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9"/>
  </p:notesMasterIdLst>
  <p:handoutMasterIdLst>
    <p:handoutMasterId r:id="rId10"/>
  </p:handoutMasterIdLst>
  <p:sldIdLst>
    <p:sldId id="1451" r:id="rId5"/>
    <p:sldId id="1452" r:id="rId6"/>
    <p:sldId id="1453" r:id="rId7"/>
    <p:sldId id="1454" r:id="rId8"/>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521415D9-36F7-43E2-AB2F-B90AF26B5E84}">
      <p14:sectionLst xmlns:p14="http://schemas.microsoft.com/office/powerpoint/2010/main">
        <p14:section name="Energy &amp; Resource Efficiency" id="{D44CC546-85CA-4A5D-A0FC-D6850E472E91}">
          <p14:sldIdLst>
            <p14:sldId id="1451"/>
            <p14:sldId id="1452"/>
            <p14:sldId id="1453"/>
            <p14:sldId id="1454"/>
          </p14:sldIdLst>
        </p14:section>
      </p14:sectionLst>
    </p:ext>
    <p:ext uri="{EFAFB233-063F-42B5-8137-9DF3F51BA10A}">
      <p15:sldGuideLst xmlns:p15="http://schemas.microsoft.com/office/powerpoint/2012/main">
        <p15:guide id="1" orient="horz" pos="3345" userDrawn="1">
          <p15:clr>
            <a:srgbClr val="A4A3A4"/>
          </p15:clr>
        </p15:guide>
        <p15:guide id="2" pos="235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C022A4-579A-D4FE-3333-9FB9725D3274}" name="Mark Bolger ( Momentum Consulting )" initials="MB(MC)" userId="Mark Bolger ( Momentum Consulting )"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A41"/>
    <a:srgbClr val="297239"/>
    <a:srgbClr val="000000"/>
    <a:srgbClr val="D61980"/>
    <a:srgbClr val="FFDE17"/>
    <a:srgbClr val="57A672"/>
    <a:srgbClr val="B2DDC9"/>
    <a:srgbClr val="011E3B"/>
    <a:srgbClr val="28AF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90" autoAdjust="0"/>
    <p:restoredTop sz="94646"/>
  </p:normalViewPr>
  <p:slideViewPr>
    <p:cSldViewPr snapToGrid="0" snapToObjects="1">
      <p:cViewPr varScale="1">
        <p:scale>
          <a:sx n="67" d="100"/>
          <a:sy n="67" d="100"/>
        </p:scale>
        <p:origin x="3318" y="72"/>
      </p:cViewPr>
      <p:guideLst>
        <p:guide orient="horz" pos="3345"/>
        <p:guide pos="2358"/>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75" d="100"/>
          <a:sy n="75" d="100"/>
        </p:scale>
        <p:origin x="2936"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11/16/2022</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11/16/2022</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F75372A-F483-BF4C-A311-87AB670BD6E8}" type="slidenum">
              <a:rPr lang="en-US" smtClean="0"/>
              <a:t>3</a:t>
            </a:fld>
            <a:endParaRPr lang="en-US" dirty="0"/>
          </a:p>
        </p:txBody>
      </p:sp>
    </p:spTree>
    <p:extLst>
      <p:ext uri="{BB962C8B-B14F-4D97-AF65-F5344CB8AC3E}">
        <p14:creationId xmlns:p14="http://schemas.microsoft.com/office/powerpoint/2010/main" val="2235338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jpeg"/><Relationship Id="rId11" Type="http://schemas.openxmlformats.org/officeDocument/2006/relationships/image" Target="../media/image7.jpe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3.png"/><Relationship Id="rId9"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dinglehub.com/" TargetMode="External"/><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004" name="Graphic 4">
            <a:extLst>
              <a:ext uri="{FF2B5EF4-FFF2-40B4-BE49-F238E27FC236}">
                <a16:creationId xmlns:a16="http://schemas.microsoft.com/office/drawing/2014/main" id="{1A8F3A88-6020-9941-958E-CFF294117942}"/>
              </a:ext>
            </a:extLst>
          </p:cNvPr>
          <p:cNvSpPr/>
          <p:nvPr userDrawn="1"/>
        </p:nvSpPr>
        <p:spPr>
          <a:xfrm rot="16200000">
            <a:off x="-88314" y="1912495"/>
            <a:ext cx="7509091" cy="7465273"/>
          </a:xfrm>
          <a:custGeom>
            <a:avLst/>
            <a:gdLst>
              <a:gd name="connsiteX0" fmla="*/ 1027068 w 1067631"/>
              <a:gd name="connsiteY0" fmla="*/ 721845 h 1061401"/>
              <a:gd name="connsiteX1" fmla="*/ 984775 w 1067631"/>
              <a:gd name="connsiteY1" fmla="*/ 784971 h 1061401"/>
              <a:gd name="connsiteX2" fmla="*/ 862092 w 1067631"/>
              <a:gd name="connsiteY2" fmla="*/ 896141 h 1061401"/>
              <a:gd name="connsiteX3" fmla="*/ 708825 w 1067631"/>
              <a:gd name="connsiteY3" fmla="*/ 961614 h 1061401"/>
              <a:gd name="connsiteX4" fmla="*/ 632560 w 1067631"/>
              <a:gd name="connsiteY4" fmla="*/ 974016 h 1061401"/>
              <a:gd name="connsiteX5" fmla="*/ 614400 w 1067631"/>
              <a:gd name="connsiteY5" fmla="*/ 975368 h 1061401"/>
              <a:gd name="connsiteX6" fmla="*/ 596738 w 1067631"/>
              <a:gd name="connsiteY6" fmla="*/ 975842 h 1061401"/>
              <a:gd name="connsiteX7" fmla="*/ 588109 w 1067631"/>
              <a:gd name="connsiteY7" fmla="*/ 976056 h 1061401"/>
              <a:gd name="connsiteX8" fmla="*/ 579646 w 1067631"/>
              <a:gd name="connsiteY8" fmla="*/ 975842 h 1061401"/>
              <a:gd name="connsiteX9" fmla="*/ 563193 w 1067631"/>
              <a:gd name="connsiteY9" fmla="*/ 975439 h 1061401"/>
              <a:gd name="connsiteX10" fmla="*/ 480953 w 1067631"/>
              <a:gd name="connsiteY10" fmla="*/ 964792 h 1061401"/>
              <a:gd name="connsiteX11" fmla="*/ 469597 w 1067631"/>
              <a:gd name="connsiteY11" fmla="*/ 962231 h 1061401"/>
              <a:gd name="connsiteX12" fmla="*/ 466397 w 1067631"/>
              <a:gd name="connsiteY12" fmla="*/ 961519 h 1061401"/>
              <a:gd name="connsiteX13" fmla="*/ 460802 w 1067631"/>
              <a:gd name="connsiteY13" fmla="*/ 960168 h 1061401"/>
              <a:gd name="connsiteX14" fmla="*/ 460328 w 1067631"/>
              <a:gd name="connsiteY14" fmla="*/ 960025 h 1061401"/>
              <a:gd name="connsiteX15" fmla="*/ 447052 w 1067631"/>
              <a:gd name="connsiteY15" fmla="*/ 956350 h 1061401"/>
              <a:gd name="connsiteX16" fmla="*/ 433373 w 1067631"/>
              <a:gd name="connsiteY16" fmla="*/ 952271 h 1061401"/>
              <a:gd name="connsiteX17" fmla="*/ 432875 w 1067631"/>
              <a:gd name="connsiteY17" fmla="*/ 952105 h 1061401"/>
              <a:gd name="connsiteX18" fmla="*/ 423132 w 1067631"/>
              <a:gd name="connsiteY18" fmla="*/ 948880 h 1061401"/>
              <a:gd name="connsiteX19" fmla="*/ 422752 w 1067631"/>
              <a:gd name="connsiteY19" fmla="*/ 948785 h 1061401"/>
              <a:gd name="connsiteX20" fmla="*/ 357084 w 1067631"/>
              <a:gd name="connsiteY20" fmla="*/ 921064 h 1061401"/>
              <a:gd name="connsiteX21" fmla="*/ 349829 w 1067631"/>
              <a:gd name="connsiteY21" fmla="*/ 917459 h 1061401"/>
              <a:gd name="connsiteX22" fmla="*/ 342622 w 1067631"/>
              <a:gd name="connsiteY22" fmla="*/ 913451 h 1061401"/>
              <a:gd name="connsiteX23" fmla="*/ 327829 w 1067631"/>
              <a:gd name="connsiteY23" fmla="*/ 905128 h 1061401"/>
              <a:gd name="connsiteX24" fmla="*/ 297982 w 1067631"/>
              <a:gd name="connsiteY24" fmla="*/ 885778 h 1061401"/>
              <a:gd name="connsiteX25" fmla="*/ 238596 w 1067631"/>
              <a:gd name="connsiteY25" fmla="*/ 837449 h 1061401"/>
              <a:gd name="connsiteX26" fmla="*/ 139880 w 1067631"/>
              <a:gd name="connsiteY26" fmla="*/ 705577 h 1061401"/>
              <a:gd name="connsiteX27" fmla="*/ 91589 w 1067631"/>
              <a:gd name="connsiteY27" fmla="*/ 549399 h 1061401"/>
              <a:gd name="connsiteX28" fmla="*/ 87938 w 1067631"/>
              <a:gd name="connsiteY28" fmla="*/ 474037 h 1061401"/>
              <a:gd name="connsiteX29" fmla="*/ 88696 w 1067631"/>
              <a:gd name="connsiteY29" fmla="*/ 456963 h 1061401"/>
              <a:gd name="connsiteX30" fmla="*/ 88720 w 1067631"/>
              <a:gd name="connsiteY30" fmla="*/ 456773 h 1061401"/>
              <a:gd name="connsiteX31" fmla="*/ 89194 w 1067631"/>
              <a:gd name="connsiteY31" fmla="*/ 450560 h 1061401"/>
              <a:gd name="connsiteX32" fmla="*/ 89976 w 1067631"/>
              <a:gd name="connsiteY32" fmla="*/ 440553 h 1061401"/>
              <a:gd name="connsiteX33" fmla="*/ 90498 w 1067631"/>
              <a:gd name="connsiteY33" fmla="*/ 435787 h 1061401"/>
              <a:gd name="connsiteX34" fmla="*/ 92205 w 1067631"/>
              <a:gd name="connsiteY34" fmla="*/ 422625 h 1061401"/>
              <a:gd name="connsiteX35" fmla="*/ 92632 w 1067631"/>
              <a:gd name="connsiteY35" fmla="*/ 419258 h 1061401"/>
              <a:gd name="connsiteX36" fmla="*/ 92727 w 1067631"/>
              <a:gd name="connsiteY36" fmla="*/ 418594 h 1061401"/>
              <a:gd name="connsiteX37" fmla="*/ 94528 w 1067631"/>
              <a:gd name="connsiteY37" fmla="*/ 407567 h 1061401"/>
              <a:gd name="connsiteX38" fmla="*/ 94670 w 1067631"/>
              <a:gd name="connsiteY38" fmla="*/ 406809 h 1061401"/>
              <a:gd name="connsiteX39" fmla="*/ 97444 w 1067631"/>
              <a:gd name="connsiteY39" fmla="*/ 392248 h 1061401"/>
              <a:gd name="connsiteX40" fmla="*/ 97871 w 1067631"/>
              <a:gd name="connsiteY40" fmla="*/ 390256 h 1061401"/>
              <a:gd name="connsiteX41" fmla="*/ 98843 w 1067631"/>
              <a:gd name="connsiteY41" fmla="*/ 385751 h 1061401"/>
              <a:gd name="connsiteX42" fmla="*/ 99436 w 1067631"/>
              <a:gd name="connsiteY42" fmla="*/ 383047 h 1061401"/>
              <a:gd name="connsiteX43" fmla="*/ 100360 w 1067631"/>
              <a:gd name="connsiteY43" fmla="*/ 379063 h 1061401"/>
              <a:gd name="connsiteX44" fmla="*/ 100977 w 1067631"/>
              <a:gd name="connsiteY44" fmla="*/ 376479 h 1061401"/>
              <a:gd name="connsiteX45" fmla="*/ 102138 w 1067631"/>
              <a:gd name="connsiteY45" fmla="*/ 371736 h 1061401"/>
              <a:gd name="connsiteX46" fmla="*/ 102541 w 1067631"/>
              <a:gd name="connsiteY46" fmla="*/ 370147 h 1061401"/>
              <a:gd name="connsiteX47" fmla="*/ 122455 w 1067631"/>
              <a:gd name="connsiteY47" fmla="*/ 309535 h 1061401"/>
              <a:gd name="connsiteX48" fmla="*/ 122834 w 1067631"/>
              <a:gd name="connsiteY48" fmla="*/ 308563 h 1061401"/>
              <a:gd name="connsiteX49" fmla="*/ 130539 w 1067631"/>
              <a:gd name="connsiteY49" fmla="*/ 290659 h 1061401"/>
              <a:gd name="connsiteX50" fmla="*/ 133858 w 1067631"/>
              <a:gd name="connsiteY50" fmla="*/ 283497 h 1061401"/>
              <a:gd name="connsiteX51" fmla="*/ 134830 w 1067631"/>
              <a:gd name="connsiteY51" fmla="*/ 281387 h 1061401"/>
              <a:gd name="connsiteX52" fmla="*/ 146281 w 1067631"/>
              <a:gd name="connsiteY52" fmla="*/ 259048 h 1061401"/>
              <a:gd name="connsiteX53" fmla="*/ 187863 w 1067631"/>
              <a:gd name="connsiteY53" fmla="*/ 195472 h 1061401"/>
              <a:gd name="connsiteX54" fmla="*/ 309504 w 1067631"/>
              <a:gd name="connsiteY54" fmla="*/ 83164 h 1061401"/>
              <a:gd name="connsiteX55" fmla="*/ 462177 w 1067631"/>
              <a:gd name="connsiteY55" fmla="*/ 16291 h 1061401"/>
              <a:gd name="connsiteX56" fmla="*/ 538324 w 1067631"/>
              <a:gd name="connsiteY56" fmla="*/ 3201 h 1061401"/>
              <a:gd name="connsiteX57" fmla="*/ 574145 w 1067631"/>
              <a:gd name="connsiteY57" fmla="*/ 1162 h 1061401"/>
              <a:gd name="connsiteX58" fmla="*/ 588062 w 1067631"/>
              <a:gd name="connsiteY58" fmla="*/ 854 h 1061401"/>
              <a:gd name="connsiteX59" fmla="*/ 588062 w 1067631"/>
              <a:gd name="connsiteY59" fmla="*/ 0 h 1061401"/>
              <a:gd name="connsiteX60" fmla="*/ 280249 w 1067631"/>
              <a:gd name="connsiteY60" fmla="*/ 0 h 1061401"/>
              <a:gd name="connsiteX61" fmla="*/ 260715 w 1067631"/>
              <a:gd name="connsiteY61" fmla="*/ 12213 h 1061401"/>
              <a:gd name="connsiteX62" fmla="*/ 117856 w 1067631"/>
              <a:gd name="connsiteY62" fmla="*/ 144084 h 1061401"/>
              <a:gd name="connsiteX63" fmla="*/ 68996 w 1067631"/>
              <a:gd name="connsiteY63" fmla="*/ 218783 h 1061401"/>
              <a:gd name="connsiteX64" fmla="*/ 59560 w 1067631"/>
              <a:gd name="connsiteY64" fmla="*/ 236781 h 1061401"/>
              <a:gd name="connsiteX65" fmla="*/ 59513 w 1067631"/>
              <a:gd name="connsiteY65" fmla="*/ 236876 h 1061401"/>
              <a:gd name="connsiteX66" fmla="*/ 58114 w 1067631"/>
              <a:gd name="connsiteY66" fmla="*/ 239556 h 1061401"/>
              <a:gd name="connsiteX67" fmla="*/ 55483 w 1067631"/>
              <a:gd name="connsiteY67" fmla="*/ 245200 h 1061401"/>
              <a:gd name="connsiteX68" fmla="*/ 50480 w 1067631"/>
              <a:gd name="connsiteY68" fmla="*/ 255918 h 1061401"/>
              <a:gd name="connsiteX69" fmla="*/ 41258 w 1067631"/>
              <a:gd name="connsiteY69" fmla="*/ 277332 h 1061401"/>
              <a:gd name="connsiteX70" fmla="*/ 35640 w 1067631"/>
              <a:gd name="connsiteY70" fmla="*/ 291251 h 1061401"/>
              <a:gd name="connsiteX71" fmla="*/ 17433 w 1067631"/>
              <a:gd name="connsiteY71" fmla="*/ 349682 h 1061401"/>
              <a:gd name="connsiteX72" fmla="*/ 17196 w 1067631"/>
              <a:gd name="connsiteY72" fmla="*/ 350607 h 1061401"/>
              <a:gd name="connsiteX73" fmla="*/ 15584 w 1067631"/>
              <a:gd name="connsiteY73" fmla="*/ 357152 h 1061401"/>
              <a:gd name="connsiteX74" fmla="*/ 15038 w 1067631"/>
              <a:gd name="connsiteY74" fmla="*/ 359476 h 1061401"/>
              <a:gd name="connsiteX75" fmla="*/ 13782 w 1067631"/>
              <a:gd name="connsiteY75" fmla="*/ 364954 h 1061401"/>
              <a:gd name="connsiteX76" fmla="*/ 13213 w 1067631"/>
              <a:gd name="connsiteY76" fmla="*/ 367515 h 1061401"/>
              <a:gd name="connsiteX77" fmla="*/ 11909 w 1067631"/>
              <a:gd name="connsiteY77" fmla="*/ 373562 h 1061401"/>
              <a:gd name="connsiteX78" fmla="*/ 11554 w 1067631"/>
              <a:gd name="connsiteY78" fmla="*/ 375245 h 1061401"/>
              <a:gd name="connsiteX79" fmla="*/ 8021 w 1067631"/>
              <a:gd name="connsiteY79" fmla="*/ 393932 h 1061401"/>
              <a:gd name="connsiteX80" fmla="*/ 6622 w 1067631"/>
              <a:gd name="connsiteY80" fmla="*/ 401734 h 1061401"/>
              <a:gd name="connsiteX81" fmla="*/ 6030 w 1067631"/>
              <a:gd name="connsiteY81" fmla="*/ 406216 h 1061401"/>
              <a:gd name="connsiteX82" fmla="*/ 6006 w 1067631"/>
              <a:gd name="connsiteY82" fmla="*/ 406429 h 1061401"/>
              <a:gd name="connsiteX83" fmla="*/ 3327 w 1067631"/>
              <a:gd name="connsiteY83" fmla="*/ 427202 h 1061401"/>
              <a:gd name="connsiteX84" fmla="*/ 2900 w 1067631"/>
              <a:gd name="connsiteY84" fmla="*/ 430593 h 1061401"/>
              <a:gd name="connsiteX85" fmla="*/ 2782 w 1067631"/>
              <a:gd name="connsiteY85" fmla="*/ 432253 h 1061401"/>
              <a:gd name="connsiteX86" fmla="*/ 2189 w 1067631"/>
              <a:gd name="connsiteY86" fmla="*/ 439533 h 1061401"/>
              <a:gd name="connsiteX87" fmla="*/ 1833 w 1067631"/>
              <a:gd name="connsiteY87" fmla="*/ 443991 h 1061401"/>
              <a:gd name="connsiteX88" fmla="*/ 340 w 1067631"/>
              <a:gd name="connsiteY88" fmla="*/ 471547 h 1061401"/>
              <a:gd name="connsiteX89" fmla="*/ 4631 w 1067631"/>
              <a:gd name="connsiteY89" fmla="*/ 559951 h 1061401"/>
              <a:gd name="connsiteX90" fmla="*/ 61457 w 1067631"/>
              <a:gd name="connsiteY90" fmla="*/ 743661 h 1061401"/>
              <a:gd name="connsiteX91" fmla="*/ 177408 w 1067631"/>
              <a:gd name="connsiteY91" fmla="*/ 898583 h 1061401"/>
              <a:gd name="connsiteX92" fmla="*/ 247154 w 1067631"/>
              <a:gd name="connsiteY92" fmla="*/ 955330 h 1061401"/>
              <a:gd name="connsiteX93" fmla="*/ 282241 w 1067631"/>
              <a:gd name="connsiteY93" fmla="*/ 978047 h 1061401"/>
              <a:gd name="connsiteX94" fmla="*/ 299594 w 1067631"/>
              <a:gd name="connsiteY94" fmla="*/ 987841 h 1061401"/>
              <a:gd name="connsiteX95" fmla="*/ 308081 w 1067631"/>
              <a:gd name="connsiteY95" fmla="*/ 992537 h 1061401"/>
              <a:gd name="connsiteX96" fmla="*/ 316592 w 1067631"/>
              <a:gd name="connsiteY96" fmla="*/ 996805 h 1061401"/>
              <a:gd name="connsiteX97" fmla="*/ 406418 w 1067631"/>
              <a:gd name="connsiteY97" fmla="*/ 1033538 h 1061401"/>
              <a:gd name="connsiteX98" fmla="*/ 422444 w 1067631"/>
              <a:gd name="connsiteY98" fmla="*/ 1038328 h 1061401"/>
              <a:gd name="connsiteX99" fmla="*/ 429912 w 1067631"/>
              <a:gd name="connsiteY99" fmla="*/ 1040391 h 1061401"/>
              <a:gd name="connsiteX100" fmla="*/ 438281 w 1067631"/>
              <a:gd name="connsiteY100" fmla="*/ 1042691 h 1061401"/>
              <a:gd name="connsiteX101" fmla="*/ 438565 w 1067631"/>
              <a:gd name="connsiteY101" fmla="*/ 1042762 h 1061401"/>
              <a:gd name="connsiteX102" fmla="*/ 438589 w 1067631"/>
              <a:gd name="connsiteY102" fmla="*/ 1042762 h 1061401"/>
              <a:gd name="connsiteX103" fmla="*/ 439964 w 1067631"/>
              <a:gd name="connsiteY103" fmla="*/ 1043142 h 1061401"/>
              <a:gd name="connsiteX104" fmla="*/ 445440 w 1067631"/>
              <a:gd name="connsiteY104" fmla="*/ 1044422 h 1061401"/>
              <a:gd name="connsiteX105" fmla="*/ 462343 w 1067631"/>
              <a:gd name="connsiteY105" fmla="*/ 1048216 h 1061401"/>
              <a:gd name="connsiteX106" fmla="*/ 463078 w 1067631"/>
              <a:gd name="connsiteY106" fmla="*/ 1048382 h 1061401"/>
              <a:gd name="connsiteX107" fmla="*/ 471873 w 1067631"/>
              <a:gd name="connsiteY107" fmla="*/ 1050232 h 1061401"/>
              <a:gd name="connsiteX108" fmla="*/ 474908 w 1067631"/>
              <a:gd name="connsiteY108" fmla="*/ 1050754 h 1061401"/>
              <a:gd name="connsiteX109" fmla="*/ 475358 w 1067631"/>
              <a:gd name="connsiteY109" fmla="*/ 1050801 h 1061401"/>
              <a:gd name="connsiteX110" fmla="*/ 558902 w 1067631"/>
              <a:gd name="connsiteY110" fmla="*/ 1060690 h 1061401"/>
              <a:gd name="connsiteX111" fmla="*/ 578176 w 1067631"/>
              <a:gd name="connsiteY111" fmla="*/ 1061188 h 1061401"/>
              <a:gd name="connsiteX112" fmla="*/ 588109 w 1067631"/>
              <a:gd name="connsiteY112" fmla="*/ 1061401 h 1061401"/>
              <a:gd name="connsiteX113" fmla="*/ 598208 w 1067631"/>
              <a:gd name="connsiteY113" fmla="*/ 1061164 h 1061401"/>
              <a:gd name="connsiteX114" fmla="*/ 618928 w 1067631"/>
              <a:gd name="connsiteY114" fmla="*/ 1060595 h 1061401"/>
              <a:gd name="connsiteX115" fmla="*/ 640241 w 1067631"/>
              <a:gd name="connsiteY115" fmla="*/ 1059030 h 1061401"/>
              <a:gd name="connsiteX116" fmla="*/ 729877 w 1067631"/>
              <a:gd name="connsiteY116" fmla="*/ 1044446 h 1061401"/>
              <a:gd name="connsiteX117" fmla="*/ 910169 w 1067631"/>
              <a:gd name="connsiteY117" fmla="*/ 967447 h 1061401"/>
              <a:gd name="connsiteX118" fmla="*/ 1054237 w 1067631"/>
              <a:gd name="connsiteY118" fmla="*/ 836880 h 1061401"/>
              <a:gd name="connsiteX119" fmla="*/ 1067632 w 1067631"/>
              <a:gd name="connsiteY119" fmla="*/ 819119 h 1061401"/>
              <a:gd name="connsiteX120" fmla="*/ 1067632 w 1067631"/>
              <a:gd name="connsiteY120" fmla="*/ 626231 h 1061401"/>
              <a:gd name="connsiteX121" fmla="*/ 1055849 w 1067631"/>
              <a:gd name="connsiteY121" fmla="*/ 660379 h 1061401"/>
              <a:gd name="connsiteX122" fmla="*/ 1027068 w 1067631"/>
              <a:gd name="connsiteY122" fmla="*/ 721845 h 106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067631" h="1061401">
                <a:moveTo>
                  <a:pt x="1027068" y="721845"/>
                </a:moveTo>
                <a:cubicBezTo>
                  <a:pt x="1015191" y="742855"/>
                  <a:pt x="1001062" y="764150"/>
                  <a:pt x="984775" y="784971"/>
                </a:cubicBezTo>
                <a:cubicBezTo>
                  <a:pt x="952344" y="826731"/>
                  <a:pt x="909885" y="865407"/>
                  <a:pt x="862092" y="896141"/>
                </a:cubicBezTo>
                <a:cubicBezTo>
                  <a:pt x="814393" y="927182"/>
                  <a:pt x="760791" y="948880"/>
                  <a:pt x="708825" y="961614"/>
                </a:cubicBezTo>
                <a:cubicBezTo>
                  <a:pt x="682819" y="968159"/>
                  <a:pt x="657049" y="971692"/>
                  <a:pt x="632560" y="974016"/>
                </a:cubicBezTo>
                <a:cubicBezTo>
                  <a:pt x="626419" y="974467"/>
                  <a:pt x="620375" y="974917"/>
                  <a:pt x="614400" y="975368"/>
                </a:cubicBezTo>
                <a:cubicBezTo>
                  <a:pt x="608426" y="975534"/>
                  <a:pt x="602523" y="975676"/>
                  <a:pt x="596738" y="975842"/>
                </a:cubicBezTo>
                <a:cubicBezTo>
                  <a:pt x="593846" y="975913"/>
                  <a:pt x="590977" y="975984"/>
                  <a:pt x="588109" y="976056"/>
                </a:cubicBezTo>
                <a:cubicBezTo>
                  <a:pt x="585264" y="975984"/>
                  <a:pt x="582443" y="975913"/>
                  <a:pt x="579646" y="975842"/>
                </a:cubicBezTo>
                <a:cubicBezTo>
                  <a:pt x="574051" y="975700"/>
                  <a:pt x="568574" y="975581"/>
                  <a:pt x="563193" y="975439"/>
                </a:cubicBezTo>
                <a:cubicBezTo>
                  <a:pt x="530951" y="973850"/>
                  <a:pt x="503096" y="969440"/>
                  <a:pt x="480953" y="964792"/>
                </a:cubicBezTo>
                <a:cubicBezTo>
                  <a:pt x="477800" y="964080"/>
                  <a:pt x="474007" y="963226"/>
                  <a:pt x="469597" y="962231"/>
                </a:cubicBezTo>
                <a:cubicBezTo>
                  <a:pt x="468578" y="961994"/>
                  <a:pt x="467487" y="961756"/>
                  <a:pt x="466397" y="961519"/>
                </a:cubicBezTo>
                <a:cubicBezTo>
                  <a:pt x="464477" y="961069"/>
                  <a:pt x="462604" y="960618"/>
                  <a:pt x="460802" y="960168"/>
                </a:cubicBezTo>
                <a:cubicBezTo>
                  <a:pt x="460636" y="960120"/>
                  <a:pt x="460494" y="960073"/>
                  <a:pt x="460328" y="960025"/>
                </a:cubicBezTo>
                <a:cubicBezTo>
                  <a:pt x="455468" y="958650"/>
                  <a:pt x="451035" y="957440"/>
                  <a:pt x="447052" y="956350"/>
                </a:cubicBezTo>
                <a:cubicBezTo>
                  <a:pt x="442737" y="955140"/>
                  <a:pt x="438186" y="953788"/>
                  <a:pt x="433373" y="952271"/>
                </a:cubicBezTo>
                <a:cubicBezTo>
                  <a:pt x="433207" y="952223"/>
                  <a:pt x="433041" y="952152"/>
                  <a:pt x="432875" y="952105"/>
                </a:cubicBezTo>
                <a:cubicBezTo>
                  <a:pt x="426522" y="950018"/>
                  <a:pt x="423132" y="948880"/>
                  <a:pt x="423132" y="948880"/>
                </a:cubicBezTo>
                <a:cubicBezTo>
                  <a:pt x="423013" y="948832"/>
                  <a:pt x="422871" y="948809"/>
                  <a:pt x="422752" y="948785"/>
                </a:cubicBezTo>
                <a:cubicBezTo>
                  <a:pt x="403455" y="942192"/>
                  <a:pt x="381075" y="933229"/>
                  <a:pt x="357084" y="921064"/>
                </a:cubicBezTo>
                <a:cubicBezTo>
                  <a:pt x="354689" y="919878"/>
                  <a:pt x="352271" y="918669"/>
                  <a:pt x="349829" y="917459"/>
                </a:cubicBezTo>
                <a:cubicBezTo>
                  <a:pt x="347459" y="916131"/>
                  <a:pt x="345064" y="914803"/>
                  <a:pt x="342622" y="913451"/>
                </a:cubicBezTo>
                <a:cubicBezTo>
                  <a:pt x="337786" y="910725"/>
                  <a:pt x="332855" y="907950"/>
                  <a:pt x="327829" y="905128"/>
                </a:cubicBezTo>
                <a:cubicBezTo>
                  <a:pt x="318133" y="898962"/>
                  <a:pt x="307868" y="892939"/>
                  <a:pt x="297982" y="885778"/>
                </a:cubicBezTo>
                <a:cubicBezTo>
                  <a:pt x="277950" y="871881"/>
                  <a:pt x="257704" y="855898"/>
                  <a:pt x="238596" y="837449"/>
                </a:cubicBezTo>
                <a:cubicBezTo>
                  <a:pt x="200238" y="800859"/>
                  <a:pt x="165104" y="755732"/>
                  <a:pt x="139880" y="705577"/>
                </a:cubicBezTo>
                <a:cubicBezTo>
                  <a:pt x="114419" y="655612"/>
                  <a:pt x="97800" y="601403"/>
                  <a:pt x="91589" y="549399"/>
                </a:cubicBezTo>
                <a:cubicBezTo>
                  <a:pt x="88270" y="523456"/>
                  <a:pt x="86989" y="498059"/>
                  <a:pt x="87938" y="474037"/>
                </a:cubicBezTo>
                <a:cubicBezTo>
                  <a:pt x="87938" y="468251"/>
                  <a:pt x="88270" y="462559"/>
                  <a:pt x="88696" y="456963"/>
                </a:cubicBezTo>
                <a:cubicBezTo>
                  <a:pt x="88696" y="456892"/>
                  <a:pt x="88720" y="456844"/>
                  <a:pt x="88720" y="456773"/>
                </a:cubicBezTo>
                <a:cubicBezTo>
                  <a:pt x="88720" y="456773"/>
                  <a:pt x="88886" y="454615"/>
                  <a:pt x="89194" y="450560"/>
                </a:cubicBezTo>
                <a:cubicBezTo>
                  <a:pt x="89479" y="447193"/>
                  <a:pt x="89739" y="443873"/>
                  <a:pt x="89976" y="440553"/>
                </a:cubicBezTo>
                <a:cubicBezTo>
                  <a:pt x="90119" y="439059"/>
                  <a:pt x="90308" y="437470"/>
                  <a:pt x="90498" y="435787"/>
                </a:cubicBezTo>
                <a:cubicBezTo>
                  <a:pt x="91067" y="431352"/>
                  <a:pt x="91636" y="426941"/>
                  <a:pt x="92205" y="422625"/>
                </a:cubicBezTo>
                <a:cubicBezTo>
                  <a:pt x="92347" y="421487"/>
                  <a:pt x="92490" y="420373"/>
                  <a:pt x="92632" y="419258"/>
                </a:cubicBezTo>
                <a:cubicBezTo>
                  <a:pt x="92655" y="419021"/>
                  <a:pt x="92679" y="418808"/>
                  <a:pt x="92727" y="418594"/>
                </a:cubicBezTo>
                <a:cubicBezTo>
                  <a:pt x="93248" y="415132"/>
                  <a:pt x="93841" y="411433"/>
                  <a:pt x="94528" y="407567"/>
                </a:cubicBezTo>
                <a:cubicBezTo>
                  <a:pt x="94576" y="407306"/>
                  <a:pt x="94623" y="407046"/>
                  <a:pt x="94670" y="406809"/>
                </a:cubicBezTo>
                <a:cubicBezTo>
                  <a:pt x="95524" y="401828"/>
                  <a:pt x="96472" y="396991"/>
                  <a:pt x="97444" y="392248"/>
                </a:cubicBezTo>
                <a:cubicBezTo>
                  <a:pt x="97586" y="391584"/>
                  <a:pt x="97729" y="390920"/>
                  <a:pt x="97871" y="390256"/>
                </a:cubicBezTo>
                <a:cubicBezTo>
                  <a:pt x="98179" y="388739"/>
                  <a:pt x="98511" y="387245"/>
                  <a:pt x="98843" y="385751"/>
                </a:cubicBezTo>
                <a:cubicBezTo>
                  <a:pt x="99032" y="384850"/>
                  <a:pt x="99246" y="383972"/>
                  <a:pt x="99436" y="383047"/>
                </a:cubicBezTo>
                <a:cubicBezTo>
                  <a:pt x="99744" y="381696"/>
                  <a:pt x="100052" y="380368"/>
                  <a:pt x="100360" y="379063"/>
                </a:cubicBezTo>
                <a:cubicBezTo>
                  <a:pt x="100550" y="378210"/>
                  <a:pt x="100763" y="377356"/>
                  <a:pt x="100977" y="376479"/>
                </a:cubicBezTo>
                <a:cubicBezTo>
                  <a:pt x="101356" y="374890"/>
                  <a:pt x="101759" y="373301"/>
                  <a:pt x="102138" y="371736"/>
                </a:cubicBezTo>
                <a:cubicBezTo>
                  <a:pt x="102281" y="371214"/>
                  <a:pt x="102399" y="370692"/>
                  <a:pt x="102541" y="370147"/>
                </a:cubicBezTo>
                <a:cubicBezTo>
                  <a:pt x="108823" y="345532"/>
                  <a:pt x="116125" y="325043"/>
                  <a:pt x="122455" y="309535"/>
                </a:cubicBezTo>
                <a:cubicBezTo>
                  <a:pt x="122574" y="309203"/>
                  <a:pt x="122716" y="308895"/>
                  <a:pt x="122834" y="308563"/>
                </a:cubicBezTo>
                <a:cubicBezTo>
                  <a:pt x="125276" y="302682"/>
                  <a:pt x="127813" y="296706"/>
                  <a:pt x="130539" y="290659"/>
                </a:cubicBezTo>
                <a:cubicBezTo>
                  <a:pt x="131796" y="287956"/>
                  <a:pt x="132934" y="285560"/>
                  <a:pt x="133858" y="283497"/>
                </a:cubicBezTo>
                <a:cubicBezTo>
                  <a:pt x="134214" y="282762"/>
                  <a:pt x="134522" y="282051"/>
                  <a:pt x="134830" y="281387"/>
                </a:cubicBezTo>
                <a:cubicBezTo>
                  <a:pt x="138363" y="273988"/>
                  <a:pt x="142132" y="266542"/>
                  <a:pt x="146281" y="259048"/>
                </a:cubicBezTo>
                <a:cubicBezTo>
                  <a:pt x="157992" y="237967"/>
                  <a:pt x="171789" y="216459"/>
                  <a:pt x="187863" y="195472"/>
                </a:cubicBezTo>
                <a:cubicBezTo>
                  <a:pt x="220176" y="153665"/>
                  <a:pt x="261947" y="114347"/>
                  <a:pt x="309504" y="83164"/>
                </a:cubicBezTo>
                <a:cubicBezTo>
                  <a:pt x="357084" y="51957"/>
                  <a:pt x="410306" y="29547"/>
                  <a:pt x="462177" y="16291"/>
                </a:cubicBezTo>
                <a:cubicBezTo>
                  <a:pt x="488207" y="9889"/>
                  <a:pt x="513835" y="5739"/>
                  <a:pt x="538324" y="3201"/>
                </a:cubicBezTo>
                <a:cubicBezTo>
                  <a:pt x="550605" y="2348"/>
                  <a:pt x="562529" y="1162"/>
                  <a:pt x="574145" y="1162"/>
                </a:cubicBezTo>
                <a:cubicBezTo>
                  <a:pt x="578839" y="1114"/>
                  <a:pt x="583486" y="854"/>
                  <a:pt x="588062" y="854"/>
                </a:cubicBezTo>
                <a:lnTo>
                  <a:pt x="588062" y="0"/>
                </a:lnTo>
                <a:lnTo>
                  <a:pt x="280249" y="0"/>
                </a:lnTo>
                <a:cubicBezTo>
                  <a:pt x="273659" y="3937"/>
                  <a:pt x="267139" y="8015"/>
                  <a:pt x="260715" y="12213"/>
                </a:cubicBezTo>
                <a:cubicBezTo>
                  <a:pt x="204837" y="48826"/>
                  <a:pt x="155811" y="94950"/>
                  <a:pt x="117856" y="144084"/>
                </a:cubicBezTo>
                <a:cubicBezTo>
                  <a:pt x="98961" y="168723"/>
                  <a:pt x="82746" y="193978"/>
                  <a:pt x="68996" y="218783"/>
                </a:cubicBezTo>
                <a:cubicBezTo>
                  <a:pt x="65677" y="224806"/>
                  <a:pt x="62524" y="230805"/>
                  <a:pt x="59560" y="236781"/>
                </a:cubicBezTo>
                <a:cubicBezTo>
                  <a:pt x="59537" y="236805"/>
                  <a:pt x="59513" y="236829"/>
                  <a:pt x="59513" y="236876"/>
                </a:cubicBezTo>
                <a:cubicBezTo>
                  <a:pt x="59513" y="236876"/>
                  <a:pt x="59039" y="237801"/>
                  <a:pt x="58114" y="239556"/>
                </a:cubicBezTo>
                <a:cubicBezTo>
                  <a:pt x="57474" y="240931"/>
                  <a:pt x="56573" y="242828"/>
                  <a:pt x="55483" y="245200"/>
                </a:cubicBezTo>
                <a:cubicBezTo>
                  <a:pt x="53776" y="248780"/>
                  <a:pt x="52093" y="252361"/>
                  <a:pt x="50480" y="255918"/>
                </a:cubicBezTo>
                <a:cubicBezTo>
                  <a:pt x="47754" y="261752"/>
                  <a:pt x="44554" y="268890"/>
                  <a:pt x="41258" y="277332"/>
                </a:cubicBezTo>
                <a:cubicBezTo>
                  <a:pt x="39314" y="282027"/>
                  <a:pt x="37442" y="286675"/>
                  <a:pt x="35640" y="291251"/>
                </a:cubicBezTo>
                <a:cubicBezTo>
                  <a:pt x="27888" y="312120"/>
                  <a:pt x="21984" y="331778"/>
                  <a:pt x="17433" y="349682"/>
                </a:cubicBezTo>
                <a:cubicBezTo>
                  <a:pt x="17362" y="349990"/>
                  <a:pt x="17267" y="350299"/>
                  <a:pt x="17196" y="350607"/>
                </a:cubicBezTo>
                <a:cubicBezTo>
                  <a:pt x="16627" y="352812"/>
                  <a:pt x="16105" y="354994"/>
                  <a:pt x="15584" y="357152"/>
                </a:cubicBezTo>
                <a:cubicBezTo>
                  <a:pt x="15394" y="357934"/>
                  <a:pt x="15204" y="358693"/>
                  <a:pt x="15038" y="359476"/>
                </a:cubicBezTo>
                <a:cubicBezTo>
                  <a:pt x="14612" y="361326"/>
                  <a:pt x="14185" y="363152"/>
                  <a:pt x="13782" y="364954"/>
                </a:cubicBezTo>
                <a:cubicBezTo>
                  <a:pt x="13592" y="365807"/>
                  <a:pt x="13403" y="366661"/>
                  <a:pt x="13213" y="367515"/>
                </a:cubicBezTo>
                <a:cubicBezTo>
                  <a:pt x="12763" y="369554"/>
                  <a:pt x="12336" y="371593"/>
                  <a:pt x="11909" y="373562"/>
                </a:cubicBezTo>
                <a:cubicBezTo>
                  <a:pt x="11791" y="374131"/>
                  <a:pt x="11672" y="374676"/>
                  <a:pt x="11554" y="375245"/>
                </a:cubicBezTo>
                <a:cubicBezTo>
                  <a:pt x="10202" y="381838"/>
                  <a:pt x="9017" y="388075"/>
                  <a:pt x="8021" y="393932"/>
                </a:cubicBezTo>
                <a:cubicBezTo>
                  <a:pt x="7547" y="396517"/>
                  <a:pt x="7097" y="399102"/>
                  <a:pt x="6622" y="401734"/>
                </a:cubicBezTo>
                <a:cubicBezTo>
                  <a:pt x="6433" y="403204"/>
                  <a:pt x="6243" y="404722"/>
                  <a:pt x="6030" y="406216"/>
                </a:cubicBezTo>
                <a:cubicBezTo>
                  <a:pt x="6030" y="406287"/>
                  <a:pt x="6006" y="406358"/>
                  <a:pt x="6006" y="406429"/>
                </a:cubicBezTo>
                <a:cubicBezTo>
                  <a:pt x="4963" y="414326"/>
                  <a:pt x="4038" y="421250"/>
                  <a:pt x="3327" y="427202"/>
                </a:cubicBezTo>
                <a:cubicBezTo>
                  <a:pt x="3185" y="428340"/>
                  <a:pt x="3043" y="429455"/>
                  <a:pt x="2900" y="430593"/>
                </a:cubicBezTo>
                <a:cubicBezTo>
                  <a:pt x="2853" y="431139"/>
                  <a:pt x="2806" y="431708"/>
                  <a:pt x="2782" y="432253"/>
                </a:cubicBezTo>
                <a:cubicBezTo>
                  <a:pt x="2521" y="434933"/>
                  <a:pt x="2308" y="437399"/>
                  <a:pt x="2189" y="439533"/>
                </a:cubicBezTo>
                <a:cubicBezTo>
                  <a:pt x="2071" y="441193"/>
                  <a:pt x="1952" y="442664"/>
                  <a:pt x="1833" y="443991"/>
                </a:cubicBezTo>
                <a:cubicBezTo>
                  <a:pt x="1099" y="452979"/>
                  <a:pt x="387" y="462156"/>
                  <a:pt x="340" y="471547"/>
                </a:cubicBezTo>
                <a:cubicBezTo>
                  <a:pt x="-727" y="499671"/>
                  <a:pt x="719" y="529432"/>
                  <a:pt x="4631" y="559951"/>
                </a:cubicBezTo>
                <a:cubicBezTo>
                  <a:pt x="11980" y="621062"/>
                  <a:pt x="31467" y="684899"/>
                  <a:pt x="61457" y="743661"/>
                </a:cubicBezTo>
                <a:cubicBezTo>
                  <a:pt x="91162" y="802637"/>
                  <a:pt x="132365" y="855661"/>
                  <a:pt x="177408" y="898583"/>
                </a:cubicBezTo>
                <a:cubicBezTo>
                  <a:pt x="199859" y="920186"/>
                  <a:pt x="223589" y="938991"/>
                  <a:pt x="247154" y="955330"/>
                </a:cubicBezTo>
                <a:cubicBezTo>
                  <a:pt x="258771" y="963725"/>
                  <a:pt x="270790" y="970862"/>
                  <a:pt x="282241" y="978047"/>
                </a:cubicBezTo>
                <a:cubicBezTo>
                  <a:pt x="288144" y="981367"/>
                  <a:pt x="293928" y="984640"/>
                  <a:pt x="299594" y="987841"/>
                </a:cubicBezTo>
                <a:cubicBezTo>
                  <a:pt x="302439" y="989430"/>
                  <a:pt x="305260" y="990995"/>
                  <a:pt x="308081" y="992537"/>
                </a:cubicBezTo>
                <a:cubicBezTo>
                  <a:pt x="310950" y="993960"/>
                  <a:pt x="313771" y="995382"/>
                  <a:pt x="316592" y="996805"/>
                </a:cubicBezTo>
                <a:cubicBezTo>
                  <a:pt x="350161" y="1013832"/>
                  <a:pt x="381075" y="1025546"/>
                  <a:pt x="406418" y="1033538"/>
                </a:cubicBezTo>
                <a:cubicBezTo>
                  <a:pt x="410638" y="1035032"/>
                  <a:pt x="416043" y="1036573"/>
                  <a:pt x="422444" y="1038328"/>
                </a:cubicBezTo>
                <a:cubicBezTo>
                  <a:pt x="425004" y="1039063"/>
                  <a:pt x="427517" y="1039751"/>
                  <a:pt x="429912" y="1040391"/>
                </a:cubicBezTo>
                <a:cubicBezTo>
                  <a:pt x="432852" y="1041197"/>
                  <a:pt x="435602" y="1041956"/>
                  <a:pt x="438281" y="1042691"/>
                </a:cubicBezTo>
                <a:cubicBezTo>
                  <a:pt x="438375" y="1042715"/>
                  <a:pt x="438470" y="1042738"/>
                  <a:pt x="438565" y="1042762"/>
                </a:cubicBezTo>
                <a:cubicBezTo>
                  <a:pt x="438565" y="1042762"/>
                  <a:pt x="438589" y="1042762"/>
                  <a:pt x="438589" y="1042762"/>
                </a:cubicBezTo>
                <a:cubicBezTo>
                  <a:pt x="439039" y="1042881"/>
                  <a:pt x="439537" y="1043023"/>
                  <a:pt x="439964" y="1043142"/>
                </a:cubicBezTo>
                <a:cubicBezTo>
                  <a:pt x="441860" y="1043616"/>
                  <a:pt x="443686" y="1044043"/>
                  <a:pt x="445440" y="1044422"/>
                </a:cubicBezTo>
                <a:cubicBezTo>
                  <a:pt x="450703" y="1045679"/>
                  <a:pt x="456345" y="1046960"/>
                  <a:pt x="462343" y="1048216"/>
                </a:cubicBezTo>
                <a:cubicBezTo>
                  <a:pt x="462580" y="1048264"/>
                  <a:pt x="462841" y="1048335"/>
                  <a:pt x="463078" y="1048382"/>
                </a:cubicBezTo>
                <a:cubicBezTo>
                  <a:pt x="466919" y="1049236"/>
                  <a:pt x="469858" y="1049924"/>
                  <a:pt x="471873" y="1050232"/>
                </a:cubicBezTo>
                <a:cubicBezTo>
                  <a:pt x="473889" y="1050588"/>
                  <a:pt x="474908" y="1050754"/>
                  <a:pt x="474908" y="1050754"/>
                </a:cubicBezTo>
                <a:cubicBezTo>
                  <a:pt x="475050" y="1050777"/>
                  <a:pt x="475216" y="1050777"/>
                  <a:pt x="475358" y="1050801"/>
                </a:cubicBezTo>
                <a:cubicBezTo>
                  <a:pt x="498994" y="1055259"/>
                  <a:pt x="527158" y="1059148"/>
                  <a:pt x="558902" y="1060690"/>
                </a:cubicBezTo>
                <a:cubicBezTo>
                  <a:pt x="565208" y="1060856"/>
                  <a:pt x="571633" y="1060998"/>
                  <a:pt x="578176" y="1061188"/>
                </a:cubicBezTo>
                <a:cubicBezTo>
                  <a:pt x="581447" y="1061259"/>
                  <a:pt x="584766" y="1061330"/>
                  <a:pt x="588109" y="1061401"/>
                </a:cubicBezTo>
                <a:cubicBezTo>
                  <a:pt x="591452" y="1061330"/>
                  <a:pt x="594818" y="1061235"/>
                  <a:pt x="598208" y="1061164"/>
                </a:cubicBezTo>
                <a:cubicBezTo>
                  <a:pt x="605012" y="1060974"/>
                  <a:pt x="611911" y="1060785"/>
                  <a:pt x="618928" y="1060595"/>
                </a:cubicBezTo>
                <a:cubicBezTo>
                  <a:pt x="625922" y="1060073"/>
                  <a:pt x="633034" y="1059552"/>
                  <a:pt x="640241" y="1059030"/>
                </a:cubicBezTo>
                <a:cubicBezTo>
                  <a:pt x="668998" y="1056326"/>
                  <a:pt x="699295" y="1052082"/>
                  <a:pt x="729877" y="1044446"/>
                </a:cubicBezTo>
                <a:cubicBezTo>
                  <a:pt x="791065" y="1029483"/>
                  <a:pt x="854102" y="1003872"/>
                  <a:pt x="910169" y="967447"/>
                </a:cubicBezTo>
                <a:cubicBezTo>
                  <a:pt x="966355" y="931332"/>
                  <a:pt x="1016116" y="885896"/>
                  <a:pt x="1054237" y="836880"/>
                </a:cubicBezTo>
                <a:cubicBezTo>
                  <a:pt x="1058836" y="830999"/>
                  <a:pt x="1063317" y="825071"/>
                  <a:pt x="1067632" y="819119"/>
                </a:cubicBezTo>
                <a:lnTo>
                  <a:pt x="1067632" y="626231"/>
                </a:lnTo>
                <a:cubicBezTo>
                  <a:pt x="1064383" y="637068"/>
                  <a:pt x="1060496" y="648498"/>
                  <a:pt x="1055849" y="660379"/>
                </a:cubicBezTo>
                <a:cubicBezTo>
                  <a:pt x="1048429" y="680085"/>
                  <a:pt x="1038614" y="700668"/>
                  <a:pt x="1027068" y="721845"/>
                </a:cubicBezTo>
                <a:close/>
              </a:path>
            </a:pathLst>
          </a:custGeom>
          <a:solidFill>
            <a:srgbClr val="F1F2F2">
              <a:alpha val="41973"/>
            </a:srgbClr>
          </a:solidFill>
          <a:ln w="2370"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3B321EB-2685-E147-973E-2BCFBE8E0143}"/>
              </a:ext>
            </a:extLst>
          </p:cNvPr>
          <p:cNvSpPr/>
          <p:nvPr userDrawn="1"/>
        </p:nvSpPr>
        <p:spPr>
          <a:xfrm rot="10800000">
            <a:off x="3893444" y="-7"/>
            <a:ext cx="3323487" cy="6122953"/>
          </a:xfrm>
          <a:custGeom>
            <a:avLst/>
            <a:gdLst>
              <a:gd name="connsiteX0" fmla="*/ 3323487 w 3323487"/>
              <a:gd name="connsiteY0" fmla="*/ 6122953 h 6122953"/>
              <a:gd name="connsiteX1" fmla="*/ 0 w 3323487"/>
              <a:gd name="connsiteY1" fmla="*/ 6122953 h 6122953"/>
              <a:gd name="connsiteX2" fmla="*/ 0 w 3323487"/>
              <a:gd name="connsiteY2" fmla="*/ 4019938 h 6122953"/>
              <a:gd name="connsiteX3" fmla="*/ 0 w 3323487"/>
              <a:gd name="connsiteY3" fmla="*/ 2103015 h 6122953"/>
              <a:gd name="connsiteX4" fmla="*/ 0 w 3323487"/>
              <a:gd name="connsiteY4" fmla="*/ 0 h 6122953"/>
              <a:gd name="connsiteX5" fmla="*/ 3323487 w 3323487"/>
              <a:gd name="connsiteY5" fmla="*/ 0 h 6122953"/>
              <a:gd name="connsiteX6" fmla="*/ 3323487 w 3323487"/>
              <a:gd name="connsiteY6" fmla="*/ 2103015 h 6122953"/>
              <a:gd name="connsiteX7" fmla="*/ 3323487 w 3323487"/>
              <a:gd name="connsiteY7" fmla="*/ 4019938 h 612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3487" h="6122953">
                <a:moveTo>
                  <a:pt x="3323487" y="6122953"/>
                </a:moveTo>
                <a:lnTo>
                  <a:pt x="0" y="6122953"/>
                </a:lnTo>
                <a:lnTo>
                  <a:pt x="0" y="4019938"/>
                </a:lnTo>
                <a:lnTo>
                  <a:pt x="0" y="2103015"/>
                </a:lnTo>
                <a:lnTo>
                  <a:pt x="0" y="0"/>
                </a:lnTo>
                <a:lnTo>
                  <a:pt x="3323487" y="0"/>
                </a:lnTo>
                <a:lnTo>
                  <a:pt x="3323487" y="2103015"/>
                </a:lnTo>
                <a:lnTo>
                  <a:pt x="3323487" y="4019938"/>
                </a:lnTo>
                <a:close/>
              </a:path>
            </a:pathLst>
          </a:custGeom>
          <a:solidFill>
            <a:srgbClr val="297239"/>
          </a:solidFill>
          <a:ln w="2370" cap="flat">
            <a:noFill/>
            <a:prstDash val="solid"/>
            <a:miter/>
          </a:ln>
        </p:spPr>
        <p:txBody>
          <a:bodyPr wrap="square" rtlCol="0" anchor="ctr">
            <a:noAutofit/>
          </a:bodyPr>
          <a:lstStyle/>
          <a:p>
            <a:endParaRPr lang="en-US"/>
          </a:p>
        </p:txBody>
      </p:sp>
      <p:sp>
        <p:nvSpPr>
          <p:cNvPr id="1003" name="Graphic 4">
            <a:extLst>
              <a:ext uri="{FF2B5EF4-FFF2-40B4-BE49-F238E27FC236}">
                <a16:creationId xmlns:a16="http://schemas.microsoft.com/office/drawing/2014/main" id="{0003FBC6-D35D-FF4A-AD95-6D1BE8F8DE08}"/>
              </a:ext>
            </a:extLst>
          </p:cNvPr>
          <p:cNvSpPr/>
          <p:nvPr userDrawn="1"/>
        </p:nvSpPr>
        <p:spPr>
          <a:xfrm rot="10800000">
            <a:off x="377022" y="4503082"/>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sp>
        <p:nvSpPr>
          <p:cNvPr id="39" name="Picture Placeholder 38">
            <a:extLst>
              <a:ext uri="{FF2B5EF4-FFF2-40B4-BE49-F238E27FC236}">
                <a16:creationId xmlns:a16="http://schemas.microsoft.com/office/drawing/2014/main" id="{0445C944-62EB-454F-AC0D-665987899B2A}"/>
              </a:ext>
            </a:extLst>
          </p:cNvPr>
          <p:cNvSpPr>
            <a:spLocks noGrp="1"/>
          </p:cNvSpPr>
          <p:nvPr>
            <p:ph type="pic" sz="quarter" idx="10"/>
          </p:nvPr>
        </p:nvSpPr>
        <p:spPr>
          <a:xfrm>
            <a:off x="476524" y="0"/>
            <a:ext cx="6244928" cy="6575080"/>
          </a:xfrm>
          <a:custGeom>
            <a:avLst/>
            <a:gdLst>
              <a:gd name="connsiteX0" fmla="*/ 0 w 6244928"/>
              <a:gd name="connsiteY0" fmla="*/ 0 h 6575080"/>
              <a:gd name="connsiteX1" fmla="*/ 3416920 w 6244928"/>
              <a:gd name="connsiteY1" fmla="*/ 0 h 6575080"/>
              <a:gd name="connsiteX2" fmla="*/ 3416920 w 6244928"/>
              <a:gd name="connsiteY2" fmla="*/ 2103008 h 6575080"/>
              <a:gd name="connsiteX3" fmla="*/ 3416920 w 6244928"/>
              <a:gd name="connsiteY3" fmla="*/ 4019930 h 6575080"/>
              <a:gd name="connsiteX4" fmla="*/ 3416920 w 6244928"/>
              <a:gd name="connsiteY4" fmla="*/ 4019931 h 6575080"/>
              <a:gd name="connsiteX5" fmla="*/ 3416920 w 6244928"/>
              <a:gd name="connsiteY5" fmla="*/ 6122946 h 6575080"/>
              <a:gd name="connsiteX6" fmla="*/ 6244928 w 6244928"/>
              <a:gd name="connsiteY6" fmla="*/ 6122946 h 6575080"/>
              <a:gd name="connsiteX7" fmla="*/ 6244928 w 6244928"/>
              <a:gd name="connsiteY7" fmla="*/ 6575080 h 6575080"/>
              <a:gd name="connsiteX8" fmla="*/ 0 w 6244928"/>
              <a:gd name="connsiteY8" fmla="*/ 6575080 h 6575080"/>
              <a:gd name="connsiteX9" fmla="*/ 0 w 6244928"/>
              <a:gd name="connsiteY9" fmla="*/ 6188730 h 6575080"/>
              <a:gd name="connsiteX10" fmla="*/ 99501 w 6244928"/>
              <a:gd name="connsiteY10" fmla="*/ 6188730 h 6575080"/>
              <a:gd name="connsiteX11" fmla="*/ 99501 w 6244928"/>
              <a:gd name="connsiteY11" fmla="*/ 4503082 h 6575080"/>
              <a:gd name="connsiteX12" fmla="*/ 0 w 6244928"/>
              <a:gd name="connsiteY12" fmla="*/ 4503082 h 65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44928" h="6575080">
                <a:moveTo>
                  <a:pt x="0" y="0"/>
                </a:moveTo>
                <a:lnTo>
                  <a:pt x="3416920" y="0"/>
                </a:lnTo>
                <a:lnTo>
                  <a:pt x="3416920" y="2103008"/>
                </a:lnTo>
                <a:lnTo>
                  <a:pt x="3416920" y="4019930"/>
                </a:lnTo>
                <a:lnTo>
                  <a:pt x="3416920" y="4019931"/>
                </a:lnTo>
                <a:lnTo>
                  <a:pt x="3416920" y="6122946"/>
                </a:lnTo>
                <a:lnTo>
                  <a:pt x="6244928" y="6122946"/>
                </a:lnTo>
                <a:lnTo>
                  <a:pt x="6244928" y="6575080"/>
                </a:lnTo>
                <a:lnTo>
                  <a:pt x="0" y="6575080"/>
                </a:lnTo>
                <a:lnTo>
                  <a:pt x="0" y="6188730"/>
                </a:lnTo>
                <a:lnTo>
                  <a:pt x="99501" y="6188730"/>
                </a:lnTo>
                <a:lnTo>
                  <a:pt x="99501" y="4503082"/>
                </a:lnTo>
                <a:lnTo>
                  <a:pt x="0" y="4503082"/>
                </a:lnTo>
                <a:close/>
              </a:path>
            </a:pathLst>
          </a:custGeom>
          <a:solidFill>
            <a:schemeClr val="bg1">
              <a:lumMod val="85000"/>
            </a:schemeClr>
          </a:solidFill>
        </p:spPr>
        <p:txBody>
          <a:bodyPr wrap="square">
            <a:noAutofit/>
          </a:bodyPr>
          <a:lstStyle>
            <a:lvl1pPr marL="0" indent="0">
              <a:buNone/>
              <a:defRPr sz="900"/>
            </a:lvl1pPr>
          </a:lstStyle>
          <a:p>
            <a:endParaRPr lang="en-US"/>
          </a:p>
        </p:txBody>
      </p:sp>
      <p:sp>
        <p:nvSpPr>
          <p:cNvPr id="301" name="Text Placeholder 32">
            <a:extLst>
              <a:ext uri="{FF2B5EF4-FFF2-40B4-BE49-F238E27FC236}">
                <a16:creationId xmlns:a16="http://schemas.microsoft.com/office/drawing/2014/main" id="{3B7F4F68-3335-4378-B9C8-3D682024E48F}"/>
              </a:ext>
            </a:extLst>
          </p:cNvPr>
          <p:cNvSpPr>
            <a:spLocks noGrp="1"/>
          </p:cNvSpPr>
          <p:nvPr>
            <p:ph type="body" sz="quarter" idx="17" hasCustomPrompt="1"/>
          </p:nvPr>
        </p:nvSpPr>
        <p:spPr>
          <a:xfrm>
            <a:off x="635041" y="7421686"/>
            <a:ext cx="346123" cy="341504"/>
          </a:xfrm>
        </p:spPr>
        <p:txBody>
          <a:bodyPr anchor="ctr">
            <a:noAutofit/>
          </a:bodyPr>
          <a:lstStyle>
            <a:lvl1pPr marL="0" indent="0" algn="ctr">
              <a:buNone/>
              <a:defRPr sz="1600" b="1" i="0">
                <a:solidFill>
                  <a:srgbClr val="84BA4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2</a:t>
            </a:r>
            <a:endParaRPr lang="en-US" dirty="0"/>
          </a:p>
        </p:txBody>
      </p:sp>
      <p:sp>
        <p:nvSpPr>
          <p:cNvPr id="302" name="Text Placeholder 32">
            <a:extLst>
              <a:ext uri="{FF2B5EF4-FFF2-40B4-BE49-F238E27FC236}">
                <a16:creationId xmlns:a16="http://schemas.microsoft.com/office/drawing/2014/main" id="{1391C465-E8AF-4FF6-81E8-39D79110BC4E}"/>
              </a:ext>
            </a:extLst>
          </p:cNvPr>
          <p:cNvSpPr>
            <a:spLocks noGrp="1"/>
          </p:cNvSpPr>
          <p:nvPr>
            <p:ph type="body" sz="quarter" idx="18" hasCustomPrompt="1"/>
          </p:nvPr>
        </p:nvSpPr>
        <p:spPr>
          <a:xfrm>
            <a:off x="1101368" y="7411869"/>
            <a:ext cx="1957916" cy="341504"/>
          </a:xfrm>
        </p:spPr>
        <p:txBody>
          <a:bodyPr anchor="ctr">
            <a:noAutofit/>
          </a:bodyPr>
          <a:lstStyle>
            <a:lvl1pPr marL="0" indent="0" algn="l">
              <a:buNone/>
              <a:defRPr sz="1300" b="0"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03" name="Text Placeholder 32">
            <a:extLst>
              <a:ext uri="{FF2B5EF4-FFF2-40B4-BE49-F238E27FC236}">
                <a16:creationId xmlns:a16="http://schemas.microsoft.com/office/drawing/2014/main" id="{D183966B-6806-4ECD-8F5B-93B1F34DD250}"/>
              </a:ext>
            </a:extLst>
          </p:cNvPr>
          <p:cNvSpPr>
            <a:spLocks noGrp="1"/>
          </p:cNvSpPr>
          <p:nvPr>
            <p:ph type="body" sz="quarter" idx="19" hasCustomPrompt="1"/>
          </p:nvPr>
        </p:nvSpPr>
        <p:spPr>
          <a:xfrm>
            <a:off x="635041" y="7905154"/>
            <a:ext cx="346123" cy="341504"/>
          </a:xfrm>
        </p:spPr>
        <p:txBody>
          <a:bodyPr anchor="ctr">
            <a:noAutofit/>
          </a:bodyPr>
          <a:lstStyle>
            <a:lvl1pPr marL="0" indent="0" algn="ctr">
              <a:buNone/>
              <a:defRPr sz="1600" b="1" i="0">
                <a:solidFill>
                  <a:srgbClr val="84BA4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3</a:t>
            </a:r>
            <a:endParaRPr lang="en-US" dirty="0"/>
          </a:p>
        </p:txBody>
      </p:sp>
      <p:sp>
        <p:nvSpPr>
          <p:cNvPr id="304" name="Text Placeholder 32">
            <a:extLst>
              <a:ext uri="{FF2B5EF4-FFF2-40B4-BE49-F238E27FC236}">
                <a16:creationId xmlns:a16="http://schemas.microsoft.com/office/drawing/2014/main" id="{40BFF71E-A2AC-41F6-82F5-3F1C90F47E08}"/>
              </a:ext>
            </a:extLst>
          </p:cNvPr>
          <p:cNvSpPr>
            <a:spLocks noGrp="1"/>
          </p:cNvSpPr>
          <p:nvPr>
            <p:ph type="body" sz="quarter" idx="20" hasCustomPrompt="1"/>
          </p:nvPr>
        </p:nvSpPr>
        <p:spPr>
          <a:xfrm>
            <a:off x="1101368" y="7895337"/>
            <a:ext cx="1957916" cy="341504"/>
          </a:xfrm>
        </p:spPr>
        <p:txBody>
          <a:bodyPr anchor="ctr">
            <a:noAutofit/>
          </a:bodyPr>
          <a:lstStyle>
            <a:lvl1pPr marL="0" indent="0" algn="l">
              <a:buNone/>
              <a:defRPr sz="1300" b="0"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05" name="Text Placeholder 32">
            <a:extLst>
              <a:ext uri="{FF2B5EF4-FFF2-40B4-BE49-F238E27FC236}">
                <a16:creationId xmlns:a16="http://schemas.microsoft.com/office/drawing/2014/main" id="{4A88AF6F-311E-4ED7-97EF-58A3AEF45616}"/>
              </a:ext>
            </a:extLst>
          </p:cNvPr>
          <p:cNvSpPr>
            <a:spLocks noGrp="1"/>
          </p:cNvSpPr>
          <p:nvPr>
            <p:ph type="body" sz="quarter" idx="21" hasCustomPrompt="1"/>
          </p:nvPr>
        </p:nvSpPr>
        <p:spPr>
          <a:xfrm>
            <a:off x="635041" y="8392720"/>
            <a:ext cx="346123" cy="341504"/>
          </a:xfrm>
        </p:spPr>
        <p:txBody>
          <a:bodyPr anchor="ctr">
            <a:noAutofit/>
          </a:bodyPr>
          <a:lstStyle>
            <a:lvl1pPr marL="0" indent="0" algn="ctr">
              <a:buNone/>
              <a:defRPr sz="1600" b="1" i="0">
                <a:solidFill>
                  <a:srgbClr val="84BA4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4</a:t>
            </a:r>
            <a:endParaRPr lang="en-US" dirty="0"/>
          </a:p>
        </p:txBody>
      </p:sp>
      <p:sp>
        <p:nvSpPr>
          <p:cNvPr id="306" name="Text Placeholder 32">
            <a:extLst>
              <a:ext uri="{FF2B5EF4-FFF2-40B4-BE49-F238E27FC236}">
                <a16:creationId xmlns:a16="http://schemas.microsoft.com/office/drawing/2014/main" id="{99558DD6-4D64-4822-BB27-3DF98BE46AA9}"/>
              </a:ext>
            </a:extLst>
          </p:cNvPr>
          <p:cNvSpPr>
            <a:spLocks noGrp="1"/>
          </p:cNvSpPr>
          <p:nvPr>
            <p:ph type="body" sz="quarter" idx="22" hasCustomPrompt="1"/>
          </p:nvPr>
        </p:nvSpPr>
        <p:spPr>
          <a:xfrm>
            <a:off x="1101368" y="8382903"/>
            <a:ext cx="1957916" cy="341504"/>
          </a:xfrm>
        </p:spPr>
        <p:txBody>
          <a:bodyPr anchor="ctr">
            <a:noAutofit/>
          </a:bodyPr>
          <a:lstStyle>
            <a:lvl1pPr marL="0" indent="0" algn="l">
              <a:buNone/>
              <a:defRPr sz="1300" b="0"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07" name="Text Placeholder 32">
            <a:extLst>
              <a:ext uri="{FF2B5EF4-FFF2-40B4-BE49-F238E27FC236}">
                <a16:creationId xmlns:a16="http://schemas.microsoft.com/office/drawing/2014/main" id="{1468B6BF-881E-4F5A-8067-D406BDB3E15F}"/>
              </a:ext>
            </a:extLst>
          </p:cNvPr>
          <p:cNvSpPr>
            <a:spLocks noGrp="1"/>
          </p:cNvSpPr>
          <p:nvPr>
            <p:ph type="body" sz="quarter" idx="23" hasCustomPrompt="1"/>
          </p:nvPr>
        </p:nvSpPr>
        <p:spPr>
          <a:xfrm>
            <a:off x="635041" y="8921311"/>
            <a:ext cx="346123" cy="341504"/>
          </a:xfrm>
        </p:spPr>
        <p:txBody>
          <a:bodyPr anchor="ctr">
            <a:noAutofit/>
          </a:bodyPr>
          <a:lstStyle>
            <a:lvl1pPr marL="0" indent="0" algn="ctr">
              <a:buNone/>
              <a:defRPr sz="1600" b="1" i="0">
                <a:solidFill>
                  <a:srgbClr val="84BA4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5</a:t>
            </a:r>
            <a:endParaRPr lang="en-US" dirty="0"/>
          </a:p>
        </p:txBody>
      </p:sp>
      <p:sp>
        <p:nvSpPr>
          <p:cNvPr id="308" name="Text Placeholder 32">
            <a:extLst>
              <a:ext uri="{FF2B5EF4-FFF2-40B4-BE49-F238E27FC236}">
                <a16:creationId xmlns:a16="http://schemas.microsoft.com/office/drawing/2014/main" id="{053EDBCD-7F9A-43E6-9D72-1A2A125819D7}"/>
              </a:ext>
            </a:extLst>
          </p:cNvPr>
          <p:cNvSpPr>
            <a:spLocks noGrp="1"/>
          </p:cNvSpPr>
          <p:nvPr>
            <p:ph type="body" sz="quarter" idx="24" hasCustomPrompt="1"/>
          </p:nvPr>
        </p:nvSpPr>
        <p:spPr>
          <a:xfrm>
            <a:off x="1101368" y="8911494"/>
            <a:ext cx="1957916" cy="341504"/>
          </a:xfrm>
        </p:spPr>
        <p:txBody>
          <a:bodyPr anchor="ctr">
            <a:noAutofit/>
          </a:bodyPr>
          <a:lstStyle>
            <a:lvl1pPr marL="0" indent="0" algn="l">
              <a:buNone/>
              <a:defRPr sz="1300" b="0"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09" name="Text Placeholder 32">
            <a:extLst>
              <a:ext uri="{FF2B5EF4-FFF2-40B4-BE49-F238E27FC236}">
                <a16:creationId xmlns:a16="http://schemas.microsoft.com/office/drawing/2014/main" id="{17163A0C-FADB-43C4-A44B-B99E763BCEB7}"/>
              </a:ext>
            </a:extLst>
          </p:cNvPr>
          <p:cNvSpPr>
            <a:spLocks noGrp="1"/>
          </p:cNvSpPr>
          <p:nvPr>
            <p:ph type="body" sz="quarter" idx="25" hasCustomPrompt="1"/>
          </p:nvPr>
        </p:nvSpPr>
        <p:spPr>
          <a:xfrm>
            <a:off x="635041" y="9413777"/>
            <a:ext cx="346123" cy="341504"/>
          </a:xfrm>
        </p:spPr>
        <p:txBody>
          <a:bodyPr anchor="ctr">
            <a:noAutofit/>
          </a:bodyPr>
          <a:lstStyle>
            <a:lvl1pPr marL="0" indent="0" algn="ctr">
              <a:buNone/>
              <a:defRPr sz="1600" b="1" i="0">
                <a:solidFill>
                  <a:srgbClr val="84BA41"/>
                </a:solidFill>
                <a:latin typeface="Poppins SemiBold" pitchFamily="2" charset="77"/>
                <a:cs typeface="Poppins SemiBold"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6</a:t>
            </a:r>
            <a:endParaRPr lang="en-US" dirty="0"/>
          </a:p>
        </p:txBody>
      </p:sp>
      <p:sp>
        <p:nvSpPr>
          <p:cNvPr id="310" name="Text Placeholder 32">
            <a:extLst>
              <a:ext uri="{FF2B5EF4-FFF2-40B4-BE49-F238E27FC236}">
                <a16:creationId xmlns:a16="http://schemas.microsoft.com/office/drawing/2014/main" id="{110ECA93-CF01-48A3-A34B-3BCFC44243FE}"/>
              </a:ext>
            </a:extLst>
          </p:cNvPr>
          <p:cNvSpPr>
            <a:spLocks noGrp="1"/>
          </p:cNvSpPr>
          <p:nvPr>
            <p:ph type="body" sz="quarter" idx="26" hasCustomPrompt="1"/>
          </p:nvPr>
        </p:nvSpPr>
        <p:spPr>
          <a:xfrm>
            <a:off x="1101368" y="9403960"/>
            <a:ext cx="1957916" cy="341504"/>
          </a:xfrm>
        </p:spPr>
        <p:txBody>
          <a:bodyPr anchor="ctr">
            <a:noAutofit/>
          </a:bodyPr>
          <a:lstStyle>
            <a:lvl1pPr marL="0" indent="0" algn="l">
              <a:buNone/>
              <a:defRPr sz="1300" b="0"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11" name="Text Placeholder 32">
            <a:extLst>
              <a:ext uri="{FF2B5EF4-FFF2-40B4-BE49-F238E27FC236}">
                <a16:creationId xmlns:a16="http://schemas.microsoft.com/office/drawing/2014/main" id="{7CF3F388-FE8A-4523-A118-25D307469CB2}"/>
              </a:ext>
            </a:extLst>
          </p:cNvPr>
          <p:cNvSpPr>
            <a:spLocks noGrp="1"/>
          </p:cNvSpPr>
          <p:nvPr>
            <p:ph type="body" sz="quarter" idx="14" hasCustomPrompt="1"/>
          </p:nvPr>
        </p:nvSpPr>
        <p:spPr>
          <a:xfrm>
            <a:off x="633809" y="6906439"/>
            <a:ext cx="346123" cy="341504"/>
          </a:xfrm>
        </p:spPr>
        <p:txBody>
          <a:bodyPr anchor="ctr">
            <a:noAutofit/>
          </a:bodyPr>
          <a:lstStyle>
            <a:lvl1pPr marL="0" indent="0" algn="ctr">
              <a:buNone/>
              <a:defRPr sz="1600" b="1" i="0">
                <a:solidFill>
                  <a:srgbClr val="84BA4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1</a:t>
            </a:r>
            <a:endParaRPr lang="en-US" dirty="0"/>
          </a:p>
        </p:txBody>
      </p:sp>
      <p:sp>
        <p:nvSpPr>
          <p:cNvPr id="312" name="Text Placeholder 32">
            <a:extLst>
              <a:ext uri="{FF2B5EF4-FFF2-40B4-BE49-F238E27FC236}">
                <a16:creationId xmlns:a16="http://schemas.microsoft.com/office/drawing/2014/main" id="{DBDE7B7E-0581-4F71-8EB5-A48F69299391}"/>
              </a:ext>
            </a:extLst>
          </p:cNvPr>
          <p:cNvSpPr>
            <a:spLocks noGrp="1"/>
          </p:cNvSpPr>
          <p:nvPr>
            <p:ph type="body" sz="quarter" idx="15" hasCustomPrompt="1"/>
          </p:nvPr>
        </p:nvSpPr>
        <p:spPr>
          <a:xfrm>
            <a:off x="1087721" y="6923794"/>
            <a:ext cx="1957916" cy="341504"/>
          </a:xfrm>
        </p:spPr>
        <p:txBody>
          <a:bodyPr anchor="ctr">
            <a:noAutofit/>
          </a:bodyPr>
          <a:lstStyle>
            <a:lvl1pPr marL="0" indent="0" algn="l">
              <a:buNone/>
              <a:defRPr sz="1300" b="0"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20" name="Text Placeholder 32">
            <a:extLst>
              <a:ext uri="{FF2B5EF4-FFF2-40B4-BE49-F238E27FC236}">
                <a16:creationId xmlns:a16="http://schemas.microsoft.com/office/drawing/2014/main" id="{0117CA5A-EC9F-CB4A-AA41-1A3A6A91E379}"/>
              </a:ext>
            </a:extLst>
          </p:cNvPr>
          <p:cNvSpPr>
            <a:spLocks noGrp="1"/>
          </p:cNvSpPr>
          <p:nvPr>
            <p:ph type="body" sz="quarter" idx="27" hasCustomPrompt="1"/>
          </p:nvPr>
        </p:nvSpPr>
        <p:spPr>
          <a:xfrm>
            <a:off x="3843893" y="7421686"/>
            <a:ext cx="346123" cy="341504"/>
          </a:xfrm>
        </p:spPr>
        <p:txBody>
          <a:bodyPr anchor="ctr">
            <a:noAutofit/>
          </a:bodyPr>
          <a:lstStyle>
            <a:lvl1pPr marL="0" indent="0" algn="l">
              <a:buNone/>
              <a:defRPr sz="1600" b="1" i="0">
                <a:solidFill>
                  <a:srgbClr val="84BA4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8</a:t>
            </a:r>
            <a:endParaRPr lang="en-US" dirty="0"/>
          </a:p>
        </p:txBody>
      </p:sp>
      <p:sp>
        <p:nvSpPr>
          <p:cNvPr id="321" name="Text Placeholder 32">
            <a:extLst>
              <a:ext uri="{FF2B5EF4-FFF2-40B4-BE49-F238E27FC236}">
                <a16:creationId xmlns:a16="http://schemas.microsoft.com/office/drawing/2014/main" id="{1D9AEE8A-2A69-524D-BF30-FD2D2785275A}"/>
              </a:ext>
            </a:extLst>
          </p:cNvPr>
          <p:cNvSpPr>
            <a:spLocks noGrp="1"/>
          </p:cNvSpPr>
          <p:nvPr>
            <p:ph type="body" sz="quarter" idx="28" hasCustomPrompt="1"/>
          </p:nvPr>
        </p:nvSpPr>
        <p:spPr>
          <a:xfrm>
            <a:off x="4310220" y="7411869"/>
            <a:ext cx="1957916" cy="341504"/>
          </a:xfrm>
        </p:spPr>
        <p:txBody>
          <a:bodyPr anchor="ctr">
            <a:noAutofit/>
          </a:bodyPr>
          <a:lstStyle>
            <a:lvl1pPr marL="0" indent="0" algn="l">
              <a:buNone/>
              <a:defRPr sz="1300" b="0"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22" name="Text Placeholder 32">
            <a:extLst>
              <a:ext uri="{FF2B5EF4-FFF2-40B4-BE49-F238E27FC236}">
                <a16:creationId xmlns:a16="http://schemas.microsoft.com/office/drawing/2014/main" id="{AC55FA3E-E08C-4F4B-B6F1-D8B140B9162A}"/>
              </a:ext>
            </a:extLst>
          </p:cNvPr>
          <p:cNvSpPr>
            <a:spLocks noGrp="1"/>
          </p:cNvSpPr>
          <p:nvPr>
            <p:ph type="body" sz="quarter" idx="29" hasCustomPrompt="1"/>
          </p:nvPr>
        </p:nvSpPr>
        <p:spPr>
          <a:xfrm>
            <a:off x="3843893" y="7905154"/>
            <a:ext cx="346123" cy="341504"/>
          </a:xfrm>
        </p:spPr>
        <p:txBody>
          <a:bodyPr anchor="ctr">
            <a:noAutofit/>
          </a:bodyPr>
          <a:lstStyle>
            <a:lvl1pPr marL="0" indent="0" algn="l">
              <a:buNone/>
              <a:defRPr sz="1600" b="1" i="0">
                <a:solidFill>
                  <a:srgbClr val="84BA4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9</a:t>
            </a:r>
            <a:endParaRPr lang="en-US" dirty="0"/>
          </a:p>
        </p:txBody>
      </p:sp>
      <p:sp>
        <p:nvSpPr>
          <p:cNvPr id="323" name="Text Placeholder 32">
            <a:extLst>
              <a:ext uri="{FF2B5EF4-FFF2-40B4-BE49-F238E27FC236}">
                <a16:creationId xmlns:a16="http://schemas.microsoft.com/office/drawing/2014/main" id="{0E2ED0B7-82C3-EA49-945A-C0E6753FB05A}"/>
              </a:ext>
            </a:extLst>
          </p:cNvPr>
          <p:cNvSpPr>
            <a:spLocks noGrp="1"/>
          </p:cNvSpPr>
          <p:nvPr>
            <p:ph type="body" sz="quarter" idx="30" hasCustomPrompt="1"/>
          </p:nvPr>
        </p:nvSpPr>
        <p:spPr>
          <a:xfrm>
            <a:off x="4310220" y="7895337"/>
            <a:ext cx="1957916" cy="341504"/>
          </a:xfrm>
        </p:spPr>
        <p:txBody>
          <a:bodyPr anchor="ctr">
            <a:noAutofit/>
          </a:bodyPr>
          <a:lstStyle>
            <a:lvl1pPr marL="0" indent="0" algn="l">
              <a:buNone/>
              <a:defRPr sz="1300" b="0"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24" name="Text Placeholder 32">
            <a:extLst>
              <a:ext uri="{FF2B5EF4-FFF2-40B4-BE49-F238E27FC236}">
                <a16:creationId xmlns:a16="http://schemas.microsoft.com/office/drawing/2014/main" id="{D5BF4706-9D91-2E46-944A-2B137A9A1DF6}"/>
              </a:ext>
            </a:extLst>
          </p:cNvPr>
          <p:cNvSpPr>
            <a:spLocks noGrp="1"/>
          </p:cNvSpPr>
          <p:nvPr>
            <p:ph type="body" sz="quarter" idx="31" hasCustomPrompt="1"/>
          </p:nvPr>
        </p:nvSpPr>
        <p:spPr>
          <a:xfrm>
            <a:off x="3843893" y="8392720"/>
            <a:ext cx="466327" cy="341504"/>
          </a:xfrm>
        </p:spPr>
        <p:txBody>
          <a:bodyPr anchor="ctr">
            <a:noAutofit/>
          </a:bodyPr>
          <a:lstStyle>
            <a:lvl1pPr marL="0" indent="0" algn="l">
              <a:buNone/>
              <a:defRPr sz="1600" b="1" i="0">
                <a:solidFill>
                  <a:srgbClr val="84BA4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10</a:t>
            </a:r>
            <a:endParaRPr lang="en-US" dirty="0"/>
          </a:p>
        </p:txBody>
      </p:sp>
      <p:sp>
        <p:nvSpPr>
          <p:cNvPr id="325" name="Text Placeholder 32">
            <a:extLst>
              <a:ext uri="{FF2B5EF4-FFF2-40B4-BE49-F238E27FC236}">
                <a16:creationId xmlns:a16="http://schemas.microsoft.com/office/drawing/2014/main" id="{7BA2950D-7C17-924A-AA2C-0EA85C13070E}"/>
              </a:ext>
            </a:extLst>
          </p:cNvPr>
          <p:cNvSpPr>
            <a:spLocks noGrp="1"/>
          </p:cNvSpPr>
          <p:nvPr>
            <p:ph type="body" sz="quarter" idx="32" hasCustomPrompt="1"/>
          </p:nvPr>
        </p:nvSpPr>
        <p:spPr>
          <a:xfrm>
            <a:off x="4310220" y="8382903"/>
            <a:ext cx="1957916" cy="341504"/>
          </a:xfrm>
        </p:spPr>
        <p:txBody>
          <a:bodyPr anchor="ctr">
            <a:noAutofit/>
          </a:bodyPr>
          <a:lstStyle>
            <a:lvl1pPr marL="0" indent="0" algn="l">
              <a:buNone/>
              <a:defRPr sz="1300" b="0"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26" name="Text Placeholder 32">
            <a:extLst>
              <a:ext uri="{FF2B5EF4-FFF2-40B4-BE49-F238E27FC236}">
                <a16:creationId xmlns:a16="http://schemas.microsoft.com/office/drawing/2014/main" id="{D15DD6BE-2020-1D40-8357-EDF01FBB49FE}"/>
              </a:ext>
            </a:extLst>
          </p:cNvPr>
          <p:cNvSpPr>
            <a:spLocks noGrp="1"/>
          </p:cNvSpPr>
          <p:nvPr>
            <p:ph type="body" sz="quarter" idx="33" hasCustomPrompt="1"/>
          </p:nvPr>
        </p:nvSpPr>
        <p:spPr>
          <a:xfrm>
            <a:off x="3843893" y="8921311"/>
            <a:ext cx="452680" cy="341504"/>
          </a:xfrm>
        </p:spPr>
        <p:txBody>
          <a:bodyPr anchor="ctr">
            <a:noAutofit/>
          </a:bodyPr>
          <a:lstStyle>
            <a:lvl1pPr marL="0" indent="0" algn="l">
              <a:buNone/>
              <a:defRPr sz="1600" b="1" i="0">
                <a:solidFill>
                  <a:srgbClr val="84BA4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11</a:t>
            </a:r>
            <a:endParaRPr lang="en-US" dirty="0"/>
          </a:p>
        </p:txBody>
      </p:sp>
      <p:sp>
        <p:nvSpPr>
          <p:cNvPr id="327" name="Text Placeholder 32">
            <a:extLst>
              <a:ext uri="{FF2B5EF4-FFF2-40B4-BE49-F238E27FC236}">
                <a16:creationId xmlns:a16="http://schemas.microsoft.com/office/drawing/2014/main" id="{16E9C2DE-0E43-0D4A-849D-4636FF3606F7}"/>
              </a:ext>
            </a:extLst>
          </p:cNvPr>
          <p:cNvSpPr>
            <a:spLocks noGrp="1"/>
          </p:cNvSpPr>
          <p:nvPr>
            <p:ph type="body" sz="quarter" idx="34" hasCustomPrompt="1"/>
          </p:nvPr>
        </p:nvSpPr>
        <p:spPr>
          <a:xfrm>
            <a:off x="4310220" y="8911494"/>
            <a:ext cx="1957916" cy="341504"/>
          </a:xfrm>
        </p:spPr>
        <p:txBody>
          <a:bodyPr anchor="ctr">
            <a:noAutofit/>
          </a:bodyPr>
          <a:lstStyle>
            <a:lvl1pPr marL="0" indent="0" algn="l">
              <a:buNone/>
              <a:defRPr sz="1300" b="0"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28" name="Text Placeholder 32">
            <a:extLst>
              <a:ext uri="{FF2B5EF4-FFF2-40B4-BE49-F238E27FC236}">
                <a16:creationId xmlns:a16="http://schemas.microsoft.com/office/drawing/2014/main" id="{251B7FAF-4475-C247-AD00-E60360486239}"/>
              </a:ext>
            </a:extLst>
          </p:cNvPr>
          <p:cNvSpPr>
            <a:spLocks noGrp="1"/>
          </p:cNvSpPr>
          <p:nvPr>
            <p:ph type="body" sz="quarter" idx="35" hasCustomPrompt="1"/>
          </p:nvPr>
        </p:nvSpPr>
        <p:spPr>
          <a:xfrm>
            <a:off x="3843893" y="9413777"/>
            <a:ext cx="466327" cy="341504"/>
          </a:xfrm>
        </p:spPr>
        <p:txBody>
          <a:bodyPr anchor="ctr">
            <a:noAutofit/>
          </a:bodyPr>
          <a:lstStyle>
            <a:lvl1pPr marL="0" indent="0" algn="l">
              <a:buNone/>
              <a:defRPr sz="1600" b="1" i="0">
                <a:solidFill>
                  <a:srgbClr val="84BA41"/>
                </a:solidFill>
                <a:latin typeface="Poppins SemiBold" pitchFamily="2" charset="77"/>
                <a:cs typeface="Poppins SemiBold"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12</a:t>
            </a:r>
            <a:endParaRPr lang="en-US" dirty="0"/>
          </a:p>
        </p:txBody>
      </p:sp>
      <p:sp>
        <p:nvSpPr>
          <p:cNvPr id="329" name="Text Placeholder 32">
            <a:extLst>
              <a:ext uri="{FF2B5EF4-FFF2-40B4-BE49-F238E27FC236}">
                <a16:creationId xmlns:a16="http://schemas.microsoft.com/office/drawing/2014/main" id="{61C644F7-29C3-B348-BBC6-DAB2CADE01DD}"/>
              </a:ext>
            </a:extLst>
          </p:cNvPr>
          <p:cNvSpPr>
            <a:spLocks noGrp="1"/>
          </p:cNvSpPr>
          <p:nvPr>
            <p:ph type="body" sz="quarter" idx="36" hasCustomPrompt="1"/>
          </p:nvPr>
        </p:nvSpPr>
        <p:spPr>
          <a:xfrm>
            <a:off x="4310220" y="9403960"/>
            <a:ext cx="1957916" cy="341504"/>
          </a:xfrm>
        </p:spPr>
        <p:txBody>
          <a:bodyPr anchor="ctr">
            <a:noAutofit/>
          </a:bodyPr>
          <a:lstStyle>
            <a:lvl1pPr marL="0" indent="0" algn="l">
              <a:buNone/>
              <a:defRPr sz="1300" b="0"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30" name="Text Placeholder 32">
            <a:extLst>
              <a:ext uri="{FF2B5EF4-FFF2-40B4-BE49-F238E27FC236}">
                <a16:creationId xmlns:a16="http://schemas.microsoft.com/office/drawing/2014/main" id="{67127049-93FB-B147-BC61-1593F4B1938E}"/>
              </a:ext>
            </a:extLst>
          </p:cNvPr>
          <p:cNvSpPr>
            <a:spLocks noGrp="1"/>
          </p:cNvSpPr>
          <p:nvPr>
            <p:ph type="body" sz="quarter" idx="37" hasCustomPrompt="1"/>
          </p:nvPr>
        </p:nvSpPr>
        <p:spPr>
          <a:xfrm>
            <a:off x="3842661" y="6906439"/>
            <a:ext cx="346123" cy="341504"/>
          </a:xfrm>
        </p:spPr>
        <p:txBody>
          <a:bodyPr anchor="ctr">
            <a:noAutofit/>
          </a:bodyPr>
          <a:lstStyle>
            <a:lvl1pPr marL="0" indent="0" algn="l">
              <a:buNone/>
              <a:defRPr sz="1600" b="1" i="0">
                <a:solidFill>
                  <a:srgbClr val="84BA4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7</a:t>
            </a:r>
            <a:endParaRPr lang="en-US" dirty="0"/>
          </a:p>
        </p:txBody>
      </p:sp>
      <p:sp>
        <p:nvSpPr>
          <p:cNvPr id="331" name="Text Placeholder 32">
            <a:extLst>
              <a:ext uri="{FF2B5EF4-FFF2-40B4-BE49-F238E27FC236}">
                <a16:creationId xmlns:a16="http://schemas.microsoft.com/office/drawing/2014/main" id="{02166780-4E53-8647-9832-45CD268004A5}"/>
              </a:ext>
            </a:extLst>
          </p:cNvPr>
          <p:cNvSpPr>
            <a:spLocks noGrp="1"/>
          </p:cNvSpPr>
          <p:nvPr>
            <p:ph type="body" sz="quarter" idx="38" hasCustomPrompt="1"/>
          </p:nvPr>
        </p:nvSpPr>
        <p:spPr>
          <a:xfrm>
            <a:off x="4296573" y="6923794"/>
            <a:ext cx="1957916" cy="341504"/>
          </a:xfrm>
        </p:spPr>
        <p:txBody>
          <a:bodyPr anchor="ctr">
            <a:noAutofit/>
          </a:bodyPr>
          <a:lstStyle>
            <a:lvl1pPr marL="0" indent="0" algn="l">
              <a:buNone/>
              <a:defRPr sz="1300" b="0"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cxnSp>
        <p:nvCxnSpPr>
          <p:cNvPr id="34" name="Straight Connector 33">
            <a:extLst>
              <a:ext uri="{FF2B5EF4-FFF2-40B4-BE49-F238E27FC236}">
                <a16:creationId xmlns:a16="http://schemas.microsoft.com/office/drawing/2014/main" id="{F6C7B2E0-FCEF-AA4D-A1A1-69EF384A63CE}"/>
              </a:ext>
            </a:extLst>
          </p:cNvPr>
          <p:cNvCxnSpPr>
            <a:cxnSpLocks/>
          </p:cNvCxnSpPr>
          <p:nvPr userDrawn="1"/>
        </p:nvCxnSpPr>
        <p:spPr>
          <a:xfrm>
            <a:off x="4969883" y="2091813"/>
            <a:ext cx="2598772" cy="0"/>
          </a:xfrm>
          <a:prstGeom prst="line">
            <a:avLst/>
          </a:prstGeom>
          <a:ln w="28575">
            <a:solidFill>
              <a:srgbClr val="84BA41"/>
            </a:solidFill>
          </a:ln>
        </p:spPr>
        <p:style>
          <a:lnRef idx="1">
            <a:schemeClr val="accent1"/>
          </a:lnRef>
          <a:fillRef idx="0">
            <a:schemeClr val="accent1"/>
          </a:fillRef>
          <a:effectRef idx="0">
            <a:schemeClr val="accent1"/>
          </a:effectRef>
          <a:fontRef idx="minor">
            <a:schemeClr val="tx1"/>
          </a:fontRef>
        </p:style>
      </p:cxnSp>
      <p:sp>
        <p:nvSpPr>
          <p:cNvPr id="41" name="Text Placeholder 32">
            <a:extLst>
              <a:ext uri="{FF2B5EF4-FFF2-40B4-BE49-F238E27FC236}">
                <a16:creationId xmlns:a16="http://schemas.microsoft.com/office/drawing/2014/main" id="{15AF00B3-4FEF-594F-B74C-CFE658B09A0E}"/>
              </a:ext>
            </a:extLst>
          </p:cNvPr>
          <p:cNvSpPr>
            <a:spLocks noGrp="1"/>
          </p:cNvSpPr>
          <p:nvPr>
            <p:ph type="body" sz="quarter" idx="42" hasCustomPrompt="1"/>
          </p:nvPr>
        </p:nvSpPr>
        <p:spPr>
          <a:xfrm>
            <a:off x="4058498" y="3013517"/>
            <a:ext cx="2528603" cy="1917110"/>
          </a:xfrm>
        </p:spPr>
        <p:txBody>
          <a:bodyPr anchor="t">
            <a:no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43" name="Text Placeholder 32">
            <a:extLst>
              <a:ext uri="{FF2B5EF4-FFF2-40B4-BE49-F238E27FC236}">
                <a16:creationId xmlns:a16="http://schemas.microsoft.com/office/drawing/2014/main" id="{519D458D-0AAF-394B-BD30-BFD2D385DCAB}"/>
              </a:ext>
            </a:extLst>
          </p:cNvPr>
          <p:cNvSpPr>
            <a:spLocks noGrp="1"/>
          </p:cNvSpPr>
          <p:nvPr>
            <p:ph type="body" sz="quarter" idx="43" hasCustomPrompt="1"/>
          </p:nvPr>
        </p:nvSpPr>
        <p:spPr>
          <a:xfrm>
            <a:off x="4058498" y="1102677"/>
            <a:ext cx="2528603" cy="1917110"/>
          </a:xfrm>
        </p:spPr>
        <p:txBody>
          <a:bodyPr anchor="t">
            <a:noAutofit/>
          </a:bodyPr>
          <a:lstStyle>
            <a:lvl1pPr marL="0" indent="0" algn="l">
              <a:buNone/>
              <a:defRPr sz="8000" b="1" i="0">
                <a:solidFill>
                  <a:srgbClr val="84BA4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44" name="Text Placeholder 32">
            <a:extLst>
              <a:ext uri="{FF2B5EF4-FFF2-40B4-BE49-F238E27FC236}">
                <a16:creationId xmlns:a16="http://schemas.microsoft.com/office/drawing/2014/main" id="{32359D0B-5594-3342-AE6C-831A2FEF2674}"/>
              </a:ext>
            </a:extLst>
          </p:cNvPr>
          <p:cNvSpPr>
            <a:spLocks noGrp="1"/>
          </p:cNvSpPr>
          <p:nvPr>
            <p:ph type="body" sz="quarter" idx="44" hasCustomPrompt="1"/>
          </p:nvPr>
        </p:nvSpPr>
        <p:spPr>
          <a:xfrm>
            <a:off x="4070233" y="4598418"/>
            <a:ext cx="2816274" cy="1253909"/>
          </a:xfrm>
        </p:spPr>
        <p:txBody>
          <a:bodyPr anchor="t">
            <a:noAutofit/>
          </a:bodyPr>
          <a:lstStyle>
            <a:lvl1pPr marL="0" indent="0" algn="l">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About this section…</a:t>
            </a:r>
            <a:endParaRPr lang="en-US" dirty="0"/>
          </a:p>
        </p:txBody>
      </p:sp>
      <p:sp>
        <p:nvSpPr>
          <p:cNvPr id="45" name="Slide Number Placeholder 5">
            <a:extLst>
              <a:ext uri="{FF2B5EF4-FFF2-40B4-BE49-F238E27FC236}">
                <a16:creationId xmlns:a16="http://schemas.microsoft.com/office/drawing/2014/main" id="{3FB86ECC-1787-314E-88FD-1DD3B3E436D8}"/>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46" name="Straight Connector 45">
            <a:extLst>
              <a:ext uri="{FF2B5EF4-FFF2-40B4-BE49-F238E27FC236}">
                <a16:creationId xmlns:a16="http://schemas.microsoft.com/office/drawing/2014/main" id="{EF84E80E-A717-274B-9612-D871F20A8B89}"/>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47" name="Text Box 5">
            <a:extLst>
              <a:ext uri="{FF2B5EF4-FFF2-40B4-BE49-F238E27FC236}">
                <a16:creationId xmlns:a16="http://schemas.microsoft.com/office/drawing/2014/main" id="{FEA59056-AC8B-A94E-8C95-6DF9DBB4A403}"/>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4302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3">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D8DDDD38-2E7A-8448-ACB8-9C0A38A71ED6}"/>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31" name="Slide Number Placeholder 5">
            <a:extLst>
              <a:ext uri="{FF2B5EF4-FFF2-40B4-BE49-F238E27FC236}">
                <a16:creationId xmlns:a16="http://schemas.microsoft.com/office/drawing/2014/main" id="{561A5571-B1DC-CB41-9630-05AD03F8C628}"/>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33" name="Straight Connector 32">
            <a:extLst>
              <a:ext uri="{FF2B5EF4-FFF2-40B4-BE49-F238E27FC236}">
                <a16:creationId xmlns:a16="http://schemas.microsoft.com/office/drawing/2014/main" id="{91385568-4687-5B44-97BE-CBF66493DBA0}"/>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297" name="Rectangle 296">
            <a:extLst>
              <a:ext uri="{FF2B5EF4-FFF2-40B4-BE49-F238E27FC236}">
                <a16:creationId xmlns:a16="http://schemas.microsoft.com/office/drawing/2014/main" id="{2B26CA4D-2206-644B-BD65-754E83CF460F}"/>
              </a:ext>
            </a:extLst>
          </p:cNvPr>
          <p:cNvSpPr/>
          <p:nvPr userDrawn="1"/>
        </p:nvSpPr>
        <p:spPr>
          <a:xfrm flipV="1">
            <a:off x="634999" y="1847619"/>
            <a:ext cx="6924675" cy="7931809"/>
          </a:xfrm>
          <a:prstGeom prst="rect">
            <a:avLst/>
          </a:prstGeom>
          <a:solidFill>
            <a:srgbClr val="2972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9" name="Text Placeholder 32">
            <a:extLst>
              <a:ext uri="{FF2B5EF4-FFF2-40B4-BE49-F238E27FC236}">
                <a16:creationId xmlns:a16="http://schemas.microsoft.com/office/drawing/2014/main" id="{877A0643-8FF7-5245-8653-0533C49FF165}"/>
              </a:ext>
            </a:extLst>
          </p:cNvPr>
          <p:cNvSpPr>
            <a:spLocks noGrp="1"/>
          </p:cNvSpPr>
          <p:nvPr>
            <p:ph type="body" sz="quarter" idx="30" hasCustomPrompt="1"/>
          </p:nvPr>
        </p:nvSpPr>
        <p:spPr>
          <a:xfrm>
            <a:off x="1062901" y="544498"/>
            <a:ext cx="6172289" cy="825011"/>
          </a:xfrm>
        </p:spPr>
        <p:txBody>
          <a:bodyPr>
            <a:noAutofit/>
          </a:bodyPr>
          <a:lstStyle>
            <a:lvl1pPr marL="0" indent="0" algn="r">
              <a:buNone/>
              <a:defRPr sz="2400" b="1"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cxnSp>
        <p:nvCxnSpPr>
          <p:cNvPr id="40" name="Straight Connector 39">
            <a:extLst>
              <a:ext uri="{FF2B5EF4-FFF2-40B4-BE49-F238E27FC236}">
                <a16:creationId xmlns:a16="http://schemas.microsoft.com/office/drawing/2014/main" id="{91FC04CF-13B9-2343-B53D-AC963968BAD6}"/>
              </a:ext>
            </a:extLst>
          </p:cNvPr>
          <p:cNvCxnSpPr>
            <a:cxnSpLocks/>
          </p:cNvCxnSpPr>
          <p:nvPr userDrawn="1"/>
        </p:nvCxnSpPr>
        <p:spPr>
          <a:xfrm>
            <a:off x="6644923" y="1104017"/>
            <a:ext cx="532210" cy="0"/>
          </a:xfrm>
          <a:prstGeom prst="line">
            <a:avLst/>
          </a:prstGeom>
          <a:ln w="28575">
            <a:solidFill>
              <a:srgbClr val="84BA41"/>
            </a:solidFill>
          </a:ln>
        </p:spPr>
        <p:style>
          <a:lnRef idx="1">
            <a:schemeClr val="accent1"/>
          </a:lnRef>
          <a:fillRef idx="0">
            <a:schemeClr val="accent1"/>
          </a:fillRef>
          <a:effectRef idx="0">
            <a:schemeClr val="accent1"/>
          </a:effectRef>
          <a:fontRef idx="minor">
            <a:schemeClr val="tx1"/>
          </a:fontRef>
        </p:style>
      </p:cxnSp>
      <p:sp>
        <p:nvSpPr>
          <p:cNvPr id="41" name="Text Placeholder 32">
            <a:extLst>
              <a:ext uri="{FF2B5EF4-FFF2-40B4-BE49-F238E27FC236}">
                <a16:creationId xmlns:a16="http://schemas.microsoft.com/office/drawing/2014/main" id="{46071658-149C-EF41-90CF-FDB3AAB487ED}"/>
              </a:ext>
            </a:extLst>
          </p:cNvPr>
          <p:cNvSpPr>
            <a:spLocks noGrp="1"/>
          </p:cNvSpPr>
          <p:nvPr>
            <p:ph type="body" sz="quarter" idx="32" hasCustomPrompt="1"/>
          </p:nvPr>
        </p:nvSpPr>
        <p:spPr>
          <a:xfrm>
            <a:off x="986804" y="4039491"/>
            <a:ext cx="6143428" cy="6163784"/>
          </a:xfrm>
        </p:spPr>
        <p:txBody>
          <a:bodyPr numCol="2" spcCol="288000" anchor="t">
            <a:noAutofit/>
          </a:bodyPr>
          <a:lstStyle>
            <a:lvl1pPr marL="0" indent="0" algn="just">
              <a:lnSpc>
                <a:spcPct val="100000"/>
              </a:lnSpc>
              <a:spcBef>
                <a:spcPts val="0"/>
              </a:spcBef>
              <a:buNone/>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42" name="Text Placeholder 32">
            <a:extLst>
              <a:ext uri="{FF2B5EF4-FFF2-40B4-BE49-F238E27FC236}">
                <a16:creationId xmlns:a16="http://schemas.microsoft.com/office/drawing/2014/main" id="{25C8C554-6CA5-4344-BA89-9C5DD05D4CD8}"/>
              </a:ext>
            </a:extLst>
          </p:cNvPr>
          <p:cNvSpPr>
            <a:spLocks noGrp="1"/>
          </p:cNvSpPr>
          <p:nvPr>
            <p:ph type="body" sz="quarter" idx="46" hasCustomPrompt="1"/>
          </p:nvPr>
        </p:nvSpPr>
        <p:spPr>
          <a:xfrm>
            <a:off x="986804" y="2318028"/>
            <a:ext cx="6143428" cy="1342243"/>
          </a:xfrm>
        </p:spPr>
        <p:txBody>
          <a:bodyPr numCol="1" spcCol="288000" anchor="t">
            <a:noAutofit/>
          </a:bodyPr>
          <a:lstStyle>
            <a:lvl1pPr marL="0" marR="0" indent="0" algn="r"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p:txBody>
      </p:sp>
      <p:sp>
        <p:nvSpPr>
          <p:cNvPr id="47" name="Graphic 4">
            <a:extLst>
              <a:ext uri="{FF2B5EF4-FFF2-40B4-BE49-F238E27FC236}">
                <a16:creationId xmlns:a16="http://schemas.microsoft.com/office/drawing/2014/main" id="{091DE449-260F-2041-AD24-A5E3656E69DB}"/>
              </a:ext>
            </a:extLst>
          </p:cNvPr>
          <p:cNvSpPr/>
          <p:nvPr userDrawn="1"/>
        </p:nvSpPr>
        <p:spPr>
          <a:xfrm rot="10800000">
            <a:off x="512397" y="7344005"/>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sp>
        <p:nvSpPr>
          <p:cNvPr id="12" name="Text Box 5">
            <a:extLst>
              <a:ext uri="{FF2B5EF4-FFF2-40B4-BE49-F238E27FC236}">
                <a16:creationId xmlns:a16="http://schemas.microsoft.com/office/drawing/2014/main" id="{6E13D8F8-4907-0047-813B-E79DD2D65790}"/>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56750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 Slide 3">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D8DDDD38-2E7A-8448-ACB8-9C0A38A71ED6}"/>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31" name="Slide Number Placeholder 5">
            <a:extLst>
              <a:ext uri="{FF2B5EF4-FFF2-40B4-BE49-F238E27FC236}">
                <a16:creationId xmlns:a16="http://schemas.microsoft.com/office/drawing/2014/main" id="{561A5571-B1DC-CB41-9630-05AD03F8C628}"/>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33" name="Straight Connector 32">
            <a:extLst>
              <a:ext uri="{FF2B5EF4-FFF2-40B4-BE49-F238E27FC236}">
                <a16:creationId xmlns:a16="http://schemas.microsoft.com/office/drawing/2014/main" id="{91385568-4687-5B44-97BE-CBF66493DBA0}"/>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297" name="Rectangle 296">
            <a:extLst>
              <a:ext uri="{FF2B5EF4-FFF2-40B4-BE49-F238E27FC236}">
                <a16:creationId xmlns:a16="http://schemas.microsoft.com/office/drawing/2014/main" id="{2B26CA4D-2206-644B-BD65-754E83CF460F}"/>
              </a:ext>
            </a:extLst>
          </p:cNvPr>
          <p:cNvSpPr/>
          <p:nvPr userDrawn="1"/>
        </p:nvSpPr>
        <p:spPr>
          <a:xfrm flipV="1">
            <a:off x="634999" y="488538"/>
            <a:ext cx="6924675" cy="9290890"/>
          </a:xfrm>
          <a:prstGeom prst="rect">
            <a:avLst/>
          </a:prstGeom>
          <a:solidFill>
            <a:srgbClr val="2972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9" name="Text Placeholder 32">
            <a:extLst>
              <a:ext uri="{FF2B5EF4-FFF2-40B4-BE49-F238E27FC236}">
                <a16:creationId xmlns:a16="http://schemas.microsoft.com/office/drawing/2014/main" id="{877A0643-8FF7-5245-8653-0533C49FF165}"/>
              </a:ext>
            </a:extLst>
          </p:cNvPr>
          <p:cNvSpPr>
            <a:spLocks noGrp="1"/>
          </p:cNvSpPr>
          <p:nvPr>
            <p:ph type="body" sz="quarter" idx="30" hasCustomPrompt="1"/>
          </p:nvPr>
        </p:nvSpPr>
        <p:spPr>
          <a:xfrm>
            <a:off x="1078777" y="912385"/>
            <a:ext cx="6172289" cy="825011"/>
          </a:xfrm>
        </p:spPr>
        <p:txBody>
          <a:bodyPr>
            <a:noAutofit/>
          </a:bodyPr>
          <a:lstStyle>
            <a:lvl1pPr marL="0" indent="0" algn="r">
              <a:buNone/>
              <a:defRPr sz="24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
        <p:nvSpPr>
          <p:cNvPr id="41" name="Text Placeholder 32">
            <a:extLst>
              <a:ext uri="{FF2B5EF4-FFF2-40B4-BE49-F238E27FC236}">
                <a16:creationId xmlns:a16="http://schemas.microsoft.com/office/drawing/2014/main" id="{46071658-149C-EF41-90CF-FDB3AAB487ED}"/>
              </a:ext>
            </a:extLst>
          </p:cNvPr>
          <p:cNvSpPr>
            <a:spLocks noGrp="1"/>
          </p:cNvSpPr>
          <p:nvPr>
            <p:ph type="body" sz="quarter" idx="32" hasCustomPrompt="1"/>
          </p:nvPr>
        </p:nvSpPr>
        <p:spPr>
          <a:xfrm>
            <a:off x="1107638" y="2023849"/>
            <a:ext cx="6143428" cy="3000705"/>
          </a:xfrm>
        </p:spPr>
        <p:txBody>
          <a:bodyPr numCol="2" spcCol="288000" anchor="t">
            <a:noAutofit/>
          </a:bodyPr>
          <a:lstStyle>
            <a:lvl1pPr marL="0" indent="0" algn="just">
              <a:lnSpc>
                <a:spcPct val="100000"/>
              </a:lnSpc>
              <a:spcBef>
                <a:spcPts val="0"/>
              </a:spcBef>
              <a:buNone/>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47" name="Graphic 4">
            <a:extLst>
              <a:ext uri="{FF2B5EF4-FFF2-40B4-BE49-F238E27FC236}">
                <a16:creationId xmlns:a16="http://schemas.microsoft.com/office/drawing/2014/main" id="{091DE449-260F-2041-AD24-A5E3656E69DB}"/>
              </a:ext>
            </a:extLst>
          </p:cNvPr>
          <p:cNvSpPr/>
          <p:nvPr userDrawn="1"/>
        </p:nvSpPr>
        <p:spPr>
          <a:xfrm rot="10800000">
            <a:off x="512397" y="7344005"/>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sp>
        <p:nvSpPr>
          <p:cNvPr id="12" name="Text Box 5">
            <a:extLst>
              <a:ext uri="{FF2B5EF4-FFF2-40B4-BE49-F238E27FC236}">
                <a16:creationId xmlns:a16="http://schemas.microsoft.com/office/drawing/2014/main" id="{6E13D8F8-4907-0047-813B-E79DD2D65790}"/>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6636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49" name="Graphic 4">
            <a:extLst>
              <a:ext uri="{FF2B5EF4-FFF2-40B4-BE49-F238E27FC236}">
                <a16:creationId xmlns:a16="http://schemas.microsoft.com/office/drawing/2014/main" id="{848B1185-D852-D642-89CB-2349984E4AFA}"/>
              </a:ext>
            </a:extLst>
          </p:cNvPr>
          <p:cNvSpPr/>
          <p:nvPr userDrawn="1"/>
        </p:nvSpPr>
        <p:spPr>
          <a:xfrm rot="10800000">
            <a:off x="377021" y="-15100"/>
            <a:ext cx="5689950" cy="6039526"/>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297239"/>
          </a:solidFill>
          <a:ln w="2370" cap="flat">
            <a:noFill/>
            <a:prstDash val="solid"/>
            <a:miter/>
          </a:ln>
        </p:spPr>
        <p:txBody>
          <a:bodyPr rtlCol="0" anchor="ctr"/>
          <a:lstStyle/>
          <a:p>
            <a:endParaRPr lang="en-US"/>
          </a:p>
        </p:txBody>
      </p:sp>
      <p:sp>
        <p:nvSpPr>
          <p:cNvPr id="650" name="Graphic 4">
            <a:extLst>
              <a:ext uri="{FF2B5EF4-FFF2-40B4-BE49-F238E27FC236}">
                <a16:creationId xmlns:a16="http://schemas.microsoft.com/office/drawing/2014/main" id="{831C5895-774F-9849-A25B-4947DE587779}"/>
              </a:ext>
            </a:extLst>
          </p:cNvPr>
          <p:cNvSpPr/>
          <p:nvPr userDrawn="1"/>
        </p:nvSpPr>
        <p:spPr>
          <a:xfrm rot="10800000">
            <a:off x="6648782" y="4338777"/>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sp>
        <p:nvSpPr>
          <p:cNvPr id="648" name="Picture Placeholder 647">
            <a:extLst>
              <a:ext uri="{FF2B5EF4-FFF2-40B4-BE49-F238E27FC236}">
                <a16:creationId xmlns:a16="http://schemas.microsoft.com/office/drawing/2014/main" id="{70C6D80E-27A4-AC4F-98E9-5477F8B051E8}"/>
              </a:ext>
            </a:extLst>
          </p:cNvPr>
          <p:cNvSpPr>
            <a:spLocks noGrp="1"/>
          </p:cNvSpPr>
          <p:nvPr>
            <p:ph type="pic" sz="quarter" idx="10"/>
          </p:nvPr>
        </p:nvSpPr>
        <p:spPr>
          <a:xfrm>
            <a:off x="476524" y="0"/>
            <a:ext cx="6244928" cy="6575080"/>
          </a:xfrm>
          <a:custGeom>
            <a:avLst/>
            <a:gdLst>
              <a:gd name="connsiteX0" fmla="*/ 5590447 w 6244928"/>
              <a:gd name="connsiteY0" fmla="*/ 0 h 6575080"/>
              <a:gd name="connsiteX1" fmla="*/ 6244928 w 6244928"/>
              <a:gd name="connsiteY1" fmla="*/ 0 h 6575080"/>
              <a:gd name="connsiteX2" fmla="*/ 6244928 w 6244928"/>
              <a:gd name="connsiteY2" fmla="*/ 4338777 h 6575080"/>
              <a:gd name="connsiteX3" fmla="*/ 6172252 w 6244928"/>
              <a:gd name="connsiteY3" fmla="*/ 4338777 h 6575080"/>
              <a:gd name="connsiteX4" fmla="*/ 6172252 w 6244928"/>
              <a:gd name="connsiteY4" fmla="*/ 6024425 h 6575080"/>
              <a:gd name="connsiteX5" fmla="*/ 6244928 w 6244928"/>
              <a:gd name="connsiteY5" fmla="*/ 6024425 h 6575080"/>
              <a:gd name="connsiteX6" fmla="*/ 6244928 w 6244928"/>
              <a:gd name="connsiteY6" fmla="*/ 6575080 h 6575080"/>
              <a:gd name="connsiteX7" fmla="*/ 0 w 6244928"/>
              <a:gd name="connsiteY7" fmla="*/ 6575080 h 6575080"/>
              <a:gd name="connsiteX8" fmla="*/ 0 w 6244928"/>
              <a:gd name="connsiteY8" fmla="*/ 6024426 h 6575080"/>
              <a:gd name="connsiteX9" fmla="*/ 5590447 w 6244928"/>
              <a:gd name="connsiteY9" fmla="*/ 6024426 h 65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4928" h="6575080">
                <a:moveTo>
                  <a:pt x="5590447" y="0"/>
                </a:moveTo>
                <a:lnTo>
                  <a:pt x="6244928" y="0"/>
                </a:lnTo>
                <a:lnTo>
                  <a:pt x="6244928" y="4338777"/>
                </a:lnTo>
                <a:lnTo>
                  <a:pt x="6172252" y="4338777"/>
                </a:lnTo>
                <a:lnTo>
                  <a:pt x="6172252" y="6024425"/>
                </a:lnTo>
                <a:lnTo>
                  <a:pt x="6244928" y="6024425"/>
                </a:lnTo>
                <a:lnTo>
                  <a:pt x="6244928" y="6575080"/>
                </a:lnTo>
                <a:lnTo>
                  <a:pt x="0" y="6575080"/>
                </a:lnTo>
                <a:lnTo>
                  <a:pt x="0" y="6024426"/>
                </a:lnTo>
                <a:lnTo>
                  <a:pt x="5590447" y="6024426"/>
                </a:lnTo>
                <a:close/>
              </a:path>
            </a:pathLst>
          </a:custGeom>
          <a:solidFill>
            <a:schemeClr val="bg1">
              <a:lumMod val="85000"/>
            </a:schemeClr>
          </a:solidFill>
        </p:spPr>
        <p:txBody>
          <a:bodyPr wrap="square">
            <a:noAutofit/>
          </a:bodyPr>
          <a:lstStyle>
            <a:lvl1pPr marL="0" indent="0">
              <a:buNone/>
              <a:defRPr sz="900"/>
            </a:lvl1pPr>
          </a:lstStyle>
          <a:p>
            <a:endParaRPr lang="en-US"/>
          </a:p>
        </p:txBody>
      </p:sp>
      <p:grpSp>
        <p:nvGrpSpPr>
          <p:cNvPr id="326" name="Graphic 76">
            <a:extLst>
              <a:ext uri="{FF2B5EF4-FFF2-40B4-BE49-F238E27FC236}">
                <a16:creationId xmlns:a16="http://schemas.microsoft.com/office/drawing/2014/main" id="{08DA0C05-99A2-CE41-B0AF-8214E5D3A263}"/>
              </a:ext>
            </a:extLst>
          </p:cNvPr>
          <p:cNvGrpSpPr/>
          <p:nvPr userDrawn="1"/>
        </p:nvGrpSpPr>
        <p:grpSpPr>
          <a:xfrm>
            <a:off x="338459" y="10048427"/>
            <a:ext cx="2526982" cy="234917"/>
            <a:chOff x="6923246" y="4898421"/>
            <a:chExt cx="1763327" cy="163925"/>
          </a:xfrm>
        </p:grpSpPr>
        <p:grpSp>
          <p:nvGrpSpPr>
            <p:cNvPr id="328" name="Graphic 76">
              <a:extLst>
                <a:ext uri="{FF2B5EF4-FFF2-40B4-BE49-F238E27FC236}">
                  <a16:creationId xmlns:a16="http://schemas.microsoft.com/office/drawing/2014/main" id="{FBC3E866-EC5A-DC44-A7E7-B6058D63DF91}"/>
                </a:ext>
              </a:extLst>
            </p:cNvPr>
            <p:cNvGrpSpPr/>
            <p:nvPr/>
          </p:nvGrpSpPr>
          <p:grpSpPr>
            <a:xfrm>
              <a:off x="7942326" y="4900231"/>
              <a:ext cx="744247" cy="162115"/>
              <a:chOff x="7942326" y="4900231"/>
              <a:chExt cx="744247" cy="162115"/>
            </a:xfrm>
          </p:grpSpPr>
          <p:sp>
            <p:nvSpPr>
              <p:cNvPr id="562" name="Freeform 561">
                <a:extLst>
                  <a:ext uri="{FF2B5EF4-FFF2-40B4-BE49-F238E27FC236}">
                    <a16:creationId xmlns:a16="http://schemas.microsoft.com/office/drawing/2014/main" id="{7597D161-9C15-6743-AB74-A8A8B660E189}"/>
                  </a:ext>
                </a:extLst>
              </p:cNvPr>
              <p:cNvSpPr/>
              <p:nvPr/>
            </p:nvSpPr>
            <p:spPr>
              <a:xfrm>
                <a:off x="7942326" y="4900231"/>
                <a:ext cx="239133" cy="161258"/>
              </a:xfrm>
              <a:custGeom>
                <a:avLst/>
                <a:gdLst>
                  <a:gd name="connsiteX0" fmla="*/ 0 w 239133"/>
                  <a:gd name="connsiteY0" fmla="*/ 0 h 161258"/>
                  <a:gd name="connsiteX1" fmla="*/ 239134 w 239133"/>
                  <a:gd name="connsiteY1" fmla="*/ 0 h 161258"/>
                  <a:gd name="connsiteX2" fmla="*/ 239134 w 239133"/>
                  <a:gd name="connsiteY2" fmla="*/ 161258 h 161258"/>
                  <a:gd name="connsiteX3" fmla="*/ 0 w 239133"/>
                  <a:gd name="connsiteY3" fmla="*/ 161258 h 161258"/>
                </a:gdLst>
                <a:ahLst/>
                <a:cxnLst>
                  <a:cxn ang="0">
                    <a:pos x="connsiteX0" y="connsiteY0"/>
                  </a:cxn>
                  <a:cxn ang="0">
                    <a:pos x="connsiteX1" y="connsiteY1"/>
                  </a:cxn>
                  <a:cxn ang="0">
                    <a:pos x="connsiteX2" y="connsiteY2"/>
                  </a:cxn>
                  <a:cxn ang="0">
                    <a:pos x="connsiteX3" y="connsiteY3"/>
                  </a:cxn>
                </a:cxnLst>
                <a:rect l="l" t="t" r="r" b="b"/>
                <a:pathLst>
                  <a:path w="239133" h="161258">
                    <a:moveTo>
                      <a:pt x="0" y="0"/>
                    </a:moveTo>
                    <a:lnTo>
                      <a:pt x="239134" y="0"/>
                    </a:lnTo>
                    <a:lnTo>
                      <a:pt x="239134" y="161258"/>
                    </a:lnTo>
                    <a:lnTo>
                      <a:pt x="0" y="161258"/>
                    </a:lnTo>
                    <a:close/>
                  </a:path>
                </a:pathLst>
              </a:custGeom>
              <a:solidFill>
                <a:srgbClr val="23509E"/>
              </a:solidFill>
              <a:ln w="9509" cap="flat">
                <a:noFill/>
                <a:prstDash val="solid"/>
                <a:miter/>
              </a:ln>
            </p:spPr>
            <p:txBody>
              <a:bodyPr rtlCol="0" anchor="ctr"/>
              <a:lstStyle/>
              <a:p>
                <a:endParaRPr lang="en-US" dirty="0"/>
              </a:p>
            </p:txBody>
          </p:sp>
          <p:sp>
            <p:nvSpPr>
              <p:cNvPr id="563" name="Freeform 562">
                <a:extLst>
                  <a:ext uri="{FF2B5EF4-FFF2-40B4-BE49-F238E27FC236}">
                    <a16:creationId xmlns:a16="http://schemas.microsoft.com/office/drawing/2014/main" id="{95B74F27-4DAF-9540-98F4-E983C32E3D74}"/>
                  </a:ext>
                </a:extLst>
              </p:cNvPr>
              <p:cNvSpPr/>
              <p:nvPr/>
            </p:nvSpPr>
            <p:spPr>
              <a:xfrm>
                <a:off x="8105492" y="4972716"/>
                <a:ext cx="16373" cy="14573"/>
              </a:xfrm>
              <a:custGeom>
                <a:avLst/>
                <a:gdLst>
                  <a:gd name="connsiteX0" fmla="*/ 16374 w 16373"/>
                  <a:gd name="connsiteY0" fmla="*/ 5524 h 14573"/>
                  <a:gd name="connsiteX1" fmla="*/ 13899 w 16373"/>
                  <a:gd name="connsiteY1" fmla="*/ 5429 h 14573"/>
                  <a:gd name="connsiteX2" fmla="*/ 10186 w 16373"/>
                  <a:gd name="connsiteY2" fmla="*/ 5334 h 14573"/>
                  <a:gd name="connsiteX3" fmla="*/ 8949 w 16373"/>
                  <a:gd name="connsiteY3" fmla="*/ 2095 h 14573"/>
                  <a:gd name="connsiteX4" fmla="*/ 8187 w 16373"/>
                  <a:gd name="connsiteY4" fmla="*/ 0 h 14573"/>
                  <a:gd name="connsiteX5" fmla="*/ 7425 w 16373"/>
                  <a:gd name="connsiteY5" fmla="*/ 2095 h 14573"/>
                  <a:gd name="connsiteX6" fmla="*/ 6188 w 16373"/>
                  <a:gd name="connsiteY6" fmla="*/ 5334 h 14573"/>
                  <a:gd name="connsiteX7" fmla="*/ 2570 w 16373"/>
                  <a:gd name="connsiteY7" fmla="*/ 5429 h 14573"/>
                  <a:gd name="connsiteX8" fmla="*/ 0 w 16373"/>
                  <a:gd name="connsiteY8" fmla="*/ 5524 h 14573"/>
                  <a:gd name="connsiteX9" fmla="*/ 2094 w 16373"/>
                  <a:gd name="connsiteY9" fmla="*/ 6953 h 14573"/>
                  <a:gd name="connsiteX10" fmla="*/ 4950 w 16373"/>
                  <a:gd name="connsiteY10" fmla="*/ 9049 h 14573"/>
                  <a:gd name="connsiteX11" fmla="*/ 3903 w 16373"/>
                  <a:gd name="connsiteY11" fmla="*/ 12382 h 14573"/>
                  <a:gd name="connsiteX12" fmla="*/ 3237 w 16373"/>
                  <a:gd name="connsiteY12" fmla="*/ 14573 h 14573"/>
                  <a:gd name="connsiteX13" fmla="*/ 5141 w 16373"/>
                  <a:gd name="connsiteY13" fmla="*/ 13335 h 14573"/>
                  <a:gd name="connsiteX14" fmla="*/ 8187 w 16373"/>
                  <a:gd name="connsiteY14" fmla="*/ 11335 h 14573"/>
                  <a:gd name="connsiteX15" fmla="*/ 11233 w 16373"/>
                  <a:gd name="connsiteY15" fmla="*/ 13335 h 14573"/>
                  <a:gd name="connsiteX16" fmla="*/ 13232 w 16373"/>
                  <a:gd name="connsiteY16" fmla="*/ 14573 h 14573"/>
                  <a:gd name="connsiteX17" fmla="*/ 11424 w 16373"/>
                  <a:gd name="connsiteY17" fmla="*/ 9049 h 14573"/>
                  <a:gd name="connsiteX18" fmla="*/ 16374 w 16373"/>
                  <a:gd name="connsiteY18" fmla="*/ 552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73" h="14573">
                    <a:moveTo>
                      <a:pt x="16374" y="5524"/>
                    </a:moveTo>
                    <a:lnTo>
                      <a:pt x="13899" y="5429"/>
                    </a:lnTo>
                    <a:lnTo>
                      <a:pt x="10186" y="5334"/>
                    </a:lnTo>
                    <a:lnTo>
                      <a:pt x="8949" y="2095"/>
                    </a:lnTo>
                    <a:lnTo>
                      <a:pt x="8187" y="0"/>
                    </a:lnTo>
                    <a:lnTo>
                      <a:pt x="7425" y="2095"/>
                    </a:lnTo>
                    <a:lnTo>
                      <a:pt x="6188" y="5334"/>
                    </a:lnTo>
                    <a:lnTo>
                      <a:pt x="2570" y="5429"/>
                    </a:lnTo>
                    <a:lnTo>
                      <a:pt x="0" y="5524"/>
                    </a:lnTo>
                    <a:lnTo>
                      <a:pt x="2094" y="6953"/>
                    </a:lnTo>
                    <a:lnTo>
                      <a:pt x="4950" y="9049"/>
                    </a:lnTo>
                    <a:lnTo>
                      <a:pt x="3903" y="12382"/>
                    </a:lnTo>
                    <a:lnTo>
                      <a:pt x="3237" y="14573"/>
                    </a:lnTo>
                    <a:lnTo>
                      <a:pt x="5141" y="13335"/>
                    </a:lnTo>
                    <a:lnTo>
                      <a:pt x="8187" y="11335"/>
                    </a:lnTo>
                    <a:lnTo>
                      <a:pt x="11233" y="13335"/>
                    </a:lnTo>
                    <a:lnTo>
                      <a:pt x="13232" y="14573"/>
                    </a:lnTo>
                    <a:lnTo>
                      <a:pt x="11424" y="9049"/>
                    </a:lnTo>
                    <a:lnTo>
                      <a:pt x="16374" y="5524"/>
                    </a:lnTo>
                  </a:path>
                </a:pathLst>
              </a:custGeom>
              <a:solidFill>
                <a:srgbClr val="F8EB37"/>
              </a:solidFill>
              <a:ln w="9509" cap="flat">
                <a:noFill/>
                <a:prstDash val="solid"/>
                <a:miter/>
              </a:ln>
            </p:spPr>
            <p:txBody>
              <a:bodyPr rtlCol="0" anchor="ctr"/>
              <a:lstStyle/>
              <a:p>
                <a:endParaRPr lang="en-US"/>
              </a:p>
            </p:txBody>
          </p:sp>
          <p:sp>
            <p:nvSpPr>
              <p:cNvPr id="564" name="Freeform 563">
                <a:extLst>
                  <a:ext uri="{FF2B5EF4-FFF2-40B4-BE49-F238E27FC236}">
                    <a16:creationId xmlns:a16="http://schemas.microsoft.com/office/drawing/2014/main" id="{5C6B5F42-ADCD-B546-AC4C-41C573E22823}"/>
                  </a:ext>
                </a:extLst>
              </p:cNvPr>
              <p:cNvSpPr/>
              <p:nvPr/>
            </p:nvSpPr>
            <p:spPr>
              <a:xfrm>
                <a:off x="8103874" y="4971097"/>
                <a:ext cx="19610" cy="17526"/>
              </a:xfrm>
              <a:custGeom>
                <a:avLst/>
                <a:gdLst>
                  <a:gd name="connsiteX0" fmla="*/ 15803 w 19610"/>
                  <a:gd name="connsiteY0" fmla="*/ 17526 h 17526"/>
                  <a:gd name="connsiteX1" fmla="*/ 9805 w 19610"/>
                  <a:gd name="connsiteY1" fmla="*/ 13526 h 17526"/>
                  <a:gd name="connsiteX2" fmla="*/ 3808 w 19610"/>
                  <a:gd name="connsiteY2" fmla="*/ 17431 h 17526"/>
                  <a:gd name="connsiteX3" fmla="*/ 5902 w 19610"/>
                  <a:gd name="connsiteY3" fmla="*/ 10858 h 17526"/>
                  <a:gd name="connsiteX4" fmla="*/ 0 w 19610"/>
                  <a:gd name="connsiteY4" fmla="*/ 6572 h 17526"/>
                  <a:gd name="connsiteX5" fmla="*/ 7425 w 19610"/>
                  <a:gd name="connsiteY5" fmla="*/ 6382 h 17526"/>
                  <a:gd name="connsiteX6" fmla="*/ 9805 w 19610"/>
                  <a:gd name="connsiteY6" fmla="*/ 0 h 17526"/>
                  <a:gd name="connsiteX7" fmla="*/ 12185 w 19610"/>
                  <a:gd name="connsiteY7" fmla="*/ 6382 h 17526"/>
                  <a:gd name="connsiteX8" fmla="*/ 19610 w 19610"/>
                  <a:gd name="connsiteY8" fmla="*/ 6572 h 17526"/>
                  <a:gd name="connsiteX9" fmla="*/ 13708 w 19610"/>
                  <a:gd name="connsiteY9" fmla="*/ 10858 h 17526"/>
                  <a:gd name="connsiteX10" fmla="*/ 15803 w 19610"/>
                  <a:gd name="connsiteY10" fmla="*/ 17526 h 17526"/>
                  <a:gd name="connsiteX11" fmla="*/ 3237 w 19610"/>
                  <a:gd name="connsiteY11" fmla="*/ 7620 h 17526"/>
                  <a:gd name="connsiteX12" fmla="*/ 7235 w 19610"/>
                  <a:gd name="connsiteY12" fmla="*/ 10478 h 17526"/>
                  <a:gd name="connsiteX13" fmla="*/ 5807 w 19610"/>
                  <a:gd name="connsiteY13" fmla="*/ 14954 h 17526"/>
                  <a:gd name="connsiteX14" fmla="*/ 9805 w 19610"/>
                  <a:gd name="connsiteY14" fmla="*/ 12287 h 17526"/>
                  <a:gd name="connsiteX15" fmla="*/ 13803 w 19610"/>
                  <a:gd name="connsiteY15" fmla="*/ 14954 h 17526"/>
                  <a:gd name="connsiteX16" fmla="*/ 12375 w 19610"/>
                  <a:gd name="connsiteY16" fmla="*/ 10478 h 17526"/>
                  <a:gd name="connsiteX17" fmla="*/ 16374 w 19610"/>
                  <a:gd name="connsiteY17" fmla="*/ 7620 h 17526"/>
                  <a:gd name="connsiteX18" fmla="*/ 11423 w 19610"/>
                  <a:gd name="connsiteY18" fmla="*/ 7525 h 17526"/>
                  <a:gd name="connsiteX19" fmla="*/ 9805 w 19610"/>
                  <a:gd name="connsiteY19" fmla="*/ 3143 h 17526"/>
                  <a:gd name="connsiteX20" fmla="*/ 8187 w 19610"/>
                  <a:gd name="connsiteY20" fmla="*/ 7525 h 17526"/>
                  <a:gd name="connsiteX21" fmla="*/ 3237 w 19610"/>
                  <a:gd name="connsiteY21" fmla="*/ 7620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526"/>
                    </a:lnTo>
                    <a:lnTo>
                      <a:pt x="3808" y="17431"/>
                    </a:lnTo>
                    <a:lnTo>
                      <a:pt x="5902" y="10858"/>
                    </a:lnTo>
                    <a:lnTo>
                      <a:pt x="0" y="6572"/>
                    </a:lnTo>
                    <a:lnTo>
                      <a:pt x="7425" y="6382"/>
                    </a:lnTo>
                    <a:lnTo>
                      <a:pt x="9805" y="0"/>
                    </a:lnTo>
                    <a:lnTo>
                      <a:pt x="12185" y="6382"/>
                    </a:lnTo>
                    <a:lnTo>
                      <a:pt x="19610" y="6572"/>
                    </a:lnTo>
                    <a:lnTo>
                      <a:pt x="13708" y="10858"/>
                    </a:lnTo>
                    <a:lnTo>
                      <a:pt x="15803" y="17526"/>
                    </a:lnTo>
                    <a:close/>
                    <a:moveTo>
                      <a:pt x="3237" y="7620"/>
                    </a:moveTo>
                    <a:lnTo>
                      <a:pt x="7235" y="10478"/>
                    </a:lnTo>
                    <a:lnTo>
                      <a:pt x="5807" y="14954"/>
                    </a:lnTo>
                    <a:lnTo>
                      <a:pt x="9805" y="12287"/>
                    </a:lnTo>
                    <a:lnTo>
                      <a:pt x="13803" y="14954"/>
                    </a:lnTo>
                    <a:lnTo>
                      <a:pt x="12375" y="10478"/>
                    </a:lnTo>
                    <a:lnTo>
                      <a:pt x="16374" y="7620"/>
                    </a:lnTo>
                    <a:lnTo>
                      <a:pt x="11423" y="7525"/>
                    </a:lnTo>
                    <a:lnTo>
                      <a:pt x="9805" y="3143"/>
                    </a:lnTo>
                    <a:lnTo>
                      <a:pt x="8187" y="7525"/>
                    </a:lnTo>
                    <a:lnTo>
                      <a:pt x="3237" y="7620"/>
                    </a:lnTo>
                    <a:close/>
                  </a:path>
                </a:pathLst>
              </a:custGeom>
              <a:solidFill>
                <a:srgbClr val="F8EB37"/>
              </a:solidFill>
              <a:ln w="9509" cap="flat">
                <a:noFill/>
                <a:prstDash val="solid"/>
                <a:miter/>
              </a:ln>
            </p:spPr>
            <p:txBody>
              <a:bodyPr rtlCol="0" anchor="ctr"/>
              <a:lstStyle/>
              <a:p>
                <a:endParaRPr lang="en-US"/>
              </a:p>
            </p:txBody>
          </p:sp>
          <p:sp>
            <p:nvSpPr>
              <p:cNvPr id="565" name="Freeform 564">
                <a:extLst>
                  <a:ext uri="{FF2B5EF4-FFF2-40B4-BE49-F238E27FC236}">
                    <a16:creationId xmlns:a16="http://schemas.microsoft.com/office/drawing/2014/main" id="{F980F03C-100F-FE4F-8DD9-B8AE6BE705D6}"/>
                  </a:ext>
                </a:extLst>
              </p:cNvPr>
              <p:cNvSpPr/>
              <p:nvPr/>
            </p:nvSpPr>
            <p:spPr>
              <a:xfrm>
                <a:off x="8098638" y="4946713"/>
                <a:ext cx="16278" cy="14573"/>
              </a:xfrm>
              <a:custGeom>
                <a:avLst/>
                <a:gdLst>
                  <a:gd name="connsiteX0" fmla="*/ 4855 w 16278"/>
                  <a:gd name="connsiteY0" fmla="*/ 9049 h 14573"/>
                  <a:gd name="connsiteX1" fmla="*/ 3808 w 16278"/>
                  <a:gd name="connsiteY1" fmla="*/ 12383 h 14573"/>
                  <a:gd name="connsiteX2" fmla="*/ 3142 w 16278"/>
                  <a:gd name="connsiteY2" fmla="*/ 14573 h 14573"/>
                  <a:gd name="connsiteX3" fmla="*/ 5045 w 16278"/>
                  <a:gd name="connsiteY3" fmla="*/ 13335 h 14573"/>
                  <a:gd name="connsiteX4" fmla="*/ 8092 w 16278"/>
                  <a:gd name="connsiteY4" fmla="*/ 11240 h 14573"/>
                  <a:gd name="connsiteX5" fmla="*/ 11233 w 16278"/>
                  <a:gd name="connsiteY5" fmla="*/ 13335 h 14573"/>
                  <a:gd name="connsiteX6" fmla="*/ 13137 w 16278"/>
                  <a:gd name="connsiteY6" fmla="*/ 14573 h 14573"/>
                  <a:gd name="connsiteX7" fmla="*/ 12376 w 16278"/>
                  <a:gd name="connsiteY7" fmla="*/ 12383 h 14573"/>
                  <a:gd name="connsiteX8" fmla="*/ 11328 w 16278"/>
                  <a:gd name="connsiteY8" fmla="*/ 9049 h 14573"/>
                  <a:gd name="connsiteX9" fmla="*/ 14279 w 16278"/>
                  <a:gd name="connsiteY9" fmla="*/ 6953 h 14573"/>
                  <a:gd name="connsiteX10" fmla="*/ 16279 w 16278"/>
                  <a:gd name="connsiteY10" fmla="*/ 5525 h 14573"/>
                  <a:gd name="connsiteX11" fmla="*/ 13804 w 16278"/>
                  <a:gd name="connsiteY11" fmla="*/ 5429 h 14573"/>
                  <a:gd name="connsiteX12" fmla="*/ 10091 w 16278"/>
                  <a:gd name="connsiteY12" fmla="*/ 5429 h 14573"/>
                  <a:gd name="connsiteX13" fmla="*/ 8949 w 16278"/>
                  <a:gd name="connsiteY13" fmla="*/ 2096 h 14573"/>
                  <a:gd name="connsiteX14" fmla="*/ 8092 w 16278"/>
                  <a:gd name="connsiteY14" fmla="*/ 0 h 14573"/>
                  <a:gd name="connsiteX15" fmla="*/ 7330 w 16278"/>
                  <a:gd name="connsiteY15" fmla="*/ 2096 h 14573"/>
                  <a:gd name="connsiteX16" fmla="*/ 6188 w 16278"/>
                  <a:gd name="connsiteY16" fmla="*/ 5429 h 14573"/>
                  <a:gd name="connsiteX17" fmla="*/ 2475 w 16278"/>
                  <a:gd name="connsiteY17" fmla="*/ 5429 h 14573"/>
                  <a:gd name="connsiteX18" fmla="*/ 0 w 16278"/>
                  <a:gd name="connsiteY18" fmla="*/ 5525 h 14573"/>
                  <a:gd name="connsiteX19" fmla="*/ 1999 w 16278"/>
                  <a:gd name="connsiteY19" fmla="*/ 6953 h 14573"/>
                  <a:gd name="connsiteX20" fmla="*/ 4855 w 16278"/>
                  <a:gd name="connsiteY20" fmla="*/ 904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4855" y="9049"/>
                    </a:moveTo>
                    <a:lnTo>
                      <a:pt x="3808" y="12383"/>
                    </a:lnTo>
                    <a:lnTo>
                      <a:pt x="3142" y="14573"/>
                    </a:lnTo>
                    <a:lnTo>
                      <a:pt x="5045" y="13335"/>
                    </a:lnTo>
                    <a:lnTo>
                      <a:pt x="8092" y="11240"/>
                    </a:lnTo>
                    <a:lnTo>
                      <a:pt x="11233" y="13335"/>
                    </a:lnTo>
                    <a:lnTo>
                      <a:pt x="13137" y="14573"/>
                    </a:lnTo>
                    <a:lnTo>
                      <a:pt x="12376" y="12383"/>
                    </a:lnTo>
                    <a:lnTo>
                      <a:pt x="11328" y="9049"/>
                    </a:lnTo>
                    <a:lnTo>
                      <a:pt x="14279" y="6953"/>
                    </a:lnTo>
                    <a:lnTo>
                      <a:pt x="16279" y="5525"/>
                    </a:lnTo>
                    <a:lnTo>
                      <a:pt x="13804" y="5429"/>
                    </a:lnTo>
                    <a:lnTo>
                      <a:pt x="10091" y="5429"/>
                    </a:lnTo>
                    <a:lnTo>
                      <a:pt x="8949" y="2096"/>
                    </a:lnTo>
                    <a:lnTo>
                      <a:pt x="8092" y="0"/>
                    </a:lnTo>
                    <a:lnTo>
                      <a:pt x="7330" y="2096"/>
                    </a:lnTo>
                    <a:lnTo>
                      <a:pt x="6188" y="5429"/>
                    </a:lnTo>
                    <a:lnTo>
                      <a:pt x="2475" y="5429"/>
                    </a:lnTo>
                    <a:lnTo>
                      <a:pt x="0" y="5525"/>
                    </a:lnTo>
                    <a:lnTo>
                      <a:pt x="1999" y="6953"/>
                    </a:lnTo>
                    <a:lnTo>
                      <a:pt x="4855" y="9049"/>
                    </a:lnTo>
                  </a:path>
                </a:pathLst>
              </a:custGeom>
              <a:solidFill>
                <a:srgbClr val="F8EB37"/>
              </a:solidFill>
              <a:ln w="9509" cap="flat">
                <a:noFill/>
                <a:prstDash val="solid"/>
                <a:miter/>
              </a:ln>
            </p:spPr>
            <p:txBody>
              <a:bodyPr rtlCol="0" anchor="ctr"/>
              <a:lstStyle/>
              <a:p>
                <a:endParaRPr lang="en-US"/>
              </a:p>
            </p:txBody>
          </p:sp>
          <p:sp>
            <p:nvSpPr>
              <p:cNvPr id="566" name="Freeform 565">
                <a:extLst>
                  <a:ext uri="{FF2B5EF4-FFF2-40B4-BE49-F238E27FC236}">
                    <a16:creationId xmlns:a16="http://schemas.microsoft.com/office/drawing/2014/main" id="{BE0E5656-AA60-2743-ABDD-78C3206DA755}"/>
                  </a:ext>
                </a:extLst>
              </p:cNvPr>
              <p:cNvSpPr/>
              <p:nvPr/>
            </p:nvSpPr>
            <p:spPr>
              <a:xfrm>
                <a:off x="8097020" y="4945189"/>
                <a:ext cx="19610" cy="17430"/>
              </a:xfrm>
              <a:custGeom>
                <a:avLst/>
                <a:gdLst>
                  <a:gd name="connsiteX0" fmla="*/ 15707 w 19610"/>
                  <a:gd name="connsiteY0" fmla="*/ 17431 h 17430"/>
                  <a:gd name="connsiteX1" fmla="*/ 9805 w 19610"/>
                  <a:gd name="connsiteY1" fmla="*/ 13526 h 17430"/>
                  <a:gd name="connsiteX2" fmla="*/ 3808 w 19610"/>
                  <a:gd name="connsiteY2" fmla="*/ 17431 h 17430"/>
                  <a:gd name="connsiteX3" fmla="*/ 5902 w 19610"/>
                  <a:gd name="connsiteY3" fmla="*/ 10859 h 17430"/>
                  <a:gd name="connsiteX4" fmla="*/ 0 w 19610"/>
                  <a:gd name="connsiteY4" fmla="*/ 6572 h 17430"/>
                  <a:gd name="connsiteX5" fmla="*/ 7425 w 19610"/>
                  <a:gd name="connsiteY5" fmla="*/ 6477 h 17430"/>
                  <a:gd name="connsiteX6" fmla="*/ 9805 w 19610"/>
                  <a:gd name="connsiteY6" fmla="*/ 0 h 17430"/>
                  <a:gd name="connsiteX7" fmla="*/ 12185 w 19610"/>
                  <a:gd name="connsiteY7" fmla="*/ 6477 h 17430"/>
                  <a:gd name="connsiteX8" fmla="*/ 19610 w 19610"/>
                  <a:gd name="connsiteY8" fmla="*/ 6572 h 17430"/>
                  <a:gd name="connsiteX9" fmla="*/ 13708 w 19610"/>
                  <a:gd name="connsiteY9" fmla="*/ 10859 h 17430"/>
                  <a:gd name="connsiteX10" fmla="*/ 15707 w 19610"/>
                  <a:gd name="connsiteY10" fmla="*/ 17431 h 17430"/>
                  <a:gd name="connsiteX11" fmla="*/ 3237 w 19610"/>
                  <a:gd name="connsiteY11" fmla="*/ 7525 h 17430"/>
                  <a:gd name="connsiteX12" fmla="*/ 7140 w 19610"/>
                  <a:gd name="connsiteY12" fmla="*/ 10382 h 17430"/>
                  <a:gd name="connsiteX13" fmla="*/ 5712 w 19610"/>
                  <a:gd name="connsiteY13" fmla="*/ 14859 h 17430"/>
                  <a:gd name="connsiteX14" fmla="*/ 9710 w 19610"/>
                  <a:gd name="connsiteY14" fmla="*/ 12192 h 17430"/>
                  <a:gd name="connsiteX15" fmla="*/ 13708 w 19610"/>
                  <a:gd name="connsiteY15" fmla="*/ 14859 h 17430"/>
                  <a:gd name="connsiteX16" fmla="*/ 12280 w 19610"/>
                  <a:gd name="connsiteY16" fmla="*/ 10382 h 17430"/>
                  <a:gd name="connsiteX17" fmla="*/ 16279 w 19610"/>
                  <a:gd name="connsiteY17" fmla="*/ 7525 h 17430"/>
                  <a:gd name="connsiteX18" fmla="*/ 11328 w 19610"/>
                  <a:gd name="connsiteY18" fmla="*/ 7430 h 17430"/>
                  <a:gd name="connsiteX19" fmla="*/ 9710 w 19610"/>
                  <a:gd name="connsiteY19" fmla="*/ 3048 h 17430"/>
                  <a:gd name="connsiteX20" fmla="*/ 8092 w 19610"/>
                  <a:gd name="connsiteY20" fmla="*/ 7430 h 17430"/>
                  <a:gd name="connsiteX21" fmla="*/ 3237 w 19610"/>
                  <a:gd name="connsiteY21" fmla="*/ 7525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707" y="17431"/>
                    </a:moveTo>
                    <a:lnTo>
                      <a:pt x="9805" y="13526"/>
                    </a:lnTo>
                    <a:lnTo>
                      <a:pt x="3808" y="17431"/>
                    </a:lnTo>
                    <a:lnTo>
                      <a:pt x="5902" y="10859"/>
                    </a:lnTo>
                    <a:lnTo>
                      <a:pt x="0" y="6572"/>
                    </a:lnTo>
                    <a:lnTo>
                      <a:pt x="7425" y="6477"/>
                    </a:lnTo>
                    <a:lnTo>
                      <a:pt x="9805" y="0"/>
                    </a:lnTo>
                    <a:lnTo>
                      <a:pt x="12185" y="6477"/>
                    </a:lnTo>
                    <a:lnTo>
                      <a:pt x="19610" y="6572"/>
                    </a:lnTo>
                    <a:lnTo>
                      <a:pt x="13708" y="10859"/>
                    </a:lnTo>
                    <a:lnTo>
                      <a:pt x="15707" y="17431"/>
                    </a:lnTo>
                    <a:close/>
                    <a:moveTo>
                      <a:pt x="3237" y="7525"/>
                    </a:moveTo>
                    <a:lnTo>
                      <a:pt x="7140" y="10382"/>
                    </a:lnTo>
                    <a:lnTo>
                      <a:pt x="5712" y="14859"/>
                    </a:lnTo>
                    <a:lnTo>
                      <a:pt x="9710" y="12192"/>
                    </a:lnTo>
                    <a:lnTo>
                      <a:pt x="13708" y="14859"/>
                    </a:lnTo>
                    <a:lnTo>
                      <a:pt x="12280" y="10382"/>
                    </a:lnTo>
                    <a:lnTo>
                      <a:pt x="16279" y="7525"/>
                    </a:lnTo>
                    <a:lnTo>
                      <a:pt x="11328" y="7430"/>
                    </a:lnTo>
                    <a:lnTo>
                      <a:pt x="9710" y="3048"/>
                    </a:lnTo>
                    <a:lnTo>
                      <a:pt x="8092" y="7430"/>
                    </a:lnTo>
                    <a:lnTo>
                      <a:pt x="3237" y="7525"/>
                    </a:lnTo>
                    <a:close/>
                  </a:path>
                </a:pathLst>
              </a:custGeom>
              <a:solidFill>
                <a:srgbClr val="F8EB37"/>
              </a:solidFill>
              <a:ln w="9509" cap="flat">
                <a:noFill/>
                <a:prstDash val="solid"/>
                <a:miter/>
              </a:ln>
            </p:spPr>
            <p:txBody>
              <a:bodyPr rtlCol="0" anchor="ctr"/>
              <a:lstStyle/>
              <a:p>
                <a:endParaRPr lang="en-US"/>
              </a:p>
            </p:txBody>
          </p:sp>
          <p:sp>
            <p:nvSpPr>
              <p:cNvPr id="567" name="Freeform 566">
                <a:extLst>
                  <a:ext uri="{FF2B5EF4-FFF2-40B4-BE49-F238E27FC236}">
                    <a16:creationId xmlns:a16="http://schemas.microsoft.com/office/drawing/2014/main" id="{F495EB5E-99D7-6441-BD50-26B2D159B242}"/>
                  </a:ext>
                </a:extLst>
              </p:cNvPr>
              <p:cNvSpPr/>
              <p:nvPr/>
            </p:nvSpPr>
            <p:spPr>
              <a:xfrm>
                <a:off x="8079790"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6188 w 16373"/>
                  <a:gd name="connsiteY3" fmla="*/ 5429 h 14668"/>
                  <a:gd name="connsiteX4" fmla="*/ 2475 w 16373"/>
                  <a:gd name="connsiteY4" fmla="*/ 5524 h 14668"/>
                  <a:gd name="connsiteX5" fmla="*/ 0 w 16373"/>
                  <a:gd name="connsiteY5" fmla="*/ 5524 h 14668"/>
                  <a:gd name="connsiteX6" fmla="*/ 2094 w 16373"/>
                  <a:gd name="connsiteY6" fmla="*/ 7048 h 14668"/>
                  <a:gd name="connsiteX7" fmla="*/ 4950 w 16373"/>
                  <a:gd name="connsiteY7" fmla="*/ 9144 h 14668"/>
                  <a:gd name="connsiteX8" fmla="*/ 3903 w 16373"/>
                  <a:gd name="connsiteY8" fmla="*/ 12382 h 14668"/>
                  <a:gd name="connsiteX9" fmla="*/ 3141 w 16373"/>
                  <a:gd name="connsiteY9" fmla="*/ 14668 h 14668"/>
                  <a:gd name="connsiteX10" fmla="*/ 5140 w 16373"/>
                  <a:gd name="connsiteY10" fmla="*/ 13335 h 14668"/>
                  <a:gd name="connsiteX11" fmla="*/ 8187 w 16373"/>
                  <a:gd name="connsiteY11" fmla="*/ 11335 h 14668"/>
                  <a:gd name="connsiteX12" fmla="*/ 11233 w 16373"/>
                  <a:gd name="connsiteY12" fmla="*/ 13335 h 14668"/>
                  <a:gd name="connsiteX13" fmla="*/ 13137 w 16373"/>
                  <a:gd name="connsiteY13" fmla="*/ 14668 h 14668"/>
                  <a:gd name="connsiteX14" fmla="*/ 12471 w 16373"/>
                  <a:gd name="connsiteY14" fmla="*/ 12382 h 14668"/>
                  <a:gd name="connsiteX15" fmla="*/ 11423 w 16373"/>
                  <a:gd name="connsiteY15" fmla="*/ 9144 h 14668"/>
                  <a:gd name="connsiteX16" fmla="*/ 14279 w 16373"/>
                  <a:gd name="connsiteY16" fmla="*/ 7048 h 14668"/>
                  <a:gd name="connsiteX17" fmla="*/ 16374 w 16373"/>
                  <a:gd name="connsiteY17" fmla="*/ 5524 h 14668"/>
                  <a:gd name="connsiteX18" fmla="*/ 13899 w 16373"/>
                  <a:gd name="connsiteY18" fmla="*/ 5524 h 14668"/>
                  <a:gd name="connsiteX19" fmla="*/ 10186 w 16373"/>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668">
                    <a:moveTo>
                      <a:pt x="10186" y="5429"/>
                    </a:moveTo>
                    <a:lnTo>
                      <a:pt x="8949" y="2191"/>
                    </a:lnTo>
                    <a:lnTo>
                      <a:pt x="8187" y="0"/>
                    </a:lnTo>
                    <a:lnTo>
                      <a:pt x="6188" y="5429"/>
                    </a:lnTo>
                    <a:lnTo>
                      <a:pt x="2475" y="5524"/>
                    </a:lnTo>
                    <a:lnTo>
                      <a:pt x="0" y="5524"/>
                    </a:lnTo>
                    <a:lnTo>
                      <a:pt x="2094" y="7048"/>
                    </a:lnTo>
                    <a:lnTo>
                      <a:pt x="4950" y="9144"/>
                    </a:lnTo>
                    <a:lnTo>
                      <a:pt x="3903" y="12382"/>
                    </a:lnTo>
                    <a:lnTo>
                      <a:pt x="3141"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a:p>
            </p:txBody>
          </p:sp>
          <p:sp>
            <p:nvSpPr>
              <p:cNvPr id="568" name="Freeform 567">
                <a:extLst>
                  <a:ext uri="{FF2B5EF4-FFF2-40B4-BE49-F238E27FC236}">
                    <a16:creationId xmlns:a16="http://schemas.microsoft.com/office/drawing/2014/main" id="{0157623F-AE85-C343-AB0E-EA8674A2DD0B}"/>
                  </a:ext>
                </a:extLst>
              </p:cNvPr>
              <p:cNvSpPr/>
              <p:nvPr/>
            </p:nvSpPr>
            <p:spPr>
              <a:xfrm>
                <a:off x="8078171" y="4926139"/>
                <a:ext cx="19610" cy="17526"/>
              </a:xfrm>
              <a:custGeom>
                <a:avLst/>
                <a:gdLst>
                  <a:gd name="connsiteX0" fmla="*/ 15803 w 19610"/>
                  <a:gd name="connsiteY0" fmla="*/ 17526 h 17526"/>
                  <a:gd name="connsiteX1" fmla="*/ 9805 w 19610"/>
                  <a:gd name="connsiteY1" fmla="*/ 13621 h 17526"/>
                  <a:gd name="connsiteX2" fmla="*/ 3808 w 19610"/>
                  <a:gd name="connsiteY2" fmla="*/ 17526 h 17526"/>
                  <a:gd name="connsiteX3" fmla="*/ 5902 w 19610"/>
                  <a:gd name="connsiteY3" fmla="*/ 10954 h 17526"/>
                  <a:gd name="connsiteX4" fmla="*/ 0 w 19610"/>
                  <a:gd name="connsiteY4" fmla="*/ 6668 h 17526"/>
                  <a:gd name="connsiteX5" fmla="*/ 7425 w 19610"/>
                  <a:gd name="connsiteY5" fmla="*/ 6477 h 17526"/>
                  <a:gd name="connsiteX6" fmla="*/ 9805 w 19610"/>
                  <a:gd name="connsiteY6" fmla="*/ 0 h 17526"/>
                  <a:gd name="connsiteX7" fmla="*/ 12185 w 19610"/>
                  <a:gd name="connsiteY7" fmla="*/ 6477 h 17526"/>
                  <a:gd name="connsiteX8" fmla="*/ 19610 w 19610"/>
                  <a:gd name="connsiteY8" fmla="*/ 6668 h 17526"/>
                  <a:gd name="connsiteX9" fmla="*/ 13708 w 19610"/>
                  <a:gd name="connsiteY9" fmla="*/ 10954 h 17526"/>
                  <a:gd name="connsiteX10" fmla="*/ 15803 w 19610"/>
                  <a:gd name="connsiteY10" fmla="*/ 17526 h 17526"/>
                  <a:gd name="connsiteX11" fmla="*/ 3237 w 19610"/>
                  <a:gd name="connsiteY11" fmla="*/ 7715 h 17526"/>
                  <a:gd name="connsiteX12" fmla="*/ 7235 w 19610"/>
                  <a:gd name="connsiteY12" fmla="*/ 10573 h 17526"/>
                  <a:gd name="connsiteX13" fmla="*/ 5807 w 19610"/>
                  <a:gd name="connsiteY13" fmla="*/ 15050 h 17526"/>
                  <a:gd name="connsiteX14" fmla="*/ 9805 w 19610"/>
                  <a:gd name="connsiteY14" fmla="*/ 12383 h 17526"/>
                  <a:gd name="connsiteX15" fmla="*/ 13804 w 19610"/>
                  <a:gd name="connsiteY15" fmla="*/ 15050 h 17526"/>
                  <a:gd name="connsiteX16" fmla="*/ 12376 w 19610"/>
                  <a:gd name="connsiteY16" fmla="*/ 10573 h 17526"/>
                  <a:gd name="connsiteX17" fmla="*/ 16374 w 19610"/>
                  <a:gd name="connsiteY17" fmla="*/ 7715 h 17526"/>
                  <a:gd name="connsiteX18" fmla="*/ 11424 w 19610"/>
                  <a:gd name="connsiteY18" fmla="*/ 7620 h 17526"/>
                  <a:gd name="connsiteX19" fmla="*/ 9805 w 19610"/>
                  <a:gd name="connsiteY19" fmla="*/ 3239 h 17526"/>
                  <a:gd name="connsiteX20" fmla="*/ 8187 w 19610"/>
                  <a:gd name="connsiteY20" fmla="*/ 7620 h 17526"/>
                  <a:gd name="connsiteX21" fmla="*/ 3237 w 19610"/>
                  <a:gd name="connsiteY21" fmla="*/ 7715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621"/>
                    </a:lnTo>
                    <a:lnTo>
                      <a:pt x="3808" y="17526"/>
                    </a:lnTo>
                    <a:lnTo>
                      <a:pt x="5902" y="10954"/>
                    </a:lnTo>
                    <a:lnTo>
                      <a:pt x="0" y="6668"/>
                    </a:lnTo>
                    <a:lnTo>
                      <a:pt x="7425" y="6477"/>
                    </a:lnTo>
                    <a:lnTo>
                      <a:pt x="9805" y="0"/>
                    </a:lnTo>
                    <a:lnTo>
                      <a:pt x="12185" y="6477"/>
                    </a:lnTo>
                    <a:lnTo>
                      <a:pt x="19610" y="6668"/>
                    </a:lnTo>
                    <a:lnTo>
                      <a:pt x="13708" y="10954"/>
                    </a:lnTo>
                    <a:lnTo>
                      <a:pt x="15803" y="17526"/>
                    </a:lnTo>
                    <a:close/>
                    <a:moveTo>
                      <a:pt x="3237" y="7715"/>
                    </a:moveTo>
                    <a:lnTo>
                      <a:pt x="7235" y="10573"/>
                    </a:lnTo>
                    <a:lnTo>
                      <a:pt x="5807" y="15050"/>
                    </a:lnTo>
                    <a:lnTo>
                      <a:pt x="9805" y="12383"/>
                    </a:lnTo>
                    <a:lnTo>
                      <a:pt x="13804" y="15050"/>
                    </a:lnTo>
                    <a:lnTo>
                      <a:pt x="12376" y="10573"/>
                    </a:lnTo>
                    <a:lnTo>
                      <a:pt x="16374" y="7715"/>
                    </a:lnTo>
                    <a:lnTo>
                      <a:pt x="11424" y="7620"/>
                    </a:lnTo>
                    <a:lnTo>
                      <a:pt x="9805" y="3239"/>
                    </a:lnTo>
                    <a:lnTo>
                      <a:pt x="8187" y="7620"/>
                    </a:lnTo>
                    <a:lnTo>
                      <a:pt x="3237" y="7715"/>
                    </a:lnTo>
                    <a:close/>
                  </a:path>
                </a:pathLst>
              </a:custGeom>
              <a:solidFill>
                <a:srgbClr val="F8EB37"/>
              </a:solidFill>
              <a:ln w="9509" cap="flat">
                <a:noFill/>
                <a:prstDash val="solid"/>
                <a:miter/>
              </a:ln>
            </p:spPr>
            <p:txBody>
              <a:bodyPr rtlCol="0" anchor="ctr"/>
              <a:lstStyle/>
              <a:p>
                <a:endParaRPr lang="en-US"/>
              </a:p>
            </p:txBody>
          </p:sp>
          <p:sp>
            <p:nvSpPr>
              <p:cNvPr id="569" name="Freeform 568">
                <a:extLst>
                  <a:ext uri="{FF2B5EF4-FFF2-40B4-BE49-F238E27FC236}">
                    <a16:creationId xmlns:a16="http://schemas.microsoft.com/office/drawing/2014/main" id="{4CB3EEAA-0A6B-8D4B-AE87-D37B86F2A339}"/>
                  </a:ext>
                </a:extLst>
              </p:cNvPr>
              <p:cNvSpPr/>
              <p:nvPr/>
            </p:nvSpPr>
            <p:spPr>
              <a:xfrm>
                <a:off x="8053515" y="4920805"/>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5141 w 16278"/>
                  <a:gd name="connsiteY11" fmla="*/ 13335 h 14668"/>
                  <a:gd name="connsiteX12" fmla="*/ 8187 w 16278"/>
                  <a:gd name="connsiteY12" fmla="*/ 11335 h 14668"/>
                  <a:gd name="connsiteX13" fmla="*/ 11233 w 16278"/>
                  <a:gd name="connsiteY13" fmla="*/ 13335 h 14668"/>
                  <a:gd name="connsiteX14" fmla="*/ 13137 w 16278"/>
                  <a:gd name="connsiteY14" fmla="*/ 14669 h 14668"/>
                  <a:gd name="connsiteX15" fmla="*/ 12471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7049"/>
                    </a:lnTo>
                    <a:lnTo>
                      <a:pt x="4950" y="9144"/>
                    </a:lnTo>
                    <a:lnTo>
                      <a:pt x="3903" y="12383"/>
                    </a:lnTo>
                    <a:lnTo>
                      <a:pt x="3141" y="14669"/>
                    </a:lnTo>
                    <a:lnTo>
                      <a:pt x="5141" y="13335"/>
                    </a:lnTo>
                    <a:lnTo>
                      <a:pt x="8187" y="11335"/>
                    </a:lnTo>
                    <a:lnTo>
                      <a:pt x="11233" y="13335"/>
                    </a:lnTo>
                    <a:lnTo>
                      <a:pt x="13137" y="14669"/>
                    </a:lnTo>
                    <a:lnTo>
                      <a:pt x="12471" y="12383"/>
                    </a:lnTo>
                    <a:lnTo>
                      <a:pt x="11424" y="9144"/>
                    </a:lnTo>
                    <a:lnTo>
                      <a:pt x="14279" y="7049"/>
                    </a:lnTo>
                    <a:lnTo>
                      <a:pt x="16279" y="5525"/>
                    </a:lnTo>
                    <a:lnTo>
                      <a:pt x="13804" y="5525"/>
                    </a:lnTo>
                    <a:lnTo>
                      <a:pt x="10186" y="5429"/>
                    </a:lnTo>
                  </a:path>
                </a:pathLst>
              </a:custGeom>
              <a:solidFill>
                <a:srgbClr val="F8EB37"/>
              </a:solidFill>
              <a:ln w="9509" cap="flat">
                <a:noFill/>
                <a:prstDash val="solid"/>
                <a:miter/>
              </a:ln>
            </p:spPr>
            <p:txBody>
              <a:bodyPr rtlCol="0" anchor="ctr"/>
              <a:lstStyle/>
              <a:p>
                <a:endParaRPr lang="en-US"/>
              </a:p>
            </p:txBody>
          </p:sp>
          <p:sp>
            <p:nvSpPr>
              <p:cNvPr id="570" name="Freeform 569">
                <a:extLst>
                  <a:ext uri="{FF2B5EF4-FFF2-40B4-BE49-F238E27FC236}">
                    <a16:creationId xmlns:a16="http://schemas.microsoft.com/office/drawing/2014/main" id="{4E9DD34B-792B-1041-9407-5D43B0FACAB7}"/>
                  </a:ext>
                </a:extLst>
              </p:cNvPr>
              <p:cNvSpPr/>
              <p:nvPr/>
            </p:nvSpPr>
            <p:spPr>
              <a:xfrm>
                <a:off x="8051897" y="4919281"/>
                <a:ext cx="19610" cy="17430"/>
              </a:xfrm>
              <a:custGeom>
                <a:avLst/>
                <a:gdLst>
                  <a:gd name="connsiteX0" fmla="*/ 3808 w 19610"/>
                  <a:gd name="connsiteY0" fmla="*/ 17431 h 17430"/>
                  <a:gd name="connsiteX1" fmla="*/ 5902 w 19610"/>
                  <a:gd name="connsiteY1" fmla="*/ 10858 h 17430"/>
                  <a:gd name="connsiteX2" fmla="*/ 0 w 19610"/>
                  <a:gd name="connsiteY2" fmla="*/ 6572 h 17430"/>
                  <a:gd name="connsiteX3" fmla="*/ 7426 w 19610"/>
                  <a:gd name="connsiteY3" fmla="*/ 6477 h 17430"/>
                  <a:gd name="connsiteX4" fmla="*/ 9806 w 19610"/>
                  <a:gd name="connsiteY4" fmla="*/ 0 h 17430"/>
                  <a:gd name="connsiteX5" fmla="*/ 12185 w 19610"/>
                  <a:gd name="connsiteY5" fmla="*/ 6477 h 17430"/>
                  <a:gd name="connsiteX6" fmla="*/ 19611 w 19610"/>
                  <a:gd name="connsiteY6" fmla="*/ 6572 h 17430"/>
                  <a:gd name="connsiteX7" fmla="*/ 13708 w 19610"/>
                  <a:gd name="connsiteY7" fmla="*/ 10858 h 17430"/>
                  <a:gd name="connsiteX8" fmla="*/ 15803 w 19610"/>
                  <a:gd name="connsiteY8" fmla="*/ 17431 h 17430"/>
                  <a:gd name="connsiteX9" fmla="*/ 9806 w 19610"/>
                  <a:gd name="connsiteY9" fmla="*/ 13525 h 17430"/>
                  <a:gd name="connsiteX10" fmla="*/ 3808 w 19610"/>
                  <a:gd name="connsiteY10" fmla="*/ 17431 h 17430"/>
                  <a:gd name="connsiteX11" fmla="*/ 9806 w 19610"/>
                  <a:gd name="connsiteY11" fmla="*/ 12192 h 17430"/>
                  <a:gd name="connsiteX12" fmla="*/ 13804 w 19610"/>
                  <a:gd name="connsiteY12" fmla="*/ 14859 h 17430"/>
                  <a:gd name="connsiteX13" fmla="*/ 12376 w 19610"/>
                  <a:gd name="connsiteY13" fmla="*/ 10382 h 17430"/>
                  <a:gd name="connsiteX14" fmla="*/ 16279 w 19610"/>
                  <a:gd name="connsiteY14" fmla="*/ 7525 h 17430"/>
                  <a:gd name="connsiteX15" fmla="*/ 11328 w 19610"/>
                  <a:gd name="connsiteY15" fmla="*/ 7429 h 17430"/>
                  <a:gd name="connsiteX16" fmla="*/ 9710 w 19610"/>
                  <a:gd name="connsiteY16" fmla="*/ 3048 h 17430"/>
                  <a:gd name="connsiteX17" fmla="*/ 8092 w 19610"/>
                  <a:gd name="connsiteY17" fmla="*/ 7429 h 17430"/>
                  <a:gd name="connsiteX18" fmla="*/ 3142 w 19610"/>
                  <a:gd name="connsiteY18" fmla="*/ 7525 h 17430"/>
                  <a:gd name="connsiteX19" fmla="*/ 7045 w 19610"/>
                  <a:gd name="connsiteY19" fmla="*/ 10382 h 17430"/>
                  <a:gd name="connsiteX20" fmla="*/ 5617 w 19610"/>
                  <a:gd name="connsiteY20" fmla="*/ 14859 h 17430"/>
                  <a:gd name="connsiteX21" fmla="*/ 9806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858"/>
                    </a:lnTo>
                    <a:lnTo>
                      <a:pt x="0" y="6572"/>
                    </a:lnTo>
                    <a:lnTo>
                      <a:pt x="7426" y="6477"/>
                    </a:lnTo>
                    <a:lnTo>
                      <a:pt x="9806" y="0"/>
                    </a:lnTo>
                    <a:lnTo>
                      <a:pt x="12185" y="6477"/>
                    </a:lnTo>
                    <a:lnTo>
                      <a:pt x="19611" y="6572"/>
                    </a:lnTo>
                    <a:lnTo>
                      <a:pt x="13708" y="10858"/>
                    </a:lnTo>
                    <a:lnTo>
                      <a:pt x="15803" y="17431"/>
                    </a:lnTo>
                    <a:lnTo>
                      <a:pt x="9806" y="13525"/>
                    </a:lnTo>
                    <a:lnTo>
                      <a:pt x="3808" y="17431"/>
                    </a:lnTo>
                    <a:close/>
                    <a:moveTo>
                      <a:pt x="9806" y="12192"/>
                    </a:moveTo>
                    <a:lnTo>
                      <a:pt x="13804" y="14859"/>
                    </a:lnTo>
                    <a:lnTo>
                      <a:pt x="12376" y="10382"/>
                    </a:lnTo>
                    <a:lnTo>
                      <a:pt x="16279" y="7525"/>
                    </a:lnTo>
                    <a:lnTo>
                      <a:pt x="11328" y="7429"/>
                    </a:lnTo>
                    <a:lnTo>
                      <a:pt x="9710" y="3048"/>
                    </a:lnTo>
                    <a:lnTo>
                      <a:pt x="8092" y="7429"/>
                    </a:lnTo>
                    <a:lnTo>
                      <a:pt x="3142" y="7525"/>
                    </a:lnTo>
                    <a:lnTo>
                      <a:pt x="7045" y="10382"/>
                    </a:lnTo>
                    <a:lnTo>
                      <a:pt x="5617" y="14859"/>
                    </a:lnTo>
                    <a:lnTo>
                      <a:pt x="9806" y="12192"/>
                    </a:lnTo>
                    <a:close/>
                  </a:path>
                </a:pathLst>
              </a:custGeom>
              <a:solidFill>
                <a:srgbClr val="F8EB37"/>
              </a:solidFill>
              <a:ln w="9509" cap="flat">
                <a:noFill/>
                <a:prstDash val="solid"/>
                <a:miter/>
              </a:ln>
            </p:spPr>
            <p:txBody>
              <a:bodyPr rtlCol="0" anchor="ctr"/>
              <a:lstStyle/>
              <a:p>
                <a:endParaRPr lang="en-US"/>
              </a:p>
            </p:txBody>
          </p:sp>
          <p:sp>
            <p:nvSpPr>
              <p:cNvPr id="571" name="Freeform 570">
                <a:extLst>
                  <a:ext uri="{FF2B5EF4-FFF2-40B4-BE49-F238E27FC236}">
                    <a16:creationId xmlns:a16="http://schemas.microsoft.com/office/drawing/2014/main" id="{FD53D74B-CB64-3F4B-BD25-FB939A6E6033}"/>
                  </a:ext>
                </a:extLst>
              </p:cNvPr>
              <p:cNvSpPr/>
              <p:nvPr/>
            </p:nvSpPr>
            <p:spPr>
              <a:xfrm>
                <a:off x="8027431"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7425 w 16373"/>
                  <a:gd name="connsiteY3" fmla="*/ 2191 h 14668"/>
                  <a:gd name="connsiteX4" fmla="*/ 6188 w 16373"/>
                  <a:gd name="connsiteY4" fmla="*/ 5429 h 14668"/>
                  <a:gd name="connsiteX5" fmla="*/ 2570 w 16373"/>
                  <a:gd name="connsiteY5" fmla="*/ 5524 h 14668"/>
                  <a:gd name="connsiteX6" fmla="*/ 0 w 16373"/>
                  <a:gd name="connsiteY6" fmla="*/ 5524 h 14668"/>
                  <a:gd name="connsiteX7" fmla="*/ 2094 w 16373"/>
                  <a:gd name="connsiteY7" fmla="*/ 7048 h 14668"/>
                  <a:gd name="connsiteX8" fmla="*/ 4950 w 16373"/>
                  <a:gd name="connsiteY8" fmla="*/ 9144 h 14668"/>
                  <a:gd name="connsiteX9" fmla="*/ 3903 w 16373"/>
                  <a:gd name="connsiteY9" fmla="*/ 12382 h 14668"/>
                  <a:gd name="connsiteX10" fmla="*/ 3237 w 16373"/>
                  <a:gd name="connsiteY10" fmla="*/ 14668 h 14668"/>
                  <a:gd name="connsiteX11" fmla="*/ 5140 w 16373"/>
                  <a:gd name="connsiteY11" fmla="*/ 13335 h 14668"/>
                  <a:gd name="connsiteX12" fmla="*/ 8187 w 16373"/>
                  <a:gd name="connsiteY12" fmla="*/ 11335 h 14668"/>
                  <a:gd name="connsiteX13" fmla="*/ 11233 w 16373"/>
                  <a:gd name="connsiteY13" fmla="*/ 13335 h 14668"/>
                  <a:gd name="connsiteX14" fmla="*/ 13137 w 16373"/>
                  <a:gd name="connsiteY14" fmla="*/ 14668 h 14668"/>
                  <a:gd name="connsiteX15" fmla="*/ 12471 w 16373"/>
                  <a:gd name="connsiteY15" fmla="*/ 12382 h 14668"/>
                  <a:gd name="connsiteX16" fmla="*/ 11423 w 16373"/>
                  <a:gd name="connsiteY16" fmla="*/ 9144 h 14668"/>
                  <a:gd name="connsiteX17" fmla="*/ 14279 w 16373"/>
                  <a:gd name="connsiteY17" fmla="*/ 7048 h 14668"/>
                  <a:gd name="connsiteX18" fmla="*/ 16374 w 16373"/>
                  <a:gd name="connsiteY18" fmla="*/ 5524 h 14668"/>
                  <a:gd name="connsiteX19" fmla="*/ 13899 w 16373"/>
                  <a:gd name="connsiteY19" fmla="*/ 5524 h 14668"/>
                  <a:gd name="connsiteX20" fmla="*/ 10186 w 16373"/>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373" h="14668">
                    <a:moveTo>
                      <a:pt x="10186" y="5429"/>
                    </a:moveTo>
                    <a:lnTo>
                      <a:pt x="8949" y="2191"/>
                    </a:lnTo>
                    <a:lnTo>
                      <a:pt x="8187" y="0"/>
                    </a:lnTo>
                    <a:lnTo>
                      <a:pt x="7425" y="2191"/>
                    </a:lnTo>
                    <a:lnTo>
                      <a:pt x="6188" y="5429"/>
                    </a:lnTo>
                    <a:lnTo>
                      <a:pt x="2570" y="5524"/>
                    </a:lnTo>
                    <a:lnTo>
                      <a:pt x="0" y="5524"/>
                    </a:lnTo>
                    <a:lnTo>
                      <a:pt x="2094" y="7048"/>
                    </a:lnTo>
                    <a:lnTo>
                      <a:pt x="4950" y="9144"/>
                    </a:lnTo>
                    <a:lnTo>
                      <a:pt x="3903" y="12382"/>
                    </a:lnTo>
                    <a:lnTo>
                      <a:pt x="3237"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a:p>
            </p:txBody>
          </p:sp>
          <p:sp>
            <p:nvSpPr>
              <p:cNvPr id="572" name="Freeform 571">
                <a:extLst>
                  <a:ext uri="{FF2B5EF4-FFF2-40B4-BE49-F238E27FC236}">
                    <a16:creationId xmlns:a16="http://schemas.microsoft.com/office/drawing/2014/main" id="{D592D917-901D-EF45-8391-547E00DE4091}"/>
                  </a:ext>
                </a:extLst>
              </p:cNvPr>
              <p:cNvSpPr/>
              <p:nvPr/>
            </p:nvSpPr>
            <p:spPr>
              <a:xfrm>
                <a:off x="8025813" y="4926139"/>
                <a:ext cx="19610" cy="17526"/>
              </a:xfrm>
              <a:custGeom>
                <a:avLst/>
                <a:gdLst>
                  <a:gd name="connsiteX0" fmla="*/ 3808 w 19610"/>
                  <a:gd name="connsiteY0" fmla="*/ 17526 h 17526"/>
                  <a:gd name="connsiteX1" fmla="*/ 5902 w 19610"/>
                  <a:gd name="connsiteY1" fmla="*/ 10859 h 17526"/>
                  <a:gd name="connsiteX2" fmla="*/ 0 w 19610"/>
                  <a:gd name="connsiteY2" fmla="*/ 6572 h 17526"/>
                  <a:gd name="connsiteX3" fmla="*/ 7425 w 19610"/>
                  <a:gd name="connsiteY3" fmla="*/ 6477 h 17526"/>
                  <a:gd name="connsiteX4" fmla="*/ 9805 w 19610"/>
                  <a:gd name="connsiteY4" fmla="*/ 0 h 17526"/>
                  <a:gd name="connsiteX5" fmla="*/ 12185 w 19610"/>
                  <a:gd name="connsiteY5" fmla="*/ 6477 h 17526"/>
                  <a:gd name="connsiteX6" fmla="*/ 19610 w 19610"/>
                  <a:gd name="connsiteY6" fmla="*/ 6572 h 17526"/>
                  <a:gd name="connsiteX7" fmla="*/ 13708 w 19610"/>
                  <a:gd name="connsiteY7" fmla="*/ 10859 h 17526"/>
                  <a:gd name="connsiteX8" fmla="*/ 15803 w 19610"/>
                  <a:gd name="connsiteY8" fmla="*/ 17526 h 17526"/>
                  <a:gd name="connsiteX9" fmla="*/ 9901 w 19610"/>
                  <a:gd name="connsiteY9" fmla="*/ 13526 h 17526"/>
                  <a:gd name="connsiteX10" fmla="*/ 3808 w 19610"/>
                  <a:gd name="connsiteY10" fmla="*/ 17526 h 17526"/>
                  <a:gd name="connsiteX11" fmla="*/ 9805 w 19610"/>
                  <a:gd name="connsiteY11" fmla="*/ 12287 h 17526"/>
                  <a:gd name="connsiteX12" fmla="*/ 13804 w 19610"/>
                  <a:gd name="connsiteY12" fmla="*/ 14954 h 17526"/>
                  <a:gd name="connsiteX13" fmla="*/ 12376 w 19610"/>
                  <a:gd name="connsiteY13" fmla="*/ 10478 h 17526"/>
                  <a:gd name="connsiteX14" fmla="*/ 16374 w 19610"/>
                  <a:gd name="connsiteY14" fmla="*/ 7620 h 17526"/>
                  <a:gd name="connsiteX15" fmla="*/ 11424 w 19610"/>
                  <a:gd name="connsiteY15" fmla="*/ 7525 h 17526"/>
                  <a:gd name="connsiteX16" fmla="*/ 9805 w 19610"/>
                  <a:gd name="connsiteY16" fmla="*/ 3143 h 17526"/>
                  <a:gd name="connsiteX17" fmla="*/ 8187 w 19610"/>
                  <a:gd name="connsiteY17" fmla="*/ 7525 h 17526"/>
                  <a:gd name="connsiteX18" fmla="*/ 3237 w 19610"/>
                  <a:gd name="connsiteY18" fmla="*/ 7620 h 17526"/>
                  <a:gd name="connsiteX19" fmla="*/ 7235 w 19610"/>
                  <a:gd name="connsiteY19" fmla="*/ 10478 h 17526"/>
                  <a:gd name="connsiteX20" fmla="*/ 5807 w 19610"/>
                  <a:gd name="connsiteY20" fmla="*/ 14954 h 17526"/>
                  <a:gd name="connsiteX21" fmla="*/ 9805 w 19610"/>
                  <a:gd name="connsiteY21" fmla="*/ 12287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3808" y="17526"/>
                    </a:moveTo>
                    <a:lnTo>
                      <a:pt x="5902" y="10859"/>
                    </a:lnTo>
                    <a:lnTo>
                      <a:pt x="0" y="6572"/>
                    </a:lnTo>
                    <a:lnTo>
                      <a:pt x="7425" y="6477"/>
                    </a:lnTo>
                    <a:lnTo>
                      <a:pt x="9805" y="0"/>
                    </a:lnTo>
                    <a:lnTo>
                      <a:pt x="12185" y="6477"/>
                    </a:lnTo>
                    <a:lnTo>
                      <a:pt x="19610" y="6572"/>
                    </a:lnTo>
                    <a:lnTo>
                      <a:pt x="13708" y="10859"/>
                    </a:lnTo>
                    <a:lnTo>
                      <a:pt x="15803" y="17526"/>
                    </a:lnTo>
                    <a:lnTo>
                      <a:pt x="9901" y="13526"/>
                    </a:lnTo>
                    <a:lnTo>
                      <a:pt x="3808" y="17526"/>
                    </a:lnTo>
                    <a:close/>
                    <a:moveTo>
                      <a:pt x="9805" y="12287"/>
                    </a:moveTo>
                    <a:lnTo>
                      <a:pt x="13804" y="14954"/>
                    </a:lnTo>
                    <a:lnTo>
                      <a:pt x="12376" y="10478"/>
                    </a:lnTo>
                    <a:lnTo>
                      <a:pt x="16374" y="7620"/>
                    </a:lnTo>
                    <a:lnTo>
                      <a:pt x="11424" y="7525"/>
                    </a:lnTo>
                    <a:lnTo>
                      <a:pt x="9805" y="3143"/>
                    </a:lnTo>
                    <a:lnTo>
                      <a:pt x="8187" y="7525"/>
                    </a:lnTo>
                    <a:lnTo>
                      <a:pt x="3237" y="7620"/>
                    </a:lnTo>
                    <a:lnTo>
                      <a:pt x="7235" y="10478"/>
                    </a:lnTo>
                    <a:lnTo>
                      <a:pt x="5807" y="14954"/>
                    </a:lnTo>
                    <a:lnTo>
                      <a:pt x="9805" y="12287"/>
                    </a:lnTo>
                    <a:close/>
                  </a:path>
                </a:pathLst>
              </a:custGeom>
              <a:solidFill>
                <a:srgbClr val="F8EB37"/>
              </a:solidFill>
              <a:ln w="9509" cap="flat">
                <a:noFill/>
                <a:prstDash val="solid"/>
                <a:miter/>
              </a:ln>
            </p:spPr>
            <p:txBody>
              <a:bodyPr rtlCol="0" anchor="ctr"/>
              <a:lstStyle/>
              <a:p>
                <a:endParaRPr lang="en-US"/>
              </a:p>
            </p:txBody>
          </p:sp>
          <p:sp>
            <p:nvSpPr>
              <p:cNvPr id="573" name="Freeform 572">
                <a:extLst>
                  <a:ext uri="{FF2B5EF4-FFF2-40B4-BE49-F238E27FC236}">
                    <a16:creationId xmlns:a16="http://schemas.microsoft.com/office/drawing/2014/main" id="{24AF16FA-8755-CF47-BAAE-6A17D0723C75}"/>
                  </a:ext>
                </a:extLst>
              </p:cNvPr>
              <p:cNvSpPr/>
              <p:nvPr/>
            </p:nvSpPr>
            <p:spPr>
              <a:xfrm>
                <a:off x="8008487" y="4946523"/>
                <a:ext cx="16373" cy="14573"/>
              </a:xfrm>
              <a:custGeom>
                <a:avLst/>
                <a:gdLst>
                  <a:gd name="connsiteX0" fmla="*/ 10091 w 16373"/>
                  <a:gd name="connsiteY0" fmla="*/ 5429 h 14573"/>
                  <a:gd name="connsiteX1" fmla="*/ 8949 w 16373"/>
                  <a:gd name="connsiteY1" fmla="*/ 2095 h 14573"/>
                  <a:gd name="connsiteX2" fmla="*/ 8187 w 16373"/>
                  <a:gd name="connsiteY2" fmla="*/ 0 h 14573"/>
                  <a:gd name="connsiteX3" fmla="*/ 7425 w 16373"/>
                  <a:gd name="connsiteY3" fmla="*/ 2095 h 14573"/>
                  <a:gd name="connsiteX4" fmla="*/ 6188 w 16373"/>
                  <a:gd name="connsiteY4" fmla="*/ 5429 h 14573"/>
                  <a:gd name="connsiteX5" fmla="*/ 2475 w 16373"/>
                  <a:gd name="connsiteY5" fmla="*/ 5429 h 14573"/>
                  <a:gd name="connsiteX6" fmla="*/ 0 w 16373"/>
                  <a:gd name="connsiteY6" fmla="*/ 5524 h 14573"/>
                  <a:gd name="connsiteX7" fmla="*/ 1999 w 16373"/>
                  <a:gd name="connsiteY7" fmla="*/ 6953 h 14573"/>
                  <a:gd name="connsiteX8" fmla="*/ 4950 w 16373"/>
                  <a:gd name="connsiteY8" fmla="*/ 9049 h 14573"/>
                  <a:gd name="connsiteX9" fmla="*/ 3903 w 16373"/>
                  <a:gd name="connsiteY9" fmla="*/ 12382 h 14573"/>
                  <a:gd name="connsiteX10" fmla="*/ 3142 w 16373"/>
                  <a:gd name="connsiteY10" fmla="*/ 14573 h 14573"/>
                  <a:gd name="connsiteX11" fmla="*/ 5141 w 16373"/>
                  <a:gd name="connsiteY11" fmla="*/ 13335 h 14573"/>
                  <a:gd name="connsiteX12" fmla="*/ 8187 w 16373"/>
                  <a:gd name="connsiteY12" fmla="*/ 11335 h 14573"/>
                  <a:gd name="connsiteX13" fmla="*/ 11233 w 16373"/>
                  <a:gd name="connsiteY13" fmla="*/ 13335 h 14573"/>
                  <a:gd name="connsiteX14" fmla="*/ 13137 w 16373"/>
                  <a:gd name="connsiteY14" fmla="*/ 14573 h 14573"/>
                  <a:gd name="connsiteX15" fmla="*/ 11424 w 16373"/>
                  <a:gd name="connsiteY15" fmla="*/ 9049 h 14573"/>
                  <a:gd name="connsiteX16" fmla="*/ 14279 w 16373"/>
                  <a:gd name="connsiteY16" fmla="*/ 6953 h 14573"/>
                  <a:gd name="connsiteX17" fmla="*/ 16374 w 16373"/>
                  <a:gd name="connsiteY17" fmla="*/ 5524 h 14573"/>
                  <a:gd name="connsiteX18" fmla="*/ 13804 w 16373"/>
                  <a:gd name="connsiteY18" fmla="*/ 5429 h 14573"/>
                  <a:gd name="connsiteX19" fmla="*/ 10091 w 16373"/>
                  <a:gd name="connsiteY19" fmla="*/ 542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573">
                    <a:moveTo>
                      <a:pt x="10091" y="5429"/>
                    </a:moveTo>
                    <a:lnTo>
                      <a:pt x="8949" y="2095"/>
                    </a:lnTo>
                    <a:lnTo>
                      <a:pt x="8187" y="0"/>
                    </a:lnTo>
                    <a:lnTo>
                      <a:pt x="7425" y="2095"/>
                    </a:lnTo>
                    <a:lnTo>
                      <a:pt x="6188" y="5429"/>
                    </a:lnTo>
                    <a:lnTo>
                      <a:pt x="2475" y="5429"/>
                    </a:lnTo>
                    <a:lnTo>
                      <a:pt x="0" y="5524"/>
                    </a:lnTo>
                    <a:lnTo>
                      <a:pt x="1999" y="6953"/>
                    </a:lnTo>
                    <a:lnTo>
                      <a:pt x="4950" y="9049"/>
                    </a:lnTo>
                    <a:lnTo>
                      <a:pt x="3903" y="12382"/>
                    </a:lnTo>
                    <a:lnTo>
                      <a:pt x="3142" y="14573"/>
                    </a:lnTo>
                    <a:lnTo>
                      <a:pt x="5141" y="13335"/>
                    </a:lnTo>
                    <a:lnTo>
                      <a:pt x="8187" y="11335"/>
                    </a:lnTo>
                    <a:lnTo>
                      <a:pt x="11233" y="13335"/>
                    </a:lnTo>
                    <a:lnTo>
                      <a:pt x="13137" y="14573"/>
                    </a:lnTo>
                    <a:lnTo>
                      <a:pt x="11424" y="9049"/>
                    </a:lnTo>
                    <a:lnTo>
                      <a:pt x="14279" y="6953"/>
                    </a:lnTo>
                    <a:lnTo>
                      <a:pt x="16374" y="5524"/>
                    </a:lnTo>
                    <a:lnTo>
                      <a:pt x="13804" y="5429"/>
                    </a:lnTo>
                    <a:lnTo>
                      <a:pt x="10091" y="5429"/>
                    </a:lnTo>
                  </a:path>
                </a:pathLst>
              </a:custGeom>
              <a:solidFill>
                <a:srgbClr val="F8EB37"/>
              </a:solidFill>
              <a:ln w="9509" cap="flat">
                <a:noFill/>
                <a:prstDash val="solid"/>
                <a:miter/>
              </a:ln>
            </p:spPr>
            <p:txBody>
              <a:bodyPr rtlCol="0" anchor="ctr"/>
              <a:lstStyle/>
              <a:p>
                <a:endParaRPr lang="en-US"/>
              </a:p>
            </p:txBody>
          </p:sp>
          <p:sp>
            <p:nvSpPr>
              <p:cNvPr id="574" name="Freeform 573">
                <a:extLst>
                  <a:ext uri="{FF2B5EF4-FFF2-40B4-BE49-F238E27FC236}">
                    <a16:creationId xmlns:a16="http://schemas.microsoft.com/office/drawing/2014/main" id="{D3C8E129-521E-0A49-BEBC-FCBACF20C32A}"/>
                  </a:ext>
                </a:extLst>
              </p:cNvPr>
              <p:cNvSpPr/>
              <p:nvPr/>
            </p:nvSpPr>
            <p:spPr>
              <a:xfrm>
                <a:off x="8006869" y="4945094"/>
                <a:ext cx="19515" cy="17335"/>
              </a:xfrm>
              <a:custGeom>
                <a:avLst/>
                <a:gdLst>
                  <a:gd name="connsiteX0" fmla="*/ 3808 w 19515"/>
                  <a:gd name="connsiteY0" fmla="*/ 17336 h 17335"/>
                  <a:gd name="connsiteX1" fmla="*/ 5902 w 19515"/>
                  <a:gd name="connsiteY1" fmla="*/ 10763 h 17335"/>
                  <a:gd name="connsiteX2" fmla="*/ 0 w 19515"/>
                  <a:gd name="connsiteY2" fmla="*/ 6477 h 17335"/>
                  <a:gd name="connsiteX3" fmla="*/ 7425 w 19515"/>
                  <a:gd name="connsiteY3" fmla="*/ 6382 h 17335"/>
                  <a:gd name="connsiteX4" fmla="*/ 9805 w 19515"/>
                  <a:gd name="connsiteY4" fmla="*/ 0 h 17335"/>
                  <a:gd name="connsiteX5" fmla="*/ 12090 w 19515"/>
                  <a:gd name="connsiteY5" fmla="*/ 6382 h 17335"/>
                  <a:gd name="connsiteX6" fmla="*/ 19515 w 19515"/>
                  <a:gd name="connsiteY6" fmla="*/ 6477 h 17335"/>
                  <a:gd name="connsiteX7" fmla="*/ 13613 w 19515"/>
                  <a:gd name="connsiteY7" fmla="*/ 10763 h 17335"/>
                  <a:gd name="connsiteX8" fmla="*/ 15707 w 19515"/>
                  <a:gd name="connsiteY8" fmla="*/ 17336 h 17335"/>
                  <a:gd name="connsiteX9" fmla="*/ 9710 w 19515"/>
                  <a:gd name="connsiteY9" fmla="*/ 13430 h 17335"/>
                  <a:gd name="connsiteX10" fmla="*/ 3808 w 19515"/>
                  <a:gd name="connsiteY10" fmla="*/ 17336 h 17335"/>
                  <a:gd name="connsiteX11" fmla="*/ 9805 w 19515"/>
                  <a:gd name="connsiteY11" fmla="*/ 12097 h 17335"/>
                  <a:gd name="connsiteX12" fmla="*/ 13803 w 19515"/>
                  <a:gd name="connsiteY12" fmla="*/ 14764 h 17335"/>
                  <a:gd name="connsiteX13" fmla="*/ 12375 w 19515"/>
                  <a:gd name="connsiteY13" fmla="*/ 10287 h 17335"/>
                  <a:gd name="connsiteX14" fmla="*/ 16374 w 19515"/>
                  <a:gd name="connsiteY14" fmla="*/ 7429 h 17335"/>
                  <a:gd name="connsiteX15" fmla="*/ 11423 w 19515"/>
                  <a:gd name="connsiteY15" fmla="*/ 7334 h 17335"/>
                  <a:gd name="connsiteX16" fmla="*/ 9805 w 19515"/>
                  <a:gd name="connsiteY16" fmla="*/ 2953 h 17335"/>
                  <a:gd name="connsiteX17" fmla="*/ 8187 w 19515"/>
                  <a:gd name="connsiteY17" fmla="*/ 7334 h 17335"/>
                  <a:gd name="connsiteX18" fmla="*/ 3237 w 19515"/>
                  <a:gd name="connsiteY18" fmla="*/ 7429 h 17335"/>
                  <a:gd name="connsiteX19" fmla="*/ 7235 w 19515"/>
                  <a:gd name="connsiteY19" fmla="*/ 10287 h 17335"/>
                  <a:gd name="connsiteX20" fmla="*/ 5807 w 19515"/>
                  <a:gd name="connsiteY20" fmla="*/ 14764 h 17335"/>
                  <a:gd name="connsiteX21" fmla="*/ 9805 w 19515"/>
                  <a:gd name="connsiteY21" fmla="*/ 12097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335">
                    <a:moveTo>
                      <a:pt x="3808" y="17336"/>
                    </a:moveTo>
                    <a:lnTo>
                      <a:pt x="5902" y="10763"/>
                    </a:lnTo>
                    <a:lnTo>
                      <a:pt x="0" y="6477"/>
                    </a:lnTo>
                    <a:lnTo>
                      <a:pt x="7425" y="6382"/>
                    </a:lnTo>
                    <a:lnTo>
                      <a:pt x="9805" y="0"/>
                    </a:lnTo>
                    <a:lnTo>
                      <a:pt x="12090" y="6382"/>
                    </a:lnTo>
                    <a:lnTo>
                      <a:pt x="19515" y="6477"/>
                    </a:lnTo>
                    <a:lnTo>
                      <a:pt x="13613" y="10763"/>
                    </a:lnTo>
                    <a:lnTo>
                      <a:pt x="15707" y="17336"/>
                    </a:lnTo>
                    <a:lnTo>
                      <a:pt x="9710" y="13430"/>
                    </a:lnTo>
                    <a:lnTo>
                      <a:pt x="3808" y="17336"/>
                    </a:lnTo>
                    <a:close/>
                    <a:moveTo>
                      <a:pt x="9805" y="12097"/>
                    </a:moveTo>
                    <a:lnTo>
                      <a:pt x="13803" y="14764"/>
                    </a:lnTo>
                    <a:lnTo>
                      <a:pt x="12375" y="10287"/>
                    </a:lnTo>
                    <a:lnTo>
                      <a:pt x="16374" y="7429"/>
                    </a:lnTo>
                    <a:lnTo>
                      <a:pt x="11423" y="7334"/>
                    </a:lnTo>
                    <a:lnTo>
                      <a:pt x="9805" y="2953"/>
                    </a:lnTo>
                    <a:lnTo>
                      <a:pt x="8187" y="7334"/>
                    </a:lnTo>
                    <a:lnTo>
                      <a:pt x="3237" y="7429"/>
                    </a:lnTo>
                    <a:lnTo>
                      <a:pt x="7235" y="10287"/>
                    </a:lnTo>
                    <a:lnTo>
                      <a:pt x="5807" y="14764"/>
                    </a:lnTo>
                    <a:lnTo>
                      <a:pt x="9805" y="12097"/>
                    </a:lnTo>
                    <a:close/>
                  </a:path>
                </a:pathLst>
              </a:custGeom>
              <a:solidFill>
                <a:srgbClr val="F8EB37"/>
              </a:solidFill>
              <a:ln w="9509" cap="flat">
                <a:noFill/>
                <a:prstDash val="solid"/>
                <a:miter/>
              </a:ln>
            </p:spPr>
            <p:txBody>
              <a:bodyPr rtlCol="0" anchor="ctr"/>
              <a:lstStyle/>
              <a:p>
                <a:endParaRPr lang="en-US"/>
              </a:p>
            </p:txBody>
          </p:sp>
          <p:sp>
            <p:nvSpPr>
              <p:cNvPr id="575" name="Freeform 574">
                <a:extLst>
                  <a:ext uri="{FF2B5EF4-FFF2-40B4-BE49-F238E27FC236}">
                    <a16:creationId xmlns:a16="http://schemas.microsoft.com/office/drawing/2014/main" id="{638A9A02-51DD-4E43-B0CA-F4BCF7706FEA}"/>
                  </a:ext>
                </a:extLst>
              </p:cNvPr>
              <p:cNvSpPr/>
              <p:nvPr/>
            </p:nvSpPr>
            <p:spPr>
              <a:xfrm>
                <a:off x="8001443" y="4972621"/>
                <a:ext cx="16278" cy="14668"/>
              </a:xfrm>
              <a:custGeom>
                <a:avLst/>
                <a:gdLst>
                  <a:gd name="connsiteX0" fmla="*/ 11138 w 16278"/>
                  <a:gd name="connsiteY0" fmla="*/ 13335 h 14668"/>
                  <a:gd name="connsiteX1" fmla="*/ 13137 w 16278"/>
                  <a:gd name="connsiteY1" fmla="*/ 14669 h 14668"/>
                  <a:gd name="connsiteX2" fmla="*/ 12375 w 16278"/>
                  <a:gd name="connsiteY2" fmla="*/ 12383 h 14668"/>
                  <a:gd name="connsiteX3" fmla="*/ 11328 w 16278"/>
                  <a:gd name="connsiteY3" fmla="*/ 9049 h 14668"/>
                  <a:gd name="connsiteX4" fmla="*/ 14279 w 16278"/>
                  <a:gd name="connsiteY4" fmla="*/ 7049 h 14668"/>
                  <a:gd name="connsiteX5" fmla="*/ 16279 w 16278"/>
                  <a:gd name="connsiteY5" fmla="*/ 5525 h 14668"/>
                  <a:gd name="connsiteX6" fmla="*/ 13804 w 16278"/>
                  <a:gd name="connsiteY6" fmla="*/ 5525 h 14668"/>
                  <a:gd name="connsiteX7" fmla="*/ 10091 w 16278"/>
                  <a:gd name="connsiteY7" fmla="*/ 5429 h 14668"/>
                  <a:gd name="connsiteX8" fmla="*/ 8853 w 16278"/>
                  <a:gd name="connsiteY8" fmla="*/ 2096 h 14668"/>
                  <a:gd name="connsiteX9" fmla="*/ 8092 w 16278"/>
                  <a:gd name="connsiteY9" fmla="*/ 0 h 14668"/>
                  <a:gd name="connsiteX10" fmla="*/ 7330 w 16278"/>
                  <a:gd name="connsiteY10" fmla="*/ 2096 h 14668"/>
                  <a:gd name="connsiteX11" fmla="*/ 6093 w 16278"/>
                  <a:gd name="connsiteY11" fmla="*/ 5429 h 14668"/>
                  <a:gd name="connsiteX12" fmla="*/ 2475 w 16278"/>
                  <a:gd name="connsiteY12" fmla="*/ 5525 h 14668"/>
                  <a:gd name="connsiteX13" fmla="*/ 0 w 16278"/>
                  <a:gd name="connsiteY13" fmla="*/ 5525 h 14668"/>
                  <a:gd name="connsiteX14" fmla="*/ 1999 w 16278"/>
                  <a:gd name="connsiteY14" fmla="*/ 7049 h 14668"/>
                  <a:gd name="connsiteX15" fmla="*/ 4855 w 16278"/>
                  <a:gd name="connsiteY15" fmla="*/ 9049 h 14668"/>
                  <a:gd name="connsiteX16" fmla="*/ 3808 w 16278"/>
                  <a:gd name="connsiteY16" fmla="*/ 12383 h 14668"/>
                  <a:gd name="connsiteX17" fmla="*/ 3142 w 16278"/>
                  <a:gd name="connsiteY17" fmla="*/ 14669 h 14668"/>
                  <a:gd name="connsiteX18" fmla="*/ 5045 w 16278"/>
                  <a:gd name="connsiteY18" fmla="*/ 13335 h 14668"/>
                  <a:gd name="connsiteX19" fmla="*/ 8092 w 16278"/>
                  <a:gd name="connsiteY19" fmla="*/ 11335 h 14668"/>
                  <a:gd name="connsiteX20" fmla="*/ 11138 w 16278"/>
                  <a:gd name="connsiteY20" fmla="*/ 13335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1138" y="13335"/>
                    </a:moveTo>
                    <a:lnTo>
                      <a:pt x="13137" y="14669"/>
                    </a:lnTo>
                    <a:lnTo>
                      <a:pt x="12375" y="12383"/>
                    </a:lnTo>
                    <a:lnTo>
                      <a:pt x="11328" y="9049"/>
                    </a:lnTo>
                    <a:lnTo>
                      <a:pt x="14279" y="7049"/>
                    </a:lnTo>
                    <a:lnTo>
                      <a:pt x="16279" y="5525"/>
                    </a:lnTo>
                    <a:lnTo>
                      <a:pt x="13804" y="5525"/>
                    </a:lnTo>
                    <a:lnTo>
                      <a:pt x="10091" y="5429"/>
                    </a:lnTo>
                    <a:lnTo>
                      <a:pt x="8853" y="2096"/>
                    </a:lnTo>
                    <a:lnTo>
                      <a:pt x="8092" y="0"/>
                    </a:lnTo>
                    <a:lnTo>
                      <a:pt x="7330" y="2096"/>
                    </a:lnTo>
                    <a:lnTo>
                      <a:pt x="6093" y="5429"/>
                    </a:lnTo>
                    <a:lnTo>
                      <a:pt x="2475" y="5525"/>
                    </a:lnTo>
                    <a:lnTo>
                      <a:pt x="0" y="5525"/>
                    </a:lnTo>
                    <a:lnTo>
                      <a:pt x="1999" y="7049"/>
                    </a:lnTo>
                    <a:lnTo>
                      <a:pt x="4855" y="9049"/>
                    </a:lnTo>
                    <a:lnTo>
                      <a:pt x="3808" y="12383"/>
                    </a:lnTo>
                    <a:lnTo>
                      <a:pt x="3142" y="14669"/>
                    </a:lnTo>
                    <a:lnTo>
                      <a:pt x="5045" y="13335"/>
                    </a:lnTo>
                    <a:lnTo>
                      <a:pt x="8092" y="11335"/>
                    </a:lnTo>
                    <a:lnTo>
                      <a:pt x="11138" y="13335"/>
                    </a:lnTo>
                  </a:path>
                </a:pathLst>
              </a:custGeom>
              <a:solidFill>
                <a:srgbClr val="F8EB37"/>
              </a:solidFill>
              <a:ln w="9509" cap="flat">
                <a:noFill/>
                <a:prstDash val="solid"/>
                <a:miter/>
              </a:ln>
            </p:spPr>
            <p:txBody>
              <a:bodyPr rtlCol="0" anchor="ctr"/>
              <a:lstStyle/>
              <a:p>
                <a:endParaRPr lang="en-US"/>
              </a:p>
            </p:txBody>
          </p:sp>
          <p:sp>
            <p:nvSpPr>
              <p:cNvPr id="576" name="Freeform 575">
                <a:extLst>
                  <a:ext uri="{FF2B5EF4-FFF2-40B4-BE49-F238E27FC236}">
                    <a16:creationId xmlns:a16="http://schemas.microsoft.com/office/drawing/2014/main" id="{753A0C29-EB31-E740-8709-6C6270433672}"/>
                  </a:ext>
                </a:extLst>
              </p:cNvPr>
              <p:cNvSpPr/>
              <p:nvPr/>
            </p:nvSpPr>
            <p:spPr>
              <a:xfrm>
                <a:off x="7999824" y="4971097"/>
                <a:ext cx="19610" cy="17430"/>
              </a:xfrm>
              <a:custGeom>
                <a:avLst/>
                <a:gdLst>
                  <a:gd name="connsiteX0" fmla="*/ 3808 w 19610"/>
                  <a:gd name="connsiteY0" fmla="*/ 17431 h 17430"/>
                  <a:gd name="connsiteX1" fmla="*/ 5902 w 19610"/>
                  <a:gd name="connsiteY1" fmla="*/ 10763 h 17430"/>
                  <a:gd name="connsiteX2" fmla="*/ 0 w 19610"/>
                  <a:gd name="connsiteY2" fmla="*/ 6477 h 17430"/>
                  <a:gd name="connsiteX3" fmla="*/ 7425 w 19610"/>
                  <a:gd name="connsiteY3" fmla="*/ 6382 h 17430"/>
                  <a:gd name="connsiteX4" fmla="*/ 9805 w 19610"/>
                  <a:gd name="connsiteY4" fmla="*/ 0 h 17430"/>
                  <a:gd name="connsiteX5" fmla="*/ 12185 w 19610"/>
                  <a:gd name="connsiteY5" fmla="*/ 6382 h 17430"/>
                  <a:gd name="connsiteX6" fmla="*/ 19610 w 19610"/>
                  <a:gd name="connsiteY6" fmla="*/ 6477 h 17430"/>
                  <a:gd name="connsiteX7" fmla="*/ 13708 w 19610"/>
                  <a:gd name="connsiteY7" fmla="*/ 10763 h 17430"/>
                  <a:gd name="connsiteX8" fmla="*/ 15802 w 19610"/>
                  <a:gd name="connsiteY8" fmla="*/ 17431 h 17430"/>
                  <a:gd name="connsiteX9" fmla="*/ 9805 w 19610"/>
                  <a:gd name="connsiteY9" fmla="*/ 13430 h 17430"/>
                  <a:gd name="connsiteX10" fmla="*/ 3808 w 19610"/>
                  <a:gd name="connsiteY10" fmla="*/ 17431 h 17430"/>
                  <a:gd name="connsiteX11" fmla="*/ 9710 w 19610"/>
                  <a:gd name="connsiteY11" fmla="*/ 12192 h 17430"/>
                  <a:gd name="connsiteX12" fmla="*/ 13708 w 19610"/>
                  <a:gd name="connsiteY12" fmla="*/ 14859 h 17430"/>
                  <a:gd name="connsiteX13" fmla="*/ 12280 w 19610"/>
                  <a:gd name="connsiteY13" fmla="*/ 10382 h 17430"/>
                  <a:gd name="connsiteX14" fmla="*/ 16183 w 19610"/>
                  <a:gd name="connsiteY14" fmla="*/ 7525 h 17430"/>
                  <a:gd name="connsiteX15" fmla="*/ 11233 w 19610"/>
                  <a:gd name="connsiteY15" fmla="*/ 7429 h 17430"/>
                  <a:gd name="connsiteX16" fmla="*/ 9615 w 19610"/>
                  <a:gd name="connsiteY16" fmla="*/ 3048 h 17430"/>
                  <a:gd name="connsiteX17" fmla="*/ 7996 w 19610"/>
                  <a:gd name="connsiteY17" fmla="*/ 7429 h 17430"/>
                  <a:gd name="connsiteX18" fmla="*/ 3046 w 19610"/>
                  <a:gd name="connsiteY18" fmla="*/ 7525 h 17430"/>
                  <a:gd name="connsiteX19" fmla="*/ 7044 w 19610"/>
                  <a:gd name="connsiteY19" fmla="*/ 10382 h 17430"/>
                  <a:gd name="connsiteX20" fmla="*/ 5617 w 19610"/>
                  <a:gd name="connsiteY20" fmla="*/ 14859 h 17430"/>
                  <a:gd name="connsiteX21" fmla="*/ 9710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763"/>
                    </a:lnTo>
                    <a:lnTo>
                      <a:pt x="0" y="6477"/>
                    </a:lnTo>
                    <a:lnTo>
                      <a:pt x="7425" y="6382"/>
                    </a:lnTo>
                    <a:lnTo>
                      <a:pt x="9805" y="0"/>
                    </a:lnTo>
                    <a:lnTo>
                      <a:pt x="12185" y="6382"/>
                    </a:lnTo>
                    <a:lnTo>
                      <a:pt x="19610" y="6477"/>
                    </a:lnTo>
                    <a:lnTo>
                      <a:pt x="13708" y="10763"/>
                    </a:lnTo>
                    <a:lnTo>
                      <a:pt x="15802" y="17431"/>
                    </a:lnTo>
                    <a:lnTo>
                      <a:pt x="9805" y="13430"/>
                    </a:lnTo>
                    <a:lnTo>
                      <a:pt x="3808" y="17431"/>
                    </a:lnTo>
                    <a:close/>
                    <a:moveTo>
                      <a:pt x="9710" y="12192"/>
                    </a:moveTo>
                    <a:lnTo>
                      <a:pt x="13708" y="14859"/>
                    </a:lnTo>
                    <a:lnTo>
                      <a:pt x="12280" y="10382"/>
                    </a:lnTo>
                    <a:lnTo>
                      <a:pt x="16183" y="7525"/>
                    </a:lnTo>
                    <a:lnTo>
                      <a:pt x="11233" y="7429"/>
                    </a:lnTo>
                    <a:lnTo>
                      <a:pt x="9615" y="3048"/>
                    </a:lnTo>
                    <a:lnTo>
                      <a:pt x="7996" y="7429"/>
                    </a:lnTo>
                    <a:lnTo>
                      <a:pt x="3046" y="7525"/>
                    </a:lnTo>
                    <a:lnTo>
                      <a:pt x="7044" y="10382"/>
                    </a:lnTo>
                    <a:lnTo>
                      <a:pt x="5617" y="14859"/>
                    </a:lnTo>
                    <a:lnTo>
                      <a:pt x="9710" y="12192"/>
                    </a:lnTo>
                    <a:close/>
                  </a:path>
                </a:pathLst>
              </a:custGeom>
              <a:solidFill>
                <a:srgbClr val="F8EB37"/>
              </a:solidFill>
              <a:ln w="9509" cap="flat">
                <a:noFill/>
                <a:prstDash val="solid"/>
                <a:miter/>
              </a:ln>
            </p:spPr>
            <p:txBody>
              <a:bodyPr rtlCol="0" anchor="ctr"/>
              <a:lstStyle/>
              <a:p>
                <a:endParaRPr lang="en-US"/>
              </a:p>
            </p:txBody>
          </p:sp>
          <p:sp>
            <p:nvSpPr>
              <p:cNvPr id="577" name="Freeform 576">
                <a:extLst>
                  <a:ext uri="{FF2B5EF4-FFF2-40B4-BE49-F238E27FC236}">
                    <a16:creationId xmlns:a16="http://schemas.microsoft.com/office/drawing/2014/main" id="{C8D27298-38A1-4349-8ACD-C4528183AA3B}"/>
                  </a:ext>
                </a:extLst>
              </p:cNvPr>
              <p:cNvSpPr/>
              <p:nvPr/>
            </p:nvSpPr>
            <p:spPr>
              <a:xfrm>
                <a:off x="8008392" y="4998434"/>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6953 h 14668"/>
                  <a:gd name="connsiteX8" fmla="*/ 4950 w 16278"/>
                  <a:gd name="connsiteY8" fmla="*/ 9049 h 14668"/>
                  <a:gd name="connsiteX9" fmla="*/ 3903 w 16278"/>
                  <a:gd name="connsiteY9" fmla="*/ 12383 h 14668"/>
                  <a:gd name="connsiteX10" fmla="*/ 3141 w 16278"/>
                  <a:gd name="connsiteY10" fmla="*/ 14573 h 14668"/>
                  <a:gd name="connsiteX11" fmla="*/ 5140 w 16278"/>
                  <a:gd name="connsiteY11" fmla="*/ 13335 h 14668"/>
                  <a:gd name="connsiteX12" fmla="*/ 8187 w 16278"/>
                  <a:gd name="connsiteY12" fmla="*/ 11335 h 14668"/>
                  <a:gd name="connsiteX13" fmla="*/ 11233 w 16278"/>
                  <a:gd name="connsiteY13" fmla="*/ 13335 h 14668"/>
                  <a:gd name="connsiteX14" fmla="*/ 13137 w 16278"/>
                  <a:gd name="connsiteY14" fmla="*/ 14668 h 14668"/>
                  <a:gd name="connsiteX15" fmla="*/ 12471 w 16278"/>
                  <a:gd name="connsiteY15" fmla="*/ 12383 h 14668"/>
                  <a:gd name="connsiteX16" fmla="*/ 11423 w 16278"/>
                  <a:gd name="connsiteY16" fmla="*/ 9049 h 14668"/>
                  <a:gd name="connsiteX17" fmla="*/ 14279 w 16278"/>
                  <a:gd name="connsiteY17" fmla="*/ 6953 h 14668"/>
                  <a:gd name="connsiteX18" fmla="*/ 16279 w 16278"/>
                  <a:gd name="connsiteY18" fmla="*/ 5525 h 14668"/>
                  <a:gd name="connsiteX19" fmla="*/ 13803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6953"/>
                    </a:lnTo>
                    <a:lnTo>
                      <a:pt x="4950" y="9049"/>
                    </a:lnTo>
                    <a:lnTo>
                      <a:pt x="3903" y="12383"/>
                    </a:lnTo>
                    <a:lnTo>
                      <a:pt x="3141" y="14573"/>
                    </a:lnTo>
                    <a:lnTo>
                      <a:pt x="5140" y="13335"/>
                    </a:lnTo>
                    <a:lnTo>
                      <a:pt x="8187" y="11335"/>
                    </a:lnTo>
                    <a:lnTo>
                      <a:pt x="11233" y="13335"/>
                    </a:lnTo>
                    <a:lnTo>
                      <a:pt x="13137" y="14668"/>
                    </a:lnTo>
                    <a:lnTo>
                      <a:pt x="12471" y="12383"/>
                    </a:lnTo>
                    <a:lnTo>
                      <a:pt x="11423" y="9049"/>
                    </a:lnTo>
                    <a:lnTo>
                      <a:pt x="14279" y="6953"/>
                    </a:lnTo>
                    <a:lnTo>
                      <a:pt x="16279" y="5525"/>
                    </a:lnTo>
                    <a:lnTo>
                      <a:pt x="13803" y="5525"/>
                    </a:lnTo>
                    <a:lnTo>
                      <a:pt x="10186" y="5429"/>
                    </a:lnTo>
                  </a:path>
                </a:pathLst>
              </a:custGeom>
              <a:solidFill>
                <a:srgbClr val="F8EB37"/>
              </a:solidFill>
              <a:ln w="9509" cap="flat">
                <a:noFill/>
                <a:prstDash val="solid"/>
                <a:miter/>
              </a:ln>
            </p:spPr>
            <p:txBody>
              <a:bodyPr rtlCol="0" anchor="ctr"/>
              <a:lstStyle/>
              <a:p>
                <a:endParaRPr lang="en-US"/>
              </a:p>
            </p:txBody>
          </p:sp>
          <p:sp>
            <p:nvSpPr>
              <p:cNvPr id="578" name="Freeform 577">
                <a:extLst>
                  <a:ext uri="{FF2B5EF4-FFF2-40B4-BE49-F238E27FC236}">
                    <a16:creationId xmlns:a16="http://schemas.microsoft.com/office/drawing/2014/main" id="{06809E51-2624-624A-8059-54B44B87FC5B}"/>
                  </a:ext>
                </a:extLst>
              </p:cNvPr>
              <p:cNvSpPr/>
              <p:nvPr/>
            </p:nvSpPr>
            <p:spPr>
              <a:xfrm>
                <a:off x="8006678" y="4996910"/>
                <a:ext cx="19610" cy="17430"/>
              </a:xfrm>
              <a:custGeom>
                <a:avLst/>
                <a:gdLst>
                  <a:gd name="connsiteX0" fmla="*/ 15803 w 19610"/>
                  <a:gd name="connsiteY0" fmla="*/ 17431 h 17430"/>
                  <a:gd name="connsiteX1" fmla="*/ 9806 w 19610"/>
                  <a:gd name="connsiteY1" fmla="*/ 13525 h 17430"/>
                  <a:gd name="connsiteX2" fmla="*/ 3808 w 19610"/>
                  <a:gd name="connsiteY2" fmla="*/ 17431 h 17430"/>
                  <a:gd name="connsiteX3" fmla="*/ 5902 w 19610"/>
                  <a:gd name="connsiteY3" fmla="*/ 10858 h 17430"/>
                  <a:gd name="connsiteX4" fmla="*/ 0 w 19610"/>
                  <a:gd name="connsiteY4" fmla="*/ 6572 h 17430"/>
                  <a:gd name="connsiteX5" fmla="*/ 7426 w 19610"/>
                  <a:gd name="connsiteY5" fmla="*/ 6382 h 17430"/>
                  <a:gd name="connsiteX6" fmla="*/ 9806 w 19610"/>
                  <a:gd name="connsiteY6" fmla="*/ 0 h 17430"/>
                  <a:gd name="connsiteX7" fmla="*/ 12185 w 19610"/>
                  <a:gd name="connsiteY7" fmla="*/ 6382 h 17430"/>
                  <a:gd name="connsiteX8" fmla="*/ 19611 w 19610"/>
                  <a:gd name="connsiteY8" fmla="*/ 6572 h 17430"/>
                  <a:gd name="connsiteX9" fmla="*/ 13708 w 19610"/>
                  <a:gd name="connsiteY9" fmla="*/ 10858 h 17430"/>
                  <a:gd name="connsiteX10" fmla="*/ 15803 w 19610"/>
                  <a:gd name="connsiteY10" fmla="*/ 17431 h 17430"/>
                  <a:gd name="connsiteX11" fmla="*/ 9901 w 19610"/>
                  <a:gd name="connsiteY11" fmla="*/ 12192 h 17430"/>
                  <a:gd name="connsiteX12" fmla="*/ 13899 w 19610"/>
                  <a:gd name="connsiteY12" fmla="*/ 14859 h 17430"/>
                  <a:gd name="connsiteX13" fmla="*/ 12471 w 19610"/>
                  <a:gd name="connsiteY13" fmla="*/ 10382 h 17430"/>
                  <a:gd name="connsiteX14" fmla="*/ 16374 w 19610"/>
                  <a:gd name="connsiteY14" fmla="*/ 7525 h 17430"/>
                  <a:gd name="connsiteX15" fmla="*/ 11424 w 19610"/>
                  <a:gd name="connsiteY15" fmla="*/ 7429 h 17430"/>
                  <a:gd name="connsiteX16" fmla="*/ 9806 w 19610"/>
                  <a:gd name="connsiteY16" fmla="*/ 3048 h 17430"/>
                  <a:gd name="connsiteX17" fmla="*/ 8187 w 19610"/>
                  <a:gd name="connsiteY17" fmla="*/ 7429 h 17430"/>
                  <a:gd name="connsiteX18" fmla="*/ 3237 w 19610"/>
                  <a:gd name="connsiteY18" fmla="*/ 7525 h 17430"/>
                  <a:gd name="connsiteX19" fmla="*/ 7140 w 19610"/>
                  <a:gd name="connsiteY19" fmla="*/ 10382 h 17430"/>
                  <a:gd name="connsiteX20" fmla="*/ 5712 w 19610"/>
                  <a:gd name="connsiteY20" fmla="*/ 14859 h 17430"/>
                  <a:gd name="connsiteX21" fmla="*/ 9901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803" y="17431"/>
                    </a:moveTo>
                    <a:lnTo>
                      <a:pt x="9806" y="13525"/>
                    </a:lnTo>
                    <a:lnTo>
                      <a:pt x="3808" y="17431"/>
                    </a:lnTo>
                    <a:lnTo>
                      <a:pt x="5902" y="10858"/>
                    </a:lnTo>
                    <a:lnTo>
                      <a:pt x="0" y="6572"/>
                    </a:lnTo>
                    <a:lnTo>
                      <a:pt x="7426" y="6382"/>
                    </a:lnTo>
                    <a:lnTo>
                      <a:pt x="9806" y="0"/>
                    </a:lnTo>
                    <a:lnTo>
                      <a:pt x="12185" y="6382"/>
                    </a:lnTo>
                    <a:lnTo>
                      <a:pt x="19611" y="6572"/>
                    </a:lnTo>
                    <a:lnTo>
                      <a:pt x="13708" y="10858"/>
                    </a:lnTo>
                    <a:lnTo>
                      <a:pt x="15803" y="17431"/>
                    </a:lnTo>
                    <a:close/>
                    <a:moveTo>
                      <a:pt x="9901" y="12192"/>
                    </a:moveTo>
                    <a:lnTo>
                      <a:pt x="13899" y="14859"/>
                    </a:lnTo>
                    <a:lnTo>
                      <a:pt x="12471" y="10382"/>
                    </a:lnTo>
                    <a:lnTo>
                      <a:pt x="16374" y="7525"/>
                    </a:lnTo>
                    <a:lnTo>
                      <a:pt x="11424" y="7429"/>
                    </a:lnTo>
                    <a:lnTo>
                      <a:pt x="9806" y="3048"/>
                    </a:lnTo>
                    <a:lnTo>
                      <a:pt x="8187" y="7429"/>
                    </a:lnTo>
                    <a:lnTo>
                      <a:pt x="3237" y="7525"/>
                    </a:lnTo>
                    <a:lnTo>
                      <a:pt x="7140" y="10382"/>
                    </a:lnTo>
                    <a:lnTo>
                      <a:pt x="5712" y="14859"/>
                    </a:lnTo>
                    <a:lnTo>
                      <a:pt x="9901" y="12192"/>
                    </a:lnTo>
                    <a:close/>
                  </a:path>
                </a:pathLst>
              </a:custGeom>
              <a:solidFill>
                <a:srgbClr val="F8EB37"/>
              </a:solidFill>
              <a:ln w="9509" cap="flat">
                <a:noFill/>
                <a:prstDash val="solid"/>
                <a:miter/>
              </a:ln>
            </p:spPr>
            <p:txBody>
              <a:bodyPr rtlCol="0" anchor="ctr"/>
              <a:lstStyle/>
              <a:p>
                <a:endParaRPr lang="en-US"/>
              </a:p>
            </p:txBody>
          </p:sp>
          <p:sp>
            <p:nvSpPr>
              <p:cNvPr id="579" name="Freeform 578">
                <a:extLst>
                  <a:ext uri="{FF2B5EF4-FFF2-40B4-BE49-F238E27FC236}">
                    <a16:creationId xmlns:a16="http://schemas.microsoft.com/office/drawing/2014/main" id="{55A326D2-C86E-6E43-BB12-5F6B4E9BB367}"/>
                  </a:ext>
                </a:extLst>
              </p:cNvPr>
              <p:cNvSpPr/>
              <p:nvPr/>
            </p:nvSpPr>
            <p:spPr>
              <a:xfrm>
                <a:off x="8027241" y="5017293"/>
                <a:ext cx="16278" cy="14668"/>
              </a:xfrm>
              <a:custGeom>
                <a:avLst/>
                <a:gdLst>
                  <a:gd name="connsiteX0" fmla="*/ 10091 w 16278"/>
                  <a:gd name="connsiteY0" fmla="*/ 5429 h 14668"/>
                  <a:gd name="connsiteX1" fmla="*/ 8949 w 16278"/>
                  <a:gd name="connsiteY1" fmla="*/ 2096 h 14668"/>
                  <a:gd name="connsiteX2" fmla="*/ 8187 w 16278"/>
                  <a:gd name="connsiteY2" fmla="*/ 0 h 14668"/>
                  <a:gd name="connsiteX3" fmla="*/ 7330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2 w 16278"/>
                  <a:gd name="connsiteY10" fmla="*/ 14668 h 14668"/>
                  <a:gd name="connsiteX11" fmla="*/ 5045 w 16278"/>
                  <a:gd name="connsiteY11" fmla="*/ 13335 h 14668"/>
                  <a:gd name="connsiteX12" fmla="*/ 8187 w 16278"/>
                  <a:gd name="connsiteY12" fmla="*/ 11335 h 14668"/>
                  <a:gd name="connsiteX13" fmla="*/ 11138 w 16278"/>
                  <a:gd name="connsiteY13" fmla="*/ 13335 h 14668"/>
                  <a:gd name="connsiteX14" fmla="*/ 13137 w 16278"/>
                  <a:gd name="connsiteY14" fmla="*/ 14668 h 14668"/>
                  <a:gd name="connsiteX15" fmla="*/ 12376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091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091" y="5429"/>
                    </a:moveTo>
                    <a:lnTo>
                      <a:pt x="8949" y="2096"/>
                    </a:lnTo>
                    <a:lnTo>
                      <a:pt x="8187" y="0"/>
                    </a:lnTo>
                    <a:lnTo>
                      <a:pt x="7330" y="2096"/>
                    </a:lnTo>
                    <a:lnTo>
                      <a:pt x="6188" y="5429"/>
                    </a:lnTo>
                    <a:lnTo>
                      <a:pt x="2475" y="5525"/>
                    </a:lnTo>
                    <a:lnTo>
                      <a:pt x="0" y="5525"/>
                    </a:lnTo>
                    <a:lnTo>
                      <a:pt x="1999" y="7049"/>
                    </a:lnTo>
                    <a:lnTo>
                      <a:pt x="4950" y="9144"/>
                    </a:lnTo>
                    <a:lnTo>
                      <a:pt x="3903" y="12383"/>
                    </a:lnTo>
                    <a:lnTo>
                      <a:pt x="3142" y="14668"/>
                    </a:lnTo>
                    <a:lnTo>
                      <a:pt x="5045" y="13335"/>
                    </a:lnTo>
                    <a:lnTo>
                      <a:pt x="8187" y="11335"/>
                    </a:lnTo>
                    <a:lnTo>
                      <a:pt x="11138" y="13335"/>
                    </a:lnTo>
                    <a:lnTo>
                      <a:pt x="13137" y="14668"/>
                    </a:lnTo>
                    <a:lnTo>
                      <a:pt x="12376" y="12383"/>
                    </a:lnTo>
                    <a:lnTo>
                      <a:pt x="11424" y="9144"/>
                    </a:lnTo>
                    <a:lnTo>
                      <a:pt x="14279" y="7049"/>
                    </a:lnTo>
                    <a:lnTo>
                      <a:pt x="16279" y="5525"/>
                    </a:lnTo>
                    <a:lnTo>
                      <a:pt x="13804" y="5525"/>
                    </a:lnTo>
                    <a:lnTo>
                      <a:pt x="10091" y="5429"/>
                    </a:lnTo>
                  </a:path>
                </a:pathLst>
              </a:custGeom>
              <a:solidFill>
                <a:srgbClr val="F8EB37"/>
              </a:solidFill>
              <a:ln w="9509" cap="flat">
                <a:noFill/>
                <a:prstDash val="solid"/>
                <a:miter/>
              </a:ln>
            </p:spPr>
            <p:txBody>
              <a:bodyPr rtlCol="0" anchor="ctr"/>
              <a:lstStyle/>
              <a:p>
                <a:endParaRPr lang="en-US"/>
              </a:p>
            </p:txBody>
          </p:sp>
          <p:sp>
            <p:nvSpPr>
              <p:cNvPr id="580" name="Freeform 579">
                <a:extLst>
                  <a:ext uri="{FF2B5EF4-FFF2-40B4-BE49-F238E27FC236}">
                    <a16:creationId xmlns:a16="http://schemas.microsoft.com/office/drawing/2014/main" id="{07AE56DF-2648-A449-9752-993C4C3A4E16}"/>
                  </a:ext>
                </a:extLst>
              </p:cNvPr>
              <p:cNvSpPr/>
              <p:nvPr/>
            </p:nvSpPr>
            <p:spPr>
              <a:xfrm>
                <a:off x="8025623" y="5015674"/>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805 w 19610"/>
                  <a:gd name="connsiteY9" fmla="*/ 13621 h 17525"/>
                  <a:gd name="connsiteX10" fmla="*/ 3808 w 19610"/>
                  <a:gd name="connsiteY10" fmla="*/ 17526 h 17525"/>
                  <a:gd name="connsiteX11" fmla="*/ 9805 w 19610"/>
                  <a:gd name="connsiteY11" fmla="*/ 12287 h 17525"/>
                  <a:gd name="connsiteX12" fmla="*/ 13803 w 19610"/>
                  <a:gd name="connsiteY12" fmla="*/ 14954 h 17525"/>
                  <a:gd name="connsiteX13" fmla="*/ 12375 w 19610"/>
                  <a:gd name="connsiteY13" fmla="*/ 10477 h 17525"/>
                  <a:gd name="connsiteX14" fmla="*/ 16374 w 19610"/>
                  <a:gd name="connsiteY14" fmla="*/ 7620 h 17525"/>
                  <a:gd name="connsiteX15" fmla="*/ 11423 w 19610"/>
                  <a:gd name="connsiteY15" fmla="*/ 7525 h 17525"/>
                  <a:gd name="connsiteX16" fmla="*/ 9805 w 19610"/>
                  <a:gd name="connsiteY16" fmla="*/ 3143 h 17525"/>
                  <a:gd name="connsiteX17" fmla="*/ 8187 w 19610"/>
                  <a:gd name="connsiteY17" fmla="*/ 7525 h 17525"/>
                  <a:gd name="connsiteX18" fmla="*/ 3237 w 19610"/>
                  <a:gd name="connsiteY18" fmla="*/ 7620 h 17525"/>
                  <a:gd name="connsiteX19" fmla="*/ 7140 w 19610"/>
                  <a:gd name="connsiteY19" fmla="*/ 10477 h 17525"/>
                  <a:gd name="connsiteX20" fmla="*/ 5712 w 19610"/>
                  <a:gd name="connsiteY20" fmla="*/ 14954 h 17525"/>
                  <a:gd name="connsiteX21" fmla="*/ 9805 w 19610"/>
                  <a:gd name="connsiteY21" fmla="*/ 12287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805" y="13621"/>
                    </a:lnTo>
                    <a:lnTo>
                      <a:pt x="3808" y="17526"/>
                    </a:lnTo>
                    <a:close/>
                    <a:moveTo>
                      <a:pt x="9805" y="12287"/>
                    </a:moveTo>
                    <a:lnTo>
                      <a:pt x="13803" y="14954"/>
                    </a:lnTo>
                    <a:lnTo>
                      <a:pt x="12375" y="10477"/>
                    </a:lnTo>
                    <a:lnTo>
                      <a:pt x="16374" y="7620"/>
                    </a:lnTo>
                    <a:lnTo>
                      <a:pt x="11423" y="7525"/>
                    </a:lnTo>
                    <a:lnTo>
                      <a:pt x="9805" y="3143"/>
                    </a:lnTo>
                    <a:lnTo>
                      <a:pt x="8187" y="7525"/>
                    </a:lnTo>
                    <a:lnTo>
                      <a:pt x="3237" y="7620"/>
                    </a:lnTo>
                    <a:lnTo>
                      <a:pt x="7140" y="10477"/>
                    </a:lnTo>
                    <a:lnTo>
                      <a:pt x="5712" y="14954"/>
                    </a:lnTo>
                    <a:lnTo>
                      <a:pt x="9805" y="12287"/>
                    </a:lnTo>
                    <a:close/>
                  </a:path>
                </a:pathLst>
              </a:custGeom>
              <a:solidFill>
                <a:srgbClr val="F8EB37"/>
              </a:solidFill>
              <a:ln w="9509" cap="flat">
                <a:noFill/>
                <a:prstDash val="solid"/>
                <a:miter/>
              </a:ln>
            </p:spPr>
            <p:txBody>
              <a:bodyPr rtlCol="0" anchor="ctr"/>
              <a:lstStyle/>
              <a:p>
                <a:endParaRPr lang="en-US"/>
              </a:p>
            </p:txBody>
          </p:sp>
          <p:sp>
            <p:nvSpPr>
              <p:cNvPr id="581" name="Freeform 580">
                <a:extLst>
                  <a:ext uri="{FF2B5EF4-FFF2-40B4-BE49-F238E27FC236}">
                    <a16:creationId xmlns:a16="http://schemas.microsoft.com/office/drawing/2014/main" id="{97D53DEF-5ED5-5047-8A0E-FE116EA69CF6}"/>
                  </a:ext>
                </a:extLst>
              </p:cNvPr>
              <p:cNvSpPr/>
              <p:nvPr/>
            </p:nvSpPr>
            <p:spPr>
              <a:xfrm>
                <a:off x="8053515" y="5024246"/>
                <a:ext cx="16278" cy="14668"/>
              </a:xfrm>
              <a:custGeom>
                <a:avLst/>
                <a:gdLst>
                  <a:gd name="connsiteX0" fmla="*/ 10091 w 16278"/>
                  <a:gd name="connsiteY0" fmla="*/ 5429 h 14668"/>
                  <a:gd name="connsiteX1" fmla="*/ 8949 w 16278"/>
                  <a:gd name="connsiteY1" fmla="*/ 2191 h 14668"/>
                  <a:gd name="connsiteX2" fmla="*/ 8092 w 16278"/>
                  <a:gd name="connsiteY2" fmla="*/ 0 h 14668"/>
                  <a:gd name="connsiteX3" fmla="*/ 7425 w 16278"/>
                  <a:gd name="connsiteY3" fmla="*/ 2191 h 14668"/>
                  <a:gd name="connsiteX4" fmla="*/ 6188 w 16278"/>
                  <a:gd name="connsiteY4" fmla="*/ 5429 h 14668"/>
                  <a:gd name="connsiteX5" fmla="*/ 2475 w 16278"/>
                  <a:gd name="connsiteY5" fmla="*/ 5525 h 14668"/>
                  <a:gd name="connsiteX6" fmla="*/ 0 w 16278"/>
                  <a:gd name="connsiteY6" fmla="*/ 5620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8092 w 16278"/>
                  <a:gd name="connsiteY11" fmla="*/ 11335 h 14668"/>
                  <a:gd name="connsiteX12" fmla="*/ 11233 w 16278"/>
                  <a:gd name="connsiteY12" fmla="*/ 13335 h 14668"/>
                  <a:gd name="connsiteX13" fmla="*/ 13137 w 16278"/>
                  <a:gd name="connsiteY13" fmla="*/ 14669 h 14668"/>
                  <a:gd name="connsiteX14" fmla="*/ 12471 w 16278"/>
                  <a:gd name="connsiteY14" fmla="*/ 12383 h 14668"/>
                  <a:gd name="connsiteX15" fmla="*/ 11328 w 16278"/>
                  <a:gd name="connsiteY15" fmla="*/ 9144 h 14668"/>
                  <a:gd name="connsiteX16" fmla="*/ 14279 w 16278"/>
                  <a:gd name="connsiteY16" fmla="*/ 7049 h 14668"/>
                  <a:gd name="connsiteX17" fmla="*/ 16279 w 16278"/>
                  <a:gd name="connsiteY17" fmla="*/ 5620 h 14668"/>
                  <a:gd name="connsiteX18" fmla="*/ 13804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949" y="2191"/>
                    </a:lnTo>
                    <a:lnTo>
                      <a:pt x="8092" y="0"/>
                    </a:lnTo>
                    <a:lnTo>
                      <a:pt x="7425" y="2191"/>
                    </a:lnTo>
                    <a:lnTo>
                      <a:pt x="6188" y="5429"/>
                    </a:lnTo>
                    <a:lnTo>
                      <a:pt x="2475" y="5525"/>
                    </a:lnTo>
                    <a:lnTo>
                      <a:pt x="0" y="5620"/>
                    </a:lnTo>
                    <a:lnTo>
                      <a:pt x="1999" y="7049"/>
                    </a:lnTo>
                    <a:lnTo>
                      <a:pt x="4950" y="9144"/>
                    </a:lnTo>
                    <a:lnTo>
                      <a:pt x="3903" y="12383"/>
                    </a:lnTo>
                    <a:lnTo>
                      <a:pt x="3141" y="14669"/>
                    </a:lnTo>
                    <a:lnTo>
                      <a:pt x="8092" y="11335"/>
                    </a:lnTo>
                    <a:lnTo>
                      <a:pt x="11233" y="13335"/>
                    </a:lnTo>
                    <a:lnTo>
                      <a:pt x="13137" y="14669"/>
                    </a:lnTo>
                    <a:lnTo>
                      <a:pt x="12471" y="12383"/>
                    </a:lnTo>
                    <a:lnTo>
                      <a:pt x="11328" y="9144"/>
                    </a:lnTo>
                    <a:lnTo>
                      <a:pt x="14279" y="7049"/>
                    </a:lnTo>
                    <a:lnTo>
                      <a:pt x="16279" y="5620"/>
                    </a:lnTo>
                    <a:lnTo>
                      <a:pt x="13804" y="5525"/>
                    </a:lnTo>
                    <a:lnTo>
                      <a:pt x="10091" y="5429"/>
                    </a:lnTo>
                  </a:path>
                </a:pathLst>
              </a:custGeom>
              <a:solidFill>
                <a:srgbClr val="F8EB37"/>
              </a:solidFill>
              <a:ln w="9509" cap="flat">
                <a:noFill/>
                <a:prstDash val="solid"/>
                <a:miter/>
              </a:ln>
            </p:spPr>
            <p:txBody>
              <a:bodyPr rtlCol="0" anchor="ctr"/>
              <a:lstStyle/>
              <a:p>
                <a:endParaRPr lang="en-US"/>
              </a:p>
            </p:txBody>
          </p:sp>
          <p:sp>
            <p:nvSpPr>
              <p:cNvPr id="582" name="Freeform 581">
                <a:extLst>
                  <a:ext uri="{FF2B5EF4-FFF2-40B4-BE49-F238E27FC236}">
                    <a16:creationId xmlns:a16="http://schemas.microsoft.com/office/drawing/2014/main" id="{7463005E-60C0-9C46-827B-8EF357C5C85B}"/>
                  </a:ext>
                </a:extLst>
              </p:cNvPr>
              <p:cNvSpPr/>
              <p:nvPr/>
            </p:nvSpPr>
            <p:spPr>
              <a:xfrm>
                <a:off x="8051897" y="5022627"/>
                <a:ext cx="19515" cy="17525"/>
              </a:xfrm>
              <a:custGeom>
                <a:avLst/>
                <a:gdLst>
                  <a:gd name="connsiteX0" fmla="*/ 15708 w 19515"/>
                  <a:gd name="connsiteY0" fmla="*/ 17526 h 17525"/>
                  <a:gd name="connsiteX1" fmla="*/ 9710 w 19515"/>
                  <a:gd name="connsiteY1" fmla="*/ 13621 h 17525"/>
                  <a:gd name="connsiteX2" fmla="*/ 3808 w 19515"/>
                  <a:gd name="connsiteY2" fmla="*/ 17526 h 17525"/>
                  <a:gd name="connsiteX3" fmla="*/ 5902 w 19515"/>
                  <a:gd name="connsiteY3" fmla="*/ 10954 h 17525"/>
                  <a:gd name="connsiteX4" fmla="*/ 0 w 19515"/>
                  <a:gd name="connsiteY4" fmla="*/ 6667 h 17525"/>
                  <a:gd name="connsiteX5" fmla="*/ 7426 w 19515"/>
                  <a:gd name="connsiteY5" fmla="*/ 6477 h 17525"/>
                  <a:gd name="connsiteX6" fmla="*/ 9710 w 19515"/>
                  <a:gd name="connsiteY6" fmla="*/ 0 h 17525"/>
                  <a:gd name="connsiteX7" fmla="*/ 12090 w 19515"/>
                  <a:gd name="connsiteY7" fmla="*/ 6477 h 17525"/>
                  <a:gd name="connsiteX8" fmla="*/ 19515 w 19515"/>
                  <a:gd name="connsiteY8" fmla="*/ 6667 h 17525"/>
                  <a:gd name="connsiteX9" fmla="*/ 13613 w 19515"/>
                  <a:gd name="connsiteY9" fmla="*/ 10954 h 17525"/>
                  <a:gd name="connsiteX10" fmla="*/ 15708 w 19515"/>
                  <a:gd name="connsiteY10" fmla="*/ 17526 h 17525"/>
                  <a:gd name="connsiteX11" fmla="*/ 3142 w 19515"/>
                  <a:gd name="connsiteY11" fmla="*/ 7715 h 17525"/>
                  <a:gd name="connsiteX12" fmla="*/ 7140 w 19515"/>
                  <a:gd name="connsiteY12" fmla="*/ 10573 h 17525"/>
                  <a:gd name="connsiteX13" fmla="*/ 5712 w 19515"/>
                  <a:gd name="connsiteY13" fmla="*/ 15050 h 17525"/>
                  <a:gd name="connsiteX14" fmla="*/ 9710 w 19515"/>
                  <a:gd name="connsiteY14" fmla="*/ 12383 h 17525"/>
                  <a:gd name="connsiteX15" fmla="*/ 13708 w 19515"/>
                  <a:gd name="connsiteY15" fmla="*/ 15050 h 17525"/>
                  <a:gd name="connsiteX16" fmla="*/ 12280 w 19515"/>
                  <a:gd name="connsiteY16" fmla="*/ 10573 h 17525"/>
                  <a:gd name="connsiteX17" fmla="*/ 16279 w 19515"/>
                  <a:gd name="connsiteY17" fmla="*/ 7715 h 17525"/>
                  <a:gd name="connsiteX18" fmla="*/ 11328 w 19515"/>
                  <a:gd name="connsiteY18" fmla="*/ 7620 h 17525"/>
                  <a:gd name="connsiteX19" fmla="*/ 9710 w 19515"/>
                  <a:gd name="connsiteY19" fmla="*/ 3238 h 17525"/>
                  <a:gd name="connsiteX20" fmla="*/ 8092 w 19515"/>
                  <a:gd name="connsiteY20" fmla="*/ 7620 h 17525"/>
                  <a:gd name="connsiteX21" fmla="*/ 3142 w 19515"/>
                  <a:gd name="connsiteY21" fmla="*/ 7715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525">
                    <a:moveTo>
                      <a:pt x="15708" y="17526"/>
                    </a:moveTo>
                    <a:lnTo>
                      <a:pt x="9710" y="13621"/>
                    </a:lnTo>
                    <a:lnTo>
                      <a:pt x="3808" y="17526"/>
                    </a:lnTo>
                    <a:lnTo>
                      <a:pt x="5902" y="10954"/>
                    </a:lnTo>
                    <a:lnTo>
                      <a:pt x="0" y="6667"/>
                    </a:lnTo>
                    <a:lnTo>
                      <a:pt x="7426" y="6477"/>
                    </a:lnTo>
                    <a:lnTo>
                      <a:pt x="9710" y="0"/>
                    </a:lnTo>
                    <a:lnTo>
                      <a:pt x="12090" y="6477"/>
                    </a:lnTo>
                    <a:lnTo>
                      <a:pt x="19515" y="6667"/>
                    </a:lnTo>
                    <a:lnTo>
                      <a:pt x="13613" y="10954"/>
                    </a:lnTo>
                    <a:lnTo>
                      <a:pt x="15708" y="17526"/>
                    </a:lnTo>
                    <a:close/>
                    <a:moveTo>
                      <a:pt x="3142" y="7715"/>
                    </a:moveTo>
                    <a:lnTo>
                      <a:pt x="7140" y="10573"/>
                    </a:lnTo>
                    <a:lnTo>
                      <a:pt x="5712" y="15050"/>
                    </a:lnTo>
                    <a:lnTo>
                      <a:pt x="9710" y="12383"/>
                    </a:lnTo>
                    <a:lnTo>
                      <a:pt x="13708" y="15050"/>
                    </a:lnTo>
                    <a:lnTo>
                      <a:pt x="12280" y="10573"/>
                    </a:lnTo>
                    <a:lnTo>
                      <a:pt x="16279" y="7715"/>
                    </a:lnTo>
                    <a:lnTo>
                      <a:pt x="11328" y="7620"/>
                    </a:lnTo>
                    <a:lnTo>
                      <a:pt x="9710" y="3238"/>
                    </a:lnTo>
                    <a:lnTo>
                      <a:pt x="8092" y="7620"/>
                    </a:lnTo>
                    <a:lnTo>
                      <a:pt x="3142" y="7715"/>
                    </a:lnTo>
                    <a:close/>
                  </a:path>
                </a:pathLst>
              </a:custGeom>
              <a:solidFill>
                <a:srgbClr val="F8EB37"/>
              </a:solidFill>
              <a:ln w="9509" cap="flat">
                <a:noFill/>
                <a:prstDash val="solid"/>
                <a:miter/>
              </a:ln>
            </p:spPr>
            <p:txBody>
              <a:bodyPr rtlCol="0" anchor="ctr"/>
              <a:lstStyle/>
              <a:p>
                <a:endParaRPr lang="en-US"/>
              </a:p>
            </p:txBody>
          </p:sp>
          <p:sp>
            <p:nvSpPr>
              <p:cNvPr id="583" name="Freeform 582">
                <a:extLst>
                  <a:ext uri="{FF2B5EF4-FFF2-40B4-BE49-F238E27FC236}">
                    <a16:creationId xmlns:a16="http://schemas.microsoft.com/office/drawing/2014/main" id="{765BA04B-A108-494A-98BE-57B931026557}"/>
                  </a:ext>
                </a:extLst>
              </p:cNvPr>
              <p:cNvSpPr/>
              <p:nvPr/>
            </p:nvSpPr>
            <p:spPr>
              <a:xfrm>
                <a:off x="8079599" y="5017484"/>
                <a:ext cx="16278" cy="14573"/>
              </a:xfrm>
              <a:custGeom>
                <a:avLst/>
                <a:gdLst>
                  <a:gd name="connsiteX0" fmla="*/ 10091 w 16278"/>
                  <a:gd name="connsiteY0" fmla="*/ 5334 h 14573"/>
                  <a:gd name="connsiteX1" fmla="*/ 8854 w 16278"/>
                  <a:gd name="connsiteY1" fmla="*/ 2096 h 14573"/>
                  <a:gd name="connsiteX2" fmla="*/ 8092 w 16278"/>
                  <a:gd name="connsiteY2" fmla="*/ 0 h 14573"/>
                  <a:gd name="connsiteX3" fmla="*/ 7330 w 16278"/>
                  <a:gd name="connsiteY3" fmla="*/ 2096 h 14573"/>
                  <a:gd name="connsiteX4" fmla="*/ 6188 w 16278"/>
                  <a:gd name="connsiteY4" fmla="*/ 5334 h 14573"/>
                  <a:gd name="connsiteX5" fmla="*/ 2475 w 16278"/>
                  <a:gd name="connsiteY5" fmla="*/ 5429 h 14573"/>
                  <a:gd name="connsiteX6" fmla="*/ 0 w 16278"/>
                  <a:gd name="connsiteY6" fmla="*/ 5525 h 14573"/>
                  <a:gd name="connsiteX7" fmla="*/ 1999 w 16278"/>
                  <a:gd name="connsiteY7" fmla="*/ 6953 h 14573"/>
                  <a:gd name="connsiteX8" fmla="*/ 4950 w 16278"/>
                  <a:gd name="connsiteY8" fmla="*/ 9049 h 14573"/>
                  <a:gd name="connsiteX9" fmla="*/ 3903 w 16278"/>
                  <a:gd name="connsiteY9" fmla="*/ 12383 h 14573"/>
                  <a:gd name="connsiteX10" fmla="*/ 3142 w 16278"/>
                  <a:gd name="connsiteY10" fmla="*/ 14573 h 14573"/>
                  <a:gd name="connsiteX11" fmla="*/ 5045 w 16278"/>
                  <a:gd name="connsiteY11" fmla="*/ 13335 h 14573"/>
                  <a:gd name="connsiteX12" fmla="*/ 8092 w 16278"/>
                  <a:gd name="connsiteY12" fmla="*/ 11239 h 14573"/>
                  <a:gd name="connsiteX13" fmla="*/ 11138 w 16278"/>
                  <a:gd name="connsiteY13" fmla="*/ 13335 h 14573"/>
                  <a:gd name="connsiteX14" fmla="*/ 13137 w 16278"/>
                  <a:gd name="connsiteY14" fmla="*/ 14573 h 14573"/>
                  <a:gd name="connsiteX15" fmla="*/ 12376 w 16278"/>
                  <a:gd name="connsiteY15" fmla="*/ 12383 h 14573"/>
                  <a:gd name="connsiteX16" fmla="*/ 11328 w 16278"/>
                  <a:gd name="connsiteY16" fmla="*/ 9049 h 14573"/>
                  <a:gd name="connsiteX17" fmla="*/ 14279 w 16278"/>
                  <a:gd name="connsiteY17" fmla="*/ 6953 h 14573"/>
                  <a:gd name="connsiteX18" fmla="*/ 16279 w 16278"/>
                  <a:gd name="connsiteY18" fmla="*/ 5525 h 14573"/>
                  <a:gd name="connsiteX19" fmla="*/ 13804 w 16278"/>
                  <a:gd name="connsiteY19" fmla="*/ 5429 h 14573"/>
                  <a:gd name="connsiteX20" fmla="*/ 10091 w 16278"/>
                  <a:gd name="connsiteY20" fmla="*/ 533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10091" y="5334"/>
                    </a:moveTo>
                    <a:lnTo>
                      <a:pt x="8854" y="2096"/>
                    </a:lnTo>
                    <a:lnTo>
                      <a:pt x="8092" y="0"/>
                    </a:lnTo>
                    <a:lnTo>
                      <a:pt x="7330" y="2096"/>
                    </a:lnTo>
                    <a:lnTo>
                      <a:pt x="6188" y="5334"/>
                    </a:lnTo>
                    <a:lnTo>
                      <a:pt x="2475" y="5429"/>
                    </a:lnTo>
                    <a:lnTo>
                      <a:pt x="0" y="5525"/>
                    </a:lnTo>
                    <a:lnTo>
                      <a:pt x="1999" y="6953"/>
                    </a:lnTo>
                    <a:lnTo>
                      <a:pt x="4950" y="9049"/>
                    </a:lnTo>
                    <a:lnTo>
                      <a:pt x="3903" y="12383"/>
                    </a:lnTo>
                    <a:lnTo>
                      <a:pt x="3142" y="14573"/>
                    </a:lnTo>
                    <a:lnTo>
                      <a:pt x="5045" y="13335"/>
                    </a:lnTo>
                    <a:lnTo>
                      <a:pt x="8092" y="11239"/>
                    </a:lnTo>
                    <a:lnTo>
                      <a:pt x="11138" y="13335"/>
                    </a:lnTo>
                    <a:lnTo>
                      <a:pt x="13137" y="14573"/>
                    </a:lnTo>
                    <a:lnTo>
                      <a:pt x="12376" y="12383"/>
                    </a:lnTo>
                    <a:lnTo>
                      <a:pt x="11328" y="9049"/>
                    </a:lnTo>
                    <a:lnTo>
                      <a:pt x="14279" y="6953"/>
                    </a:lnTo>
                    <a:lnTo>
                      <a:pt x="16279" y="5525"/>
                    </a:lnTo>
                    <a:lnTo>
                      <a:pt x="13804" y="5429"/>
                    </a:lnTo>
                    <a:lnTo>
                      <a:pt x="10091" y="5334"/>
                    </a:lnTo>
                  </a:path>
                </a:pathLst>
              </a:custGeom>
              <a:solidFill>
                <a:srgbClr val="F8EB37"/>
              </a:solidFill>
              <a:ln w="9509" cap="flat">
                <a:noFill/>
                <a:prstDash val="solid"/>
                <a:miter/>
              </a:ln>
            </p:spPr>
            <p:txBody>
              <a:bodyPr rtlCol="0" anchor="ctr"/>
              <a:lstStyle/>
              <a:p>
                <a:endParaRPr lang="en-US"/>
              </a:p>
            </p:txBody>
          </p:sp>
          <p:sp>
            <p:nvSpPr>
              <p:cNvPr id="584" name="Freeform 583">
                <a:extLst>
                  <a:ext uri="{FF2B5EF4-FFF2-40B4-BE49-F238E27FC236}">
                    <a16:creationId xmlns:a16="http://schemas.microsoft.com/office/drawing/2014/main" id="{AD099AA0-647C-A246-86B2-1B198E45EEBF}"/>
                  </a:ext>
                </a:extLst>
              </p:cNvPr>
              <p:cNvSpPr/>
              <p:nvPr/>
            </p:nvSpPr>
            <p:spPr>
              <a:xfrm>
                <a:off x="8077981" y="5015769"/>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901 w 19610"/>
                  <a:gd name="connsiteY9" fmla="*/ 13621 h 17525"/>
                  <a:gd name="connsiteX10" fmla="*/ 3808 w 19610"/>
                  <a:gd name="connsiteY10" fmla="*/ 17526 h 17525"/>
                  <a:gd name="connsiteX11" fmla="*/ 9710 w 19610"/>
                  <a:gd name="connsiteY11" fmla="*/ 12383 h 17525"/>
                  <a:gd name="connsiteX12" fmla="*/ 13708 w 19610"/>
                  <a:gd name="connsiteY12" fmla="*/ 15050 h 17525"/>
                  <a:gd name="connsiteX13" fmla="*/ 12280 w 19610"/>
                  <a:gd name="connsiteY13" fmla="*/ 10573 h 17525"/>
                  <a:gd name="connsiteX14" fmla="*/ 16183 w 19610"/>
                  <a:gd name="connsiteY14" fmla="*/ 7715 h 17525"/>
                  <a:gd name="connsiteX15" fmla="*/ 11233 w 19610"/>
                  <a:gd name="connsiteY15" fmla="*/ 7620 h 17525"/>
                  <a:gd name="connsiteX16" fmla="*/ 9615 w 19610"/>
                  <a:gd name="connsiteY16" fmla="*/ 3238 h 17525"/>
                  <a:gd name="connsiteX17" fmla="*/ 7996 w 19610"/>
                  <a:gd name="connsiteY17" fmla="*/ 7620 h 17525"/>
                  <a:gd name="connsiteX18" fmla="*/ 3046 w 19610"/>
                  <a:gd name="connsiteY18" fmla="*/ 7715 h 17525"/>
                  <a:gd name="connsiteX19" fmla="*/ 6949 w 19610"/>
                  <a:gd name="connsiteY19" fmla="*/ 10573 h 17525"/>
                  <a:gd name="connsiteX20" fmla="*/ 5521 w 19610"/>
                  <a:gd name="connsiteY20" fmla="*/ 15050 h 17525"/>
                  <a:gd name="connsiteX21" fmla="*/ 9710 w 19610"/>
                  <a:gd name="connsiteY21" fmla="*/ 12383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901" y="13621"/>
                    </a:lnTo>
                    <a:lnTo>
                      <a:pt x="3808" y="17526"/>
                    </a:lnTo>
                    <a:close/>
                    <a:moveTo>
                      <a:pt x="9710" y="12383"/>
                    </a:moveTo>
                    <a:lnTo>
                      <a:pt x="13708" y="15050"/>
                    </a:lnTo>
                    <a:lnTo>
                      <a:pt x="12280" y="10573"/>
                    </a:lnTo>
                    <a:lnTo>
                      <a:pt x="16183" y="7715"/>
                    </a:lnTo>
                    <a:lnTo>
                      <a:pt x="11233" y="7620"/>
                    </a:lnTo>
                    <a:lnTo>
                      <a:pt x="9615" y="3238"/>
                    </a:lnTo>
                    <a:lnTo>
                      <a:pt x="7996" y="7620"/>
                    </a:lnTo>
                    <a:lnTo>
                      <a:pt x="3046" y="7715"/>
                    </a:lnTo>
                    <a:lnTo>
                      <a:pt x="6949" y="10573"/>
                    </a:lnTo>
                    <a:lnTo>
                      <a:pt x="5521" y="15050"/>
                    </a:lnTo>
                    <a:lnTo>
                      <a:pt x="9710" y="12383"/>
                    </a:lnTo>
                    <a:close/>
                  </a:path>
                </a:pathLst>
              </a:custGeom>
              <a:solidFill>
                <a:srgbClr val="F8EB37"/>
              </a:solidFill>
              <a:ln w="9509" cap="flat">
                <a:noFill/>
                <a:prstDash val="solid"/>
                <a:miter/>
              </a:ln>
            </p:spPr>
            <p:txBody>
              <a:bodyPr rtlCol="0" anchor="ctr"/>
              <a:lstStyle/>
              <a:p>
                <a:endParaRPr lang="en-US"/>
              </a:p>
            </p:txBody>
          </p:sp>
          <p:sp>
            <p:nvSpPr>
              <p:cNvPr id="585" name="Freeform 584">
                <a:extLst>
                  <a:ext uri="{FF2B5EF4-FFF2-40B4-BE49-F238E27FC236}">
                    <a16:creationId xmlns:a16="http://schemas.microsoft.com/office/drawing/2014/main" id="{D031E0C0-1CF1-AE43-8FDE-608F554E032E}"/>
                  </a:ext>
                </a:extLst>
              </p:cNvPr>
              <p:cNvSpPr/>
              <p:nvPr/>
            </p:nvSpPr>
            <p:spPr>
              <a:xfrm>
                <a:off x="8098543" y="4998624"/>
                <a:ext cx="16278" cy="14668"/>
              </a:xfrm>
              <a:custGeom>
                <a:avLst/>
                <a:gdLst>
                  <a:gd name="connsiteX0" fmla="*/ 10091 w 16278"/>
                  <a:gd name="connsiteY0" fmla="*/ 5429 h 14668"/>
                  <a:gd name="connsiteX1" fmla="*/ 8853 w 16278"/>
                  <a:gd name="connsiteY1" fmla="*/ 2191 h 14668"/>
                  <a:gd name="connsiteX2" fmla="*/ 8091 w 16278"/>
                  <a:gd name="connsiteY2" fmla="*/ 0 h 14668"/>
                  <a:gd name="connsiteX3" fmla="*/ 6188 w 16278"/>
                  <a:gd name="connsiteY3" fmla="*/ 5429 h 14668"/>
                  <a:gd name="connsiteX4" fmla="*/ 2475 w 16278"/>
                  <a:gd name="connsiteY4" fmla="*/ 5525 h 14668"/>
                  <a:gd name="connsiteX5" fmla="*/ 0 w 16278"/>
                  <a:gd name="connsiteY5" fmla="*/ 5525 h 14668"/>
                  <a:gd name="connsiteX6" fmla="*/ 1999 w 16278"/>
                  <a:gd name="connsiteY6" fmla="*/ 7049 h 14668"/>
                  <a:gd name="connsiteX7" fmla="*/ 4855 w 16278"/>
                  <a:gd name="connsiteY7" fmla="*/ 9144 h 14668"/>
                  <a:gd name="connsiteX8" fmla="*/ 3808 w 16278"/>
                  <a:gd name="connsiteY8" fmla="*/ 12383 h 14668"/>
                  <a:gd name="connsiteX9" fmla="*/ 3141 w 16278"/>
                  <a:gd name="connsiteY9" fmla="*/ 14669 h 14668"/>
                  <a:gd name="connsiteX10" fmla="*/ 5045 w 16278"/>
                  <a:gd name="connsiteY10" fmla="*/ 13335 h 14668"/>
                  <a:gd name="connsiteX11" fmla="*/ 8091 w 16278"/>
                  <a:gd name="connsiteY11" fmla="*/ 11335 h 14668"/>
                  <a:gd name="connsiteX12" fmla="*/ 11138 w 16278"/>
                  <a:gd name="connsiteY12" fmla="*/ 13335 h 14668"/>
                  <a:gd name="connsiteX13" fmla="*/ 13137 w 16278"/>
                  <a:gd name="connsiteY13" fmla="*/ 14669 h 14668"/>
                  <a:gd name="connsiteX14" fmla="*/ 12375 w 16278"/>
                  <a:gd name="connsiteY14" fmla="*/ 12383 h 14668"/>
                  <a:gd name="connsiteX15" fmla="*/ 11328 w 16278"/>
                  <a:gd name="connsiteY15" fmla="*/ 9144 h 14668"/>
                  <a:gd name="connsiteX16" fmla="*/ 14279 w 16278"/>
                  <a:gd name="connsiteY16" fmla="*/ 7049 h 14668"/>
                  <a:gd name="connsiteX17" fmla="*/ 16279 w 16278"/>
                  <a:gd name="connsiteY17" fmla="*/ 5525 h 14668"/>
                  <a:gd name="connsiteX18" fmla="*/ 13803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853" y="2191"/>
                    </a:lnTo>
                    <a:lnTo>
                      <a:pt x="8091" y="0"/>
                    </a:lnTo>
                    <a:lnTo>
                      <a:pt x="6188" y="5429"/>
                    </a:lnTo>
                    <a:lnTo>
                      <a:pt x="2475" y="5525"/>
                    </a:lnTo>
                    <a:lnTo>
                      <a:pt x="0" y="5525"/>
                    </a:lnTo>
                    <a:lnTo>
                      <a:pt x="1999" y="7049"/>
                    </a:lnTo>
                    <a:lnTo>
                      <a:pt x="4855" y="9144"/>
                    </a:lnTo>
                    <a:lnTo>
                      <a:pt x="3808" y="12383"/>
                    </a:lnTo>
                    <a:lnTo>
                      <a:pt x="3141" y="14669"/>
                    </a:lnTo>
                    <a:lnTo>
                      <a:pt x="5045" y="13335"/>
                    </a:lnTo>
                    <a:lnTo>
                      <a:pt x="8091" y="11335"/>
                    </a:lnTo>
                    <a:lnTo>
                      <a:pt x="11138" y="13335"/>
                    </a:lnTo>
                    <a:lnTo>
                      <a:pt x="13137" y="14669"/>
                    </a:lnTo>
                    <a:lnTo>
                      <a:pt x="12375" y="12383"/>
                    </a:lnTo>
                    <a:lnTo>
                      <a:pt x="11328" y="9144"/>
                    </a:lnTo>
                    <a:lnTo>
                      <a:pt x="14279" y="7049"/>
                    </a:lnTo>
                    <a:lnTo>
                      <a:pt x="16279" y="5525"/>
                    </a:lnTo>
                    <a:lnTo>
                      <a:pt x="13803" y="5525"/>
                    </a:lnTo>
                    <a:lnTo>
                      <a:pt x="10091" y="5429"/>
                    </a:lnTo>
                  </a:path>
                </a:pathLst>
              </a:custGeom>
              <a:solidFill>
                <a:srgbClr val="F8EB37"/>
              </a:solidFill>
              <a:ln w="9509" cap="flat">
                <a:noFill/>
                <a:prstDash val="solid"/>
                <a:miter/>
              </a:ln>
            </p:spPr>
            <p:txBody>
              <a:bodyPr rtlCol="0" anchor="ctr"/>
              <a:lstStyle/>
              <a:p>
                <a:endParaRPr lang="en-US"/>
              </a:p>
            </p:txBody>
          </p:sp>
          <p:sp>
            <p:nvSpPr>
              <p:cNvPr id="586" name="Freeform 585">
                <a:extLst>
                  <a:ext uri="{FF2B5EF4-FFF2-40B4-BE49-F238E27FC236}">
                    <a16:creationId xmlns:a16="http://schemas.microsoft.com/office/drawing/2014/main" id="{2D3620D8-EB63-5347-B53E-16B5CFBFF78A}"/>
                  </a:ext>
                </a:extLst>
              </p:cNvPr>
              <p:cNvSpPr/>
              <p:nvPr/>
            </p:nvSpPr>
            <p:spPr>
              <a:xfrm>
                <a:off x="8096925" y="4997195"/>
                <a:ext cx="19610" cy="17335"/>
              </a:xfrm>
              <a:custGeom>
                <a:avLst/>
                <a:gdLst>
                  <a:gd name="connsiteX0" fmla="*/ 15707 w 19610"/>
                  <a:gd name="connsiteY0" fmla="*/ 17336 h 17335"/>
                  <a:gd name="connsiteX1" fmla="*/ 9710 w 19610"/>
                  <a:gd name="connsiteY1" fmla="*/ 13430 h 17335"/>
                  <a:gd name="connsiteX2" fmla="*/ 3808 w 19610"/>
                  <a:gd name="connsiteY2" fmla="*/ 17336 h 17335"/>
                  <a:gd name="connsiteX3" fmla="*/ 5902 w 19610"/>
                  <a:gd name="connsiteY3" fmla="*/ 10763 h 17335"/>
                  <a:gd name="connsiteX4" fmla="*/ 0 w 19610"/>
                  <a:gd name="connsiteY4" fmla="*/ 6477 h 17335"/>
                  <a:gd name="connsiteX5" fmla="*/ 7425 w 19610"/>
                  <a:gd name="connsiteY5" fmla="*/ 6382 h 17335"/>
                  <a:gd name="connsiteX6" fmla="*/ 9805 w 19610"/>
                  <a:gd name="connsiteY6" fmla="*/ 0 h 17335"/>
                  <a:gd name="connsiteX7" fmla="*/ 12185 w 19610"/>
                  <a:gd name="connsiteY7" fmla="*/ 6382 h 17335"/>
                  <a:gd name="connsiteX8" fmla="*/ 19610 w 19610"/>
                  <a:gd name="connsiteY8" fmla="*/ 6477 h 17335"/>
                  <a:gd name="connsiteX9" fmla="*/ 13708 w 19610"/>
                  <a:gd name="connsiteY9" fmla="*/ 10763 h 17335"/>
                  <a:gd name="connsiteX10" fmla="*/ 15707 w 19610"/>
                  <a:gd name="connsiteY10" fmla="*/ 17336 h 17335"/>
                  <a:gd name="connsiteX11" fmla="*/ 3237 w 19610"/>
                  <a:gd name="connsiteY11" fmla="*/ 7525 h 17335"/>
                  <a:gd name="connsiteX12" fmla="*/ 7140 w 19610"/>
                  <a:gd name="connsiteY12" fmla="*/ 10382 h 17335"/>
                  <a:gd name="connsiteX13" fmla="*/ 5712 w 19610"/>
                  <a:gd name="connsiteY13" fmla="*/ 14859 h 17335"/>
                  <a:gd name="connsiteX14" fmla="*/ 9710 w 19610"/>
                  <a:gd name="connsiteY14" fmla="*/ 12192 h 17335"/>
                  <a:gd name="connsiteX15" fmla="*/ 13708 w 19610"/>
                  <a:gd name="connsiteY15" fmla="*/ 14859 h 17335"/>
                  <a:gd name="connsiteX16" fmla="*/ 12280 w 19610"/>
                  <a:gd name="connsiteY16" fmla="*/ 10382 h 17335"/>
                  <a:gd name="connsiteX17" fmla="*/ 16279 w 19610"/>
                  <a:gd name="connsiteY17" fmla="*/ 7525 h 17335"/>
                  <a:gd name="connsiteX18" fmla="*/ 11328 w 19610"/>
                  <a:gd name="connsiteY18" fmla="*/ 7429 h 17335"/>
                  <a:gd name="connsiteX19" fmla="*/ 9710 w 19610"/>
                  <a:gd name="connsiteY19" fmla="*/ 3048 h 17335"/>
                  <a:gd name="connsiteX20" fmla="*/ 8092 w 19610"/>
                  <a:gd name="connsiteY20" fmla="*/ 7429 h 17335"/>
                  <a:gd name="connsiteX21" fmla="*/ 3237 w 19610"/>
                  <a:gd name="connsiteY21" fmla="*/ 7525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335">
                    <a:moveTo>
                      <a:pt x="15707" y="17336"/>
                    </a:moveTo>
                    <a:lnTo>
                      <a:pt x="9710" y="13430"/>
                    </a:lnTo>
                    <a:lnTo>
                      <a:pt x="3808" y="17336"/>
                    </a:lnTo>
                    <a:lnTo>
                      <a:pt x="5902" y="10763"/>
                    </a:lnTo>
                    <a:lnTo>
                      <a:pt x="0" y="6477"/>
                    </a:lnTo>
                    <a:lnTo>
                      <a:pt x="7425" y="6382"/>
                    </a:lnTo>
                    <a:lnTo>
                      <a:pt x="9805" y="0"/>
                    </a:lnTo>
                    <a:lnTo>
                      <a:pt x="12185" y="6382"/>
                    </a:lnTo>
                    <a:lnTo>
                      <a:pt x="19610" y="6477"/>
                    </a:lnTo>
                    <a:lnTo>
                      <a:pt x="13708" y="10763"/>
                    </a:lnTo>
                    <a:lnTo>
                      <a:pt x="15707" y="17336"/>
                    </a:lnTo>
                    <a:close/>
                    <a:moveTo>
                      <a:pt x="3237" y="7525"/>
                    </a:moveTo>
                    <a:lnTo>
                      <a:pt x="7140" y="10382"/>
                    </a:lnTo>
                    <a:lnTo>
                      <a:pt x="5712" y="14859"/>
                    </a:lnTo>
                    <a:lnTo>
                      <a:pt x="9710" y="12192"/>
                    </a:lnTo>
                    <a:lnTo>
                      <a:pt x="13708" y="14859"/>
                    </a:lnTo>
                    <a:lnTo>
                      <a:pt x="12280" y="10382"/>
                    </a:lnTo>
                    <a:lnTo>
                      <a:pt x="16279" y="7525"/>
                    </a:lnTo>
                    <a:lnTo>
                      <a:pt x="11328" y="7429"/>
                    </a:lnTo>
                    <a:lnTo>
                      <a:pt x="9710" y="3048"/>
                    </a:lnTo>
                    <a:lnTo>
                      <a:pt x="8092" y="7429"/>
                    </a:lnTo>
                    <a:lnTo>
                      <a:pt x="3237" y="7525"/>
                    </a:lnTo>
                    <a:close/>
                  </a:path>
                </a:pathLst>
              </a:custGeom>
              <a:solidFill>
                <a:srgbClr val="F8EB37"/>
              </a:solidFill>
              <a:ln w="9509" cap="flat">
                <a:noFill/>
                <a:prstDash val="solid"/>
                <a:miter/>
              </a:ln>
            </p:spPr>
            <p:txBody>
              <a:bodyPr rtlCol="0" anchor="ctr"/>
              <a:lstStyle/>
              <a:p>
                <a:endParaRPr lang="en-US"/>
              </a:p>
            </p:txBody>
          </p:sp>
          <p:grpSp>
            <p:nvGrpSpPr>
              <p:cNvPr id="587" name="Graphic 76">
                <a:extLst>
                  <a:ext uri="{FF2B5EF4-FFF2-40B4-BE49-F238E27FC236}">
                    <a16:creationId xmlns:a16="http://schemas.microsoft.com/office/drawing/2014/main" id="{13A8B36B-E701-ED46-9039-B6F6E9576727}"/>
                  </a:ext>
                </a:extLst>
              </p:cNvPr>
              <p:cNvGrpSpPr/>
              <p:nvPr/>
            </p:nvGrpSpPr>
            <p:grpSpPr>
              <a:xfrm>
                <a:off x="8206877" y="4909375"/>
                <a:ext cx="365840" cy="45338"/>
                <a:chOff x="8206877" y="4909375"/>
                <a:chExt cx="365840" cy="45338"/>
              </a:xfrm>
              <a:solidFill>
                <a:srgbClr val="23509E"/>
              </a:solidFill>
            </p:grpSpPr>
            <p:sp>
              <p:nvSpPr>
                <p:cNvPr id="625" name="Freeform 624">
                  <a:extLst>
                    <a:ext uri="{FF2B5EF4-FFF2-40B4-BE49-F238E27FC236}">
                      <a16:creationId xmlns:a16="http://schemas.microsoft.com/office/drawing/2014/main" id="{61C7E695-3510-7C43-A392-7EB74BC0B101}"/>
                    </a:ext>
                  </a:extLst>
                </p:cNvPr>
                <p:cNvSpPr/>
                <p:nvPr/>
              </p:nvSpPr>
              <p:spPr>
                <a:xfrm>
                  <a:off x="8206877" y="4909375"/>
                  <a:ext cx="30462" cy="35718"/>
                </a:xfrm>
                <a:custGeom>
                  <a:avLst/>
                  <a:gdLst>
                    <a:gd name="connsiteX0" fmla="*/ 25893 w 30462"/>
                    <a:gd name="connsiteY0" fmla="*/ 23050 h 35718"/>
                    <a:gd name="connsiteX1" fmla="*/ 30463 w 30462"/>
                    <a:gd name="connsiteY1" fmla="*/ 24194 h 35718"/>
                    <a:gd name="connsiteX2" fmla="*/ 25322 w 30462"/>
                    <a:gd name="connsiteY2" fmla="*/ 32766 h 35718"/>
                    <a:gd name="connsiteX3" fmla="*/ 16183 w 30462"/>
                    <a:gd name="connsiteY3" fmla="*/ 35719 h 35718"/>
                    <a:gd name="connsiteX4" fmla="*/ 7140 w 30462"/>
                    <a:gd name="connsiteY4" fmla="*/ 33433 h 35718"/>
                    <a:gd name="connsiteX5" fmla="*/ 1808 w 30462"/>
                    <a:gd name="connsiteY5" fmla="*/ 26861 h 35718"/>
                    <a:gd name="connsiteX6" fmla="*/ 0 w 30462"/>
                    <a:gd name="connsiteY6" fmla="*/ 17621 h 35718"/>
                    <a:gd name="connsiteX7" fmla="*/ 2094 w 30462"/>
                    <a:gd name="connsiteY7" fmla="*/ 8192 h 35718"/>
                    <a:gd name="connsiteX8" fmla="*/ 7996 w 30462"/>
                    <a:gd name="connsiteY8" fmla="*/ 2096 h 35718"/>
                    <a:gd name="connsiteX9" fmla="*/ 16374 w 30462"/>
                    <a:gd name="connsiteY9" fmla="*/ 0 h 35718"/>
                    <a:gd name="connsiteX10" fmla="*/ 25132 w 30462"/>
                    <a:gd name="connsiteY10" fmla="*/ 2667 h 35718"/>
                    <a:gd name="connsiteX11" fmla="*/ 30082 w 30462"/>
                    <a:gd name="connsiteY11" fmla="*/ 10096 h 35718"/>
                    <a:gd name="connsiteX12" fmla="*/ 25608 w 30462"/>
                    <a:gd name="connsiteY12" fmla="*/ 11144 h 35718"/>
                    <a:gd name="connsiteX13" fmla="*/ 22085 w 30462"/>
                    <a:gd name="connsiteY13" fmla="*/ 5620 h 35718"/>
                    <a:gd name="connsiteX14" fmla="*/ 16374 w 30462"/>
                    <a:gd name="connsiteY14" fmla="*/ 3905 h 35718"/>
                    <a:gd name="connsiteX15" fmla="*/ 9710 w 30462"/>
                    <a:gd name="connsiteY15" fmla="*/ 5810 h 35718"/>
                    <a:gd name="connsiteX16" fmla="*/ 5997 w 30462"/>
                    <a:gd name="connsiteY16" fmla="*/ 10954 h 35718"/>
                    <a:gd name="connsiteX17" fmla="*/ 4950 w 30462"/>
                    <a:gd name="connsiteY17" fmla="*/ 17621 h 35718"/>
                    <a:gd name="connsiteX18" fmla="*/ 6188 w 30462"/>
                    <a:gd name="connsiteY18" fmla="*/ 25337 h 35718"/>
                    <a:gd name="connsiteX19" fmla="*/ 10186 w 30462"/>
                    <a:gd name="connsiteY19" fmla="*/ 30290 h 35718"/>
                    <a:gd name="connsiteX20" fmla="*/ 16088 w 30462"/>
                    <a:gd name="connsiteY20" fmla="*/ 31909 h 35718"/>
                    <a:gd name="connsiteX21" fmla="*/ 22562 w 30462"/>
                    <a:gd name="connsiteY21" fmla="*/ 29718 h 35718"/>
                    <a:gd name="connsiteX22" fmla="*/ 25893 w 30462"/>
                    <a:gd name="connsiteY22" fmla="*/ 23050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462" h="35718">
                      <a:moveTo>
                        <a:pt x="25893" y="23050"/>
                      </a:moveTo>
                      <a:lnTo>
                        <a:pt x="30463" y="24194"/>
                      </a:lnTo>
                      <a:cubicBezTo>
                        <a:pt x="29511" y="27908"/>
                        <a:pt x="27797" y="30861"/>
                        <a:pt x="25322" y="32766"/>
                      </a:cubicBezTo>
                      <a:cubicBezTo>
                        <a:pt x="22847" y="34766"/>
                        <a:pt x="19801" y="35719"/>
                        <a:pt x="16183" y="35719"/>
                      </a:cubicBezTo>
                      <a:cubicBezTo>
                        <a:pt x="12471" y="35719"/>
                        <a:pt x="9424" y="34957"/>
                        <a:pt x="7140" y="33433"/>
                      </a:cubicBezTo>
                      <a:cubicBezTo>
                        <a:pt x="4760" y="31909"/>
                        <a:pt x="3046" y="29718"/>
                        <a:pt x="1808" y="26861"/>
                      </a:cubicBezTo>
                      <a:cubicBezTo>
                        <a:pt x="571" y="24003"/>
                        <a:pt x="0" y="20860"/>
                        <a:pt x="0" y="17621"/>
                      </a:cubicBezTo>
                      <a:cubicBezTo>
                        <a:pt x="0" y="14002"/>
                        <a:pt x="666" y="10858"/>
                        <a:pt x="2094" y="8192"/>
                      </a:cubicBezTo>
                      <a:cubicBezTo>
                        <a:pt x="3427" y="5525"/>
                        <a:pt x="5426" y="3429"/>
                        <a:pt x="7996" y="2096"/>
                      </a:cubicBezTo>
                      <a:cubicBezTo>
                        <a:pt x="10567" y="667"/>
                        <a:pt x="13327" y="0"/>
                        <a:pt x="16374" y="0"/>
                      </a:cubicBezTo>
                      <a:cubicBezTo>
                        <a:pt x="19801" y="0"/>
                        <a:pt x="22752" y="857"/>
                        <a:pt x="25132" y="2667"/>
                      </a:cubicBezTo>
                      <a:cubicBezTo>
                        <a:pt x="27512" y="4382"/>
                        <a:pt x="29130" y="6858"/>
                        <a:pt x="30082" y="10096"/>
                      </a:cubicBezTo>
                      <a:lnTo>
                        <a:pt x="25608" y="11144"/>
                      </a:lnTo>
                      <a:cubicBezTo>
                        <a:pt x="24846" y="8668"/>
                        <a:pt x="23609" y="6763"/>
                        <a:pt x="22085" y="5620"/>
                      </a:cubicBezTo>
                      <a:cubicBezTo>
                        <a:pt x="20562" y="4477"/>
                        <a:pt x="18658" y="3905"/>
                        <a:pt x="16374" y="3905"/>
                      </a:cubicBezTo>
                      <a:cubicBezTo>
                        <a:pt x="13708" y="3905"/>
                        <a:pt x="11519" y="4572"/>
                        <a:pt x="9710" y="5810"/>
                      </a:cubicBezTo>
                      <a:cubicBezTo>
                        <a:pt x="7901" y="7049"/>
                        <a:pt x="6664" y="8763"/>
                        <a:pt x="5997" y="10954"/>
                      </a:cubicBezTo>
                      <a:cubicBezTo>
                        <a:pt x="5236" y="13145"/>
                        <a:pt x="4950" y="15335"/>
                        <a:pt x="4950" y="17621"/>
                      </a:cubicBezTo>
                      <a:cubicBezTo>
                        <a:pt x="4950" y="20574"/>
                        <a:pt x="5331" y="23146"/>
                        <a:pt x="6188" y="25337"/>
                      </a:cubicBezTo>
                      <a:cubicBezTo>
                        <a:pt x="7044" y="27527"/>
                        <a:pt x="8377" y="29146"/>
                        <a:pt x="10186" y="30290"/>
                      </a:cubicBezTo>
                      <a:cubicBezTo>
                        <a:pt x="11995" y="31337"/>
                        <a:pt x="13994" y="31909"/>
                        <a:pt x="16088" y="31909"/>
                      </a:cubicBezTo>
                      <a:cubicBezTo>
                        <a:pt x="18658" y="31909"/>
                        <a:pt x="20848" y="31147"/>
                        <a:pt x="22562" y="29718"/>
                      </a:cubicBezTo>
                      <a:cubicBezTo>
                        <a:pt x="24085" y="28194"/>
                        <a:pt x="25227" y="26003"/>
                        <a:pt x="25893" y="23050"/>
                      </a:cubicBezTo>
                      <a:close/>
                    </a:path>
                  </a:pathLst>
                </a:custGeom>
                <a:solidFill>
                  <a:srgbClr val="23509E"/>
                </a:solidFill>
                <a:ln w="9509" cap="flat">
                  <a:noFill/>
                  <a:prstDash val="solid"/>
                  <a:miter/>
                </a:ln>
              </p:spPr>
              <p:txBody>
                <a:bodyPr rtlCol="0" anchor="ctr"/>
                <a:lstStyle/>
                <a:p>
                  <a:endParaRPr lang="en-US"/>
                </a:p>
              </p:txBody>
            </p:sp>
            <p:sp>
              <p:nvSpPr>
                <p:cNvPr id="626" name="Freeform 625">
                  <a:extLst>
                    <a:ext uri="{FF2B5EF4-FFF2-40B4-BE49-F238E27FC236}">
                      <a16:creationId xmlns:a16="http://schemas.microsoft.com/office/drawing/2014/main" id="{B3B6C7EB-F59E-9749-9DA7-5E2630F975FF}"/>
                    </a:ext>
                  </a:extLst>
                </p:cNvPr>
                <p:cNvSpPr/>
                <p:nvPr/>
              </p:nvSpPr>
              <p:spPr>
                <a:xfrm>
                  <a:off x="8240862" y="4918995"/>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4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7" y="1143"/>
                        <a:pt x="20277" y="3429"/>
                      </a:cubicBezTo>
                      <a:cubicBezTo>
                        <a:pt x="22467" y="5715"/>
                        <a:pt x="23514" y="8763"/>
                        <a:pt x="23514" y="12764"/>
                      </a:cubicBezTo>
                      <a:cubicBezTo>
                        <a:pt x="23514" y="16002"/>
                        <a:pt x="23038" y="18479"/>
                        <a:pt x="22086" y="20384"/>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627" name="Freeform 626">
                  <a:extLst>
                    <a:ext uri="{FF2B5EF4-FFF2-40B4-BE49-F238E27FC236}">
                      <a16:creationId xmlns:a16="http://schemas.microsoft.com/office/drawing/2014/main" id="{53644389-9F93-4B4B-A848-9EA196D9B0D3}"/>
                    </a:ext>
                  </a:extLst>
                </p:cNvPr>
                <p:cNvSpPr/>
                <p:nvPr/>
              </p:nvSpPr>
              <p:spPr>
                <a:xfrm>
                  <a:off x="8267612" y="4929949"/>
                  <a:ext cx="13042" cy="4286"/>
                </a:xfrm>
                <a:custGeom>
                  <a:avLst/>
                  <a:gdLst>
                    <a:gd name="connsiteX0" fmla="*/ 0 w 13042"/>
                    <a:gd name="connsiteY0" fmla="*/ 4286 h 4286"/>
                    <a:gd name="connsiteX1" fmla="*/ 0 w 13042"/>
                    <a:gd name="connsiteY1" fmla="*/ 0 h 4286"/>
                    <a:gd name="connsiteX2" fmla="*/ 13042 w 13042"/>
                    <a:gd name="connsiteY2" fmla="*/ 0 h 4286"/>
                    <a:gd name="connsiteX3" fmla="*/ 13042 w 13042"/>
                    <a:gd name="connsiteY3" fmla="*/ 4286 h 4286"/>
                    <a:gd name="connsiteX4" fmla="*/ 0 w 13042"/>
                    <a:gd name="connsiteY4" fmla="*/ 4286 h 4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2" h="4286">
                      <a:moveTo>
                        <a:pt x="0" y="4286"/>
                      </a:moveTo>
                      <a:lnTo>
                        <a:pt x="0" y="0"/>
                      </a:lnTo>
                      <a:lnTo>
                        <a:pt x="13042" y="0"/>
                      </a:lnTo>
                      <a:lnTo>
                        <a:pt x="13042" y="4286"/>
                      </a:lnTo>
                      <a:lnTo>
                        <a:pt x="0" y="4286"/>
                      </a:lnTo>
                      <a:close/>
                    </a:path>
                  </a:pathLst>
                </a:custGeom>
                <a:solidFill>
                  <a:srgbClr val="23509E"/>
                </a:solidFill>
                <a:ln w="9509" cap="flat">
                  <a:noFill/>
                  <a:prstDash val="solid"/>
                  <a:miter/>
                </a:ln>
              </p:spPr>
              <p:txBody>
                <a:bodyPr rtlCol="0" anchor="ctr"/>
                <a:lstStyle/>
                <a:p>
                  <a:endParaRPr lang="en-US"/>
                </a:p>
              </p:txBody>
            </p:sp>
            <p:sp>
              <p:nvSpPr>
                <p:cNvPr id="628" name="Freeform 627">
                  <a:extLst>
                    <a:ext uri="{FF2B5EF4-FFF2-40B4-BE49-F238E27FC236}">
                      <a16:creationId xmlns:a16="http://schemas.microsoft.com/office/drawing/2014/main" id="{E9982EA2-73F2-B54B-A808-2F07472CBAF2}"/>
                    </a:ext>
                  </a:extLst>
                </p:cNvPr>
                <p:cNvSpPr/>
                <p:nvPr/>
              </p:nvSpPr>
              <p:spPr>
                <a:xfrm>
                  <a:off x="8282654" y="4909470"/>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7 h 35147"/>
                    <a:gd name="connsiteX4" fmla="*/ 3713 w 14660"/>
                    <a:gd name="connsiteY4" fmla="*/ 10097 h 35147"/>
                    <a:gd name="connsiteX5" fmla="*/ 3713 w 14660"/>
                    <a:gd name="connsiteY5" fmla="*/ 7430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7 h 35147"/>
                    <a:gd name="connsiteX15" fmla="*/ 12852 w 14660"/>
                    <a:gd name="connsiteY15" fmla="*/ 10097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7"/>
                      </a:lnTo>
                      <a:lnTo>
                        <a:pt x="3713" y="10097"/>
                      </a:lnTo>
                      <a:lnTo>
                        <a:pt x="3713" y="7430"/>
                      </a:lnTo>
                      <a:cubicBezTo>
                        <a:pt x="3713" y="5715"/>
                        <a:pt x="3903" y="4477"/>
                        <a:pt x="4189" y="3715"/>
                      </a:cubicBezTo>
                      <a:cubicBezTo>
                        <a:pt x="4569"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7"/>
                      </a:lnTo>
                      <a:lnTo>
                        <a:pt x="12852" y="10097"/>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a:p>
              </p:txBody>
            </p:sp>
            <p:sp>
              <p:nvSpPr>
                <p:cNvPr id="629" name="Freeform 628">
                  <a:extLst>
                    <a:ext uri="{FF2B5EF4-FFF2-40B4-BE49-F238E27FC236}">
                      <a16:creationId xmlns:a16="http://schemas.microsoft.com/office/drawing/2014/main" id="{6D06926D-29DC-6A4E-9515-EE820F3A0466}"/>
                    </a:ext>
                  </a:extLst>
                </p:cNvPr>
                <p:cNvSpPr/>
                <p:nvPr/>
              </p:nvSpPr>
              <p:spPr>
                <a:xfrm>
                  <a:off x="8298647" y="4919567"/>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6"/>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70" y="18383"/>
                      </a:cubicBezTo>
                      <a:cubicBezTo>
                        <a:pt x="4855" y="19526"/>
                        <a:pt x="5426" y="20383"/>
                        <a:pt x="6283" y="21050"/>
                      </a:cubicBezTo>
                      <a:cubicBezTo>
                        <a:pt x="7140" y="21717"/>
                        <a:pt x="8187" y="22003"/>
                        <a:pt x="9520" y="22003"/>
                      </a:cubicBezTo>
                      <a:cubicBezTo>
                        <a:pt x="10757"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a:p>
              </p:txBody>
            </p:sp>
            <p:sp>
              <p:nvSpPr>
                <p:cNvPr id="630" name="Freeform 629">
                  <a:extLst>
                    <a:ext uri="{FF2B5EF4-FFF2-40B4-BE49-F238E27FC236}">
                      <a16:creationId xmlns:a16="http://schemas.microsoft.com/office/drawing/2014/main" id="{8CEFA82A-6994-1643-A285-25B053B0D289}"/>
                    </a:ext>
                  </a:extLst>
                </p:cNvPr>
                <p:cNvSpPr/>
                <p:nvPr/>
              </p:nvSpPr>
              <p:spPr>
                <a:xfrm>
                  <a:off x="8325587" y="4918995"/>
                  <a:ext cx="20372" cy="25622"/>
                </a:xfrm>
                <a:custGeom>
                  <a:avLst/>
                  <a:gdLst>
                    <a:gd name="connsiteX0" fmla="*/ 0 w 20372"/>
                    <a:gd name="connsiteY0" fmla="*/ 25622 h 25622"/>
                    <a:gd name="connsiteX1" fmla="*/ 0 w 20372"/>
                    <a:gd name="connsiteY1" fmla="*/ 572 h 25622"/>
                    <a:gd name="connsiteX2" fmla="*/ 3808 w 20372"/>
                    <a:gd name="connsiteY2" fmla="*/ 572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2"/>
                      </a:lnTo>
                      <a:lnTo>
                        <a:pt x="3808" y="572"/>
                      </a:lnTo>
                      <a:lnTo>
                        <a:pt x="3808" y="4096"/>
                      </a:lnTo>
                      <a:cubicBezTo>
                        <a:pt x="5617" y="1334"/>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sp>
              <p:nvSpPr>
                <p:cNvPr id="631" name="Freeform 630">
                  <a:extLst>
                    <a:ext uri="{FF2B5EF4-FFF2-40B4-BE49-F238E27FC236}">
                      <a16:creationId xmlns:a16="http://schemas.microsoft.com/office/drawing/2014/main" id="{F370686A-B7F8-7F4C-8777-BFFBD2F46A7C}"/>
                    </a:ext>
                  </a:extLst>
                </p:cNvPr>
                <p:cNvSpPr/>
                <p:nvPr/>
              </p:nvSpPr>
              <p:spPr>
                <a:xfrm>
                  <a:off x="8350909"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379 w 21609"/>
                    <a:gd name="connsiteY15" fmla="*/ 21812 h 34956"/>
                    <a:gd name="connsiteX16" fmla="*/ 6378 w 21609"/>
                    <a:gd name="connsiteY16" fmla="*/ 28956 h 34956"/>
                    <a:gd name="connsiteX17" fmla="*/ 11138 w 21609"/>
                    <a:gd name="connsiteY17" fmla="*/ 31337 h 34956"/>
                    <a:gd name="connsiteX18" fmla="*/ 15898 w 21609"/>
                    <a:gd name="connsiteY18" fmla="*/ 29051 h 34956"/>
                    <a:gd name="connsiteX19" fmla="*/ 17802 w 21609"/>
                    <a:gd name="connsiteY19" fmla="*/ 22098 h 34956"/>
                    <a:gd name="connsiteX20" fmla="*/ 15803 w 21609"/>
                    <a:gd name="connsiteY20" fmla="*/ 14573 h 34956"/>
                    <a:gd name="connsiteX21" fmla="*/ 10948 w 21609"/>
                    <a:gd name="connsiteY21" fmla="*/ 12192 h 34956"/>
                    <a:gd name="connsiteX22" fmla="*/ 6188 w 21609"/>
                    <a:gd name="connsiteY22" fmla="*/ 14478 h 34956"/>
                    <a:gd name="connsiteX23" fmla="*/ 4379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3"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8" y="10573"/>
                        <a:pt x="16659" y="11335"/>
                        <a:pt x="17421" y="12383"/>
                      </a:cubicBezTo>
                      <a:lnTo>
                        <a:pt x="17421" y="0"/>
                      </a:lnTo>
                      <a:lnTo>
                        <a:pt x="21610" y="0"/>
                      </a:lnTo>
                      <a:lnTo>
                        <a:pt x="21610" y="34576"/>
                      </a:lnTo>
                      <a:lnTo>
                        <a:pt x="17802" y="34576"/>
                      </a:lnTo>
                      <a:close/>
                      <a:moveTo>
                        <a:pt x="4379" y="21812"/>
                      </a:moveTo>
                      <a:cubicBezTo>
                        <a:pt x="4379" y="25051"/>
                        <a:pt x="5045" y="27432"/>
                        <a:pt x="6378" y="28956"/>
                      </a:cubicBezTo>
                      <a:cubicBezTo>
                        <a:pt x="7711" y="30575"/>
                        <a:pt x="9329" y="31337"/>
                        <a:pt x="11138" y="31337"/>
                      </a:cubicBezTo>
                      <a:cubicBezTo>
                        <a:pt x="12947" y="31337"/>
                        <a:pt x="14565" y="30575"/>
                        <a:pt x="15898" y="29051"/>
                      </a:cubicBezTo>
                      <a:cubicBezTo>
                        <a:pt x="17231" y="27527"/>
                        <a:pt x="17802" y="25241"/>
                        <a:pt x="17802" y="22098"/>
                      </a:cubicBezTo>
                      <a:cubicBezTo>
                        <a:pt x="17802" y="18669"/>
                        <a:pt x="17136" y="16193"/>
                        <a:pt x="15803" y="14573"/>
                      </a:cubicBezTo>
                      <a:cubicBezTo>
                        <a:pt x="14470" y="12954"/>
                        <a:pt x="12852" y="12192"/>
                        <a:pt x="10948" y="12192"/>
                      </a:cubicBezTo>
                      <a:cubicBezTo>
                        <a:pt x="9044" y="12192"/>
                        <a:pt x="7521" y="12954"/>
                        <a:pt x="6188" y="14478"/>
                      </a:cubicBezTo>
                      <a:cubicBezTo>
                        <a:pt x="4950" y="16097"/>
                        <a:pt x="4379" y="18574"/>
                        <a:pt x="4379" y="21812"/>
                      </a:cubicBezTo>
                      <a:close/>
                    </a:path>
                  </a:pathLst>
                </a:custGeom>
                <a:solidFill>
                  <a:srgbClr val="23509E"/>
                </a:solidFill>
                <a:ln w="9509" cap="flat">
                  <a:noFill/>
                  <a:prstDash val="solid"/>
                  <a:miter/>
                </a:ln>
              </p:spPr>
              <p:txBody>
                <a:bodyPr rtlCol="0" anchor="ctr"/>
                <a:lstStyle/>
                <a:p>
                  <a:endParaRPr lang="en-US"/>
                </a:p>
              </p:txBody>
            </p:sp>
            <p:sp>
              <p:nvSpPr>
                <p:cNvPr id="632" name="Freeform 631">
                  <a:extLst>
                    <a:ext uri="{FF2B5EF4-FFF2-40B4-BE49-F238E27FC236}">
                      <a16:creationId xmlns:a16="http://schemas.microsoft.com/office/drawing/2014/main" id="{6B628DB5-0A5C-E944-A6C0-C68ACF340EEC}"/>
                    </a:ext>
                  </a:extLst>
                </p:cNvPr>
                <p:cNvSpPr/>
                <p:nvPr/>
              </p:nvSpPr>
              <p:spPr>
                <a:xfrm>
                  <a:off x="8377945"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570" y="10763"/>
                      </a:moveTo>
                      <a:lnTo>
                        <a:pt x="18563" y="10763"/>
                      </a:lnTo>
                      <a:cubicBezTo>
                        <a:pt x="18373" y="8668"/>
                        <a:pt x="17802" y="7049"/>
                        <a:pt x="16945" y="6001"/>
                      </a:cubicBezTo>
                      <a:cubicBezTo>
                        <a:pt x="15612" y="4382"/>
                        <a:pt x="13804" y="3524"/>
                        <a:pt x="11709" y="3524"/>
                      </a:cubicBezTo>
                      <a:cubicBezTo>
                        <a:pt x="9806" y="3524"/>
                        <a:pt x="8092" y="4191"/>
                        <a:pt x="6759" y="5525"/>
                      </a:cubicBezTo>
                      <a:cubicBezTo>
                        <a:pt x="5426" y="6858"/>
                        <a:pt x="4665" y="8573"/>
                        <a:pt x="4570" y="10763"/>
                      </a:cubicBezTo>
                      <a:close/>
                    </a:path>
                  </a:pathLst>
                </a:custGeom>
                <a:solidFill>
                  <a:srgbClr val="23509E"/>
                </a:solidFill>
                <a:ln w="9509" cap="flat">
                  <a:noFill/>
                  <a:prstDash val="solid"/>
                  <a:miter/>
                </a:ln>
              </p:spPr>
              <p:txBody>
                <a:bodyPr rtlCol="0" anchor="ctr"/>
                <a:lstStyle/>
                <a:p>
                  <a:endParaRPr lang="en-US"/>
                </a:p>
              </p:txBody>
            </p:sp>
            <p:sp>
              <p:nvSpPr>
                <p:cNvPr id="633" name="Freeform 632">
                  <a:extLst>
                    <a:ext uri="{FF2B5EF4-FFF2-40B4-BE49-F238E27FC236}">
                      <a16:creationId xmlns:a16="http://schemas.microsoft.com/office/drawing/2014/main" id="{61754FEC-39AC-574E-9DB7-B086CBC2EB49}"/>
                    </a:ext>
                  </a:extLst>
                </p:cNvPr>
                <p:cNvSpPr/>
                <p:nvPr/>
              </p:nvSpPr>
              <p:spPr>
                <a:xfrm>
                  <a:off x="8404505"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474 w 21609"/>
                    <a:gd name="connsiteY15" fmla="*/ 21812 h 34956"/>
                    <a:gd name="connsiteX16" fmla="*/ 6473 w 21609"/>
                    <a:gd name="connsiteY16" fmla="*/ 28956 h 34956"/>
                    <a:gd name="connsiteX17" fmla="*/ 11233 w 21609"/>
                    <a:gd name="connsiteY17" fmla="*/ 31337 h 34956"/>
                    <a:gd name="connsiteX18" fmla="*/ 15993 w 21609"/>
                    <a:gd name="connsiteY18" fmla="*/ 29051 h 34956"/>
                    <a:gd name="connsiteX19" fmla="*/ 17897 w 21609"/>
                    <a:gd name="connsiteY19" fmla="*/ 22098 h 34956"/>
                    <a:gd name="connsiteX20" fmla="*/ 15898 w 21609"/>
                    <a:gd name="connsiteY20" fmla="*/ 14573 h 34956"/>
                    <a:gd name="connsiteX21" fmla="*/ 11043 w 21609"/>
                    <a:gd name="connsiteY21" fmla="*/ 12192 h 34956"/>
                    <a:gd name="connsiteX22" fmla="*/ 6283 w 21609"/>
                    <a:gd name="connsiteY22" fmla="*/ 14478 h 34956"/>
                    <a:gd name="connsiteX23" fmla="*/ 4474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2"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7" y="10573"/>
                        <a:pt x="16659" y="11335"/>
                        <a:pt x="17421" y="12383"/>
                      </a:cubicBezTo>
                      <a:lnTo>
                        <a:pt x="17421" y="0"/>
                      </a:lnTo>
                      <a:lnTo>
                        <a:pt x="21610" y="0"/>
                      </a:lnTo>
                      <a:lnTo>
                        <a:pt x="21610" y="34576"/>
                      </a:lnTo>
                      <a:lnTo>
                        <a:pt x="17802" y="34576"/>
                      </a:lnTo>
                      <a:close/>
                      <a:moveTo>
                        <a:pt x="4474" y="21812"/>
                      </a:moveTo>
                      <a:cubicBezTo>
                        <a:pt x="4474" y="25051"/>
                        <a:pt x="5141" y="27432"/>
                        <a:pt x="6473" y="28956"/>
                      </a:cubicBezTo>
                      <a:cubicBezTo>
                        <a:pt x="7806" y="30575"/>
                        <a:pt x="9425" y="31337"/>
                        <a:pt x="11233" y="31337"/>
                      </a:cubicBezTo>
                      <a:cubicBezTo>
                        <a:pt x="13042" y="31337"/>
                        <a:pt x="14660" y="30575"/>
                        <a:pt x="15993" y="29051"/>
                      </a:cubicBezTo>
                      <a:cubicBezTo>
                        <a:pt x="17326" y="27527"/>
                        <a:pt x="17897" y="25241"/>
                        <a:pt x="17897" y="22098"/>
                      </a:cubicBezTo>
                      <a:cubicBezTo>
                        <a:pt x="17897" y="18669"/>
                        <a:pt x="17231" y="16193"/>
                        <a:pt x="15898" y="14573"/>
                      </a:cubicBezTo>
                      <a:cubicBezTo>
                        <a:pt x="14565" y="12954"/>
                        <a:pt x="12947" y="12192"/>
                        <a:pt x="11043" y="12192"/>
                      </a:cubicBezTo>
                      <a:cubicBezTo>
                        <a:pt x="9139" y="12192"/>
                        <a:pt x="7616" y="12954"/>
                        <a:pt x="6283" y="14478"/>
                      </a:cubicBezTo>
                      <a:cubicBezTo>
                        <a:pt x="5045" y="16097"/>
                        <a:pt x="4474" y="18574"/>
                        <a:pt x="4474" y="21812"/>
                      </a:cubicBezTo>
                      <a:close/>
                    </a:path>
                  </a:pathLst>
                </a:custGeom>
                <a:solidFill>
                  <a:srgbClr val="23509E"/>
                </a:solidFill>
                <a:ln w="9509" cap="flat">
                  <a:noFill/>
                  <a:prstDash val="solid"/>
                  <a:miter/>
                </a:ln>
              </p:spPr>
              <p:txBody>
                <a:bodyPr rtlCol="0" anchor="ctr"/>
                <a:lstStyle/>
                <a:p>
                  <a:endParaRPr lang="en-US"/>
                </a:p>
              </p:txBody>
            </p:sp>
            <p:sp>
              <p:nvSpPr>
                <p:cNvPr id="634" name="Freeform 633">
                  <a:extLst>
                    <a:ext uri="{FF2B5EF4-FFF2-40B4-BE49-F238E27FC236}">
                      <a16:creationId xmlns:a16="http://schemas.microsoft.com/office/drawing/2014/main" id="{8D5CC43D-4281-0A47-905F-25AC32B5623B}"/>
                    </a:ext>
                  </a:extLst>
                </p:cNvPr>
                <p:cNvSpPr/>
                <p:nvPr/>
              </p:nvSpPr>
              <p:spPr>
                <a:xfrm>
                  <a:off x="8446392" y="4910042"/>
                  <a:ext cx="21800" cy="35051"/>
                </a:xfrm>
                <a:custGeom>
                  <a:avLst/>
                  <a:gdLst>
                    <a:gd name="connsiteX0" fmla="*/ 3903 w 21800"/>
                    <a:gd name="connsiteY0" fmla="*/ 34576 h 35051"/>
                    <a:gd name="connsiteX1" fmla="*/ 0 w 21800"/>
                    <a:gd name="connsiteY1" fmla="*/ 34576 h 35051"/>
                    <a:gd name="connsiteX2" fmla="*/ 0 w 21800"/>
                    <a:gd name="connsiteY2" fmla="*/ 0 h 35051"/>
                    <a:gd name="connsiteX3" fmla="*/ 4284 w 21800"/>
                    <a:gd name="connsiteY3" fmla="*/ 0 h 35051"/>
                    <a:gd name="connsiteX4" fmla="*/ 4284 w 21800"/>
                    <a:gd name="connsiteY4" fmla="*/ 12287 h 35051"/>
                    <a:gd name="connsiteX5" fmla="*/ 11138 w 21800"/>
                    <a:gd name="connsiteY5" fmla="*/ 8953 h 35051"/>
                    <a:gd name="connsiteX6" fmla="*/ 15517 w 21800"/>
                    <a:gd name="connsiteY6" fmla="*/ 9906 h 35051"/>
                    <a:gd name="connsiteX7" fmla="*/ 18944 w 21800"/>
                    <a:gd name="connsiteY7" fmla="*/ 12478 h 35051"/>
                    <a:gd name="connsiteX8" fmla="*/ 21039 w 21800"/>
                    <a:gd name="connsiteY8" fmla="*/ 16573 h 35051"/>
                    <a:gd name="connsiteX9" fmla="*/ 21800 w 21800"/>
                    <a:gd name="connsiteY9" fmla="*/ 21622 h 35051"/>
                    <a:gd name="connsiteX10" fmla="*/ 18659 w 21800"/>
                    <a:gd name="connsiteY10" fmla="*/ 31528 h 35051"/>
                    <a:gd name="connsiteX11" fmla="*/ 11043 w 21800"/>
                    <a:gd name="connsiteY11" fmla="*/ 35052 h 35051"/>
                    <a:gd name="connsiteX12" fmla="*/ 4094 w 21800"/>
                    <a:gd name="connsiteY12" fmla="*/ 31337 h 35051"/>
                    <a:gd name="connsiteX13" fmla="*/ 4094 w 21800"/>
                    <a:gd name="connsiteY13" fmla="*/ 34576 h 35051"/>
                    <a:gd name="connsiteX14" fmla="*/ 3808 w 21800"/>
                    <a:gd name="connsiteY14" fmla="*/ 21812 h 35051"/>
                    <a:gd name="connsiteX15" fmla="*/ 5045 w 21800"/>
                    <a:gd name="connsiteY15" fmla="*/ 28289 h 35051"/>
                    <a:gd name="connsiteX16" fmla="*/ 10472 w 21800"/>
                    <a:gd name="connsiteY16" fmla="*/ 31528 h 35051"/>
                    <a:gd name="connsiteX17" fmla="*/ 15232 w 21800"/>
                    <a:gd name="connsiteY17" fmla="*/ 29146 h 35051"/>
                    <a:gd name="connsiteX18" fmla="*/ 17231 w 21800"/>
                    <a:gd name="connsiteY18" fmla="*/ 21907 h 35051"/>
                    <a:gd name="connsiteX19" fmla="*/ 15327 w 21800"/>
                    <a:gd name="connsiteY19" fmla="*/ 14668 h 35051"/>
                    <a:gd name="connsiteX20" fmla="*/ 10662 w 21800"/>
                    <a:gd name="connsiteY20" fmla="*/ 12287 h 35051"/>
                    <a:gd name="connsiteX21" fmla="*/ 5902 w 21800"/>
                    <a:gd name="connsiteY21" fmla="*/ 14668 h 35051"/>
                    <a:gd name="connsiteX22" fmla="*/ 3808 w 21800"/>
                    <a:gd name="connsiteY22" fmla="*/ 21812 h 3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00" h="35051">
                      <a:moveTo>
                        <a:pt x="3903" y="34576"/>
                      </a:moveTo>
                      <a:lnTo>
                        <a:pt x="0" y="34576"/>
                      </a:lnTo>
                      <a:lnTo>
                        <a:pt x="0" y="0"/>
                      </a:lnTo>
                      <a:lnTo>
                        <a:pt x="4284" y="0"/>
                      </a:lnTo>
                      <a:lnTo>
                        <a:pt x="4284" y="12287"/>
                      </a:lnTo>
                      <a:cubicBezTo>
                        <a:pt x="6093" y="10001"/>
                        <a:pt x="8377" y="8953"/>
                        <a:pt x="11138" y="8953"/>
                      </a:cubicBezTo>
                      <a:cubicBezTo>
                        <a:pt x="12661" y="8953"/>
                        <a:pt x="14089" y="9239"/>
                        <a:pt x="15517" y="9906"/>
                      </a:cubicBezTo>
                      <a:cubicBezTo>
                        <a:pt x="16850" y="10573"/>
                        <a:pt x="17992" y="11430"/>
                        <a:pt x="18944" y="12478"/>
                      </a:cubicBezTo>
                      <a:cubicBezTo>
                        <a:pt x="19801" y="13621"/>
                        <a:pt x="20563" y="14954"/>
                        <a:pt x="21039" y="16573"/>
                      </a:cubicBezTo>
                      <a:cubicBezTo>
                        <a:pt x="21515" y="18193"/>
                        <a:pt x="21800" y="19812"/>
                        <a:pt x="21800" y="21622"/>
                      </a:cubicBezTo>
                      <a:cubicBezTo>
                        <a:pt x="21800" y="25908"/>
                        <a:pt x="20753" y="29242"/>
                        <a:pt x="18659" y="31528"/>
                      </a:cubicBezTo>
                      <a:cubicBezTo>
                        <a:pt x="16564" y="33909"/>
                        <a:pt x="13994" y="35052"/>
                        <a:pt x="11043" y="35052"/>
                      </a:cubicBezTo>
                      <a:cubicBezTo>
                        <a:pt x="8092" y="35052"/>
                        <a:pt x="5807" y="33814"/>
                        <a:pt x="4094" y="31337"/>
                      </a:cubicBezTo>
                      <a:lnTo>
                        <a:pt x="4094" y="34576"/>
                      </a:lnTo>
                      <a:close/>
                      <a:moveTo>
                        <a:pt x="3808" y="21812"/>
                      </a:moveTo>
                      <a:cubicBezTo>
                        <a:pt x="3808" y="24860"/>
                        <a:pt x="4189" y="26956"/>
                        <a:pt x="5045" y="28289"/>
                      </a:cubicBezTo>
                      <a:cubicBezTo>
                        <a:pt x="6378" y="30480"/>
                        <a:pt x="8187" y="31528"/>
                        <a:pt x="10472" y="31528"/>
                      </a:cubicBezTo>
                      <a:cubicBezTo>
                        <a:pt x="12280" y="31528"/>
                        <a:pt x="13899" y="30766"/>
                        <a:pt x="15232" y="29146"/>
                      </a:cubicBezTo>
                      <a:cubicBezTo>
                        <a:pt x="16564" y="27527"/>
                        <a:pt x="17231" y="25146"/>
                        <a:pt x="17231" y="21907"/>
                      </a:cubicBezTo>
                      <a:cubicBezTo>
                        <a:pt x="17231" y="18669"/>
                        <a:pt x="16564" y="16192"/>
                        <a:pt x="15327" y="14668"/>
                      </a:cubicBezTo>
                      <a:cubicBezTo>
                        <a:pt x="13994" y="13144"/>
                        <a:pt x="12471" y="12287"/>
                        <a:pt x="10662" y="12287"/>
                      </a:cubicBezTo>
                      <a:cubicBezTo>
                        <a:pt x="8854" y="12287"/>
                        <a:pt x="7235" y="13049"/>
                        <a:pt x="5902" y="14668"/>
                      </a:cubicBezTo>
                      <a:cubicBezTo>
                        <a:pt x="4474" y="16478"/>
                        <a:pt x="3808" y="18764"/>
                        <a:pt x="3808" y="21812"/>
                      </a:cubicBezTo>
                      <a:close/>
                    </a:path>
                  </a:pathLst>
                </a:custGeom>
                <a:solidFill>
                  <a:srgbClr val="23509E"/>
                </a:solidFill>
                <a:ln w="9509" cap="flat">
                  <a:noFill/>
                  <a:prstDash val="solid"/>
                  <a:miter/>
                </a:ln>
              </p:spPr>
              <p:txBody>
                <a:bodyPr rtlCol="0" anchor="ctr"/>
                <a:lstStyle/>
                <a:p>
                  <a:endParaRPr lang="en-US"/>
                </a:p>
              </p:txBody>
            </p:sp>
            <p:sp>
              <p:nvSpPr>
                <p:cNvPr id="635" name="Freeform 634">
                  <a:extLst>
                    <a:ext uri="{FF2B5EF4-FFF2-40B4-BE49-F238E27FC236}">
                      <a16:creationId xmlns:a16="http://schemas.microsoft.com/office/drawing/2014/main" id="{1E5DAC90-536E-F44D-8FC5-0664F20A3379}"/>
                    </a:ext>
                  </a:extLst>
                </p:cNvPr>
                <p:cNvSpPr/>
                <p:nvPr/>
              </p:nvSpPr>
              <p:spPr>
                <a:xfrm>
                  <a:off x="8470857" y="4919567"/>
                  <a:ext cx="22942" cy="35147"/>
                </a:xfrm>
                <a:custGeom>
                  <a:avLst/>
                  <a:gdLst>
                    <a:gd name="connsiteX0" fmla="*/ 2190 w 22942"/>
                    <a:gd name="connsiteY0" fmla="*/ 34671 h 35147"/>
                    <a:gd name="connsiteX1" fmla="*/ 1713 w 22942"/>
                    <a:gd name="connsiteY1" fmla="*/ 30671 h 35147"/>
                    <a:gd name="connsiteX2" fmla="*/ 4093 w 22942"/>
                    <a:gd name="connsiteY2" fmla="*/ 31051 h 35147"/>
                    <a:gd name="connsiteX3" fmla="*/ 6378 w 22942"/>
                    <a:gd name="connsiteY3" fmla="*/ 30575 h 35147"/>
                    <a:gd name="connsiteX4" fmla="*/ 7806 w 22942"/>
                    <a:gd name="connsiteY4" fmla="*/ 29242 h 35147"/>
                    <a:gd name="connsiteX5" fmla="*/ 9139 w 22942"/>
                    <a:gd name="connsiteY5" fmla="*/ 26098 h 35147"/>
                    <a:gd name="connsiteX6" fmla="*/ 9520 w 22942"/>
                    <a:gd name="connsiteY6" fmla="*/ 25051 h 35147"/>
                    <a:gd name="connsiteX7" fmla="*/ 0 w 22942"/>
                    <a:gd name="connsiteY7" fmla="*/ 0 h 35147"/>
                    <a:gd name="connsiteX8" fmla="*/ 4570 w 22942"/>
                    <a:gd name="connsiteY8" fmla="*/ 0 h 35147"/>
                    <a:gd name="connsiteX9" fmla="*/ 9805 w 22942"/>
                    <a:gd name="connsiteY9" fmla="*/ 14478 h 35147"/>
                    <a:gd name="connsiteX10" fmla="*/ 11614 w 22942"/>
                    <a:gd name="connsiteY10" fmla="*/ 20288 h 35147"/>
                    <a:gd name="connsiteX11" fmla="*/ 13327 w 22942"/>
                    <a:gd name="connsiteY11" fmla="*/ 14573 h 35147"/>
                    <a:gd name="connsiteX12" fmla="*/ 18658 w 22942"/>
                    <a:gd name="connsiteY12" fmla="*/ 0 h 35147"/>
                    <a:gd name="connsiteX13" fmla="*/ 22942 w 22942"/>
                    <a:gd name="connsiteY13" fmla="*/ 0 h 35147"/>
                    <a:gd name="connsiteX14" fmla="*/ 13423 w 22942"/>
                    <a:gd name="connsiteY14" fmla="*/ 25432 h 35147"/>
                    <a:gd name="connsiteX15" fmla="*/ 11043 w 22942"/>
                    <a:gd name="connsiteY15" fmla="*/ 31147 h 35147"/>
                    <a:gd name="connsiteX16" fmla="*/ 8473 w 22942"/>
                    <a:gd name="connsiteY16" fmla="*/ 34195 h 35147"/>
                    <a:gd name="connsiteX17" fmla="*/ 4950 w 22942"/>
                    <a:gd name="connsiteY17" fmla="*/ 35147 h 35147"/>
                    <a:gd name="connsiteX18" fmla="*/ 2190 w 22942"/>
                    <a:gd name="connsiteY18" fmla="*/ 34671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42" h="35147">
                      <a:moveTo>
                        <a:pt x="2190" y="34671"/>
                      </a:moveTo>
                      <a:lnTo>
                        <a:pt x="1713" y="30671"/>
                      </a:lnTo>
                      <a:cubicBezTo>
                        <a:pt x="2665" y="30956"/>
                        <a:pt x="3427" y="31051"/>
                        <a:pt x="4093" y="31051"/>
                      </a:cubicBezTo>
                      <a:cubicBezTo>
                        <a:pt x="5045" y="31051"/>
                        <a:pt x="5807" y="30861"/>
                        <a:pt x="6378" y="30575"/>
                      </a:cubicBezTo>
                      <a:cubicBezTo>
                        <a:pt x="6949" y="30289"/>
                        <a:pt x="7425" y="29813"/>
                        <a:pt x="7806" y="29242"/>
                      </a:cubicBezTo>
                      <a:cubicBezTo>
                        <a:pt x="8092" y="28861"/>
                        <a:pt x="8473" y="27718"/>
                        <a:pt x="9139" y="26098"/>
                      </a:cubicBezTo>
                      <a:cubicBezTo>
                        <a:pt x="9234" y="25908"/>
                        <a:pt x="9329" y="25527"/>
                        <a:pt x="9520" y="25051"/>
                      </a:cubicBezTo>
                      <a:lnTo>
                        <a:pt x="0" y="0"/>
                      </a:lnTo>
                      <a:lnTo>
                        <a:pt x="4570" y="0"/>
                      </a:lnTo>
                      <a:lnTo>
                        <a:pt x="9805" y="14478"/>
                      </a:lnTo>
                      <a:cubicBezTo>
                        <a:pt x="10472" y="16288"/>
                        <a:pt x="11043" y="18288"/>
                        <a:pt x="11614" y="20288"/>
                      </a:cubicBezTo>
                      <a:cubicBezTo>
                        <a:pt x="12090" y="18383"/>
                        <a:pt x="12661" y="16478"/>
                        <a:pt x="13327" y="14573"/>
                      </a:cubicBezTo>
                      <a:lnTo>
                        <a:pt x="18658" y="0"/>
                      </a:lnTo>
                      <a:lnTo>
                        <a:pt x="22942" y="0"/>
                      </a:lnTo>
                      <a:lnTo>
                        <a:pt x="13423" y="25432"/>
                      </a:lnTo>
                      <a:cubicBezTo>
                        <a:pt x="12376" y="28194"/>
                        <a:pt x="11614" y="30099"/>
                        <a:pt x="11043" y="31147"/>
                      </a:cubicBezTo>
                      <a:cubicBezTo>
                        <a:pt x="10281" y="32575"/>
                        <a:pt x="9424" y="33528"/>
                        <a:pt x="8473" y="34195"/>
                      </a:cubicBezTo>
                      <a:cubicBezTo>
                        <a:pt x="7521" y="34861"/>
                        <a:pt x="6378" y="35147"/>
                        <a:pt x="4950" y="35147"/>
                      </a:cubicBezTo>
                      <a:cubicBezTo>
                        <a:pt x="4093" y="35147"/>
                        <a:pt x="3142" y="34957"/>
                        <a:pt x="2190" y="34671"/>
                      </a:cubicBezTo>
                      <a:close/>
                    </a:path>
                  </a:pathLst>
                </a:custGeom>
                <a:solidFill>
                  <a:srgbClr val="23509E"/>
                </a:solidFill>
                <a:ln w="9509" cap="flat">
                  <a:noFill/>
                  <a:prstDash val="solid"/>
                  <a:miter/>
                </a:ln>
              </p:spPr>
              <p:txBody>
                <a:bodyPr rtlCol="0" anchor="ctr"/>
                <a:lstStyle/>
                <a:p>
                  <a:endParaRPr lang="en-US"/>
                </a:p>
              </p:txBody>
            </p:sp>
            <p:sp>
              <p:nvSpPr>
                <p:cNvPr id="636" name="Freeform 635">
                  <a:extLst>
                    <a:ext uri="{FF2B5EF4-FFF2-40B4-BE49-F238E27FC236}">
                      <a16:creationId xmlns:a16="http://schemas.microsoft.com/office/drawing/2014/main" id="{E2224A31-F8FE-AE4F-B414-5D31FDB2D986}"/>
                    </a:ext>
                  </a:extLst>
                </p:cNvPr>
                <p:cNvSpPr/>
                <p:nvPr/>
              </p:nvSpPr>
              <p:spPr>
                <a:xfrm>
                  <a:off x="8508269" y="4910708"/>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90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7"/>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6"/>
                        <a:pt x="7521" y="29146"/>
                      </a:cubicBezTo>
                      <a:cubicBezTo>
                        <a:pt x="7711" y="29528"/>
                        <a:pt x="7901" y="29813"/>
                        <a:pt x="8282" y="30004"/>
                      </a:cubicBezTo>
                      <a:cubicBezTo>
                        <a:pt x="8663" y="30194"/>
                        <a:pt x="9139" y="30290"/>
                        <a:pt x="9710" y="30290"/>
                      </a:cubicBezTo>
                      <a:cubicBezTo>
                        <a:pt x="10377" y="30194"/>
                        <a:pt x="10948" y="30194"/>
                        <a:pt x="11709" y="30099"/>
                      </a:cubicBezTo>
                      <a:close/>
                    </a:path>
                  </a:pathLst>
                </a:custGeom>
                <a:solidFill>
                  <a:srgbClr val="23509E"/>
                </a:solidFill>
                <a:ln w="9509" cap="flat">
                  <a:noFill/>
                  <a:prstDash val="solid"/>
                  <a:miter/>
                </a:ln>
              </p:spPr>
              <p:txBody>
                <a:bodyPr rtlCol="0" anchor="ctr"/>
                <a:lstStyle/>
                <a:p>
                  <a:endParaRPr lang="en-US"/>
                </a:p>
              </p:txBody>
            </p:sp>
            <p:sp>
              <p:nvSpPr>
                <p:cNvPr id="637" name="Freeform 636">
                  <a:extLst>
                    <a:ext uri="{FF2B5EF4-FFF2-40B4-BE49-F238E27FC236}">
                      <a16:creationId xmlns:a16="http://schemas.microsoft.com/office/drawing/2014/main" id="{CCFAE507-E17A-E94F-AA25-01ED086D3920}"/>
                    </a:ext>
                  </a:extLst>
                </p:cNvPr>
                <p:cNvSpPr/>
                <p:nvPr/>
              </p:nvSpPr>
              <p:spPr>
                <a:xfrm>
                  <a:off x="8524167" y="4910042"/>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2 h 34670"/>
                    <a:gd name="connsiteX4" fmla="*/ 11804 w 20467"/>
                    <a:gd name="connsiteY4" fmla="*/ 8953 h 34670"/>
                    <a:gd name="connsiteX5" fmla="*/ 16659 w 20467"/>
                    <a:gd name="connsiteY5" fmla="*/ 10096 h 34670"/>
                    <a:gd name="connsiteX6" fmla="*/ 19610 w 20467"/>
                    <a:gd name="connsiteY6" fmla="*/ 13144 h 34670"/>
                    <a:gd name="connsiteX7" fmla="*/ 20467 w 20467"/>
                    <a:gd name="connsiteY7" fmla="*/ 18764 h 34670"/>
                    <a:gd name="connsiteX8" fmla="*/ 20467 w 20467"/>
                    <a:gd name="connsiteY8" fmla="*/ 34671 h 34670"/>
                    <a:gd name="connsiteX9" fmla="*/ 16184 w 20467"/>
                    <a:gd name="connsiteY9" fmla="*/ 34671 h 34670"/>
                    <a:gd name="connsiteX10" fmla="*/ 16184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2"/>
                      </a:lnTo>
                      <a:cubicBezTo>
                        <a:pt x="6283" y="10096"/>
                        <a:pt x="8758" y="8953"/>
                        <a:pt x="11804" y="8953"/>
                      </a:cubicBezTo>
                      <a:cubicBezTo>
                        <a:pt x="13613" y="8953"/>
                        <a:pt x="15232" y="9334"/>
                        <a:pt x="16659" y="10096"/>
                      </a:cubicBezTo>
                      <a:cubicBezTo>
                        <a:pt x="17992" y="10858"/>
                        <a:pt x="19039" y="11811"/>
                        <a:pt x="19610" y="13144"/>
                      </a:cubicBezTo>
                      <a:cubicBezTo>
                        <a:pt x="20182" y="14478"/>
                        <a:pt x="20467" y="16288"/>
                        <a:pt x="20467" y="18764"/>
                      </a:cubicBezTo>
                      <a:lnTo>
                        <a:pt x="20467" y="34671"/>
                      </a:lnTo>
                      <a:lnTo>
                        <a:pt x="16184" y="34671"/>
                      </a:lnTo>
                      <a:lnTo>
                        <a:pt x="16184" y="18764"/>
                      </a:lnTo>
                      <a:cubicBezTo>
                        <a:pt x="16184" y="16669"/>
                        <a:pt x="15707" y="15145"/>
                        <a:pt x="14851" y="14097"/>
                      </a:cubicBezTo>
                      <a:cubicBezTo>
                        <a:pt x="13899" y="13144"/>
                        <a:pt x="12661" y="12668"/>
                        <a:pt x="10948" y="12668"/>
                      </a:cubicBezTo>
                      <a:cubicBezTo>
                        <a:pt x="9710" y="12668"/>
                        <a:pt x="8472" y="12954"/>
                        <a:pt x="7425" y="13621"/>
                      </a:cubicBezTo>
                      <a:cubicBezTo>
                        <a:pt x="6283" y="14288"/>
                        <a:pt x="5521" y="15145"/>
                        <a:pt x="5045" y="16288"/>
                      </a:cubicBezTo>
                      <a:cubicBezTo>
                        <a:pt x="4570"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a:p>
              </p:txBody>
            </p:sp>
            <p:sp>
              <p:nvSpPr>
                <p:cNvPr id="638" name="Freeform 637">
                  <a:extLst>
                    <a:ext uri="{FF2B5EF4-FFF2-40B4-BE49-F238E27FC236}">
                      <a16:creationId xmlns:a16="http://schemas.microsoft.com/office/drawing/2014/main" id="{A12CC872-A99E-7441-A67F-0C58A2F7032B}"/>
                    </a:ext>
                  </a:extLst>
                </p:cNvPr>
                <p:cNvSpPr/>
                <p:nvPr/>
              </p:nvSpPr>
              <p:spPr>
                <a:xfrm>
                  <a:off x="8549680"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5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474" y="10763"/>
                      </a:moveTo>
                      <a:lnTo>
                        <a:pt x="18468" y="10763"/>
                      </a:lnTo>
                      <a:cubicBezTo>
                        <a:pt x="18278" y="8668"/>
                        <a:pt x="17707" y="7049"/>
                        <a:pt x="16850" y="6001"/>
                      </a:cubicBezTo>
                      <a:cubicBezTo>
                        <a:pt x="15517" y="4382"/>
                        <a:pt x="13708" y="3524"/>
                        <a:pt x="11614" y="3524"/>
                      </a:cubicBezTo>
                      <a:cubicBezTo>
                        <a:pt x="9710" y="3524"/>
                        <a:pt x="7996" y="4191"/>
                        <a:pt x="6664" y="5525"/>
                      </a:cubicBezTo>
                      <a:cubicBezTo>
                        <a:pt x="5426" y="6858"/>
                        <a:pt x="4665" y="8573"/>
                        <a:pt x="4474" y="10763"/>
                      </a:cubicBezTo>
                      <a:close/>
                    </a:path>
                  </a:pathLst>
                </a:custGeom>
                <a:solidFill>
                  <a:srgbClr val="23509E"/>
                </a:solidFill>
                <a:ln w="9509" cap="flat">
                  <a:noFill/>
                  <a:prstDash val="solid"/>
                  <a:miter/>
                </a:ln>
              </p:spPr>
              <p:txBody>
                <a:bodyPr rtlCol="0" anchor="ctr"/>
                <a:lstStyle/>
                <a:p>
                  <a:endParaRPr lang="en-US"/>
                </a:p>
              </p:txBody>
            </p:sp>
          </p:grpSp>
          <p:grpSp>
            <p:nvGrpSpPr>
              <p:cNvPr id="588" name="Graphic 76">
                <a:extLst>
                  <a:ext uri="{FF2B5EF4-FFF2-40B4-BE49-F238E27FC236}">
                    <a16:creationId xmlns:a16="http://schemas.microsoft.com/office/drawing/2014/main" id="{596C58C3-E4C2-0747-8603-292D40D96ECF}"/>
                  </a:ext>
                </a:extLst>
              </p:cNvPr>
              <p:cNvGrpSpPr/>
              <p:nvPr/>
            </p:nvGrpSpPr>
            <p:grpSpPr>
              <a:xfrm>
                <a:off x="8208210" y="4964049"/>
                <a:ext cx="478363" cy="44672"/>
                <a:chOff x="8208210" y="4964049"/>
                <a:chExt cx="478363" cy="44672"/>
              </a:xfrm>
              <a:solidFill>
                <a:srgbClr val="23509E"/>
              </a:solidFill>
            </p:grpSpPr>
            <p:sp>
              <p:nvSpPr>
                <p:cNvPr id="608" name="Freeform 607">
                  <a:extLst>
                    <a:ext uri="{FF2B5EF4-FFF2-40B4-BE49-F238E27FC236}">
                      <a16:creationId xmlns:a16="http://schemas.microsoft.com/office/drawing/2014/main" id="{FE75FFF0-D4A0-BD43-9B63-606244CB3BB8}"/>
                    </a:ext>
                  </a:extLst>
                </p:cNvPr>
                <p:cNvSpPr/>
                <p:nvPr/>
              </p:nvSpPr>
              <p:spPr>
                <a:xfrm>
                  <a:off x="8208210" y="4964049"/>
                  <a:ext cx="25798" cy="34670"/>
                </a:xfrm>
                <a:custGeom>
                  <a:avLst/>
                  <a:gdLst>
                    <a:gd name="connsiteX0" fmla="*/ 0 w 25798"/>
                    <a:gd name="connsiteY0" fmla="*/ 34576 h 34670"/>
                    <a:gd name="connsiteX1" fmla="*/ 0 w 25798"/>
                    <a:gd name="connsiteY1" fmla="*/ 0 h 34670"/>
                    <a:gd name="connsiteX2" fmla="*/ 24941 w 25798"/>
                    <a:gd name="connsiteY2" fmla="*/ 0 h 34670"/>
                    <a:gd name="connsiteX3" fmla="*/ 24941 w 25798"/>
                    <a:gd name="connsiteY3" fmla="*/ 4096 h 34670"/>
                    <a:gd name="connsiteX4" fmla="*/ 4570 w 25798"/>
                    <a:gd name="connsiteY4" fmla="*/ 4096 h 34670"/>
                    <a:gd name="connsiteX5" fmla="*/ 4570 w 25798"/>
                    <a:gd name="connsiteY5" fmla="*/ 14668 h 34670"/>
                    <a:gd name="connsiteX6" fmla="*/ 23704 w 25798"/>
                    <a:gd name="connsiteY6" fmla="*/ 14668 h 34670"/>
                    <a:gd name="connsiteX7" fmla="*/ 23704 w 25798"/>
                    <a:gd name="connsiteY7" fmla="*/ 18764 h 34670"/>
                    <a:gd name="connsiteX8" fmla="*/ 4570 w 25798"/>
                    <a:gd name="connsiteY8" fmla="*/ 18764 h 34670"/>
                    <a:gd name="connsiteX9" fmla="*/ 4570 w 25798"/>
                    <a:gd name="connsiteY9" fmla="*/ 30575 h 34670"/>
                    <a:gd name="connsiteX10" fmla="*/ 25798 w 25798"/>
                    <a:gd name="connsiteY10" fmla="*/ 30575 h 34670"/>
                    <a:gd name="connsiteX11" fmla="*/ 25798 w 25798"/>
                    <a:gd name="connsiteY11" fmla="*/ 34671 h 34670"/>
                    <a:gd name="connsiteX12" fmla="*/ 0 w 25798"/>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8" h="34670">
                      <a:moveTo>
                        <a:pt x="0" y="34576"/>
                      </a:moveTo>
                      <a:lnTo>
                        <a:pt x="0" y="0"/>
                      </a:lnTo>
                      <a:lnTo>
                        <a:pt x="24941" y="0"/>
                      </a:lnTo>
                      <a:lnTo>
                        <a:pt x="24941" y="4096"/>
                      </a:lnTo>
                      <a:lnTo>
                        <a:pt x="4570" y="4096"/>
                      </a:lnTo>
                      <a:lnTo>
                        <a:pt x="4570" y="14668"/>
                      </a:lnTo>
                      <a:lnTo>
                        <a:pt x="23704" y="14668"/>
                      </a:lnTo>
                      <a:lnTo>
                        <a:pt x="23704" y="18764"/>
                      </a:lnTo>
                      <a:lnTo>
                        <a:pt x="4570" y="18764"/>
                      </a:lnTo>
                      <a:lnTo>
                        <a:pt x="4570" y="30575"/>
                      </a:lnTo>
                      <a:lnTo>
                        <a:pt x="25798" y="30575"/>
                      </a:lnTo>
                      <a:lnTo>
                        <a:pt x="25798" y="34671"/>
                      </a:lnTo>
                      <a:lnTo>
                        <a:pt x="0" y="34671"/>
                      </a:lnTo>
                      <a:close/>
                    </a:path>
                  </a:pathLst>
                </a:custGeom>
                <a:solidFill>
                  <a:srgbClr val="23509E"/>
                </a:solidFill>
                <a:ln w="9509" cap="flat">
                  <a:noFill/>
                  <a:prstDash val="solid"/>
                  <a:miter/>
                </a:ln>
              </p:spPr>
              <p:txBody>
                <a:bodyPr rtlCol="0" anchor="ctr"/>
                <a:lstStyle/>
                <a:p>
                  <a:endParaRPr lang="en-US"/>
                </a:p>
              </p:txBody>
            </p:sp>
            <p:sp>
              <p:nvSpPr>
                <p:cNvPr id="609" name="Freeform 608">
                  <a:extLst>
                    <a:ext uri="{FF2B5EF4-FFF2-40B4-BE49-F238E27FC236}">
                      <a16:creationId xmlns:a16="http://schemas.microsoft.com/office/drawing/2014/main" id="{E0DCA925-B353-4448-A8E3-FB8A44A37DE7}"/>
                    </a:ext>
                  </a:extLst>
                </p:cNvPr>
                <p:cNvSpPr/>
                <p:nvPr/>
              </p:nvSpPr>
              <p:spPr>
                <a:xfrm>
                  <a:off x="8239720"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610" name="Freeform 609">
                  <a:extLst>
                    <a:ext uri="{FF2B5EF4-FFF2-40B4-BE49-F238E27FC236}">
                      <a16:creationId xmlns:a16="http://schemas.microsoft.com/office/drawing/2014/main" id="{33FF8CFA-67DD-DF43-9E38-AA5CB2C862A8}"/>
                    </a:ext>
                  </a:extLst>
                </p:cNvPr>
                <p:cNvSpPr/>
                <p:nvPr/>
              </p:nvSpPr>
              <p:spPr>
                <a:xfrm>
                  <a:off x="8254380"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89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2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3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7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4 w 23037"/>
                    <a:gd name="connsiteY34" fmla="*/ 22670 h 26098"/>
                    <a:gd name="connsiteX35" fmla="*/ 13803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3" y="23717"/>
                        <a:pt x="14755" y="24670"/>
                        <a:pt x="13232" y="25241"/>
                      </a:cubicBezTo>
                      <a:cubicBezTo>
                        <a:pt x="11804" y="25813"/>
                        <a:pt x="10186" y="26099"/>
                        <a:pt x="8568" y="26099"/>
                      </a:cubicBezTo>
                      <a:cubicBezTo>
                        <a:pt x="5807" y="26099"/>
                        <a:pt x="3713" y="25432"/>
                        <a:pt x="2189" y="24098"/>
                      </a:cubicBezTo>
                      <a:cubicBezTo>
                        <a:pt x="666" y="22765"/>
                        <a:pt x="0" y="21050"/>
                        <a:pt x="0" y="18955"/>
                      </a:cubicBezTo>
                      <a:cubicBezTo>
                        <a:pt x="0" y="17717"/>
                        <a:pt x="286" y="16574"/>
                        <a:pt x="857" y="15621"/>
                      </a:cubicBezTo>
                      <a:cubicBezTo>
                        <a:pt x="1428" y="14573"/>
                        <a:pt x="2189" y="13811"/>
                        <a:pt x="3046" y="13145"/>
                      </a:cubicBezTo>
                      <a:cubicBezTo>
                        <a:pt x="3903" y="12573"/>
                        <a:pt x="4950" y="12097"/>
                        <a:pt x="6092" y="11716"/>
                      </a:cubicBezTo>
                      <a:cubicBezTo>
                        <a:pt x="6949" y="11525"/>
                        <a:pt x="8187" y="11240"/>
                        <a:pt x="9901" y="11049"/>
                      </a:cubicBezTo>
                      <a:cubicBezTo>
                        <a:pt x="13327" y="10668"/>
                        <a:pt x="15803" y="10192"/>
                        <a:pt x="17421" y="9620"/>
                      </a:cubicBezTo>
                      <a:cubicBezTo>
                        <a:pt x="17421" y="9049"/>
                        <a:pt x="17421" y="8668"/>
                        <a:pt x="17421" y="8477"/>
                      </a:cubicBezTo>
                      <a:cubicBezTo>
                        <a:pt x="17421" y="6763"/>
                        <a:pt x="17040" y="5525"/>
                        <a:pt x="16183" y="4858"/>
                      </a:cubicBezTo>
                      <a:cubicBezTo>
                        <a:pt x="15136"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0" y="22574"/>
                      </a:cubicBezTo>
                      <a:cubicBezTo>
                        <a:pt x="22181" y="23622"/>
                        <a:pt x="22562" y="24670"/>
                        <a:pt x="23037"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5"/>
                        <a:pt x="5712" y="21527"/>
                      </a:cubicBezTo>
                      <a:cubicBezTo>
                        <a:pt x="6569" y="22289"/>
                        <a:pt x="7806" y="22670"/>
                        <a:pt x="9424" y="22670"/>
                      </a:cubicBezTo>
                      <a:cubicBezTo>
                        <a:pt x="11043" y="22670"/>
                        <a:pt x="12471" y="22289"/>
                        <a:pt x="13803"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a:p>
              </p:txBody>
            </p:sp>
            <p:sp>
              <p:nvSpPr>
                <p:cNvPr id="611" name="Freeform 610">
                  <a:extLst>
                    <a:ext uri="{FF2B5EF4-FFF2-40B4-BE49-F238E27FC236}">
                      <a16:creationId xmlns:a16="http://schemas.microsoft.com/office/drawing/2014/main" id="{04688E06-1FAB-4B40-8ECD-37C2C5AE2695}"/>
                    </a:ext>
                  </a:extLst>
                </p:cNvPr>
                <p:cNvSpPr/>
                <p:nvPr/>
              </p:nvSpPr>
              <p:spPr>
                <a:xfrm>
                  <a:off x="8281035"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2"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5" y="0"/>
                        <a:pt x="13518" y="286"/>
                        <a:pt x="14946" y="857"/>
                      </a:cubicBezTo>
                      <a:cubicBezTo>
                        <a:pt x="16469" y="1429"/>
                        <a:pt x="17516" y="2191"/>
                        <a:pt x="18278" y="3143"/>
                      </a:cubicBezTo>
                      <a:cubicBezTo>
                        <a:pt x="18944" y="4096"/>
                        <a:pt x="19515" y="5429"/>
                        <a:pt x="19706" y="7049"/>
                      </a:cubicBezTo>
                      <a:lnTo>
                        <a:pt x="15517" y="7620"/>
                      </a:lnTo>
                      <a:cubicBezTo>
                        <a:pt x="15327" y="6287"/>
                        <a:pt x="14756"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2"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6" y="26194"/>
                        <a:pt x="10472" y="26194"/>
                      </a:cubicBezTo>
                      <a:cubicBezTo>
                        <a:pt x="7235" y="26194"/>
                        <a:pt x="4760" y="25527"/>
                        <a:pt x="3046" y="24194"/>
                      </a:cubicBezTo>
                      <a:cubicBezTo>
                        <a:pt x="1523" y="22670"/>
                        <a:pt x="381" y="20669"/>
                        <a:pt x="0" y="18002"/>
                      </a:cubicBezTo>
                      <a:close/>
                    </a:path>
                  </a:pathLst>
                </a:custGeom>
                <a:solidFill>
                  <a:srgbClr val="23509E"/>
                </a:solidFill>
                <a:ln w="9509" cap="flat">
                  <a:noFill/>
                  <a:prstDash val="solid"/>
                  <a:miter/>
                </a:ln>
              </p:spPr>
              <p:txBody>
                <a:bodyPr rtlCol="0" anchor="ctr"/>
                <a:lstStyle/>
                <a:p>
                  <a:endParaRPr lang="en-US"/>
                </a:p>
              </p:txBody>
            </p:sp>
            <p:sp>
              <p:nvSpPr>
                <p:cNvPr id="612" name="Freeform 611">
                  <a:extLst>
                    <a:ext uri="{FF2B5EF4-FFF2-40B4-BE49-F238E27FC236}">
                      <a16:creationId xmlns:a16="http://schemas.microsoft.com/office/drawing/2014/main" id="{FF3A9873-07F1-DD4F-8C02-3B52412D7DD3}"/>
                    </a:ext>
                  </a:extLst>
                </p:cNvPr>
                <p:cNvSpPr/>
                <p:nvPr/>
              </p:nvSpPr>
              <p:spPr>
                <a:xfrm>
                  <a:off x="8306834"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3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1 w 33889"/>
                    <a:gd name="connsiteY12" fmla="*/ 25622 h 25622"/>
                    <a:gd name="connsiteX13" fmla="*/ 29701 w 33889"/>
                    <a:gd name="connsiteY13" fmla="*/ 9811 h 25622"/>
                    <a:gd name="connsiteX14" fmla="*/ 29320 w 33889"/>
                    <a:gd name="connsiteY14" fmla="*/ 6191 h 25622"/>
                    <a:gd name="connsiteX15" fmla="*/ 27797 w 33889"/>
                    <a:gd name="connsiteY15" fmla="*/ 4381 h 25622"/>
                    <a:gd name="connsiteX16" fmla="*/ 25227 w 33889"/>
                    <a:gd name="connsiteY16" fmla="*/ 3715 h 25622"/>
                    <a:gd name="connsiteX17" fmla="*/ 20848 w 33889"/>
                    <a:gd name="connsiteY17" fmla="*/ 5429 h 25622"/>
                    <a:gd name="connsiteX18" fmla="*/ 19134 w 33889"/>
                    <a:gd name="connsiteY18" fmla="*/ 11049 h 25622"/>
                    <a:gd name="connsiteX19" fmla="*/ 19134 w 33889"/>
                    <a:gd name="connsiteY19" fmla="*/ 25622 h 25622"/>
                    <a:gd name="connsiteX20" fmla="*/ 14851 w 33889"/>
                    <a:gd name="connsiteY20" fmla="*/ 25622 h 25622"/>
                    <a:gd name="connsiteX21" fmla="*/ 14851 w 33889"/>
                    <a:gd name="connsiteY21" fmla="*/ 9334 h 25622"/>
                    <a:gd name="connsiteX22" fmla="*/ 13803 w 33889"/>
                    <a:gd name="connsiteY22" fmla="*/ 5048 h 25622"/>
                    <a:gd name="connsiteX23" fmla="*/ 10376 w 33889"/>
                    <a:gd name="connsiteY23" fmla="*/ 3619 h 25622"/>
                    <a:gd name="connsiteX24" fmla="*/ 7044 w 33889"/>
                    <a:gd name="connsiteY24" fmla="*/ 4572 h 25622"/>
                    <a:gd name="connsiteX25" fmla="*/ 4855 w 33889"/>
                    <a:gd name="connsiteY25" fmla="*/ 7334 h 25622"/>
                    <a:gd name="connsiteX26" fmla="*/ 4188 w 33889"/>
                    <a:gd name="connsiteY26" fmla="*/ 12573 h 25622"/>
                    <a:gd name="connsiteX27" fmla="*/ 4188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69" y="2857"/>
                        <a:pt x="5617" y="1905"/>
                        <a:pt x="6949" y="1143"/>
                      </a:cubicBezTo>
                      <a:cubicBezTo>
                        <a:pt x="8282" y="381"/>
                        <a:pt x="9710" y="0"/>
                        <a:pt x="11423" y="0"/>
                      </a:cubicBezTo>
                      <a:cubicBezTo>
                        <a:pt x="13232" y="0"/>
                        <a:pt x="14755" y="381"/>
                        <a:pt x="15993" y="1143"/>
                      </a:cubicBezTo>
                      <a:cubicBezTo>
                        <a:pt x="17135" y="1905"/>
                        <a:pt x="17992" y="2953"/>
                        <a:pt x="18468" y="4381"/>
                      </a:cubicBezTo>
                      <a:cubicBezTo>
                        <a:pt x="20467" y="1429"/>
                        <a:pt x="23037" y="0"/>
                        <a:pt x="26179" y="0"/>
                      </a:cubicBezTo>
                      <a:cubicBezTo>
                        <a:pt x="28654" y="0"/>
                        <a:pt x="30558" y="667"/>
                        <a:pt x="31891" y="2096"/>
                      </a:cubicBezTo>
                      <a:cubicBezTo>
                        <a:pt x="33224" y="3429"/>
                        <a:pt x="33890" y="5620"/>
                        <a:pt x="33890" y="8477"/>
                      </a:cubicBezTo>
                      <a:lnTo>
                        <a:pt x="33890" y="25622"/>
                      </a:lnTo>
                      <a:lnTo>
                        <a:pt x="29701" y="25622"/>
                      </a:lnTo>
                      <a:lnTo>
                        <a:pt x="29701" y="9811"/>
                      </a:lnTo>
                      <a:cubicBezTo>
                        <a:pt x="29701" y="8096"/>
                        <a:pt x="29606" y="6858"/>
                        <a:pt x="29320" y="6191"/>
                      </a:cubicBezTo>
                      <a:cubicBezTo>
                        <a:pt x="29035" y="5429"/>
                        <a:pt x="28559" y="4858"/>
                        <a:pt x="27797" y="4381"/>
                      </a:cubicBezTo>
                      <a:cubicBezTo>
                        <a:pt x="27036" y="3905"/>
                        <a:pt x="26179" y="3715"/>
                        <a:pt x="25227" y="3715"/>
                      </a:cubicBezTo>
                      <a:cubicBezTo>
                        <a:pt x="23513" y="3715"/>
                        <a:pt x="21990" y="4286"/>
                        <a:pt x="20848" y="5429"/>
                      </a:cubicBezTo>
                      <a:cubicBezTo>
                        <a:pt x="19705" y="6572"/>
                        <a:pt x="19134" y="8477"/>
                        <a:pt x="19134" y="11049"/>
                      </a:cubicBezTo>
                      <a:lnTo>
                        <a:pt x="19134" y="25622"/>
                      </a:lnTo>
                      <a:lnTo>
                        <a:pt x="14851" y="25622"/>
                      </a:lnTo>
                      <a:lnTo>
                        <a:pt x="14851" y="9334"/>
                      </a:lnTo>
                      <a:cubicBezTo>
                        <a:pt x="14851" y="7429"/>
                        <a:pt x="14470" y="6001"/>
                        <a:pt x="13803" y="5048"/>
                      </a:cubicBezTo>
                      <a:cubicBezTo>
                        <a:pt x="13137" y="4096"/>
                        <a:pt x="11995" y="3619"/>
                        <a:pt x="10376" y="3619"/>
                      </a:cubicBezTo>
                      <a:cubicBezTo>
                        <a:pt x="9139" y="3619"/>
                        <a:pt x="8091" y="3905"/>
                        <a:pt x="7044" y="4572"/>
                      </a:cubicBezTo>
                      <a:cubicBezTo>
                        <a:pt x="5997" y="5239"/>
                        <a:pt x="5331" y="6096"/>
                        <a:pt x="4855" y="7334"/>
                      </a:cubicBezTo>
                      <a:cubicBezTo>
                        <a:pt x="4379" y="8572"/>
                        <a:pt x="4188" y="10287"/>
                        <a:pt x="4188" y="12573"/>
                      </a:cubicBezTo>
                      <a:lnTo>
                        <a:pt x="4188" y="25527"/>
                      </a:lnTo>
                      <a:lnTo>
                        <a:pt x="0" y="25527"/>
                      </a:lnTo>
                      <a:close/>
                    </a:path>
                  </a:pathLst>
                </a:custGeom>
                <a:solidFill>
                  <a:srgbClr val="23509E"/>
                </a:solidFill>
                <a:ln w="9509" cap="flat">
                  <a:noFill/>
                  <a:prstDash val="solid"/>
                  <a:miter/>
                </a:ln>
              </p:spPr>
              <p:txBody>
                <a:bodyPr rtlCol="0" anchor="ctr"/>
                <a:lstStyle/>
                <a:p>
                  <a:endParaRPr lang="en-US"/>
                </a:p>
              </p:txBody>
            </p:sp>
            <p:sp>
              <p:nvSpPr>
                <p:cNvPr id="613" name="Freeform 612">
                  <a:extLst>
                    <a:ext uri="{FF2B5EF4-FFF2-40B4-BE49-F238E27FC236}">
                      <a16:creationId xmlns:a16="http://schemas.microsoft.com/office/drawing/2014/main" id="{1A1C59EF-DBF6-6E4E-BB5D-5671FFC8F855}"/>
                    </a:ext>
                  </a:extLst>
                </p:cNvPr>
                <p:cNvSpPr/>
                <p:nvPr/>
              </p:nvSpPr>
              <p:spPr>
                <a:xfrm>
                  <a:off x="8346911" y="4973574"/>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69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3 w 20467"/>
                    <a:gd name="connsiteY15" fmla="*/ 13525 h 25622"/>
                    <a:gd name="connsiteX16" fmla="*/ 16183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7"/>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69" y="18383"/>
                      </a:cubicBezTo>
                      <a:cubicBezTo>
                        <a:pt x="4855" y="19526"/>
                        <a:pt x="5426" y="20383"/>
                        <a:pt x="6283" y="21050"/>
                      </a:cubicBezTo>
                      <a:cubicBezTo>
                        <a:pt x="7140" y="21717"/>
                        <a:pt x="8187" y="22003"/>
                        <a:pt x="9520" y="22003"/>
                      </a:cubicBezTo>
                      <a:cubicBezTo>
                        <a:pt x="10852" y="22003"/>
                        <a:pt x="11995" y="21717"/>
                        <a:pt x="13137" y="21050"/>
                      </a:cubicBezTo>
                      <a:cubicBezTo>
                        <a:pt x="14279" y="20383"/>
                        <a:pt x="15041" y="19526"/>
                        <a:pt x="15517" y="18383"/>
                      </a:cubicBezTo>
                      <a:cubicBezTo>
                        <a:pt x="15993" y="17240"/>
                        <a:pt x="16183" y="15621"/>
                        <a:pt x="16183" y="13525"/>
                      </a:cubicBezTo>
                      <a:lnTo>
                        <a:pt x="16183"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a:p>
              </p:txBody>
            </p:sp>
            <p:sp>
              <p:nvSpPr>
                <p:cNvPr id="614" name="Freeform 613">
                  <a:extLst>
                    <a:ext uri="{FF2B5EF4-FFF2-40B4-BE49-F238E27FC236}">
                      <a16:creationId xmlns:a16="http://schemas.microsoft.com/office/drawing/2014/main" id="{3DC65D3B-5FEF-444F-A4DD-7E44885EED13}"/>
                    </a:ext>
                  </a:extLst>
                </p:cNvPr>
                <p:cNvSpPr/>
                <p:nvPr/>
              </p:nvSpPr>
              <p:spPr>
                <a:xfrm>
                  <a:off x="8372138"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1"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4" y="0"/>
                        <a:pt x="13518" y="286"/>
                        <a:pt x="14946" y="857"/>
                      </a:cubicBezTo>
                      <a:cubicBezTo>
                        <a:pt x="16469" y="1429"/>
                        <a:pt x="17516" y="2191"/>
                        <a:pt x="18278" y="3143"/>
                      </a:cubicBezTo>
                      <a:cubicBezTo>
                        <a:pt x="18944" y="4096"/>
                        <a:pt x="19515" y="5429"/>
                        <a:pt x="19706" y="7049"/>
                      </a:cubicBezTo>
                      <a:lnTo>
                        <a:pt x="15517" y="7620"/>
                      </a:lnTo>
                      <a:cubicBezTo>
                        <a:pt x="15327" y="6287"/>
                        <a:pt x="14755"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1"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5" y="26194"/>
                        <a:pt x="10472" y="26194"/>
                      </a:cubicBezTo>
                      <a:cubicBezTo>
                        <a:pt x="7235" y="26194"/>
                        <a:pt x="4760" y="25527"/>
                        <a:pt x="3046" y="24194"/>
                      </a:cubicBezTo>
                      <a:cubicBezTo>
                        <a:pt x="1618" y="22670"/>
                        <a:pt x="476" y="20669"/>
                        <a:pt x="0" y="18002"/>
                      </a:cubicBezTo>
                      <a:close/>
                    </a:path>
                  </a:pathLst>
                </a:custGeom>
                <a:solidFill>
                  <a:srgbClr val="23509E"/>
                </a:solidFill>
                <a:ln w="9509" cap="flat">
                  <a:noFill/>
                  <a:prstDash val="solid"/>
                  <a:miter/>
                </a:ln>
              </p:spPr>
              <p:txBody>
                <a:bodyPr rtlCol="0" anchor="ctr"/>
                <a:lstStyle/>
                <a:p>
                  <a:endParaRPr lang="en-US"/>
                </a:p>
              </p:txBody>
            </p:sp>
            <p:sp>
              <p:nvSpPr>
                <p:cNvPr id="615" name="Freeform 614">
                  <a:extLst>
                    <a:ext uri="{FF2B5EF4-FFF2-40B4-BE49-F238E27FC236}">
                      <a16:creationId xmlns:a16="http://schemas.microsoft.com/office/drawing/2014/main" id="{72AAAFCE-121F-8A42-8749-37FFE84D20D9}"/>
                    </a:ext>
                  </a:extLst>
                </p:cNvPr>
                <p:cNvSpPr/>
                <p:nvPr/>
              </p:nvSpPr>
              <p:spPr>
                <a:xfrm>
                  <a:off x="8397461" y="4970145"/>
                  <a:ext cx="22847" cy="22955"/>
                </a:xfrm>
                <a:custGeom>
                  <a:avLst/>
                  <a:gdLst>
                    <a:gd name="connsiteX0" fmla="*/ 9424 w 22847"/>
                    <a:gd name="connsiteY0" fmla="*/ 22955 h 22955"/>
                    <a:gd name="connsiteX1" fmla="*/ 9424 w 22847"/>
                    <a:gd name="connsiteY1" fmla="*/ 13430 h 22955"/>
                    <a:gd name="connsiteX2" fmla="*/ 0 w 22847"/>
                    <a:gd name="connsiteY2" fmla="*/ 13430 h 22955"/>
                    <a:gd name="connsiteX3" fmla="*/ 0 w 22847"/>
                    <a:gd name="connsiteY3" fmla="*/ 9430 h 22955"/>
                    <a:gd name="connsiteX4" fmla="*/ 9424 w 22847"/>
                    <a:gd name="connsiteY4" fmla="*/ 9430 h 22955"/>
                    <a:gd name="connsiteX5" fmla="*/ 9424 w 22847"/>
                    <a:gd name="connsiteY5" fmla="*/ 0 h 22955"/>
                    <a:gd name="connsiteX6" fmla="*/ 13423 w 22847"/>
                    <a:gd name="connsiteY6" fmla="*/ 0 h 22955"/>
                    <a:gd name="connsiteX7" fmla="*/ 13423 w 22847"/>
                    <a:gd name="connsiteY7" fmla="*/ 9430 h 22955"/>
                    <a:gd name="connsiteX8" fmla="*/ 22847 w 22847"/>
                    <a:gd name="connsiteY8" fmla="*/ 9430 h 22955"/>
                    <a:gd name="connsiteX9" fmla="*/ 22847 w 22847"/>
                    <a:gd name="connsiteY9" fmla="*/ 13430 h 22955"/>
                    <a:gd name="connsiteX10" fmla="*/ 13423 w 22847"/>
                    <a:gd name="connsiteY10" fmla="*/ 13430 h 22955"/>
                    <a:gd name="connsiteX11" fmla="*/ 13423 w 22847"/>
                    <a:gd name="connsiteY11" fmla="*/ 22955 h 22955"/>
                    <a:gd name="connsiteX12" fmla="*/ 9424 w 22847"/>
                    <a:gd name="connsiteY12" fmla="*/ 22955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47" h="22955">
                      <a:moveTo>
                        <a:pt x="9424" y="22955"/>
                      </a:moveTo>
                      <a:lnTo>
                        <a:pt x="9424" y="13430"/>
                      </a:lnTo>
                      <a:lnTo>
                        <a:pt x="0" y="13430"/>
                      </a:lnTo>
                      <a:lnTo>
                        <a:pt x="0" y="9430"/>
                      </a:lnTo>
                      <a:lnTo>
                        <a:pt x="9424" y="9430"/>
                      </a:lnTo>
                      <a:lnTo>
                        <a:pt x="9424" y="0"/>
                      </a:lnTo>
                      <a:lnTo>
                        <a:pt x="13423" y="0"/>
                      </a:lnTo>
                      <a:lnTo>
                        <a:pt x="13423" y="9430"/>
                      </a:lnTo>
                      <a:lnTo>
                        <a:pt x="22847" y="9430"/>
                      </a:lnTo>
                      <a:lnTo>
                        <a:pt x="22847" y="13430"/>
                      </a:lnTo>
                      <a:lnTo>
                        <a:pt x="13423" y="13430"/>
                      </a:lnTo>
                      <a:lnTo>
                        <a:pt x="13423" y="22955"/>
                      </a:lnTo>
                      <a:lnTo>
                        <a:pt x="9424" y="22955"/>
                      </a:lnTo>
                      <a:close/>
                    </a:path>
                  </a:pathLst>
                </a:custGeom>
                <a:solidFill>
                  <a:srgbClr val="23509E"/>
                </a:solidFill>
                <a:ln w="9509" cap="flat">
                  <a:noFill/>
                  <a:prstDash val="solid"/>
                  <a:miter/>
                </a:ln>
              </p:spPr>
              <p:txBody>
                <a:bodyPr rtlCol="0" anchor="ctr"/>
                <a:lstStyle/>
                <a:p>
                  <a:endParaRPr lang="en-US"/>
                </a:p>
              </p:txBody>
            </p:sp>
            <p:sp>
              <p:nvSpPr>
                <p:cNvPr id="616" name="Freeform 615">
                  <a:extLst>
                    <a:ext uri="{FF2B5EF4-FFF2-40B4-BE49-F238E27FC236}">
                      <a16:creationId xmlns:a16="http://schemas.microsoft.com/office/drawing/2014/main" id="{160591DA-0EF4-8C42-8FE8-C01A6EE3731D}"/>
                    </a:ext>
                  </a:extLst>
                </p:cNvPr>
                <p:cNvSpPr/>
                <p:nvPr/>
              </p:nvSpPr>
              <p:spPr>
                <a:xfrm>
                  <a:off x="8440109" y="4964049"/>
                  <a:ext cx="26369" cy="34575"/>
                </a:xfrm>
                <a:custGeom>
                  <a:avLst/>
                  <a:gdLst>
                    <a:gd name="connsiteX0" fmla="*/ 0 w 26369"/>
                    <a:gd name="connsiteY0" fmla="*/ 34576 h 34575"/>
                    <a:gd name="connsiteX1" fmla="*/ 0 w 26369"/>
                    <a:gd name="connsiteY1" fmla="*/ 0 h 34575"/>
                    <a:gd name="connsiteX2" fmla="*/ 13042 w 26369"/>
                    <a:gd name="connsiteY2" fmla="*/ 0 h 34575"/>
                    <a:gd name="connsiteX3" fmla="*/ 18278 w 26369"/>
                    <a:gd name="connsiteY3" fmla="*/ 286 h 34575"/>
                    <a:gd name="connsiteX4" fmla="*/ 22562 w 26369"/>
                    <a:gd name="connsiteY4" fmla="*/ 1905 h 34575"/>
                    <a:gd name="connsiteX5" fmla="*/ 25322 w 26369"/>
                    <a:gd name="connsiteY5" fmla="*/ 5239 h 34575"/>
                    <a:gd name="connsiteX6" fmla="*/ 26369 w 26369"/>
                    <a:gd name="connsiteY6" fmla="*/ 10001 h 34575"/>
                    <a:gd name="connsiteX7" fmla="*/ 23609 w 26369"/>
                    <a:gd name="connsiteY7" fmla="*/ 17431 h 34575"/>
                    <a:gd name="connsiteX8" fmla="*/ 13518 w 26369"/>
                    <a:gd name="connsiteY8" fmla="*/ 20479 h 34575"/>
                    <a:gd name="connsiteX9" fmla="*/ 4665 w 26369"/>
                    <a:gd name="connsiteY9" fmla="*/ 20479 h 34575"/>
                    <a:gd name="connsiteX10" fmla="*/ 4665 w 26369"/>
                    <a:gd name="connsiteY10" fmla="*/ 34576 h 34575"/>
                    <a:gd name="connsiteX11" fmla="*/ 0 w 26369"/>
                    <a:gd name="connsiteY11" fmla="*/ 34576 h 34575"/>
                    <a:gd name="connsiteX12" fmla="*/ 4569 w 26369"/>
                    <a:gd name="connsiteY12" fmla="*/ 16478 h 34575"/>
                    <a:gd name="connsiteX13" fmla="*/ 13518 w 26369"/>
                    <a:gd name="connsiteY13" fmla="*/ 16478 h 34575"/>
                    <a:gd name="connsiteX14" fmla="*/ 19801 w 26369"/>
                    <a:gd name="connsiteY14" fmla="*/ 14859 h 34575"/>
                    <a:gd name="connsiteX15" fmla="*/ 21705 w 26369"/>
                    <a:gd name="connsiteY15" fmla="*/ 10192 h 34575"/>
                    <a:gd name="connsiteX16" fmla="*/ 20562 w 26369"/>
                    <a:gd name="connsiteY16" fmla="*/ 6477 h 34575"/>
                    <a:gd name="connsiteX17" fmla="*/ 17706 w 26369"/>
                    <a:gd name="connsiteY17" fmla="*/ 4477 h 34575"/>
                    <a:gd name="connsiteX18" fmla="*/ 13422 w 26369"/>
                    <a:gd name="connsiteY18" fmla="*/ 4191 h 34575"/>
                    <a:gd name="connsiteX19" fmla="*/ 4569 w 26369"/>
                    <a:gd name="connsiteY19" fmla="*/ 4191 h 34575"/>
                    <a:gd name="connsiteX20" fmla="*/ 4569 w 26369"/>
                    <a:gd name="connsiteY20" fmla="*/ 16478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369" h="34575">
                      <a:moveTo>
                        <a:pt x="0" y="34576"/>
                      </a:moveTo>
                      <a:lnTo>
                        <a:pt x="0" y="0"/>
                      </a:lnTo>
                      <a:lnTo>
                        <a:pt x="13042" y="0"/>
                      </a:lnTo>
                      <a:cubicBezTo>
                        <a:pt x="15327" y="0"/>
                        <a:pt x="17040" y="95"/>
                        <a:pt x="18278" y="286"/>
                      </a:cubicBezTo>
                      <a:cubicBezTo>
                        <a:pt x="19991" y="571"/>
                        <a:pt x="21419" y="1143"/>
                        <a:pt x="22562" y="1905"/>
                      </a:cubicBezTo>
                      <a:cubicBezTo>
                        <a:pt x="23704" y="2667"/>
                        <a:pt x="24656" y="3810"/>
                        <a:pt x="25322" y="5239"/>
                      </a:cubicBezTo>
                      <a:cubicBezTo>
                        <a:pt x="25988" y="6667"/>
                        <a:pt x="26369" y="8287"/>
                        <a:pt x="26369" y="10001"/>
                      </a:cubicBezTo>
                      <a:cubicBezTo>
                        <a:pt x="26369" y="12954"/>
                        <a:pt x="25417" y="15430"/>
                        <a:pt x="23609" y="17431"/>
                      </a:cubicBezTo>
                      <a:cubicBezTo>
                        <a:pt x="21705" y="19431"/>
                        <a:pt x="18373" y="20479"/>
                        <a:pt x="13518" y="20479"/>
                      </a:cubicBezTo>
                      <a:lnTo>
                        <a:pt x="4665" y="20479"/>
                      </a:lnTo>
                      <a:lnTo>
                        <a:pt x="4665" y="34576"/>
                      </a:lnTo>
                      <a:lnTo>
                        <a:pt x="0" y="34576"/>
                      </a:lnTo>
                      <a:close/>
                      <a:moveTo>
                        <a:pt x="4569" y="16478"/>
                      </a:moveTo>
                      <a:lnTo>
                        <a:pt x="13518" y="16478"/>
                      </a:lnTo>
                      <a:cubicBezTo>
                        <a:pt x="16469" y="16478"/>
                        <a:pt x="18563" y="15907"/>
                        <a:pt x="19801" y="14859"/>
                      </a:cubicBezTo>
                      <a:cubicBezTo>
                        <a:pt x="21038" y="13716"/>
                        <a:pt x="21705" y="12192"/>
                        <a:pt x="21705" y="10192"/>
                      </a:cubicBezTo>
                      <a:cubicBezTo>
                        <a:pt x="21705" y="8763"/>
                        <a:pt x="21324" y="7525"/>
                        <a:pt x="20562" y="6477"/>
                      </a:cubicBezTo>
                      <a:cubicBezTo>
                        <a:pt x="19801" y="5429"/>
                        <a:pt x="18849" y="4763"/>
                        <a:pt x="17706" y="4477"/>
                      </a:cubicBezTo>
                      <a:cubicBezTo>
                        <a:pt x="16945" y="4286"/>
                        <a:pt x="15517" y="4191"/>
                        <a:pt x="13422" y="4191"/>
                      </a:cubicBezTo>
                      <a:lnTo>
                        <a:pt x="4569" y="4191"/>
                      </a:lnTo>
                      <a:lnTo>
                        <a:pt x="4569" y="16478"/>
                      </a:lnTo>
                      <a:close/>
                    </a:path>
                  </a:pathLst>
                </a:custGeom>
                <a:solidFill>
                  <a:srgbClr val="23509E"/>
                </a:solidFill>
                <a:ln w="9509" cap="flat">
                  <a:noFill/>
                  <a:prstDash val="solid"/>
                  <a:miter/>
                </a:ln>
              </p:spPr>
              <p:txBody>
                <a:bodyPr rtlCol="0" anchor="ctr"/>
                <a:lstStyle/>
                <a:p>
                  <a:endParaRPr lang="en-US"/>
                </a:p>
              </p:txBody>
            </p:sp>
            <p:sp>
              <p:nvSpPr>
                <p:cNvPr id="617" name="Freeform 616">
                  <a:extLst>
                    <a:ext uri="{FF2B5EF4-FFF2-40B4-BE49-F238E27FC236}">
                      <a16:creationId xmlns:a16="http://schemas.microsoft.com/office/drawing/2014/main" id="{4CB0C543-DAAC-1244-9C53-07A715768494}"/>
                    </a:ext>
                  </a:extLst>
                </p:cNvPr>
                <p:cNvSpPr/>
                <p:nvPr/>
              </p:nvSpPr>
              <p:spPr>
                <a:xfrm>
                  <a:off x="8471714"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4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4"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618" name="Freeform 617">
                  <a:extLst>
                    <a:ext uri="{FF2B5EF4-FFF2-40B4-BE49-F238E27FC236}">
                      <a16:creationId xmlns:a16="http://schemas.microsoft.com/office/drawing/2014/main" id="{6A37348A-38C3-2744-9568-BF16511B4D19}"/>
                    </a:ext>
                  </a:extLst>
                </p:cNvPr>
                <p:cNvSpPr/>
                <p:nvPr/>
              </p:nvSpPr>
              <p:spPr>
                <a:xfrm>
                  <a:off x="8486279" y="4973097"/>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3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5 h 26193"/>
                    <a:gd name="connsiteX16" fmla="*/ 11709 w 23513"/>
                    <a:gd name="connsiteY16" fmla="*/ 3524 h 26193"/>
                    <a:gd name="connsiteX17" fmla="*/ 6474 w 23513"/>
                    <a:gd name="connsiteY17" fmla="*/ 5905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3"/>
                      </a:cubicBezTo>
                      <a:cubicBezTo>
                        <a:pt x="23514" y="16002"/>
                        <a:pt x="23038" y="18479"/>
                        <a:pt x="22086" y="20383"/>
                      </a:cubicBezTo>
                      <a:cubicBezTo>
                        <a:pt x="21134" y="22193"/>
                        <a:pt x="19706" y="23622"/>
                        <a:pt x="17897" y="24670"/>
                      </a:cubicBezTo>
                      <a:cubicBezTo>
                        <a:pt x="16088" y="25717"/>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5"/>
                      </a:cubicBezTo>
                      <a:cubicBezTo>
                        <a:pt x="15517" y="4286"/>
                        <a:pt x="13804" y="3524"/>
                        <a:pt x="11709" y="3524"/>
                      </a:cubicBezTo>
                      <a:cubicBezTo>
                        <a:pt x="9615" y="3524"/>
                        <a:pt x="7806" y="4286"/>
                        <a:pt x="6474" y="5905"/>
                      </a:cubicBezTo>
                      <a:cubicBezTo>
                        <a:pt x="5045" y="7429"/>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619" name="Freeform 618">
                  <a:extLst>
                    <a:ext uri="{FF2B5EF4-FFF2-40B4-BE49-F238E27FC236}">
                      <a16:creationId xmlns:a16="http://schemas.microsoft.com/office/drawing/2014/main" id="{663C7339-E26A-664C-8638-D6F6F1CEBD58}"/>
                    </a:ext>
                  </a:extLst>
                </p:cNvPr>
                <p:cNvSpPr/>
                <p:nvPr/>
              </p:nvSpPr>
              <p:spPr>
                <a:xfrm>
                  <a:off x="8512934" y="4973002"/>
                  <a:ext cx="22085" cy="35718"/>
                </a:xfrm>
                <a:custGeom>
                  <a:avLst/>
                  <a:gdLst>
                    <a:gd name="connsiteX0" fmla="*/ 952 w 22085"/>
                    <a:gd name="connsiteY0" fmla="*/ 27718 h 35718"/>
                    <a:gd name="connsiteX1" fmla="*/ 5045 w 22085"/>
                    <a:gd name="connsiteY1" fmla="*/ 28289 h 35718"/>
                    <a:gd name="connsiteX2" fmla="*/ 6473 w 22085"/>
                    <a:gd name="connsiteY2" fmla="*/ 31051 h 35718"/>
                    <a:gd name="connsiteX3" fmla="*/ 10757 w 22085"/>
                    <a:gd name="connsiteY3" fmla="*/ 32194 h 35718"/>
                    <a:gd name="connsiteX4" fmla="*/ 15327 w 22085"/>
                    <a:gd name="connsiteY4" fmla="*/ 31051 h 35718"/>
                    <a:gd name="connsiteX5" fmla="*/ 17516 w 22085"/>
                    <a:gd name="connsiteY5" fmla="*/ 27718 h 35718"/>
                    <a:gd name="connsiteX6" fmla="*/ 17802 w 22085"/>
                    <a:gd name="connsiteY6" fmla="*/ 22288 h 35718"/>
                    <a:gd name="connsiteX7" fmla="*/ 10852 w 22085"/>
                    <a:gd name="connsiteY7" fmla="*/ 25527 h 35718"/>
                    <a:gd name="connsiteX8" fmla="*/ 2856 w 22085"/>
                    <a:gd name="connsiteY8" fmla="*/ 21812 h 35718"/>
                    <a:gd name="connsiteX9" fmla="*/ 0 w 22085"/>
                    <a:gd name="connsiteY9" fmla="*/ 12859 h 35718"/>
                    <a:gd name="connsiteX10" fmla="*/ 1333 w 22085"/>
                    <a:gd name="connsiteY10" fmla="*/ 6286 h 35718"/>
                    <a:gd name="connsiteX11" fmla="*/ 5045 w 22085"/>
                    <a:gd name="connsiteY11" fmla="*/ 1619 h 35718"/>
                    <a:gd name="connsiteX12" fmla="*/ 10852 w 22085"/>
                    <a:gd name="connsiteY12" fmla="*/ 0 h 35718"/>
                    <a:gd name="connsiteX13" fmla="*/ 18183 w 22085"/>
                    <a:gd name="connsiteY13" fmla="*/ 3619 h 35718"/>
                    <a:gd name="connsiteX14" fmla="*/ 18183 w 22085"/>
                    <a:gd name="connsiteY14" fmla="*/ 571 h 35718"/>
                    <a:gd name="connsiteX15" fmla="*/ 22085 w 22085"/>
                    <a:gd name="connsiteY15" fmla="*/ 571 h 35718"/>
                    <a:gd name="connsiteX16" fmla="*/ 22085 w 22085"/>
                    <a:gd name="connsiteY16" fmla="*/ 22193 h 35718"/>
                    <a:gd name="connsiteX17" fmla="*/ 20943 w 22085"/>
                    <a:gd name="connsiteY17" fmla="*/ 30480 h 35718"/>
                    <a:gd name="connsiteX18" fmla="*/ 17135 w 22085"/>
                    <a:gd name="connsiteY18" fmla="*/ 34290 h 35718"/>
                    <a:gd name="connsiteX19" fmla="*/ 10757 w 22085"/>
                    <a:gd name="connsiteY19" fmla="*/ 35719 h 35718"/>
                    <a:gd name="connsiteX20" fmla="*/ 3522 w 22085"/>
                    <a:gd name="connsiteY20" fmla="*/ 33718 h 35718"/>
                    <a:gd name="connsiteX21" fmla="*/ 952 w 22085"/>
                    <a:gd name="connsiteY21" fmla="*/ 27718 h 35718"/>
                    <a:gd name="connsiteX22" fmla="*/ 4474 w 22085"/>
                    <a:gd name="connsiteY22" fmla="*/ 12668 h 35718"/>
                    <a:gd name="connsiteX23" fmla="*/ 6473 w 22085"/>
                    <a:gd name="connsiteY23" fmla="*/ 19812 h 35718"/>
                    <a:gd name="connsiteX24" fmla="*/ 11328 w 22085"/>
                    <a:gd name="connsiteY24" fmla="*/ 22098 h 35718"/>
                    <a:gd name="connsiteX25" fmla="*/ 16183 w 22085"/>
                    <a:gd name="connsiteY25" fmla="*/ 19812 h 35718"/>
                    <a:gd name="connsiteX26" fmla="*/ 18183 w 22085"/>
                    <a:gd name="connsiteY26" fmla="*/ 12763 h 35718"/>
                    <a:gd name="connsiteX27" fmla="*/ 16183 w 22085"/>
                    <a:gd name="connsiteY27" fmla="*/ 5810 h 35718"/>
                    <a:gd name="connsiteX28" fmla="*/ 11233 w 22085"/>
                    <a:gd name="connsiteY28" fmla="*/ 3429 h 35718"/>
                    <a:gd name="connsiteX29" fmla="*/ 6473 w 22085"/>
                    <a:gd name="connsiteY29" fmla="*/ 5715 h 35718"/>
                    <a:gd name="connsiteX30" fmla="*/ 4474 w 22085"/>
                    <a:gd name="connsiteY30" fmla="*/ 12668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085" h="35718">
                      <a:moveTo>
                        <a:pt x="952" y="27718"/>
                      </a:moveTo>
                      <a:lnTo>
                        <a:pt x="5045" y="28289"/>
                      </a:lnTo>
                      <a:cubicBezTo>
                        <a:pt x="5236" y="29527"/>
                        <a:pt x="5712" y="30480"/>
                        <a:pt x="6473" y="31051"/>
                      </a:cubicBezTo>
                      <a:cubicBezTo>
                        <a:pt x="7520" y="31813"/>
                        <a:pt x="8949" y="32194"/>
                        <a:pt x="10757" y="32194"/>
                      </a:cubicBezTo>
                      <a:cubicBezTo>
                        <a:pt x="12756" y="32194"/>
                        <a:pt x="14279" y="31813"/>
                        <a:pt x="15327" y="31051"/>
                      </a:cubicBezTo>
                      <a:cubicBezTo>
                        <a:pt x="16374" y="30289"/>
                        <a:pt x="17135" y="29146"/>
                        <a:pt x="17516" y="27718"/>
                      </a:cubicBezTo>
                      <a:cubicBezTo>
                        <a:pt x="17706" y="26860"/>
                        <a:pt x="17802" y="25051"/>
                        <a:pt x="17802" y="22288"/>
                      </a:cubicBezTo>
                      <a:cubicBezTo>
                        <a:pt x="15993" y="24479"/>
                        <a:pt x="13613" y="25527"/>
                        <a:pt x="10852" y="25527"/>
                      </a:cubicBezTo>
                      <a:cubicBezTo>
                        <a:pt x="7425" y="25527"/>
                        <a:pt x="4760" y="24289"/>
                        <a:pt x="2856" y="21812"/>
                      </a:cubicBezTo>
                      <a:cubicBezTo>
                        <a:pt x="952" y="19336"/>
                        <a:pt x="0" y="16383"/>
                        <a:pt x="0" y="12859"/>
                      </a:cubicBezTo>
                      <a:cubicBezTo>
                        <a:pt x="0" y="10477"/>
                        <a:pt x="476" y="8287"/>
                        <a:pt x="1333" y="6286"/>
                      </a:cubicBezTo>
                      <a:cubicBezTo>
                        <a:pt x="2189" y="4286"/>
                        <a:pt x="3427" y="2667"/>
                        <a:pt x="5045" y="1619"/>
                      </a:cubicBezTo>
                      <a:cubicBezTo>
                        <a:pt x="6664" y="476"/>
                        <a:pt x="8663" y="0"/>
                        <a:pt x="10852" y="0"/>
                      </a:cubicBezTo>
                      <a:cubicBezTo>
                        <a:pt x="13803" y="0"/>
                        <a:pt x="16279" y="1238"/>
                        <a:pt x="18183" y="3619"/>
                      </a:cubicBezTo>
                      <a:lnTo>
                        <a:pt x="18183" y="571"/>
                      </a:lnTo>
                      <a:lnTo>
                        <a:pt x="22085" y="571"/>
                      </a:lnTo>
                      <a:lnTo>
                        <a:pt x="22085" y="22193"/>
                      </a:lnTo>
                      <a:cubicBezTo>
                        <a:pt x="22085" y="26098"/>
                        <a:pt x="21705" y="28861"/>
                        <a:pt x="20943" y="30480"/>
                      </a:cubicBezTo>
                      <a:cubicBezTo>
                        <a:pt x="20182" y="32099"/>
                        <a:pt x="18849" y="33433"/>
                        <a:pt x="17135" y="34290"/>
                      </a:cubicBezTo>
                      <a:cubicBezTo>
                        <a:pt x="15422" y="35147"/>
                        <a:pt x="13327" y="35719"/>
                        <a:pt x="10757" y="35719"/>
                      </a:cubicBezTo>
                      <a:cubicBezTo>
                        <a:pt x="7806" y="35719"/>
                        <a:pt x="5331" y="35052"/>
                        <a:pt x="3522" y="33718"/>
                      </a:cubicBezTo>
                      <a:cubicBezTo>
                        <a:pt x="1809" y="32480"/>
                        <a:pt x="952" y="30385"/>
                        <a:pt x="952" y="27718"/>
                      </a:cubicBezTo>
                      <a:close/>
                      <a:moveTo>
                        <a:pt x="4474" y="12668"/>
                      </a:moveTo>
                      <a:cubicBezTo>
                        <a:pt x="4474" y="15907"/>
                        <a:pt x="5140" y="18383"/>
                        <a:pt x="6473" y="19812"/>
                      </a:cubicBezTo>
                      <a:cubicBezTo>
                        <a:pt x="7806" y="21336"/>
                        <a:pt x="9424" y="22098"/>
                        <a:pt x="11328" y="22098"/>
                      </a:cubicBezTo>
                      <a:cubicBezTo>
                        <a:pt x="13232" y="22098"/>
                        <a:pt x="14946" y="21336"/>
                        <a:pt x="16183" y="19812"/>
                      </a:cubicBezTo>
                      <a:cubicBezTo>
                        <a:pt x="17516" y="18288"/>
                        <a:pt x="18183" y="16002"/>
                        <a:pt x="18183" y="12763"/>
                      </a:cubicBezTo>
                      <a:cubicBezTo>
                        <a:pt x="18183" y="9715"/>
                        <a:pt x="17516" y="7429"/>
                        <a:pt x="16183" y="5810"/>
                      </a:cubicBezTo>
                      <a:cubicBezTo>
                        <a:pt x="14851" y="4286"/>
                        <a:pt x="13232" y="3429"/>
                        <a:pt x="11233" y="3429"/>
                      </a:cubicBezTo>
                      <a:cubicBezTo>
                        <a:pt x="9329" y="3429"/>
                        <a:pt x="7711" y="4191"/>
                        <a:pt x="6473" y="5715"/>
                      </a:cubicBezTo>
                      <a:cubicBezTo>
                        <a:pt x="5140" y="7429"/>
                        <a:pt x="4474" y="9620"/>
                        <a:pt x="4474" y="12668"/>
                      </a:cubicBezTo>
                      <a:close/>
                    </a:path>
                  </a:pathLst>
                </a:custGeom>
                <a:solidFill>
                  <a:srgbClr val="23509E"/>
                </a:solidFill>
                <a:ln w="9509" cap="flat">
                  <a:noFill/>
                  <a:prstDash val="solid"/>
                  <a:miter/>
                </a:ln>
              </p:spPr>
              <p:txBody>
                <a:bodyPr rtlCol="0" anchor="ctr"/>
                <a:lstStyle/>
                <a:p>
                  <a:endParaRPr lang="en-US"/>
                </a:p>
              </p:txBody>
            </p:sp>
            <p:sp>
              <p:nvSpPr>
                <p:cNvPr id="620" name="Freeform 619">
                  <a:extLst>
                    <a:ext uri="{FF2B5EF4-FFF2-40B4-BE49-F238E27FC236}">
                      <a16:creationId xmlns:a16="http://schemas.microsoft.com/office/drawing/2014/main" id="{D9FF53C8-F00D-5C46-895D-AB5F289D494D}"/>
                    </a:ext>
                  </a:extLst>
                </p:cNvPr>
                <p:cNvSpPr/>
                <p:nvPr/>
              </p:nvSpPr>
              <p:spPr>
                <a:xfrm>
                  <a:off x="8541493"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621" name="Freeform 620">
                  <a:extLst>
                    <a:ext uri="{FF2B5EF4-FFF2-40B4-BE49-F238E27FC236}">
                      <a16:creationId xmlns:a16="http://schemas.microsoft.com/office/drawing/2014/main" id="{2462295A-284B-ED46-9DE6-A6978FF1AA73}"/>
                    </a:ext>
                  </a:extLst>
                </p:cNvPr>
                <p:cNvSpPr/>
                <p:nvPr/>
              </p:nvSpPr>
              <p:spPr>
                <a:xfrm>
                  <a:off x="8556153"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1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5 w 23037"/>
                    <a:gd name="connsiteY34" fmla="*/ 22670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6" y="24670"/>
                        <a:pt x="13232" y="25241"/>
                      </a:cubicBezTo>
                      <a:cubicBezTo>
                        <a:pt x="11805" y="25813"/>
                        <a:pt x="10186" y="26099"/>
                        <a:pt x="8568" y="26099"/>
                      </a:cubicBezTo>
                      <a:cubicBezTo>
                        <a:pt x="5807" y="26099"/>
                        <a:pt x="3713" y="25432"/>
                        <a:pt x="2190" y="24098"/>
                      </a:cubicBezTo>
                      <a:cubicBezTo>
                        <a:pt x="666" y="22765"/>
                        <a:pt x="0" y="21050"/>
                        <a:pt x="0" y="18955"/>
                      </a:cubicBezTo>
                      <a:cubicBezTo>
                        <a:pt x="0" y="17717"/>
                        <a:pt x="286" y="16574"/>
                        <a:pt x="857" y="15621"/>
                      </a:cubicBezTo>
                      <a:cubicBezTo>
                        <a:pt x="1428" y="14573"/>
                        <a:pt x="2190" y="13811"/>
                        <a:pt x="3046" y="13145"/>
                      </a:cubicBezTo>
                      <a:cubicBezTo>
                        <a:pt x="3903" y="12573"/>
                        <a:pt x="4950" y="12097"/>
                        <a:pt x="6093" y="11716"/>
                      </a:cubicBezTo>
                      <a:cubicBezTo>
                        <a:pt x="6949" y="11525"/>
                        <a:pt x="8187" y="11240"/>
                        <a:pt x="9901" y="11049"/>
                      </a:cubicBezTo>
                      <a:cubicBezTo>
                        <a:pt x="13328" y="10668"/>
                        <a:pt x="15803" y="10192"/>
                        <a:pt x="17421" y="9620"/>
                      </a:cubicBezTo>
                      <a:cubicBezTo>
                        <a:pt x="17421" y="9049"/>
                        <a:pt x="17421" y="8668"/>
                        <a:pt x="17421" y="8477"/>
                      </a:cubicBezTo>
                      <a:cubicBezTo>
                        <a:pt x="17421" y="6763"/>
                        <a:pt x="17040" y="5525"/>
                        <a:pt x="16184" y="4858"/>
                      </a:cubicBezTo>
                      <a:cubicBezTo>
                        <a:pt x="15137"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1"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2" y="16097"/>
                        <a:pt x="5045" y="16669"/>
                      </a:cubicBezTo>
                      <a:cubicBezTo>
                        <a:pt x="4665" y="17240"/>
                        <a:pt x="4474" y="17907"/>
                        <a:pt x="4474" y="18669"/>
                      </a:cubicBezTo>
                      <a:cubicBezTo>
                        <a:pt x="4474" y="19812"/>
                        <a:pt x="4855" y="20765"/>
                        <a:pt x="5712" y="21527"/>
                      </a:cubicBezTo>
                      <a:cubicBezTo>
                        <a:pt x="6569" y="22289"/>
                        <a:pt x="7806" y="22670"/>
                        <a:pt x="9425" y="22670"/>
                      </a:cubicBezTo>
                      <a:cubicBezTo>
                        <a:pt x="11043" y="22670"/>
                        <a:pt x="12471" y="22289"/>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a:p>
              </p:txBody>
            </p:sp>
            <p:sp>
              <p:nvSpPr>
                <p:cNvPr id="622" name="Freeform 621">
                  <a:extLst>
                    <a:ext uri="{FF2B5EF4-FFF2-40B4-BE49-F238E27FC236}">
                      <a16:creationId xmlns:a16="http://schemas.microsoft.com/office/drawing/2014/main" id="{0CCA1049-451C-9D42-9452-0CDBBE3BEEB9}"/>
                    </a:ext>
                  </a:extLst>
                </p:cNvPr>
                <p:cNvSpPr/>
                <p:nvPr/>
              </p:nvSpPr>
              <p:spPr>
                <a:xfrm>
                  <a:off x="8584427"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7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179"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7"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a:p>
              </p:txBody>
            </p:sp>
            <p:sp>
              <p:nvSpPr>
                <p:cNvPr id="623" name="Freeform 622">
                  <a:extLst>
                    <a:ext uri="{FF2B5EF4-FFF2-40B4-BE49-F238E27FC236}">
                      <a16:creationId xmlns:a16="http://schemas.microsoft.com/office/drawing/2014/main" id="{2F7A9D13-814E-BB4E-9ABB-6DB99A65E055}"/>
                    </a:ext>
                  </a:extLst>
                </p:cNvPr>
                <p:cNvSpPr/>
                <p:nvPr/>
              </p:nvSpPr>
              <p:spPr>
                <a:xfrm>
                  <a:off x="8624600"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6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274"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6"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a:p>
              </p:txBody>
            </p:sp>
            <p:sp>
              <p:nvSpPr>
                <p:cNvPr id="624" name="Freeform 623">
                  <a:extLst>
                    <a:ext uri="{FF2B5EF4-FFF2-40B4-BE49-F238E27FC236}">
                      <a16:creationId xmlns:a16="http://schemas.microsoft.com/office/drawing/2014/main" id="{E11076DD-38B7-DE45-A9B0-5E181F85971A}"/>
                    </a:ext>
                  </a:extLst>
                </p:cNvPr>
                <p:cNvSpPr/>
                <p:nvPr/>
              </p:nvSpPr>
              <p:spPr>
                <a:xfrm>
                  <a:off x="8663535" y="4973002"/>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4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3"/>
                        <a:pt x="23038" y="13049"/>
                      </a:cubicBezTo>
                      <a:cubicBezTo>
                        <a:pt x="23038" y="13335"/>
                        <a:pt x="23038" y="13716"/>
                        <a:pt x="23038" y="14192"/>
                      </a:cubicBezTo>
                      <a:lnTo>
                        <a:pt x="4379" y="14192"/>
                      </a:lnTo>
                      <a:cubicBezTo>
                        <a:pt x="4570" y="16954"/>
                        <a:pt x="5331" y="19050"/>
                        <a:pt x="6759" y="20479"/>
                      </a:cubicBezTo>
                      <a:cubicBezTo>
                        <a:pt x="8187" y="21907"/>
                        <a:pt x="9901" y="22669"/>
                        <a:pt x="11995" y="22669"/>
                      </a:cubicBezTo>
                      <a:cubicBezTo>
                        <a:pt x="13518" y="22669"/>
                        <a:pt x="14851" y="22288"/>
                        <a:pt x="15993" y="21431"/>
                      </a:cubicBezTo>
                      <a:cubicBezTo>
                        <a:pt x="16945" y="20669"/>
                        <a:pt x="17802" y="19336"/>
                        <a:pt x="18468" y="17621"/>
                      </a:cubicBezTo>
                      <a:close/>
                      <a:moveTo>
                        <a:pt x="4474" y="10763"/>
                      </a:moveTo>
                      <a:lnTo>
                        <a:pt x="18468" y="10763"/>
                      </a:lnTo>
                      <a:cubicBezTo>
                        <a:pt x="18278" y="8668"/>
                        <a:pt x="17707" y="7048"/>
                        <a:pt x="16850" y="6001"/>
                      </a:cubicBezTo>
                      <a:cubicBezTo>
                        <a:pt x="15517" y="4381"/>
                        <a:pt x="13708" y="3524"/>
                        <a:pt x="11614" y="3524"/>
                      </a:cubicBezTo>
                      <a:cubicBezTo>
                        <a:pt x="9710" y="3524"/>
                        <a:pt x="7997" y="4191"/>
                        <a:pt x="6664" y="5524"/>
                      </a:cubicBezTo>
                      <a:cubicBezTo>
                        <a:pt x="5426" y="6763"/>
                        <a:pt x="4665" y="8572"/>
                        <a:pt x="4474" y="10763"/>
                      </a:cubicBezTo>
                      <a:close/>
                    </a:path>
                  </a:pathLst>
                </a:custGeom>
                <a:solidFill>
                  <a:srgbClr val="23509E"/>
                </a:solidFill>
                <a:ln w="9509" cap="flat">
                  <a:noFill/>
                  <a:prstDash val="solid"/>
                  <a:miter/>
                </a:ln>
              </p:spPr>
              <p:txBody>
                <a:bodyPr rtlCol="0" anchor="ctr"/>
                <a:lstStyle/>
                <a:p>
                  <a:endParaRPr lang="en-US"/>
                </a:p>
              </p:txBody>
            </p:sp>
          </p:grpSp>
          <p:grpSp>
            <p:nvGrpSpPr>
              <p:cNvPr id="589" name="Graphic 76">
                <a:extLst>
                  <a:ext uri="{FF2B5EF4-FFF2-40B4-BE49-F238E27FC236}">
                    <a16:creationId xmlns:a16="http://schemas.microsoft.com/office/drawing/2014/main" id="{2BA8A249-CEAD-D44F-8040-612FD30B481A}"/>
                  </a:ext>
                </a:extLst>
              </p:cNvPr>
              <p:cNvGrpSpPr/>
              <p:nvPr/>
            </p:nvGrpSpPr>
            <p:grpSpPr>
              <a:xfrm>
                <a:off x="8206020" y="5017579"/>
                <a:ext cx="478077" cy="44767"/>
                <a:chOff x="8206020" y="5017579"/>
                <a:chExt cx="478077" cy="44767"/>
              </a:xfrm>
              <a:solidFill>
                <a:srgbClr val="23509E"/>
              </a:solidFill>
            </p:grpSpPr>
            <p:sp>
              <p:nvSpPr>
                <p:cNvPr id="590" name="Freeform 589">
                  <a:extLst>
                    <a:ext uri="{FF2B5EF4-FFF2-40B4-BE49-F238E27FC236}">
                      <a16:creationId xmlns:a16="http://schemas.microsoft.com/office/drawing/2014/main" id="{9D0C7713-3A84-C44A-9827-5F439F02BAFB}"/>
                    </a:ext>
                  </a:extLst>
                </p:cNvPr>
                <p:cNvSpPr/>
                <p:nvPr/>
              </p:nvSpPr>
              <p:spPr>
                <a:xfrm>
                  <a:off x="8206020" y="5027199"/>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591" name="Freeform 590">
                  <a:extLst>
                    <a:ext uri="{FF2B5EF4-FFF2-40B4-BE49-F238E27FC236}">
                      <a16:creationId xmlns:a16="http://schemas.microsoft.com/office/drawing/2014/main" id="{C8ECD5A6-89AA-794E-B3DE-DC78D3682018}"/>
                    </a:ext>
                  </a:extLst>
                </p:cNvPr>
                <p:cNvSpPr/>
                <p:nvPr/>
              </p:nvSpPr>
              <p:spPr>
                <a:xfrm>
                  <a:off x="8231723" y="5017579"/>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6 h 35147"/>
                    <a:gd name="connsiteX4" fmla="*/ 3713 w 14660"/>
                    <a:gd name="connsiteY4" fmla="*/ 10096 h 35147"/>
                    <a:gd name="connsiteX5" fmla="*/ 3713 w 14660"/>
                    <a:gd name="connsiteY5" fmla="*/ 7429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6 h 35147"/>
                    <a:gd name="connsiteX15" fmla="*/ 12852 w 14660"/>
                    <a:gd name="connsiteY15" fmla="*/ 10096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6"/>
                      </a:lnTo>
                      <a:lnTo>
                        <a:pt x="3713" y="10096"/>
                      </a:lnTo>
                      <a:lnTo>
                        <a:pt x="3713" y="7429"/>
                      </a:lnTo>
                      <a:cubicBezTo>
                        <a:pt x="3713" y="5715"/>
                        <a:pt x="3903" y="4477"/>
                        <a:pt x="4189" y="3715"/>
                      </a:cubicBezTo>
                      <a:cubicBezTo>
                        <a:pt x="4570"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6"/>
                      </a:lnTo>
                      <a:lnTo>
                        <a:pt x="12852" y="10096"/>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a:p>
              </p:txBody>
            </p:sp>
            <p:sp>
              <p:nvSpPr>
                <p:cNvPr id="592" name="Freeform 591">
                  <a:extLst>
                    <a:ext uri="{FF2B5EF4-FFF2-40B4-BE49-F238E27FC236}">
                      <a16:creationId xmlns:a16="http://schemas.microsoft.com/office/drawing/2014/main" id="{D0369A84-7D74-ED4B-A523-A7B83525D048}"/>
                    </a:ext>
                  </a:extLst>
                </p:cNvPr>
                <p:cNvSpPr/>
                <p:nvPr/>
              </p:nvSpPr>
              <p:spPr>
                <a:xfrm>
                  <a:off x="8258759" y="5018817"/>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89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6"/>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5"/>
                        <a:pt x="7521" y="29146"/>
                      </a:cubicBezTo>
                      <a:cubicBezTo>
                        <a:pt x="7711" y="29527"/>
                        <a:pt x="7901" y="29813"/>
                        <a:pt x="8282" y="30004"/>
                      </a:cubicBezTo>
                      <a:cubicBezTo>
                        <a:pt x="8663" y="30194"/>
                        <a:pt x="9139" y="30289"/>
                        <a:pt x="9710" y="30289"/>
                      </a:cubicBezTo>
                      <a:cubicBezTo>
                        <a:pt x="10376" y="30289"/>
                        <a:pt x="10948" y="30194"/>
                        <a:pt x="11709" y="30099"/>
                      </a:cubicBezTo>
                      <a:close/>
                    </a:path>
                  </a:pathLst>
                </a:custGeom>
                <a:solidFill>
                  <a:srgbClr val="23509E"/>
                </a:solidFill>
                <a:ln w="9509" cap="flat">
                  <a:noFill/>
                  <a:prstDash val="solid"/>
                  <a:miter/>
                </a:ln>
              </p:spPr>
              <p:txBody>
                <a:bodyPr rtlCol="0" anchor="ctr"/>
                <a:lstStyle/>
                <a:p>
                  <a:endParaRPr lang="en-US"/>
                </a:p>
              </p:txBody>
            </p:sp>
            <p:sp>
              <p:nvSpPr>
                <p:cNvPr id="593" name="Freeform 592">
                  <a:extLst>
                    <a:ext uri="{FF2B5EF4-FFF2-40B4-BE49-F238E27FC236}">
                      <a16:creationId xmlns:a16="http://schemas.microsoft.com/office/drawing/2014/main" id="{DDA2C862-F8F2-E44B-9425-D5D6FFA66F55}"/>
                    </a:ext>
                  </a:extLst>
                </p:cNvPr>
                <p:cNvSpPr/>
                <p:nvPr/>
              </p:nvSpPr>
              <p:spPr>
                <a:xfrm>
                  <a:off x="8274657" y="5018150"/>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3 h 34670"/>
                    <a:gd name="connsiteX4" fmla="*/ 11804 w 20467"/>
                    <a:gd name="connsiteY4" fmla="*/ 8954 h 34670"/>
                    <a:gd name="connsiteX5" fmla="*/ 16659 w 20467"/>
                    <a:gd name="connsiteY5" fmla="*/ 10096 h 34670"/>
                    <a:gd name="connsiteX6" fmla="*/ 19610 w 20467"/>
                    <a:gd name="connsiteY6" fmla="*/ 13145 h 34670"/>
                    <a:gd name="connsiteX7" fmla="*/ 20467 w 20467"/>
                    <a:gd name="connsiteY7" fmla="*/ 18764 h 34670"/>
                    <a:gd name="connsiteX8" fmla="*/ 20467 w 20467"/>
                    <a:gd name="connsiteY8" fmla="*/ 34671 h 34670"/>
                    <a:gd name="connsiteX9" fmla="*/ 16183 w 20467"/>
                    <a:gd name="connsiteY9" fmla="*/ 34671 h 34670"/>
                    <a:gd name="connsiteX10" fmla="*/ 16183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3"/>
                      </a:lnTo>
                      <a:cubicBezTo>
                        <a:pt x="6283" y="10096"/>
                        <a:pt x="8758" y="8954"/>
                        <a:pt x="11804" y="8954"/>
                      </a:cubicBezTo>
                      <a:cubicBezTo>
                        <a:pt x="13613" y="8954"/>
                        <a:pt x="15231" y="9335"/>
                        <a:pt x="16659" y="10096"/>
                      </a:cubicBezTo>
                      <a:cubicBezTo>
                        <a:pt x="17992" y="10858"/>
                        <a:pt x="19039" y="11811"/>
                        <a:pt x="19610" y="13145"/>
                      </a:cubicBezTo>
                      <a:cubicBezTo>
                        <a:pt x="20182" y="14478"/>
                        <a:pt x="20467" y="16288"/>
                        <a:pt x="20467" y="18764"/>
                      </a:cubicBezTo>
                      <a:lnTo>
                        <a:pt x="20467" y="34671"/>
                      </a:lnTo>
                      <a:lnTo>
                        <a:pt x="16183" y="34671"/>
                      </a:lnTo>
                      <a:lnTo>
                        <a:pt x="16183" y="18764"/>
                      </a:lnTo>
                      <a:cubicBezTo>
                        <a:pt x="16183" y="16669"/>
                        <a:pt x="15707" y="15145"/>
                        <a:pt x="14851" y="14097"/>
                      </a:cubicBezTo>
                      <a:cubicBezTo>
                        <a:pt x="13899" y="13145"/>
                        <a:pt x="12661" y="12668"/>
                        <a:pt x="10948" y="12668"/>
                      </a:cubicBezTo>
                      <a:cubicBezTo>
                        <a:pt x="9710" y="12668"/>
                        <a:pt x="8472" y="12954"/>
                        <a:pt x="7425" y="13621"/>
                      </a:cubicBezTo>
                      <a:cubicBezTo>
                        <a:pt x="6283" y="14288"/>
                        <a:pt x="5521" y="15145"/>
                        <a:pt x="5045" y="16288"/>
                      </a:cubicBezTo>
                      <a:cubicBezTo>
                        <a:pt x="4569"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a:p>
              </p:txBody>
            </p:sp>
            <p:sp>
              <p:nvSpPr>
                <p:cNvPr id="594" name="Freeform 593">
                  <a:extLst>
                    <a:ext uri="{FF2B5EF4-FFF2-40B4-BE49-F238E27FC236}">
                      <a16:creationId xmlns:a16="http://schemas.microsoft.com/office/drawing/2014/main" id="{7333A90A-353F-D84D-9AA6-B524D79C3438}"/>
                    </a:ext>
                  </a:extLst>
                </p:cNvPr>
                <p:cNvSpPr/>
                <p:nvPr/>
              </p:nvSpPr>
              <p:spPr>
                <a:xfrm>
                  <a:off x="8300170"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02"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665" y="8572"/>
                        <a:pt x="4570" y="10763"/>
                      </a:cubicBezTo>
                      <a:close/>
                    </a:path>
                  </a:pathLst>
                </a:custGeom>
                <a:solidFill>
                  <a:srgbClr val="23509E"/>
                </a:solidFill>
                <a:ln w="9509" cap="flat">
                  <a:noFill/>
                  <a:prstDash val="solid"/>
                  <a:miter/>
                </a:ln>
              </p:spPr>
              <p:txBody>
                <a:bodyPr rtlCol="0" anchor="ctr"/>
                <a:lstStyle/>
                <a:p>
                  <a:endParaRPr lang="en-US"/>
                </a:p>
              </p:txBody>
            </p:sp>
            <p:sp>
              <p:nvSpPr>
                <p:cNvPr id="595" name="Freeform 594">
                  <a:extLst>
                    <a:ext uri="{FF2B5EF4-FFF2-40B4-BE49-F238E27FC236}">
                      <a16:creationId xmlns:a16="http://schemas.microsoft.com/office/drawing/2014/main" id="{277C7012-51E5-B54A-BBC4-A6DAA337767A}"/>
                    </a:ext>
                  </a:extLst>
                </p:cNvPr>
                <p:cNvSpPr/>
                <p:nvPr/>
              </p:nvSpPr>
              <p:spPr>
                <a:xfrm>
                  <a:off x="8342342" y="5018150"/>
                  <a:ext cx="25893" cy="34670"/>
                </a:xfrm>
                <a:custGeom>
                  <a:avLst/>
                  <a:gdLst>
                    <a:gd name="connsiteX0" fmla="*/ 0 w 25893"/>
                    <a:gd name="connsiteY0" fmla="*/ 34576 h 34670"/>
                    <a:gd name="connsiteX1" fmla="*/ 0 w 25893"/>
                    <a:gd name="connsiteY1" fmla="*/ 0 h 34670"/>
                    <a:gd name="connsiteX2" fmla="*/ 25037 w 25893"/>
                    <a:gd name="connsiteY2" fmla="*/ 0 h 34670"/>
                    <a:gd name="connsiteX3" fmla="*/ 25037 w 25893"/>
                    <a:gd name="connsiteY3" fmla="*/ 4096 h 34670"/>
                    <a:gd name="connsiteX4" fmla="*/ 4665 w 25893"/>
                    <a:gd name="connsiteY4" fmla="*/ 4096 h 34670"/>
                    <a:gd name="connsiteX5" fmla="*/ 4665 w 25893"/>
                    <a:gd name="connsiteY5" fmla="*/ 14669 h 34670"/>
                    <a:gd name="connsiteX6" fmla="*/ 23799 w 25893"/>
                    <a:gd name="connsiteY6" fmla="*/ 14669 h 34670"/>
                    <a:gd name="connsiteX7" fmla="*/ 23799 w 25893"/>
                    <a:gd name="connsiteY7" fmla="*/ 18764 h 34670"/>
                    <a:gd name="connsiteX8" fmla="*/ 4665 w 25893"/>
                    <a:gd name="connsiteY8" fmla="*/ 18764 h 34670"/>
                    <a:gd name="connsiteX9" fmla="*/ 4665 w 25893"/>
                    <a:gd name="connsiteY9" fmla="*/ 30575 h 34670"/>
                    <a:gd name="connsiteX10" fmla="*/ 25893 w 25893"/>
                    <a:gd name="connsiteY10" fmla="*/ 30575 h 34670"/>
                    <a:gd name="connsiteX11" fmla="*/ 25893 w 25893"/>
                    <a:gd name="connsiteY11" fmla="*/ 34671 h 34670"/>
                    <a:gd name="connsiteX12" fmla="*/ 0 w 25893"/>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93" h="34670">
                      <a:moveTo>
                        <a:pt x="0" y="34576"/>
                      </a:moveTo>
                      <a:lnTo>
                        <a:pt x="0" y="0"/>
                      </a:lnTo>
                      <a:lnTo>
                        <a:pt x="25037" y="0"/>
                      </a:lnTo>
                      <a:lnTo>
                        <a:pt x="25037" y="4096"/>
                      </a:lnTo>
                      <a:lnTo>
                        <a:pt x="4665" y="4096"/>
                      </a:lnTo>
                      <a:lnTo>
                        <a:pt x="4665" y="14669"/>
                      </a:lnTo>
                      <a:lnTo>
                        <a:pt x="23799" y="14669"/>
                      </a:lnTo>
                      <a:lnTo>
                        <a:pt x="23799" y="18764"/>
                      </a:lnTo>
                      <a:lnTo>
                        <a:pt x="4665" y="18764"/>
                      </a:lnTo>
                      <a:lnTo>
                        <a:pt x="4665" y="30575"/>
                      </a:lnTo>
                      <a:lnTo>
                        <a:pt x="25893" y="30575"/>
                      </a:lnTo>
                      <a:lnTo>
                        <a:pt x="25893" y="34671"/>
                      </a:lnTo>
                      <a:lnTo>
                        <a:pt x="0" y="34671"/>
                      </a:lnTo>
                      <a:close/>
                    </a:path>
                  </a:pathLst>
                </a:custGeom>
                <a:solidFill>
                  <a:srgbClr val="23509E"/>
                </a:solidFill>
                <a:ln w="9509" cap="flat">
                  <a:noFill/>
                  <a:prstDash val="solid"/>
                  <a:miter/>
                </a:ln>
              </p:spPr>
              <p:txBody>
                <a:bodyPr rtlCol="0" anchor="ctr"/>
                <a:lstStyle/>
                <a:p>
                  <a:endParaRPr lang="en-US"/>
                </a:p>
              </p:txBody>
            </p:sp>
            <p:sp>
              <p:nvSpPr>
                <p:cNvPr id="596" name="Freeform 595">
                  <a:extLst>
                    <a:ext uri="{FF2B5EF4-FFF2-40B4-BE49-F238E27FC236}">
                      <a16:creationId xmlns:a16="http://schemas.microsoft.com/office/drawing/2014/main" id="{D105B5AB-AE68-9C4D-B531-7FA1F345F745}"/>
                    </a:ext>
                  </a:extLst>
                </p:cNvPr>
                <p:cNvSpPr/>
                <p:nvPr/>
              </p:nvSpPr>
              <p:spPr>
                <a:xfrm>
                  <a:off x="8373852" y="5027675"/>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70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7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4"/>
                        <a:pt x="11900" y="25622"/>
                        <a:pt x="8568" y="25622"/>
                      </a:cubicBezTo>
                      <a:cubicBezTo>
                        <a:pt x="7045" y="25622"/>
                        <a:pt x="5712" y="25337"/>
                        <a:pt x="4474" y="24765"/>
                      </a:cubicBezTo>
                      <a:cubicBezTo>
                        <a:pt x="3237" y="24194"/>
                        <a:pt x="2285" y="23527"/>
                        <a:pt x="1618" y="22670"/>
                      </a:cubicBezTo>
                      <a:cubicBezTo>
                        <a:pt x="952" y="21812"/>
                        <a:pt x="571" y="20765"/>
                        <a:pt x="286" y="19526"/>
                      </a:cubicBezTo>
                      <a:cubicBezTo>
                        <a:pt x="95" y="18669"/>
                        <a:pt x="0" y="17336"/>
                        <a:pt x="0" y="15526"/>
                      </a:cubicBezTo>
                      <a:lnTo>
                        <a:pt x="0" y="0"/>
                      </a:lnTo>
                      <a:lnTo>
                        <a:pt x="4284" y="0"/>
                      </a:lnTo>
                      <a:lnTo>
                        <a:pt x="4284" y="13907"/>
                      </a:lnTo>
                      <a:cubicBezTo>
                        <a:pt x="4284" y="16097"/>
                        <a:pt x="4379" y="17621"/>
                        <a:pt x="4570" y="18383"/>
                      </a:cubicBezTo>
                      <a:cubicBezTo>
                        <a:pt x="4855" y="19526"/>
                        <a:pt x="5426" y="20383"/>
                        <a:pt x="6283" y="21050"/>
                      </a:cubicBezTo>
                      <a:cubicBezTo>
                        <a:pt x="7140" y="21717"/>
                        <a:pt x="8187" y="22003"/>
                        <a:pt x="9520" y="22003"/>
                      </a:cubicBezTo>
                      <a:cubicBezTo>
                        <a:pt x="10853"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a:p>
              </p:txBody>
            </p:sp>
            <p:sp>
              <p:nvSpPr>
                <p:cNvPr id="597" name="Freeform 596">
                  <a:extLst>
                    <a:ext uri="{FF2B5EF4-FFF2-40B4-BE49-F238E27FC236}">
                      <a16:creationId xmlns:a16="http://schemas.microsoft.com/office/drawing/2014/main" id="{E16788E0-FE3B-CC4E-B3D3-8884145258DA}"/>
                    </a:ext>
                  </a:extLst>
                </p:cNvPr>
                <p:cNvSpPr/>
                <p:nvPr/>
              </p:nvSpPr>
              <p:spPr>
                <a:xfrm>
                  <a:off x="8400697" y="5027104"/>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2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4 h 25622"/>
                    <a:gd name="connsiteX10" fmla="*/ 4950 w 13613"/>
                    <a:gd name="connsiteY10" fmla="*/ 7429 h 25622"/>
                    <a:gd name="connsiteX11" fmla="*/ 4284 w 13613"/>
                    <a:gd name="connsiteY11" fmla="*/ 12383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2"/>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4"/>
                      </a:cubicBezTo>
                      <a:cubicBezTo>
                        <a:pt x="5807" y="5715"/>
                        <a:pt x="5331" y="6477"/>
                        <a:pt x="4950" y="7429"/>
                      </a:cubicBezTo>
                      <a:cubicBezTo>
                        <a:pt x="4474" y="8954"/>
                        <a:pt x="4284" y="10573"/>
                        <a:pt x="4284" y="12383"/>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598" name="Freeform 597">
                  <a:extLst>
                    <a:ext uri="{FF2B5EF4-FFF2-40B4-BE49-F238E27FC236}">
                      <a16:creationId xmlns:a16="http://schemas.microsoft.com/office/drawing/2014/main" id="{9A132BEF-7A46-A94D-94FA-17159C515662}"/>
                    </a:ext>
                  </a:extLst>
                </p:cNvPr>
                <p:cNvSpPr/>
                <p:nvPr/>
              </p:nvSpPr>
              <p:spPr>
                <a:xfrm>
                  <a:off x="841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4" y="0"/>
                      </a:cubicBezTo>
                      <a:cubicBezTo>
                        <a:pt x="15232" y="0"/>
                        <a:pt x="18087"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1" y="25051"/>
                        <a:pt x="3427" y="22860"/>
                      </a:cubicBezTo>
                      <a:cubicBezTo>
                        <a:pt x="1047" y="20479"/>
                        <a:pt x="0" y="17240"/>
                        <a:pt x="0" y="13049"/>
                      </a:cubicBezTo>
                      <a:close/>
                      <a:moveTo>
                        <a:pt x="4379" y="13049"/>
                      </a:moveTo>
                      <a:cubicBezTo>
                        <a:pt x="4379" y="16288"/>
                        <a:pt x="5045" y="18669"/>
                        <a:pt x="6473"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599" name="Freeform 598">
                  <a:extLst>
                    <a:ext uri="{FF2B5EF4-FFF2-40B4-BE49-F238E27FC236}">
                      <a16:creationId xmlns:a16="http://schemas.microsoft.com/office/drawing/2014/main" id="{E862BB7D-1CC9-6E49-A864-F176BB70DD7D}"/>
                    </a:ext>
                  </a:extLst>
                </p:cNvPr>
                <p:cNvSpPr/>
                <p:nvPr/>
              </p:nvSpPr>
              <p:spPr>
                <a:xfrm>
                  <a:off x="8443726" y="5027104"/>
                  <a:ext cx="21704" cy="35242"/>
                </a:xfrm>
                <a:custGeom>
                  <a:avLst/>
                  <a:gdLst>
                    <a:gd name="connsiteX0" fmla="*/ 0 w 21704"/>
                    <a:gd name="connsiteY0" fmla="*/ 35242 h 35242"/>
                    <a:gd name="connsiteX1" fmla="*/ 0 w 21704"/>
                    <a:gd name="connsiteY1" fmla="*/ 571 h 35242"/>
                    <a:gd name="connsiteX2" fmla="*/ 3903 w 21704"/>
                    <a:gd name="connsiteY2" fmla="*/ 571 h 35242"/>
                    <a:gd name="connsiteX3" fmla="*/ 3903 w 21704"/>
                    <a:gd name="connsiteY3" fmla="*/ 3810 h 35242"/>
                    <a:gd name="connsiteX4" fmla="*/ 6949 w 21704"/>
                    <a:gd name="connsiteY4" fmla="*/ 953 h 35242"/>
                    <a:gd name="connsiteX5" fmla="*/ 11138 w 21704"/>
                    <a:gd name="connsiteY5" fmla="*/ 0 h 35242"/>
                    <a:gd name="connsiteX6" fmla="*/ 16755 w 21704"/>
                    <a:gd name="connsiteY6" fmla="*/ 1619 h 35242"/>
                    <a:gd name="connsiteX7" fmla="*/ 20468 w 21704"/>
                    <a:gd name="connsiteY7" fmla="*/ 6287 h 35242"/>
                    <a:gd name="connsiteX8" fmla="*/ 21705 w 21704"/>
                    <a:gd name="connsiteY8" fmla="*/ 12859 h 35242"/>
                    <a:gd name="connsiteX9" fmla="*/ 20372 w 21704"/>
                    <a:gd name="connsiteY9" fmla="*/ 19812 h 35242"/>
                    <a:gd name="connsiteX10" fmla="*/ 16374 w 21704"/>
                    <a:gd name="connsiteY10" fmla="*/ 24575 h 35242"/>
                    <a:gd name="connsiteX11" fmla="*/ 10853 w 21704"/>
                    <a:gd name="connsiteY11" fmla="*/ 26194 h 35242"/>
                    <a:gd name="connsiteX12" fmla="*/ 7045 w 21704"/>
                    <a:gd name="connsiteY12" fmla="*/ 25337 h 35242"/>
                    <a:gd name="connsiteX13" fmla="*/ 4284 w 21704"/>
                    <a:gd name="connsiteY13" fmla="*/ 23050 h 35242"/>
                    <a:gd name="connsiteX14" fmla="*/ 4284 w 21704"/>
                    <a:gd name="connsiteY14" fmla="*/ 35242 h 35242"/>
                    <a:gd name="connsiteX15" fmla="*/ 0 w 21704"/>
                    <a:gd name="connsiteY15" fmla="*/ 35242 h 35242"/>
                    <a:gd name="connsiteX16" fmla="*/ 3808 w 21704"/>
                    <a:gd name="connsiteY16" fmla="*/ 13240 h 35242"/>
                    <a:gd name="connsiteX17" fmla="*/ 5807 w 21704"/>
                    <a:gd name="connsiteY17" fmla="*/ 20383 h 35242"/>
                    <a:gd name="connsiteX18" fmla="*/ 10567 w 21704"/>
                    <a:gd name="connsiteY18" fmla="*/ 22670 h 35242"/>
                    <a:gd name="connsiteX19" fmla="*/ 15422 w 21704"/>
                    <a:gd name="connsiteY19" fmla="*/ 20288 h 35242"/>
                    <a:gd name="connsiteX20" fmla="*/ 17421 w 21704"/>
                    <a:gd name="connsiteY20" fmla="*/ 12859 h 35242"/>
                    <a:gd name="connsiteX21" fmla="*/ 15422 w 21704"/>
                    <a:gd name="connsiteY21" fmla="*/ 5715 h 35242"/>
                    <a:gd name="connsiteX22" fmla="*/ 10757 w 21704"/>
                    <a:gd name="connsiteY22" fmla="*/ 3334 h 35242"/>
                    <a:gd name="connsiteX23" fmla="*/ 5997 w 21704"/>
                    <a:gd name="connsiteY23" fmla="*/ 5905 h 35242"/>
                    <a:gd name="connsiteX24" fmla="*/ 3808 w 21704"/>
                    <a:gd name="connsiteY24" fmla="*/ 13240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704" h="35242">
                      <a:moveTo>
                        <a:pt x="0" y="35242"/>
                      </a:moveTo>
                      <a:lnTo>
                        <a:pt x="0" y="571"/>
                      </a:lnTo>
                      <a:lnTo>
                        <a:pt x="3903" y="571"/>
                      </a:lnTo>
                      <a:lnTo>
                        <a:pt x="3903" y="3810"/>
                      </a:lnTo>
                      <a:cubicBezTo>
                        <a:pt x="4855" y="2572"/>
                        <a:pt x="5807" y="1619"/>
                        <a:pt x="6949" y="953"/>
                      </a:cubicBezTo>
                      <a:cubicBezTo>
                        <a:pt x="8092" y="286"/>
                        <a:pt x="9520" y="0"/>
                        <a:pt x="11138" y="0"/>
                      </a:cubicBezTo>
                      <a:cubicBezTo>
                        <a:pt x="13232" y="0"/>
                        <a:pt x="15136" y="571"/>
                        <a:pt x="16755" y="1619"/>
                      </a:cubicBezTo>
                      <a:cubicBezTo>
                        <a:pt x="18373" y="2762"/>
                        <a:pt x="19610" y="4286"/>
                        <a:pt x="20468" y="6287"/>
                      </a:cubicBezTo>
                      <a:cubicBezTo>
                        <a:pt x="21324" y="8287"/>
                        <a:pt x="21705" y="10478"/>
                        <a:pt x="21705" y="12859"/>
                      </a:cubicBezTo>
                      <a:cubicBezTo>
                        <a:pt x="21705" y="15430"/>
                        <a:pt x="21229" y="17717"/>
                        <a:pt x="20372" y="19812"/>
                      </a:cubicBezTo>
                      <a:cubicBezTo>
                        <a:pt x="19420" y="21908"/>
                        <a:pt x="18088" y="23432"/>
                        <a:pt x="16374" y="24575"/>
                      </a:cubicBezTo>
                      <a:cubicBezTo>
                        <a:pt x="14660" y="25622"/>
                        <a:pt x="12756" y="26194"/>
                        <a:pt x="10853" y="26194"/>
                      </a:cubicBezTo>
                      <a:cubicBezTo>
                        <a:pt x="9425" y="26194"/>
                        <a:pt x="8187" y="25908"/>
                        <a:pt x="7045" y="25337"/>
                      </a:cubicBezTo>
                      <a:cubicBezTo>
                        <a:pt x="5902" y="24765"/>
                        <a:pt x="5045" y="24003"/>
                        <a:pt x="4284" y="23050"/>
                      </a:cubicBezTo>
                      <a:lnTo>
                        <a:pt x="4284" y="35242"/>
                      </a:lnTo>
                      <a:lnTo>
                        <a:pt x="0" y="35242"/>
                      </a:lnTo>
                      <a:close/>
                      <a:moveTo>
                        <a:pt x="3808" y="13240"/>
                      </a:moveTo>
                      <a:cubicBezTo>
                        <a:pt x="3808" y="16478"/>
                        <a:pt x="4474" y="18859"/>
                        <a:pt x="5807" y="20383"/>
                      </a:cubicBezTo>
                      <a:cubicBezTo>
                        <a:pt x="7140" y="21908"/>
                        <a:pt x="8663" y="22670"/>
                        <a:pt x="10567" y="22670"/>
                      </a:cubicBezTo>
                      <a:cubicBezTo>
                        <a:pt x="12471" y="22670"/>
                        <a:pt x="14089" y="21908"/>
                        <a:pt x="15422" y="20288"/>
                      </a:cubicBezTo>
                      <a:cubicBezTo>
                        <a:pt x="16755" y="18669"/>
                        <a:pt x="17421" y="16192"/>
                        <a:pt x="17421" y="12859"/>
                      </a:cubicBezTo>
                      <a:cubicBezTo>
                        <a:pt x="17421" y="9716"/>
                        <a:pt x="16755" y="7239"/>
                        <a:pt x="15422" y="5715"/>
                      </a:cubicBezTo>
                      <a:cubicBezTo>
                        <a:pt x="14089" y="4096"/>
                        <a:pt x="12566" y="3334"/>
                        <a:pt x="10757" y="3334"/>
                      </a:cubicBezTo>
                      <a:cubicBezTo>
                        <a:pt x="8949" y="3334"/>
                        <a:pt x="7330" y="4191"/>
                        <a:pt x="5997" y="5905"/>
                      </a:cubicBezTo>
                      <a:cubicBezTo>
                        <a:pt x="4474" y="7620"/>
                        <a:pt x="3808" y="10001"/>
                        <a:pt x="3808" y="13240"/>
                      </a:cubicBezTo>
                      <a:close/>
                    </a:path>
                  </a:pathLst>
                </a:custGeom>
                <a:solidFill>
                  <a:srgbClr val="23509E"/>
                </a:solidFill>
                <a:ln w="9509" cap="flat">
                  <a:noFill/>
                  <a:prstDash val="solid"/>
                  <a:miter/>
                </a:ln>
              </p:spPr>
              <p:txBody>
                <a:bodyPr rtlCol="0" anchor="ctr"/>
                <a:lstStyle/>
                <a:p>
                  <a:endParaRPr lang="en-US"/>
                </a:p>
              </p:txBody>
            </p:sp>
            <p:sp>
              <p:nvSpPr>
                <p:cNvPr id="600" name="Freeform 599">
                  <a:extLst>
                    <a:ext uri="{FF2B5EF4-FFF2-40B4-BE49-F238E27FC236}">
                      <a16:creationId xmlns:a16="http://schemas.microsoft.com/office/drawing/2014/main" id="{60529D70-23E1-4D42-9A1A-CBCC4E24BF33}"/>
                    </a:ext>
                  </a:extLst>
                </p:cNvPr>
                <p:cNvSpPr/>
                <p:nvPr/>
              </p:nvSpPr>
              <p:spPr>
                <a:xfrm>
                  <a:off x="8469144"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97"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760" y="8572"/>
                        <a:pt x="4570" y="10763"/>
                      </a:cubicBezTo>
                      <a:close/>
                    </a:path>
                  </a:pathLst>
                </a:custGeom>
                <a:solidFill>
                  <a:srgbClr val="23509E"/>
                </a:solidFill>
                <a:ln w="9509" cap="flat">
                  <a:noFill/>
                  <a:prstDash val="solid"/>
                  <a:miter/>
                </a:ln>
              </p:spPr>
              <p:txBody>
                <a:bodyPr rtlCol="0" anchor="ctr"/>
                <a:lstStyle/>
                <a:p>
                  <a:endParaRPr lang="en-US"/>
                </a:p>
              </p:txBody>
            </p:sp>
            <p:sp>
              <p:nvSpPr>
                <p:cNvPr id="601" name="Freeform 600">
                  <a:extLst>
                    <a:ext uri="{FF2B5EF4-FFF2-40B4-BE49-F238E27FC236}">
                      <a16:creationId xmlns:a16="http://schemas.microsoft.com/office/drawing/2014/main" id="{395403A3-9F92-3447-8E6A-4D3DC6521991}"/>
                    </a:ext>
                  </a:extLst>
                </p:cNvPr>
                <p:cNvSpPr/>
                <p:nvPr/>
              </p:nvSpPr>
              <p:spPr>
                <a:xfrm>
                  <a:off x="8495894" y="5027295"/>
                  <a:ext cx="23037" cy="26098"/>
                </a:xfrm>
                <a:custGeom>
                  <a:avLst/>
                  <a:gdLst>
                    <a:gd name="connsiteX0" fmla="*/ 17802 w 23037"/>
                    <a:gd name="connsiteY0" fmla="*/ 22384 h 26098"/>
                    <a:gd name="connsiteX1" fmla="*/ 13232 w 23037"/>
                    <a:gd name="connsiteY1" fmla="*/ 25241 h 26098"/>
                    <a:gd name="connsiteX2" fmla="*/ 8568 w 23037"/>
                    <a:gd name="connsiteY2" fmla="*/ 26098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4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6 h 26098"/>
                    <a:gd name="connsiteX34" fmla="*/ 9424 w 23037"/>
                    <a:gd name="connsiteY34" fmla="*/ 22669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5" y="24670"/>
                        <a:pt x="13232" y="25241"/>
                      </a:cubicBezTo>
                      <a:cubicBezTo>
                        <a:pt x="11804" y="25813"/>
                        <a:pt x="10186" y="26098"/>
                        <a:pt x="8568" y="26098"/>
                      </a:cubicBezTo>
                      <a:cubicBezTo>
                        <a:pt x="5807" y="26098"/>
                        <a:pt x="3713" y="25432"/>
                        <a:pt x="2190" y="24098"/>
                      </a:cubicBezTo>
                      <a:cubicBezTo>
                        <a:pt x="666" y="22765"/>
                        <a:pt x="0" y="21050"/>
                        <a:pt x="0" y="18955"/>
                      </a:cubicBezTo>
                      <a:cubicBezTo>
                        <a:pt x="0" y="17717"/>
                        <a:pt x="286" y="16573"/>
                        <a:pt x="857" y="15621"/>
                      </a:cubicBezTo>
                      <a:cubicBezTo>
                        <a:pt x="1428" y="14573"/>
                        <a:pt x="2190" y="13811"/>
                        <a:pt x="3046" y="13144"/>
                      </a:cubicBezTo>
                      <a:cubicBezTo>
                        <a:pt x="3903" y="12573"/>
                        <a:pt x="4950" y="12097"/>
                        <a:pt x="6093" y="11716"/>
                      </a:cubicBezTo>
                      <a:cubicBezTo>
                        <a:pt x="6949" y="11525"/>
                        <a:pt x="8187" y="11239"/>
                        <a:pt x="9901" y="11049"/>
                      </a:cubicBezTo>
                      <a:cubicBezTo>
                        <a:pt x="13327" y="10668"/>
                        <a:pt x="15803" y="10192"/>
                        <a:pt x="17421" y="9620"/>
                      </a:cubicBezTo>
                      <a:cubicBezTo>
                        <a:pt x="17421" y="9049"/>
                        <a:pt x="17421" y="8668"/>
                        <a:pt x="17421" y="8477"/>
                      </a:cubicBezTo>
                      <a:cubicBezTo>
                        <a:pt x="17421" y="6763"/>
                        <a:pt x="17040" y="5525"/>
                        <a:pt x="16184" y="4858"/>
                      </a:cubicBezTo>
                      <a:cubicBezTo>
                        <a:pt x="15136" y="3905"/>
                        <a:pt x="13518" y="3429"/>
                        <a:pt x="11328" y="3429"/>
                      </a:cubicBezTo>
                      <a:cubicBezTo>
                        <a:pt x="9329" y="3429"/>
                        <a:pt x="7901" y="3810"/>
                        <a:pt x="6949" y="4477"/>
                      </a:cubicBezTo>
                      <a:cubicBezTo>
                        <a:pt x="5997" y="5143"/>
                        <a:pt x="5331" y="6382"/>
                        <a:pt x="4855" y="8192"/>
                      </a:cubicBezTo>
                      <a:lnTo>
                        <a:pt x="666" y="7620"/>
                      </a:lnTo>
                      <a:cubicBezTo>
                        <a:pt x="1047" y="5810"/>
                        <a:pt x="1618" y="4381"/>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1"/>
                        <a:pt x="21515" y="5525"/>
                      </a:cubicBezTo>
                      <a:cubicBezTo>
                        <a:pt x="21610" y="6287"/>
                        <a:pt x="21705" y="7525"/>
                        <a:pt x="21705" y="9430"/>
                      </a:cubicBezTo>
                      <a:lnTo>
                        <a:pt x="21705" y="15050"/>
                      </a:lnTo>
                      <a:cubicBezTo>
                        <a:pt x="21705" y="18955"/>
                        <a:pt x="21800" y="21526"/>
                        <a:pt x="21990"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4"/>
                        <a:pt x="5712" y="21526"/>
                      </a:cubicBezTo>
                      <a:cubicBezTo>
                        <a:pt x="6569" y="22288"/>
                        <a:pt x="7806" y="22669"/>
                        <a:pt x="9424" y="22669"/>
                      </a:cubicBezTo>
                      <a:cubicBezTo>
                        <a:pt x="11043" y="22669"/>
                        <a:pt x="12471" y="22288"/>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a:p>
              </p:txBody>
            </p:sp>
            <p:sp>
              <p:nvSpPr>
                <p:cNvPr id="602" name="Freeform 601">
                  <a:extLst>
                    <a:ext uri="{FF2B5EF4-FFF2-40B4-BE49-F238E27FC236}">
                      <a16:creationId xmlns:a16="http://schemas.microsoft.com/office/drawing/2014/main" id="{E8944353-F712-C945-A3DD-79349E6F832A}"/>
                    </a:ext>
                  </a:extLst>
                </p:cNvPr>
                <p:cNvSpPr/>
                <p:nvPr/>
              </p:nvSpPr>
              <p:spPr>
                <a:xfrm>
                  <a:off x="8524167"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sp>
              <p:nvSpPr>
                <p:cNvPr id="603" name="Freeform 602">
                  <a:extLst>
                    <a:ext uri="{FF2B5EF4-FFF2-40B4-BE49-F238E27FC236}">
                      <a16:creationId xmlns:a16="http://schemas.microsoft.com/office/drawing/2014/main" id="{615BA90F-4B13-F643-AF3D-2F04EB07C815}"/>
                    </a:ext>
                  </a:extLst>
                </p:cNvPr>
                <p:cNvSpPr/>
                <p:nvPr/>
              </p:nvSpPr>
              <p:spPr>
                <a:xfrm>
                  <a:off x="8565102" y="5018055"/>
                  <a:ext cx="27131" cy="35242"/>
                </a:xfrm>
                <a:custGeom>
                  <a:avLst/>
                  <a:gdLst>
                    <a:gd name="connsiteX0" fmla="*/ 22562 w 27131"/>
                    <a:gd name="connsiteY0" fmla="*/ 95 h 35242"/>
                    <a:gd name="connsiteX1" fmla="*/ 27131 w 27131"/>
                    <a:gd name="connsiteY1" fmla="*/ 95 h 35242"/>
                    <a:gd name="connsiteX2" fmla="*/ 27131 w 27131"/>
                    <a:gd name="connsiteY2" fmla="*/ 20098 h 35242"/>
                    <a:gd name="connsiteX3" fmla="*/ 25989 w 27131"/>
                    <a:gd name="connsiteY3" fmla="*/ 28384 h 35242"/>
                    <a:gd name="connsiteX4" fmla="*/ 21705 w 27131"/>
                    <a:gd name="connsiteY4" fmla="*/ 33338 h 35242"/>
                    <a:gd name="connsiteX5" fmla="*/ 13613 w 27131"/>
                    <a:gd name="connsiteY5" fmla="*/ 35242 h 35242"/>
                    <a:gd name="connsiteX6" fmla="*/ 5712 w 27131"/>
                    <a:gd name="connsiteY6" fmla="*/ 33528 h 35242"/>
                    <a:gd name="connsiteX7" fmla="*/ 1333 w 27131"/>
                    <a:gd name="connsiteY7" fmla="*/ 28670 h 35242"/>
                    <a:gd name="connsiteX8" fmla="*/ 0 w 27131"/>
                    <a:gd name="connsiteY8" fmla="*/ 20002 h 35242"/>
                    <a:gd name="connsiteX9" fmla="*/ 0 w 27131"/>
                    <a:gd name="connsiteY9" fmla="*/ 0 h 35242"/>
                    <a:gd name="connsiteX10" fmla="*/ 4570 w 27131"/>
                    <a:gd name="connsiteY10" fmla="*/ 0 h 35242"/>
                    <a:gd name="connsiteX11" fmla="*/ 4570 w 27131"/>
                    <a:gd name="connsiteY11" fmla="*/ 19907 h 35242"/>
                    <a:gd name="connsiteX12" fmla="*/ 5426 w 27131"/>
                    <a:gd name="connsiteY12" fmla="*/ 26575 h 35242"/>
                    <a:gd name="connsiteX13" fmla="*/ 8282 w 27131"/>
                    <a:gd name="connsiteY13" fmla="*/ 29908 h 35242"/>
                    <a:gd name="connsiteX14" fmla="*/ 13232 w 27131"/>
                    <a:gd name="connsiteY14" fmla="*/ 31051 h 35242"/>
                    <a:gd name="connsiteX15" fmla="*/ 20468 w 27131"/>
                    <a:gd name="connsiteY15" fmla="*/ 28766 h 35242"/>
                    <a:gd name="connsiteX16" fmla="*/ 22657 w 27131"/>
                    <a:gd name="connsiteY16" fmla="*/ 20002 h 35242"/>
                    <a:gd name="connsiteX17" fmla="*/ 22657 w 27131"/>
                    <a:gd name="connsiteY17" fmla="*/ 95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131" h="35242">
                      <a:moveTo>
                        <a:pt x="22562" y="95"/>
                      </a:moveTo>
                      <a:lnTo>
                        <a:pt x="27131" y="95"/>
                      </a:lnTo>
                      <a:lnTo>
                        <a:pt x="27131" y="20098"/>
                      </a:lnTo>
                      <a:cubicBezTo>
                        <a:pt x="27131" y="23527"/>
                        <a:pt x="26750" y="26289"/>
                        <a:pt x="25989" y="28384"/>
                      </a:cubicBezTo>
                      <a:cubicBezTo>
                        <a:pt x="25227" y="30385"/>
                        <a:pt x="23799" y="32099"/>
                        <a:pt x="21705" y="33338"/>
                      </a:cubicBezTo>
                      <a:cubicBezTo>
                        <a:pt x="19610" y="34576"/>
                        <a:pt x="16945" y="35242"/>
                        <a:pt x="13613" y="35242"/>
                      </a:cubicBezTo>
                      <a:cubicBezTo>
                        <a:pt x="10376" y="35242"/>
                        <a:pt x="7711" y="34671"/>
                        <a:pt x="5712" y="33528"/>
                      </a:cubicBezTo>
                      <a:cubicBezTo>
                        <a:pt x="3618" y="32385"/>
                        <a:pt x="2190" y="30766"/>
                        <a:pt x="1333" y="28670"/>
                      </a:cubicBezTo>
                      <a:cubicBezTo>
                        <a:pt x="476" y="26575"/>
                        <a:pt x="0" y="23622"/>
                        <a:pt x="0" y="20002"/>
                      </a:cubicBezTo>
                      <a:lnTo>
                        <a:pt x="0" y="0"/>
                      </a:lnTo>
                      <a:lnTo>
                        <a:pt x="4570" y="0"/>
                      </a:lnTo>
                      <a:lnTo>
                        <a:pt x="4570" y="19907"/>
                      </a:lnTo>
                      <a:cubicBezTo>
                        <a:pt x="4570" y="22955"/>
                        <a:pt x="4855" y="25146"/>
                        <a:pt x="5426" y="26575"/>
                      </a:cubicBezTo>
                      <a:cubicBezTo>
                        <a:pt x="5997" y="28004"/>
                        <a:pt x="6949" y="29051"/>
                        <a:pt x="8282" y="29908"/>
                      </a:cubicBezTo>
                      <a:cubicBezTo>
                        <a:pt x="9615" y="30671"/>
                        <a:pt x="11328" y="31051"/>
                        <a:pt x="13232" y="31051"/>
                      </a:cubicBezTo>
                      <a:cubicBezTo>
                        <a:pt x="16564" y="31051"/>
                        <a:pt x="18944" y="30289"/>
                        <a:pt x="20468" y="28766"/>
                      </a:cubicBezTo>
                      <a:cubicBezTo>
                        <a:pt x="21895" y="27242"/>
                        <a:pt x="22657" y="24289"/>
                        <a:pt x="22657" y="20002"/>
                      </a:cubicBezTo>
                      <a:lnTo>
                        <a:pt x="22657" y="95"/>
                      </a:lnTo>
                      <a:close/>
                    </a:path>
                  </a:pathLst>
                </a:custGeom>
                <a:solidFill>
                  <a:srgbClr val="23509E"/>
                </a:solidFill>
                <a:ln w="9509" cap="flat">
                  <a:noFill/>
                  <a:prstDash val="solid"/>
                  <a:miter/>
                </a:ln>
              </p:spPr>
              <p:txBody>
                <a:bodyPr rtlCol="0" anchor="ctr"/>
                <a:lstStyle/>
                <a:p>
                  <a:endParaRPr lang="en-US"/>
                </a:p>
              </p:txBody>
            </p:sp>
            <p:sp>
              <p:nvSpPr>
                <p:cNvPr id="604" name="Freeform 603">
                  <a:extLst>
                    <a:ext uri="{FF2B5EF4-FFF2-40B4-BE49-F238E27FC236}">
                      <a16:creationId xmlns:a16="http://schemas.microsoft.com/office/drawing/2014/main" id="{E938AF01-258D-1848-913E-D6C0512F5E1E}"/>
                    </a:ext>
                  </a:extLst>
                </p:cNvPr>
                <p:cNvSpPr/>
                <p:nvPr/>
              </p:nvSpPr>
              <p:spPr>
                <a:xfrm>
                  <a:off x="8599277" y="5027104"/>
                  <a:ext cx="20372" cy="25622"/>
                </a:xfrm>
                <a:custGeom>
                  <a:avLst/>
                  <a:gdLst>
                    <a:gd name="connsiteX0" fmla="*/ 0 w 20372"/>
                    <a:gd name="connsiteY0" fmla="*/ 25622 h 25622"/>
                    <a:gd name="connsiteX1" fmla="*/ 0 w 20372"/>
                    <a:gd name="connsiteY1" fmla="*/ 571 h 25622"/>
                    <a:gd name="connsiteX2" fmla="*/ 3808 w 20372"/>
                    <a:gd name="connsiteY2" fmla="*/ 571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1"/>
                      </a:lnTo>
                      <a:lnTo>
                        <a:pt x="3808" y="571"/>
                      </a:lnTo>
                      <a:lnTo>
                        <a:pt x="3808" y="4096"/>
                      </a:lnTo>
                      <a:cubicBezTo>
                        <a:pt x="5617" y="1333"/>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sp>
              <p:nvSpPr>
                <p:cNvPr id="605" name="Freeform 604">
                  <a:extLst>
                    <a:ext uri="{FF2B5EF4-FFF2-40B4-BE49-F238E27FC236}">
                      <a16:creationId xmlns:a16="http://schemas.microsoft.com/office/drawing/2014/main" id="{5599F6C1-67E3-904F-BCF5-C90CD46C7EDB}"/>
                    </a:ext>
                  </a:extLst>
                </p:cNvPr>
                <p:cNvSpPr/>
                <p:nvPr/>
              </p:nvSpPr>
              <p:spPr>
                <a:xfrm>
                  <a:off x="8626123" y="5018150"/>
                  <a:ext cx="4283" cy="34575"/>
                </a:xfrm>
                <a:custGeom>
                  <a:avLst/>
                  <a:gdLst>
                    <a:gd name="connsiteX0" fmla="*/ 0 w 4283"/>
                    <a:gd name="connsiteY0" fmla="*/ 4858 h 34575"/>
                    <a:gd name="connsiteX1" fmla="*/ 0 w 4283"/>
                    <a:gd name="connsiteY1" fmla="*/ 0 h 34575"/>
                    <a:gd name="connsiteX2" fmla="*/ 4284 w 4283"/>
                    <a:gd name="connsiteY2" fmla="*/ 0 h 34575"/>
                    <a:gd name="connsiteX3" fmla="*/ 4284 w 4283"/>
                    <a:gd name="connsiteY3" fmla="*/ 4858 h 34575"/>
                    <a:gd name="connsiteX4" fmla="*/ 0 w 4283"/>
                    <a:gd name="connsiteY4" fmla="*/ 4858 h 34575"/>
                    <a:gd name="connsiteX5" fmla="*/ 0 w 4283"/>
                    <a:gd name="connsiteY5" fmla="*/ 34576 h 34575"/>
                    <a:gd name="connsiteX6" fmla="*/ 0 w 4283"/>
                    <a:gd name="connsiteY6" fmla="*/ 9525 h 34575"/>
                    <a:gd name="connsiteX7" fmla="*/ 4284 w 4283"/>
                    <a:gd name="connsiteY7" fmla="*/ 9525 h 34575"/>
                    <a:gd name="connsiteX8" fmla="*/ 4284 w 4283"/>
                    <a:gd name="connsiteY8" fmla="*/ 34576 h 34575"/>
                    <a:gd name="connsiteX9" fmla="*/ 0 w 4283"/>
                    <a:gd name="connsiteY9" fmla="*/ 34576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3" h="34575">
                      <a:moveTo>
                        <a:pt x="0" y="4858"/>
                      </a:moveTo>
                      <a:lnTo>
                        <a:pt x="0" y="0"/>
                      </a:lnTo>
                      <a:lnTo>
                        <a:pt x="4284" y="0"/>
                      </a:lnTo>
                      <a:lnTo>
                        <a:pt x="4284" y="4858"/>
                      </a:lnTo>
                      <a:lnTo>
                        <a:pt x="0" y="4858"/>
                      </a:lnTo>
                      <a:close/>
                      <a:moveTo>
                        <a:pt x="0" y="34576"/>
                      </a:moveTo>
                      <a:lnTo>
                        <a:pt x="0" y="9525"/>
                      </a:lnTo>
                      <a:lnTo>
                        <a:pt x="4284" y="9525"/>
                      </a:lnTo>
                      <a:lnTo>
                        <a:pt x="4284" y="34576"/>
                      </a:lnTo>
                      <a:lnTo>
                        <a:pt x="0" y="34576"/>
                      </a:lnTo>
                      <a:close/>
                    </a:path>
                  </a:pathLst>
                </a:custGeom>
                <a:solidFill>
                  <a:srgbClr val="23509E"/>
                </a:solidFill>
                <a:ln w="9509" cap="flat">
                  <a:noFill/>
                  <a:prstDash val="solid"/>
                  <a:miter/>
                </a:ln>
              </p:spPr>
              <p:txBody>
                <a:bodyPr rtlCol="0" anchor="ctr"/>
                <a:lstStyle/>
                <a:p>
                  <a:endParaRPr lang="en-US"/>
                </a:p>
              </p:txBody>
            </p:sp>
            <p:sp>
              <p:nvSpPr>
                <p:cNvPr id="606" name="Freeform 605">
                  <a:extLst>
                    <a:ext uri="{FF2B5EF4-FFF2-40B4-BE49-F238E27FC236}">
                      <a16:creationId xmlns:a16="http://schemas.microsoft.com/office/drawing/2014/main" id="{12C11CB8-D86A-5247-A0DE-B262AC554AEC}"/>
                    </a:ext>
                  </a:extLst>
                </p:cNvPr>
                <p:cNvSpPr/>
                <p:nvPr/>
              </p:nvSpPr>
              <p:spPr>
                <a:xfrm>
                  <a:off x="863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3 w 23513"/>
                    <a:gd name="connsiteY4" fmla="*/ 12764 h 26193"/>
                    <a:gd name="connsiteX5" fmla="*/ 22085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2" y="953"/>
                        <a:pt x="8663" y="0"/>
                        <a:pt x="11804" y="0"/>
                      </a:cubicBezTo>
                      <a:cubicBezTo>
                        <a:pt x="15231" y="0"/>
                        <a:pt x="18087" y="1143"/>
                        <a:pt x="20277" y="3429"/>
                      </a:cubicBezTo>
                      <a:cubicBezTo>
                        <a:pt x="22466" y="5715"/>
                        <a:pt x="23513" y="8763"/>
                        <a:pt x="23513" y="12764"/>
                      </a:cubicBezTo>
                      <a:cubicBezTo>
                        <a:pt x="23513" y="16002"/>
                        <a:pt x="23037" y="18479"/>
                        <a:pt x="22085" y="20383"/>
                      </a:cubicBezTo>
                      <a:cubicBezTo>
                        <a:pt x="21133" y="22193"/>
                        <a:pt x="19705" y="23622"/>
                        <a:pt x="17897" y="24670"/>
                      </a:cubicBezTo>
                      <a:cubicBezTo>
                        <a:pt x="16088" y="25718"/>
                        <a:pt x="13994" y="26194"/>
                        <a:pt x="11900" y="26194"/>
                      </a:cubicBezTo>
                      <a:cubicBezTo>
                        <a:pt x="8377" y="26194"/>
                        <a:pt x="5521" y="25051"/>
                        <a:pt x="3427" y="22860"/>
                      </a:cubicBezTo>
                      <a:cubicBezTo>
                        <a:pt x="1142" y="20479"/>
                        <a:pt x="0" y="17240"/>
                        <a:pt x="0" y="13049"/>
                      </a:cubicBezTo>
                      <a:close/>
                      <a:moveTo>
                        <a:pt x="4379" y="13049"/>
                      </a:moveTo>
                      <a:cubicBezTo>
                        <a:pt x="4379" y="16288"/>
                        <a:pt x="5045" y="18669"/>
                        <a:pt x="6473" y="20288"/>
                      </a:cubicBezTo>
                      <a:cubicBezTo>
                        <a:pt x="7901" y="21908"/>
                        <a:pt x="9615" y="22670"/>
                        <a:pt x="11709" y="22670"/>
                      </a:cubicBezTo>
                      <a:cubicBezTo>
                        <a:pt x="13803" y="22670"/>
                        <a:pt x="15612" y="21908"/>
                        <a:pt x="16945" y="20288"/>
                      </a:cubicBezTo>
                      <a:cubicBezTo>
                        <a:pt x="18373" y="18669"/>
                        <a:pt x="19039" y="16288"/>
                        <a:pt x="19039" y="12954"/>
                      </a:cubicBezTo>
                      <a:cubicBezTo>
                        <a:pt x="19039" y="9811"/>
                        <a:pt x="18373" y="7525"/>
                        <a:pt x="16945" y="5906"/>
                      </a:cubicBezTo>
                      <a:cubicBezTo>
                        <a:pt x="15517" y="4286"/>
                        <a:pt x="13803"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607" name="Freeform 606">
                  <a:extLst>
                    <a:ext uri="{FF2B5EF4-FFF2-40B4-BE49-F238E27FC236}">
                      <a16:creationId xmlns:a16="http://schemas.microsoft.com/office/drawing/2014/main" id="{04075A2B-45B7-7E48-808A-A97CE61EC60A}"/>
                    </a:ext>
                  </a:extLst>
                </p:cNvPr>
                <p:cNvSpPr/>
                <p:nvPr/>
              </p:nvSpPr>
              <p:spPr>
                <a:xfrm>
                  <a:off x="8663726"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grpSp>
        </p:grpSp>
        <p:grpSp>
          <p:nvGrpSpPr>
            <p:cNvPr id="329" name="Graphic 76">
              <a:extLst>
                <a:ext uri="{FF2B5EF4-FFF2-40B4-BE49-F238E27FC236}">
                  <a16:creationId xmlns:a16="http://schemas.microsoft.com/office/drawing/2014/main" id="{F8B2A893-8DCC-7A4D-810A-D8B09D39631A}"/>
                </a:ext>
              </a:extLst>
            </p:cNvPr>
            <p:cNvGrpSpPr/>
            <p:nvPr/>
          </p:nvGrpSpPr>
          <p:grpSpPr>
            <a:xfrm>
              <a:off x="6923246" y="4898421"/>
              <a:ext cx="951775" cy="153542"/>
              <a:chOff x="6923246" y="4898421"/>
              <a:chExt cx="951775" cy="153542"/>
            </a:xfrm>
            <a:solidFill>
              <a:srgbClr val="231F20"/>
            </a:solidFill>
          </p:grpSpPr>
          <p:sp>
            <p:nvSpPr>
              <p:cNvPr id="353" name="Freeform 352">
                <a:extLst>
                  <a:ext uri="{FF2B5EF4-FFF2-40B4-BE49-F238E27FC236}">
                    <a16:creationId xmlns:a16="http://schemas.microsoft.com/office/drawing/2014/main" id="{71DC6374-9DDE-EA44-A8CB-9361A8B51F6D}"/>
                  </a:ext>
                </a:extLst>
              </p:cNvPr>
              <p:cNvSpPr/>
              <p:nvPr/>
            </p:nvSpPr>
            <p:spPr>
              <a:xfrm>
                <a:off x="6923246" y="4898707"/>
                <a:ext cx="16183" cy="23717"/>
              </a:xfrm>
              <a:custGeom>
                <a:avLst/>
                <a:gdLst>
                  <a:gd name="connsiteX0" fmla="*/ 9520 w 16183"/>
                  <a:gd name="connsiteY0" fmla="*/ 23717 h 23717"/>
                  <a:gd name="connsiteX1" fmla="*/ 6664 w 16183"/>
                  <a:gd name="connsiteY1" fmla="*/ 23717 h 23717"/>
                  <a:gd name="connsiteX2" fmla="*/ 6664 w 16183"/>
                  <a:gd name="connsiteY2" fmla="*/ 2476 h 23717"/>
                  <a:gd name="connsiteX3" fmla="*/ 0 w 16183"/>
                  <a:gd name="connsiteY3" fmla="*/ 2476 h 23717"/>
                  <a:gd name="connsiteX4" fmla="*/ 0 w 16183"/>
                  <a:gd name="connsiteY4" fmla="*/ 0 h 23717"/>
                  <a:gd name="connsiteX5" fmla="*/ 16183 w 16183"/>
                  <a:gd name="connsiteY5" fmla="*/ 0 h 23717"/>
                  <a:gd name="connsiteX6" fmla="*/ 16183 w 16183"/>
                  <a:gd name="connsiteY6" fmla="*/ 2476 h 23717"/>
                  <a:gd name="connsiteX7" fmla="*/ 9520 w 16183"/>
                  <a:gd name="connsiteY7" fmla="*/ 2476 h 23717"/>
                  <a:gd name="connsiteX8" fmla="*/ 9520 w 16183"/>
                  <a:gd name="connsiteY8" fmla="*/ 23717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83" h="23717">
                    <a:moveTo>
                      <a:pt x="9520" y="23717"/>
                    </a:moveTo>
                    <a:lnTo>
                      <a:pt x="6664" y="23717"/>
                    </a:lnTo>
                    <a:lnTo>
                      <a:pt x="6664" y="2476"/>
                    </a:lnTo>
                    <a:lnTo>
                      <a:pt x="0" y="2476"/>
                    </a:lnTo>
                    <a:lnTo>
                      <a:pt x="0" y="0"/>
                    </a:lnTo>
                    <a:lnTo>
                      <a:pt x="16183" y="0"/>
                    </a:lnTo>
                    <a:lnTo>
                      <a:pt x="16183" y="2476"/>
                    </a:lnTo>
                    <a:lnTo>
                      <a:pt x="9520" y="2476"/>
                    </a:lnTo>
                    <a:lnTo>
                      <a:pt x="9520" y="23717"/>
                    </a:lnTo>
                    <a:close/>
                  </a:path>
                </a:pathLst>
              </a:custGeom>
              <a:solidFill>
                <a:srgbClr val="231F20"/>
              </a:solidFill>
              <a:ln w="9509"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AE301515-DCD2-A840-9CE5-673EA0B00493}"/>
                  </a:ext>
                </a:extLst>
              </p:cNvPr>
              <p:cNvSpPr/>
              <p:nvPr/>
            </p:nvSpPr>
            <p:spPr>
              <a:xfrm>
                <a:off x="6941428"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357" name="Freeform 356">
                <a:extLst>
                  <a:ext uri="{FF2B5EF4-FFF2-40B4-BE49-F238E27FC236}">
                    <a16:creationId xmlns:a16="http://schemas.microsoft.com/office/drawing/2014/main" id="{D6B1FADA-56FB-F147-9066-A582ED436904}"/>
                  </a:ext>
                </a:extLst>
              </p:cNvPr>
              <p:cNvSpPr/>
              <p:nvPr/>
            </p:nvSpPr>
            <p:spPr>
              <a:xfrm>
                <a:off x="6959896" y="4898802"/>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359" name="Freeform 358">
                <a:extLst>
                  <a:ext uri="{FF2B5EF4-FFF2-40B4-BE49-F238E27FC236}">
                    <a16:creationId xmlns:a16="http://schemas.microsoft.com/office/drawing/2014/main" id="{23EB761C-2CF8-784A-BA45-9EBC3A6FC8C0}"/>
                  </a:ext>
                </a:extLst>
              </p:cNvPr>
              <p:cNvSpPr/>
              <p:nvPr/>
            </p:nvSpPr>
            <p:spPr>
              <a:xfrm>
                <a:off x="6965798"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361" name="Freeform 360">
                <a:extLst>
                  <a:ext uri="{FF2B5EF4-FFF2-40B4-BE49-F238E27FC236}">
                    <a16:creationId xmlns:a16="http://schemas.microsoft.com/office/drawing/2014/main" id="{095DE0E4-5393-9C47-820C-C3A2282824CA}"/>
                  </a:ext>
                </a:extLst>
              </p:cNvPr>
              <p:cNvSpPr/>
              <p:nvPr/>
            </p:nvSpPr>
            <p:spPr>
              <a:xfrm>
                <a:off x="7000069"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5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5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5"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5" y="16097"/>
                    </a:cubicBezTo>
                    <a:close/>
                  </a:path>
                </a:pathLst>
              </a:custGeom>
              <a:solidFill>
                <a:srgbClr val="231F20"/>
              </a:solidFill>
              <a:ln w="9509"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1EBDDB8A-6024-5E4F-8EAF-CED22F74692B}"/>
                  </a:ext>
                </a:extLst>
              </p:cNvPr>
              <p:cNvSpPr/>
              <p:nvPr/>
            </p:nvSpPr>
            <p:spPr>
              <a:xfrm>
                <a:off x="7018061"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7"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A8E8257D-66C4-0C4E-902E-EBF149771B33}"/>
                  </a:ext>
                </a:extLst>
              </p:cNvPr>
              <p:cNvSpPr/>
              <p:nvPr/>
            </p:nvSpPr>
            <p:spPr>
              <a:xfrm>
                <a:off x="7027486"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947 w 15802"/>
                  <a:gd name="connsiteY5" fmla="*/ 9239 h 18480"/>
                  <a:gd name="connsiteX6" fmla="*/ 7901 w 15802"/>
                  <a:gd name="connsiteY6" fmla="*/ 2191 h 18480"/>
                  <a:gd name="connsiteX7" fmla="*/ 2856 w 15802"/>
                  <a:gd name="connsiteY7" fmla="*/ 9239 h 18480"/>
                  <a:gd name="connsiteX8" fmla="*/ 7901 w 15802"/>
                  <a:gd name="connsiteY8" fmla="*/ 16288 h 18480"/>
                  <a:gd name="connsiteX9" fmla="*/ 12947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716"/>
                      <a:pt x="12947" y="9239"/>
                    </a:cubicBezTo>
                    <a:close/>
                  </a:path>
                </a:pathLst>
              </a:custGeom>
              <a:solidFill>
                <a:srgbClr val="231F20"/>
              </a:solidFill>
              <a:ln w="9509"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4B7AB930-11BB-4A45-B8BE-7179488005D8}"/>
                  </a:ext>
                </a:extLst>
              </p:cNvPr>
              <p:cNvSpPr/>
              <p:nvPr/>
            </p:nvSpPr>
            <p:spPr>
              <a:xfrm>
                <a:off x="7041956" y="4898802"/>
                <a:ext cx="7425" cy="30194"/>
              </a:xfrm>
              <a:custGeom>
                <a:avLst/>
                <a:gdLst>
                  <a:gd name="connsiteX0" fmla="*/ 4855 w 7425"/>
                  <a:gd name="connsiteY0" fmla="*/ 6096 h 30194"/>
                  <a:gd name="connsiteX1" fmla="*/ 7425 w 7425"/>
                  <a:gd name="connsiteY1" fmla="*/ 6096 h 30194"/>
                  <a:gd name="connsiteX2" fmla="*/ 7425 w 7425"/>
                  <a:gd name="connsiteY2" fmla="*/ 23050 h 30194"/>
                  <a:gd name="connsiteX3" fmla="*/ 2475 w 7425"/>
                  <a:gd name="connsiteY3" fmla="*/ 30194 h 30194"/>
                  <a:gd name="connsiteX4" fmla="*/ 0 w 7425"/>
                  <a:gd name="connsiteY4" fmla="*/ 29908 h 30194"/>
                  <a:gd name="connsiteX5" fmla="*/ 0 w 7425"/>
                  <a:gd name="connsiteY5" fmla="*/ 27908 h 30194"/>
                  <a:gd name="connsiteX6" fmla="*/ 1904 w 7425"/>
                  <a:gd name="connsiteY6" fmla="*/ 28099 h 30194"/>
                  <a:gd name="connsiteX7" fmla="*/ 4760 w 7425"/>
                  <a:gd name="connsiteY7" fmla="*/ 23241 h 30194"/>
                  <a:gd name="connsiteX8" fmla="*/ 4760 w 7425"/>
                  <a:gd name="connsiteY8" fmla="*/ 6096 h 30194"/>
                  <a:gd name="connsiteX9" fmla="*/ 4855 w 7425"/>
                  <a:gd name="connsiteY9" fmla="*/ 0 h 30194"/>
                  <a:gd name="connsiteX10" fmla="*/ 7425 w 7425"/>
                  <a:gd name="connsiteY10" fmla="*/ 0 h 30194"/>
                  <a:gd name="connsiteX11" fmla="*/ 7425 w 7425"/>
                  <a:gd name="connsiteY11" fmla="*/ 2572 h 30194"/>
                  <a:gd name="connsiteX12" fmla="*/ 4855 w 7425"/>
                  <a:gd name="connsiteY12" fmla="*/ 2572 h 30194"/>
                  <a:gd name="connsiteX13" fmla="*/ 4855 w 7425"/>
                  <a:gd name="connsiteY13" fmla="*/ 0 h 3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25" h="30194">
                    <a:moveTo>
                      <a:pt x="4855" y="6096"/>
                    </a:moveTo>
                    <a:lnTo>
                      <a:pt x="7425" y="6096"/>
                    </a:lnTo>
                    <a:lnTo>
                      <a:pt x="7425" y="23050"/>
                    </a:lnTo>
                    <a:cubicBezTo>
                      <a:pt x="7425" y="28004"/>
                      <a:pt x="6378" y="30194"/>
                      <a:pt x="2475" y="30194"/>
                    </a:cubicBezTo>
                    <a:cubicBezTo>
                      <a:pt x="1809" y="30194"/>
                      <a:pt x="1047" y="30099"/>
                      <a:pt x="0" y="29908"/>
                    </a:cubicBezTo>
                    <a:lnTo>
                      <a:pt x="0" y="27908"/>
                    </a:lnTo>
                    <a:cubicBezTo>
                      <a:pt x="857" y="28004"/>
                      <a:pt x="1523" y="28099"/>
                      <a:pt x="1904" y="28099"/>
                    </a:cubicBezTo>
                    <a:cubicBezTo>
                      <a:pt x="4474" y="28099"/>
                      <a:pt x="4760" y="26575"/>
                      <a:pt x="4760" y="23241"/>
                    </a:cubicBezTo>
                    <a:lnTo>
                      <a:pt x="4760" y="6096"/>
                    </a:lnTo>
                    <a:close/>
                    <a:moveTo>
                      <a:pt x="4855" y="0"/>
                    </a:moveTo>
                    <a:lnTo>
                      <a:pt x="7425" y="0"/>
                    </a:lnTo>
                    <a:lnTo>
                      <a:pt x="7425" y="2572"/>
                    </a:lnTo>
                    <a:lnTo>
                      <a:pt x="4855" y="2572"/>
                    </a:lnTo>
                    <a:lnTo>
                      <a:pt x="4855" y="0"/>
                    </a:lnTo>
                    <a:close/>
                  </a:path>
                </a:pathLst>
              </a:custGeom>
              <a:solidFill>
                <a:srgbClr val="231F20"/>
              </a:solidFill>
              <a:ln w="9509"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00082771-CB68-A84B-83CB-A7D98144F550}"/>
                  </a:ext>
                </a:extLst>
              </p:cNvPr>
              <p:cNvSpPr/>
              <p:nvPr/>
            </p:nvSpPr>
            <p:spPr>
              <a:xfrm>
                <a:off x="7052998"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7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429"/>
                    </a:moveTo>
                    <a:cubicBezTo>
                      <a:pt x="12661" y="4000"/>
                      <a:pt x="10853" y="2096"/>
                      <a:pt x="7997"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B13047C5-EE99-6840-8702-C549C13941E3}"/>
                  </a:ext>
                </a:extLst>
              </p:cNvPr>
              <p:cNvSpPr/>
              <p:nvPr/>
            </p:nvSpPr>
            <p:spPr>
              <a:xfrm>
                <a:off x="7070991" y="4904422"/>
                <a:ext cx="14184" cy="18478"/>
              </a:xfrm>
              <a:custGeom>
                <a:avLst/>
                <a:gdLst>
                  <a:gd name="connsiteX0" fmla="*/ 7520 w 14184"/>
                  <a:gd name="connsiteY0" fmla="*/ 2191 h 18478"/>
                  <a:gd name="connsiteX1" fmla="*/ 2761 w 14184"/>
                  <a:gd name="connsiteY1" fmla="*/ 9239 h 18478"/>
                  <a:gd name="connsiteX2" fmla="*/ 7520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0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0" y="2191"/>
                    </a:moveTo>
                    <a:cubicBezTo>
                      <a:pt x="4760" y="2191"/>
                      <a:pt x="2761" y="4763"/>
                      <a:pt x="2761" y="9239"/>
                    </a:cubicBezTo>
                    <a:cubicBezTo>
                      <a:pt x="2761" y="13621"/>
                      <a:pt x="4665" y="16193"/>
                      <a:pt x="7520"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233" y="3810"/>
                      <a:pt x="9520" y="2191"/>
                      <a:pt x="7520" y="2191"/>
                    </a:cubicBezTo>
                    <a:close/>
                  </a:path>
                </a:pathLst>
              </a:custGeom>
              <a:solidFill>
                <a:srgbClr val="231F20"/>
              </a:solidFill>
              <a:ln w="9509"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EA36435B-464F-664B-AC0B-8E56D0BDD9AE}"/>
                  </a:ext>
                </a:extLst>
              </p:cNvPr>
              <p:cNvSpPr/>
              <p:nvPr/>
            </p:nvSpPr>
            <p:spPr>
              <a:xfrm>
                <a:off x="7086222"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370" name="Freeform 369">
                <a:extLst>
                  <a:ext uri="{FF2B5EF4-FFF2-40B4-BE49-F238E27FC236}">
                    <a16:creationId xmlns:a16="http://schemas.microsoft.com/office/drawing/2014/main" id="{F9970F17-CB54-9542-8F1E-9E97FD5D49C4}"/>
                  </a:ext>
                </a:extLst>
              </p:cNvPr>
              <p:cNvSpPr/>
              <p:nvPr/>
            </p:nvSpPr>
            <p:spPr>
              <a:xfrm>
                <a:off x="7116304"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610CBFE4-DA94-5046-93B9-0D2E0D7680A5}"/>
                  </a:ext>
                </a:extLst>
              </p:cNvPr>
              <p:cNvSpPr/>
              <p:nvPr/>
            </p:nvSpPr>
            <p:spPr>
              <a:xfrm>
                <a:off x="7133440" y="4904517"/>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6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96 w 15136"/>
                  <a:gd name="connsiteY15" fmla="*/ 9049 h 18383"/>
                  <a:gd name="connsiteX16" fmla="*/ 2856 w 15136"/>
                  <a:gd name="connsiteY16" fmla="*/ 13049 h 18383"/>
                  <a:gd name="connsiteX17" fmla="*/ 6473 w 15136"/>
                  <a:gd name="connsiteY17" fmla="*/ 16192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757" y="17050"/>
                      <a:pt x="8663"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6"/>
                      <a:pt x="7711" y="2096"/>
                    </a:cubicBezTo>
                    <a:cubicBezTo>
                      <a:pt x="5045" y="2096"/>
                      <a:pt x="3522" y="3048"/>
                      <a:pt x="3046" y="5143"/>
                    </a:cubicBezTo>
                    <a:lnTo>
                      <a:pt x="571" y="4763"/>
                    </a:lnTo>
                    <a:cubicBezTo>
                      <a:pt x="1333" y="1619"/>
                      <a:pt x="3808" y="0"/>
                      <a:pt x="8187" y="0"/>
                    </a:cubicBezTo>
                    <a:cubicBezTo>
                      <a:pt x="12756" y="0"/>
                      <a:pt x="14660" y="2191"/>
                      <a:pt x="14660" y="6953"/>
                    </a:cubicBezTo>
                    <a:lnTo>
                      <a:pt x="14660" y="14478"/>
                    </a:lnTo>
                    <a:cubicBezTo>
                      <a:pt x="14660" y="15812"/>
                      <a:pt x="14755" y="16954"/>
                      <a:pt x="15136" y="18097"/>
                    </a:cubicBezTo>
                    <a:lnTo>
                      <a:pt x="12471" y="18097"/>
                    </a:lnTo>
                    <a:cubicBezTo>
                      <a:pt x="12185" y="16954"/>
                      <a:pt x="11995" y="15812"/>
                      <a:pt x="11995" y="14668"/>
                    </a:cubicBezTo>
                    <a:close/>
                    <a:moveTo>
                      <a:pt x="9996" y="9049"/>
                    </a:moveTo>
                    <a:cubicBezTo>
                      <a:pt x="5236" y="9049"/>
                      <a:pt x="2856" y="10477"/>
                      <a:pt x="2856" y="13049"/>
                    </a:cubicBezTo>
                    <a:cubicBezTo>
                      <a:pt x="2856" y="14954"/>
                      <a:pt x="4189" y="16192"/>
                      <a:pt x="6473" y="16192"/>
                    </a:cubicBezTo>
                    <a:cubicBezTo>
                      <a:pt x="9520" y="16192"/>
                      <a:pt x="11995" y="13430"/>
                      <a:pt x="11995" y="10001"/>
                    </a:cubicBezTo>
                    <a:lnTo>
                      <a:pt x="11995" y="9049"/>
                    </a:lnTo>
                    <a:cubicBezTo>
                      <a:pt x="11328" y="9049"/>
                      <a:pt x="10662" y="9049"/>
                      <a:pt x="9996" y="9049"/>
                    </a:cubicBezTo>
                    <a:close/>
                  </a:path>
                </a:pathLst>
              </a:custGeom>
              <a:solidFill>
                <a:srgbClr val="231F20"/>
              </a:solidFill>
              <a:ln w="9509"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652D5582-DDE3-5A42-B709-D32A8F4B8C6C}"/>
                  </a:ext>
                </a:extLst>
              </p:cNvPr>
              <p:cNvSpPr/>
              <p:nvPr/>
            </p:nvSpPr>
            <p:spPr>
              <a:xfrm>
                <a:off x="7150956"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391C876F-3808-3345-A420-0098CDD5074E}"/>
                  </a:ext>
                </a:extLst>
              </p:cNvPr>
              <p:cNvSpPr/>
              <p:nvPr/>
            </p:nvSpPr>
            <p:spPr>
              <a:xfrm>
                <a:off x="7185227" y="4898802"/>
                <a:ext cx="14565" cy="24003"/>
              </a:xfrm>
              <a:custGeom>
                <a:avLst/>
                <a:gdLst>
                  <a:gd name="connsiteX0" fmla="*/ 0 w 14565"/>
                  <a:gd name="connsiteY0" fmla="*/ 0 h 24003"/>
                  <a:gd name="connsiteX1" fmla="*/ 2570 w 14565"/>
                  <a:gd name="connsiteY1" fmla="*/ 0 h 24003"/>
                  <a:gd name="connsiteX2" fmla="*/ 2570 w 14565"/>
                  <a:gd name="connsiteY2" fmla="*/ 9239 h 24003"/>
                  <a:gd name="connsiteX3" fmla="*/ 7806 w 14565"/>
                  <a:gd name="connsiteY3" fmla="*/ 5620 h 24003"/>
                  <a:gd name="connsiteX4" fmla="*/ 14565 w 14565"/>
                  <a:gd name="connsiteY4" fmla="*/ 14764 h 24003"/>
                  <a:gd name="connsiteX5" fmla="*/ 7711 w 14565"/>
                  <a:gd name="connsiteY5" fmla="*/ 24003 h 24003"/>
                  <a:gd name="connsiteX6" fmla="*/ 2380 w 14565"/>
                  <a:gd name="connsiteY6" fmla="*/ 20669 h 24003"/>
                  <a:gd name="connsiteX7" fmla="*/ 1333 w 14565"/>
                  <a:gd name="connsiteY7" fmla="*/ 23813 h 24003"/>
                  <a:gd name="connsiteX8" fmla="*/ 0 w 14565"/>
                  <a:gd name="connsiteY8" fmla="*/ 23813 h 24003"/>
                  <a:gd name="connsiteX9" fmla="*/ 0 w 14565"/>
                  <a:gd name="connsiteY9" fmla="*/ 0 h 24003"/>
                  <a:gd name="connsiteX10" fmla="*/ 7044 w 14565"/>
                  <a:gd name="connsiteY10" fmla="*/ 21717 h 24003"/>
                  <a:gd name="connsiteX11" fmla="*/ 11709 w 14565"/>
                  <a:gd name="connsiteY11" fmla="*/ 14764 h 24003"/>
                  <a:gd name="connsiteX12" fmla="*/ 7140 w 14565"/>
                  <a:gd name="connsiteY12" fmla="*/ 7906 h 24003"/>
                  <a:gd name="connsiteX13" fmla="*/ 2570 w 14565"/>
                  <a:gd name="connsiteY13" fmla="*/ 13335 h 24003"/>
                  <a:gd name="connsiteX14" fmla="*/ 2570 w 14565"/>
                  <a:gd name="connsiteY14" fmla="*/ 16192 h 24003"/>
                  <a:gd name="connsiteX15" fmla="*/ 7044 w 14565"/>
                  <a:gd name="connsiteY15" fmla="*/ 2171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3">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717"/>
                    </a:moveTo>
                    <a:cubicBezTo>
                      <a:pt x="9900" y="21717"/>
                      <a:pt x="11709" y="19241"/>
                      <a:pt x="11709" y="14764"/>
                    </a:cubicBezTo>
                    <a:cubicBezTo>
                      <a:pt x="11709" y="10382"/>
                      <a:pt x="9900" y="7906"/>
                      <a:pt x="7140" y="7906"/>
                    </a:cubicBezTo>
                    <a:cubicBezTo>
                      <a:pt x="4665" y="7906"/>
                      <a:pt x="2570" y="10096"/>
                      <a:pt x="2570" y="13335"/>
                    </a:cubicBezTo>
                    <a:lnTo>
                      <a:pt x="2570" y="16192"/>
                    </a:lnTo>
                    <a:cubicBezTo>
                      <a:pt x="2570" y="19717"/>
                      <a:pt x="4474" y="21717"/>
                      <a:pt x="7044" y="21717"/>
                    </a:cubicBezTo>
                    <a:close/>
                  </a:path>
                </a:pathLst>
              </a:custGeom>
              <a:solidFill>
                <a:srgbClr val="231F20"/>
              </a:solidFill>
              <a:ln w="9509"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5959F929-9D65-4548-99E8-BE2D37E801AB}"/>
                  </a:ext>
                </a:extLst>
              </p:cNvPr>
              <p:cNvSpPr/>
              <p:nvPr/>
            </p:nvSpPr>
            <p:spPr>
              <a:xfrm>
                <a:off x="7201981"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429 h 18478"/>
                  <a:gd name="connsiteX12" fmla="*/ 8092 w 15612"/>
                  <a:gd name="connsiteY12" fmla="*/ 2096 h 18478"/>
                  <a:gd name="connsiteX13" fmla="*/ 2951 w 15612"/>
                  <a:gd name="connsiteY13" fmla="*/ 7429 h 18478"/>
                  <a:gd name="connsiteX14" fmla="*/ 12851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429"/>
                    </a:moveTo>
                    <a:cubicBezTo>
                      <a:pt x="12756" y="4000"/>
                      <a:pt x="10948" y="2096"/>
                      <a:pt x="8092" y="2096"/>
                    </a:cubicBezTo>
                    <a:cubicBezTo>
                      <a:pt x="5236" y="2096"/>
                      <a:pt x="3427" y="4000"/>
                      <a:pt x="2951" y="7429"/>
                    </a:cubicBezTo>
                    <a:lnTo>
                      <a:pt x="12851" y="7429"/>
                    </a:lnTo>
                    <a:close/>
                  </a:path>
                </a:pathLst>
              </a:custGeom>
              <a:solidFill>
                <a:srgbClr val="231F20"/>
              </a:solidFill>
              <a:ln w="9509"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C67C0496-B253-EB4D-A117-8AD463FC942A}"/>
                  </a:ext>
                </a:extLst>
              </p:cNvPr>
              <p:cNvSpPr/>
              <p:nvPr/>
            </p:nvSpPr>
            <p:spPr>
              <a:xfrm>
                <a:off x="7219878"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519" y="18479"/>
                      <a:pt x="7901" y="18479"/>
                    </a:cubicBezTo>
                    <a:close/>
                    <a:moveTo>
                      <a:pt x="12756" y="7429"/>
                    </a:moveTo>
                    <a:cubicBezTo>
                      <a:pt x="12661" y="4000"/>
                      <a:pt x="10852" y="2096"/>
                      <a:pt x="7996"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B44E881F-1A24-AB42-B634-04CEE61B47CE}"/>
                  </a:ext>
                </a:extLst>
              </p:cNvPr>
              <p:cNvSpPr/>
              <p:nvPr/>
            </p:nvSpPr>
            <p:spPr>
              <a:xfrm>
                <a:off x="7239013"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377" name="Freeform 376">
                <a:extLst>
                  <a:ext uri="{FF2B5EF4-FFF2-40B4-BE49-F238E27FC236}">
                    <a16:creationId xmlns:a16="http://schemas.microsoft.com/office/drawing/2014/main" id="{2017C65E-BAF2-524C-92A8-73EA05BC8D90}"/>
                  </a:ext>
                </a:extLst>
              </p:cNvPr>
              <p:cNvSpPr/>
              <p:nvPr/>
            </p:nvSpPr>
            <p:spPr>
              <a:xfrm>
                <a:off x="7272332" y="4898421"/>
                <a:ext cx="10947" cy="24002"/>
              </a:xfrm>
              <a:custGeom>
                <a:avLst/>
                <a:gdLst>
                  <a:gd name="connsiteX0" fmla="*/ 3142 w 10947"/>
                  <a:gd name="connsiteY0" fmla="*/ 8382 h 24002"/>
                  <a:gd name="connsiteX1" fmla="*/ 0 w 10947"/>
                  <a:gd name="connsiteY1" fmla="*/ 8382 h 24002"/>
                  <a:gd name="connsiteX2" fmla="*/ 0 w 10947"/>
                  <a:gd name="connsiteY2" fmla="*/ 6477 h 24002"/>
                  <a:gd name="connsiteX3" fmla="*/ 3142 w 10947"/>
                  <a:gd name="connsiteY3" fmla="*/ 6477 h 24002"/>
                  <a:gd name="connsiteX4" fmla="*/ 3142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3 w 10947"/>
                  <a:gd name="connsiteY8" fmla="*/ 2191 h 24002"/>
                  <a:gd name="connsiteX9" fmla="*/ 5712 w 10947"/>
                  <a:gd name="connsiteY9" fmla="*/ 5810 h 24002"/>
                  <a:gd name="connsiteX10" fmla="*/ 5712 w 10947"/>
                  <a:gd name="connsiteY10" fmla="*/ 6477 h 24002"/>
                  <a:gd name="connsiteX11" fmla="*/ 9900 w 10947"/>
                  <a:gd name="connsiteY11" fmla="*/ 6477 h 24002"/>
                  <a:gd name="connsiteX12" fmla="*/ 9900 w 10947"/>
                  <a:gd name="connsiteY12" fmla="*/ 8382 h 24002"/>
                  <a:gd name="connsiteX13" fmla="*/ 5712 w 10947"/>
                  <a:gd name="connsiteY13" fmla="*/ 8382 h 24002"/>
                  <a:gd name="connsiteX14" fmla="*/ 5712 w 10947"/>
                  <a:gd name="connsiteY14" fmla="*/ 24003 h 24002"/>
                  <a:gd name="connsiteX15" fmla="*/ 3142 w 10947"/>
                  <a:gd name="connsiteY15" fmla="*/ 24003 h 24002"/>
                  <a:gd name="connsiteX16" fmla="*/ 3142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0"/>
                    </a:cubicBezTo>
                    <a:lnTo>
                      <a:pt x="10948" y="2381"/>
                    </a:lnTo>
                    <a:cubicBezTo>
                      <a:pt x="9996" y="2191"/>
                      <a:pt x="9329" y="2191"/>
                      <a:pt x="8853" y="2191"/>
                    </a:cubicBezTo>
                    <a:cubicBezTo>
                      <a:pt x="6664" y="2191"/>
                      <a:pt x="5712" y="3334"/>
                      <a:pt x="5712" y="5810"/>
                    </a:cubicBezTo>
                    <a:cubicBezTo>
                      <a:pt x="5712" y="6001"/>
                      <a:pt x="5712" y="6286"/>
                      <a:pt x="5712" y="6477"/>
                    </a:cubicBezTo>
                    <a:lnTo>
                      <a:pt x="9900" y="6477"/>
                    </a:lnTo>
                    <a:lnTo>
                      <a:pt x="9900"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378" name="Freeform 377">
                <a:extLst>
                  <a:ext uri="{FF2B5EF4-FFF2-40B4-BE49-F238E27FC236}">
                    <a16:creationId xmlns:a16="http://schemas.microsoft.com/office/drawing/2014/main" id="{C96127E5-8D44-5E4A-913A-3E6AD0735A4F}"/>
                  </a:ext>
                </a:extLst>
              </p:cNvPr>
              <p:cNvSpPr/>
              <p:nvPr/>
            </p:nvSpPr>
            <p:spPr>
              <a:xfrm>
                <a:off x="7284041"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3"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379" name="Freeform 378">
                <a:extLst>
                  <a:ext uri="{FF2B5EF4-FFF2-40B4-BE49-F238E27FC236}">
                    <a16:creationId xmlns:a16="http://schemas.microsoft.com/office/drawing/2014/main" id="{6B66D789-FAA0-1F43-B8F2-5A52FB58B190}"/>
                  </a:ext>
                </a:extLst>
              </p:cNvPr>
              <p:cNvSpPr/>
              <p:nvPr/>
            </p:nvSpPr>
            <p:spPr>
              <a:xfrm>
                <a:off x="7302509"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380" name="Freeform 379">
                <a:extLst>
                  <a:ext uri="{FF2B5EF4-FFF2-40B4-BE49-F238E27FC236}">
                    <a16:creationId xmlns:a16="http://schemas.microsoft.com/office/drawing/2014/main" id="{A9FBC72C-5FFA-104E-99F8-486712AA502E}"/>
                  </a:ext>
                </a:extLst>
              </p:cNvPr>
              <p:cNvSpPr/>
              <p:nvPr/>
            </p:nvSpPr>
            <p:spPr>
              <a:xfrm>
                <a:off x="7319644" y="489870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96 h 24098"/>
                  <a:gd name="connsiteX11" fmla="*/ 2856 w 14565"/>
                  <a:gd name="connsiteY11" fmla="*/ 15050 h 24098"/>
                  <a:gd name="connsiteX12" fmla="*/ 7425 w 14565"/>
                  <a:gd name="connsiteY12" fmla="*/ 21908 h 24098"/>
                  <a:gd name="connsiteX13" fmla="*/ 11995 w 14565"/>
                  <a:gd name="connsiteY13" fmla="*/ 16288 h 24098"/>
                  <a:gd name="connsiteX14" fmla="*/ 11995 w 14565"/>
                  <a:gd name="connsiteY14" fmla="*/ 13621 h 24098"/>
                  <a:gd name="connsiteX15" fmla="*/ 7425 w 14565"/>
                  <a:gd name="connsiteY15" fmla="*/ 809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96"/>
                    </a:moveTo>
                    <a:cubicBezTo>
                      <a:pt x="4760" y="8096"/>
                      <a:pt x="2856" y="10573"/>
                      <a:pt x="2856" y="15050"/>
                    </a:cubicBezTo>
                    <a:cubicBezTo>
                      <a:pt x="2856" y="19431"/>
                      <a:pt x="4665" y="21908"/>
                      <a:pt x="7425" y="21908"/>
                    </a:cubicBezTo>
                    <a:cubicBezTo>
                      <a:pt x="9900" y="21908"/>
                      <a:pt x="11995" y="19717"/>
                      <a:pt x="11995" y="16288"/>
                    </a:cubicBezTo>
                    <a:lnTo>
                      <a:pt x="11995" y="13621"/>
                    </a:lnTo>
                    <a:cubicBezTo>
                      <a:pt x="11995" y="10096"/>
                      <a:pt x="10186" y="8096"/>
                      <a:pt x="7425" y="8096"/>
                    </a:cubicBezTo>
                    <a:close/>
                  </a:path>
                </a:pathLst>
              </a:custGeom>
              <a:solidFill>
                <a:srgbClr val="231F20"/>
              </a:solidFill>
              <a:ln w="9509" cap="flat">
                <a:noFill/>
                <a:prstDash val="solid"/>
                <a:miter/>
              </a:ln>
            </p:spPr>
            <p:txBody>
              <a:bodyPr rtlCol="0" anchor="ctr"/>
              <a:lstStyle/>
              <a:p>
                <a:endParaRPr lang="en-US"/>
              </a:p>
            </p:txBody>
          </p:sp>
          <p:sp>
            <p:nvSpPr>
              <p:cNvPr id="381" name="Freeform 380">
                <a:extLst>
                  <a:ext uri="{FF2B5EF4-FFF2-40B4-BE49-F238E27FC236}">
                    <a16:creationId xmlns:a16="http://schemas.microsoft.com/office/drawing/2014/main" id="{C8FE6655-D13A-9148-ADC1-5743DE50A617}"/>
                  </a:ext>
                </a:extLst>
              </p:cNvPr>
              <p:cNvSpPr/>
              <p:nvPr/>
            </p:nvSpPr>
            <p:spPr>
              <a:xfrm>
                <a:off x="7337636"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429 h 18478"/>
                  <a:gd name="connsiteX12" fmla="*/ 8092 w 15612"/>
                  <a:gd name="connsiteY12" fmla="*/ 2096 h 18478"/>
                  <a:gd name="connsiteX13" fmla="*/ 2951 w 15612"/>
                  <a:gd name="connsiteY13" fmla="*/ 7429 h 18478"/>
                  <a:gd name="connsiteX14" fmla="*/ 12851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429"/>
                    </a:moveTo>
                    <a:cubicBezTo>
                      <a:pt x="12756" y="4000"/>
                      <a:pt x="10948" y="2096"/>
                      <a:pt x="8092" y="2096"/>
                    </a:cubicBezTo>
                    <a:cubicBezTo>
                      <a:pt x="5236" y="2096"/>
                      <a:pt x="3427" y="4000"/>
                      <a:pt x="2951" y="7429"/>
                    </a:cubicBezTo>
                    <a:lnTo>
                      <a:pt x="12851" y="7429"/>
                    </a:lnTo>
                    <a:close/>
                  </a:path>
                </a:pathLst>
              </a:custGeom>
              <a:solidFill>
                <a:srgbClr val="231F20"/>
              </a:solidFill>
              <a:ln w="9509" cap="flat">
                <a:noFill/>
                <a:prstDash val="solid"/>
                <a:miter/>
              </a:ln>
            </p:spPr>
            <p:txBody>
              <a:bodyPr rtlCol="0" anchor="ctr"/>
              <a:lstStyle/>
              <a:p>
                <a:endParaRPr lang="en-US"/>
              </a:p>
            </p:txBody>
          </p:sp>
          <p:sp>
            <p:nvSpPr>
              <p:cNvPr id="382" name="Freeform 381">
                <a:extLst>
                  <a:ext uri="{FF2B5EF4-FFF2-40B4-BE49-F238E27FC236}">
                    <a16:creationId xmlns:a16="http://schemas.microsoft.com/office/drawing/2014/main" id="{9D07EE68-B3B6-1E4E-9B75-3117524DF836}"/>
                  </a:ext>
                </a:extLst>
              </p:cNvPr>
              <p:cNvSpPr/>
              <p:nvPr/>
            </p:nvSpPr>
            <p:spPr>
              <a:xfrm>
                <a:off x="7355629" y="4898707"/>
                <a:ext cx="14565" cy="24098"/>
              </a:xfrm>
              <a:custGeom>
                <a:avLst/>
                <a:gdLst>
                  <a:gd name="connsiteX0" fmla="*/ 14470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330 w 14565"/>
                  <a:gd name="connsiteY10" fmla="*/ 8096 h 24098"/>
                  <a:gd name="connsiteX11" fmla="*/ 2761 w 14565"/>
                  <a:gd name="connsiteY11" fmla="*/ 15050 h 24098"/>
                  <a:gd name="connsiteX12" fmla="*/ 7330 w 14565"/>
                  <a:gd name="connsiteY12" fmla="*/ 21908 h 24098"/>
                  <a:gd name="connsiteX13" fmla="*/ 11900 w 14565"/>
                  <a:gd name="connsiteY13" fmla="*/ 16288 h 24098"/>
                  <a:gd name="connsiteX14" fmla="*/ 11900 w 14565"/>
                  <a:gd name="connsiteY14" fmla="*/ 13621 h 24098"/>
                  <a:gd name="connsiteX15" fmla="*/ 7330 w 14565"/>
                  <a:gd name="connsiteY15" fmla="*/ 809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470"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330" y="8096"/>
                    </a:moveTo>
                    <a:cubicBezTo>
                      <a:pt x="4665" y="8096"/>
                      <a:pt x="2761" y="10573"/>
                      <a:pt x="2761" y="15050"/>
                    </a:cubicBezTo>
                    <a:cubicBezTo>
                      <a:pt x="2761" y="19431"/>
                      <a:pt x="4569" y="21908"/>
                      <a:pt x="7330" y="21908"/>
                    </a:cubicBezTo>
                    <a:cubicBezTo>
                      <a:pt x="9805" y="21908"/>
                      <a:pt x="11900" y="19717"/>
                      <a:pt x="11900" y="16288"/>
                    </a:cubicBezTo>
                    <a:lnTo>
                      <a:pt x="11900" y="13621"/>
                    </a:lnTo>
                    <a:cubicBezTo>
                      <a:pt x="11995" y="10096"/>
                      <a:pt x="10091" y="8096"/>
                      <a:pt x="7330" y="8096"/>
                    </a:cubicBezTo>
                    <a:close/>
                  </a:path>
                </a:pathLst>
              </a:custGeom>
              <a:solidFill>
                <a:srgbClr val="231F20"/>
              </a:solidFill>
              <a:ln w="9509" cap="flat">
                <a:noFill/>
                <a:prstDash val="solid"/>
                <a:miter/>
              </a:ln>
            </p:spPr>
            <p:txBody>
              <a:bodyPr rtlCol="0" anchor="ctr"/>
              <a:lstStyle/>
              <a:p>
                <a:endParaRPr lang="en-US"/>
              </a:p>
            </p:txBody>
          </p:sp>
          <p:sp>
            <p:nvSpPr>
              <p:cNvPr id="383" name="Freeform 382">
                <a:extLst>
                  <a:ext uri="{FF2B5EF4-FFF2-40B4-BE49-F238E27FC236}">
                    <a16:creationId xmlns:a16="http://schemas.microsoft.com/office/drawing/2014/main" id="{88692BD2-E7B8-9944-A1C0-4F63A1BF4C25}"/>
                  </a:ext>
                </a:extLst>
              </p:cNvPr>
              <p:cNvSpPr/>
              <p:nvPr/>
            </p:nvSpPr>
            <p:spPr>
              <a:xfrm>
                <a:off x="7389994" y="4904898"/>
                <a:ext cx="22371" cy="17525"/>
              </a:xfrm>
              <a:custGeom>
                <a:avLst/>
                <a:gdLst>
                  <a:gd name="connsiteX0" fmla="*/ 0 w 22371"/>
                  <a:gd name="connsiteY0" fmla="*/ 0 h 17525"/>
                  <a:gd name="connsiteX1" fmla="*/ 2570 w 22371"/>
                  <a:gd name="connsiteY1" fmla="*/ 0 h 17525"/>
                  <a:gd name="connsiteX2" fmla="*/ 6474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7 w 22371"/>
                  <a:gd name="connsiteY6" fmla="*/ 0 h 17525"/>
                  <a:gd name="connsiteX7" fmla="*/ 22371 w 22371"/>
                  <a:gd name="connsiteY7" fmla="*/ 0 h 17525"/>
                  <a:gd name="connsiteX8" fmla="*/ 17040 w 22371"/>
                  <a:gd name="connsiteY8" fmla="*/ 17526 h 17525"/>
                  <a:gd name="connsiteX9" fmla="*/ 14756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4" y="14097"/>
                    </a:lnTo>
                    <a:lnTo>
                      <a:pt x="10091" y="0"/>
                    </a:lnTo>
                    <a:lnTo>
                      <a:pt x="12090" y="0"/>
                    </a:lnTo>
                    <a:lnTo>
                      <a:pt x="15993" y="14097"/>
                    </a:lnTo>
                    <a:lnTo>
                      <a:pt x="20087" y="0"/>
                    </a:lnTo>
                    <a:lnTo>
                      <a:pt x="22371" y="0"/>
                    </a:lnTo>
                    <a:lnTo>
                      <a:pt x="17040" y="17526"/>
                    </a:lnTo>
                    <a:lnTo>
                      <a:pt x="14756"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a:p>
            </p:txBody>
          </p:sp>
          <p:sp>
            <p:nvSpPr>
              <p:cNvPr id="384" name="Freeform 383">
                <a:extLst>
                  <a:ext uri="{FF2B5EF4-FFF2-40B4-BE49-F238E27FC236}">
                    <a16:creationId xmlns:a16="http://schemas.microsoft.com/office/drawing/2014/main" id="{208D8111-65B5-BC4B-A646-4118F174811D}"/>
                  </a:ext>
                </a:extLst>
              </p:cNvPr>
              <p:cNvSpPr/>
              <p:nvPr/>
            </p:nvSpPr>
            <p:spPr>
              <a:xfrm>
                <a:off x="7414651" y="4898802"/>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385" name="Freeform 384">
                <a:extLst>
                  <a:ext uri="{FF2B5EF4-FFF2-40B4-BE49-F238E27FC236}">
                    <a16:creationId xmlns:a16="http://schemas.microsoft.com/office/drawing/2014/main" id="{5D56232B-EE64-484E-94A5-FF6332D8C354}"/>
                  </a:ext>
                </a:extLst>
              </p:cNvPr>
              <p:cNvSpPr/>
              <p:nvPr/>
            </p:nvSpPr>
            <p:spPr>
              <a:xfrm>
                <a:off x="7419791"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386" name="Freeform 385">
                <a:extLst>
                  <a:ext uri="{FF2B5EF4-FFF2-40B4-BE49-F238E27FC236}">
                    <a16:creationId xmlns:a16="http://schemas.microsoft.com/office/drawing/2014/main" id="{A4B1D090-F5AF-194D-9BD7-8118B0F2D700}"/>
                  </a:ext>
                </a:extLst>
              </p:cNvPr>
              <p:cNvSpPr/>
              <p:nvPr/>
            </p:nvSpPr>
            <p:spPr>
              <a:xfrm>
                <a:off x="7432547"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387" name="Freeform 386">
                <a:extLst>
                  <a:ext uri="{FF2B5EF4-FFF2-40B4-BE49-F238E27FC236}">
                    <a16:creationId xmlns:a16="http://schemas.microsoft.com/office/drawing/2014/main" id="{22B7CC65-0BDD-3047-A172-C64997E86920}"/>
                  </a:ext>
                </a:extLst>
              </p:cNvPr>
              <p:cNvSpPr/>
              <p:nvPr/>
            </p:nvSpPr>
            <p:spPr>
              <a:xfrm>
                <a:off x="7466723"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388" name="Freeform 387">
                <a:extLst>
                  <a:ext uri="{FF2B5EF4-FFF2-40B4-BE49-F238E27FC236}">
                    <a16:creationId xmlns:a16="http://schemas.microsoft.com/office/drawing/2014/main" id="{E63F332D-FB5A-E046-8902-0364F9B64C69}"/>
                  </a:ext>
                </a:extLst>
              </p:cNvPr>
              <p:cNvSpPr/>
              <p:nvPr/>
            </p:nvSpPr>
            <p:spPr>
              <a:xfrm>
                <a:off x="7483573"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2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2"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389" name="Freeform 388">
                <a:extLst>
                  <a:ext uri="{FF2B5EF4-FFF2-40B4-BE49-F238E27FC236}">
                    <a16:creationId xmlns:a16="http://schemas.microsoft.com/office/drawing/2014/main" id="{AAF3EE3D-DEA4-5347-9608-C2019CB456FC}"/>
                  </a:ext>
                </a:extLst>
              </p:cNvPr>
              <p:cNvSpPr/>
              <p:nvPr/>
            </p:nvSpPr>
            <p:spPr>
              <a:xfrm>
                <a:off x="7502041"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379" y="16097"/>
                      <a:pt x="7044" y="16097"/>
                    </a:cubicBezTo>
                    <a:close/>
                  </a:path>
                </a:pathLst>
              </a:custGeom>
              <a:solidFill>
                <a:srgbClr val="231F20"/>
              </a:solidFill>
              <a:ln w="9509" cap="flat">
                <a:noFill/>
                <a:prstDash val="solid"/>
                <a:miter/>
              </a:ln>
            </p:spPr>
            <p:txBody>
              <a:bodyPr rtlCol="0" anchor="ctr"/>
              <a:lstStyle/>
              <a:p>
                <a:endParaRPr lang="en-US"/>
              </a:p>
            </p:txBody>
          </p:sp>
          <p:sp>
            <p:nvSpPr>
              <p:cNvPr id="390" name="Freeform 389">
                <a:extLst>
                  <a:ext uri="{FF2B5EF4-FFF2-40B4-BE49-F238E27FC236}">
                    <a16:creationId xmlns:a16="http://schemas.microsoft.com/office/drawing/2014/main" id="{B23E8B12-1E4D-E94B-8A9D-FB7EEE3FC466}"/>
                  </a:ext>
                </a:extLst>
              </p:cNvPr>
              <p:cNvSpPr/>
              <p:nvPr/>
            </p:nvSpPr>
            <p:spPr>
              <a:xfrm>
                <a:off x="7520128"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379" y="16097"/>
                      <a:pt x="7044" y="16097"/>
                    </a:cubicBezTo>
                    <a:close/>
                  </a:path>
                </a:pathLst>
              </a:custGeom>
              <a:solidFill>
                <a:srgbClr val="231F20"/>
              </a:solidFill>
              <a:ln w="9509" cap="flat">
                <a:noFill/>
                <a:prstDash val="solid"/>
                <a:miter/>
              </a:ln>
            </p:spPr>
            <p:txBody>
              <a:bodyPr rtlCol="0" anchor="ctr"/>
              <a:lstStyle/>
              <a:p>
                <a:endParaRPr lang="en-US"/>
              </a:p>
            </p:txBody>
          </p:sp>
          <p:sp>
            <p:nvSpPr>
              <p:cNvPr id="391" name="Freeform 390">
                <a:extLst>
                  <a:ext uri="{FF2B5EF4-FFF2-40B4-BE49-F238E27FC236}">
                    <a16:creationId xmlns:a16="http://schemas.microsoft.com/office/drawing/2014/main" id="{26E57589-02AE-5B41-A41B-BB67A848F4A1}"/>
                  </a:ext>
                </a:extLst>
              </p:cNvPr>
              <p:cNvSpPr/>
              <p:nvPr/>
            </p:nvSpPr>
            <p:spPr>
              <a:xfrm>
                <a:off x="7536978"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392" name="Freeform 391">
                <a:extLst>
                  <a:ext uri="{FF2B5EF4-FFF2-40B4-BE49-F238E27FC236}">
                    <a16:creationId xmlns:a16="http://schemas.microsoft.com/office/drawing/2014/main" id="{5689EE5A-1111-944E-AEDB-D860B2EB6B0F}"/>
                  </a:ext>
                </a:extLst>
              </p:cNvPr>
              <p:cNvSpPr/>
              <p:nvPr/>
            </p:nvSpPr>
            <p:spPr>
              <a:xfrm>
                <a:off x="7556113"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393" name="Freeform 392">
                <a:extLst>
                  <a:ext uri="{FF2B5EF4-FFF2-40B4-BE49-F238E27FC236}">
                    <a16:creationId xmlns:a16="http://schemas.microsoft.com/office/drawing/2014/main" id="{82BCB933-8951-B649-AC72-C966E2C74859}"/>
                  </a:ext>
                </a:extLst>
              </p:cNvPr>
              <p:cNvSpPr/>
              <p:nvPr/>
            </p:nvSpPr>
            <p:spPr>
              <a:xfrm>
                <a:off x="7564490"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394" name="Freeform 393">
                <a:extLst>
                  <a:ext uri="{FF2B5EF4-FFF2-40B4-BE49-F238E27FC236}">
                    <a16:creationId xmlns:a16="http://schemas.microsoft.com/office/drawing/2014/main" id="{415430DC-67DE-2E4C-B3E4-1828D9B03D78}"/>
                  </a:ext>
                </a:extLst>
              </p:cNvPr>
              <p:cNvSpPr/>
              <p:nvPr/>
            </p:nvSpPr>
            <p:spPr>
              <a:xfrm>
                <a:off x="7592287" y="4898421"/>
                <a:ext cx="10947" cy="24002"/>
              </a:xfrm>
              <a:custGeom>
                <a:avLst/>
                <a:gdLst>
                  <a:gd name="connsiteX0" fmla="*/ 3142 w 10947"/>
                  <a:gd name="connsiteY0" fmla="*/ 8382 h 24002"/>
                  <a:gd name="connsiteX1" fmla="*/ 0 w 10947"/>
                  <a:gd name="connsiteY1" fmla="*/ 8382 h 24002"/>
                  <a:gd name="connsiteX2" fmla="*/ 0 w 10947"/>
                  <a:gd name="connsiteY2" fmla="*/ 6477 h 24002"/>
                  <a:gd name="connsiteX3" fmla="*/ 3142 w 10947"/>
                  <a:gd name="connsiteY3" fmla="*/ 6477 h 24002"/>
                  <a:gd name="connsiteX4" fmla="*/ 3142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4 w 10947"/>
                  <a:gd name="connsiteY8" fmla="*/ 2191 h 24002"/>
                  <a:gd name="connsiteX9" fmla="*/ 5712 w 10947"/>
                  <a:gd name="connsiteY9" fmla="*/ 5810 h 24002"/>
                  <a:gd name="connsiteX10" fmla="*/ 5712 w 10947"/>
                  <a:gd name="connsiteY10" fmla="*/ 6477 h 24002"/>
                  <a:gd name="connsiteX11" fmla="*/ 9901 w 10947"/>
                  <a:gd name="connsiteY11" fmla="*/ 6477 h 24002"/>
                  <a:gd name="connsiteX12" fmla="*/ 9901 w 10947"/>
                  <a:gd name="connsiteY12" fmla="*/ 8382 h 24002"/>
                  <a:gd name="connsiteX13" fmla="*/ 5712 w 10947"/>
                  <a:gd name="connsiteY13" fmla="*/ 8382 h 24002"/>
                  <a:gd name="connsiteX14" fmla="*/ 5712 w 10947"/>
                  <a:gd name="connsiteY14" fmla="*/ 24003 h 24002"/>
                  <a:gd name="connsiteX15" fmla="*/ 3142 w 10947"/>
                  <a:gd name="connsiteY15" fmla="*/ 24003 h 24002"/>
                  <a:gd name="connsiteX16" fmla="*/ 3142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0"/>
                    </a:cubicBezTo>
                    <a:lnTo>
                      <a:pt x="10948" y="2381"/>
                    </a:lnTo>
                    <a:cubicBezTo>
                      <a:pt x="9996" y="2191"/>
                      <a:pt x="9329" y="2191"/>
                      <a:pt x="8854" y="2191"/>
                    </a:cubicBezTo>
                    <a:cubicBezTo>
                      <a:pt x="6664" y="2191"/>
                      <a:pt x="5712" y="3334"/>
                      <a:pt x="5712" y="5810"/>
                    </a:cubicBezTo>
                    <a:cubicBezTo>
                      <a:pt x="5712" y="6001"/>
                      <a:pt x="5712" y="6286"/>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395" name="Freeform 394">
                <a:extLst>
                  <a:ext uri="{FF2B5EF4-FFF2-40B4-BE49-F238E27FC236}">
                    <a16:creationId xmlns:a16="http://schemas.microsoft.com/office/drawing/2014/main" id="{67AF1878-CA06-3C4E-9DFD-13F7A2D2243E}"/>
                  </a:ext>
                </a:extLst>
              </p:cNvPr>
              <p:cNvSpPr/>
              <p:nvPr/>
            </p:nvSpPr>
            <p:spPr>
              <a:xfrm>
                <a:off x="7603997"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396" name="Freeform 395">
                <a:extLst>
                  <a:ext uri="{FF2B5EF4-FFF2-40B4-BE49-F238E27FC236}">
                    <a16:creationId xmlns:a16="http://schemas.microsoft.com/office/drawing/2014/main" id="{C0EA59C4-A316-174F-9F7D-DAB6583F3428}"/>
                  </a:ext>
                </a:extLst>
              </p:cNvPr>
              <p:cNvSpPr/>
              <p:nvPr/>
            </p:nvSpPr>
            <p:spPr>
              <a:xfrm>
                <a:off x="7613421"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142" y="18574"/>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397" name="Freeform 396">
                <a:extLst>
                  <a:ext uri="{FF2B5EF4-FFF2-40B4-BE49-F238E27FC236}">
                    <a16:creationId xmlns:a16="http://schemas.microsoft.com/office/drawing/2014/main" id="{C0447CC9-E3D4-8B41-994C-55049BDEBBF9}"/>
                  </a:ext>
                </a:extLst>
              </p:cNvPr>
              <p:cNvSpPr/>
              <p:nvPr/>
            </p:nvSpPr>
            <p:spPr>
              <a:xfrm>
                <a:off x="7632651" y="4904517"/>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6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6"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a:p>
            </p:txBody>
          </p:sp>
          <p:sp>
            <p:nvSpPr>
              <p:cNvPr id="398" name="Freeform 397">
                <a:extLst>
                  <a:ext uri="{FF2B5EF4-FFF2-40B4-BE49-F238E27FC236}">
                    <a16:creationId xmlns:a16="http://schemas.microsoft.com/office/drawing/2014/main" id="{A741A315-C361-454A-84E6-24783F5E1CD5}"/>
                  </a:ext>
                </a:extLst>
              </p:cNvPr>
              <p:cNvSpPr/>
              <p:nvPr/>
            </p:nvSpPr>
            <p:spPr>
              <a:xfrm>
                <a:off x="7675775"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399" name="Freeform 398">
                <a:extLst>
                  <a:ext uri="{FF2B5EF4-FFF2-40B4-BE49-F238E27FC236}">
                    <a16:creationId xmlns:a16="http://schemas.microsoft.com/office/drawing/2014/main" id="{A387D586-A6E2-CF4E-8C9B-38CE0A58AAE7}"/>
                  </a:ext>
                </a:extLst>
              </p:cNvPr>
              <p:cNvSpPr/>
              <p:nvPr/>
            </p:nvSpPr>
            <p:spPr>
              <a:xfrm>
                <a:off x="7688627"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00" name="Freeform 399">
                <a:extLst>
                  <a:ext uri="{FF2B5EF4-FFF2-40B4-BE49-F238E27FC236}">
                    <a16:creationId xmlns:a16="http://schemas.microsoft.com/office/drawing/2014/main" id="{F124D230-D0A0-B344-8049-2C7351EC40A2}"/>
                  </a:ext>
                </a:extLst>
              </p:cNvPr>
              <p:cNvSpPr/>
              <p:nvPr/>
            </p:nvSpPr>
            <p:spPr>
              <a:xfrm>
                <a:off x="7705667"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429"/>
                    </a:moveTo>
                    <a:cubicBezTo>
                      <a:pt x="12661" y="4000"/>
                      <a:pt x="10853" y="2096"/>
                      <a:pt x="7996"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401" name="Freeform 400">
                <a:extLst>
                  <a:ext uri="{FF2B5EF4-FFF2-40B4-BE49-F238E27FC236}">
                    <a16:creationId xmlns:a16="http://schemas.microsoft.com/office/drawing/2014/main" id="{F47C3DAA-6292-6E45-B52B-DC950A4E0AD0}"/>
                  </a:ext>
                </a:extLst>
              </p:cNvPr>
              <p:cNvSpPr/>
              <p:nvPr/>
            </p:nvSpPr>
            <p:spPr>
              <a:xfrm>
                <a:off x="7742413" y="4898802"/>
                <a:ext cx="15326" cy="23812"/>
              </a:xfrm>
              <a:custGeom>
                <a:avLst/>
                <a:gdLst>
                  <a:gd name="connsiteX0" fmla="*/ 0 w 15326"/>
                  <a:gd name="connsiteY0" fmla="*/ 0 h 23812"/>
                  <a:gd name="connsiteX1" fmla="*/ 15041 w 15326"/>
                  <a:gd name="connsiteY1" fmla="*/ 0 h 23812"/>
                  <a:gd name="connsiteX2" fmla="*/ 15041 w 15326"/>
                  <a:gd name="connsiteY2" fmla="*/ 2381 h 23812"/>
                  <a:gd name="connsiteX3" fmla="*/ 2856 w 15326"/>
                  <a:gd name="connsiteY3" fmla="*/ 2381 h 23812"/>
                  <a:gd name="connsiteX4" fmla="*/ 2856 w 15326"/>
                  <a:gd name="connsiteY4" fmla="*/ 10096 h 23812"/>
                  <a:gd name="connsiteX5" fmla="*/ 12471 w 15326"/>
                  <a:gd name="connsiteY5" fmla="*/ 10096 h 23812"/>
                  <a:gd name="connsiteX6" fmla="*/ 12471 w 15326"/>
                  <a:gd name="connsiteY6" fmla="*/ 12383 h 23812"/>
                  <a:gd name="connsiteX7" fmla="*/ 2856 w 15326"/>
                  <a:gd name="connsiteY7" fmla="*/ 12383 h 23812"/>
                  <a:gd name="connsiteX8" fmla="*/ 2856 w 15326"/>
                  <a:gd name="connsiteY8" fmla="*/ 21336 h 23812"/>
                  <a:gd name="connsiteX9" fmla="*/ 15327 w 15326"/>
                  <a:gd name="connsiteY9" fmla="*/ 21336 h 23812"/>
                  <a:gd name="connsiteX10" fmla="*/ 15327 w 15326"/>
                  <a:gd name="connsiteY10" fmla="*/ 23813 h 23812"/>
                  <a:gd name="connsiteX11" fmla="*/ 0 w 15326"/>
                  <a:gd name="connsiteY11" fmla="*/ 23813 h 23812"/>
                  <a:gd name="connsiteX12" fmla="*/ 0 w 15326"/>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26" h="23812">
                    <a:moveTo>
                      <a:pt x="0" y="0"/>
                    </a:moveTo>
                    <a:lnTo>
                      <a:pt x="15041" y="0"/>
                    </a:lnTo>
                    <a:lnTo>
                      <a:pt x="15041" y="2381"/>
                    </a:lnTo>
                    <a:lnTo>
                      <a:pt x="2856" y="2381"/>
                    </a:lnTo>
                    <a:lnTo>
                      <a:pt x="2856" y="10096"/>
                    </a:lnTo>
                    <a:lnTo>
                      <a:pt x="12471" y="10096"/>
                    </a:lnTo>
                    <a:lnTo>
                      <a:pt x="12471" y="12383"/>
                    </a:lnTo>
                    <a:lnTo>
                      <a:pt x="2856" y="12383"/>
                    </a:lnTo>
                    <a:lnTo>
                      <a:pt x="2856" y="21336"/>
                    </a:lnTo>
                    <a:lnTo>
                      <a:pt x="15327" y="21336"/>
                    </a:lnTo>
                    <a:lnTo>
                      <a:pt x="15327"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02" name="Freeform 401">
                <a:extLst>
                  <a:ext uri="{FF2B5EF4-FFF2-40B4-BE49-F238E27FC236}">
                    <a16:creationId xmlns:a16="http://schemas.microsoft.com/office/drawing/2014/main" id="{2232568A-59FB-8F45-8637-632860644D0C}"/>
                  </a:ext>
                </a:extLst>
              </p:cNvPr>
              <p:cNvSpPr/>
              <p:nvPr/>
            </p:nvSpPr>
            <p:spPr>
              <a:xfrm>
                <a:off x="7760500"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3"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403" name="Freeform 402">
                <a:extLst>
                  <a:ext uri="{FF2B5EF4-FFF2-40B4-BE49-F238E27FC236}">
                    <a16:creationId xmlns:a16="http://schemas.microsoft.com/office/drawing/2014/main" id="{2DE60D1E-03E8-8A45-9445-89DC3E9C8D31}"/>
                  </a:ext>
                </a:extLst>
              </p:cNvPr>
              <p:cNvSpPr/>
              <p:nvPr/>
            </p:nvSpPr>
            <p:spPr>
              <a:xfrm>
                <a:off x="7778778"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7"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404" name="Freeform 403">
                <a:extLst>
                  <a:ext uri="{FF2B5EF4-FFF2-40B4-BE49-F238E27FC236}">
                    <a16:creationId xmlns:a16="http://schemas.microsoft.com/office/drawing/2014/main" id="{2B3118EA-3045-8944-8A3C-FB5DD419C67D}"/>
                  </a:ext>
                </a:extLst>
              </p:cNvPr>
              <p:cNvSpPr/>
              <p:nvPr/>
            </p:nvSpPr>
            <p:spPr>
              <a:xfrm>
                <a:off x="7788202"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405" name="Freeform 404">
                <a:extLst>
                  <a:ext uri="{FF2B5EF4-FFF2-40B4-BE49-F238E27FC236}">
                    <a16:creationId xmlns:a16="http://schemas.microsoft.com/office/drawing/2014/main" id="{D8F1825C-2161-0B41-914E-31CE98D8C98D}"/>
                  </a:ext>
                </a:extLst>
              </p:cNvPr>
              <p:cNvSpPr/>
              <p:nvPr/>
            </p:nvSpPr>
            <p:spPr>
              <a:xfrm>
                <a:off x="7807432"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5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5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5"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5" y="16097"/>
                    </a:cubicBezTo>
                    <a:close/>
                  </a:path>
                </a:pathLst>
              </a:custGeom>
              <a:solidFill>
                <a:srgbClr val="231F20"/>
              </a:solidFill>
              <a:ln w="9509" cap="flat">
                <a:noFill/>
                <a:prstDash val="solid"/>
                <a:miter/>
              </a:ln>
            </p:spPr>
            <p:txBody>
              <a:bodyPr rtlCol="0" anchor="ctr"/>
              <a:lstStyle/>
              <a:p>
                <a:endParaRPr lang="en-US"/>
              </a:p>
            </p:txBody>
          </p:sp>
          <p:sp>
            <p:nvSpPr>
              <p:cNvPr id="406" name="Freeform 405">
                <a:extLst>
                  <a:ext uri="{FF2B5EF4-FFF2-40B4-BE49-F238E27FC236}">
                    <a16:creationId xmlns:a16="http://schemas.microsoft.com/office/drawing/2014/main" id="{A3CD9097-3414-BD48-88E9-3B5CC5E08E39}"/>
                  </a:ext>
                </a:extLst>
              </p:cNvPr>
              <p:cNvSpPr/>
              <p:nvPr/>
            </p:nvSpPr>
            <p:spPr>
              <a:xfrm>
                <a:off x="7824282"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519" y="18479"/>
                      <a:pt x="7901" y="18479"/>
                    </a:cubicBezTo>
                    <a:close/>
                    <a:moveTo>
                      <a:pt x="12756" y="7429"/>
                    </a:moveTo>
                    <a:cubicBezTo>
                      <a:pt x="12661" y="4000"/>
                      <a:pt x="10852" y="2096"/>
                      <a:pt x="7996" y="2096"/>
                    </a:cubicBezTo>
                    <a:cubicBezTo>
                      <a:pt x="5140"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407" name="Freeform 406">
                <a:extLst>
                  <a:ext uri="{FF2B5EF4-FFF2-40B4-BE49-F238E27FC236}">
                    <a16:creationId xmlns:a16="http://schemas.microsoft.com/office/drawing/2014/main" id="{618DA15A-AC2D-1348-B847-5B3A5BFB546E}"/>
                  </a:ext>
                </a:extLst>
              </p:cNvPr>
              <p:cNvSpPr/>
              <p:nvPr/>
            </p:nvSpPr>
            <p:spPr>
              <a:xfrm>
                <a:off x="7842274" y="4904517"/>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6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853" y="17050"/>
                      <a:pt x="856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6"/>
                      <a:pt x="7711" y="2096"/>
                    </a:cubicBezTo>
                    <a:cubicBezTo>
                      <a:pt x="5045" y="2096"/>
                      <a:pt x="3522" y="3048"/>
                      <a:pt x="3046" y="5143"/>
                    </a:cubicBezTo>
                    <a:lnTo>
                      <a:pt x="571" y="4763"/>
                    </a:lnTo>
                    <a:cubicBezTo>
                      <a:pt x="1333" y="1619"/>
                      <a:pt x="3808" y="0"/>
                      <a:pt x="8187" y="0"/>
                    </a:cubicBezTo>
                    <a:cubicBezTo>
                      <a:pt x="12756" y="0"/>
                      <a:pt x="14660" y="2191"/>
                      <a:pt x="14660" y="6953"/>
                    </a:cubicBezTo>
                    <a:lnTo>
                      <a:pt x="14660" y="14478"/>
                    </a:lnTo>
                    <a:cubicBezTo>
                      <a:pt x="14660" y="15812"/>
                      <a:pt x="14756" y="16954"/>
                      <a:pt x="15136" y="18097"/>
                    </a:cubicBezTo>
                    <a:lnTo>
                      <a:pt x="12471" y="18097"/>
                    </a:lnTo>
                    <a:cubicBezTo>
                      <a:pt x="12090" y="16954"/>
                      <a:pt x="11995" y="15812"/>
                      <a:pt x="11995" y="14668"/>
                    </a:cubicBezTo>
                    <a:close/>
                    <a:moveTo>
                      <a:pt x="9901" y="9049"/>
                    </a:moveTo>
                    <a:cubicBezTo>
                      <a:pt x="5141" y="9049"/>
                      <a:pt x="2761" y="10477"/>
                      <a:pt x="2761" y="13049"/>
                    </a:cubicBezTo>
                    <a:cubicBezTo>
                      <a:pt x="2761" y="14954"/>
                      <a:pt x="4093" y="16192"/>
                      <a:pt x="6378" y="16192"/>
                    </a:cubicBezTo>
                    <a:cubicBezTo>
                      <a:pt x="9424"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408" name="Freeform 407">
                <a:extLst>
                  <a:ext uri="{FF2B5EF4-FFF2-40B4-BE49-F238E27FC236}">
                    <a16:creationId xmlns:a16="http://schemas.microsoft.com/office/drawing/2014/main" id="{A91058A0-858B-E345-A68D-1760160FD532}"/>
                  </a:ext>
                </a:extLst>
              </p:cNvPr>
              <p:cNvSpPr/>
              <p:nvPr/>
            </p:nvSpPr>
            <p:spPr>
              <a:xfrm>
                <a:off x="7861218"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5"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09" name="Freeform 408">
                <a:extLst>
                  <a:ext uri="{FF2B5EF4-FFF2-40B4-BE49-F238E27FC236}">
                    <a16:creationId xmlns:a16="http://schemas.microsoft.com/office/drawing/2014/main" id="{B74C6929-828D-004C-84B6-9302CB153BA7}"/>
                  </a:ext>
                </a:extLst>
              </p:cNvPr>
              <p:cNvSpPr/>
              <p:nvPr/>
            </p:nvSpPr>
            <p:spPr>
              <a:xfrm>
                <a:off x="6924864" y="4939379"/>
                <a:ext cx="18372" cy="24574"/>
              </a:xfrm>
              <a:custGeom>
                <a:avLst/>
                <a:gdLst>
                  <a:gd name="connsiteX0" fmla="*/ 9710 w 18372"/>
                  <a:gd name="connsiteY0" fmla="*/ 2286 h 24574"/>
                  <a:gd name="connsiteX1" fmla="*/ 3142 w 18372"/>
                  <a:gd name="connsiteY1" fmla="*/ 12192 h 24574"/>
                  <a:gd name="connsiteX2" fmla="*/ 9710 w 18372"/>
                  <a:gd name="connsiteY2" fmla="*/ 22098 h 24574"/>
                  <a:gd name="connsiteX3" fmla="*/ 15707 w 18372"/>
                  <a:gd name="connsiteY3" fmla="*/ 16288 h 24574"/>
                  <a:gd name="connsiteX4" fmla="*/ 18373 w 18372"/>
                  <a:gd name="connsiteY4" fmla="*/ 16859 h 24574"/>
                  <a:gd name="connsiteX5" fmla="*/ 9710 w 18372"/>
                  <a:gd name="connsiteY5" fmla="*/ 24574 h 24574"/>
                  <a:gd name="connsiteX6" fmla="*/ 0 w 18372"/>
                  <a:gd name="connsiteY6" fmla="*/ 12287 h 24574"/>
                  <a:gd name="connsiteX7" fmla="*/ 3237 w 18372"/>
                  <a:gd name="connsiteY7" fmla="*/ 2762 h 24574"/>
                  <a:gd name="connsiteX8" fmla="*/ 9710 w 18372"/>
                  <a:gd name="connsiteY8" fmla="*/ 0 h 24574"/>
                  <a:gd name="connsiteX9" fmla="*/ 18278 w 18372"/>
                  <a:gd name="connsiteY9" fmla="*/ 7620 h 24574"/>
                  <a:gd name="connsiteX10" fmla="*/ 15612 w 18372"/>
                  <a:gd name="connsiteY10" fmla="*/ 8191 h 24574"/>
                  <a:gd name="connsiteX11" fmla="*/ 9710 w 18372"/>
                  <a:gd name="connsiteY11" fmla="*/ 2286 h 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2" h="24574">
                    <a:moveTo>
                      <a:pt x="9710" y="2286"/>
                    </a:moveTo>
                    <a:cubicBezTo>
                      <a:pt x="5807" y="2286"/>
                      <a:pt x="3142" y="5905"/>
                      <a:pt x="3142" y="12192"/>
                    </a:cubicBezTo>
                    <a:cubicBezTo>
                      <a:pt x="3142" y="18478"/>
                      <a:pt x="5807" y="22098"/>
                      <a:pt x="9710" y="22098"/>
                    </a:cubicBezTo>
                    <a:cubicBezTo>
                      <a:pt x="12756" y="22098"/>
                      <a:pt x="14756" y="20098"/>
                      <a:pt x="15707" y="16288"/>
                    </a:cubicBezTo>
                    <a:lnTo>
                      <a:pt x="18373" y="16859"/>
                    </a:lnTo>
                    <a:cubicBezTo>
                      <a:pt x="17231" y="21907"/>
                      <a:pt x="14279" y="24574"/>
                      <a:pt x="9710" y="24574"/>
                    </a:cubicBezTo>
                    <a:cubicBezTo>
                      <a:pt x="3808" y="24574"/>
                      <a:pt x="0" y="20002"/>
                      <a:pt x="0" y="12287"/>
                    </a:cubicBezTo>
                    <a:cubicBezTo>
                      <a:pt x="0" y="8287"/>
                      <a:pt x="1047" y="5143"/>
                      <a:pt x="3237" y="2762"/>
                    </a:cubicBezTo>
                    <a:cubicBezTo>
                      <a:pt x="4950" y="952"/>
                      <a:pt x="7235" y="0"/>
                      <a:pt x="9710" y="0"/>
                    </a:cubicBezTo>
                    <a:cubicBezTo>
                      <a:pt x="14184" y="0"/>
                      <a:pt x="17135" y="2572"/>
                      <a:pt x="18278" y="7620"/>
                    </a:cubicBezTo>
                    <a:lnTo>
                      <a:pt x="15612" y="8191"/>
                    </a:lnTo>
                    <a:cubicBezTo>
                      <a:pt x="14756" y="4286"/>
                      <a:pt x="12661" y="2286"/>
                      <a:pt x="9710" y="2286"/>
                    </a:cubicBezTo>
                    <a:close/>
                  </a:path>
                </a:pathLst>
              </a:custGeom>
              <a:solidFill>
                <a:srgbClr val="231F20"/>
              </a:solidFill>
              <a:ln w="9509" cap="flat">
                <a:noFill/>
                <a:prstDash val="solid"/>
                <a:miter/>
              </a:ln>
            </p:spPr>
            <p:txBody>
              <a:bodyPr rtlCol="0" anchor="ctr"/>
              <a:lstStyle/>
              <a:p>
                <a:endParaRPr lang="en-US"/>
              </a:p>
            </p:txBody>
          </p:sp>
          <p:sp>
            <p:nvSpPr>
              <p:cNvPr id="410" name="Freeform 409">
                <a:extLst>
                  <a:ext uri="{FF2B5EF4-FFF2-40B4-BE49-F238E27FC236}">
                    <a16:creationId xmlns:a16="http://schemas.microsoft.com/office/drawing/2014/main" id="{50279B3E-1F5F-D146-860A-2D60681B0D26}"/>
                  </a:ext>
                </a:extLst>
              </p:cNvPr>
              <p:cNvSpPr/>
              <p:nvPr/>
            </p:nvSpPr>
            <p:spPr>
              <a:xfrm>
                <a:off x="6945236"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2" y="18478"/>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621"/>
                      <a:pt x="12852" y="9239"/>
                    </a:cubicBezTo>
                    <a:close/>
                  </a:path>
                </a:pathLst>
              </a:custGeom>
              <a:solidFill>
                <a:srgbClr val="231F20"/>
              </a:solidFill>
              <a:ln w="9509" cap="flat">
                <a:noFill/>
                <a:prstDash val="solid"/>
                <a:miter/>
              </a:ln>
            </p:spPr>
            <p:txBody>
              <a:bodyPr rtlCol="0" anchor="ctr"/>
              <a:lstStyle/>
              <a:p>
                <a:endParaRPr lang="en-US"/>
              </a:p>
            </p:txBody>
          </p:sp>
          <p:sp>
            <p:nvSpPr>
              <p:cNvPr id="411" name="Freeform 410">
                <a:extLst>
                  <a:ext uri="{FF2B5EF4-FFF2-40B4-BE49-F238E27FC236}">
                    <a16:creationId xmlns:a16="http://schemas.microsoft.com/office/drawing/2014/main" id="{8ED749F1-C6F8-694A-9832-53FDEB5FCD40}"/>
                  </a:ext>
                </a:extLst>
              </p:cNvPr>
              <p:cNvSpPr/>
              <p:nvPr/>
            </p:nvSpPr>
            <p:spPr>
              <a:xfrm>
                <a:off x="6964466" y="4945570"/>
                <a:ext cx="23513" cy="18002"/>
              </a:xfrm>
              <a:custGeom>
                <a:avLst/>
                <a:gdLst>
                  <a:gd name="connsiteX0" fmla="*/ 18182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2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2"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143"/>
                      <a:pt x="15993" y="0"/>
                      <a:pt x="18182" y="0"/>
                    </a:cubicBezTo>
                    <a:close/>
                  </a:path>
                </a:pathLst>
              </a:custGeom>
              <a:solidFill>
                <a:srgbClr val="231F20"/>
              </a:solidFill>
              <a:ln w="9509" cap="flat">
                <a:noFill/>
                <a:prstDash val="solid"/>
                <a:miter/>
              </a:ln>
            </p:spPr>
            <p:txBody>
              <a:bodyPr rtlCol="0" anchor="ctr"/>
              <a:lstStyle/>
              <a:p>
                <a:endParaRPr lang="en-US"/>
              </a:p>
            </p:txBody>
          </p:sp>
          <p:sp>
            <p:nvSpPr>
              <p:cNvPr id="412" name="Freeform 411">
                <a:extLst>
                  <a:ext uri="{FF2B5EF4-FFF2-40B4-BE49-F238E27FC236}">
                    <a16:creationId xmlns:a16="http://schemas.microsoft.com/office/drawing/2014/main" id="{2E3F3C6F-D2F1-1E42-882C-FA91DCFD5C09}"/>
                  </a:ext>
                </a:extLst>
              </p:cNvPr>
              <p:cNvSpPr/>
              <p:nvPr/>
            </p:nvSpPr>
            <p:spPr>
              <a:xfrm>
                <a:off x="6992644" y="4945570"/>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143"/>
                      <a:pt x="15898" y="0"/>
                      <a:pt x="18183" y="0"/>
                    </a:cubicBezTo>
                    <a:close/>
                  </a:path>
                </a:pathLst>
              </a:custGeom>
              <a:solidFill>
                <a:srgbClr val="231F20"/>
              </a:solidFill>
              <a:ln w="9509" cap="flat">
                <a:noFill/>
                <a:prstDash val="solid"/>
                <a:miter/>
              </a:ln>
            </p:spPr>
            <p:txBody>
              <a:bodyPr rtlCol="0" anchor="ctr"/>
              <a:lstStyle/>
              <a:p>
                <a:endParaRPr lang="en-US"/>
              </a:p>
            </p:txBody>
          </p:sp>
          <p:sp>
            <p:nvSpPr>
              <p:cNvPr id="413" name="Freeform 412">
                <a:extLst>
                  <a:ext uri="{FF2B5EF4-FFF2-40B4-BE49-F238E27FC236}">
                    <a16:creationId xmlns:a16="http://schemas.microsoft.com/office/drawing/2014/main" id="{27B199F9-2A59-C946-B290-0C7D802D00D8}"/>
                  </a:ext>
                </a:extLst>
              </p:cNvPr>
              <p:cNvSpPr/>
              <p:nvPr/>
            </p:nvSpPr>
            <p:spPr>
              <a:xfrm>
                <a:off x="7020822"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14" name="Freeform 413">
                <a:extLst>
                  <a:ext uri="{FF2B5EF4-FFF2-40B4-BE49-F238E27FC236}">
                    <a16:creationId xmlns:a16="http://schemas.microsoft.com/office/drawing/2014/main" id="{03AC359E-A852-8746-A80B-C00DE1F4D049}"/>
                  </a:ext>
                </a:extLst>
              </p:cNvPr>
              <p:cNvSpPr/>
              <p:nvPr/>
            </p:nvSpPr>
            <p:spPr>
              <a:xfrm>
                <a:off x="7026724"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415" name="Freeform 414">
                <a:extLst>
                  <a:ext uri="{FF2B5EF4-FFF2-40B4-BE49-F238E27FC236}">
                    <a16:creationId xmlns:a16="http://schemas.microsoft.com/office/drawing/2014/main" id="{B62ED5F1-81F2-2C46-8886-866249921A6B}"/>
                  </a:ext>
                </a:extLst>
              </p:cNvPr>
              <p:cNvSpPr/>
              <p:nvPr/>
            </p:nvSpPr>
            <p:spPr>
              <a:xfrm>
                <a:off x="7042241"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416" name="Freeform 415">
                <a:extLst>
                  <a:ext uri="{FF2B5EF4-FFF2-40B4-BE49-F238E27FC236}">
                    <a16:creationId xmlns:a16="http://schemas.microsoft.com/office/drawing/2014/main" id="{AA6BC4C0-158D-BF4F-80DD-76AD5C73C049}"/>
                  </a:ext>
                </a:extLst>
              </p:cNvPr>
              <p:cNvSpPr/>
              <p:nvPr/>
            </p:nvSpPr>
            <p:spPr>
              <a:xfrm>
                <a:off x="7059281"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17" name="Freeform 416">
                <a:extLst>
                  <a:ext uri="{FF2B5EF4-FFF2-40B4-BE49-F238E27FC236}">
                    <a16:creationId xmlns:a16="http://schemas.microsoft.com/office/drawing/2014/main" id="{AC0CDCB0-BB24-4341-A36F-DEDE68DE65C4}"/>
                  </a:ext>
                </a:extLst>
              </p:cNvPr>
              <p:cNvSpPr/>
              <p:nvPr/>
            </p:nvSpPr>
            <p:spPr>
              <a:xfrm>
                <a:off x="7065469"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237" y="18478"/>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418" name="Freeform 417">
                <a:extLst>
                  <a:ext uri="{FF2B5EF4-FFF2-40B4-BE49-F238E27FC236}">
                    <a16:creationId xmlns:a16="http://schemas.microsoft.com/office/drawing/2014/main" id="{FFF9A7BD-D4DC-5B4F-B377-C05F38EA3251}"/>
                  </a:ext>
                </a:extLst>
              </p:cNvPr>
              <p:cNvSpPr/>
              <p:nvPr/>
            </p:nvSpPr>
            <p:spPr>
              <a:xfrm>
                <a:off x="7084699"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19" name="Freeform 418">
                <a:extLst>
                  <a:ext uri="{FF2B5EF4-FFF2-40B4-BE49-F238E27FC236}">
                    <a16:creationId xmlns:a16="http://schemas.microsoft.com/office/drawing/2014/main" id="{D3CA6B2C-4B91-9144-A535-D166A5DAEDCB}"/>
                  </a:ext>
                </a:extLst>
              </p:cNvPr>
              <p:cNvSpPr/>
              <p:nvPr/>
            </p:nvSpPr>
            <p:spPr>
              <a:xfrm>
                <a:off x="7103929" y="4959381"/>
                <a:ext cx="3807" cy="4095"/>
              </a:xfrm>
              <a:custGeom>
                <a:avLst/>
                <a:gdLst>
                  <a:gd name="connsiteX0" fmla="*/ 0 w 3807"/>
                  <a:gd name="connsiteY0" fmla="*/ 0 h 4095"/>
                  <a:gd name="connsiteX1" fmla="*/ 3808 w 3807"/>
                  <a:gd name="connsiteY1" fmla="*/ 0 h 4095"/>
                  <a:gd name="connsiteX2" fmla="*/ 3808 w 3807"/>
                  <a:gd name="connsiteY2" fmla="*/ 4096 h 4095"/>
                  <a:gd name="connsiteX3" fmla="*/ 0 w 3807"/>
                  <a:gd name="connsiteY3" fmla="*/ 4096 h 4095"/>
                  <a:gd name="connsiteX4" fmla="*/ 0 w 3807"/>
                  <a:gd name="connsiteY4" fmla="*/ 0 h 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7" h="4095">
                    <a:moveTo>
                      <a:pt x="0" y="0"/>
                    </a:moveTo>
                    <a:lnTo>
                      <a:pt x="3808" y="0"/>
                    </a:lnTo>
                    <a:lnTo>
                      <a:pt x="3808" y="4096"/>
                    </a:lnTo>
                    <a:lnTo>
                      <a:pt x="0" y="4096"/>
                    </a:lnTo>
                    <a:lnTo>
                      <a:pt x="0" y="0"/>
                    </a:lnTo>
                    <a:close/>
                  </a:path>
                </a:pathLst>
              </a:custGeom>
              <a:solidFill>
                <a:srgbClr val="231F20"/>
              </a:solidFill>
              <a:ln w="9509" cap="flat">
                <a:noFill/>
                <a:prstDash val="solid"/>
                <a:miter/>
              </a:ln>
            </p:spPr>
            <p:txBody>
              <a:bodyPr rtlCol="0" anchor="ctr"/>
              <a:lstStyle/>
              <a:p>
                <a:endParaRPr lang="en-US"/>
              </a:p>
            </p:txBody>
          </p:sp>
          <p:sp>
            <p:nvSpPr>
              <p:cNvPr id="420" name="Freeform 419">
                <a:extLst>
                  <a:ext uri="{FF2B5EF4-FFF2-40B4-BE49-F238E27FC236}">
                    <a16:creationId xmlns:a16="http://schemas.microsoft.com/office/drawing/2014/main" id="{68ECB370-0381-B641-BC0A-CD0BAE10FF4E}"/>
                  </a:ext>
                </a:extLst>
              </p:cNvPr>
              <p:cNvSpPr/>
              <p:nvPr/>
            </p:nvSpPr>
            <p:spPr>
              <a:xfrm>
                <a:off x="7120398" y="4939760"/>
                <a:ext cx="16278" cy="23717"/>
              </a:xfrm>
              <a:custGeom>
                <a:avLst/>
                <a:gdLst>
                  <a:gd name="connsiteX0" fmla="*/ 9615 w 16278"/>
                  <a:gd name="connsiteY0" fmla="*/ 23717 h 23717"/>
                  <a:gd name="connsiteX1" fmla="*/ 6664 w 16278"/>
                  <a:gd name="connsiteY1" fmla="*/ 23717 h 23717"/>
                  <a:gd name="connsiteX2" fmla="*/ 6664 w 16278"/>
                  <a:gd name="connsiteY2" fmla="*/ 2476 h 23717"/>
                  <a:gd name="connsiteX3" fmla="*/ 0 w 16278"/>
                  <a:gd name="connsiteY3" fmla="*/ 2476 h 23717"/>
                  <a:gd name="connsiteX4" fmla="*/ 0 w 16278"/>
                  <a:gd name="connsiteY4" fmla="*/ 0 h 23717"/>
                  <a:gd name="connsiteX5" fmla="*/ 16279 w 16278"/>
                  <a:gd name="connsiteY5" fmla="*/ 0 h 23717"/>
                  <a:gd name="connsiteX6" fmla="*/ 16279 w 16278"/>
                  <a:gd name="connsiteY6" fmla="*/ 2476 h 23717"/>
                  <a:gd name="connsiteX7" fmla="*/ 9615 w 16278"/>
                  <a:gd name="connsiteY7" fmla="*/ 2476 h 23717"/>
                  <a:gd name="connsiteX8" fmla="*/ 9615 w 16278"/>
                  <a:gd name="connsiteY8" fmla="*/ 23717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8" h="23717">
                    <a:moveTo>
                      <a:pt x="9615" y="23717"/>
                    </a:moveTo>
                    <a:lnTo>
                      <a:pt x="6664" y="23717"/>
                    </a:lnTo>
                    <a:lnTo>
                      <a:pt x="6664" y="2476"/>
                    </a:lnTo>
                    <a:lnTo>
                      <a:pt x="0" y="2476"/>
                    </a:lnTo>
                    <a:lnTo>
                      <a:pt x="0" y="0"/>
                    </a:lnTo>
                    <a:lnTo>
                      <a:pt x="16279" y="0"/>
                    </a:lnTo>
                    <a:lnTo>
                      <a:pt x="16279" y="2476"/>
                    </a:lnTo>
                    <a:lnTo>
                      <a:pt x="9615" y="2476"/>
                    </a:lnTo>
                    <a:lnTo>
                      <a:pt x="9615" y="23717"/>
                    </a:lnTo>
                    <a:close/>
                  </a:path>
                </a:pathLst>
              </a:custGeom>
              <a:solidFill>
                <a:srgbClr val="231F20"/>
              </a:solidFill>
              <a:ln w="9509" cap="flat">
                <a:noFill/>
                <a:prstDash val="solid"/>
                <a:miter/>
              </a:ln>
            </p:spPr>
            <p:txBody>
              <a:bodyPr rtlCol="0" anchor="ctr"/>
              <a:lstStyle/>
              <a:p>
                <a:endParaRPr lang="en-US"/>
              </a:p>
            </p:txBody>
          </p:sp>
          <p:sp>
            <p:nvSpPr>
              <p:cNvPr id="421" name="Freeform 420">
                <a:extLst>
                  <a:ext uri="{FF2B5EF4-FFF2-40B4-BE49-F238E27FC236}">
                    <a16:creationId xmlns:a16="http://schemas.microsoft.com/office/drawing/2014/main" id="{A4DE4C29-1F9A-584A-9283-2BFCA6C971C4}"/>
                  </a:ext>
                </a:extLst>
              </p:cNvPr>
              <p:cNvSpPr/>
              <p:nvPr/>
            </p:nvSpPr>
            <p:spPr>
              <a:xfrm>
                <a:off x="7138675"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22" name="Freeform 421">
                <a:extLst>
                  <a:ext uri="{FF2B5EF4-FFF2-40B4-BE49-F238E27FC236}">
                    <a16:creationId xmlns:a16="http://schemas.microsoft.com/office/drawing/2014/main" id="{C1C1D77C-D3C4-1D46-99F5-DF3B912E2377}"/>
                  </a:ext>
                </a:extLst>
              </p:cNvPr>
              <p:cNvSpPr/>
              <p:nvPr/>
            </p:nvSpPr>
            <p:spPr>
              <a:xfrm>
                <a:off x="7157048"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23" name="Freeform 422">
                <a:extLst>
                  <a:ext uri="{FF2B5EF4-FFF2-40B4-BE49-F238E27FC236}">
                    <a16:creationId xmlns:a16="http://schemas.microsoft.com/office/drawing/2014/main" id="{ECDA970E-BEFC-714D-9826-31C20CEA11C5}"/>
                  </a:ext>
                </a:extLst>
              </p:cNvPr>
              <p:cNvSpPr/>
              <p:nvPr/>
            </p:nvSpPr>
            <p:spPr>
              <a:xfrm>
                <a:off x="7163046"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424" name="Freeform 423">
                <a:extLst>
                  <a:ext uri="{FF2B5EF4-FFF2-40B4-BE49-F238E27FC236}">
                    <a16:creationId xmlns:a16="http://schemas.microsoft.com/office/drawing/2014/main" id="{B4A182F4-A3D1-1C48-8A79-48979122F89A}"/>
                  </a:ext>
                </a:extLst>
              </p:cNvPr>
              <p:cNvSpPr/>
              <p:nvPr/>
            </p:nvSpPr>
            <p:spPr>
              <a:xfrm>
                <a:off x="7189796" y="4945379"/>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192 h 24098"/>
                  <a:gd name="connsiteX11" fmla="*/ 11709 w 14565"/>
                  <a:gd name="connsiteY11" fmla="*/ 9239 h 24098"/>
                  <a:gd name="connsiteX12" fmla="*/ 7140 w 14565"/>
                  <a:gd name="connsiteY12" fmla="*/ 2381 h 24098"/>
                  <a:gd name="connsiteX13" fmla="*/ 2570 w 14565"/>
                  <a:gd name="connsiteY13" fmla="*/ 7811 h 24098"/>
                  <a:gd name="connsiteX14" fmla="*/ 2570 w 14565"/>
                  <a:gd name="connsiteY14" fmla="*/ 10763 h 24098"/>
                  <a:gd name="connsiteX15" fmla="*/ 7044 w 14565"/>
                  <a:gd name="connsiteY15" fmla="*/ 16192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7"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192"/>
                    </a:moveTo>
                    <a:cubicBezTo>
                      <a:pt x="9900" y="16192"/>
                      <a:pt x="11709" y="13716"/>
                      <a:pt x="11709" y="9239"/>
                    </a:cubicBezTo>
                    <a:cubicBezTo>
                      <a:pt x="11709" y="4858"/>
                      <a:pt x="9900" y="2381"/>
                      <a:pt x="7140" y="2381"/>
                    </a:cubicBezTo>
                    <a:cubicBezTo>
                      <a:pt x="4665" y="2381"/>
                      <a:pt x="2570" y="4572"/>
                      <a:pt x="2570" y="7811"/>
                    </a:cubicBezTo>
                    <a:lnTo>
                      <a:pt x="2570" y="10763"/>
                    </a:lnTo>
                    <a:cubicBezTo>
                      <a:pt x="2570" y="14192"/>
                      <a:pt x="4474" y="16192"/>
                      <a:pt x="7044" y="16192"/>
                    </a:cubicBezTo>
                    <a:close/>
                  </a:path>
                </a:pathLst>
              </a:custGeom>
              <a:solidFill>
                <a:srgbClr val="231F20"/>
              </a:solidFill>
              <a:ln w="9509" cap="flat">
                <a:noFill/>
                <a:prstDash val="solid"/>
                <a:miter/>
              </a:ln>
            </p:spPr>
            <p:txBody>
              <a:bodyPr rtlCol="0" anchor="ctr"/>
              <a:lstStyle/>
              <a:p>
                <a:endParaRPr lang="en-US"/>
              </a:p>
            </p:txBody>
          </p:sp>
          <p:sp>
            <p:nvSpPr>
              <p:cNvPr id="425" name="Freeform 424">
                <a:extLst>
                  <a:ext uri="{FF2B5EF4-FFF2-40B4-BE49-F238E27FC236}">
                    <a16:creationId xmlns:a16="http://schemas.microsoft.com/office/drawing/2014/main" id="{4F47345C-5A73-B44A-8E45-18E9E8674A1C}"/>
                  </a:ext>
                </a:extLst>
              </p:cNvPr>
              <p:cNvSpPr/>
              <p:nvPr/>
            </p:nvSpPr>
            <p:spPr>
              <a:xfrm>
                <a:off x="7207788" y="4945761"/>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39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5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0" y="17050"/>
                      <a:pt x="8092" y="18193"/>
                      <a:pt x="5712" y="18193"/>
                    </a:cubicBezTo>
                    <a:cubicBezTo>
                      <a:pt x="1999" y="18193"/>
                      <a:pt x="0" y="15811"/>
                      <a:pt x="0" y="11239"/>
                    </a:cubicBezTo>
                    <a:lnTo>
                      <a:pt x="0" y="95"/>
                    </a:lnTo>
                    <a:lnTo>
                      <a:pt x="2475" y="95"/>
                    </a:lnTo>
                    <a:lnTo>
                      <a:pt x="2475" y="11430"/>
                    </a:lnTo>
                    <a:cubicBezTo>
                      <a:pt x="2475" y="14383"/>
                      <a:pt x="3808" y="15907"/>
                      <a:pt x="6093" y="15907"/>
                    </a:cubicBezTo>
                    <a:cubicBezTo>
                      <a:pt x="8853" y="15907"/>
                      <a:pt x="11138" y="13430"/>
                      <a:pt x="11138" y="9715"/>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426" name="Freeform 425">
                <a:extLst>
                  <a:ext uri="{FF2B5EF4-FFF2-40B4-BE49-F238E27FC236}">
                    <a16:creationId xmlns:a16="http://schemas.microsoft.com/office/drawing/2014/main" id="{930956BC-2012-7248-A378-5F259DE2E38B}"/>
                  </a:ext>
                </a:extLst>
              </p:cNvPr>
              <p:cNvSpPr/>
              <p:nvPr/>
            </p:nvSpPr>
            <p:spPr>
              <a:xfrm>
                <a:off x="7226256" y="4939760"/>
                <a:ext cx="14565" cy="24003"/>
              </a:xfrm>
              <a:custGeom>
                <a:avLst/>
                <a:gdLst>
                  <a:gd name="connsiteX0" fmla="*/ 0 w 14565"/>
                  <a:gd name="connsiteY0" fmla="*/ 0 h 24003"/>
                  <a:gd name="connsiteX1" fmla="*/ 2570 w 14565"/>
                  <a:gd name="connsiteY1" fmla="*/ 0 h 24003"/>
                  <a:gd name="connsiteX2" fmla="*/ 2570 w 14565"/>
                  <a:gd name="connsiteY2" fmla="*/ 9239 h 24003"/>
                  <a:gd name="connsiteX3" fmla="*/ 7806 w 14565"/>
                  <a:gd name="connsiteY3" fmla="*/ 5620 h 24003"/>
                  <a:gd name="connsiteX4" fmla="*/ 14565 w 14565"/>
                  <a:gd name="connsiteY4" fmla="*/ 14764 h 24003"/>
                  <a:gd name="connsiteX5" fmla="*/ 7711 w 14565"/>
                  <a:gd name="connsiteY5" fmla="*/ 24003 h 24003"/>
                  <a:gd name="connsiteX6" fmla="*/ 2380 w 14565"/>
                  <a:gd name="connsiteY6" fmla="*/ 20669 h 24003"/>
                  <a:gd name="connsiteX7" fmla="*/ 1333 w 14565"/>
                  <a:gd name="connsiteY7" fmla="*/ 23813 h 24003"/>
                  <a:gd name="connsiteX8" fmla="*/ 0 w 14565"/>
                  <a:gd name="connsiteY8" fmla="*/ 23813 h 24003"/>
                  <a:gd name="connsiteX9" fmla="*/ 0 w 14565"/>
                  <a:gd name="connsiteY9" fmla="*/ 0 h 24003"/>
                  <a:gd name="connsiteX10" fmla="*/ 7044 w 14565"/>
                  <a:gd name="connsiteY10" fmla="*/ 21812 h 24003"/>
                  <a:gd name="connsiteX11" fmla="*/ 11709 w 14565"/>
                  <a:gd name="connsiteY11" fmla="*/ 14859 h 24003"/>
                  <a:gd name="connsiteX12" fmla="*/ 7140 w 14565"/>
                  <a:gd name="connsiteY12" fmla="*/ 8001 h 24003"/>
                  <a:gd name="connsiteX13" fmla="*/ 2570 w 14565"/>
                  <a:gd name="connsiteY13" fmla="*/ 13430 h 24003"/>
                  <a:gd name="connsiteX14" fmla="*/ 2570 w 14565"/>
                  <a:gd name="connsiteY14" fmla="*/ 16288 h 24003"/>
                  <a:gd name="connsiteX15" fmla="*/ 7044 w 14565"/>
                  <a:gd name="connsiteY15" fmla="*/ 2181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3">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812"/>
                    </a:moveTo>
                    <a:cubicBezTo>
                      <a:pt x="9900" y="21812"/>
                      <a:pt x="11709" y="19336"/>
                      <a:pt x="11709" y="14859"/>
                    </a:cubicBezTo>
                    <a:cubicBezTo>
                      <a:pt x="11709" y="10478"/>
                      <a:pt x="9900" y="8001"/>
                      <a:pt x="7140" y="8001"/>
                    </a:cubicBezTo>
                    <a:cubicBezTo>
                      <a:pt x="4665" y="8001"/>
                      <a:pt x="2570" y="10192"/>
                      <a:pt x="2570" y="13430"/>
                    </a:cubicBezTo>
                    <a:lnTo>
                      <a:pt x="2570" y="16288"/>
                    </a:lnTo>
                    <a:cubicBezTo>
                      <a:pt x="2570" y="19812"/>
                      <a:pt x="4474" y="21812"/>
                      <a:pt x="7044" y="21812"/>
                    </a:cubicBezTo>
                    <a:close/>
                  </a:path>
                </a:pathLst>
              </a:custGeom>
              <a:solidFill>
                <a:srgbClr val="231F20"/>
              </a:solidFill>
              <a:ln w="9509" cap="flat">
                <a:noFill/>
                <a:prstDash val="solid"/>
                <a:miter/>
              </a:ln>
            </p:spPr>
            <p:txBody>
              <a:bodyPr rtlCol="0" anchor="ctr"/>
              <a:lstStyle/>
              <a:p>
                <a:endParaRPr lang="en-US"/>
              </a:p>
            </p:txBody>
          </p:sp>
          <p:sp>
            <p:nvSpPr>
              <p:cNvPr id="427" name="Freeform 426">
                <a:extLst>
                  <a:ext uri="{FF2B5EF4-FFF2-40B4-BE49-F238E27FC236}">
                    <a16:creationId xmlns:a16="http://schemas.microsoft.com/office/drawing/2014/main" id="{1E83ABD0-B618-0D45-A660-5730CF2491C7}"/>
                  </a:ext>
                </a:extLst>
              </p:cNvPr>
              <p:cNvSpPr/>
              <p:nvPr/>
            </p:nvSpPr>
            <p:spPr>
              <a:xfrm>
                <a:off x="7244344"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428" name="Freeform 427">
                <a:extLst>
                  <a:ext uri="{FF2B5EF4-FFF2-40B4-BE49-F238E27FC236}">
                    <a16:creationId xmlns:a16="http://schemas.microsoft.com/office/drawing/2014/main" id="{7FF94FFC-2836-154C-9319-1949B7A29B6D}"/>
                  </a:ext>
                </a:extLst>
              </p:cNvPr>
              <p:cNvSpPr/>
              <p:nvPr/>
            </p:nvSpPr>
            <p:spPr>
              <a:xfrm>
                <a:off x="7251864"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29" name="Freeform 428">
                <a:extLst>
                  <a:ext uri="{FF2B5EF4-FFF2-40B4-BE49-F238E27FC236}">
                    <a16:creationId xmlns:a16="http://schemas.microsoft.com/office/drawing/2014/main" id="{2C8210E4-FA23-9F4E-9901-94E60DFCEC5F}"/>
                  </a:ext>
                </a:extLst>
              </p:cNvPr>
              <p:cNvSpPr/>
              <p:nvPr/>
            </p:nvSpPr>
            <p:spPr>
              <a:xfrm>
                <a:off x="7258147" y="4945379"/>
                <a:ext cx="14184" cy="18478"/>
              </a:xfrm>
              <a:custGeom>
                <a:avLst/>
                <a:gdLst>
                  <a:gd name="connsiteX0" fmla="*/ 7521 w 14184"/>
                  <a:gd name="connsiteY0" fmla="*/ 2191 h 18478"/>
                  <a:gd name="connsiteX1" fmla="*/ 2761 w 14184"/>
                  <a:gd name="connsiteY1" fmla="*/ 9239 h 18478"/>
                  <a:gd name="connsiteX2" fmla="*/ 7521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2"/>
                      <a:pt x="7521"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328" y="3905"/>
                      <a:pt x="9615" y="2191"/>
                      <a:pt x="7521" y="2191"/>
                    </a:cubicBezTo>
                    <a:close/>
                  </a:path>
                </a:pathLst>
              </a:custGeom>
              <a:solidFill>
                <a:srgbClr val="231F20"/>
              </a:solidFill>
              <a:ln w="9509" cap="flat">
                <a:noFill/>
                <a:prstDash val="solid"/>
                <a:miter/>
              </a:ln>
            </p:spPr>
            <p:txBody>
              <a:bodyPr rtlCol="0" anchor="ctr"/>
              <a:lstStyle/>
              <a:p>
                <a:endParaRPr lang="en-US"/>
              </a:p>
            </p:txBody>
          </p:sp>
          <p:sp>
            <p:nvSpPr>
              <p:cNvPr id="430" name="Freeform 429">
                <a:extLst>
                  <a:ext uri="{FF2B5EF4-FFF2-40B4-BE49-F238E27FC236}">
                    <a16:creationId xmlns:a16="http://schemas.microsoft.com/office/drawing/2014/main" id="{A41F0D13-CBFC-794D-8751-C48F10EC2968}"/>
                  </a:ext>
                </a:extLst>
              </p:cNvPr>
              <p:cNvSpPr/>
              <p:nvPr/>
            </p:nvSpPr>
            <p:spPr>
              <a:xfrm>
                <a:off x="7274521" y="4945475"/>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5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852" y="17050"/>
                      <a:pt x="856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5"/>
                      <a:pt x="7711" y="2095"/>
                    </a:cubicBezTo>
                    <a:cubicBezTo>
                      <a:pt x="5045" y="2095"/>
                      <a:pt x="3522" y="3048"/>
                      <a:pt x="3046" y="5143"/>
                    </a:cubicBezTo>
                    <a:lnTo>
                      <a:pt x="571" y="4763"/>
                    </a:lnTo>
                    <a:cubicBezTo>
                      <a:pt x="1333" y="1619"/>
                      <a:pt x="3808" y="0"/>
                      <a:pt x="8187" y="0"/>
                    </a:cubicBezTo>
                    <a:cubicBezTo>
                      <a:pt x="12756" y="0"/>
                      <a:pt x="14660" y="2191"/>
                      <a:pt x="14660" y="6953"/>
                    </a:cubicBezTo>
                    <a:lnTo>
                      <a:pt x="14660" y="14478"/>
                    </a:lnTo>
                    <a:cubicBezTo>
                      <a:pt x="14660" y="15811"/>
                      <a:pt x="14756" y="16954"/>
                      <a:pt x="15136" y="18097"/>
                    </a:cubicBezTo>
                    <a:lnTo>
                      <a:pt x="12471" y="18097"/>
                    </a:lnTo>
                    <a:cubicBezTo>
                      <a:pt x="12090" y="16954"/>
                      <a:pt x="11995" y="15907"/>
                      <a:pt x="11995" y="14668"/>
                    </a:cubicBezTo>
                    <a:close/>
                    <a:moveTo>
                      <a:pt x="9901" y="9049"/>
                    </a:moveTo>
                    <a:cubicBezTo>
                      <a:pt x="5141" y="9049"/>
                      <a:pt x="2761" y="10477"/>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431" name="Freeform 430">
                <a:extLst>
                  <a:ext uri="{FF2B5EF4-FFF2-40B4-BE49-F238E27FC236}">
                    <a16:creationId xmlns:a16="http://schemas.microsoft.com/office/drawing/2014/main" id="{69461482-1238-BD4E-9D84-4AFAB79C20C2}"/>
                  </a:ext>
                </a:extLst>
              </p:cNvPr>
              <p:cNvSpPr/>
              <p:nvPr/>
            </p:nvSpPr>
            <p:spPr>
              <a:xfrm>
                <a:off x="7291276"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32" name="Freeform 431">
                <a:extLst>
                  <a:ext uri="{FF2B5EF4-FFF2-40B4-BE49-F238E27FC236}">
                    <a16:creationId xmlns:a16="http://schemas.microsoft.com/office/drawing/2014/main" id="{E3A6D4E4-E9E6-824B-AA7B-98EBA09FA84F}"/>
                  </a:ext>
                </a:extLst>
              </p:cNvPr>
              <p:cNvSpPr/>
              <p:nvPr/>
            </p:nvSpPr>
            <p:spPr>
              <a:xfrm>
                <a:off x="7304127"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33" name="Freeform 432">
                <a:extLst>
                  <a:ext uri="{FF2B5EF4-FFF2-40B4-BE49-F238E27FC236}">
                    <a16:creationId xmlns:a16="http://schemas.microsoft.com/office/drawing/2014/main" id="{F8665B5B-4F87-2145-8A20-98359BB0F5A0}"/>
                  </a:ext>
                </a:extLst>
              </p:cNvPr>
              <p:cNvSpPr/>
              <p:nvPr/>
            </p:nvSpPr>
            <p:spPr>
              <a:xfrm>
                <a:off x="7310315"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1" y="18478"/>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621"/>
                      <a:pt x="12851" y="9239"/>
                    </a:cubicBezTo>
                    <a:close/>
                  </a:path>
                </a:pathLst>
              </a:custGeom>
              <a:solidFill>
                <a:srgbClr val="231F20"/>
              </a:solidFill>
              <a:ln w="9509" cap="flat">
                <a:noFill/>
                <a:prstDash val="solid"/>
                <a:miter/>
              </a:ln>
            </p:spPr>
            <p:txBody>
              <a:bodyPr rtlCol="0" anchor="ctr"/>
              <a:lstStyle/>
              <a:p>
                <a:endParaRPr lang="en-US"/>
              </a:p>
            </p:txBody>
          </p:sp>
          <p:sp>
            <p:nvSpPr>
              <p:cNvPr id="434" name="Freeform 433">
                <a:extLst>
                  <a:ext uri="{FF2B5EF4-FFF2-40B4-BE49-F238E27FC236}">
                    <a16:creationId xmlns:a16="http://schemas.microsoft.com/office/drawing/2014/main" id="{299038D5-5030-0549-A388-3999485855E6}"/>
                  </a:ext>
                </a:extLst>
              </p:cNvPr>
              <p:cNvSpPr/>
              <p:nvPr/>
            </p:nvSpPr>
            <p:spPr>
              <a:xfrm>
                <a:off x="7329545"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35" name="Freeform 434">
                <a:extLst>
                  <a:ext uri="{FF2B5EF4-FFF2-40B4-BE49-F238E27FC236}">
                    <a16:creationId xmlns:a16="http://schemas.microsoft.com/office/drawing/2014/main" id="{A0557B5D-434D-4F4F-9430-1C6B505E9296}"/>
                  </a:ext>
                </a:extLst>
              </p:cNvPr>
              <p:cNvSpPr/>
              <p:nvPr/>
            </p:nvSpPr>
            <p:spPr>
              <a:xfrm>
                <a:off x="7357628" y="4945284"/>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6 w 8662"/>
                  <a:gd name="connsiteY7" fmla="*/ 9334 h 18192"/>
                  <a:gd name="connsiteX8" fmla="*/ 2666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7" y="0"/>
                      <a:pt x="8282" y="0"/>
                      <a:pt x="8663" y="95"/>
                    </a:cubicBezTo>
                    <a:lnTo>
                      <a:pt x="8663" y="2762"/>
                    </a:lnTo>
                    <a:cubicBezTo>
                      <a:pt x="8473" y="2762"/>
                      <a:pt x="8377" y="2762"/>
                      <a:pt x="8187" y="2762"/>
                    </a:cubicBezTo>
                    <a:cubicBezTo>
                      <a:pt x="4855" y="2762"/>
                      <a:pt x="2666" y="5239"/>
                      <a:pt x="2666" y="9334"/>
                    </a:cubicBezTo>
                    <a:lnTo>
                      <a:pt x="2666"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436" name="Freeform 435">
                <a:extLst>
                  <a:ext uri="{FF2B5EF4-FFF2-40B4-BE49-F238E27FC236}">
                    <a16:creationId xmlns:a16="http://schemas.microsoft.com/office/drawing/2014/main" id="{4C56913D-56E8-AF48-8B8C-88EA49F96497}"/>
                  </a:ext>
                </a:extLst>
              </p:cNvPr>
              <p:cNvSpPr/>
              <p:nvPr/>
            </p:nvSpPr>
            <p:spPr>
              <a:xfrm>
                <a:off x="7366957"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756" y="7525"/>
                    </a:moveTo>
                    <a:cubicBezTo>
                      <a:pt x="12661" y="4096"/>
                      <a:pt x="10852"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437" name="Freeform 436">
                <a:extLst>
                  <a:ext uri="{FF2B5EF4-FFF2-40B4-BE49-F238E27FC236}">
                    <a16:creationId xmlns:a16="http://schemas.microsoft.com/office/drawing/2014/main" id="{9962041A-3DBE-0546-97D8-69E57578672B}"/>
                  </a:ext>
                </a:extLst>
              </p:cNvPr>
              <p:cNvSpPr/>
              <p:nvPr/>
            </p:nvSpPr>
            <p:spPr>
              <a:xfrm>
                <a:off x="7383807" y="4939474"/>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1 w 10947"/>
                  <a:gd name="connsiteY11" fmla="*/ 6477 h 24003"/>
                  <a:gd name="connsiteX12" fmla="*/ 9901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438" name="Freeform 437">
                <a:extLst>
                  <a:ext uri="{FF2B5EF4-FFF2-40B4-BE49-F238E27FC236}">
                    <a16:creationId xmlns:a16="http://schemas.microsoft.com/office/drawing/2014/main" id="{36E36F34-3AD7-9B4A-84F3-8987A73545C2}"/>
                  </a:ext>
                </a:extLst>
              </p:cNvPr>
              <p:cNvSpPr/>
              <p:nvPr/>
            </p:nvSpPr>
            <p:spPr>
              <a:xfrm>
                <a:off x="7395706"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439" name="Freeform 438">
                <a:extLst>
                  <a:ext uri="{FF2B5EF4-FFF2-40B4-BE49-F238E27FC236}">
                    <a16:creationId xmlns:a16="http://schemas.microsoft.com/office/drawing/2014/main" id="{6437FE25-49EE-464A-93CB-E8D110C95C41}"/>
                  </a:ext>
                </a:extLst>
              </p:cNvPr>
              <p:cNvSpPr/>
              <p:nvPr/>
            </p:nvSpPr>
            <p:spPr>
              <a:xfrm>
                <a:off x="7401894"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757 w 15612"/>
                  <a:gd name="connsiteY11" fmla="*/ 7525 h 18478"/>
                  <a:gd name="connsiteX12" fmla="*/ 7997 w 15612"/>
                  <a:gd name="connsiteY12" fmla="*/ 2191 h 18478"/>
                  <a:gd name="connsiteX13" fmla="*/ 2856 w 15612"/>
                  <a:gd name="connsiteY13" fmla="*/ 7525 h 18478"/>
                  <a:gd name="connsiteX14" fmla="*/ 12757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089" y="16669"/>
                      <a:pt x="11519" y="18478"/>
                      <a:pt x="7901" y="18478"/>
                    </a:cubicBezTo>
                    <a:close/>
                    <a:moveTo>
                      <a:pt x="12757" y="7525"/>
                    </a:moveTo>
                    <a:cubicBezTo>
                      <a:pt x="12661" y="4096"/>
                      <a:pt x="10853" y="2191"/>
                      <a:pt x="7997" y="2191"/>
                    </a:cubicBezTo>
                    <a:cubicBezTo>
                      <a:pt x="5141" y="2191"/>
                      <a:pt x="3332" y="4096"/>
                      <a:pt x="2856" y="7525"/>
                    </a:cubicBezTo>
                    <a:lnTo>
                      <a:pt x="12757" y="7525"/>
                    </a:lnTo>
                    <a:close/>
                  </a:path>
                </a:pathLst>
              </a:custGeom>
              <a:solidFill>
                <a:srgbClr val="231F20"/>
              </a:solidFill>
              <a:ln w="9509" cap="flat">
                <a:noFill/>
                <a:prstDash val="solid"/>
                <a:miter/>
              </a:ln>
            </p:spPr>
            <p:txBody>
              <a:bodyPr rtlCol="0" anchor="ctr"/>
              <a:lstStyle/>
              <a:p>
                <a:endParaRPr lang="en-US"/>
              </a:p>
            </p:txBody>
          </p:sp>
          <p:sp>
            <p:nvSpPr>
              <p:cNvPr id="440" name="Freeform 439">
                <a:extLst>
                  <a:ext uri="{FF2B5EF4-FFF2-40B4-BE49-F238E27FC236}">
                    <a16:creationId xmlns:a16="http://schemas.microsoft.com/office/drawing/2014/main" id="{5AFE582B-E857-C74F-8B88-34AF4D0DCAE2}"/>
                  </a:ext>
                </a:extLst>
              </p:cNvPr>
              <p:cNvSpPr/>
              <p:nvPr/>
            </p:nvSpPr>
            <p:spPr>
              <a:xfrm>
                <a:off x="7419886" y="4945379"/>
                <a:ext cx="14184" cy="18478"/>
              </a:xfrm>
              <a:custGeom>
                <a:avLst/>
                <a:gdLst>
                  <a:gd name="connsiteX0" fmla="*/ 7521 w 14184"/>
                  <a:gd name="connsiteY0" fmla="*/ 2191 h 18478"/>
                  <a:gd name="connsiteX1" fmla="*/ 2761 w 14184"/>
                  <a:gd name="connsiteY1" fmla="*/ 9239 h 18478"/>
                  <a:gd name="connsiteX2" fmla="*/ 7521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2"/>
                      <a:pt x="7521"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233" y="3905"/>
                      <a:pt x="9520" y="2191"/>
                      <a:pt x="7521" y="2191"/>
                    </a:cubicBezTo>
                    <a:close/>
                  </a:path>
                </a:pathLst>
              </a:custGeom>
              <a:solidFill>
                <a:srgbClr val="231F20"/>
              </a:solidFill>
              <a:ln w="9509" cap="flat">
                <a:noFill/>
                <a:prstDash val="solid"/>
                <a:miter/>
              </a:ln>
            </p:spPr>
            <p:txBody>
              <a:bodyPr rtlCol="0" anchor="ctr"/>
              <a:lstStyle/>
              <a:p>
                <a:endParaRPr lang="en-US"/>
              </a:p>
            </p:txBody>
          </p:sp>
          <p:sp>
            <p:nvSpPr>
              <p:cNvPr id="441" name="Freeform 440">
                <a:extLst>
                  <a:ext uri="{FF2B5EF4-FFF2-40B4-BE49-F238E27FC236}">
                    <a16:creationId xmlns:a16="http://schemas.microsoft.com/office/drawing/2014/main" id="{64FDFD7A-A390-074D-84C9-A0C76B7AA8A8}"/>
                  </a:ext>
                </a:extLst>
              </p:cNvPr>
              <p:cNvSpPr/>
              <p:nvPr/>
            </p:nvSpPr>
            <p:spPr>
              <a:xfrm>
                <a:off x="7435118"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42" name="Freeform 441">
                <a:extLst>
                  <a:ext uri="{FF2B5EF4-FFF2-40B4-BE49-F238E27FC236}">
                    <a16:creationId xmlns:a16="http://schemas.microsoft.com/office/drawing/2014/main" id="{1DFF3DE9-AFD0-4A44-9318-2D23F3B92F19}"/>
                  </a:ext>
                </a:extLst>
              </p:cNvPr>
              <p:cNvSpPr/>
              <p:nvPr/>
            </p:nvSpPr>
            <p:spPr>
              <a:xfrm>
                <a:off x="7446351" y="4945475"/>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1" y="16573"/>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443" name="Freeform 442">
                <a:extLst>
                  <a:ext uri="{FF2B5EF4-FFF2-40B4-BE49-F238E27FC236}">
                    <a16:creationId xmlns:a16="http://schemas.microsoft.com/office/drawing/2014/main" id="{E44920D7-96BC-8545-BDC4-7C992BC703AF}"/>
                  </a:ext>
                </a:extLst>
              </p:cNvPr>
              <p:cNvSpPr/>
              <p:nvPr/>
            </p:nvSpPr>
            <p:spPr>
              <a:xfrm>
                <a:off x="7470912"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44" name="Freeform 443">
                <a:extLst>
                  <a:ext uri="{FF2B5EF4-FFF2-40B4-BE49-F238E27FC236}">
                    <a16:creationId xmlns:a16="http://schemas.microsoft.com/office/drawing/2014/main" id="{05942B21-65BC-4F44-8379-9E0A8625F412}"/>
                  </a:ext>
                </a:extLst>
              </p:cNvPr>
              <p:cNvSpPr/>
              <p:nvPr/>
            </p:nvSpPr>
            <p:spPr>
              <a:xfrm>
                <a:off x="7483668"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45" name="Freeform 444">
                <a:extLst>
                  <a:ext uri="{FF2B5EF4-FFF2-40B4-BE49-F238E27FC236}">
                    <a16:creationId xmlns:a16="http://schemas.microsoft.com/office/drawing/2014/main" id="{C41053EE-A263-FA41-8DD9-CDDDF0206326}"/>
                  </a:ext>
                </a:extLst>
              </p:cNvPr>
              <p:cNvSpPr/>
              <p:nvPr/>
            </p:nvSpPr>
            <p:spPr>
              <a:xfrm>
                <a:off x="7500708"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614"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446" name="Freeform 445">
                <a:extLst>
                  <a:ext uri="{FF2B5EF4-FFF2-40B4-BE49-F238E27FC236}">
                    <a16:creationId xmlns:a16="http://schemas.microsoft.com/office/drawing/2014/main" id="{D415C64D-2354-0743-AE8A-D153851C8EE6}"/>
                  </a:ext>
                </a:extLst>
              </p:cNvPr>
              <p:cNvSpPr/>
              <p:nvPr/>
            </p:nvSpPr>
            <p:spPr>
              <a:xfrm>
                <a:off x="7527078" y="4945856"/>
                <a:ext cx="14850" cy="17525"/>
              </a:xfrm>
              <a:custGeom>
                <a:avLst/>
                <a:gdLst>
                  <a:gd name="connsiteX0" fmla="*/ 0 w 14850"/>
                  <a:gd name="connsiteY0" fmla="*/ 0 h 17525"/>
                  <a:gd name="connsiteX1" fmla="*/ 2570 w 14850"/>
                  <a:gd name="connsiteY1" fmla="*/ 0 h 17525"/>
                  <a:gd name="connsiteX2" fmla="*/ 7520 w 14850"/>
                  <a:gd name="connsiteY2" fmla="*/ 14954 h 17525"/>
                  <a:gd name="connsiteX3" fmla="*/ 12471 w 14850"/>
                  <a:gd name="connsiteY3" fmla="*/ 0 h 17525"/>
                  <a:gd name="connsiteX4" fmla="*/ 14851 w 14850"/>
                  <a:gd name="connsiteY4" fmla="*/ 0 h 17525"/>
                  <a:gd name="connsiteX5" fmla="*/ 8663 w 14850"/>
                  <a:gd name="connsiteY5" fmla="*/ 17526 h 17525"/>
                  <a:gd name="connsiteX6" fmla="*/ 5807 w 14850"/>
                  <a:gd name="connsiteY6" fmla="*/ 17526 h 17525"/>
                  <a:gd name="connsiteX7" fmla="*/ 0 w 14850"/>
                  <a:gd name="connsiteY7"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50" h="17525">
                    <a:moveTo>
                      <a:pt x="0" y="0"/>
                    </a:moveTo>
                    <a:lnTo>
                      <a:pt x="2570" y="0"/>
                    </a:lnTo>
                    <a:lnTo>
                      <a:pt x="7520" y="14954"/>
                    </a:lnTo>
                    <a:lnTo>
                      <a:pt x="12471" y="0"/>
                    </a:lnTo>
                    <a:lnTo>
                      <a:pt x="14851" y="0"/>
                    </a:lnTo>
                    <a:lnTo>
                      <a:pt x="8663" y="17526"/>
                    </a:lnTo>
                    <a:lnTo>
                      <a:pt x="5807" y="17526"/>
                    </a:lnTo>
                    <a:lnTo>
                      <a:pt x="0" y="0"/>
                    </a:lnTo>
                    <a:close/>
                  </a:path>
                </a:pathLst>
              </a:custGeom>
              <a:solidFill>
                <a:srgbClr val="231F20"/>
              </a:solidFill>
              <a:ln w="9509" cap="flat">
                <a:noFill/>
                <a:prstDash val="solid"/>
                <a:miter/>
              </a:ln>
            </p:spPr>
            <p:txBody>
              <a:bodyPr rtlCol="0" anchor="ctr"/>
              <a:lstStyle/>
              <a:p>
                <a:endParaRPr lang="en-US"/>
              </a:p>
            </p:txBody>
          </p:sp>
          <p:sp>
            <p:nvSpPr>
              <p:cNvPr id="447" name="Freeform 446">
                <a:extLst>
                  <a:ext uri="{FF2B5EF4-FFF2-40B4-BE49-F238E27FC236}">
                    <a16:creationId xmlns:a16="http://schemas.microsoft.com/office/drawing/2014/main" id="{C094F244-116B-FD40-BDA4-7F2867AFEBEA}"/>
                  </a:ext>
                </a:extLst>
              </p:cNvPr>
              <p:cNvSpPr/>
              <p:nvPr/>
            </p:nvSpPr>
            <p:spPr>
              <a:xfrm>
                <a:off x="7544118"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48" name="Freeform 447">
                <a:extLst>
                  <a:ext uri="{FF2B5EF4-FFF2-40B4-BE49-F238E27FC236}">
                    <a16:creationId xmlns:a16="http://schemas.microsoft.com/office/drawing/2014/main" id="{9F31D0DC-7544-5A44-9A49-B434E221800D}"/>
                  </a:ext>
                </a:extLst>
              </p:cNvPr>
              <p:cNvSpPr/>
              <p:nvPr/>
            </p:nvSpPr>
            <p:spPr>
              <a:xfrm>
                <a:off x="7550211"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1"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449" name="Freeform 448">
                <a:extLst>
                  <a:ext uri="{FF2B5EF4-FFF2-40B4-BE49-F238E27FC236}">
                    <a16:creationId xmlns:a16="http://schemas.microsoft.com/office/drawing/2014/main" id="{CFF80C47-C962-8C4C-B073-3AE607BBA23D}"/>
                  </a:ext>
                </a:extLst>
              </p:cNvPr>
              <p:cNvSpPr/>
              <p:nvPr/>
            </p:nvSpPr>
            <p:spPr>
              <a:xfrm>
                <a:off x="7567156" y="4945856"/>
                <a:ext cx="22371" cy="17525"/>
              </a:xfrm>
              <a:custGeom>
                <a:avLst/>
                <a:gdLst>
                  <a:gd name="connsiteX0" fmla="*/ 0 w 22371"/>
                  <a:gd name="connsiteY0" fmla="*/ 0 h 17525"/>
                  <a:gd name="connsiteX1" fmla="*/ 2570 w 22371"/>
                  <a:gd name="connsiteY1" fmla="*/ 0 h 17525"/>
                  <a:gd name="connsiteX2" fmla="*/ 6473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6 w 22371"/>
                  <a:gd name="connsiteY6" fmla="*/ 0 h 17525"/>
                  <a:gd name="connsiteX7" fmla="*/ 22371 w 22371"/>
                  <a:gd name="connsiteY7" fmla="*/ 0 h 17525"/>
                  <a:gd name="connsiteX8" fmla="*/ 17040 w 22371"/>
                  <a:gd name="connsiteY8" fmla="*/ 17526 h 17525"/>
                  <a:gd name="connsiteX9" fmla="*/ 14755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3" y="14097"/>
                    </a:lnTo>
                    <a:lnTo>
                      <a:pt x="10091" y="0"/>
                    </a:lnTo>
                    <a:lnTo>
                      <a:pt x="12090" y="0"/>
                    </a:lnTo>
                    <a:lnTo>
                      <a:pt x="15993" y="14097"/>
                    </a:lnTo>
                    <a:lnTo>
                      <a:pt x="20086" y="0"/>
                    </a:lnTo>
                    <a:lnTo>
                      <a:pt x="22371" y="0"/>
                    </a:lnTo>
                    <a:lnTo>
                      <a:pt x="17040" y="17526"/>
                    </a:lnTo>
                    <a:lnTo>
                      <a:pt x="14755"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a:p>
            </p:txBody>
          </p:sp>
          <p:sp>
            <p:nvSpPr>
              <p:cNvPr id="450" name="Freeform 449">
                <a:extLst>
                  <a:ext uri="{FF2B5EF4-FFF2-40B4-BE49-F238E27FC236}">
                    <a16:creationId xmlns:a16="http://schemas.microsoft.com/office/drawing/2014/main" id="{AE185018-EFFF-6740-91ED-6D412D742B5E}"/>
                  </a:ext>
                </a:extLst>
              </p:cNvPr>
              <p:cNvSpPr/>
              <p:nvPr/>
            </p:nvSpPr>
            <p:spPr>
              <a:xfrm>
                <a:off x="7590193" y="4945475"/>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4" y="2191"/>
                      <a:pt x="6759" y="2191"/>
                    </a:cubicBezTo>
                    <a:cubicBezTo>
                      <a:pt x="4570"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451" name="Freeform 450">
                <a:extLst>
                  <a:ext uri="{FF2B5EF4-FFF2-40B4-BE49-F238E27FC236}">
                    <a16:creationId xmlns:a16="http://schemas.microsoft.com/office/drawing/2014/main" id="{8881A57E-3AFD-BA4F-A6CC-D791BE1142F0}"/>
                  </a:ext>
                </a:extLst>
              </p:cNvPr>
              <p:cNvSpPr/>
              <p:nvPr/>
            </p:nvSpPr>
            <p:spPr>
              <a:xfrm>
                <a:off x="7615801"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2" y="18478"/>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621"/>
                      <a:pt x="12852" y="9239"/>
                    </a:cubicBezTo>
                    <a:close/>
                  </a:path>
                </a:pathLst>
              </a:custGeom>
              <a:solidFill>
                <a:srgbClr val="231F20"/>
              </a:solidFill>
              <a:ln w="9509" cap="flat">
                <a:noFill/>
                <a:prstDash val="solid"/>
                <a:miter/>
              </a:ln>
            </p:spPr>
            <p:txBody>
              <a:bodyPr rtlCol="0" anchor="ctr"/>
              <a:lstStyle/>
              <a:p>
                <a:endParaRPr lang="en-US"/>
              </a:p>
            </p:txBody>
          </p:sp>
          <p:sp>
            <p:nvSpPr>
              <p:cNvPr id="452" name="Freeform 451">
                <a:extLst>
                  <a:ext uri="{FF2B5EF4-FFF2-40B4-BE49-F238E27FC236}">
                    <a16:creationId xmlns:a16="http://schemas.microsoft.com/office/drawing/2014/main" id="{4F8A8B97-6706-374E-8304-7CEB1260CB9D}"/>
                  </a:ext>
                </a:extLst>
              </p:cNvPr>
              <p:cNvSpPr/>
              <p:nvPr/>
            </p:nvSpPr>
            <p:spPr>
              <a:xfrm>
                <a:off x="7635031"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53" name="Freeform 452">
                <a:extLst>
                  <a:ext uri="{FF2B5EF4-FFF2-40B4-BE49-F238E27FC236}">
                    <a16:creationId xmlns:a16="http://schemas.microsoft.com/office/drawing/2014/main" id="{B33E3FD6-D6CE-1A43-BDD2-A4D09149073D}"/>
                  </a:ext>
                </a:extLst>
              </p:cNvPr>
              <p:cNvSpPr/>
              <p:nvPr/>
            </p:nvSpPr>
            <p:spPr>
              <a:xfrm>
                <a:off x="7653499"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454" name="Freeform 453">
                <a:extLst>
                  <a:ext uri="{FF2B5EF4-FFF2-40B4-BE49-F238E27FC236}">
                    <a16:creationId xmlns:a16="http://schemas.microsoft.com/office/drawing/2014/main" id="{E5A15820-255B-4A44-A51C-BD5B4BC6EF33}"/>
                  </a:ext>
                </a:extLst>
              </p:cNvPr>
              <p:cNvSpPr/>
              <p:nvPr/>
            </p:nvSpPr>
            <p:spPr>
              <a:xfrm>
                <a:off x="7658354" y="4945951"/>
                <a:ext cx="14850" cy="24003"/>
              </a:xfrm>
              <a:custGeom>
                <a:avLst/>
                <a:gdLst>
                  <a:gd name="connsiteX0" fmla="*/ 191 w 14850"/>
                  <a:gd name="connsiteY0" fmla="*/ 21527 h 24003"/>
                  <a:gd name="connsiteX1" fmla="*/ 2190 w 14850"/>
                  <a:gd name="connsiteY1" fmla="*/ 21812 h 24003"/>
                  <a:gd name="connsiteX2" fmla="*/ 6283 w 14850"/>
                  <a:gd name="connsiteY2" fmla="*/ 17431 h 24003"/>
                  <a:gd name="connsiteX3" fmla="*/ 0 w 14850"/>
                  <a:gd name="connsiteY3" fmla="*/ 0 h 24003"/>
                  <a:gd name="connsiteX4" fmla="*/ 2665 w 14850"/>
                  <a:gd name="connsiteY4" fmla="*/ 0 h 24003"/>
                  <a:gd name="connsiteX5" fmla="*/ 7616 w 14850"/>
                  <a:gd name="connsiteY5" fmla="*/ 14097 h 24003"/>
                  <a:gd name="connsiteX6" fmla="*/ 12566 w 14850"/>
                  <a:gd name="connsiteY6" fmla="*/ 0 h 24003"/>
                  <a:gd name="connsiteX7" fmla="*/ 14851 w 14850"/>
                  <a:gd name="connsiteY7" fmla="*/ 0 h 24003"/>
                  <a:gd name="connsiteX8" fmla="*/ 7996 w 14850"/>
                  <a:gd name="connsiteY8" fmla="*/ 18955 h 24003"/>
                  <a:gd name="connsiteX9" fmla="*/ 2190 w 14850"/>
                  <a:gd name="connsiteY9" fmla="*/ 24003 h 24003"/>
                  <a:gd name="connsiteX10" fmla="*/ 191 w 14850"/>
                  <a:gd name="connsiteY10" fmla="*/ 23717 h 24003"/>
                  <a:gd name="connsiteX11" fmla="*/ 191 w 14850"/>
                  <a:gd name="connsiteY11" fmla="*/ 2152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03">
                    <a:moveTo>
                      <a:pt x="191" y="21527"/>
                    </a:moveTo>
                    <a:cubicBezTo>
                      <a:pt x="1047" y="21717"/>
                      <a:pt x="1618" y="21812"/>
                      <a:pt x="2190" y="21812"/>
                    </a:cubicBezTo>
                    <a:cubicBezTo>
                      <a:pt x="4379" y="21812"/>
                      <a:pt x="5426" y="20479"/>
                      <a:pt x="6283" y="17431"/>
                    </a:cubicBezTo>
                    <a:lnTo>
                      <a:pt x="0" y="0"/>
                    </a:lnTo>
                    <a:lnTo>
                      <a:pt x="2665" y="0"/>
                    </a:lnTo>
                    <a:lnTo>
                      <a:pt x="7616" y="14097"/>
                    </a:lnTo>
                    <a:lnTo>
                      <a:pt x="12566" y="0"/>
                    </a:lnTo>
                    <a:lnTo>
                      <a:pt x="14851" y="0"/>
                    </a:lnTo>
                    <a:lnTo>
                      <a:pt x="7996" y="18955"/>
                    </a:lnTo>
                    <a:cubicBezTo>
                      <a:pt x="6664" y="22670"/>
                      <a:pt x="5236" y="24003"/>
                      <a:pt x="2190" y="24003"/>
                    </a:cubicBezTo>
                    <a:cubicBezTo>
                      <a:pt x="1523" y="24003"/>
                      <a:pt x="857" y="23908"/>
                      <a:pt x="191" y="23717"/>
                    </a:cubicBezTo>
                    <a:lnTo>
                      <a:pt x="191" y="21527"/>
                    </a:lnTo>
                    <a:close/>
                  </a:path>
                </a:pathLst>
              </a:custGeom>
              <a:solidFill>
                <a:srgbClr val="231F20"/>
              </a:solidFill>
              <a:ln w="9509" cap="flat">
                <a:noFill/>
                <a:prstDash val="solid"/>
                <a:miter/>
              </a:ln>
            </p:spPr>
            <p:txBody>
              <a:bodyPr rtlCol="0" anchor="ctr"/>
              <a:lstStyle/>
              <a:p>
                <a:endParaRPr lang="en-US"/>
              </a:p>
            </p:txBody>
          </p:sp>
          <p:sp>
            <p:nvSpPr>
              <p:cNvPr id="455" name="Freeform 454">
                <a:extLst>
                  <a:ext uri="{FF2B5EF4-FFF2-40B4-BE49-F238E27FC236}">
                    <a16:creationId xmlns:a16="http://schemas.microsoft.com/office/drawing/2014/main" id="{144397B4-5A75-FE4E-95D3-FA5EDF6DEE26}"/>
                  </a:ext>
                </a:extLst>
              </p:cNvPr>
              <p:cNvSpPr/>
              <p:nvPr/>
            </p:nvSpPr>
            <p:spPr>
              <a:xfrm>
                <a:off x="7683867" y="4945475"/>
                <a:ext cx="15802" cy="18478"/>
              </a:xfrm>
              <a:custGeom>
                <a:avLst/>
                <a:gdLst>
                  <a:gd name="connsiteX0" fmla="*/ 0 w 15802"/>
                  <a:gd name="connsiteY0" fmla="*/ 9239 h 18478"/>
                  <a:gd name="connsiteX1" fmla="*/ 7901 w 15802"/>
                  <a:gd name="connsiteY1" fmla="*/ 0 h 18478"/>
                  <a:gd name="connsiteX2" fmla="*/ 15802 w 15802"/>
                  <a:gd name="connsiteY2" fmla="*/ 9239 h 18478"/>
                  <a:gd name="connsiteX3" fmla="*/ 7901 w 15802"/>
                  <a:gd name="connsiteY3" fmla="*/ 18478 h 18478"/>
                  <a:gd name="connsiteX4" fmla="*/ 0 w 15802"/>
                  <a:gd name="connsiteY4" fmla="*/ 9239 h 18478"/>
                  <a:gd name="connsiteX5" fmla="*/ 12851 w 15802"/>
                  <a:gd name="connsiteY5" fmla="*/ 9239 h 18478"/>
                  <a:gd name="connsiteX6" fmla="*/ 7806 w 15802"/>
                  <a:gd name="connsiteY6" fmla="*/ 2191 h 18478"/>
                  <a:gd name="connsiteX7" fmla="*/ 2760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2" y="3619"/>
                      <a:pt x="15802" y="9239"/>
                    </a:cubicBezTo>
                    <a:cubicBezTo>
                      <a:pt x="15802" y="14859"/>
                      <a:pt x="12566" y="18478"/>
                      <a:pt x="7901" y="18478"/>
                    </a:cubicBezTo>
                    <a:cubicBezTo>
                      <a:pt x="3141" y="18478"/>
                      <a:pt x="0" y="14859"/>
                      <a:pt x="0" y="9239"/>
                    </a:cubicBezTo>
                    <a:close/>
                    <a:moveTo>
                      <a:pt x="12851" y="9239"/>
                    </a:moveTo>
                    <a:cubicBezTo>
                      <a:pt x="12851" y="4763"/>
                      <a:pt x="10852" y="2191"/>
                      <a:pt x="7806" y="2191"/>
                    </a:cubicBezTo>
                    <a:cubicBezTo>
                      <a:pt x="4760" y="2191"/>
                      <a:pt x="2760" y="4763"/>
                      <a:pt x="2760" y="9239"/>
                    </a:cubicBezTo>
                    <a:cubicBezTo>
                      <a:pt x="2760" y="13716"/>
                      <a:pt x="4760" y="16288"/>
                      <a:pt x="7806" y="16288"/>
                    </a:cubicBezTo>
                    <a:cubicBezTo>
                      <a:pt x="10852" y="16288"/>
                      <a:pt x="12851" y="13621"/>
                      <a:pt x="12851" y="9239"/>
                    </a:cubicBezTo>
                    <a:close/>
                  </a:path>
                </a:pathLst>
              </a:custGeom>
              <a:solidFill>
                <a:srgbClr val="231F20"/>
              </a:solidFill>
              <a:ln w="9509" cap="flat">
                <a:noFill/>
                <a:prstDash val="solid"/>
                <a:miter/>
              </a:ln>
            </p:spPr>
            <p:txBody>
              <a:bodyPr rtlCol="0" anchor="ctr"/>
              <a:lstStyle/>
              <a:p>
                <a:endParaRPr lang="en-US"/>
              </a:p>
            </p:txBody>
          </p:sp>
          <p:sp>
            <p:nvSpPr>
              <p:cNvPr id="456" name="Freeform 455">
                <a:extLst>
                  <a:ext uri="{FF2B5EF4-FFF2-40B4-BE49-F238E27FC236}">
                    <a16:creationId xmlns:a16="http://schemas.microsoft.com/office/drawing/2014/main" id="{D182E3CC-4A76-D741-9017-A3217CB0F8F3}"/>
                  </a:ext>
                </a:extLst>
              </p:cNvPr>
              <p:cNvSpPr/>
              <p:nvPr/>
            </p:nvSpPr>
            <p:spPr>
              <a:xfrm>
                <a:off x="7700812" y="4939474"/>
                <a:ext cx="10947" cy="24003"/>
              </a:xfrm>
              <a:custGeom>
                <a:avLst/>
                <a:gdLst>
                  <a:gd name="connsiteX0" fmla="*/ 3141 w 10947"/>
                  <a:gd name="connsiteY0" fmla="*/ 8382 h 24003"/>
                  <a:gd name="connsiteX1" fmla="*/ 0 w 10947"/>
                  <a:gd name="connsiteY1" fmla="*/ 8382 h 24003"/>
                  <a:gd name="connsiteX2" fmla="*/ 0 w 10947"/>
                  <a:gd name="connsiteY2" fmla="*/ 6477 h 24003"/>
                  <a:gd name="connsiteX3" fmla="*/ 3141 w 10947"/>
                  <a:gd name="connsiteY3" fmla="*/ 6477 h 24003"/>
                  <a:gd name="connsiteX4" fmla="*/ 3141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0 w 10947"/>
                  <a:gd name="connsiteY11" fmla="*/ 6477 h 24003"/>
                  <a:gd name="connsiteX12" fmla="*/ 9900 w 10947"/>
                  <a:gd name="connsiteY12" fmla="*/ 8382 h 24003"/>
                  <a:gd name="connsiteX13" fmla="*/ 5712 w 10947"/>
                  <a:gd name="connsiteY13" fmla="*/ 8382 h 24003"/>
                  <a:gd name="connsiteX14" fmla="*/ 5712 w 10947"/>
                  <a:gd name="connsiteY14" fmla="*/ 24003 h 24003"/>
                  <a:gd name="connsiteX15" fmla="*/ 3141 w 10947"/>
                  <a:gd name="connsiteY15" fmla="*/ 24003 h 24003"/>
                  <a:gd name="connsiteX16" fmla="*/ 3141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1" y="8382"/>
                    </a:moveTo>
                    <a:lnTo>
                      <a:pt x="0" y="8382"/>
                    </a:lnTo>
                    <a:lnTo>
                      <a:pt x="0" y="6477"/>
                    </a:lnTo>
                    <a:lnTo>
                      <a:pt x="3141" y="6477"/>
                    </a:lnTo>
                    <a:cubicBezTo>
                      <a:pt x="3141" y="6477"/>
                      <a:pt x="3141" y="6382"/>
                      <a:pt x="3141" y="6382"/>
                    </a:cubicBezTo>
                    <a:cubicBezTo>
                      <a:pt x="3141"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0" y="6477"/>
                    </a:lnTo>
                    <a:lnTo>
                      <a:pt x="9900" y="8382"/>
                    </a:lnTo>
                    <a:lnTo>
                      <a:pt x="5712" y="8382"/>
                    </a:lnTo>
                    <a:lnTo>
                      <a:pt x="5712" y="24003"/>
                    </a:lnTo>
                    <a:lnTo>
                      <a:pt x="3141" y="24003"/>
                    </a:lnTo>
                    <a:lnTo>
                      <a:pt x="3141" y="8382"/>
                    </a:lnTo>
                    <a:close/>
                  </a:path>
                </a:pathLst>
              </a:custGeom>
              <a:solidFill>
                <a:srgbClr val="231F20"/>
              </a:solidFill>
              <a:ln w="9509" cap="flat">
                <a:noFill/>
                <a:prstDash val="solid"/>
                <a:miter/>
              </a:ln>
            </p:spPr>
            <p:txBody>
              <a:bodyPr rtlCol="0" anchor="ctr"/>
              <a:lstStyle/>
              <a:p>
                <a:endParaRPr lang="en-US"/>
              </a:p>
            </p:txBody>
          </p:sp>
          <p:sp>
            <p:nvSpPr>
              <p:cNvPr id="457" name="Freeform 456">
                <a:extLst>
                  <a:ext uri="{FF2B5EF4-FFF2-40B4-BE49-F238E27FC236}">
                    <a16:creationId xmlns:a16="http://schemas.microsoft.com/office/drawing/2014/main" id="{1C533B36-A720-7A43-9CA4-B9F41417F5F7}"/>
                  </a:ext>
                </a:extLst>
              </p:cNvPr>
              <p:cNvSpPr/>
              <p:nvPr/>
            </p:nvSpPr>
            <p:spPr>
              <a:xfrm>
                <a:off x="7720232"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58" name="Freeform 457">
                <a:extLst>
                  <a:ext uri="{FF2B5EF4-FFF2-40B4-BE49-F238E27FC236}">
                    <a16:creationId xmlns:a16="http://schemas.microsoft.com/office/drawing/2014/main" id="{D5279A02-939F-9641-A960-029CF5CB830D}"/>
                  </a:ext>
                </a:extLst>
              </p:cNvPr>
              <p:cNvSpPr/>
              <p:nvPr/>
            </p:nvSpPr>
            <p:spPr>
              <a:xfrm>
                <a:off x="7732988"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59" name="Freeform 458">
                <a:extLst>
                  <a:ext uri="{FF2B5EF4-FFF2-40B4-BE49-F238E27FC236}">
                    <a16:creationId xmlns:a16="http://schemas.microsoft.com/office/drawing/2014/main" id="{37184DEB-D99A-8943-B435-1BCAFB2CF28A}"/>
                  </a:ext>
                </a:extLst>
              </p:cNvPr>
              <p:cNvSpPr/>
              <p:nvPr/>
            </p:nvSpPr>
            <p:spPr>
              <a:xfrm>
                <a:off x="7750028"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460" name="Freeform 459">
                <a:extLst>
                  <a:ext uri="{FF2B5EF4-FFF2-40B4-BE49-F238E27FC236}">
                    <a16:creationId xmlns:a16="http://schemas.microsoft.com/office/drawing/2014/main" id="{6CC58C92-0282-4140-8CA9-3903634AF87F}"/>
                  </a:ext>
                </a:extLst>
              </p:cNvPr>
              <p:cNvSpPr/>
              <p:nvPr/>
            </p:nvSpPr>
            <p:spPr>
              <a:xfrm>
                <a:off x="7777730" y="4945475"/>
                <a:ext cx="15136" cy="18383"/>
              </a:xfrm>
              <a:custGeom>
                <a:avLst/>
                <a:gdLst>
                  <a:gd name="connsiteX0" fmla="*/ 12090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5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2090 w 15136"/>
                  <a:gd name="connsiteY14" fmla="*/ 14668 h 18383"/>
                  <a:gd name="connsiteX15" fmla="*/ 10091 w 15136"/>
                  <a:gd name="connsiteY15" fmla="*/ 9049 h 18383"/>
                  <a:gd name="connsiteX16" fmla="*/ 2951 w 15136"/>
                  <a:gd name="connsiteY16" fmla="*/ 13049 h 18383"/>
                  <a:gd name="connsiteX17" fmla="*/ 6569 w 15136"/>
                  <a:gd name="connsiteY17" fmla="*/ 16192 h 18383"/>
                  <a:gd name="connsiteX18" fmla="*/ 12090 w 15136"/>
                  <a:gd name="connsiteY18" fmla="*/ 10001 h 18383"/>
                  <a:gd name="connsiteX19" fmla="*/ 12090 w 15136"/>
                  <a:gd name="connsiteY19" fmla="*/ 9049 h 18383"/>
                  <a:gd name="connsiteX20" fmla="*/ 1009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2090" y="14668"/>
                    </a:moveTo>
                    <a:cubicBezTo>
                      <a:pt x="10853" y="17050"/>
                      <a:pt x="875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5"/>
                      <a:pt x="7711" y="2095"/>
                    </a:cubicBezTo>
                    <a:cubicBezTo>
                      <a:pt x="5045" y="2095"/>
                      <a:pt x="3522" y="3048"/>
                      <a:pt x="3046" y="5143"/>
                    </a:cubicBezTo>
                    <a:lnTo>
                      <a:pt x="571" y="4763"/>
                    </a:lnTo>
                    <a:cubicBezTo>
                      <a:pt x="1333" y="1619"/>
                      <a:pt x="3808" y="0"/>
                      <a:pt x="8187" y="0"/>
                    </a:cubicBezTo>
                    <a:cubicBezTo>
                      <a:pt x="12756" y="0"/>
                      <a:pt x="14660" y="2191"/>
                      <a:pt x="14660" y="6953"/>
                    </a:cubicBezTo>
                    <a:lnTo>
                      <a:pt x="14660" y="14478"/>
                    </a:lnTo>
                    <a:cubicBezTo>
                      <a:pt x="14660" y="15811"/>
                      <a:pt x="14755" y="16954"/>
                      <a:pt x="15136" y="18097"/>
                    </a:cubicBezTo>
                    <a:lnTo>
                      <a:pt x="12471" y="18097"/>
                    </a:lnTo>
                    <a:cubicBezTo>
                      <a:pt x="12280" y="16954"/>
                      <a:pt x="12090" y="15907"/>
                      <a:pt x="12090" y="14668"/>
                    </a:cubicBezTo>
                    <a:close/>
                    <a:moveTo>
                      <a:pt x="10091" y="9049"/>
                    </a:moveTo>
                    <a:cubicBezTo>
                      <a:pt x="5331" y="9049"/>
                      <a:pt x="2951" y="10477"/>
                      <a:pt x="2951" y="13049"/>
                    </a:cubicBezTo>
                    <a:cubicBezTo>
                      <a:pt x="2951" y="14954"/>
                      <a:pt x="4284" y="16192"/>
                      <a:pt x="6569" y="16192"/>
                    </a:cubicBezTo>
                    <a:cubicBezTo>
                      <a:pt x="9615" y="16192"/>
                      <a:pt x="12090" y="13430"/>
                      <a:pt x="12090" y="10001"/>
                    </a:cubicBezTo>
                    <a:lnTo>
                      <a:pt x="12090" y="9049"/>
                    </a:lnTo>
                    <a:cubicBezTo>
                      <a:pt x="11424" y="9049"/>
                      <a:pt x="10662" y="9049"/>
                      <a:pt x="10091" y="9049"/>
                    </a:cubicBezTo>
                    <a:close/>
                  </a:path>
                </a:pathLst>
              </a:custGeom>
              <a:solidFill>
                <a:srgbClr val="231F20"/>
              </a:solidFill>
              <a:ln w="9509" cap="flat">
                <a:noFill/>
                <a:prstDash val="solid"/>
                <a:miter/>
              </a:ln>
            </p:spPr>
            <p:txBody>
              <a:bodyPr rtlCol="0" anchor="ctr"/>
              <a:lstStyle/>
              <a:p>
                <a:endParaRPr lang="en-US"/>
              </a:p>
            </p:txBody>
          </p:sp>
          <p:sp>
            <p:nvSpPr>
              <p:cNvPr id="461" name="Freeform 460">
                <a:extLst>
                  <a:ext uri="{FF2B5EF4-FFF2-40B4-BE49-F238E27FC236}">
                    <a16:creationId xmlns:a16="http://schemas.microsoft.com/office/drawing/2014/main" id="{D2549500-A3D2-DB4A-A203-3E26DD073755}"/>
                  </a:ext>
                </a:extLst>
              </p:cNvPr>
              <p:cNvSpPr/>
              <p:nvPr/>
            </p:nvSpPr>
            <p:spPr>
              <a:xfrm>
                <a:off x="7796770" y="4945761"/>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39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5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1"/>
                      <a:pt x="0" y="11239"/>
                    </a:cubicBezTo>
                    <a:lnTo>
                      <a:pt x="0" y="95"/>
                    </a:lnTo>
                    <a:lnTo>
                      <a:pt x="2475" y="95"/>
                    </a:lnTo>
                    <a:lnTo>
                      <a:pt x="2475" y="11430"/>
                    </a:lnTo>
                    <a:cubicBezTo>
                      <a:pt x="2475" y="14383"/>
                      <a:pt x="3808" y="15907"/>
                      <a:pt x="6093" y="15907"/>
                    </a:cubicBezTo>
                    <a:cubicBezTo>
                      <a:pt x="8853" y="15907"/>
                      <a:pt x="11138" y="13430"/>
                      <a:pt x="11138" y="9715"/>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462" name="Freeform 461">
                <a:extLst>
                  <a:ext uri="{FF2B5EF4-FFF2-40B4-BE49-F238E27FC236}">
                    <a16:creationId xmlns:a16="http://schemas.microsoft.com/office/drawing/2014/main" id="{8174E691-35E6-4345-81AA-6E09507B2DBF}"/>
                  </a:ext>
                </a:extLst>
              </p:cNvPr>
              <p:cNvSpPr/>
              <p:nvPr/>
            </p:nvSpPr>
            <p:spPr>
              <a:xfrm>
                <a:off x="7812858"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63" name="Freeform 462">
                <a:extLst>
                  <a:ext uri="{FF2B5EF4-FFF2-40B4-BE49-F238E27FC236}">
                    <a16:creationId xmlns:a16="http://schemas.microsoft.com/office/drawing/2014/main" id="{84AD1576-145B-C146-B976-E091DE1736CE}"/>
                  </a:ext>
                </a:extLst>
              </p:cNvPr>
              <p:cNvSpPr/>
              <p:nvPr/>
            </p:nvSpPr>
            <p:spPr>
              <a:xfrm>
                <a:off x="7825710"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64" name="Freeform 463">
                <a:extLst>
                  <a:ext uri="{FF2B5EF4-FFF2-40B4-BE49-F238E27FC236}">
                    <a16:creationId xmlns:a16="http://schemas.microsoft.com/office/drawing/2014/main" id="{7D6CDBD6-3D3C-E14E-B476-410EB4C511BC}"/>
                  </a:ext>
                </a:extLst>
              </p:cNvPr>
              <p:cNvSpPr/>
              <p:nvPr/>
            </p:nvSpPr>
            <p:spPr>
              <a:xfrm>
                <a:off x="7842750" y="4945475"/>
                <a:ext cx="15802" cy="18478"/>
              </a:xfrm>
              <a:custGeom>
                <a:avLst/>
                <a:gdLst>
                  <a:gd name="connsiteX0" fmla="*/ 0 w 15802"/>
                  <a:gd name="connsiteY0" fmla="*/ 9239 h 18478"/>
                  <a:gd name="connsiteX1" fmla="*/ 7901 w 15802"/>
                  <a:gd name="connsiteY1" fmla="*/ 0 h 18478"/>
                  <a:gd name="connsiteX2" fmla="*/ 15802 w 15802"/>
                  <a:gd name="connsiteY2" fmla="*/ 9239 h 18478"/>
                  <a:gd name="connsiteX3" fmla="*/ 7901 w 15802"/>
                  <a:gd name="connsiteY3" fmla="*/ 18478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2" y="3619"/>
                      <a:pt x="15802" y="9239"/>
                    </a:cubicBezTo>
                    <a:cubicBezTo>
                      <a:pt x="15802" y="14859"/>
                      <a:pt x="12566" y="18478"/>
                      <a:pt x="7901" y="18478"/>
                    </a:cubicBezTo>
                    <a:cubicBezTo>
                      <a:pt x="3237" y="18478"/>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465" name="Freeform 464">
                <a:extLst>
                  <a:ext uri="{FF2B5EF4-FFF2-40B4-BE49-F238E27FC236}">
                    <a16:creationId xmlns:a16="http://schemas.microsoft.com/office/drawing/2014/main" id="{6AFDEEFE-1970-5942-AF56-0C0E4AAFCE23}"/>
                  </a:ext>
                </a:extLst>
              </p:cNvPr>
              <p:cNvSpPr/>
              <p:nvPr/>
            </p:nvSpPr>
            <p:spPr>
              <a:xfrm>
                <a:off x="7861980" y="4945284"/>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466" name="Freeform 465">
                <a:extLst>
                  <a:ext uri="{FF2B5EF4-FFF2-40B4-BE49-F238E27FC236}">
                    <a16:creationId xmlns:a16="http://schemas.microsoft.com/office/drawing/2014/main" id="{437881F9-8D55-644F-8AE8-D0B363E56419}"/>
                  </a:ext>
                </a:extLst>
              </p:cNvPr>
              <p:cNvSpPr/>
              <p:nvPr/>
            </p:nvSpPr>
            <p:spPr>
              <a:xfrm>
                <a:off x="7869976" y="4959667"/>
                <a:ext cx="4188" cy="8858"/>
              </a:xfrm>
              <a:custGeom>
                <a:avLst/>
                <a:gdLst>
                  <a:gd name="connsiteX0" fmla="*/ 286 w 4188"/>
                  <a:gd name="connsiteY0" fmla="*/ 0 h 8858"/>
                  <a:gd name="connsiteX1" fmla="*/ 4189 w 4188"/>
                  <a:gd name="connsiteY1" fmla="*/ 0 h 8858"/>
                  <a:gd name="connsiteX2" fmla="*/ 4189 w 4188"/>
                  <a:gd name="connsiteY2" fmla="*/ 3715 h 8858"/>
                  <a:gd name="connsiteX3" fmla="*/ 1618 w 4188"/>
                  <a:gd name="connsiteY3" fmla="*/ 8858 h 8858"/>
                  <a:gd name="connsiteX4" fmla="*/ 0 w 4188"/>
                  <a:gd name="connsiteY4" fmla="*/ 8858 h 8858"/>
                  <a:gd name="connsiteX5" fmla="*/ 2094 w 4188"/>
                  <a:gd name="connsiteY5" fmla="*/ 4096 h 8858"/>
                  <a:gd name="connsiteX6" fmla="*/ 286 w 4188"/>
                  <a:gd name="connsiteY6" fmla="*/ 4096 h 8858"/>
                  <a:gd name="connsiteX7" fmla="*/ 286 w 4188"/>
                  <a:gd name="connsiteY7" fmla="*/ 0 h 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8" h="8858">
                    <a:moveTo>
                      <a:pt x="286" y="0"/>
                    </a:moveTo>
                    <a:lnTo>
                      <a:pt x="4189" y="0"/>
                    </a:lnTo>
                    <a:lnTo>
                      <a:pt x="4189" y="3715"/>
                    </a:lnTo>
                    <a:lnTo>
                      <a:pt x="1618" y="8858"/>
                    </a:lnTo>
                    <a:lnTo>
                      <a:pt x="0" y="8858"/>
                    </a:lnTo>
                    <a:lnTo>
                      <a:pt x="2094" y="4096"/>
                    </a:lnTo>
                    <a:lnTo>
                      <a:pt x="286" y="4096"/>
                    </a:lnTo>
                    <a:lnTo>
                      <a:pt x="286" y="0"/>
                    </a:lnTo>
                    <a:close/>
                  </a:path>
                </a:pathLst>
              </a:custGeom>
              <a:solidFill>
                <a:srgbClr val="231F20"/>
              </a:solidFill>
              <a:ln w="9509" cap="flat">
                <a:noFill/>
                <a:prstDash val="solid"/>
                <a:miter/>
              </a:ln>
            </p:spPr>
            <p:txBody>
              <a:bodyPr rtlCol="0" anchor="ctr"/>
              <a:lstStyle/>
              <a:p>
                <a:endParaRPr lang="en-US"/>
              </a:p>
            </p:txBody>
          </p:sp>
          <p:sp>
            <p:nvSpPr>
              <p:cNvPr id="467" name="Freeform 466">
                <a:extLst>
                  <a:ext uri="{FF2B5EF4-FFF2-40B4-BE49-F238E27FC236}">
                    <a16:creationId xmlns:a16="http://schemas.microsoft.com/office/drawing/2014/main" id="{D3A8F287-433B-264F-A775-81821EB5F6BC}"/>
                  </a:ext>
                </a:extLst>
              </p:cNvPr>
              <p:cNvSpPr/>
              <p:nvPr/>
            </p:nvSpPr>
            <p:spPr>
              <a:xfrm>
                <a:off x="6924769"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3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96" y="9049"/>
                    </a:moveTo>
                    <a:cubicBezTo>
                      <a:pt x="5236" y="9049"/>
                      <a:pt x="2856" y="10478"/>
                      <a:pt x="2856" y="13049"/>
                    </a:cubicBezTo>
                    <a:cubicBezTo>
                      <a:pt x="2856" y="14954"/>
                      <a:pt x="4189" y="16193"/>
                      <a:pt x="6473" y="16193"/>
                    </a:cubicBezTo>
                    <a:cubicBezTo>
                      <a:pt x="9520" y="16193"/>
                      <a:pt x="11995" y="13430"/>
                      <a:pt x="11995" y="10001"/>
                    </a:cubicBezTo>
                    <a:lnTo>
                      <a:pt x="11995" y="9049"/>
                    </a:lnTo>
                    <a:cubicBezTo>
                      <a:pt x="11328" y="9049"/>
                      <a:pt x="10567" y="9049"/>
                      <a:pt x="9996" y="9049"/>
                    </a:cubicBezTo>
                    <a:close/>
                  </a:path>
                </a:pathLst>
              </a:custGeom>
              <a:solidFill>
                <a:srgbClr val="231F20"/>
              </a:solidFill>
              <a:ln w="9509" cap="flat">
                <a:noFill/>
                <a:prstDash val="solid"/>
                <a:miter/>
              </a:ln>
            </p:spPr>
            <p:txBody>
              <a:bodyPr rtlCol="0" anchor="ctr"/>
              <a:lstStyle/>
              <a:p>
                <a:endParaRPr lang="en-US"/>
              </a:p>
            </p:txBody>
          </p:sp>
          <p:sp>
            <p:nvSpPr>
              <p:cNvPr id="468" name="Freeform 467">
                <a:extLst>
                  <a:ext uri="{FF2B5EF4-FFF2-40B4-BE49-F238E27FC236}">
                    <a16:creationId xmlns:a16="http://schemas.microsoft.com/office/drawing/2014/main" id="{8ECE40B4-A189-D647-85CF-73488B8A80C7}"/>
                  </a:ext>
                </a:extLst>
              </p:cNvPr>
              <p:cNvSpPr/>
              <p:nvPr/>
            </p:nvSpPr>
            <p:spPr>
              <a:xfrm>
                <a:off x="6943713"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69" name="Freeform 468">
                <a:extLst>
                  <a:ext uri="{FF2B5EF4-FFF2-40B4-BE49-F238E27FC236}">
                    <a16:creationId xmlns:a16="http://schemas.microsoft.com/office/drawing/2014/main" id="{0468A18B-BC66-F54D-9CF8-05946D9970A8}"/>
                  </a:ext>
                </a:extLst>
              </p:cNvPr>
              <p:cNvSpPr/>
              <p:nvPr/>
            </p:nvSpPr>
            <p:spPr>
              <a:xfrm>
                <a:off x="6960848" y="498071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0" y="21812"/>
                      <a:pt x="11995" y="19621"/>
                      <a:pt x="11995" y="16192"/>
                    </a:cubicBezTo>
                    <a:lnTo>
                      <a:pt x="11995" y="13525"/>
                    </a:lnTo>
                    <a:cubicBezTo>
                      <a:pt x="12090"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470" name="Freeform 469">
                <a:extLst>
                  <a:ext uri="{FF2B5EF4-FFF2-40B4-BE49-F238E27FC236}">
                    <a16:creationId xmlns:a16="http://schemas.microsoft.com/office/drawing/2014/main" id="{A9886420-9974-DB44-8971-3A83737F6AA8}"/>
                  </a:ext>
                </a:extLst>
              </p:cNvPr>
              <p:cNvSpPr/>
              <p:nvPr/>
            </p:nvSpPr>
            <p:spPr>
              <a:xfrm>
                <a:off x="6986932" y="4982432"/>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71" name="Freeform 470">
                <a:extLst>
                  <a:ext uri="{FF2B5EF4-FFF2-40B4-BE49-F238E27FC236}">
                    <a16:creationId xmlns:a16="http://schemas.microsoft.com/office/drawing/2014/main" id="{61357A62-953C-0D40-86CA-EA9713558B16}"/>
                  </a:ext>
                </a:extLst>
              </p:cNvPr>
              <p:cNvSpPr/>
              <p:nvPr/>
            </p:nvSpPr>
            <p:spPr>
              <a:xfrm>
                <a:off x="6999784"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72" name="Freeform 471">
                <a:extLst>
                  <a:ext uri="{FF2B5EF4-FFF2-40B4-BE49-F238E27FC236}">
                    <a16:creationId xmlns:a16="http://schemas.microsoft.com/office/drawing/2014/main" id="{141B750E-2322-564A-BD7A-14E557A8CC65}"/>
                  </a:ext>
                </a:extLst>
              </p:cNvPr>
              <p:cNvSpPr/>
              <p:nvPr/>
            </p:nvSpPr>
            <p:spPr>
              <a:xfrm>
                <a:off x="7016824"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519" y="18479"/>
                      <a:pt x="7901" y="18479"/>
                    </a:cubicBezTo>
                    <a:close/>
                    <a:moveTo>
                      <a:pt x="12756" y="7525"/>
                    </a:moveTo>
                    <a:cubicBezTo>
                      <a:pt x="12661" y="4096"/>
                      <a:pt x="10852"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473" name="Freeform 472">
                <a:extLst>
                  <a:ext uri="{FF2B5EF4-FFF2-40B4-BE49-F238E27FC236}">
                    <a16:creationId xmlns:a16="http://schemas.microsoft.com/office/drawing/2014/main" id="{78987B1F-431C-7446-8E94-74359D78A20C}"/>
                  </a:ext>
                </a:extLst>
              </p:cNvPr>
              <p:cNvSpPr/>
              <p:nvPr/>
            </p:nvSpPr>
            <p:spPr>
              <a:xfrm>
                <a:off x="7043955" y="4980432"/>
                <a:ext cx="18373" cy="24574"/>
              </a:xfrm>
              <a:custGeom>
                <a:avLst/>
                <a:gdLst>
                  <a:gd name="connsiteX0" fmla="*/ 9710 w 18373"/>
                  <a:gd name="connsiteY0" fmla="*/ 2286 h 24574"/>
                  <a:gd name="connsiteX1" fmla="*/ 3142 w 18373"/>
                  <a:gd name="connsiteY1" fmla="*/ 12192 h 24574"/>
                  <a:gd name="connsiteX2" fmla="*/ 9710 w 18373"/>
                  <a:gd name="connsiteY2" fmla="*/ 22098 h 24574"/>
                  <a:gd name="connsiteX3" fmla="*/ 15708 w 18373"/>
                  <a:gd name="connsiteY3" fmla="*/ 16288 h 24574"/>
                  <a:gd name="connsiteX4" fmla="*/ 18373 w 18373"/>
                  <a:gd name="connsiteY4" fmla="*/ 16859 h 24574"/>
                  <a:gd name="connsiteX5" fmla="*/ 9710 w 18373"/>
                  <a:gd name="connsiteY5" fmla="*/ 24575 h 24574"/>
                  <a:gd name="connsiteX6" fmla="*/ 0 w 18373"/>
                  <a:gd name="connsiteY6" fmla="*/ 12287 h 24574"/>
                  <a:gd name="connsiteX7" fmla="*/ 3237 w 18373"/>
                  <a:gd name="connsiteY7" fmla="*/ 2762 h 24574"/>
                  <a:gd name="connsiteX8" fmla="*/ 9710 w 18373"/>
                  <a:gd name="connsiteY8" fmla="*/ 0 h 24574"/>
                  <a:gd name="connsiteX9" fmla="*/ 18278 w 18373"/>
                  <a:gd name="connsiteY9" fmla="*/ 7620 h 24574"/>
                  <a:gd name="connsiteX10" fmla="*/ 15612 w 18373"/>
                  <a:gd name="connsiteY10" fmla="*/ 8192 h 24574"/>
                  <a:gd name="connsiteX11" fmla="*/ 9710 w 18373"/>
                  <a:gd name="connsiteY11" fmla="*/ 2286 h 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3" h="24574">
                    <a:moveTo>
                      <a:pt x="9710" y="2286"/>
                    </a:moveTo>
                    <a:cubicBezTo>
                      <a:pt x="5807" y="2286"/>
                      <a:pt x="3142" y="5905"/>
                      <a:pt x="3142" y="12192"/>
                    </a:cubicBezTo>
                    <a:cubicBezTo>
                      <a:pt x="3142" y="18479"/>
                      <a:pt x="5807" y="22098"/>
                      <a:pt x="9710" y="22098"/>
                    </a:cubicBezTo>
                    <a:cubicBezTo>
                      <a:pt x="12756" y="22098"/>
                      <a:pt x="14756" y="20098"/>
                      <a:pt x="15708" y="16288"/>
                    </a:cubicBezTo>
                    <a:lnTo>
                      <a:pt x="18373" y="16859"/>
                    </a:lnTo>
                    <a:cubicBezTo>
                      <a:pt x="17231" y="21907"/>
                      <a:pt x="14279" y="24575"/>
                      <a:pt x="9710" y="24575"/>
                    </a:cubicBezTo>
                    <a:cubicBezTo>
                      <a:pt x="3808" y="24575"/>
                      <a:pt x="0" y="20002"/>
                      <a:pt x="0" y="12287"/>
                    </a:cubicBezTo>
                    <a:cubicBezTo>
                      <a:pt x="0" y="8287"/>
                      <a:pt x="1047" y="5143"/>
                      <a:pt x="3237" y="2762"/>
                    </a:cubicBezTo>
                    <a:cubicBezTo>
                      <a:pt x="4950" y="952"/>
                      <a:pt x="7235" y="0"/>
                      <a:pt x="9710" y="0"/>
                    </a:cubicBezTo>
                    <a:cubicBezTo>
                      <a:pt x="14184" y="0"/>
                      <a:pt x="17135" y="2572"/>
                      <a:pt x="18278" y="7620"/>
                    </a:cubicBezTo>
                    <a:lnTo>
                      <a:pt x="15612" y="8192"/>
                    </a:lnTo>
                    <a:cubicBezTo>
                      <a:pt x="14756" y="4286"/>
                      <a:pt x="12661" y="2286"/>
                      <a:pt x="9710" y="2286"/>
                    </a:cubicBezTo>
                    <a:close/>
                  </a:path>
                </a:pathLst>
              </a:custGeom>
              <a:solidFill>
                <a:srgbClr val="231F20"/>
              </a:solidFill>
              <a:ln w="9509" cap="flat">
                <a:noFill/>
                <a:prstDash val="solid"/>
                <a:miter/>
              </a:ln>
            </p:spPr>
            <p:txBody>
              <a:bodyPr rtlCol="0" anchor="ctr"/>
              <a:lstStyle/>
              <a:p>
                <a:endParaRPr lang="en-US"/>
              </a:p>
            </p:txBody>
          </p:sp>
          <p:sp>
            <p:nvSpPr>
              <p:cNvPr id="474" name="Freeform 473">
                <a:extLst>
                  <a:ext uri="{FF2B5EF4-FFF2-40B4-BE49-F238E27FC236}">
                    <a16:creationId xmlns:a16="http://schemas.microsoft.com/office/drawing/2014/main" id="{7C732DB3-3597-CF42-89E7-4225FA8E55A3}"/>
                  </a:ext>
                </a:extLst>
              </p:cNvPr>
              <p:cNvSpPr/>
              <p:nvPr/>
            </p:nvSpPr>
            <p:spPr>
              <a:xfrm>
                <a:off x="7064232"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475" name="Freeform 474">
                <a:extLst>
                  <a:ext uri="{FF2B5EF4-FFF2-40B4-BE49-F238E27FC236}">
                    <a16:creationId xmlns:a16="http://schemas.microsoft.com/office/drawing/2014/main" id="{9035099D-212C-9543-883B-277ABF1AFD7A}"/>
                  </a:ext>
                </a:extLst>
              </p:cNvPr>
              <p:cNvSpPr/>
              <p:nvPr/>
            </p:nvSpPr>
            <p:spPr>
              <a:xfrm>
                <a:off x="7083557" y="4986528"/>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a:p>
            </p:txBody>
          </p:sp>
          <p:sp>
            <p:nvSpPr>
              <p:cNvPr id="476" name="Freeform 475">
                <a:extLst>
                  <a:ext uri="{FF2B5EF4-FFF2-40B4-BE49-F238E27FC236}">
                    <a16:creationId xmlns:a16="http://schemas.microsoft.com/office/drawing/2014/main" id="{335D510D-1C44-7E48-9603-18E397DF96B9}"/>
                  </a:ext>
                </a:extLst>
              </p:cNvPr>
              <p:cNvSpPr/>
              <p:nvPr/>
            </p:nvSpPr>
            <p:spPr>
              <a:xfrm>
                <a:off x="7111735" y="4986528"/>
                <a:ext cx="23513" cy="18002"/>
              </a:xfrm>
              <a:custGeom>
                <a:avLst/>
                <a:gdLst>
                  <a:gd name="connsiteX0" fmla="*/ 18182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2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2"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2" y="0"/>
                    </a:cubicBezTo>
                    <a:close/>
                  </a:path>
                </a:pathLst>
              </a:custGeom>
              <a:solidFill>
                <a:srgbClr val="231F20"/>
              </a:solidFill>
              <a:ln w="9509" cap="flat">
                <a:noFill/>
                <a:prstDash val="solid"/>
                <a:miter/>
              </a:ln>
            </p:spPr>
            <p:txBody>
              <a:bodyPr rtlCol="0" anchor="ctr"/>
              <a:lstStyle/>
              <a:p>
                <a:endParaRPr lang="en-US"/>
              </a:p>
            </p:txBody>
          </p:sp>
          <p:sp>
            <p:nvSpPr>
              <p:cNvPr id="477" name="Freeform 476">
                <a:extLst>
                  <a:ext uri="{FF2B5EF4-FFF2-40B4-BE49-F238E27FC236}">
                    <a16:creationId xmlns:a16="http://schemas.microsoft.com/office/drawing/2014/main" id="{CDA29EFB-0605-124E-A424-5D5B3249B9E0}"/>
                  </a:ext>
                </a:extLst>
              </p:cNvPr>
              <p:cNvSpPr/>
              <p:nvPr/>
            </p:nvSpPr>
            <p:spPr>
              <a:xfrm>
                <a:off x="7139913"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478" name="Freeform 477">
                <a:extLst>
                  <a:ext uri="{FF2B5EF4-FFF2-40B4-BE49-F238E27FC236}">
                    <a16:creationId xmlns:a16="http://schemas.microsoft.com/office/drawing/2014/main" id="{211969A7-62AD-D740-A3CD-3E4B740D22B2}"/>
                  </a:ext>
                </a:extLst>
              </p:cNvPr>
              <p:cNvSpPr/>
              <p:nvPr/>
            </p:nvSpPr>
            <p:spPr>
              <a:xfrm>
                <a:off x="7145815"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479" name="Freeform 478">
                <a:extLst>
                  <a:ext uri="{FF2B5EF4-FFF2-40B4-BE49-F238E27FC236}">
                    <a16:creationId xmlns:a16="http://schemas.microsoft.com/office/drawing/2014/main" id="{A02B44A1-3494-3544-883D-C7CC30FEAAFA}"/>
                  </a:ext>
                </a:extLst>
              </p:cNvPr>
              <p:cNvSpPr/>
              <p:nvPr/>
            </p:nvSpPr>
            <p:spPr>
              <a:xfrm>
                <a:off x="7161332" y="498643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480" name="Freeform 479">
                <a:extLst>
                  <a:ext uri="{FF2B5EF4-FFF2-40B4-BE49-F238E27FC236}">
                    <a16:creationId xmlns:a16="http://schemas.microsoft.com/office/drawing/2014/main" id="{5736816F-C491-754B-9ACE-BCC9BAA4733F}"/>
                  </a:ext>
                </a:extLst>
              </p:cNvPr>
              <p:cNvSpPr/>
              <p:nvPr/>
            </p:nvSpPr>
            <p:spPr>
              <a:xfrm>
                <a:off x="7178373"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481" name="Freeform 480">
                <a:extLst>
                  <a:ext uri="{FF2B5EF4-FFF2-40B4-BE49-F238E27FC236}">
                    <a16:creationId xmlns:a16="http://schemas.microsoft.com/office/drawing/2014/main" id="{E9191700-BEA3-F84E-82B5-A1A4FB5E17A6}"/>
                  </a:ext>
                </a:extLst>
              </p:cNvPr>
              <p:cNvSpPr/>
              <p:nvPr/>
            </p:nvSpPr>
            <p:spPr>
              <a:xfrm>
                <a:off x="7184560"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4CFC38C4-3483-1D46-9983-48320A27FB9D}"/>
                  </a:ext>
                </a:extLst>
              </p:cNvPr>
              <p:cNvSpPr/>
              <p:nvPr/>
            </p:nvSpPr>
            <p:spPr>
              <a:xfrm>
                <a:off x="7203790"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83" name="Freeform 482">
                <a:extLst>
                  <a:ext uri="{FF2B5EF4-FFF2-40B4-BE49-F238E27FC236}">
                    <a16:creationId xmlns:a16="http://schemas.microsoft.com/office/drawing/2014/main" id="{3CB5EAE9-E3BC-E646-A986-45414128AA55}"/>
                  </a:ext>
                </a:extLst>
              </p:cNvPr>
              <p:cNvSpPr/>
              <p:nvPr/>
            </p:nvSpPr>
            <p:spPr>
              <a:xfrm>
                <a:off x="7230064" y="4986432"/>
                <a:ext cx="14184" cy="18478"/>
              </a:xfrm>
              <a:custGeom>
                <a:avLst/>
                <a:gdLst>
                  <a:gd name="connsiteX0" fmla="*/ 7521 w 14184"/>
                  <a:gd name="connsiteY0" fmla="*/ 2191 h 18478"/>
                  <a:gd name="connsiteX1" fmla="*/ 2761 w 14184"/>
                  <a:gd name="connsiteY1" fmla="*/ 9239 h 18478"/>
                  <a:gd name="connsiteX2" fmla="*/ 7521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3"/>
                      <a:pt x="7521"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328" y="3810"/>
                      <a:pt x="9615" y="2191"/>
                      <a:pt x="7521" y="2191"/>
                    </a:cubicBezTo>
                    <a:close/>
                  </a:path>
                </a:pathLst>
              </a:custGeom>
              <a:solidFill>
                <a:srgbClr val="231F20"/>
              </a:solidFill>
              <a:ln w="9509" cap="flat">
                <a:noFill/>
                <a:prstDash val="solid"/>
                <a:miter/>
              </a:ln>
            </p:spPr>
            <p:txBody>
              <a:bodyPr rtlCol="0" anchor="ctr"/>
              <a:lstStyle/>
              <a:p>
                <a:endParaRPr lang="en-US"/>
              </a:p>
            </p:txBody>
          </p:sp>
          <p:sp>
            <p:nvSpPr>
              <p:cNvPr id="484" name="Freeform 483">
                <a:extLst>
                  <a:ext uri="{FF2B5EF4-FFF2-40B4-BE49-F238E27FC236}">
                    <a16:creationId xmlns:a16="http://schemas.microsoft.com/office/drawing/2014/main" id="{99C8C6FD-858D-AA4A-B82D-FBF43942FC6E}"/>
                  </a:ext>
                </a:extLst>
              </p:cNvPr>
              <p:cNvSpPr/>
              <p:nvPr/>
            </p:nvSpPr>
            <p:spPr>
              <a:xfrm>
                <a:off x="7246438"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0 w 15136"/>
                  <a:gd name="connsiteY15" fmla="*/ 9049 h 18383"/>
                  <a:gd name="connsiteX16" fmla="*/ 2761 w 15136"/>
                  <a:gd name="connsiteY16" fmla="*/ 13049 h 18383"/>
                  <a:gd name="connsiteX17" fmla="*/ 6378 w 15136"/>
                  <a:gd name="connsiteY17" fmla="*/ 16193 h 18383"/>
                  <a:gd name="connsiteX18" fmla="*/ 11900 w 15136"/>
                  <a:gd name="connsiteY18" fmla="*/ 10001 h 18383"/>
                  <a:gd name="connsiteX19" fmla="*/ 11900 w 15136"/>
                  <a:gd name="connsiteY19" fmla="*/ 9049 h 18383"/>
                  <a:gd name="connsiteX20" fmla="*/ 9900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0" y="9049"/>
                    </a:moveTo>
                    <a:cubicBezTo>
                      <a:pt x="5141" y="9049"/>
                      <a:pt x="2761" y="10478"/>
                      <a:pt x="2761" y="13049"/>
                    </a:cubicBezTo>
                    <a:cubicBezTo>
                      <a:pt x="2761" y="14954"/>
                      <a:pt x="4093" y="16193"/>
                      <a:pt x="6378" y="16193"/>
                    </a:cubicBezTo>
                    <a:cubicBezTo>
                      <a:pt x="9425" y="16193"/>
                      <a:pt x="11900" y="13430"/>
                      <a:pt x="11900" y="10001"/>
                    </a:cubicBezTo>
                    <a:lnTo>
                      <a:pt x="11900" y="9049"/>
                    </a:lnTo>
                    <a:cubicBezTo>
                      <a:pt x="11233" y="9049"/>
                      <a:pt x="10567" y="9049"/>
                      <a:pt x="9900" y="9049"/>
                    </a:cubicBezTo>
                    <a:close/>
                  </a:path>
                </a:pathLst>
              </a:custGeom>
              <a:solidFill>
                <a:srgbClr val="231F20"/>
              </a:solidFill>
              <a:ln w="9509" cap="flat">
                <a:no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145B1660-2827-0C45-B09D-0E53AF1D2111}"/>
                  </a:ext>
                </a:extLst>
              </p:cNvPr>
              <p:cNvSpPr/>
              <p:nvPr/>
            </p:nvSpPr>
            <p:spPr>
              <a:xfrm>
                <a:off x="7265382"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C0F54497-6883-3E42-B45C-4D2AAD34F629}"/>
                  </a:ext>
                </a:extLst>
              </p:cNvPr>
              <p:cNvSpPr/>
              <p:nvPr/>
            </p:nvSpPr>
            <p:spPr>
              <a:xfrm>
                <a:off x="7283755"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D8F206B0-7C18-1242-94C2-5B88588901B8}"/>
                  </a:ext>
                </a:extLst>
              </p:cNvPr>
              <p:cNvSpPr/>
              <p:nvPr/>
            </p:nvSpPr>
            <p:spPr>
              <a:xfrm>
                <a:off x="7300891"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621"/>
                      <a:pt x="12852" y="9239"/>
                    </a:cubicBezTo>
                    <a:close/>
                  </a:path>
                </a:pathLst>
              </a:custGeom>
              <a:solidFill>
                <a:srgbClr val="231F20"/>
              </a:solidFill>
              <a:ln w="9509" cap="flat">
                <a:no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3C5B096B-8913-3747-9E04-07E16FC56228}"/>
                  </a:ext>
                </a:extLst>
              </p:cNvPr>
              <p:cNvSpPr/>
              <p:nvPr/>
            </p:nvSpPr>
            <p:spPr>
              <a:xfrm>
                <a:off x="7317836" y="4982432"/>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89" name="Freeform 488">
                <a:extLst>
                  <a:ext uri="{FF2B5EF4-FFF2-40B4-BE49-F238E27FC236}">
                    <a16:creationId xmlns:a16="http://schemas.microsoft.com/office/drawing/2014/main" id="{2B687F1B-83C2-CD47-94BC-4CDA161CF6A6}"/>
                  </a:ext>
                </a:extLst>
              </p:cNvPr>
              <p:cNvSpPr/>
              <p:nvPr/>
            </p:nvSpPr>
            <p:spPr>
              <a:xfrm>
                <a:off x="7339636" y="4980717"/>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5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5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5" y="21812"/>
                    </a:moveTo>
                    <a:cubicBezTo>
                      <a:pt x="9901" y="21812"/>
                      <a:pt x="11709" y="19336"/>
                      <a:pt x="11709" y="14859"/>
                    </a:cubicBezTo>
                    <a:cubicBezTo>
                      <a:pt x="11709" y="10477"/>
                      <a:pt x="9901" y="8001"/>
                      <a:pt x="7140" y="8001"/>
                    </a:cubicBezTo>
                    <a:cubicBezTo>
                      <a:pt x="4665" y="8001"/>
                      <a:pt x="2570" y="10192"/>
                      <a:pt x="2570" y="13430"/>
                    </a:cubicBezTo>
                    <a:lnTo>
                      <a:pt x="2570" y="16288"/>
                    </a:lnTo>
                    <a:cubicBezTo>
                      <a:pt x="2570" y="19812"/>
                      <a:pt x="4474" y="21812"/>
                      <a:pt x="7045" y="21812"/>
                    </a:cubicBezTo>
                    <a:close/>
                  </a:path>
                </a:pathLst>
              </a:custGeom>
              <a:solidFill>
                <a:srgbClr val="231F20"/>
              </a:solidFill>
              <a:ln w="9509" cap="flat">
                <a:noFill/>
                <a:prstDash val="solid"/>
                <a:miter/>
              </a:ln>
            </p:spPr>
            <p:txBody>
              <a:bodyPr rtlCol="0" anchor="ctr"/>
              <a:lstStyle/>
              <a:p>
                <a:endParaRPr lang="en-US"/>
              </a:p>
            </p:txBody>
          </p:sp>
          <p:sp>
            <p:nvSpPr>
              <p:cNvPr id="490" name="Freeform 489">
                <a:extLst>
                  <a:ext uri="{FF2B5EF4-FFF2-40B4-BE49-F238E27FC236}">
                    <a16:creationId xmlns:a16="http://schemas.microsoft.com/office/drawing/2014/main" id="{DDDA42BC-E92F-F547-A656-5B156DB61AE5}"/>
                  </a:ext>
                </a:extLst>
              </p:cNvPr>
              <p:cNvSpPr/>
              <p:nvPr/>
            </p:nvSpPr>
            <p:spPr>
              <a:xfrm>
                <a:off x="7356390"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2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2"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a:p>
            </p:txBody>
          </p:sp>
          <p:sp>
            <p:nvSpPr>
              <p:cNvPr id="491" name="Freeform 490">
                <a:extLst>
                  <a:ext uri="{FF2B5EF4-FFF2-40B4-BE49-F238E27FC236}">
                    <a16:creationId xmlns:a16="http://schemas.microsoft.com/office/drawing/2014/main" id="{7FC22875-BE58-6340-AE03-EB6C42C57ACF}"/>
                  </a:ext>
                </a:extLst>
              </p:cNvPr>
              <p:cNvSpPr/>
              <p:nvPr/>
            </p:nvSpPr>
            <p:spPr>
              <a:xfrm>
                <a:off x="7384568"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92" name="Freeform 491">
                <a:extLst>
                  <a:ext uri="{FF2B5EF4-FFF2-40B4-BE49-F238E27FC236}">
                    <a16:creationId xmlns:a16="http://schemas.microsoft.com/office/drawing/2014/main" id="{0D1981A0-6800-D340-A93D-04539139E909}"/>
                  </a:ext>
                </a:extLst>
              </p:cNvPr>
              <p:cNvSpPr/>
              <p:nvPr/>
            </p:nvSpPr>
            <p:spPr>
              <a:xfrm>
                <a:off x="7401704"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089" y="16669"/>
                      <a:pt x="11519" y="18479"/>
                      <a:pt x="7901" y="18479"/>
                    </a:cubicBezTo>
                    <a:close/>
                    <a:moveTo>
                      <a:pt x="12756" y="7525"/>
                    </a:moveTo>
                    <a:cubicBezTo>
                      <a:pt x="12661" y="4096"/>
                      <a:pt x="10853"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CA557CFC-5773-3949-8AE6-D025E3438D78}"/>
                  </a:ext>
                </a:extLst>
              </p:cNvPr>
              <p:cNvSpPr/>
              <p:nvPr/>
            </p:nvSpPr>
            <p:spPr>
              <a:xfrm>
                <a:off x="7420838" y="4980717"/>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32BD98D1-A7FE-0144-B178-2B00BCC4E927}"/>
                  </a:ext>
                </a:extLst>
              </p:cNvPr>
              <p:cNvSpPr/>
              <p:nvPr/>
            </p:nvSpPr>
            <p:spPr>
              <a:xfrm>
                <a:off x="7427121" y="498071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0" y="21812"/>
                      <a:pt x="11995" y="19621"/>
                      <a:pt x="11995" y="16192"/>
                    </a:cubicBezTo>
                    <a:lnTo>
                      <a:pt x="11995" y="13525"/>
                    </a:lnTo>
                    <a:cubicBezTo>
                      <a:pt x="11995"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495" name="Freeform 494">
                <a:extLst>
                  <a:ext uri="{FF2B5EF4-FFF2-40B4-BE49-F238E27FC236}">
                    <a16:creationId xmlns:a16="http://schemas.microsoft.com/office/drawing/2014/main" id="{61AD89D8-D658-CA4C-96EC-FC0EF1115F5D}"/>
                  </a:ext>
                </a:extLst>
              </p:cNvPr>
              <p:cNvSpPr/>
              <p:nvPr/>
            </p:nvSpPr>
            <p:spPr>
              <a:xfrm>
                <a:off x="7455300" y="498633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496" name="Freeform 495">
                <a:extLst>
                  <a:ext uri="{FF2B5EF4-FFF2-40B4-BE49-F238E27FC236}">
                    <a16:creationId xmlns:a16="http://schemas.microsoft.com/office/drawing/2014/main" id="{A72B799B-5417-3D43-851A-C1E245AB0CEF}"/>
                  </a:ext>
                </a:extLst>
              </p:cNvPr>
              <p:cNvSpPr/>
              <p:nvPr/>
            </p:nvSpPr>
            <p:spPr>
              <a:xfrm>
                <a:off x="7464629"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1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1"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a:p>
            </p:txBody>
          </p:sp>
          <p:sp>
            <p:nvSpPr>
              <p:cNvPr id="497" name="Freeform 496">
                <a:extLst>
                  <a:ext uri="{FF2B5EF4-FFF2-40B4-BE49-F238E27FC236}">
                    <a16:creationId xmlns:a16="http://schemas.microsoft.com/office/drawing/2014/main" id="{C7FF7E36-0E82-5846-90A4-F22487CFABF7}"/>
                  </a:ext>
                </a:extLst>
              </p:cNvPr>
              <p:cNvSpPr/>
              <p:nvPr/>
            </p:nvSpPr>
            <p:spPr>
              <a:xfrm>
                <a:off x="7482335"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498" name="Freeform 497">
                <a:extLst>
                  <a:ext uri="{FF2B5EF4-FFF2-40B4-BE49-F238E27FC236}">
                    <a16:creationId xmlns:a16="http://schemas.microsoft.com/office/drawing/2014/main" id="{54AACBD0-2D5D-5D44-8D5D-A3436E9725CB}"/>
                  </a:ext>
                </a:extLst>
              </p:cNvPr>
              <p:cNvSpPr/>
              <p:nvPr/>
            </p:nvSpPr>
            <p:spPr>
              <a:xfrm>
                <a:off x="7499280" y="498643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4" y="16097"/>
                    </a:cubicBezTo>
                    <a:close/>
                  </a:path>
                </a:pathLst>
              </a:custGeom>
              <a:solidFill>
                <a:srgbClr val="231F20"/>
              </a:solidFill>
              <a:ln w="9509" cap="flat">
                <a:noFill/>
                <a:prstDash val="solid"/>
                <a:miter/>
              </a:ln>
            </p:spPr>
            <p:txBody>
              <a:bodyPr rtlCol="0" anchor="ctr"/>
              <a:lstStyle/>
              <a:p>
                <a:endParaRPr lang="en-US"/>
              </a:p>
            </p:txBody>
          </p:sp>
          <p:sp>
            <p:nvSpPr>
              <p:cNvPr id="499" name="Freeform 498">
                <a:extLst>
                  <a:ext uri="{FF2B5EF4-FFF2-40B4-BE49-F238E27FC236}">
                    <a16:creationId xmlns:a16="http://schemas.microsoft.com/office/drawing/2014/main" id="{3320327F-B4EC-6944-A85E-32B35E527922}"/>
                  </a:ext>
                </a:extLst>
              </p:cNvPr>
              <p:cNvSpPr/>
              <p:nvPr/>
            </p:nvSpPr>
            <p:spPr>
              <a:xfrm>
                <a:off x="7516130"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500" name="Freeform 499">
                <a:extLst>
                  <a:ext uri="{FF2B5EF4-FFF2-40B4-BE49-F238E27FC236}">
                    <a16:creationId xmlns:a16="http://schemas.microsoft.com/office/drawing/2014/main" id="{5C99ECB0-2E85-504B-8D78-12DCB3084E0F}"/>
                  </a:ext>
                </a:extLst>
              </p:cNvPr>
              <p:cNvSpPr/>
              <p:nvPr/>
            </p:nvSpPr>
            <p:spPr>
              <a:xfrm>
                <a:off x="7535360"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01" name="Freeform 500">
                <a:extLst>
                  <a:ext uri="{FF2B5EF4-FFF2-40B4-BE49-F238E27FC236}">
                    <a16:creationId xmlns:a16="http://schemas.microsoft.com/office/drawing/2014/main" id="{9B4C0D69-30E9-E14D-AA96-1E6E399F1792}"/>
                  </a:ext>
                </a:extLst>
              </p:cNvPr>
              <p:cNvSpPr/>
              <p:nvPr/>
            </p:nvSpPr>
            <p:spPr>
              <a:xfrm>
                <a:off x="7552305" y="498643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502" name="Freeform 501">
                <a:extLst>
                  <a:ext uri="{FF2B5EF4-FFF2-40B4-BE49-F238E27FC236}">
                    <a16:creationId xmlns:a16="http://schemas.microsoft.com/office/drawing/2014/main" id="{57F52D52-30ED-4C4E-B837-0DB03C8E3B0B}"/>
                  </a:ext>
                </a:extLst>
              </p:cNvPr>
              <p:cNvSpPr/>
              <p:nvPr/>
            </p:nvSpPr>
            <p:spPr>
              <a:xfrm>
                <a:off x="7569345"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503" name="Freeform 502">
                <a:extLst>
                  <a:ext uri="{FF2B5EF4-FFF2-40B4-BE49-F238E27FC236}">
                    <a16:creationId xmlns:a16="http://schemas.microsoft.com/office/drawing/2014/main" id="{54C93358-14F2-0840-8D50-7F562B322D1D}"/>
                  </a:ext>
                </a:extLst>
              </p:cNvPr>
              <p:cNvSpPr/>
              <p:nvPr/>
            </p:nvSpPr>
            <p:spPr>
              <a:xfrm>
                <a:off x="7576771" y="4980717"/>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4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4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812"/>
                    </a:moveTo>
                    <a:cubicBezTo>
                      <a:pt x="9900" y="21812"/>
                      <a:pt x="11709" y="19336"/>
                      <a:pt x="11709" y="14859"/>
                    </a:cubicBezTo>
                    <a:cubicBezTo>
                      <a:pt x="11709" y="10477"/>
                      <a:pt x="9900" y="8001"/>
                      <a:pt x="7140" y="8001"/>
                    </a:cubicBezTo>
                    <a:cubicBezTo>
                      <a:pt x="4665" y="8001"/>
                      <a:pt x="2570" y="10192"/>
                      <a:pt x="2570" y="13430"/>
                    </a:cubicBezTo>
                    <a:lnTo>
                      <a:pt x="2570" y="16288"/>
                    </a:lnTo>
                    <a:cubicBezTo>
                      <a:pt x="2570" y="19812"/>
                      <a:pt x="4379" y="21812"/>
                      <a:pt x="7044" y="21812"/>
                    </a:cubicBezTo>
                    <a:close/>
                  </a:path>
                </a:pathLst>
              </a:custGeom>
              <a:solidFill>
                <a:srgbClr val="231F20"/>
              </a:solidFill>
              <a:ln w="9509" cap="flat">
                <a:noFill/>
                <a:prstDash val="solid"/>
                <a:miter/>
              </a:ln>
            </p:spPr>
            <p:txBody>
              <a:bodyPr rtlCol="0" anchor="ctr"/>
              <a:lstStyle/>
              <a:p>
                <a:endParaRPr lang="en-US"/>
              </a:p>
            </p:txBody>
          </p:sp>
          <p:sp>
            <p:nvSpPr>
              <p:cNvPr id="504" name="Freeform 503">
                <a:extLst>
                  <a:ext uri="{FF2B5EF4-FFF2-40B4-BE49-F238E27FC236}">
                    <a16:creationId xmlns:a16="http://schemas.microsoft.com/office/drawing/2014/main" id="{AA71873B-314F-5945-8384-4775B3D1B4E2}"/>
                  </a:ext>
                </a:extLst>
              </p:cNvPr>
              <p:cNvSpPr/>
              <p:nvPr/>
            </p:nvSpPr>
            <p:spPr>
              <a:xfrm>
                <a:off x="7594858" y="4980717"/>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505" name="Freeform 504">
                <a:extLst>
                  <a:ext uri="{FF2B5EF4-FFF2-40B4-BE49-F238E27FC236}">
                    <a16:creationId xmlns:a16="http://schemas.microsoft.com/office/drawing/2014/main" id="{DE40AEDB-119C-6849-B8E5-A08871AD4710}"/>
                  </a:ext>
                </a:extLst>
              </p:cNvPr>
              <p:cNvSpPr/>
              <p:nvPr/>
            </p:nvSpPr>
            <p:spPr>
              <a:xfrm>
                <a:off x="7601046"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525"/>
                    </a:moveTo>
                    <a:cubicBezTo>
                      <a:pt x="12661" y="4096"/>
                      <a:pt x="10853"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506" name="Freeform 505">
                <a:extLst>
                  <a:ext uri="{FF2B5EF4-FFF2-40B4-BE49-F238E27FC236}">
                    <a16:creationId xmlns:a16="http://schemas.microsoft.com/office/drawing/2014/main" id="{82E18A74-747C-3C47-A497-1583E9356787}"/>
                  </a:ext>
                </a:extLst>
              </p:cNvPr>
              <p:cNvSpPr/>
              <p:nvPr/>
            </p:nvSpPr>
            <p:spPr>
              <a:xfrm>
                <a:off x="7626939" y="4980432"/>
                <a:ext cx="10947" cy="24002"/>
              </a:xfrm>
              <a:custGeom>
                <a:avLst/>
                <a:gdLst>
                  <a:gd name="connsiteX0" fmla="*/ 3141 w 10947"/>
                  <a:gd name="connsiteY0" fmla="*/ 8382 h 24002"/>
                  <a:gd name="connsiteX1" fmla="*/ 0 w 10947"/>
                  <a:gd name="connsiteY1" fmla="*/ 8382 h 24002"/>
                  <a:gd name="connsiteX2" fmla="*/ 0 w 10947"/>
                  <a:gd name="connsiteY2" fmla="*/ 6477 h 24002"/>
                  <a:gd name="connsiteX3" fmla="*/ 3141 w 10947"/>
                  <a:gd name="connsiteY3" fmla="*/ 6477 h 24002"/>
                  <a:gd name="connsiteX4" fmla="*/ 3141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3 w 10947"/>
                  <a:gd name="connsiteY8" fmla="*/ 2191 h 24002"/>
                  <a:gd name="connsiteX9" fmla="*/ 5712 w 10947"/>
                  <a:gd name="connsiteY9" fmla="*/ 5810 h 24002"/>
                  <a:gd name="connsiteX10" fmla="*/ 5712 w 10947"/>
                  <a:gd name="connsiteY10" fmla="*/ 6477 h 24002"/>
                  <a:gd name="connsiteX11" fmla="*/ 9901 w 10947"/>
                  <a:gd name="connsiteY11" fmla="*/ 6477 h 24002"/>
                  <a:gd name="connsiteX12" fmla="*/ 9901 w 10947"/>
                  <a:gd name="connsiteY12" fmla="*/ 8382 h 24002"/>
                  <a:gd name="connsiteX13" fmla="*/ 5712 w 10947"/>
                  <a:gd name="connsiteY13" fmla="*/ 8382 h 24002"/>
                  <a:gd name="connsiteX14" fmla="*/ 5712 w 10947"/>
                  <a:gd name="connsiteY14" fmla="*/ 24003 h 24002"/>
                  <a:gd name="connsiteX15" fmla="*/ 3141 w 10947"/>
                  <a:gd name="connsiteY15" fmla="*/ 24003 h 24002"/>
                  <a:gd name="connsiteX16" fmla="*/ 3141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1" y="8382"/>
                    </a:moveTo>
                    <a:lnTo>
                      <a:pt x="0" y="8382"/>
                    </a:lnTo>
                    <a:lnTo>
                      <a:pt x="0" y="6477"/>
                    </a:lnTo>
                    <a:lnTo>
                      <a:pt x="3141" y="6477"/>
                    </a:lnTo>
                    <a:cubicBezTo>
                      <a:pt x="3141" y="6477"/>
                      <a:pt x="3141" y="6382"/>
                      <a:pt x="3141" y="6382"/>
                    </a:cubicBezTo>
                    <a:cubicBezTo>
                      <a:pt x="3141" y="2096"/>
                      <a:pt x="4855" y="0"/>
                      <a:pt x="8377" y="0"/>
                    </a:cubicBezTo>
                    <a:cubicBezTo>
                      <a:pt x="9234" y="0"/>
                      <a:pt x="10091" y="95"/>
                      <a:pt x="10948" y="190"/>
                    </a:cubicBezTo>
                    <a:lnTo>
                      <a:pt x="10948" y="2381"/>
                    </a:lnTo>
                    <a:cubicBezTo>
                      <a:pt x="9996" y="2191"/>
                      <a:pt x="9329" y="2191"/>
                      <a:pt x="8853" y="2191"/>
                    </a:cubicBezTo>
                    <a:cubicBezTo>
                      <a:pt x="6664" y="2191"/>
                      <a:pt x="5712" y="3334"/>
                      <a:pt x="5712" y="5810"/>
                    </a:cubicBezTo>
                    <a:cubicBezTo>
                      <a:pt x="5712" y="6001"/>
                      <a:pt x="5712" y="6286"/>
                      <a:pt x="5712" y="6477"/>
                    </a:cubicBezTo>
                    <a:lnTo>
                      <a:pt x="9901" y="6477"/>
                    </a:lnTo>
                    <a:lnTo>
                      <a:pt x="9901" y="8382"/>
                    </a:lnTo>
                    <a:lnTo>
                      <a:pt x="5712" y="8382"/>
                    </a:lnTo>
                    <a:lnTo>
                      <a:pt x="5712" y="24003"/>
                    </a:lnTo>
                    <a:lnTo>
                      <a:pt x="3141" y="24003"/>
                    </a:lnTo>
                    <a:lnTo>
                      <a:pt x="3141" y="8382"/>
                    </a:lnTo>
                    <a:close/>
                  </a:path>
                </a:pathLst>
              </a:custGeom>
              <a:solidFill>
                <a:srgbClr val="231F20"/>
              </a:solidFill>
              <a:ln w="9509" cap="flat">
                <a:noFill/>
                <a:prstDash val="solid"/>
                <a:miter/>
              </a:ln>
            </p:spPr>
            <p:txBody>
              <a:bodyPr rtlCol="0" anchor="ctr"/>
              <a:lstStyle/>
              <a:p>
                <a:endParaRPr lang="en-US"/>
              </a:p>
            </p:txBody>
          </p:sp>
          <p:sp>
            <p:nvSpPr>
              <p:cNvPr id="507" name="Freeform 506">
                <a:extLst>
                  <a:ext uri="{FF2B5EF4-FFF2-40B4-BE49-F238E27FC236}">
                    <a16:creationId xmlns:a16="http://schemas.microsoft.com/office/drawing/2014/main" id="{B3B4FAD7-4233-C042-88CA-66A4B0B3914B}"/>
                  </a:ext>
                </a:extLst>
              </p:cNvPr>
              <p:cNvSpPr/>
              <p:nvPr/>
            </p:nvSpPr>
            <p:spPr>
              <a:xfrm>
                <a:off x="7637506"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508" name="Freeform 507">
                <a:extLst>
                  <a:ext uri="{FF2B5EF4-FFF2-40B4-BE49-F238E27FC236}">
                    <a16:creationId xmlns:a16="http://schemas.microsoft.com/office/drawing/2014/main" id="{10098714-5E3C-8140-8D25-BFB515E2F9B6}"/>
                  </a:ext>
                </a:extLst>
              </p:cNvPr>
              <p:cNvSpPr/>
              <p:nvPr/>
            </p:nvSpPr>
            <p:spPr>
              <a:xfrm>
                <a:off x="7656640" y="498633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509" name="Freeform 508">
                <a:extLst>
                  <a:ext uri="{FF2B5EF4-FFF2-40B4-BE49-F238E27FC236}">
                    <a16:creationId xmlns:a16="http://schemas.microsoft.com/office/drawing/2014/main" id="{FD05A8D2-F3C8-CD48-91FC-268AFED378E5}"/>
                  </a:ext>
                </a:extLst>
              </p:cNvPr>
              <p:cNvSpPr/>
              <p:nvPr/>
            </p:nvSpPr>
            <p:spPr>
              <a:xfrm>
                <a:off x="7675204"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3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96" y="9049"/>
                    </a:moveTo>
                    <a:cubicBezTo>
                      <a:pt x="5236" y="9049"/>
                      <a:pt x="2856" y="10478"/>
                      <a:pt x="2856" y="13049"/>
                    </a:cubicBezTo>
                    <a:cubicBezTo>
                      <a:pt x="2856" y="14954"/>
                      <a:pt x="4189" y="16193"/>
                      <a:pt x="6473" y="16193"/>
                    </a:cubicBezTo>
                    <a:cubicBezTo>
                      <a:pt x="9520" y="16193"/>
                      <a:pt x="11995" y="13430"/>
                      <a:pt x="11995" y="10001"/>
                    </a:cubicBezTo>
                    <a:lnTo>
                      <a:pt x="11995" y="9049"/>
                    </a:lnTo>
                    <a:cubicBezTo>
                      <a:pt x="11328" y="9049"/>
                      <a:pt x="10567" y="9049"/>
                      <a:pt x="9996" y="9049"/>
                    </a:cubicBezTo>
                    <a:close/>
                  </a:path>
                </a:pathLst>
              </a:custGeom>
              <a:solidFill>
                <a:srgbClr val="231F20"/>
              </a:solidFill>
              <a:ln w="9509" cap="flat">
                <a:noFill/>
                <a:prstDash val="solid"/>
                <a:miter/>
              </a:ln>
            </p:spPr>
            <p:txBody>
              <a:bodyPr rtlCol="0" anchor="ctr"/>
              <a:lstStyle/>
              <a:p>
                <a:endParaRPr lang="en-US"/>
              </a:p>
            </p:txBody>
          </p:sp>
          <p:sp>
            <p:nvSpPr>
              <p:cNvPr id="510" name="Freeform 509">
                <a:extLst>
                  <a:ext uri="{FF2B5EF4-FFF2-40B4-BE49-F238E27FC236}">
                    <a16:creationId xmlns:a16="http://schemas.microsoft.com/office/drawing/2014/main" id="{9982287E-A22B-A341-A99F-CEF4417D6B09}"/>
                  </a:ext>
                </a:extLst>
              </p:cNvPr>
              <p:cNvSpPr/>
              <p:nvPr/>
            </p:nvSpPr>
            <p:spPr>
              <a:xfrm>
                <a:off x="7694148"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11" name="Freeform 510">
                <a:extLst>
                  <a:ext uri="{FF2B5EF4-FFF2-40B4-BE49-F238E27FC236}">
                    <a16:creationId xmlns:a16="http://schemas.microsoft.com/office/drawing/2014/main" id="{2562BC24-F442-294A-8755-340256195A3F}"/>
                  </a:ext>
                </a:extLst>
              </p:cNvPr>
              <p:cNvSpPr/>
              <p:nvPr/>
            </p:nvSpPr>
            <p:spPr>
              <a:xfrm>
                <a:off x="7710046" y="4986908"/>
                <a:ext cx="14850" cy="24003"/>
              </a:xfrm>
              <a:custGeom>
                <a:avLst/>
                <a:gdLst>
                  <a:gd name="connsiteX0" fmla="*/ 190 w 14850"/>
                  <a:gd name="connsiteY0" fmla="*/ 21527 h 24003"/>
                  <a:gd name="connsiteX1" fmla="*/ 2189 w 14850"/>
                  <a:gd name="connsiteY1" fmla="*/ 21812 h 24003"/>
                  <a:gd name="connsiteX2" fmla="*/ 6283 w 14850"/>
                  <a:gd name="connsiteY2" fmla="*/ 17431 h 24003"/>
                  <a:gd name="connsiteX3" fmla="*/ 0 w 14850"/>
                  <a:gd name="connsiteY3" fmla="*/ 0 h 24003"/>
                  <a:gd name="connsiteX4" fmla="*/ 2665 w 14850"/>
                  <a:gd name="connsiteY4" fmla="*/ 0 h 24003"/>
                  <a:gd name="connsiteX5" fmla="*/ 7616 w 14850"/>
                  <a:gd name="connsiteY5" fmla="*/ 14097 h 24003"/>
                  <a:gd name="connsiteX6" fmla="*/ 12566 w 14850"/>
                  <a:gd name="connsiteY6" fmla="*/ 0 h 24003"/>
                  <a:gd name="connsiteX7" fmla="*/ 14851 w 14850"/>
                  <a:gd name="connsiteY7" fmla="*/ 0 h 24003"/>
                  <a:gd name="connsiteX8" fmla="*/ 7996 w 14850"/>
                  <a:gd name="connsiteY8" fmla="*/ 18955 h 24003"/>
                  <a:gd name="connsiteX9" fmla="*/ 2189 w 14850"/>
                  <a:gd name="connsiteY9" fmla="*/ 24003 h 24003"/>
                  <a:gd name="connsiteX10" fmla="*/ 190 w 14850"/>
                  <a:gd name="connsiteY10" fmla="*/ 23717 h 24003"/>
                  <a:gd name="connsiteX11" fmla="*/ 190 w 14850"/>
                  <a:gd name="connsiteY11" fmla="*/ 2152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03">
                    <a:moveTo>
                      <a:pt x="190" y="21527"/>
                    </a:moveTo>
                    <a:cubicBezTo>
                      <a:pt x="1047" y="21717"/>
                      <a:pt x="1618" y="21812"/>
                      <a:pt x="2189" y="21812"/>
                    </a:cubicBezTo>
                    <a:cubicBezTo>
                      <a:pt x="4379" y="21812"/>
                      <a:pt x="5426" y="20479"/>
                      <a:pt x="6283" y="17431"/>
                    </a:cubicBezTo>
                    <a:lnTo>
                      <a:pt x="0" y="0"/>
                    </a:lnTo>
                    <a:lnTo>
                      <a:pt x="2665" y="0"/>
                    </a:lnTo>
                    <a:lnTo>
                      <a:pt x="7616" y="14097"/>
                    </a:lnTo>
                    <a:lnTo>
                      <a:pt x="12566" y="0"/>
                    </a:lnTo>
                    <a:lnTo>
                      <a:pt x="14851" y="0"/>
                    </a:lnTo>
                    <a:lnTo>
                      <a:pt x="7996" y="18955"/>
                    </a:lnTo>
                    <a:cubicBezTo>
                      <a:pt x="6664" y="22670"/>
                      <a:pt x="5236" y="24003"/>
                      <a:pt x="2189" y="24003"/>
                    </a:cubicBezTo>
                    <a:cubicBezTo>
                      <a:pt x="1523" y="24003"/>
                      <a:pt x="857" y="23908"/>
                      <a:pt x="190" y="23717"/>
                    </a:cubicBezTo>
                    <a:lnTo>
                      <a:pt x="190" y="21527"/>
                    </a:lnTo>
                    <a:close/>
                  </a:path>
                </a:pathLst>
              </a:custGeom>
              <a:solidFill>
                <a:srgbClr val="231F20"/>
              </a:solidFill>
              <a:ln w="9509" cap="flat">
                <a:noFill/>
                <a:prstDash val="solid"/>
                <a:miter/>
              </a:ln>
            </p:spPr>
            <p:txBody>
              <a:bodyPr rtlCol="0" anchor="ctr"/>
              <a:lstStyle/>
              <a:p>
                <a:endParaRPr lang="en-US"/>
              </a:p>
            </p:txBody>
          </p:sp>
          <p:sp>
            <p:nvSpPr>
              <p:cNvPr id="512" name="Freeform 511">
                <a:extLst>
                  <a:ext uri="{FF2B5EF4-FFF2-40B4-BE49-F238E27FC236}">
                    <a16:creationId xmlns:a16="http://schemas.microsoft.com/office/drawing/2014/main" id="{3BF40BA7-CA72-2649-ADAF-2F56AC9C2C4B}"/>
                  </a:ext>
                </a:extLst>
              </p:cNvPr>
              <p:cNvSpPr/>
              <p:nvPr/>
            </p:nvSpPr>
            <p:spPr>
              <a:xfrm>
                <a:off x="7735844" y="498671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2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2"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513" name="Freeform 512">
                <a:extLst>
                  <a:ext uri="{FF2B5EF4-FFF2-40B4-BE49-F238E27FC236}">
                    <a16:creationId xmlns:a16="http://schemas.microsoft.com/office/drawing/2014/main" id="{545F10F3-02C6-6349-9732-DFEF68BDFD82}"/>
                  </a:ext>
                </a:extLst>
              </p:cNvPr>
              <p:cNvSpPr/>
              <p:nvPr/>
            </p:nvSpPr>
            <p:spPr>
              <a:xfrm>
                <a:off x="7752789"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514" name="Freeform 513">
                <a:extLst>
                  <a:ext uri="{FF2B5EF4-FFF2-40B4-BE49-F238E27FC236}">
                    <a16:creationId xmlns:a16="http://schemas.microsoft.com/office/drawing/2014/main" id="{12F74D06-9B7F-BD4E-B5E0-08CE0411C497}"/>
                  </a:ext>
                </a:extLst>
              </p:cNvPr>
              <p:cNvSpPr/>
              <p:nvPr/>
            </p:nvSpPr>
            <p:spPr>
              <a:xfrm>
                <a:off x="7768496"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515" name="Freeform 514">
                <a:extLst>
                  <a:ext uri="{FF2B5EF4-FFF2-40B4-BE49-F238E27FC236}">
                    <a16:creationId xmlns:a16="http://schemas.microsoft.com/office/drawing/2014/main" id="{06343187-B6F9-0047-A9BD-0740864C4B42}"/>
                  </a:ext>
                </a:extLst>
              </p:cNvPr>
              <p:cNvSpPr/>
              <p:nvPr/>
            </p:nvSpPr>
            <p:spPr>
              <a:xfrm>
                <a:off x="7794485" y="4986908"/>
                <a:ext cx="22371" cy="17525"/>
              </a:xfrm>
              <a:custGeom>
                <a:avLst/>
                <a:gdLst>
                  <a:gd name="connsiteX0" fmla="*/ 0 w 22371"/>
                  <a:gd name="connsiteY0" fmla="*/ 0 h 17525"/>
                  <a:gd name="connsiteX1" fmla="*/ 2570 w 22371"/>
                  <a:gd name="connsiteY1" fmla="*/ 0 h 17525"/>
                  <a:gd name="connsiteX2" fmla="*/ 6473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6 w 22371"/>
                  <a:gd name="connsiteY6" fmla="*/ 0 h 17525"/>
                  <a:gd name="connsiteX7" fmla="*/ 22371 w 22371"/>
                  <a:gd name="connsiteY7" fmla="*/ 0 h 17525"/>
                  <a:gd name="connsiteX8" fmla="*/ 17040 w 22371"/>
                  <a:gd name="connsiteY8" fmla="*/ 17526 h 17525"/>
                  <a:gd name="connsiteX9" fmla="*/ 14755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3" y="14097"/>
                    </a:lnTo>
                    <a:lnTo>
                      <a:pt x="10091" y="0"/>
                    </a:lnTo>
                    <a:lnTo>
                      <a:pt x="12090" y="0"/>
                    </a:lnTo>
                    <a:lnTo>
                      <a:pt x="15993" y="14097"/>
                    </a:lnTo>
                    <a:lnTo>
                      <a:pt x="20086" y="0"/>
                    </a:lnTo>
                    <a:lnTo>
                      <a:pt x="22371" y="0"/>
                    </a:lnTo>
                    <a:lnTo>
                      <a:pt x="17040" y="17526"/>
                    </a:lnTo>
                    <a:lnTo>
                      <a:pt x="14755"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a:p>
            </p:txBody>
          </p:sp>
          <p:sp>
            <p:nvSpPr>
              <p:cNvPr id="516" name="Freeform 515">
                <a:extLst>
                  <a:ext uri="{FF2B5EF4-FFF2-40B4-BE49-F238E27FC236}">
                    <a16:creationId xmlns:a16="http://schemas.microsoft.com/office/drawing/2014/main" id="{44627075-BAD2-694B-8491-3202875CFF04}"/>
                  </a:ext>
                </a:extLst>
              </p:cNvPr>
              <p:cNvSpPr/>
              <p:nvPr/>
            </p:nvSpPr>
            <p:spPr>
              <a:xfrm>
                <a:off x="7819046"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517" name="Freeform 516">
                <a:extLst>
                  <a:ext uri="{FF2B5EF4-FFF2-40B4-BE49-F238E27FC236}">
                    <a16:creationId xmlns:a16="http://schemas.microsoft.com/office/drawing/2014/main" id="{851A138C-C3EE-5646-88C3-BBF9151F373A}"/>
                  </a:ext>
                </a:extLst>
              </p:cNvPr>
              <p:cNvSpPr/>
              <p:nvPr/>
            </p:nvSpPr>
            <p:spPr>
              <a:xfrm>
                <a:off x="7837514"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518" name="Freeform 517">
                <a:extLst>
                  <a:ext uri="{FF2B5EF4-FFF2-40B4-BE49-F238E27FC236}">
                    <a16:creationId xmlns:a16="http://schemas.microsoft.com/office/drawing/2014/main" id="{15906F87-89D8-CA41-9339-33F31C6688CA}"/>
                  </a:ext>
                </a:extLst>
              </p:cNvPr>
              <p:cNvSpPr/>
              <p:nvPr/>
            </p:nvSpPr>
            <p:spPr>
              <a:xfrm>
                <a:off x="7843797" y="4986432"/>
                <a:ext cx="14184" cy="18478"/>
              </a:xfrm>
              <a:custGeom>
                <a:avLst/>
                <a:gdLst>
                  <a:gd name="connsiteX0" fmla="*/ 7521 w 14184"/>
                  <a:gd name="connsiteY0" fmla="*/ 2191 h 18478"/>
                  <a:gd name="connsiteX1" fmla="*/ 2761 w 14184"/>
                  <a:gd name="connsiteY1" fmla="*/ 9239 h 18478"/>
                  <a:gd name="connsiteX2" fmla="*/ 7521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3"/>
                      <a:pt x="7521"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233" y="3810"/>
                      <a:pt x="9520" y="2191"/>
                      <a:pt x="7521" y="2191"/>
                    </a:cubicBezTo>
                    <a:close/>
                  </a:path>
                </a:pathLst>
              </a:custGeom>
              <a:solidFill>
                <a:srgbClr val="231F20"/>
              </a:solidFill>
              <a:ln w="9509" cap="flat">
                <a:noFill/>
                <a:prstDash val="solid"/>
                <a:miter/>
              </a:ln>
            </p:spPr>
            <p:txBody>
              <a:bodyPr rtlCol="0" anchor="ctr"/>
              <a:lstStyle/>
              <a:p>
                <a:endParaRPr lang="en-US"/>
              </a:p>
            </p:txBody>
          </p:sp>
          <p:sp>
            <p:nvSpPr>
              <p:cNvPr id="519" name="Freeform 518">
                <a:extLst>
                  <a:ext uri="{FF2B5EF4-FFF2-40B4-BE49-F238E27FC236}">
                    <a16:creationId xmlns:a16="http://schemas.microsoft.com/office/drawing/2014/main" id="{88E42F76-F53B-B144-A4C2-26FC14D27372}"/>
                  </a:ext>
                </a:extLst>
              </p:cNvPr>
              <p:cNvSpPr/>
              <p:nvPr/>
            </p:nvSpPr>
            <p:spPr>
              <a:xfrm>
                <a:off x="7861218"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520" name="Freeform 519">
                <a:extLst>
                  <a:ext uri="{FF2B5EF4-FFF2-40B4-BE49-F238E27FC236}">
                    <a16:creationId xmlns:a16="http://schemas.microsoft.com/office/drawing/2014/main" id="{830FC3D0-6782-D641-B1BB-2F8EB2E17772}"/>
                  </a:ext>
                </a:extLst>
              </p:cNvPr>
              <p:cNvSpPr/>
              <p:nvPr/>
            </p:nvSpPr>
            <p:spPr>
              <a:xfrm>
                <a:off x="6925911"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a:p>
            </p:txBody>
          </p:sp>
          <p:sp>
            <p:nvSpPr>
              <p:cNvPr id="521" name="Freeform 520">
                <a:extLst>
                  <a:ext uri="{FF2B5EF4-FFF2-40B4-BE49-F238E27FC236}">
                    <a16:creationId xmlns:a16="http://schemas.microsoft.com/office/drawing/2014/main" id="{FE7E08E8-EEAF-3F40-9453-54BDADFAE9EB}"/>
                  </a:ext>
                </a:extLst>
              </p:cNvPr>
              <p:cNvSpPr/>
              <p:nvPr/>
            </p:nvSpPr>
            <p:spPr>
              <a:xfrm>
                <a:off x="6952852"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2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185" y="17050"/>
                      <a:pt x="11995" y="15907"/>
                      <a:pt x="11995" y="14669"/>
                    </a:cubicBezTo>
                    <a:close/>
                    <a:moveTo>
                      <a:pt x="9996" y="9049"/>
                    </a:moveTo>
                    <a:cubicBezTo>
                      <a:pt x="5236" y="9049"/>
                      <a:pt x="2856" y="10478"/>
                      <a:pt x="2856" y="13049"/>
                    </a:cubicBezTo>
                    <a:cubicBezTo>
                      <a:pt x="2856" y="14954"/>
                      <a:pt x="4189" y="16192"/>
                      <a:pt x="6473" y="16192"/>
                    </a:cubicBezTo>
                    <a:cubicBezTo>
                      <a:pt x="9520" y="16192"/>
                      <a:pt x="11995" y="13430"/>
                      <a:pt x="11995" y="10001"/>
                    </a:cubicBezTo>
                    <a:lnTo>
                      <a:pt x="11995" y="9049"/>
                    </a:lnTo>
                    <a:cubicBezTo>
                      <a:pt x="11328" y="9049"/>
                      <a:pt x="10662" y="9049"/>
                      <a:pt x="9996" y="9049"/>
                    </a:cubicBezTo>
                    <a:close/>
                  </a:path>
                </a:pathLst>
              </a:custGeom>
              <a:solidFill>
                <a:srgbClr val="231F20"/>
              </a:solidFill>
              <a:ln w="9509" cap="flat">
                <a:noFill/>
                <a:prstDash val="solid"/>
                <a:miter/>
              </a:ln>
            </p:spPr>
            <p:txBody>
              <a:bodyPr rtlCol="0" anchor="ctr"/>
              <a:lstStyle/>
              <a:p>
                <a:endParaRPr lang="en-US"/>
              </a:p>
            </p:txBody>
          </p:sp>
          <p:sp>
            <p:nvSpPr>
              <p:cNvPr id="522" name="Freeform 521">
                <a:extLst>
                  <a:ext uri="{FF2B5EF4-FFF2-40B4-BE49-F238E27FC236}">
                    <a16:creationId xmlns:a16="http://schemas.microsoft.com/office/drawing/2014/main" id="{C3C9352D-C1F7-DA4D-A893-AED7C842214D}"/>
                  </a:ext>
                </a:extLst>
              </p:cNvPr>
              <p:cNvSpPr/>
              <p:nvPr/>
            </p:nvSpPr>
            <p:spPr>
              <a:xfrm>
                <a:off x="6969416" y="5027866"/>
                <a:ext cx="14850" cy="24098"/>
              </a:xfrm>
              <a:custGeom>
                <a:avLst/>
                <a:gdLst>
                  <a:gd name="connsiteX0" fmla="*/ 190 w 14850"/>
                  <a:gd name="connsiteY0" fmla="*/ 21526 h 24098"/>
                  <a:gd name="connsiteX1" fmla="*/ 2190 w 14850"/>
                  <a:gd name="connsiteY1" fmla="*/ 21812 h 24098"/>
                  <a:gd name="connsiteX2" fmla="*/ 6283 w 14850"/>
                  <a:gd name="connsiteY2" fmla="*/ 17431 h 24098"/>
                  <a:gd name="connsiteX3" fmla="*/ 0 w 14850"/>
                  <a:gd name="connsiteY3" fmla="*/ 0 h 24098"/>
                  <a:gd name="connsiteX4" fmla="*/ 2665 w 14850"/>
                  <a:gd name="connsiteY4" fmla="*/ 0 h 24098"/>
                  <a:gd name="connsiteX5" fmla="*/ 7616 w 14850"/>
                  <a:gd name="connsiteY5" fmla="*/ 14097 h 24098"/>
                  <a:gd name="connsiteX6" fmla="*/ 12566 w 14850"/>
                  <a:gd name="connsiteY6" fmla="*/ 0 h 24098"/>
                  <a:gd name="connsiteX7" fmla="*/ 14851 w 14850"/>
                  <a:gd name="connsiteY7" fmla="*/ 0 h 24098"/>
                  <a:gd name="connsiteX8" fmla="*/ 7997 w 14850"/>
                  <a:gd name="connsiteY8" fmla="*/ 18955 h 24098"/>
                  <a:gd name="connsiteX9" fmla="*/ 2190 w 14850"/>
                  <a:gd name="connsiteY9" fmla="*/ 24098 h 24098"/>
                  <a:gd name="connsiteX10" fmla="*/ 190 w 14850"/>
                  <a:gd name="connsiteY10" fmla="*/ 23813 h 24098"/>
                  <a:gd name="connsiteX11" fmla="*/ 190 w 14850"/>
                  <a:gd name="connsiteY11" fmla="*/ 2152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98">
                    <a:moveTo>
                      <a:pt x="190" y="21526"/>
                    </a:moveTo>
                    <a:cubicBezTo>
                      <a:pt x="1047" y="21717"/>
                      <a:pt x="1618" y="21812"/>
                      <a:pt x="2190" y="21812"/>
                    </a:cubicBezTo>
                    <a:cubicBezTo>
                      <a:pt x="4379" y="21812"/>
                      <a:pt x="5426" y="20479"/>
                      <a:pt x="6283" y="17431"/>
                    </a:cubicBezTo>
                    <a:lnTo>
                      <a:pt x="0" y="0"/>
                    </a:lnTo>
                    <a:lnTo>
                      <a:pt x="2665" y="0"/>
                    </a:lnTo>
                    <a:lnTo>
                      <a:pt x="7616" y="14097"/>
                    </a:lnTo>
                    <a:lnTo>
                      <a:pt x="12566" y="0"/>
                    </a:lnTo>
                    <a:lnTo>
                      <a:pt x="14851" y="0"/>
                    </a:lnTo>
                    <a:lnTo>
                      <a:pt x="7997" y="18955"/>
                    </a:lnTo>
                    <a:cubicBezTo>
                      <a:pt x="6664" y="22670"/>
                      <a:pt x="5236" y="24098"/>
                      <a:pt x="2190" y="24098"/>
                    </a:cubicBezTo>
                    <a:cubicBezTo>
                      <a:pt x="1523" y="24098"/>
                      <a:pt x="857" y="24003"/>
                      <a:pt x="190" y="23813"/>
                    </a:cubicBezTo>
                    <a:lnTo>
                      <a:pt x="190" y="21526"/>
                    </a:lnTo>
                    <a:close/>
                  </a:path>
                </a:pathLst>
              </a:custGeom>
              <a:solidFill>
                <a:srgbClr val="231F20"/>
              </a:solidFill>
              <a:ln w="9509" cap="flat">
                <a:noFill/>
                <a:prstDash val="solid"/>
                <a:miter/>
              </a:ln>
            </p:spPr>
            <p:txBody>
              <a:bodyPr rtlCol="0" anchor="ctr"/>
              <a:lstStyle/>
              <a:p>
                <a:endParaRPr lang="en-US"/>
              </a:p>
            </p:txBody>
          </p:sp>
          <p:sp>
            <p:nvSpPr>
              <p:cNvPr id="523" name="Freeform 522">
                <a:extLst>
                  <a:ext uri="{FF2B5EF4-FFF2-40B4-BE49-F238E27FC236}">
                    <a16:creationId xmlns:a16="http://schemas.microsoft.com/office/drawing/2014/main" id="{C582A5E5-550D-E141-9BFE-257F7C50CA12}"/>
                  </a:ext>
                </a:extLst>
              </p:cNvPr>
              <p:cNvSpPr/>
              <p:nvPr/>
            </p:nvSpPr>
            <p:spPr>
              <a:xfrm>
                <a:off x="6996452" y="5021675"/>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4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4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383"/>
                      <a:pt x="11614" y="24003"/>
                      <a:pt x="7711" y="24003"/>
                    </a:cubicBezTo>
                    <a:cubicBezTo>
                      <a:pt x="5521" y="24003"/>
                      <a:pt x="3808" y="22860"/>
                      <a:pt x="2380" y="20669"/>
                    </a:cubicBezTo>
                    <a:lnTo>
                      <a:pt x="1333" y="23813"/>
                    </a:lnTo>
                    <a:lnTo>
                      <a:pt x="0" y="23813"/>
                    </a:lnTo>
                    <a:lnTo>
                      <a:pt x="0" y="0"/>
                    </a:lnTo>
                    <a:close/>
                    <a:moveTo>
                      <a:pt x="7044" y="21812"/>
                    </a:moveTo>
                    <a:cubicBezTo>
                      <a:pt x="9900" y="21812"/>
                      <a:pt x="11709" y="19336"/>
                      <a:pt x="11709" y="14859"/>
                    </a:cubicBezTo>
                    <a:cubicBezTo>
                      <a:pt x="11709" y="10477"/>
                      <a:pt x="9900" y="8001"/>
                      <a:pt x="7140" y="8001"/>
                    </a:cubicBezTo>
                    <a:cubicBezTo>
                      <a:pt x="4665" y="8001"/>
                      <a:pt x="2570" y="10192"/>
                      <a:pt x="2570" y="13430"/>
                    </a:cubicBezTo>
                    <a:lnTo>
                      <a:pt x="2570" y="16288"/>
                    </a:lnTo>
                    <a:cubicBezTo>
                      <a:pt x="2570" y="19812"/>
                      <a:pt x="4474" y="21812"/>
                      <a:pt x="7044" y="21812"/>
                    </a:cubicBezTo>
                    <a:close/>
                  </a:path>
                </a:pathLst>
              </a:custGeom>
              <a:solidFill>
                <a:srgbClr val="231F20"/>
              </a:solidFill>
              <a:ln w="9509" cap="flat">
                <a:noFill/>
                <a:prstDash val="solid"/>
                <a:miter/>
              </a:ln>
            </p:spPr>
            <p:txBody>
              <a:bodyPr rtlCol="0" anchor="ctr"/>
              <a:lstStyle/>
              <a:p>
                <a:endParaRPr lang="en-US"/>
              </a:p>
            </p:txBody>
          </p:sp>
          <p:sp>
            <p:nvSpPr>
              <p:cNvPr id="524" name="Freeform 523">
                <a:extLst>
                  <a:ext uri="{FF2B5EF4-FFF2-40B4-BE49-F238E27FC236}">
                    <a16:creationId xmlns:a16="http://schemas.microsoft.com/office/drawing/2014/main" id="{71A6D2B1-5076-2343-B866-C58399D39F54}"/>
                  </a:ext>
                </a:extLst>
              </p:cNvPr>
              <p:cNvSpPr/>
              <p:nvPr/>
            </p:nvSpPr>
            <p:spPr>
              <a:xfrm>
                <a:off x="7013206"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525" name="Freeform 524">
                <a:extLst>
                  <a:ext uri="{FF2B5EF4-FFF2-40B4-BE49-F238E27FC236}">
                    <a16:creationId xmlns:a16="http://schemas.microsoft.com/office/drawing/2014/main" id="{14DAA62E-8C09-E143-AC3D-2F58F630CD92}"/>
                  </a:ext>
                </a:extLst>
              </p:cNvPr>
              <p:cNvSpPr/>
              <p:nvPr/>
            </p:nvSpPr>
            <p:spPr>
              <a:xfrm>
                <a:off x="7042622"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3" y="0"/>
                    </a:cubicBezTo>
                    <a:close/>
                  </a:path>
                </a:pathLst>
              </a:custGeom>
              <a:solidFill>
                <a:srgbClr val="231F20"/>
              </a:solidFill>
              <a:ln w="9509" cap="flat">
                <a:noFill/>
                <a:prstDash val="solid"/>
                <a:miter/>
              </a:ln>
            </p:spPr>
            <p:txBody>
              <a:bodyPr rtlCol="0" anchor="ctr"/>
              <a:lstStyle/>
              <a:p>
                <a:endParaRPr lang="en-US"/>
              </a:p>
            </p:txBody>
          </p:sp>
          <p:sp>
            <p:nvSpPr>
              <p:cNvPr id="526" name="Freeform 525">
                <a:extLst>
                  <a:ext uri="{FF2B5EF4-FFF2-40B4-BE49-F238E27FC236}">
                    <a16:creationId xmlns:a16="http://schemas.microsoft.com/office/drawing/2014/main" id="{002AE351-3962-E44E-9001-1F67737709A4}"/>
                  </a:ext>
                </a:extLst>
              </p:cNvPr>
              <p:cNvSpPr/>
              <p:nvPr/>
            </p:nvSpPr>
            <p:spPr>
              <a:xfrm>
                <a:off x="7069563"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527" name="Freeform 526">
                <a:extLst>
                  <a:ext uri="{FF2B5EF4-FFF2-40B4-BE49-F238E27FC236}">
                    <a16:creationId xmlns:a16="http://schemas.microsoft.com/office/drawing/2014/main" id="{0F1C1794-E8E8-7D4C-B736-AA99B621C40D}"/>
                  </a:ext>
                </a:extLst>
              </p:cNvPr>
              <p:cNvSpPr/>
              <p:nvPr/>
            </p:nvSpPr>
            <p:spPr>
              <a:xfrm>
                <a:off x="7087269" y="5021675"/>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49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49"/>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1" y="21812"/>
                      <a:pt x="11995" y="19621"/>
                      <a:pt x="11995" y="16192"/>
                    </a:cubicBezTo>
                    <a:lnTo>
                      <a:pt x="11995" y="13525"/>
                    </a:lnTo>
                    <a:cubicBezTo>
                      <a:pt x="12090"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528" name="Freeform 527">
                <a:extLst>
                  <a:ext uri="{FF2B5EF4-FFF2-40B4-BE49-F238E27FC236}">
                    <a16:creationId xmlns:a16="http://schemas.microsoft.com/office/drawing/2014/main" id="{A60B4046-007C-544C-B046-F7DD5C17E09D}"/>
                  </a:ext>
                </a:extLst>
              </p:cNvPr>
              <p:cNvSpPr/>
              <p:nvPr/>
            </p:nvSpPr>
            <p:spPr>
              <a:xfrm>
                <a:off x="7105357"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7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525"/>
                    </a:moveTo>
                    <a:cubicBezTo>
                      <a:pt x="12661" y="4096"/>
                      <a:pt x="10853" y="2191"/>
                      <a:pt x="7997"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529" name="Freeform 528">
                <a:extLst>
                  <a:ext uri="{FF2B5EF4-FFF2-40B4-BE49-F238E27FC236}">
                    <a16:creationId xmlns:a16="http://schemas.microsoft.com/office/drawing/2014/main" id="{8D2EF702-6D4A-664A-A0FB-B24FF11F7C01}"/>
                  </a:ext>
                </a:extLst>
              </p:cNvPr>
              <p:cNvSpPr/>
              <p:nvPr/>
            </p:nvSpPr>
            <p:spPr>
              <a:xfrm>
                <a:off x="7133440"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a:p>
            </p:txBody>
          </p:sp>
          <p:sp>
            <p:nvSpPr>
              <p:cNvPr id="530" name="Freeform 529">
                <a:extLst>
                  <a:ext uri="{FF2B5EF4-FFF2-40B4-BE49-F238E27FC236}">
                    <a16:creationId xmlns:a16="http://schemas.microsoft.com/office/drawing/2014/main" id="{C7B86148-5F33-B745-A1CE-AF8874FD68DC}"/>
                  </a:ext>
                </a:extLst>
              </p:cNvPr>
              <p:cNvSpPr/>
              <p:nvPr/>
            </p:nvSpPr>
            <p:spPr>
              <a:xfrm>
                <a:off x="7150385" y="5021389"/>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0 w 10947"/>
                  <a:gd name="connsiteY11" fmla="*/ 6477 h 24003"/>
                  <a:gd name="connsiteX12" fmla="*/ 9900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0" y="6477"/>
                    </a:lnTo>
                    <a:lnTo>
                      <a:pt x="9900"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531" name="Freeform 530">
                <a:extLst>
                  <a:ext uri="{FF2B5EF4-FFF2-40B4-BE49-F238E27FC236}">
                    <a16:creationId xmlns:a16="http://schemas.microsoft.com/office/drawing/2014/main" id="{14597E09-7DCC-944F-B066-4F06C697F776}"/>
                  </a:ext>
                </a:extLst>
              </p:cNvPr>
              <p:cNvSpPr/>
              <p:nvPr/>
            </p:nvSpPr>
            <p:spPr>
              <a:xfrm>
                <a:off x="7170186"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532" name="Freeform 531">
                <a:extLst>
                  <a:ext uri="{FF2B5EF4-FFF2-40B4-BE49-F238E27FC236}">
                    <a16:creationId xmlns:a16="http://schemas.microsoft.com/office/drawing/2014/main" id="{C633D301-E0C0-8C49-AAAC-0F9A0963BE29}"/>
                  </a:ext>
                </a:extLst>
              </p:cNvPr>
              <p:cNvSpPr/>
              <p:nvPr/>
            </p:nvSpPr>
            <p:spPr>
              <a:xfrm>
                <a:off x="7182942" y="5021675"/>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2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2"/>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533" name="Freeform 532">
                <a:extLst>
                  <a:ext uri="{FF2B5EF4-FFF2-40B4-BE49-F238E27FC236}">
                    <a16:creationId xmlns:a16="http://schemas.microsoft.com/office/drawing/2014/main" id="{E0F957D8-3E10-6F4B-8E64-731B60E016FF}"/>
                  </a:ext>
                </a:extLst>
              </p:cNvPr>
              <p:cNvSpPr/>
              <p:nvPr/>
            </p:nvSpPr>
            <p:spPr>
              <a:xfrm>
                <a:off x="7199982"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534" name="Freeform 533">
                <a:extLst>
                  <a:ext uri="{FF2B5EF4-FFF2-40B4-BE49-F238E27FC236}">
                    <a16:creationId xmlns:a16="http://schemas.microsoft.com/office/drawing/2014/main" id="{24490697-2175-2A47-9210-1BEE4A70C7FD}"/>
                  </a:ext>
                </a:extLst>
              </p:cNvPr>
              <p:cNvSpPr/>
              <p:nvPr/>
            </p:nvSpPr>
            <p:spPr>
              <a:xfrm>
                <a:off x="7229493"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535" name="Freeform 534">
                <a:extLst>
                  <a:ext uri="{FF2B5EF4-FFF2-40B4-BE49-F238E27FC236}">
                    <a16:creationId xmlns:a16="http://schemas.microsoft.com/office/drawing/2014/main" id="{48B02D48-B83E-7148-ADFA-3FE5281AB3A2}"/>
                  </a:ext>
                </a:extLst>
              </p:cNvPr>
              <p:cNvSpPr/>
              <p:nvPr/>
            </p:nvSpPr>
            <p:spPr>
              <a:xfrm>
                <a:off x="7236823"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36" name="Freeform 535">
                <a:extLst>
                  <a:ext uri="{FF2B5EF4-FFF2-40B4-BE49-F238E27FC236}">
                    <a16:creationId xmlns:a16="http://schemas.microsoft.com/office/drawing/2014/main" id="{070EDD7B-3A59-2B47-B8EE-39C938ED7C26}"/>
                  </a:ext>
                </a:extLst>
              </p:cNvPr>
              <p:cNvSpPr/>
              <p:nvPr/>
            </p:nvSpPr>
            <p:spPr>
              <a:xfrm>
                <a:off x="7252911" y="5021389"/>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1 w 10947"/>
                  <a:gd name="connsiteY11" fmla="*/ 6477 h 24003"/>
                  <a:gd name="connsiteX12" fmla="*/ 9901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537" name="Freeform 536">
                <a:extLst>
                  <a:ext uri="{FF2B5EF4-FFF2-40B4-BE49-F238E27FC236}">
                    <a16:creationId xmlns:a16="http://schemas.microsoft.com/office/drawing/2014/main" id="{DDC5A4A6-F126-BA4E-BB8E-36CF548FCC24}"/>
                  </a:ext>
                </a:extLst>
              </p:cNvPr>
              <p:cNvSpPr/>
              <p:nvPr/>
            </p:nvSpPr>
            <p:spPr>
              <a:xfrm>
                <a:off x="7263573"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a:p>
            </p:txBody>
          </p:sp>
          <p:sp>
            <p:nvSpPr>
              <p:cNvPr id="538" name="Freeform 537">
                <a:extLst>
                  <a:ext uri="{FF2B5EF4-FFF2-40B4-BE49-F238E27FC236}">
                    <a16:creationId xmlns:a16="http://schemas.microsoft.com/office/drawing/2014/main" id="{3FC07237-89DC-F64E-ADB2-19EC0F71CE88}"/>
                  </a:ext>
                </a:extLst>
              </p:cNvPr>
              <p:cNvSpPr/>
              <p:nvPr/>
            </p:nvSpPr>
            <p:spPr>
              <a:xfrm>
                <a:off x="7282708" y="5027295"/>
                <a:ext cx="8662" cy="18097"/>
              </a:xfrm>
              <a:custGeom>
                <a:avLst/>
                <a:gdLst>
                  <a:gd name="connsiteX0" fmla="*/ 95 w 8662"/>
                  <a:gd name="connsiteY0" fmla="*/ 571 h 18097"/>
                  <a:gd name="connsiteX1" fmla="*/ 2570 w 8662"/>
                  <a:gd name="connsiteY1" fmla="*/ 571 h 18097"/>
                  <a:gd name="connsiteX2" fmla="*/ 2570 w 8662"/>
                  <a:gd name="connsiteY2" fmla="*/ 4477 h 18097"/>
                  <a:gd name="connsiteX3" fmla="*/ 7711 w 8662"/>
                  <a:gd name="connsiteY3" fmla="*/ 0 h 18097"/>
                  <a:gd name="connsiteX4" fmla="*/ 8663 w 8662"/>
                  <a:gd name="connsiteY4" fmla="*/ 95 h 18097"/>
                  <a:gd name="connsiteX5" fmla="*/ 8663 w 8662"/>
                  <a:gd name="connsiteY5" fmla="*/ 2762 h 18097"/>
                  <a:gd name="connsiteX6" fmla="*/ 8187 w 8662"/>
                  <a:gd name="connsiteY6" fmla="*/ 2762 h 18097"/>
                  <a:gd name="connsiteX7" fmla="*/ 2665 w 8662"/>
                  <a:gd name="connsiteY7" fmla="*/ 9334 h 18097"/>
                  <a:gd name="connsiteX8" fmla="*/ 2665 w 8662"/>
                  <a:gd name="connsiteY8" fmla="*/ 18097 h 18097"/>
                  <a:gd name="connsiteX9" fmla="*/ 0 w 8662"/>
                  <a:gd name="connsiteY9" fmla="*/ 18097 h 18097"/>
                  <a:gd name="connsiteX10" fmla="*/ 0 w 8662"/>
                  <a:gd name="connsiteY10" fmla="*/ 571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097">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097"/>
                    </a:lnTo>
                    <a:lnTo>
                      <a:pt x="0" y="18097"/>
                    </a:lnTo>
                    <a:lnTo>
                      <a:pt x="0" y="571"/>
                    </a:lnTo>
                    <a:close/>
                  </a:path>
                </a:pathLst>
              </a:custGeom>
              <a:solidFill>
                <a:srgbClr val="231F20"/>
              </a:solidFill>
              <a:ln w="9509" cap="flat">
                <a:noFill/>
                <a:prstDash val="solid"/>
                <a:miter/>
              </a:ln>
            </p:spPr>
            <p:txBody>
              <a:bodyPr rtlCol="0" anchor="ctr"/>
              <a:lstStyle/>
              <a:p>
                <a:endParaRPr lang="en-US"/>
              </a:p>
            </p:txBody>
          </p:sp>
          <p:sp>
            <p:nvSpPr>
              <p:cNvPr id="539" name="Freeform 538">
                <a:extLst>
                  <a:ext uri="{FF2B5EF4-FFF2-40B4-BE49-F238E27FC236}">
                    <a16:creationId xmlns:a16="http://schemas.microsoft.com/office/drawing/2014/main" id="{90B29868-A4AC-9042-BB1E-D4CBA2CEA4FA}"/>
                  </a:ext>
                </a:extLst>
              </p:cNvPr>
              <p:cNvSpPr/>
              <p:nvPr/>
            </p:nvSpPr>
            <p:spPr>
              <a:xfrm>
                <a:off x="7293370"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3" y="0"/>
                    </a:cubicBezTo>
                    <a:close/>
                  </a:path>
                </a:pathLst>
              </a:custGeom>
              <a:solidFill>
                <a:srgbClr val="231F20"/>
              </a:solidFill>
              <a:ln w="9509" cap="flat">
                <a:noFill/>
                <a:prstDash val="solid"/>
                <a:miter/>
              </a:ln>
            </p:spPr>
            <p:txBody>
              <a:bodyPr rtlCol="0" anchor="ctr"/>
              <a:lstStyle/>
              <a:p>
                <a:endParaRPr lang="en-US"/>
              </a:p>
            </p:txBody>
          </p:sp>
          <p:sp>
            <p:nvSpPr>
              <p:cNvPr id="540" name="Freeform 539">
                <a:extLst>
                  <a:ext uri="{FF2B5EF4-FFF2-40B4-BE49-F238E27FC236}">
                    <a16:creationId xmlns:a16="http://schemas.microsoft.com/office/drawing/2014/main" id="{89E8F72E-D3BD-6844-9299-2860EB6333E9}"/>
                  </a:ext>
                </a:extLst>
              </p:cNvPr>
              <p:cNvSpPr/>
              <p:nvPr/>
            </p:nvSpPr>
            <p:spPr>
              <a:xfrm>
                <a:off x="7320311"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541" name="Freeform 540">
                <a:extLst>
                  <a:ext uri="{FF2B5EF4-FFF2-40B4-BE49-F238E27FC236}">
                    <a16:creationId xmlns:a16="http://schemas.microsoft.com/office/drawing/2014/main" id="{CE62ADE7-D47B-E04C-810E-C42AE0F90BEF}"/>
                  </a:ext>
                </a:extLst>
              </p:cNvPr>
              <p:cNvSpPr/>
              <p:nvPr/>
            </p:nvSpPr>
            <p:spPr>
              <a:xfrm>
                <a:off x="7336970"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542" name="Freeform 541">
                <a:extLst>
                  <a:ext uri="{FF2B5EF4-FFF2-40B4-BE49-F238E27FC236}">
                    <a16:creationId xmlns:a16="http://schemas.microsoft.com/office/drawing/2014/main" id="{771F567F-7F4C-9F41-B81E-8A951B94401E}"/>
                  </a:ext>
                </a:extLst>
              </p:cNvPr>
              <p:cNvSpPr/>
              <p:nvPr/>
            </p:nvSpPr>
            <p:spPr>
              <a:xfrm>
                <a:off x="7349917"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543" name="Freeform 542">
                <a:extLst>
                  <a:ext uri="{FF2B5EF4-FFF2-40B4-BE49-F238E27FC236}">
                    <a16:creationId xmlns:a16="http://schemas.microsoft.com/office/drawing/2014/main" id="{B2D9FA0C-0D26-0940-AFBB-752459954DCB}"/>
                  </a:ext>
                </a:extLst>
              </p:cNvPr>
              <p:cNvSpPr/>
              <p:nvPr/>
            </p:nvSpPr>
            <p:spPr>
              <a:xfrm>
                <a:off x="7356105"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a:p>
            </p:txBody>
          </p:sp>
          <p:sp>
            <p:nvSpPr>
              <p:cNvPr id="544" name="Freeform 543">
                <a:extLst>
                  <a:ext uri="{FF2B5EF4-FFF2-40B4-BE49-F238E27FC236}">
                    <a16:creationId xmlns:a16="http://schemas.microsoft.com/office/drawing/2014/main" id="{83682336-9CF6-6444-8E5B-1FF576C5E9E4}"/>
                  </a:ext>
                </a:extLst>
              </p:cNvPr>
              <p:cNvSpPr/>
              <p:nvPr/>
            </p:nvSpPr>
            <p:spPr>
              <a:xfrm>
                <a:off x="7375334"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45" name="Freeform 544">
                <a:extLst>
                  <a:ext uri="{FF2B5EF4-FFF2-40B4-BE49-F238E27FC236}">
                    <a16:creationId xmlns:a16="http://schemas.microsoft.com/office/drawing/2014/main" id="{30B852B4-B031-054D-A853-C5D7DEBACE43}"/>
                  </a:ext>
                </a:extLst>
              </p:cNvPr>
              <p:cNvSpPr/>
              <p:nvPr/>
            </p:nvSpPr>
            <p:spPr>
              <a:xfrm>
                <a:off x="7402751" y="5027390"/>
                <a:ext cx="14184" cy="18478"/>
              </a:xfrm>
              <a:custGeom>
                <a:avLst/>
                <a:gdLst>
                  <a:gd name="connsiteX0" fmla="*/ 7520 w 14184"/>
                  <a:gd name="connsiteY0" fmla="*/ 2191 h 18478"/>
                  <a:gd name="connsiteX1" fmla="*/ 2760 w 14184"/>
                  <a:gd name="connsiteY1" fmla="*/ 9239 h 18478"/>
                  <a:gd name="connsiteX2" fmla="*/ 7520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0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0" y="2191"/>
                    </a:moveTo>
                    <a:cubicBezTo>
                      <a:pt x="4760" y="2191"/>
                      <a:pt x="2760" y="4763"/>
                      <a:pt x="2760" y="9239"/>
                    </a:cubicBezTo>
                    <a:cubicBezTo>
                      <a:pt x="2760" y="13621"/>
                      <a:pt x="4665" y="16192"/>
                      <a:pt x="7520"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233" y="3810"/>
                      <a:pt x="9520" y="2191"/>
                      <a:pt x="7520" y="2191"/>
                    </a:cubicBezTo>
                    <a:close/>
                  </a:path>
                </a:pathLst>
              </a:custGeom>
              <a:solidFill>
                <a:srgbClr val="231F20"/>
              </a:solidFill>
              <a:ln w="9509" cap="flat">
                <a:noFill/>
                <a:prstDash val="solid"/>
                <a:miter/>
              </a:ln>
            </p:spPr>
            <p:txBody>
              <a:bodyPr rtlCol="0" anchor="ctr"/>
              <a:lstStyle/>
              <a:p>
                <a:endParaRPr lang="en-US"/>
              </a:p>
            </p:txBody>
          </p:sp>
          <p:sp>
            <p:nvSpPr>
              <p:cNvPr id="546" name="Freeform 545">
                <a:extLst>
                  <a:ext uri="{FF2B5EF4-FFF2-40B4-BE49-F238E27FC236}">
                    <a16:creationId xmlns:a16="http://schemas.microsoft.com/office/drawing/2014/main" id="{70CF2536-6E61-844C-B386-3B7F89EA5818}"/>
                  </a:ext>
                </a:extLst>
              </p:cNvPr>
              <p:cNvSpPr/>
              <p:nvPr/>
            </p:nvSpPr>
            <p:spPr>
              <a:xfrm>
                <a:off x="7419030"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1" y="18479"/>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547" name="Freeform 546">
                <a:extLst>
                  <a:ext uri="{FF2B5EF4-FFF2-40B4-BE49-F238E27FC236}">
                    <a16:creationId xmlns:a16="http://schemas.microsoft.com/office/drawing/2014/main" id="{3EC4EE4C-0849-2E44-98F7-1CFEFB456771}"/>
                  </a:ext>
                </a:extLst>
              </p:cNvPr>
              <p:cNvSpPr/>
              <p:nvPr/>
            </p:nvSpPr>
            <p:spPr>
              <a:xfrm>
                <a:off x="7438259"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5"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48" name="Freeform 547">
                <a:extLst>
                  <a:ext uri="{FF2B5EF4-FFF2-40B4-BE49-F238E27FC236}">
                    <a16:creationId xmlns:a16="http://schemas.microsoft.com/office/drawing/2014/main" id="{31C34EC1-F4B3-E74E-8833-668F9DF96A8B}"/>
                  </a:ext>
                </a:extLst>
              </p:cNvPr>
              <p:cNvSpPr/>
              <p:nvPr/>
            </p:nvSpPr>
            <p:spPr>
              <a:xfrm>
                <a:off x="7454347"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549" name="Freeform 548">
                <a:extLst>
                  <a:ext uri="{FF2B5EF4-FFF2-40B4-BE49-F238E27FC236}">
                    <a16:creationId xmlns:a16="http://schemas.microsoft.com/office/drawing/2014/main" id="{B029654F-18D8-4041-96CC-3D06ADA97D06}"/>
                  </a:ext>
                </a:extLst>
              </p:cNvPr>
              <p:cNvSpPr/>
              <p:nvPr/>
            </p:nvSpPr>
            <p:spPr>
              <a:xfrm>
                <a:off x="7465961"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3" y="16192"/>
                      <a:pt x="6378" y="16192"/>
                    </a:cubicBezTo>
                    <a:cubicBezTo>
                      <a:pt x="9424"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550" name="Freeform 549">
                <a:extLst>
                  <a:ext uri="{FF2B5EF4-FFF2-40B4-BE49-F238E27FC236}">
                    <a16:creationId xmlns:a16="http://schemas.microsoft.com/office/drawing/2014/main" id="{85ADFCA4-47E7-8447-AFC3-D89193327224}"/>
                  </a:ext>
                </a:extLst>
              </p:cNvPr>
              <p:cNvSpPr/>
              <p:nvPr/>
            </p:nvSpPr>
            <p:spPr>
              <a:xfrm>
                <a:off x="7485001"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551" name="Freeform 550">
                <a:extLst>
                  <a:ext uri="{FF2B5EF4-FFF2-40B4-BE49-F238E27FC236}">
                    <a16:creationId xmlns:a16="http://schemas.microsoft.com/office/drawing/2014/main" id="{4ED216B5-8C41-484F-81FA-922F5E3F6958}"/>
                  </a:ext>
                </a:extLst>
              </p:cNvPr>
              <p:cNvSpPr/>
              <p:nvPr/>
            </p:nvSpPr>
            <p:spPr>
              <a:xfrm>
                <a:off x="7492426"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52" name="Freeform 551">
                <a:extLst>
                  <a:ext uri="{FF2B5EF4-FFF2-40B4-BE49-F238E27FC236}">
                    <a16:creationId xmlns:a16="http://schemas.microsoft.com/office/drawing/2014/main" id="{0516A50E-2087-7441-9621-4802DB9187BE}"/>
                  </a:ext>
                </a:extLst>
              </p:cNvPr>
              <p:cNvSpPr/>
              <p:nvPr/>
            </p:nvSpPr>
            <p:spPr>
              <a:xfrm>
                <a:off x="7509466"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553" name="Freeform 552">
                <a:extLst>
                  <a:ext uri="{FF2B5EF4-FFF2-40B4-BE49-F238E27FC236}">
                    <a16:creationId xmlns:a16="http://schemas.microsoft.com/office/drawing/2014/main" id="{27696F66-4E3D-3548-9BDB-6F67ADDC8BA0}"/>
                  </a:ext>
                </a:extLst>
              </p:cNvPr>
              <p:cNvSpPr/>
              <p:nvPr/>
            </p:nvSpPr>
            <p:spPr>
              <a:xfrm>
                <a:off x="7527458" y="5021675"/>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49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49"/>
                    </a:cubicBezTo>
                    <a:cubicBezTo>
                      <a:pt x="0" y="9334"/>
                      <a:pt x="3046" y="5715"/>
                      <a:pt x="6949" y="5715"/>
                    </a:cubicBezTo>
                    <a:cubicBezTo>
                      <a:pt x="9044" y="5715"/>
                      <a:pt x="10853"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1" y="21812"/>
                      <a:pt x="11995" y="19621"/>
                      <a:pt x="11995" y="16192"/>
                    </a:cubicBezTo>
                    <a:lnTo>
                      <a:pt x="11995" y="13525"/>
                    </a:lnTo>
                    <a:cubicBezTo>
                      <a:pt x="11995"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554" name="Freeform 553">
                <a:extLst>
                  <a:ext uri="{FF2B5EF4-FFF2-40B4-BE49-F238E27FC236}">
                    <a16:creationId xmlns:a16="http://schemas.microsoft.com/office/drawing/2014/main" id="{92C08F4F-8C7C-C945-95A1-C2427BEE7CC1}"/>
                  </a:ext>
                </a:extLst>
              </p:cNvPr>
              <p:cNvSpPr/>
              <p:nvPr/>
            </p:nvSpPr>
            <p:spPr>
              <a:xfrm>
                <a:off x="7554685"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555" name="Freeform 554">
                <a:extLst>
                  <a:ext uri="{FF2B5EF4-FFF2-40B4-BE49-F238E27FC236}">
                    <a16:creationId xmlns:a16="http://schemas.microsoft.com/office/drawing/2014/main" id="{B5F647A4-A207-ED44-B338-274D2848A94D}"/>
                  </a:ext>
                </a:extLst>
              </p:cNvPr>
              <p:cNvSpPr/>
              <p:nvPr/>
            </p:nvSpPr>
            <p:spPr>
              <a:xfrm>
                <a:off x="7567441" y="5021675"/>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2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4" y="8001"/>
                      <a:pt x="13804" y="12573"/>
                    </a:cubicBezTo>
                    <a:lnTo>
                      <a:pt x="13804" y="23717"/>
                    </a:lnTo>
                    <a:lnTo>
                      <a:pt x="11233" y="23717"/>
                    </a:lnTo>
                    <a:lnTo>
                      <a:pt x="11233" y="12382"/>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556" name="Freeform 555">
                <a:extLst>
                  <a:ext uri="{FF2B5EF4-FFF2-40B4-BE49-F238E27FC236}">
                    <a16:creationId xmlns:a16="http://schemas.microsoft.com/office/drawing/2014/main" id="{F18D8ABC-A2ED-3B4F-B5E1-18610EA9DE41}"/>
                  </a:ext>
                </a:extLst>
              </p:cNvPr>
              <p:cNvSpPr/>
              <p:nvPr/>
            </p:nvSpPr>
            <p:spPr>
              <a:xfrm>
                <a:off x="7584481"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1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1"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a:p>
            </p:txBody>
          </p:sp>
          <p:sp>
            <p:nvSpPr>
              <p:cNvPr id="557" name="Freeform 556">
                <a:extLst>
                  <a:ext uri="{FF2B5EF4-FFF2-40B4-BE49-F238E27FC236}">
                    <a16:creationId xmlns:a16="http://schemas.microsoft.com/office/drawing/2014/main" id="{63C26F26-B997-8145-9BBC-9DBE49F1F0E7}"/>
                  </a:ext>
                </a:extLst>
              </p:cNvPr>
              <p:cNvSpPr/>
              <p:nvPr/>
            </p:nvSpPr>
            <p:spPr>
              <a:xfrm>
                <a:off x="7603521" y="5027295"/>
                <a:ext cx="8662" cy="18097"/>
              </a:xfrm>
              <a:custGeom>
                <a:avLst/>
                <a:gdLst>
                  <a:gd name="connsiteX0" fmla="*/ 95 w 8662"/>
                  <a:gd name="connsiteY0" fmla="*/ 571 h 18097"/>
                  <a:gd name="connsiteX1" fmla="*/ 2570 w 8662"/>
                  <a:gd name="connsiteY1" fmla="*/ 571 h 18097"/>
                  <a:gd name="connsiteX2" fmla="*/ 2570 w 8662"/>
                  <a:gd name="connsiteY2" fmla="*/ 4477 h 18097"/>
                  <a:gd name="connsiteX3" fmla="*/ 7711 w 8662"/>
                  <a:gd name="connsiteY3" fmla="*/ 0 h 18097"/>
                  <a:gd name="connsiteX4" fmla="*/ 8663 w 8662"/>
                  <a:gd name="connsiteY4" fmla="*/ 95 h 18097"/>
                  <a:gd name="connsiteX5" fmla="*/ 8663 w 8662"/>
                  <a:gd name="connsiteY5" fmla="*/ 2762 h 18097"/>
                  <a:gd name="connsiteX6" fmla="*/ 8187 w 8662"/>
                  <a:gd name="connsiteY6" fmla="*/ 2762 h 18097"/>
                  <a:gd name="connsiteX7" fmla="*/ 2665 w 8662"/>
                  <a:gd name="connsiteY7" fmla="*/ 9334 h 18097"/>
                  <a:gd name="connsiteX8" fmla="*/ 2665 w 8662"/>
                  <a:gd name="connsiteY8" fmla="*/ 18097 h 18097"/>
                  <a:gd name="connsiteX9" fmla="*/ 0 w 8662"/>
                  <a:gd name="connsiteY9" fmla="*/ 18097 h 18097"/>
                  <a:gd name="connsiteX10" fmla="*/ 0 w 8662"/>
                  <a:gd name="connsiteY10" fmla="*/ 571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097">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097"/>
                    </a:lnTo>
                    <a:lnTo>
                      <a:pt x="0" y="18097"/>
                    </a:lnTo>
                    <a:lnTo>
                      <a:pt x="0" y="571"/>
                    </a:lnTo>
                    <a:close/>
                  </a:path>
                </a:pathLst>
              </a:custGeom>
              <a:solidFill>
                <a:srgbClr val="231F20"/>
              </a:solidFill>
              <a:ln w="9509" cap="flat">
                <a:noFill/>
                <a:prstDash val="solid"/>
                <a:miter/>
              </a:ln>
            </p:spPr>
            <p:txBody>
              <a:bodyPr rtlCol="0" anchor="ctr"/>
              <a:lstStyle/>
              <a:p>
                <a:endParaRPr lang="en-US"/>
              </a:p>
            </p:txBody>
          </p:sp>
          <p:sp>
            <p:nvSpPr>
              <p:cNvPr id="558" name="Freeform 557">
                <a:extLst>
                  <a:ext uri="{FF2B5EF4-FFF2-40B4-BE49-F238E27FC236}">
                    <a16:creationId xmlns:a16="http://schemas.microsoft.com/office/drawing/2014/main" id="{9EDDAE77-87C7-5E4C-B267-45493B7E2560}"/>
                  </a:ext>
                </a:extLst>
              </p:cNvPr>
              <p:cNvSpPr/>
              <p:nvPr/>
            </p:nvSpPr>
            <p:spPr>
              <a:xfrm>
                <a:off x="7612850"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559" name="Freeform 558">
                <a:extLst>
                  <a:ext uri="{FF2B5EF4-FFF2-40B4-BE49-F238E27FC236}">
                    <a16:creationId xmlns:a16="http://schemas.microsoft.com/office/drawing/2014/main" id="{9FC1AB19-1C55-8A4A-8F85-6B7622D99477}"/>
                  </a:ext>
                </a:extLst>
              </p:cNvPr>
              <p:cNvSpPr/>
              <p:nvPr/>
            </p:nvSpPr>
            <p:spPr>
              <a:xfrm>
                <a:off x="7632080"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560" name="Freeform 559">
                <a:extLst>
                  <a:ext uri="{FF2B5EF4-FFF2-40B4-BE49-F238E27FC236}">
                    <a16:creationId xmlns:a16="http://schemas.microsoft.com/office/drawing/2014/main" id="{02A90C37-7C2F-F741-802B-31E9B08CAF90}"/>
                  </a:ext>
                </a:extLst>
              </p:cNvPr>
              <p:cNvSpPr/>
              <p:nvPr/>
            </p:nvSpPr>
            <p:spPr>
              <a:xfrm>
                <a:off x="7639505"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61" name="Freeform 560">
                <a:extLst>
                  <a:ext uri="{FF2B5EF4-FFF2-40B4-BE49-F238E27FC236}">
                    <a16:creationId xmlns:a16="http://schemas.microsoft.com/office/drawing/2014/main" id="{72E2FA45-5E0A-9E40-BD4A-50255D300EA7}"/>
                  </a:ext>
                </a:extLst>
              </p:cNvPr>
              <p:cNvSpPr/>
              <p:nvPr/>
            </p:nvSpPr>
            <p:spPr>
              <a:xfrm>
                <a:off x="7658639" y="5041296"/>
                <a:ext cx="3808" cy="4095"/>
              </a:xfrm>
              <a:custGeom>
                <a:avLst/>
                <a:gdLst>
                  <a:gd name="connsiteX0" fmla="*/ 0 w 3808"/>
                  <a:gd name="connsiteY0" fmla="*/ 0 h 4095"/>
                  <a:gd name="connsiteX1" fmla="*/ 3808 w 3808"/>
                  <a:gd name="connsiteY1" fmla="*/ 0 h 4095"/>
                  <a:gd name="connsiteX2" fmla="*/ 3808 w 3808"/>
                  <a:gd name="connsiteY2" fmla="*/ 4096 h 4095"/>
                  <a:gd name="connsiteX3" fmla="*/ 0 w 3808"/>
                  <a:gd name="connsiteY3" fmla="*/ 4096 h 4095"/>
                  <a:gd name="connsiteX4" fmla="*/ 0 w 3808"/>
                  <a:gd name="connsiteY4" fmla="*/ 0 h 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8" h="4095">
                    <a:moveTo>
                      <a:pt x="0" y="0"/>
                    </a:moveTo>
                    <a:lnTo>
                      <a:pt x="3808" y="0"/>
                    </a:lnTo>
                    <a:lnTo>
                      <a:pt x="3808" y="4096"/>
                    </a:lnTo>
                    <a:lnTo>
                      <a:pt x="0" y="4096"/>
                    </a:lnTo>
                    <a:lnTo>
                      <a:pt x="0" y="0"/>
                    </a:lnTo>
                    <a:close/>
                  </a:path>
                </a:pathLst>
              </a:custGeom>
              <a:solidFill>
                <a:srgbClr val="231F20"/>
              </a:solidFill>
              <a:ln w="9509" cap="flat">
                <a:noFill/>
                <a:prstDash val="solid"/>
                <a:miter/>
              </a:ln>
            </p:spPr>
            <p:txBody>
              <a:bodyPr rtlCol="0" anchor="ctr"/>
              <a:lstStyle/>
              <a:p>
                <a:endParaRPr lang="en-US"/>
              </a:p>
            </p:txBody>
          </p:sp>
        </p:grpSp>
      </p:grpSp>
      <p:sp>
        <p:nvSpPr>
          <p:cNvPr id="642" name="Text Placeholder 32">
            <a:extLst>
              <a:ext uri="{FF2B5EF4-FFF2-40B4-BE49-F238E27FC236}">
                <a16:creationId xmlns:a16="http://schemas.microsoft.com/office/drawing/2014/main" id="{76337943-5F68-DC4E-93A3-EB4680D5B7E6}"/>
              </a:ext>
            </a:extLst>
          </p:cNvPr>
          <p:cNvSpPr>
            <a:spLocks noGrp="1"/>
          </p:cNvSpPr>
          <p:nvPr>
            <p:ph type="body" sz="quarter" idx="46" hasCustomPrompt="1"/>
          </p:nvPr>
        </p:nvSpPr>
        <p:spPr>
          <a:xfrm>
            <a:off x="588201" y="1419577"/>
            <a:ext cx="5217513" cy="1765482"/>
          </a:xfr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643" name="Text Placeholder 32">
            <a:extLst>
              <a:ext uri="{FF2B5EF4-FFF2-40B4-BE49-F238E27FC236}">
                <a16:creationId xmlns:a16="http://schemas.microsoft.com/office/drawing/2014/main" id="{DF7C6F0B-1BC3-9746-9AA7-6264FD7B9DDC}"/>
              </a:ext>
            </a:extLst>
          </p:cNvPr>
          <p:cNvSpPr>
            <a:spLocks noGrp="1"/>
          </p:cNvSpPr>
          <p:nvPr>
            <p:ph type="body" sz="quarter" idx="30" hasCustomPrompt="1"/>
          </p:nvPr>
        </p:nvSpPr>
        <p:spPr>
          <a:xfrm>
            <a:off x="570165" y="643386"/>
            <a:ext cx="5231585" cy="743603"/>
          </a:xfrm>
        </p:spPr>
        <p:txBody>
          <a:bodyPr>
            <a:noAutofit/>
          </a:bodyPr>
          <a:lstStyle>
            <a:lvl1pPr marL="0" indent="0" algn="l">
              <a:buNone/>
              <a:defRPr sz="24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cxnSp>
        <p:nvCxnSpPr>
          <p:cNvPr id="644" name="Straight Connector 643">
            <a:extLst>
              <a:ext uri="{FF2B5EF4-FFF2-40B4-BE49-F238E27FC236}">
                <a16:creationId xmlns:a16="http://schemas.microsoft.com/office/drawing/2014/main" id="{E8BE033D-1EB3-D049-B46B-6E506E86BD06}"/>
              </a:ext>
            </a:extLst>
          </p:cNvPr>
          <p:cNvCxnSpPr>
            <a:cxnSpLocks/>
          </p:cNvCxnSpPr>
          <p:nvPr userDrawn="1"/>
        </p:nvCxnSpPr>
        <p:spPr>
          <a:xfrm>
            <a:off x="685192" y="1118532"/>
            <a:ext cx="532210" cy="0"/>
          </a:xfrm>
          <a:prstGeom prst="line">
            <a:avLst/>
          </a:prstGeom>
          <a:ln w="28575">
            <a:solidFill>
              <a:srgbClr val="84BA41"/>
            </a:solidFill>
          </a:ln>
        </p:spPr>
        <p:style>
          <a:lnRef idx="1">
            <a:schemeClr val="accent1"/>
          </a:lnRef>
          <a:fillRef idx="0">
            <a:schemeClr val="accent1"/>
          </a:fillRef>
          <a:effectRef idx="0">
            <a:schemeClr val="accent1"/>
          </a:effectRef>
          <a:fontRef idx="minor">
            <a:schemeClr val="tx1"/>
          </a:fontRef>
        </p:style>
      </p:cxnSp>
      <p:sp>
        <p:nvSpPr>
          <p:cNvPr id="645" name="Text Placeholder 32">
            <a:extLst>
              <a:ext uri="{FF2B5EF4-FFF2-40B4-BE49-F238E27FC236}">
                <a16:creationId xmlns:a16="http://schemas.microsoft.com/office/drawing/2014/main" id="{3898DD2C-26F4-774B-9DED-65DF943D187E}"/>
              </a:ext>
            </a:extLst>
          </p:cNvPr>
          <p:cNvSpPr>
            <a:spLocks noGrp="1"/>
          </p:cNvSpPr>
          <p:nvPr>
            <p:ph type="body" sz="quarter" idx="32" hasCustomPrompt="1"/>
          </p:nvPr>
        </p:nvSpPr>
        <p:spPr>
          <a:xfrm>
            <a:off x="588201" y="3309278"/>
            <a:ext cx="5217513" cy="2409352"/>
          </a:xfrm>
        </p:spPr>
        <p:txBody>
          <a:bodyPr numCol="2" spcCol="288000" anchor="t">
            <a:noAutofit/>
          </a:bodyPr>
          <a:lstStyle>
            <a:lvl1pPr marL="0" indent="0" algn="just">
              <a:lnSpc>
                <a:spcPct val="100000"/>
              </a:lnSpc>
              <a:spcBef>
                <a:spcPts val="0"/>
              </a:spcBef>
              <a:buNone/>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cxnSp>
        <p:nvCxnSpPr>
          <p:cNvPr id="651" name="Straight Connector 650">
            <a:extLst>
              <a:ext uri="{FF2B5EF4-FFF2-40B4-BE49-F238E27FC236}">
                <a16:creationId xmlns:a16="http://schemas.microsoft.com/office/drawing/2014/main" id="{F5625A6A-CF12-1E48-84F6-9A06BAFC2762}"/>
              </a:ext>
            </a:extLst>
          </p:cNvPr>
          <p:cNvCxnSpPr>
            <a:cxnSpLocks/>
          </p:cNvCxnSpPr>
          <p:nvPr userDrawn="1"/>
        </p:nvCxnSpPr>
        <p:spPr>
          <a:xfrm>
            <a:off x="3128944" y="9064210"/>
            <a:ext cx="4405745"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652" name="Graphic 4">
            <a:extLst>
              <a:ext uri="{FF2B5EF4-FFF2-40B4-BE49-F238E27FC236}">
                <a16:creationId xmlns:a16="http://schemas.microsoft.com/office/drawing/2014/main" id="{4FB977DB-74F3-124A-B4A7-5A563A3B9593}"/>
              </a:ext>
            </a:extLst>
          </p:cNvPr>
          <p:cNvSpPr/>
          <p:nvPr userDrawn="1"/>
        </p:nvSpPr>
        <p:spPr>
          <a:xfrm rot="10800000">
            <a:off x="-12014" y="8856327"/>
            <a:ext cx="3371889" cy="42749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sp>
        <p:nvSpPr>
          <p:cNvPr id="653" name="Rectangle 652">
            <a:extLst>
              <a:ext uri="{FF2B5EF4-FFF2-40B4-BE49-F238E27FC236}">
                <a16:creationId xmlns:a16="http://schemas.microsoft.com/office/drawing/2014/main" id="{AC6854EC-1E20-1C47-95BF-CD0A3CEE5BFD}"/>
              </a:ext>
            </a:extLst>
          </p:cNvPr>
          <p:cNvSpPr/>
          <p:nvPr userDrawn="1"/>
        </p:nvSpPr>
        <p:spPr>
          <a:xfrm>
            <a:off x="180316" y="8856327"/>
            <a:ext cx="2987228" cy="400110"/>
          </a:xfrm>
          <a:prstGeom prst="rect">
            <a:avLst/>
          </a:prstGeom>
        </p:spPr>
        <p:txBody>
          <a:bodyPr wrap="none">
            <a:spAutoFit/>
          </a:bodyPr>
          <a:lstStyle/>
          <a:p>
            <a:pPr algn="ctr"/>
            <a:r>
              <a:rPr lang="en-US" sz="2000" dirty="0" err="1">
                <a:solidFill>
                  <a:schemeClr val="bg1"/>
                </a:solidFill>
                <a:latin typeface="Calibri" panose="020F0502020204030204" pitchFamily="34" charset="0"/>
                <a:cs typeface="Calibri" panose="020F0502020204030204" pitchFamily="34" charset="0"/>
              </a:rPr>
              <a:t>www.</a:t>
            </a:r>
            <a:r>
              <a:rPr lang="en-US" sz="2000" b="1" i="0" dirty="0" err="1">
                <a:solidFill>
                  <a:schemeClr val="bg1"/>
                </a:solidFill>
                <a:latin typeface="Calibri" panose="020F0502020204030204" pitchFamily="34" charset="0"/>
                <a:cs typeface="Calibri" panose="020F0502020204030204" pitchFamily="34" charset="0"/>
              </a:rPr>
              <a:t>enterprisecentres</a:t>
            </a:r>
            <a:r>
              <a:rPr lang="en-US" sz="2000" dirty="0" err="1">
                <a:solidFill>
                  <a:schemeClr val="bg1"/>
                </a:solidFill>
                <a:latin typeface="Calibri" panose="020F0502020204030204" pitchFamily="34" charset="0"/>
                <a:cs typeface="Calibri" panose="020F0502020204030204" pitchFamily="34" charset="0"/>
              </a:rPr>
              <a:t>.eu</a:t>
            </a:r>
            <a:endParaRPr lang="en-US" sz="2000" dirty="0">
              <a:solidFill>
                <a:schemeClr val="bg1"/>
              </a:solidFill>
              <a:latin typeface="Calibri" panose="020F0502020204030204" pitchFamily="34" charset="0"/>
              <a:cs typeface="Calibri" panose="020F0502020204030204" pitchFamily="34" charset="0"/>
            </a:endParaRPr>
          </a:p>
        </p:txBody>
      </p:sp>
      <p:grpSp>
        <p:nvGrpSpPr>
          <p:cNvPr id="654" name="Group 653">
            <a:extLst>
              <a:ext uri="{FF2B5EF4-FFF2-40B4-BE49-F238E27FC236}">
                <a16:creationId xmlns:a16="http://schemas.microsoft.com/office/drawing/2014/main" id="{3F766F92-1BBD-8A42-AC36-C55B82CAEDCB}"/>
              </a:ext>
            </a:extLst>
          </p:cNvPr>
          <p:cNvGrpSpPr/>
          <p:nvPr userDrawn="1"/>
        </p:nvGrpSpPr>
        <p:grpSpPr>
          <a:xfrm>
            <a:off x="4165148" y="9487424"/>
            <a:ext cx="2820444" cy="872123"/>
            <a:chOff x="401594" y="4562689"/>
            <a:chExt cx="5459576" cy="1688181"/>
          </a:xfrm>
        </p:grpSpPr>
        <p:pic>
          <p:nvPicPr>
            <p:cNvPr id="655" name="Picture 654">
              <a:extLst>
                <a:ext uri="{FF2B5EF4-FFF2-40B4-BE49-F238E27FC236}">
                  <a16:creationId xmlns:a16="http://schemas.microsoft.com/office/drawing/2014/main" id="{C71FAB60-449A-E648-B5DE-734459C0E339}"/>
                </a:ext>
              </a:extLst>
            </p:cNvPr>
            <p:cNvPicPr>
              <a:picLocks noChangeAspect="1"/>
            </p:cNvPicPr>
            <p:nvPr/>
          </p:nvPicPr>
          <p:blipFill rotWithShape="1">
            <a:blip r:embed="rId2" cstate="screen">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100000"/>
                      </a14:imgEffect>
                    </a14:imgLayer>
                  </a14:imgProps>
                </a:ext>
                <a:ext uri="{28A0092B-C50C-407E-A947-70E740481C1C}">
                  <a14:useLocalDpi xmlns:a14="http://schemas.microsoft.com/office/drawing/2010/main"/>
                </a:ext>
              </a:extLst>
            </a:blip>
            <a:srcRect/>
            <a:stretch/>
          </p:blipFill>
          <p:spPr>
            <a:xfrm>
              <a:off x="421068" y="5377577"/>
              <a:ext cx="1633365" cy="865029"/>
            </a:xfrm>
            <a:prstGeom prst="rect">
              <a:avLst/>
            </a:prstGeom>
          </p:spPr>
        </p:pic>
        <p:pic>
          <p:nvPicPr>
            <p:cNvPr id="656" name="Picture 655">
              <a:extLst>
                <a:ext uri="{FF2B5EF4-FFF2-40B4-BE49-F238E27FC236}">
                  <a16:creationId xmlns:a16="http://schemas.microsoft.com/office/drawing/2014/main" id="{79C7E392-DE36-4C4A-9127-7965C55938DB}"/>
                </a:ext>
              </a:extLst>
            </p:cNvPr>
            <p:cNvPicPr>
              <a:picLocks noChangeAspect="1"/>
            </p:cNvPicPr>
            <p:nvPr/>
          </p:nvPicPr>
          <p:blipFill rotWithShape="1">
            <a:blip r:embed="rId4" cstate="screen">
              <a:duotone>
                <a:schemeClr val="bg2">
                  <a:shade val="45000"/>
                  <a:satMod val="135000"/>
                </a:schemeClr>
                <a:prstClr val="white"/>
              </a:duotone>
              <a:extLst>
                <a:ext uri="{BEBA8EAE-BF5A-486C-A8C5-ECC9F3942E4B}">
                  <a14:imgProps xmlns:a14="http://schemas.microsoft.com/office/drawing/2010/main">
                    <a14:imgLayer r:embed="rId5">
                      <a14:imgEffect>
                        <a14:brightnessContrast contrast="-27000"/>
                      </a14:imgEffect>
                    </a14:imgLayer>
                  </a14:imgProps>
                </a:ext>
                <a:ext uri="{28A0092B-C50C-407E-A947-70E740481C1C}">
                  <a14:useLocalDpi xmlns:a14="http://schemas.microsoft.com/office/drawing/2010/main"/>
                </a:ext>
              </a:extLst>
            </a:blip>
            <a:srcRect/>
            <a:stretch/>
          </p:blipFill>
          <p:spPr>
            <a:xfrm>
              <a:off x="4351716" y="4562689"/>
              <a:ext cx="1481726" cy="840051"/>
            </a:xfrm>
            <a:prstGeom prst="rect">
              <a:avLst/>
            </a:prstGeom>
          </p:spPr>
        </p:pic>
        <p:pic>
          <p:nvPicPr>
            <p:cNvPr id="657" name="Picture 656">
              <a:extLst>
                <a:ext uri="{FF2B5EF4-FFF2-40B4-BE49-F238E27FC236}">
                  <a16:creationId xmlns:a16="http://schemas.microsoft.com/office/drawing/2014/main" id="{785B7308-EC8D-C74C-87FC-EB5F6A713F6D}"/>
                </a:ext>
              </a:extLst>
            </p:cNvPr>
            <p:cNvPicPr>
              <a:picLocks noChangeAspect="1"/>
            </p:cNvPicPr>
            <p:nvPr/>
          </p:nvPicPr>
          <p:blipFill rotWithShape="1">
            <a:blip r:embed="rId6"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626312" y="4567050"/>
              <a:ext cx="1619332" cy="789880"/>
            </a:xfrm>
            <a:prstGeom prst="rect">
              <a:avLst/>
            </a:prstGeom>
          </p:spPr>
        </p:pic>
        <p:pic>
          <p:nvPicPr>
            <p:cNvPr id="658" name="Picture 657">
              <a:extLst>
                <a:ext uri="{FF2B5EF4-FFF2-40B4-BE49-F238E27FC236}">
                  <a16:creationId xmlns:a16="http://schemas.microsoft.com/office/drawing/2014/main" id="{2CD215E0-106E-E848-BE5F-E2EDAE43F5C3}"/>
                </a:ext>
              </a:extLst>
            </p:cNvPr>
            <p:cNvPicPr>
              <a:picLocks noChangeAspect="1"/>
            </p:cNvPicPr>
            <p:nvPr/>
          </p:nvPicPr>
          <p:blipFill rotWithShape="1">
            <a:blip r:embed="rId7" cstate="screen">
              <a:duotone>
                <a:schemeClr val="bg2">
                  <a:shade val="45000"/>
                  <a:satMod val="135000"/>
                </a:schemeClr>
                <a:prstClr val="white"/>
              </a:duotone>
              <a:extLst>
                <a:ext uri="{BEBA8EAE-BF5A-486C-A8C5-ECC9F3942E4B}">
                  <a14:imgProps xmlns:a14="http://schemas.microsoft.com/office/drawing/2010/main">
                    <a14:imgLayer r:embed="rId8">
                      <a14:imgEffect>
                        <a14:brightnessContrast contrast="100000"/>
                      </a14:imgEffect>
                    </a14:imgLayer>
                  </a14:imgProps>
                </a:ext>
                <a:ext uri="{28A0092B-C50C-407E-A947-70E740481C1C}">
                  <a14:useLocalDpi xmlns:a14="http://schemas.microsoft.com/office/drawing/2010/main"/>
                </a:ext>
              </a:extLst>
            </a:blip>
            <a:srcRect/>
            <a:stretch/>
          </p:blipFill>
          <p:spPr>
            <a:xfrm>
              <a:off x="2041785" y="5550610"/>
              <a:ext cx="2044656" cy="668976"/>
            </a:xfrm>
            <a:prstGeom prst="rect">
              <a:avLst/>
            </a:prstGeom>
          </p:spPr>
        </p:pic>
        <p:pic>
          <p:nvPicPr>
            <p:cNvPr id="659" name="Picture 658">
              <a:extLst>
                <a:ext uri="{FF2B5EF4-FFF2-40B4-BE49-F238E27FC236}">
                  <a16:creationId xmlns:a16="http://schemas.microsoft.com/office/drawing/2014/main" id="{FA6BF9BB-1681-7443-B2F9-F91707A2A751}"/>
                </a:ext>
              </a:extLst>
            </p:cNvPr>
            <p:cNvPicPr>
              <a:picLocks noChangeAspect="1"/>
            </p:cNvPicPr>
            <p:nvPr/>
          </p:nvPicPr>
          <p:blipFill rotWithShape="1">
            <a:blip r:embed="rId9" cstate="screen">
              <a:duotone>
                <a:schemeClr val="bg2">
                  <a:shade val="45000"/>
                  <a:satMod val="135000"/>
                </a:schemeClr>
                <a:prstClr val="white"/>
              </a:duotone>
              <a:extLst>
                <a:ext uri="{BEBA8EAE-BF5A-486C-A8C5-ECC9F3942E4B}">
                  <a14:imgProps xmlns:a14="http://schemas.microsoft.com/office/drawing/2010/main">
                    <a14:imgLayer r:embed="rId10">
                      <a14:imgEffect>
                        <a14:colorTemperature colorTemp="1500"/>
                      </a14:imgEffect>
                      <a14:imgEffect>
                        <a14:saturation sat="400000"/>
                      </a14:imgEffect>
                      <a14:imgEffect>
                        <a14:brightnessContrast bright="15000" contrast="50000"/>
                      </a14:imgEffect>
                    </a14:imgLayer>
                  </a14:imgProps>
                </a:ext>
                <a:ext uri="{28A0092B-C50C-407E-A947-70E740481C1C}">
                  <a14:useLocalDpi xmlns:a14="http://schemas.microsoft.com/office/drawing/2010/main"/>
                </a:ext>
              </a:extLst>
            </a:blip>
            <a:srcRect/>
            <a:stretch/>
          </p:blipFill>
          <p:spPr>
            <a:xfrm>
              <a:off x="4076526" y="5512811"/>
              <a:ext cx="1784644" cy="738059"/>
            </a:xfrm>
            <a:prstGeom prst="rect">
              <a:avLst/>
            </a:prstGeom>
          </p:spPr>
        </p:pic>
        <p:pic>
          <p:nvPicPr>
            <p:cNvPr id="660" name="Picture 659">
              <a:extLst>
                <a:ext uri="{FF2B5EF4-FFF2-40B4-BE49-F238E27FC236}">
                  <a16:creationId xmlns:a16="http://schemas.microsoft.com/office/drawing/2014/main" id="{6A491DFC-2AF1-C84F-8350-8894BE432A53}"/>
                </a:ext>
              </a:extLst>
            </p:cNvPr>
            <p:cNvPicPr>
              <a:picLocks noChangeAspect="1"/>
            </p:cNvPicPr>
            <p:nvPr/>
          </p:nvPicPr>
          <p:blipFill rotWithShape="1">
            <a:blip r:embed="rId11"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401594" y="4681895"/>
              <a:ext cx="2243128" cy="632340"/>
            </a:xfrm>
            <a:prstGeom prst="rect">
              <a:avLst/>
            </a:prstGeom>
          </p:spPr>
        </p:pic>
      </p:grpSp>
    </p:spTree>
    <p:extLst>
      <p:ext uri="{BB962C8B-B14F-4D97-AF65-F5344CB8AC3E}">
        <p14:creationId xmlns:p14="http://schemas.microsoft.com/office/powerpoint/2010/main" val="3587993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ver Slide">
    <p:spTree>
      <p:nvGrpSpPr>
        <p:cNvPr id="1" name=""/>
        <p:cNvGrpSpPr/>
        <p:nvPr/>
      </p:nvGrpSpPr>
      <p:grpSpPr>
        <a:xfrm>
          <a:off x="0" y="0"/>
          <a:ext cx="0" cy="0"/>
          <a:chOff x="0" y="0"/>
          <a:chExt cx="0" cy="0"/>
        </a:xfrm>
      </p:grpSpPr>
      <p:sp>
        <p:nvSpPr>
          <p:cNvPr id="332" name="Freeform 331">
            <a:extLst>
              <a:ext uri="{FF2B5EF4-FFF2-40B4-BE49-F238E27FC236}">
                <a16:creationId xmlns:a16="http://schemas.microsoft.com/office/drawing/2014/main" id="{85DAC419-22C6-C449-A61A-A47C76DB7F44}"/>
              </a:ext>
            </a:extLst>
          </p:cNvPr>
          <p:cNvSpPr/>
          <p:nvPr userDrawn="1"/>
        </p:nvSpPr>
        <p:spPr>
          <a:xfrm rot="16200000">
            <a:off x="-1548799" y="4727319"/>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002" name="Graphic 4">
            <a:extLst>
              <a:ext uri="{FF2B5EF4-FFF2-40B4-BE49-F238E27FC236}">
                <a16:creationId xmlns:a16="http://schemas.microsoft.com/office/drawing/2014/main" id="{55B42574-8012-D447-88C8-BF8B2168D685}"/>
              </a:ext>
            </a:extLst>
          </p:cNvPr>
          <p:cNvSpPr/>
          <p:nvPr userDrawn="1"/>
        </p:nvSpPr>
        <p:spPr>
          <a:xfrm rot="10800000">
            <a:off x="7078" y="2267147"/>
            <a:ext cx="7570054" cy="1044331"/>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297239"/>
          </a:solidFill>
          <a:ln w="2370" cap="flat">
            <a:noFill/>
            <a:prstDash val="solid"/>
            <a:miter/>
          </a:ln>
        </p:spPr>
        <p:txBody>
          <a:bodyPr rtlCol="0" anchor="ctr"/>
          <a:lstStyle/>
          <a:p>
            <a:endParaRPr lang="en-US"/>
          </a:p>
        </p:txBody>
      </p:sp>
      <p:sp>
        <p:nvSpPr>
          <p:cNvPr id="399" name="Text Placeholder 32">
            <a:extLst>
              <a:ext uri="{FF2B5EF4-FFF2-40B4-BE49-F238E27FC236}">
                <a16:creationId xmlns:a16="http://schemas.microsoft.com/office/drawing/2014/main" id="{BC3B08D3-B3AE-424E-854C-C73ED81F88F3}"/>
              </a:ext>
            </a:extLst>
          </p:cNvPr>
          <p:cNvSpPr>
            <a:spLocks noGrp="1"/>
          </p:cNvSpPr>
          <p:nvPr>
            <p:ph type="body" sz="quarter" idx="11" hasCustomPrompt="1"/>
          </p:nvPr>
        </p:nvSpPr>
        <p:spPr>
          <a:xfrm>
            <a:off x="479913" y="2524385"/>
            <a:ext cx="6740533" cy="650735"/>
          </a:xfrm>
          <a:prstGeom prst="rect">
            <a:avLst/>
          </a:prstGeom>
        </p:spPr>
        <p:txBody>
          <a:bodyPr>
            <a:noAutofit/>
          </a:bodyPr>
          <a:lstStyle>
            <a:lvl1pPr marL="0" indent="0" algn="r">
              <a:lnSpc>
                <a:spcPct val="10000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BUSINESS</a:t>
            </a:r>
            <a:endParaRPr lang="en-US" dirty="0"/>
          </a:p>
        </p:txBody>
      </p:sp>
      <p:sp>
        <p:nvSpPr>
          <p:cNvPr id="344" name="Picture Placeholder 343">
            <a:extLst>
              <a:ext uri="{FF2B5EF4-FFF2-40B4-BE49-F238E27FC236}">
                <a16:creationId xmlns:a16="http://schemas.microsoft.com/office/drawing/2014/main" id="{C7163BFD-6804-5244-B41F-9153A757111F}"/>
              </a:ext>
            </a:extLst>
          </p:cNvPr>
          <p:cNvSpPr>
            <a:spLocks noGrp="1"/>
          </p:cNvSpPr>
          <p:nvPr>
            <p:ph type="pic" sz="quarter" idx="17"/>
          </p:nvPr>
        </p:nvSpPr>
        <p:spPr>
          <a:xfrm>
            <a:off x="2239993" y="140011"/>
            <a:ext cx="5337139" cy="2248015"/>
          </a:xfrm>
          <a:custGeom>
            <a:avLst/>
            <a:gdLst>
              <a:gd name="connsiteX0" fmla="*/ 0 w 5337139"/>
              <a:gd name="connsiteY0" fmla="*/ 0 h 2248015"/>
              <a:gd name="connsiteX1" fmla="*/ 5337139 w 5337139"/>
              <a:gd name="connsiteY1" fmla="*/ 0 h 2248015"/>
              <a:gd name="connsiteX2" fmla="*/ 5337139 w 5337139"/>
              <a:gd name="connsiteY2" fmla="*/ 2248015 h 2248015"/>
              <a:gd name="connsiteX3" fmla="*/ 0 w 5337139"/>
              <a:gd name="connsiteY3" fmla="*/ 2248015 h 2248015"/>
              <a:gd name="connsiteX4" fmla="*/ 0 w 5337139"/>
              <a:gd name="connsiteY4" fmla="*/ 1917229 h 2248015"/>
              <a:gd name="connsiteX5" fmla="*/ 113298 w 5337139"/>
              <a:gd name="connsiteY5" fmla="*/ 1917229 h 2248015"/>
              <a:gd name="connsiteX6" fmla="*/ 113298 w 5337139"/>
              <a:gd name="connsiteY6" fmla="*/ 231581 h 2248015"/>
              <a:gd name="connsiteX7" fmla="*/ 0 w 5337139"/>
              <a:gd name="connsiteY7" fmla="*/ 231581 h 224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7139" h="2248015">
                <a:moveTo>
                  <a:pt x="0" y="0"/>
                </a:moveTo>
                <a:lnTo>
                  <a:pt x="5337139" y="0"/>
                </a:lnTo>
                <a:lnTo>
                  <a:pt x="5337139" y="2248015"/>
                </a:lnTo>
                <a:lnTo>
                  <a:pt x="0" y="2248015"/>
                </a:lnTo>
                <a:lnTo>
                  <a:pt x="0" y="1917229"/>
                </a:lnTo>
                <a:lnTo>
                  <a:pt x="113298" y="1917229"/>
                </a:lnTo>
                <a:lnTo>
                  <a:pt x="113298" y="231581"/>
                </a:lnTo>
                <a:lnTo>
                  <a:pt x="0" y="231581"/>
                </a:lnTo>
                <a:close/>
              </a:path>
            </a:pathLst>
          </a:custGeom>
          <a:solidFill>
            <a:schemeClr val="bg1">
              <a:lumMod val="85000"/>
            </a:schemeClr>
          </a:solidFill>
        </p:spPr>
        <p:txBody>
          <a:bodyPr wrap="square">
            <a:noAutofit/>
          </a:bodyPr>
          <a:lstStyle>
            <a:lvl1pPr marL="0" indent="0">
              <a:buNone/>
              <a:defRPr sz="800"/>
            </a:lvl1pPr>
          </a:lstStyle>
          <a:p>
            <a:endParaRPr lang="en-US" dirty="0"/>
          </a:p>
        </p:txBody>
      </p:sp>
      <p:sp>
        <p:nvSpPr>
          <p:cNvPr id="299" name="Graphic 4">
            <a:extLst>
              <a:ext uri="{FF2B5EF4-FFF2-40B4-BE49-F238E27FC236}">
                <a16:creationId xmlns:a16="http://schemas.microsoft.com/office/drawing/2014/main" id="{648D7BFC-D916-F04B-A2C8-22005A655C3C}"/>
              </a:ext>
            </a:extLst>
          </p:cNvPr>
          <p:cNvSpPr/>
          <p:nvPr userDrawn="1"/>
        </p:nvSpPr>
        <p:spPr>
          <a:xfrm rot="10800000">
            <a:off x="2154288" y="371591"/>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sp>
        <p:nvSpPr>
          <p:cNvPr id="314" name="Text Placeholder 32">
            <a:extLst>
              <a:ext uri="{FF2B5EF4-FFF2-40B4-BE49-F238E27FC236}">
                <a16:creationId xmlns:a16="http://schemas.microsoft.com/office/drawing/2014/main" id="{B2DCBB4E-A719-2242-A153-C803594B226F}"/>
              </a:ext>
            </a:extLst>
          </p:cNvPr>
          <p:cNvSpPr>
            <a:spLocks noGrp="1"/>
          </p:cNvSpPr>
          <p:nvPr>
            <p:ph type="body" sz="quarter" idx="32" hasCustomPrompt="1"/>
          </p:nvPr>
        </p:nvSpPr>
        <p:spPr>
          <a:xfrm>
            <a:off x="508001" y="6639592"/>
            <a:ext cx="6727190" cy="3445989"/>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317" name="Text Placeholder 32">
            <a:extLst>
              <a:ext uri="{FF2B5EF4-FFF2-40B4-BE49-F238E27FC236}">
                <a16:creationId xmlns:a16="http://schemas.microsoft.com/office/drawing/2014/main" id="{BC32408F-3013-4049-B547-84EF117DFE03}"/>
              </a:ext>
            </a:extLst>
          </p:cNvPr>
          <p:cNvSpPr>
            <a:spLocks noGrp="1"/>
          </p:cNvSpPr>
          <p:nvPr>
            <p:ph type="body" sz="quarter" idx="58" hasCustomPrompt="1"/>
          </p:nvPr>
        </p:nvSpPr>
        <p:spPr>
          <a:xfrm>
            <a:off x="479913" y="3626736"/>
            <a:ext cx="3348747" cy="348400"/>
          </a:xfrm>
          <a:prstGeom prst="rect">
            <a:avLst/>
          </a:prstGeom>
        </p:spPr>
        <p:txBody>
          <a:bodyPr anchor="ctr">
            <a:noAutofit/>
          </a:bodyPr>
          <a:lstStyle>
            <a:lvl1pPr marL="0" indent="0" algn="l">
              <a:lnSpc>
                <a:spcPts val="1420"/>
              </a:lnSpc>
              <a:spcBef>
                <a:spcPts val="0"/>
              </a:spcBef>
              <a:buNone/>
              <a:defRPr sz="1400" b="1" i="0">
                <a:solidFill>
                  <a:srgbClr val="84BA4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Company Name</a:t>
            </a:r>
            <a:endParaRPr lang="en-US" dirty="0"/>
          </a:p>
        </p:txBody>
      </p:sp>
      <p:sp>
        <p:nvSpPr>
          <p:cNvPr id="318" name="Text Placeholder 32">
            <a:extLst>
              <a:ext uri="{FF2B5EF4-FFF2-40B4-BE49-F238E27FC236}">
                <a16:creationId xmlns:a16="http://schemas.microsoft.com/office/drawing/2014/main" id="{3F79245E-AE83-5D42-A49C-E447A993290A}"/>
              </a:ext>
            </a:extLst>
          </p:cNvPr>
          <p:cNvSpPr>
            <a:spLocks noGrp="1"/>
          </p:cNvSpPr>
          <p:nvPr>
            <p:ph type="body" sz="quarter" idx="59" hasCustomPrompt="1"/>
          </p:nvPr>
        </p:nvSpPr>
        <p:spPr>
          <a:xfrm>
            <a:off x="479913" y="3797816"/>
            <a:ext cx="3348746" cy="348400"/>
          </a:xfrm>
          <a:prstGeom prst="rect">
            <a:avLst/>
          </a:prstGeom>
        </p:spPr>
        <p:txBody>
          <a:bodyPr anchor="ctr">
            <a:noAutofit/>
          </a:bodyPr>
          <a:lstStyle>
            <a:lvl1pPr marL="0" indent="0" algn="l">
              <a:buNone/>
              <a:defRPr sz="11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grpSp>
        <p:nvGrpSpPr>
          <p:cNvPr id="319" name="Group 318">
            <a:extLst>
              <a:ext uri="{FF2B5EF4-FFF2-40B4-BE49-F238E27FC236}">
                <a16:creationId xmlns:a16="http://schemas.microsoft.com/office/drawing/2014/main" id="{660328D1-4E0B-B047-B79A-32DBC7A7923A}"/>
              </a:ext>
            </a:extLst>
          </p:cNvPr>
          <p:cNvGrpSpPr/>
          <p:nvPr userDrawn="1"/>
        </p:nvGrpSpPr>
        <p:grpSpPr>
          <a:xfrm>
            <a:off x="255453" y="4167318"/>
            <a:ext cx="3711703" cy="1143764"/>
            <a:chOff x="195319" y="2067258"/>
            <a:chExt cx="4278713" cy="992403"/>
          </a:xfrm>
        </p:grpSpPr>
        <p:cxnSp>
          <p:nvCxnSpPr>
            <p:cNvPr id="320" name="Straight Connector 319">
              <a:extLst>
                <a:ext uri="{FF2B5EF4-FFF2-40B4-BE49-F238E27FC236}">
                  <a16:creationId xmlns:a16="http://schemas.microsoft.com/office/drawing/2014/main" id="{213961DD-07BB-7847-879C-D79BA47EE8C4}"/>
                </a:ext>
              </a:extLst>
            </p:cNvPr>
            <p:cNvCxnSpPr>
              <a:cxnSpLocks/>
            </p:cNvCxnSpPr>
            <p:nvPr userDrawn="1"/>
          </p:nvCxnSpPr>
          <p:spPr>
            <a:xfrm flipH="1">
              <a:off x="195319" y="2067258"/>
              <a:ext cx="4278713" cy="0"/>
            </a:xfrm>
            <a:prstGeom prst="line">
              <a:avLst/>
            </a:prstGeom>
            <a:ln w="9525">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CF16582C-7C3C-124E-AC69-D821318F059D}"/>
                </a:ext>
              </a:extLst>
            </p:cNvPr>
            <p:cNvCxnSpPr>
              <a:cxnSpLocks/>
            </p:cNvCxnSpPr>
            <p:nvPr userDrawn="1"/>
          </p:nvCxnSpPr>
          <p:spPr>
            <a:xfrm flipH="1">
              <a:off x="195319" y="2570067"/>
              <a:ext cx="4278713" cy="0"/>
            </a:xfrm>
            <a:prstGeom prst="line">
              <a:avLst/>
            </a:prstGeom>
            <a:ln w="9525">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487E3AC7-6C71-F24A-A01B-B2CD7D48608C}"/>
                </a:ext>
              </a:extLst>
            </p:cNvPr>
            <p:cNvCxnSpPr>
              <a:cxnSpLocks/>
            </p:cNvCxnSpPr>
            <p:nvPr userDrawn="1"/>
          </p:nvCxnSpPr>
          <p:spPr>
            <a:xfrm flipH="1">
              <a:off x="195319" y="3059661"/>
              <a:ext cx="4278713" cy="0"/>
            </a:xfrm>
            <a:prstGeom prst="line">
              <a:avLst/>
            </a:prstGeom>
            <a:ln w="9525">
              <a:solidFill>
                <a:srgbClr val="84BA41"/>
              </a:solidFill>
            </a:ln>
          </p:spPr>
          <p:style>
            <a:lnRef idx="1">
              <a:schemeClr val="accent1"/>
            </a:lnRef>
            <a:fillRef idx="0">
              <a:schemeClr val="accent1"/>
            </a:fillRef>
            <a:effectRef idx="0">
              <a:schemeClr val="accent1"/>
            </a:effectRef>
            <a:fontRef idx="minor">
              <a:schemeClr val="tx1"/>
            </a:fontRef>
          </p:style>
        </p:cxnSp>
      </p:grpSp>
      <p:sp>
        <p:nvSpPr>
          <p:cNvPr id="323" name="Text Placeholder 32">
            <a:extLst>
              <a:ext uri="{FF2B5EF4-FFF2-40B4-BE49-F238E27FC236}">
                <a16:creationId xmlns:a16="http://schemas.microsoft.com/office/drawing/2014/main" id="{514F1E7F-D1E0-E04B-9305-F2C33D611F3B}"/>
              </a:ext>
            </a:extLst>
          </p:cNvPr>
          <p:cNvSpPr>
            <a:spLocks noGrp="1"/>
          </p:cNvSpPr>
          <p:nvPr>
            <p:ph type="body" sz="quarter" idx="60" hasCustomPrompt="1"/>
          </p:nvPr>
        </p:nvSpPr>
        <p:spPr>
          <a:xfrm>
            <a:off x="479913" y="4200414"/>
            <a:ext cx="3348747" cy="348400"/>
          </a:xfrm>
          <a:prstGeom prst="rect">
            <a:avLst/>
          </a:prstGeom>
        </p:spPr>
        <p:txBody>
          <a:bodyPr anchor="ctr">
            <a:noAutofit/>
          </a:bodyPr>
          <a:lstStyle>
            <a:lvl1pPr marL="0" indent="0" algn="l">
              <a:lnSpc>
                <a:spcPts val="1420"/>
              </a:lnSpc>
              <a:spcBef>
                <a:spcPts val="0"/>
              </a:spcBef>
              <a:buNone/>
              <a:defRPr sz="1400" b="1" i="0">
                <a:solidFill>
                  <a:srgbClr val="84BA4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Date of Interview</a:t>
            </a:r>
            <a:endParaRPr lang="en-US" dirty="0"/>
          </a:p>
        </p:txBody>
      </p:sp>
      <p:sp>
        <p:nvSpPr>
          <p:cNvPr id="324" name="Text Placeholder 32">
            <a:extLst>
              <a:ext uri="{FF2B5EF4-FFF2-40B4-BE49-F238E27FC236}">
                <a16:creationId xmlns:a16="http://schemas.microsoft.com/office/drawing/2014/main" id="{F304B7A5-AB57-9A41-9C0A-37EA788E1450}"/>
              </a:ext>
            </a:extLst>
          </p:cNvPr>
          <p:cNvSpPr>
            <a:spLocks noGrp="1"/>
          </p:cNvSpPr>
          <p:nvPr>
            <p:ph type="body" sz="quarter" idx="61" hasCustomPrompt="1"/>
          </p:nvPr>
        </p:nvSpPr>
        <p:spPr>
          <a:xfrm>
            <a:off x="479913" y="4371494"/>
            <a:ext cx="3348746" cy="348400"/>
          </a:xfrm>
          <a:prstGeom prst="rect">
            <a:avLst/>
          </a:prstGeom>
        </p:spPr>
        <p:txBody>
          <a:bodyPr anchor="ctr">
            <a:noAutofit/>
          </a:bodyPr>
          <a:lstStyle>
            <a:lvl1pPr marL="0" indent="0" algn="l">
              <a:buNone/>
              <a:defRPr sz="11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25" name="Text Placeholder 32">
            <a:extLst>
              <a:ext uri="{FF2B5EF4-FFF2-40B4-BE49-F238E27FC236}">
                <a16:creationId xmlns:a16="http://schemas.microsoft.com/office/drawing/2014/main" id="{278097D4-C651-BB47-95C2-B0D83F30903C}"/>
              </a:ext>
            </a:extLst>
          </p:cNvPr>
          <p:cNvSpPr>
            <a:spLocks noGrp="1"/>
          </p:cNvSpPr>
          <p:nvPr>
            <p:ph type="body" sz="quarter" idx="62" hasCustomPrompt="1"/>
          </p:nvPr>
        </p:nvSpPr>
        <p:spPr>
          <a:xfrm>
            <a:off x="479913" y="4774172"/>
            <a:ext cx="3348747" cy="348400"/>
          </a:xfrm>
          <a:prstGeom prst="rect">
            <a:avLst/>
          </a:prstGeom>
        </p:spPr>
        <p:txBody>
          <a:bodyPr anchor="ctr">
            <a:noAutofit/>
          </a:bodyPr>
          <a:lstStyle>
            <a:lvl1pPr marL="0" indent="0" algn="l">
              <a:lnSpc>
                <a:spcPts val="1420"/>
              </a:lnSpc>
              <a:spcBef>
                <a:spcPts val="0"/>
              </a:spcBef>
              <a:buNone/>
              <a:defRPr sz="1400" b="1" i="0">
                <a:solidFill>
                  <a:srgbClr val="84BA4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Contact Person</a:t>
            </a:r>
            <a:endParaRPr lang="en-US" dirty="0"/>
          </a:p>
        </p:txBody>
      </p:sp>
      <p:sp>
        <p:nvSpPr>
          <p:cNvPr id="326" name="Text Placeholder 32">
            <a:extLst>
              <a:ext uri="{FF2B5EF4-FFF2-40B4-BE49-F238E27FC236}">
                <a16:creationId xmlns:a16="http://schemas.microsoft.com/office/drawing/2014/main" id="{5372F5AB-2095-2B44-8717-BA9F31A69297}"/>
              </a:ext>
            </a:extLst>
          </p:cNvPr>
          <p:cNvSpPr>
            <a:spLocks noGrp="1"/>
          </p:cNvSpPr>
          <p:nvPr>
            <p:ph type="body" sz="quarter" idx="63" hasCustomPrompt="1"/>
          </p:nvPr>
        </p:nvSpPr>
        <p:spPr>
          <a:xfrm>
            <a:off x="479913" y="4945252"/>
            <a:ext cx="3348746" cy="348400"/>
          </a:xfrm>
          <a:prstGeom prst="rect">
            <a:avLst/>
          </a:prstGeom>
        </p:spPr>
        <p:txBody>
          <a:bodyPr anchor="ctr">
            <a:noAutofit/>
          </a:bodyPr>
          <a:lstStyle>
            <a:lvl1pPr marL="0" indent="0" algn="l">
              <a:buNone/>
              <a:defRPr sz="11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27" name="Text Placeholder 32">
            <a:extLst>
              <a:ext uri="{FF2B5EF4-FFF2-40B4-BE49-F238E27FC236}">
                <a16:creationId xmlns:a16="http://schemas.microsoft.com/office/drawing/2014/main" id="{EFB10F23-8B8A-EC44-93B9-2E3A1054815D}"/>
              </a:ext>
            </a:extLst>
          </p:cNvPr>
          <p:cNvSpPr>
            <a:spLocks noGrp="1"/>
          </p:cNvSpPr>
          <p:nvPr>
            <p:ph type="body" sz="quarter" idx="64" hasCustomPrompt="1"/>
          </p:nvPr>
        </p:nvSpPr>
        <p:spPr>
          <a:xfrm>
            <a:off x="479913" y="5347852"/>
            <a:ext cx="3348747" cy="348400"/>
          </a:xfrm>
          <a:prstGeom prst="rect">
            <a:avLst/>
          </a:prstGeom>
        </p:spPr>
        <p:txBody>
          <a:bodyPr anchor="ctr">
            <a:noAutofit/>
          </a:bodyPr>
          <a:lstStyle>
            <a:lvl1pPr marL="0" indent="0" algn="l">
              <a:lnSpc>
                <a:spcPts val="1420"/>
              </a:lnSpc>
              <a:spcBef>
                <a:spcPts val="0"/>
              </a:spcBef>
              <a:buNone/>
              <a:defRPr sz="1400" b="1" i="0">
                <a:solidFill>
                  <a:srgbClr val="84BA4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Email</a:t>
            </a:r>
            <a:endParaRPr lang="en-US" dirty="0"/>
          </a:p>
        </p:txBody>
      </p:sp>
      <p:sp>
        <p:nvSpPr>
          <p:cNvPr id="328" name="Text Placeholder 32">
            <a:extLst>
              <a:ext uri="{FF2B5EF4-FFF2-40B4-BE49-F238E27FC236}">
                <a16:creationId xmlns:a16="http://schemas.microsoft.com/office/drawing/2014/main" id="{8E384593-17B9-C045-A010-EE01ACDD44D2}"/>
              </a:ext>
            </a:extLst>
          </p:cNvPr>
          <p:cNvSpPr>
            <a:spLocks noGrp="1"/>
          </p:cNvSpPr>
          <p:nvPr>
            <p:ph type="body" sz="quarter" idx="65" hasCustomPrompt="1"/>
          </p:nvPr>
        </p:nvSpPr>
        <p:spPr>
          <a:xfrm>
            <a:off x="479913" y="5518932"/>
            <a:ext cx="3348746" cy="348400"/>
          </a:xfrm>
          <a:prstGeom prst="rect">
            <a:avLst/>
          </a:prstGeom>
        </p:spPr>
        <p:txBody>
          <a:bodyPr anchor="ctr">
            <a:noAutofit/>
          </a:bodyPr>
          <a:lstStyle>
            <a:lvl1pPr marL="0" indent="0" algn="l">
              <a:buNone/>
              <a:defRPr sz="11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29" name="Slide Number Placeholder 5">
            <a:extLst>
              <a:ext uri="{FF2B5EF4-FFF2-40B4-BE49-F238E27FC236}">
                <a16:creationId xmlns:a16="http://schemas.microsoft.com/office/drawing/2014/main" id="{D2BF8581-A819-6B42-A149-2DE1322751AC}"/>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331" name="Straight Connector 330">
            <a:extLst>
              <a:ext uri="{FF2B5EF4-FFF2-40B4-BE49-F238E27FC236}">
                <a16:creationId xmlns:a16="http://schemas.microsoft.com/office/drawing/2014/main" id="{434D33BB-5DB9-3949-8623-767BE74E7777}"/>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pic>
        <p:nvPicPr>
          <p:cNvPr id="336" name="Picture 335">
            <a:hlinkClick r:id="rId2"/>
            <a:extLst>
              <a:ext uri="{FF2B5EF4-FFF2-40B4-BE49-F238E27FC236}">
                <a16:creationId xmlns:a16="http://schemas.microsoft.com/office/drawing/2014/main" id="{20C045C5-DBA7-0041-ACE3-C5028F56DA0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434" t="-470"/>
          <a:stretch/>
        </p:blipFill>
        <p:spPr>
          <a:xfrm>
            <a:off x="4228386" y="4063591"/>
            <a:ext cx="3348746" cy="2350487"/>
          </a:xfrm>
          <a:prstGeom prst="rect">
            <a:avLst/>
          </a:prstGeom>
        </p:spPr>
      </p:pic>
      <p:sp>
        <p:nvSpPr>
          <p:cNvPr id="337" name="Picture Placeholder 2">
            <a:extLst>
              <a:ext uri="{FF2B5EF4-FFF2-40B4-BE49-F238E27FC236}">
                <a16:creationId xmlns:a16="http://schemas.microsoft.com/office/drawing/2014/main" id="{E5D9D6F6-70C3-214F-AF1F-1CAF84AC6697}"/>
              </a:ext>
            </a:extLst>
          </p:cNvPr>
          <p:cNvSpPr>
            <a:spLocks noGrp="1"/>
          </p:cNvSpPr>
          <p:nvPr>
            <p:ph type="pic" sz="quarter" idx="56"/>
          </p:nvPr>
        </p:nvSpPr>
        <p:spPr>
          <a:xfrm>
            <a:off x="4928344" y="4285284"/>
            <a:ext cx="2648788" cy="1685456"/>
          </a:xfrm>
          <a:prstGeom prst="rect">
            <a:avLst/>
          </a:prstGeom>
          <a:solidFill>
            <a:schemeClr val="bg1">
              <a:lumMod val="75000"/>
            </a:schemeClr>
          </a:solidFill>
        </p:spPr>
        <p:txBody>
          <a:bodyPr>
            <a:normAutofit/>
          </a:bodyPr>
          <a:lstStyle>
            <a:lvl1pPr marL="0" indent="0">
              <a:buNone/>
              <a:defRPr sz="800"/>
            </a:lvl1pPr>
          </a:lstStyle>
          <a:p>
            <a:endParaRPr lang="en-US"/>
          </a:p>
        </p:txBody>
      </p:sp>
      <p:sp>
        <p:nvSpPr>
          <p:cNvPr id="26" name="Text Box 5">
            <a:extLst>
              <a:ext uri="{FF2B5EF4-FFF2-40B4-BE49-F238E27FC236}">
                <a16:creationId xmlns:a16="http://schemas.microsoft.com/office/drawing/2014/main" id="{1A796105-CC6C-2845-82CE-C6836F5F5BF4}"/>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27" name="Picture 26" descr="Logo&#10;&#10;Description automatically generated">
            <a:extLst>
              <a:ext uri="{FF2B5EF4-FFF2-40B4-BE49-F238E27FC236}">
                <a16:creationId xmlns:a16="http://schemas.microsoft.com/office/drawing/2014/main" id="{11AA8B09-7D98-E942-B1A7-1F239447133E}"/>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93194" y="606232"/>
            <a:ext cx="1864915" cy="1192772"/>
          </a:xfrm>
          <a:prstGeom prst="rect">
            <a:avLst/>
          </a:prstGeom>
        </p:spPr>
      </p:pic>
    </p:spTree>
    <p:extLst>
      <p:ext uri="{BB962C8B-B14F-4D97-AF65-F5344CB8AC3E}">
        <p14:creationId xmlns:p14="http://schemas.microsoft.com/office/powerpoint/2010/main" val="1577851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rganisation profile 0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24" name="Text Placeholder 32">
            <a:extLst>
              <a:ext uri="{FF2B5EF4-FFF2-40B4-BE49-F238E27FC236}">
                <a16:creationId xmlns:a16="http://schemas.microsoft.com/office/drawing/2014/main" id="{333FD5C1-B0F0-2144-BAEA-54982D0662E2}"/>
              </a:ext>
            </a:extLst>
          </p:cNvPr>
          <p:cNvSpPr>
            <a:spLocks noGrp="1"/>
          </p:cNvSpPr>
          <p:nvPr>
            <p:ph type="body" sz="quarter" idx="42" hasCustomPrompt="1"/>
          </p:nvPr>
        </p:nvSpPr>
        <p:spPr>
          <a:xfrm>
            <a:off x="463814" y="1241859"/>
            <a:ext cx="2869590" cy="969101"/>
          </a:xfrm>
          <a:prstGeom prst="rect">
            <a:avLst/>
          </a:prstGeom>
        </p:spPr>
        <p:txBody>
          <a:bodyPr numCol="1" spcCol="288000" anchor="t">
            <a:noAutofit/>
          </a:bodyPr>
          <a:lstStyle>
            <a:lvl1pPr marL="0" indent="0" algn="l">
              <a:lnSpc>
                <a:spcPts val="1740"/>
              </a:lnSpc>
              <a:spcBef>
                <a:spcPts val="0"/>
              </a:spcBef>
              <a:buNone/>
              <a:defRPr lang="en-IE" sz="14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HOW MANY STAFF IS DIRECTLY EMPLOYED BY THE ORGANISATION?</a:t>
            </a:r>
          </a:p>
        </p:txBody>
      </p:sp>
      <p:sp>
        <p:nvSpPr>
          <p:cNvPr id="26" name="Text Placeholder 32">
            <a:extLst>
              <a:ext uri="{FF2B5EF4-FFF2-40B4-BE49-F238E27FC236}">
                <a16:creationId xmlns:a16="http://schemas.microsoft.com/office/drawing/2014/main" id="{D93A2693-8086-0C49-B326-5CE12028DFB5}"/>
              </a:ext>
            </a:extLst>
          </p:cNvPr>
          <p:cNvSpPr>
            <a:spLocks noGrp="1"/>
          </p:cNvSpPr>
          <p:nvPr>
            <p:ph type="body" sz="quarter" idx="44" hasCustomPrompt="1"/>
          </p:nvPr>
        </p:nvSpPr>
        <p:spPr>
          <a:xfrm>
            <a:off x="3611476" y="1241859"/>
            <a:ext cx="3280814" cy="1703334"/>
          </a:xfrm>
          <a:prstGeom prst="rect">
            <a:avLst/>
          </a:prstGeom>
        </p:spPr>
        <p:txBody>
          <a:bodyPr numCol="1" spcCol="288000" anchor="t">
            <a:noAutofit/>
          </a:bodyPr>
          <a:lstStyle>
            <a:lvl1pPr marL="0" indent="0" algn="l">
              <a:lnSpc>
                <a:spcPts val="1740"/>
              </a:lnSpc>
              <a:spcBef>
                <a:spcPts val="0"/>
              </a:spcBef>
              <a:buNone/>
              <a:defRPr lang="en-IE" sz="14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IN ADDITION TO STAFF PRE COVID, HOW MANY PEOPLE ACCESS THE BUILDING?</a:t>
            </a:r>
          </a:p>
        </p:txBody>
      </p:sp>
      <p:sp>
        <p:nvSpPr>
          <p:cNvPr id="27" name="Text Placeholder 32">
            <a:extLst>
              <a:ext uri="{FF2B5EF4-FFF2-40B4-BE49-F238E27FC236}">
                <a16:creationId xmlns:a16="http://schemas.microsoft.com/office/drawing/2014/main" id="{52805644-AB4F-314F-97C6-0458E19A7D84}"/>
              </a:ext>
            </a:extLst>
          </p:cNvPr>
          <p:cNvSpPr>
            <a:spLocks noGrp="1"/>
          </p:cNvSpPr>
          <p:nvPr>
            <p:ph type="body" sz="quarter" idx="45" hasCustomPrompt="1"/>
          </p:nvPr>
        </p:nvSpPr>
        <p:spPr>
          <a:xfrm>
            <a:off x="3619789" y="4510508"/>
            <a:ext cx="3280814" cy="802146"/>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The</a:t>
            </a:r>
            <a:endParaRPr lang="en-US" dirty="0"/>
          </a:p>
        </p:txBody>
      </p:sp>
      <p:sp>
        <p:nvSpPr>
          <p:cNvPr id="28" name="Text Placeholder 32">
            <a:extLst>
              <a:ext uri="{FF2B5EF4-FFF2-40B4-BE49-F238E27FC236}">
                <a16:creationId xmlns:a16="http://schemas.microsoft.com/office/drawing/2014/main" id="{60CD918A-67FF-744D-9BFA-3D102C1A65A9}"/>
              </a:ext>
            </a:extLst>
          </p:cNvPr>
          <p:cNvSpPr>
            <a:spLocks noGrp="1"/>
          </p:cNvSpPr>
          <p:nvPr>
            <p:ph type="body" sz="quarter" idx="46" hasCustomPrompt="1"/>
          </p:nvPr>
        </p:nvSpPr>
        <p:spPr>
          <a:xfrm>
            <a:off x="455499" y="5830695"/>
            <a:ext cx="4881272" cy="702163"/>
          </a:xfrm>
          <a:prstGeom prst="rect">
            <a:avLst/>
          </a:prstGeom>
        </p:spPr>
        <p:txBody>
          <a:bodyPr numCol="1" spcCol="288000" anchor="t">
            <a:noAutofit/>
          </a:bodyPr>
          <a:lstStyle>
            <a:lvl1pPr marL="0" indent="0" algn="l">
              <a:lnSpc>
                <a:spcPts val="1740"/>
              </a:lnSpc>
              <a:spcBef>
                <a:spcPts val="0"/>
              </a:spcBef>
              <a:buNone/>
              <a:defRPr lang="en-IE" sz="14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HOW LONG HAS THE ORGANISATION BEEN DRIVING A GREEN REVOLUTION/ INTRODUCED SDG POLICY’S OR ACTIONS? </a:t>
            </a:r>
          </a:p>
        </p:txBody>
      </p:sp>
      <p:sp>
        <p:nvSpPr>
          <p:cNvPr id="29" name="Text Placeholder 32">
            <a:extLst>
              <a:ext uri="{FF2B5EF4-FFF2-40B4-BE49-F238E27FC236}">
                <a16:creationId xmlns:a16="http://schemas.microsoft.com/office/drawing/2014/main" id="{DF30DE74-C2C0-3942-AE95-49F8CF956C04}"/>
              </a:ext>
            </a:extLst>
          </p:cNvPr>
          <p:cNvSpPr>
            <a:spLocks noGrp="1"/>
          </p:cNvSpPr>
          <p:nvPr>
            <p:ph type="body" sz="quarter" idx="47" hasCustomPrompt="1"/>
          </p:nvPr>
        </p:nvSpPr>
        <p:spPr>
          <a:xfrm>
            <a:off x="455499" y="6579670"/>
            <a:ext cx="6577067" cy="1200896"/>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0" name="Text Placeholder 32">
            <a:extLst>
              <a:ext uri="{FF2B5EF4-FFF2-40B4-BE49-F238E27FC236}">
                <a16:creationId xmlns:a16="http://schemas.microsoft.com/office/drawing/2014/main" id="{2B8B5F18-C265-3D48-AF1C-0882567DBA59}"/>
              </a:ext>
            </a:extLst>
          </p:cNvPr>
          <p:cNvSpPr>
            <a:spLocks noGrp="1"/>
          </p:cNvSpPr>
          <p:nvPr>
            <p:ph type="body" sz="quarter" idx="48" hasCustomPrompt="1"/>
          </p:nvPr>
        </p:nvSpPr>
        <p:spPr>
          <a:xfrm>
            <a:off x="463813" y="8077341"/>
            <a:ext cx="2959706" cy="600446"/>
          </a:xfrm>
          <a:prstGeom prst="rect">
            <a:avLst/>
          </a:prstGeom>
        </p:spPr>
        <p:txBody>
          <a:bodyPr numCol="1" spcCol="288000" anchor="t">
            <a:noAutofit/>
          </a:bodyPr>
          <a:lstStyle>
            <a:lvl1pPr marL="0" indent="0" algn="l">
              <a:lnSpc>
                <a:spcPts val="1740"/>
              </a:lnSpc>
              <a:spcBef>
                <a:spcPts val="0"/>
              </a:spcBef>
              <a:buNone/>
              <a:defRPr lang="en-IE" sz="14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SECTOR/S IS THE ORGANISATION ACTIVE IN? </a:t>
            </a:r>
          </a:p>
        </p:txBody>
      </p:sp>
      <p:sp>
        <p:nvSpPr>
          <p:cNvPr id="32" name="Text Placeholder 32">
            <a:extLst>
              <a:ext uri="{FF2B5EF4-FFF2-40B4-BE49-F238E27FC236}">
                <a16:creationId xmlns:a16="http://schemas.microsoft.com/office/drawing/2014/main" id="{63EC4D32-F08A-1F4C-B6CB-BE2C7968CC7E}"/>
              </a:ext>
            </a:extLst>
          </p:cNvPr>
          <p:cNvSpPr>
            <a:spLocks noGrp="1"/>
          </p:cNvSpPr>
          <p:nvPr>
            <p:ph type="body" sz="quarter" idx="49" hasCustomPrompt="1"/>
          </p:nvPr>
        </p:nvSpPr>
        <p:spPr>
          <a:xfrm>
            <a:off x="491135" y="8785672"/>
            <a:ext cx="2932383" cy="1200896"/>
          </a:xfrm>
          <a:prstGeom prst="rect">
            <a:avLst/>
          </a:prstGeom>
        </p:spPr>
        <p:txBody>
          <a:bodyPr numCol="1" spcCol="288000" anchor="t">
            <a:noAutofit/>
          </a:bodyPr>
          <a:lstStyle>
            <a:lvl1pPr marL="171450" indent="-171450" algn="l">
              <a:lnSpc>
                <a:spcPct val="100000"/>
              </a:lnSpc>
              <a:spcBef>
                <a:spcPts val="0"/>
              </a:spcBef>
              <a:buClr>
                <a:srgbClr val="84BA41"/>
              </a:buClr>
              <a:buFont typeface="Arial" panose="020B0604020202020204" pitchFamily="34" charset="0"/>
              <a:buChar char="•"/>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3" name="Text Placeholder 32">
            <a:extLst>
              <a:ext uri="{FF2B5EF4-FFF2-40B4-BE49-F238E27FC236}">
                <a16:creationId xmlns:a16="http://schemas.microsoft.com/office/drawing/2014/main" id="{7BB8737E-35F6-2F47-9975-30210DCAFDAC}"/>
              </a:ext>
            </a:extLst>
          </p:cNvPr>
          <p:cNvSpPr>
            <a:spLocks noGrp="1"/>
          </p:cNvSpPr>
          <p:nvPr>
            <p:ph type="body" sz="quarter" idx="50" hasCustomPrompt="1"/>
          </p:nvPr>
        </p:nvSpPr>
        <p:spPr>
          <a:xfrm>
            <a:off x="3925305" y="8077341"/>
            <a:ext cx="3280814" cy="600446"/>
          </a:xfrm>
          <a:prstGeom prst="rect">
            <a:avLst/>
          </a:prstGeom>
        </p:spPr>
        <p:txBody>
          <a:bodyPr numCol="1" spcCol="288000" anchor="t">
            <a:noAutofit/>
          </a:bodyPr>
          <a:lstStyle>
            <a:lvl1pPr marL="0" indent="0" algn="l">
              <a:lnSpc>
                <a:spcPts val="1740"/>
              </a:lnSpc>
              <a:spcBef>
                <a:spcPts val="0"/>
              </a:spcBef>
              <a:buNone/>
              <a:defRPr lang="en-GB" sz="1400" b="1" smtClean="0">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HOW WOULD YOU DESCRIBE YOUR MAIN STAKEHOLDERS OR OCCUPANTS? </a:t>
            </a:r>
          </a:p>
        </p:txBody>
      </p:sp>
      <p:cxnSp>
        <p:nvCxnSpPr>
          <p:cNvPr id="81" name="Straight Connector 80">
            <a:extLst>
              <a:ext uri="{FF2B5EF4-FFF2-40B4-BE49-F238E27FC236}">
                <a16:creationId xmlns:a16="http://schemas.microsoft.com/office/drawing/2014/main" id="{91E3CAA7-C39E-534C-847E-F26370A22C79}"/>
              </a:ext>
            </a:extLst>
          </p:cNvPr>
          <p:cNvCxnSpPr>
            <a:cxnSpLocks/>
          </p:cNvCxnSpPr>
          <p:nvPr userDrawn="1"/>
        </p:nvCxnSpPr>
        <p:spPr>
          <a:xfrm>
            <a:off x="285487" y="887275"/>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83" name="Text Placeholder 32">
            <a:extLst>
              <a:ext uri="{FF2B5EF4-FFF2-40B4-BE49-F238E27FC236}">
                <a16:creationId xmlns:a16="http://schemas.microsoft.com/office/drawing/2014/main" id="{D5FDB025-09B2-344D-BCB3-7E0E8C2F8A82}"/>
              </a:ext>
            </a:extLst>
          </p:cNvPr>
          <p:cNvSpPr>
            <a:spLocks noGrp="1"/>
          </p:cNvSpPr>
          <p:nvPr>
            <p:ph type="body" sz="quarter" idx="30" hasCustomPrompt="1"/>
          </p:nvPr>
        </p:nvSpPr>
        <p:spPr>
          <a:xfrm>
            <a:off x="360240" y="331778"/>
            <a:ext cx="6839193" cy="794479"/>
          </a:xfrm>
          <a:prstGeom prst="rect">
            <a:avLst/>
          </a:prstGeom>
        </p:spPr>
        <p:txBody>
          <a:bodyPr>
            <a:noAutofit/>
          </a:bodyPr>
          <a:lstStyle>
            <a:lvl1pPr marL="0" indent="0" algn="l">
              <a:buNone/>
              <a:defRPr sz="2400" b="1"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ORGANISATION PROFILE</a:t>
            </a:r>
            <a:endParaRPr lang="en-US" dirty="0"/>
          </a:p>
        </p:txBody>
      </p:sp>
      <p:sp>
        <p:nvSpPr>
          <p:cNvPr id="89" name="Text Placeholder 32">
            <a:extLst>
              <a:ext uri="{FF2B5EF4-FFF2-40B4-BE49-F238E27FC236}">
                <a16:creationId xmlns:a16="http://schemas.microsoft.com/office/drawing/2014/main" id="{0BF95CA6-7C03-6440-AF5C-D711C39BC410}"/>
              </a:ext>
            </a:extLst>
          </p:cNvPr>
          <p:cNvSpPr>
            <a:spLocks noGrp="1"/>
          </p:cNvSpPr>
          <p:nvPr>
            <p:ph type="body" sz="quarter" idx="52" hasCustomPrompt="1"/>
          </p:nvPr>
        </p:nvSpPr>
        <p:spPr>
          <a:xfrm>
            <a:off x="3925304" y="8785672"/>
            <a:ext cx="3309885" cy="1200896"/>
          </a:xfrm>
          <a:prstGeom prst="rect">
            <a:avLst/>
          </a:prstGeom>
        </p:spPr>
        <p:txBody>
          <a:bodyPr numCol="1" spcCol="288000" anchor="t">
            <a:noAutofit/>
          </a:bodyPr>
          <a:lstStyle>
            <a:lvl1pPr marL="171450" indent="-171450" algn="l">
              <a:lnSpc>
                <a:spcPct val="100000"/>
              </a:lnSpc>
              <a:spcBef>
                <a:spcPts val="0"/>
              </a:spcBef>
              <a:buClr>
                <a:srgbClr val="84BA41"/>
              </a:buClr>
              <a:buFont typeface="Arial" panose="020B0604020202020204" pitchFamily="34" charset="0"/>
              <a:buChar char="•"/>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90" name="Text Placeholder 32">
            <a:extLst>
              <a:ext uri="{FF2B5EF4-FFF2-40B4-BE49-F238E27FC236}">
                <a16:creationId xmlns:a16="http://schemas.microsoft.com/office/drawing/2014/main" id="{B3E686C9-D764-424C-AD57-F40B5DCFB393}"/>
              </a:ext>
            </a:extLst>
          </p:cNvPr>
          <p:cNvSpPr>
            <a:spLocks noGrp="1"/>
          </p:cNvSpPr>
          <p:nvPr>
            <p:ph type="body" sz="quarter" idx="53" hasCustomPrompt="1"/>
          </p:nvPr>
        </p:nvSpPr>
        <p:spPr>
          <a:xfrm>
            <a:off x="455499" y="3772778"/>
            <a:ext cx="2869590" cy="969101"/>
          </a:xfrm>
          <a:prstGeom prst="rect">
            <a:avLst/>
          </a:prstGeom>
        </p:spPr>
        <p:txBody>
          <a:bodyPr numCol="1" spcCol="288000" anchor="t">
            <a:noAutofit/>
          </a:bodyPr>
          <a:lstStyle>
            <a:lvl1pPr marL="0" marR="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lang="en-IE" sz="14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2 FULL TIME EMPOLYESS</a:t>
            </a:r>
          </a:p>
          <a:p>
            <a:pPr lvl="0"/>
            <a:endParaRPr lang="en-GB" dirty="0"/>
          </a:p>
          <a:p>
            <a:pPr lvl="0"/>
            <a:endParaRPr lang="en-GB" dirty="0"/>
          </a:p>
          <a:p>
            <a:pPr marL="0" marR="0" lvl="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a:pPr>
            <a:r>
              <a:rPr lang="en-GB" dirty="0"/>
              <a:t>2 PART TIME EMPOLYESS</a:t>
            </a:r>
          </a:p>
          <a:p>
            <a:pPr lvl="0"/>
            <a:endParaRPr lang="en-GB" dirty="0"/>
          </a:p>
        </p:txBody>
      </p:sp>
      <p:sp>
        <p:nvSpPr>
          <p:cNvPr id="91" name="Text Placeholder 32">
            <a:extLst>
              <a:ext uri="{FF2B5EF4-FFF2-40B4-BE49-F238E27FC236}">
                <a16:creationId xmlns:a16="http://schemas.microsoft.com/office/drawing/2014/main" id="{E2CE89CC-A686-0E49-A1A9-9A3B4FC2106C}"/>
              </a:ext>
            </a:extLst>
          </p:cNvPr>
          <p:cNvSpPr>
            <a:spLocks noGrp="1"/>
          </p:cNvSpPr>
          <p:nvPr>
            <p:ph type="body" sz="quarter" idx="54" hasCustomPrompt="1"/>
          </p:nvPr>
        </p:nvSpPr>
        <p:spPr>
          <a:xfrm>
            <a:off x="3619789" y="3465259"/>
            <a:ext cx="2869590" cy="969101"/>
          </a:xfrm>
          <a:prstGeom prst="rect">
            <a:avLst/>
          </a:prstGeom>
        </p:spPr>
        <p:txBody>
          <a:bodyPr numCol="1" spcCol="288000" anchor="t">
            <a:noAutofit/>
          </a:bodyPr>
          <a:lstStyle>
            <a:lvl1pPr marL="0" marR="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lang="en-IE" sz="14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38 REGULAR HUB CLIENTS</a:t>
            </a:r>
          </a:p>
          <a:p>
            <a:pPr lvl="0"/>
            <a:endParaRPr lang="en-GB" dirty="0"/>
          </a:p>
          <a:p>
            <a:pPr lvl="0"/>
            <a:r>
              <a:rPr lang="en-GB" dirty="0"/>
              <a:t>189 INTERMITTENT USERS</a:t>
            </a:r>
          </a:p>
        </p:txBody>
      </p:sp>
      <p:sp>
        <p:nvSpPr>
          <p:cNvPr id="19" name="Text Box 5">
            <a:extLst>
              <a:ext uri="{FF2B5EF4-FFF2-40B4-BE49-F238E27FC236}">
                <a16:creationId xmlns:a16="http://schemas.microsoft.com/office/drawing/2014/main" id="{3EA91051-881D-2D4C-BB8D-316DA32A522C}"/>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5783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Good Practices 0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24" name="Text Placeholder 32">
            <a:extLst>
              <a:ext uri="{FF2B5EF4-FFF2-40B4-BE49-F238E27FC236}">
                <a16:creationId xmlns:a16="http://schemas.microsoft.com/office/drawing/2014/main" id="{333FD5C1-B0F0-2144-BAEA-54982D0662E2}"/>
              </a:ext>
            </a:extLst>
          </p:cNvPr>
          <p:cNvSpPr>
            <a:spLocks noGrp="1"/>
          </p:cNvSpPr>
          <p:nvPr>
            <p:ph type="body" sz="quarter" idx="42" hasCustomPrompt="1"/>
          </p:nvPr>
        </p:nvSpPr>
        <p:spPr>
          <a:xfrm>
            <a:off x="1132112" y="1501858"/>
            <a:ext cx="4088474" cy="517624"/>
          </a:xfrm>
          <a:prstGeom prst="rect">
            <a:avLst/>
          </a:prstGeom>
        </p:spPr>
        <p:txBody>
          <a:bodyPr numCol="1" spcCol="288000" anchor="t">
            <a:noAutofit/>
          </a:bodyPr>
          <a:lstStyle>
            <a:lvl1pPr marL="0" indent="0" algn="l">
              <a:lnSpc>
                <a:spcPts val="1740"/>
              </a:lnSpc>
              <a:spcBef>
                <a:spcPts val="0"/>
              </a:spcBef>
              <a:buNone/>
              <a:defRPr lang="en-IE" sz="14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IS YOUR  VISION AND STRATEGY  RELATED TO SUSTAINABLE DEVELOPMENT/CLIMATE ACTIONS?</a:t>
            </a:r>
          </a:p>
        </p:txBody>
      </p:sp>
      <p:sp>
        <p:nvSpPr>
          <p:cNvPr id="32" name="Text Placeholder 32">
            <a:extLst>
              <a:ext uri="{FF2B5EF4-FFF2-40B4-BE49-F238E27FC236}">
                <a16:creationId xmlns:a16="http://schemas.microsoft.com/office/drawing/2014/main" id="{63EC4D32-F08A-1F4C-B6CB-BE2C7968CC7E}"/>
              </a:ext>
            </a:extLst>
          </p:cNvPr>
          <p:cNvSpPr>
            <a:spLocks noGrp="1"/>
          </p:cNvSpPr>
          <p:nvPr>
            <p:ph type="body" sz="quarter" idx="49" hasCustomPrompt="1"/>
          </p:nvPr>
        </p:nvSpPr>
        <p:spPr>
          <a:xfrm>
            <a:off x="1132112" y="6590762"/>
            <a:ext cx="5910006" cy="2675283"/>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cxnSp>
        <p:nvCxnSpPr>
          <p:cNvPr id="17" name="Straight Connector 16">
            <a:extLst>
              <a:ext uri="{FF2B5EF4-FFF2-40B4-BE49-F238E27FC236}">
                <a16:creationId xmlns:a16="http://schemas.microsoft.com/office/drawing/2014/main" id="{4FF84483-1CFD-654C-B5C6-DA3CB3B6B015}"/>
              </a:ext>
            </a:extLst>
          </p:cNvPr>
          <p:cNvCxnSpPr>
            <a:cxnSpLocks/>
          </p:cNvCxnSpPr>
          <p:nvPr userDrawn="1"/>
        </p:nvCxnSpPr>
        <p:spPr>
          <a:xfrm>
            <a:off x="5519550" y="866682"/>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19" name="Text Placeholder 32">
            <a:extLst>
              <a:ext uri="{FF2B5EF4-FFF2-40B4-BE49-F238E27FC236}">
                <a16:creationId xmlns:a16="http://schemas.microsoft.com/office/drawing/2014/main" id="{4D5B0E60-2836-F444-88F5-64CCE1463116}"/>
              </a:ext>
            </a:extLst>
          </p:cNvPr>
          <p:cNvSpPr>
            <a:spLocks noGrp="1"/>
          </p:cNvSpPr>
          <p:nvPr>
            <p:ph type="body" sz="quarter" idx="30" hasCustomPrompt="1"/>
          </p:nvPr>
        </p:nvSpPr>
        <p:spPr>
          <a:xfrm>
            <a:off x="1132112" y="361543"/>
            <a:ext cx="6169139" cy="465820"/>
          </a:xfrm>
          <a:prstGeom prst="rect">
            <a:avLst/>
          </a:prstGeom>
        </p:spPr>
        <p:txBody>
          <a:bodyPr>
            <a:noAutofit/>
          </a:bodyPr>
          <a:lstStyle>
            <a:lvl1pPr marL="0" indent="0" algn="r">
              <a:buNone/>
              <a:defRPr sz="2400" b="1"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GOOD PRACTICES</a:t>
            </a:r>
            <a:endParaRPr lang="en-US" dirty="0"/>
          </a:p>
        </p:txBody>
      </p:sp>
      <p:sp>
        <p:nvSpPr>
          <p:cNvPr id="43" name="Text Placeholder 32">
            <a:extLst>
              <a:ext uri="{FF2B5EF4-FFF2-40B4-BE49-F238E27FC236}">
                <a16:creationId xmlns:a16="http://schemas.microsoft.com/office/drawing/2014/main" id="{3F9C98E5-5106-4D4B-BD6B-69E73603991E}"/>
              </a:ext>
            </a:extLst>
          </p:cNvPr>
          <p:cNvSpPr>
            <a:spLocks noGrp="1"/>
          </p:cNvSpPr>
          <p:nvPr>
            <p:ph type="body" sz="quarter" idx="50" hasCustomPrompt="1"/>
          </p:nvPr>
        </p:nvSpPr>
        <p:spPr>
          <a:xfrm>
            <a:off x="1132112" y="2319741"/>
            <a:ext cx="5910006" cy="2675283"/>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45" name="Text Placeholder 32">
            <a:extLst>
              <a:ext uri="{FF2B5EF4-FFF2-40B4-BE49-F238E27FC236}">
                <a16:creationId xmlns:a16="http://schemas.microsoft.com/office/drawing/2014/main" id="{0AFA877F-26AC-724E-8317-850C0E03DDA7}"/>
              </a:ext>
            </a:extLst>
          </p:cNvPr>
          <p:cNvSpPr>
            <a:spLocks noGrp="1"/>
          </p:cNvSpPr>
          <p:nvPr>
            <p:ph type="body" sz="quarter" idx="51" hasCustomPrompt="1"/>
          </p:nvPr>
        </p:nvSpPr>
        <p:spPr>
          <a:xfrm>
            <a:off x="1132112" y="5832125"/>
            <a:ext cx="4088474" cy="517624"/>
          </a:xfrm>
          <a:prstGeom prst="rect">
            <a:avLst/>
          </a:prstGeom>
        </p:spPr>
        <p:txBody>
          <a:bodyPr numCol="1" spcCol="288000" anchor="t">
            <a:noAutofit/>
          </a:bodyPr>
          <a:lstStyle>
            <a:lvl1pPr marL="0" indent="0" algn="l">
              <a:lnSpc>
                <a:spcPts val="1740"/>
              </a:lnSpc>
              <a:spcBef>
                <a:spcPts val="0"/>
              </a:spcBef>
              <a:buNone/>
              <a:defRPr lang="en-IE" sz="14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ACTIONS DID YOU TAKE? </a:t>
            </a:r>
          </a:p>
        </p:txBody>
      </p:sp>
      <p:sp>
        <p:nvSpPr>
          <p:cNvPr id="12" name="Text Box 5">
            <a:extLst>
              <a:ext uri="{FF2B5EF4-FFF2-40B4-BE49-F238E27FC236}">
                <a16:creationId xmlns:a16="http://schemas.microsoft.com/office/drawing/2014/main" id="{3734DDAC-9F48-BA4A-AD89-60FADB963258}"/>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1472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Recommendations 01">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DA795199-6B28-1B46-96EA-A54D57CADC69}"/>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47" name="Rectangle 46">
            <a:extLst>
              <a:ext uri="{FF2B5EF4-FFF2-40B4-BE49-F238E27FC236}">
                <a16:creationId xmlns:a16="http://schemas.microsoft.com/office/drawing/2014/main" id="{2A0F7A4E-7159-914A-AB33-5CBB6EAF155D}"/>
              </a:ext>
            </a:extLst>
          </p:cNvPr>
          <p:cNvSpPr/>
          <p:nvPr userDrawn="1"/>
        </p:nvSpPr>
        <p:spPr>
          <a:xfrm>
            <a:off x="461552" y="5745083"/>
            <a:ext cx="7098123" cy="4402172"/>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cxnSp>
        <p:nvCxnSpPr>
          <p:cNvPr id="48" name="Straight Connector 47">
            <a:extLst>
              <a:ext uri="{FF2B5EF4-FFF2-40B4-BE49-F238E27FC236}">
                <a16:creationId xmlns:a16="http://schemas.microsoft.com/office/drawing/2014/main" id="{CDAD1A00-A9E8-8E46-974B-A24F69D53633}"/>
              </a:ext>
            </a:extLst>
          </p:cNvPr>
          <p:cNvCxnSpPr>
            <a:cxnSpLocks/>
          </p:cNvCxnSpPr>
          <p:nvPr userDrawn="1"/>
        </p:nvCxnSpPr>
        <p:spPr>
          <a:xfrm>
            <a:off x="-9843" y="6585706"/>
            <a:ext cx="7559675"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ADCAFEC-17EE-4E4F-8FF1-F37C463DFFA5}"/>
              </a:ext>
            </a:extLst>
          </p:cNvPr>
          <p:cNvCxnSpPr>
            <a:cxnSpLocks/>
          </p:cNvCxnSpPr>
          <p:nvPr userDrawn="1"/>
        </p:nvCxnSpPr>
        <p:spPr>
          <a:xfrm>
            <a:off x="-19051" y="7397574"/>
            <a:ext cx="7559675"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B77B3D4-8A18-F246-8560-AEB02D51599A}"/>
              </a:ext>
            </a:extLst>
          </p:cNvPr>
          <p:cNvCxnSpPr>
            <a:cxnSpLocks/>
          </p:cNvCxnSpPr>
          <p:nvPr userDrawn="1"/>
        </p:nvCxnSpPr>
        <p:spPr>
          <a:xfrm>
            <a:off x="-20003" y="8383228"/>
            <a:ext cx="7559675"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F564907-A020-6143-B105-E5A2459FE756}"/>
              </a:ext>
            </a:extLst>
          </p:cNvPr>
          <p:cNvCxnSpPr>
            <a:cxnSpLocks/>
          </p:cNvCxnSpPr>
          <p:nvPr userDrawn="1"/>
        </p:nvCxnSpPr>
        <p:spPr>
          <a:xfrm>
            <a:off x="-1" y="9173682"/>
            <a:ext cx="7559675"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Slide Number Placeholder 5">
            <a:extLst>
              <a:ext uri="{FF2B5EF4-FFF2-40B4-BE49-F238E27FC236}">
                <a16:creationId xmlns:a16="http://schemas.microsoft.com/office/drawing/2014/main" id="{6138FCC1-E62D-9B4F-B72A-BD2BAE714264}"/>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cxnSp>
        <p:nvCxnSpPr>
          <p:cNvPr id="46" name="Straight Connector 45">
            <a:extLst>
              <a:ext uri="{FF2B5EF4-FFF2-40B4-BE49-F238E27FC236}">
                <a16:creationId xmlns:a16="http://schemas.microsoft.com/office/drawing/2014/main" id="{270225B4-0CA7-5A4B-A2EC-0994E33599F8}"/>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37" name="Text Placeholder 32">
            <a:extLst>
              <a:ext uri="{FF2B5EF4-FFF2-40B4-BE49-F238E27FC236}">
                <a16:creationId xmlns:a16="http://schemas.microsoft.com/office/drawing/2014/main" id="{64D70BA0-0C10-0E47-9431-6014F05F6C71}"/>
              </a:ext>
            </a:extLst>
          </p:cNvPr>
          <p:cNvSpPr>
            <a:spLocks noGrp="1"/>
          </p:cNvSpPr>
          <p:nvPr>
            <p:ph type="body" sz="quarter" idx="50" hasCustomPrompt="1"/>
          </p:nvPr>
        </p:nvSpPr>
        <p:spPr>
          <a:xfrm>
            <a:off x="1125529" y="2362862"/>
            <a:ext cx="2859381" cy="2288154"/>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9" name="Text Placeholder 32">
            <a:extLst>
              <a:ext uri="{FF2B5EF4-FFF2-40B4-BE49-F238E27FC236}">
                <a16:creationId xmlns:a16="http://schemas.microsoft.com/office/drawing/2014/main" id="{FD419BF1-910F-FD49-A200-BA4C3D0FDFA2}"/>
              </a:ext>
            </a:extLst>
          </p:cNvPr>
          <p:cNvSpPr>
            <a:spLocks noGrp="1"/>
          </p:cNvSpPr>
          <p:nvPr>
            <p:ph type="body" sz="quarter" idx="53" hasCustomPrompt="1"/>
          </p:nvPr>
        </p:nvSpPr>
        <p:spPr>
          <a:xfrm>
            <a:off x="4340052" y="2362862"/>
            <a:ext cx="2859381" cy="2288154"/>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cxnSp>
        <p:nvCxnSpPr>
          <p:cNvPr id="41" name="Straight Connector 40">
            <a:extLst>
              <a:ext uri="{FF2B5EF4-FFF2-40B4-BE49-F238E27FC236}">
                <a16:creationId xmlns:a16="http://schemas.microsoft.com/office/drawing/2014/main" id="{5753B5EF-A77D-1846-9F93-9F43430D0E33}"/>
              </a:ext>
            </a:extLst>
          </p:cNvPr>
          <p:cNvCxnSpPr>
            <a:cxnSpLocks/>
          </p:cNvCxnSpPr>
          <p:nvPr userDrawn="1"/>
        </p:nvCxnSpPr>
        <p:spPr>
          <a:xfrm>
            <a:off x="285487" y="887275"/>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42" name="Text Placeholder 32">
            <a:extLst>
              <a:ext uri="{FF2B5EF4-FFF2-40B4-BE49-F238E27FC236}">
                <a16:creationId xmlns:a16="http://schemas.microsoft.com/office/drawing/2014/main" id="{C7FA0927-090B-8F4A-A145-1D6ECCC41D56}"/>
              </a:ext>
            </a:extLst>
          </p:cNvPr>
          <p:cNvSpPr>
            <a:spLocks noGrp="1"/>
          </p:cNvSpPr>
          <p:nvPr>
            <p:ph type="body" sz="quarter" idx="54" hasCustomPrompt="1"/>
          </p:nvPr>
        </p:nvSpPr>
        <p:spPr>
          <a:xfrm>
            <a:off x="360240" y="331778"/>
            <a:ext cx="6839193" cy="794479"/>
          </a:xfrm>
          <a:prstGeom prst="rect">
            <a:avLst/>
          </a:prstGeom>
        </p:spPr>
        <p:txBody>
          <a:bodyPr>
            <a:noAutofit/>
          </a:bodyPr>
          <a:lstStyle>
            <a:lvl1pPr marL="0" indent="0" algn="l">
              <a:buNone/>
              <a:defRPr sz="2400" b="1"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RECOMMENDATIONS</a:t>
            </a:r>
            <a:endParaRPr lang="en-US" dirty="0"/>
          </a:p>
        </p:txBody>
      </p:sp>
      <p:sp>
        <p:nvSpPr>
          <p:cNvPr id="52" name="Text Placeholder 32">
            <a:extLst>
              <a:ext uri="{FF2B5EF4-FFF2-40B4-BE49-F238E27FC236}">
                <a16:creationId xmlns:a16="http://schemas.microsoft.com/office/drawing/2014/main" id="{ECDF5A44-89E6-4346-BF6B-D1EEAF39C78F}"/>
              </a:ext>
            </a:extLst>
          </p:cNvPr>
          <p:cNvSpPr>
            <a:spLocks noGrp="1"/>
          </p:cNvSpPr>
          <p:nvPr>
            <p:ph type="body" sz="quarter" idx="55" hasCustomPrompt="1"/>
          </p:nvPr>
        </p:nvSpPr>
        <p:spPr>
          <a:xfrm>
            <a:off x="4136157" y="5919549"/>
            <a:ext cx="3063276" cy="61013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3" name="Text Placeholder 32">
            <a:extLst>
              <a:ext uri="{FF2B5EF4-FFF2-40B4-BE49-F238E27FC236}">
                <a16:creationId xmlns:a16="http://schemas.microsoft.com/office/drawing/2014/main" id="{850D9E66-C97A-9C41-935E-0993735C6537}"/>
              </a:ext>
            </a:extLst>
          </p:cNvPr>
          <p:cNvSpPr>
            <a:spLocks noGrp="1"/>
          </p:cNvSpPr>
          <p:nvPr>
            <p:ph type="body" sz="quarter" idx="56" hasCustomPrompt="1"/>
          </p:nvPr>
        </p:nvSpPr>
        <p:spPr>
          <a:xfrm>
            <a:off x="168117" y="5894698"/>
            <a:ext cx="3816794" cy="571836"/>
          </a:xfrm>
          <a:prstGeom prst="rect">
            <a:avLst/>
          </a:prstGeom>
          <a:solidFill>
            <a:srgbClr val="84BA41"/>
          </a:solidFill>
        </p:spPr>
        <p:txBody>
          <a:bodyPr numCol="1" spcCol="288000" anchor="ctr">
            <a:noAutofit/>
          </a:bodyPr>
          <a:lstStyle>
            <a:lvl1pPr marL="496888" indent="0" algn="just">
              <a:lnSpc>
                <a:spcPct val="100000"/>
              </a:lnSpc>
              <a:spcBef>
                <a:spcPts val="0"/>
              </a:spcBef>
              <a:buNone/>
              <a:tabLst/>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Sustainable Infrastructure/Buildings – SDG11 Sustainable cities and Communities and SDG13 Climate action: </a:t>
            </a:r>
          </a:p>
        </p:txBody>
      </p:sp>
      <p:sp>
        <p:nvSpPr>
          <p:cNvPr id="54" name="Text Placeholder 32">
            <a:extLst>
              <a:ext uri="{FF2B5EF4-FFF2-40B4-BE49-F238E27FC236}">
                <a16:creationId xmlns:a16="http://schemas.microsoft.com/office/drawing/2014/main" id="{46FF0BEA-3EE3-8845-97CA-3445F82D42A0}"/>
              </a:ext>
            </a:extLst>
          </p:cNvPr>
          <p:cNvSpPr>
            <a:spLocks noGrp="1"/>
          </p:cNvSpPr>
          <p:nvPr>
            <p:ph type="body" sz="quarter" idx="57" hasCustomPrompt="1"/>
          </p:nvPr>
        </p:nvSpPr>
        <p:spPr>
          <a:xfrm>
            <a:off x="4136157" y="6719896"/>
            <a:ext cx="3063276" cy="61013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6733045B-6EF5-CE45-B7C7-7E156565BBB7}"/>
              </a:ext>
            </a:extLst>
          </p:cNvPr>
          <p:cNvSpPr>
            <a:spLocks noGrp="1"/>
          </p:cNvSpPr>
          <p:nvPr>
            <p:ph type="body" sz="quarter" idx="58" hasCustomPrompt="1"/>
          </p:nvPr>
        </p:nvSpPr>
        <p:spPr>
          <a:xfrm>
            <a:off x="168117" y="6695045"/>
            <a:ext cx="3816794" cy="571836"/>
          </a:xfrm>
          <a:prstGeom prst="rect">
            <a:avLst/>
          </a:prstGeom>
          <a:solidFill>
            <a:srgbClr val="84BA41"/>
          </a:solidFill>
        </p:spPr>
        <p:txBody>
          <a:bodyPr numCol="1" spcCol="288000" anchor="ctr">
            <a:noAutofit/>
          </a:bodyPr>
          <a:lstStyle>
            <a:lvl1pPr marL="496888" indent="0" algn="just">
              <a:lnSpc>
                <a:spcPct val="100000"/>
              </a:lnSpc>
              <a:spcBef>
                <a:spcPts val="0"/>
              </a:spcBef>
              <a:buNone/>
              <a:tabLst/>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Energy and Resource Efficiency – SDG 7 Affordable and clean energy and SDG12 Responsible consumption and production: </a:t>
            </a:r>
          </a:p>
        </p:txBody>
      </p:sp>
      <p:sp>
        <p:nvSpPr>
          <p:cNvPr id="56" name="Text Placeholder 32">
            <a:extLst>
              <a:ext uri="{FF2B5EF4-FFF2-40B4-BE49-F238E27FC236}">
                <a16:creationId xmlns:a16="http://schemas.microsoft.com/office/drawing/2014/main" id="{4B6B0BF7-86B5-D441-818D-7D70CD252E10}"/>
              </a:ext>
            </a:extLst>
          </p:cNvPr>
          <p:cNvSpPr>
            <a:spLocks noGrp="1"/>
          </p:cNvSpPr>
          <p:nvPr>
            <p:ph type="body" sz="quarter" idx="59" hasCustomPrompt="1"/>
          </p:nvPr>
        </p:nvSpPr>
        <p:spPr>
          <a:xfrm>
            <a:off x="4136157" y="8527735"/>
            <a:ext cx="3063276" cy="61013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7" name="Text Placeholder 32">
            <a:extLst>
              <a:ext uri="{FF2B5EF4-FFF2-40B4-BE49-F238E27FC236}">
                <a16:creationId xmlns:a16="http://schemas.microsoft.com/office/drawing/2014/main" id="{DA1518F6-D305-F149-90EC-880AB24C0FBB}"/>
              </a:ext>
            </a:extLst>
          </p:cNvPr>
          <p:cNvSpPr>
            <a:spLocks noGrp="1"/>
          </p:cNvSpPr>
          <p:nvPr>
            <p:ph type="body" sz="quarter" idx="60" hasCustomPrompt="1"/>
          </p:nvPr>
        </p:nvSpPr>
        <p:spPr>
          <a:xfrm>
            <a:off x="168117" y="8502884"/>
            <a:ext cx="3816794" cy="571836"/>
          </a:xfrm>
          <a:prstGeom prst="rect">
            <a:avLst/>
          </a:prstGeom>
          <a:solidFill>
            <a:srgbClr val="84BA41"/>
          </a:solidFill>
        </p:spPr>
        <p:txBody>
          <a:bodyPr numCol="1" spcCol="288000" anchor="ctr">
            <a:noAutofit/>
          </a:bodyPr>
          <a:lstStyle>
            <a:lvl1pPr marL="496888" indent="0" algn="just">
              <a:lnSpc>
                <a:spcPct val="100000"/>
              </a:lnSpc>
              <a:spcBef>
                <a:spcPts val="0"/>
              </a:spcBef>
              <a:buNone/>
              <a:tabLst/>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444500"/>
            <a:r>
              <a:rPr lang="en-GB" dirty="0">
                <a:solidFill>
                  <a:schemeClr val="bg1"/>
                </a:solidFill>
                <a:highlight>
                  <a:srgbClr val="84BA41"/>
                </a:highlight>
              </a:rPr>
              <a:t>Digital Technology for Sustainable Enterprise Centres – </a:t>
            </a:r>
            <a:r>
              <a:rPr lang="en-GB" sz="1050" b="0" dirty="0">
                <a:solidFill>
                  <a:schemeClr val="bg1"/>
                </a:solidFill>
                <a:highlight>
                  <a:srgbClr val="84BA41"/>
                </a:highlight>
              </a:rPr>
              <a:t>SDG8 Decent work and Economic Growth and SDG13 Climate action: </a:t>
            </a:r>
            <a:endParaRPr lang="en-IE" sz="1050" b="0" dirty="0">
              <a:solidFill>
                <a:schemeClr val="bg1"/>
              </a:solidFill>
              <a:highlight>
                <a:srgbClr val="84BA41"/>
              </a:highlight>
            </a:endParaRPr>
          </a:p>
        </p:txBody>
      </p:sp>
      <p:sp>
        <p:nvSpPr>
          <p:cNvPr id="58" name="Text Placeholder 32">
            <a:extLst>
              <a:ext uri="{FF2B5EF4-FFF2-40B4-BE49-F238E27FC236}">
                <a16:creationId xmlns:a16="http://schemas.microsoft.com/office/drawing/2014/main" id="{CE9718AF-FDA7-3248-93AE-BE76FE090013}"/>
              </a:ext>
            </a:extLst>
          </p:cNvPr>
          <p:cNvSpPr>
            <a:spLocks noGrp="1"/>
          </p:cNvSpPr>
          <p:nvPr>
            <p:ph type="body" sz="quarter" idx="61" hasCustomPrompt="1"/>
          </p:nvPr>
        </p:nvSpPr>
        <p:spPr>
          <a:xfrm>
            <a:off x="4136157" y="7549242"/>
            <a:ext cx="3063276" cy="83322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9" name="Text Placeholder 32">
            <a:extLst>
              <a:ext uri="{FF2B5EF4-FFF2-40B4-BE49-F238E27FC236}">
                <a16:creationId xmlns:a16="http://schemas.microsoft.com/office/drawing/2014/main" id="{DE4A258B-5ED4-DA44-A1C6-11CCF5E0C3FB}"/>
              </a:ext>
            </a:extLst>
          </p:cNvPr>
          <p:cNvSpPr>
            <a:spLocks noGrp="1"/>
          </p:cNvSpPr>
          <p:nvPr>
            <p:ph type="body" sz="quarter" idx="62" hasCustomPrompt="1"/>
          </p:nvPr>
        </p:nvSpPr>
        <p:spPr>
          <a:xfrm>
            <a:off x="168117" y="7524390"/>
            <a:ext cx="3816794" cy="735597"/>
          </a:xfrm>
          <a:prstGeom prst="rect">
            <a:avLst/>
          </a:prstGeom>
          <a:solidFill>
            <a:srgbClr val="84BA41"/>
          </a:solidFill>
        </p:spPr>
        <p:txBody>
          <a:bodyPr numCol="1" spcCol="288000" anchor="ctr">
            <a:noAutofit/>
          </a:bodyPr>
          <a:lstStyle>
            <a:lvl1pPr marL="496888" indent="0" algn="just">
              <a:lnSpc>
                <a:spcPct val="100000"/>
              </a:lnSpc>
              <a:spcBef>
                <a:spcPts val="0"/>
              </a:spcBef>
              <a:buNone/>
              <a:tabLst/>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444500"/>
            <a:r>
              <a:rPr lang="en-GB" dirty="0">
                <a:solidFill>
                  <a:schemeClr val="bg1"/>
                </a:solidFill>
                <a:highlight>
                  <a:srgbClr val="84BA41"/>
                </a:highlight>
              </a:rPr>
              <a:t>Sustainable Eco-systems and Collective Action – </a:t>
            </a:r>
            <a:r>
              <a:rPr lang="en-GB" sz="1050" b="0" dirty="0">
                <a:solidFill>
                  <a:schemeClr val="bg1"/>
                </a:solidFill>
                <a:highlight>
                  <a:srgbClr val="84BA41"/>
                </a:highlight>
              </a:rPr>
              <a:t>SDG4 Quality Education, SDG12 Responsible consumption and production and SDG17 Partnership for the Goals: </a:t>
            </a:r>
            <a:endParaRPr lang="en-IE" sz="1050" b="0" dirty="0">
              <a:solidFill>
                <a:schemeClr val="bg1"/>
              </a:solidFill>
              <a:highlight>
                <a:srgbClr val="84BA41"/>
              </a:highlight>
            </a:endParaRPr>
          </a:p>
        </p:txBody>
      </p:sp>
      <p:sp>
        <p:nvSpPr>
          <p:cNvPr id="61" name="Text Placeholder 32">
            <a:extLst>
              <a:ext uri="{FF2B5EF4-FFF2-40B4-BE49-F238E27FC236}">
                <a16:creationId xmlns:a16="http://schemas.microsoft.com/office/drawing/2014/main" id="{CF343B7F-AD56-B841-A8DD-D7D5EB7CFBA8}"/>
              </a:ext>
            </a:extLst>
          </p:cNvPr>
          <p:cNvSpPr>
            <a:spLocks noGrp="1"/>
          </p:cNvSpPr>
          <p:nvPr>
            <p:ph type="body" sz="quarter" idx="63" hasCustomPrompt="1"/>
          </p:nvPr>
        </p:nvSpPr>
        <p:spPr>
          <a:xfrm>
            <a:off x="4136157" y="9317170"/>
            <a:ext cx="3063276" cy="83322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62" name="Text Placeholder 32">
            <a:extLst>
              <a:ext uri="{FF2B5EF4-FFF2-40B4-BE49-F238E27FC236}">
                <a16:creationId xmlns:a16="http://schemas.microsoft.com/office/drawing/2014/main" id="{BAAFF820-A7B3-DE4E-B9F8-A8CD307BC1BC}"/>
              </a:ext>
            </a:extLst>
          </p:cNvPr>
          <p:cNvSpPr>
            <a:spLocks noGrp="1"/>
          </p:cNvSpPr>
          <p:nvPr>
            <p:ph type="body" sz="quarter" idx="64" hasCustomPrompt="1"/>
          </p:nvPr>
        </p:nvSpPr>
        <p:spPr>
          <a:xfrm>
            <a:off x="168117" y="9292318"/>
            <a:ext cx="3816794" cy="735597"/>
          </a:xfrm>
          <a:prstGeom prst="rect">
            <a:avLst/>
          </a:prstGeom>
          <a:solidFill>
            <a:srgbClr val="84BA41"/>
          </a:solidFill>
        </p:spPr>
        <p:txBody>
          <a:bodyPr numCol="1" spcCol="288000" anchor="ctr">
            <a:noAutofit/>
          </a:bodyPr>
          <a:lstStyle>
            <a:lvl1pPr marL="496888" indent="0" algn="just">
              <a:lnSpc>
                <a:spcPct val="100000"/>
              </a:lnSpc>
              <a:spcBef>
                <a:spcPts val="0"/>
              </a:spcBef>
              <a:buNone/>
              <a:tabLst/>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444500"/>
            <a:r>
              <a:rPr lang="en-GB" dirty="0">
                <a:solidFill>
                  <a:schemeClr val="bg1"/>
                </a:solidFill>
                <a:highlight>
                  <a:srgbClr val="84BA41"/>
                </a:highlight>
              </a:rPr>
              <a:t>Sustainable Futures for Enterprise Centres – </a:t>
            </a:r>
            <a:r>
              <a:rPr lang="en-GB" sz="1050" b="0" dirty="0">
                <a:solidFill>
                  <a:schemeClr val="bg1"/>
                </a:solidFill>
                <a:highlight>
                  <a:srgbClr val="84BA41"/>
                </a:highlight>
              </a:rPr>
              <a:t>SDG 9 -Industrial innovation &amp; infrastructure and SDG17 Partnership for the Goals: </a:t>
            </a:r>
            <a:endParaRPr lang="en-IE" sz="1050" b="0" dirty="0">
              <a:solidFill>
                <a:schemeClr val="bg1"/>
              </a:solidFill>
              <a:highlight>
                <a:srgbClr val="84BA41"/>
              </a:highlight>
            </a:endParaRPr>
          </a:p>
        </p:txBody>
      </p:sp>
      <p:sp>
        <p:nvSpPr>
          <p:cNvPr id="72" name="Text Placeholder 32">
            <a:extLst>
              <a:ext uri="{FF2B5EF4-FFF2-40B4-BE49-F238E27FC236}">
                <a16:creationId xmlns:a16="http://schemas.microsoft.com/office/drawing/2014/main" id="{ADF76FD0-BA99-844B-822B-54E5DF807879}"/>
              </a:ext>
            </a:extLst>
          </p:cNvPr>
          <p:cNvSpPr>
            <a:spLocks noGrp="1"/>
          </p:cNvSpPr>
          <p:nvPr>
            <p:ph type="body" sz="quarter" idx="65" hasCustomPrompt="1"/>
          </p:nvPr>
        </p:nvSpPr>
        <p:spPr>
          <a:xfrm>
            <a:off x="340237" y="4938972"/>
            <a:ext cx="6839193" cy="794479"/>
          </a:xfrm>
          <a:prstGeom prst="rect">
            <a:avLst/>
          </a:prstGeom>
        </p:spPr>
        <p:txBody>
          <a:bodyPr>
            <a:noAutofit/>
          </a:bodyPr>
          <a:lstStyle>
            <a:lvl1pPr marL="184150" indent="0" algn="l">
              <a:lnSpc>
                <a:spcPts val="2580"/>
              </a:lnSpc>
              <a:buNone/>
              <a:defRPr sz="2400" b="1"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184150" algn="l"/>
            <a:r>
              <a:rPr lang="en-GB" sz="2400" dirty="0">
                <a:solidFill>
                  <a:srgbClr val="297239"/>
                </a:solidFill>
              </a:rPr>
              <a:t>WHAT SUSTAINABLE GOALS WOULD YOU LIKE TO IMPLEMENT IN THE FUTURE? </a:t>
            </a:r>
          </a:p>
        </p:txBody>
      </p:sp>
      <p:sp>
        <p:nvSpPr>
          <p:cNvPr id="73" name="Text Placeholder 32">
            <a:extLst>
              <a:ext uri="{FF2B5EF4-FFF2-40B4-BE49-F238E27FC236}">
                <a16:creationId xmlns:a16="http://schemas.microsoft.com/office/drawing/2014/main" id="{6CEF4F2E-926E-E241-8B45-5EC0EDF5CD04}"/>
              </a:ext>
            </a:extLst>
          </p:cNvPr>
          <p:cNvSpPr>
            <a:spLocks noGrp="1"/>
          </p:cNvSpPr>
          <p:nvPr>
            <p:ph type="body" sz="quarter" idx="66" hasCustomPrompt="1"/>
          </p:nvPr>
        </p:nvSpPr>
        <p:spPr>
          <a:xfrm>
            <a:off x="168117" y="5881428"/>
            <a:ext cx="661223" cy="605316"/>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74" name="Text Placeholder 32">
            <a:extLst>
              <a:ext uri="{FF2B5EF4-FFF2-40B4-BE49-F238E27FC236}">
                <a16:creationId xmlns:a16="http://schemas.microsoft.com/office/drawing/2014/main" id="{B4D1AB55-EFFE-414B-A443-6C8E59488426}"/>
              </a:ext>
            </a:extLst>
          </p:cNvPr>
          <p:cNvSpPr>
            <a:spLocks noGrp="1"/>
          </p:cNvSpPr>
          <p:nvPr>
            <p:ph type="body" sz="quarter" idx="67" hasCustomPrompt="1"/>
          </p:nvPr>
        </p:nvSpPr>
        <p:spPr>
          <a:xfrm>
            <a:off x="168117" y="6695045"/>
            <a:ext cx="661223" cy="579288"/>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75" name="Text Placeholder 32">
            <a:extLst>
              <a:ext uri="{FF2B5EF4-FFF2-40B4-BE49-F238E27FC236}">
                <a16:creationId xmlns:a16="http://schemas.microsoft.com/office/drawing/2014/main" id="{63C49A50-FC78-9543-BE8A-3335670BAF99}"/>
              </a:ext>
            </a:extLst>
          </p:cNvPr>
          <p:cNvSpPr>
            <a:spLocks noGrp="1"/>
          </p:cNvSpPr>
          <p:nvPr>
            <p:ph type="body" sz="quarter" idx="68" hasCustomPrompt="1"/>
          </p:nvPr>
        </p:nvSpPr>
        <p:spPr>
          <a:xfrm>
            <a:off x="168117" y="7524390"/>
            <a:ext cx="661223" cy="759876"/>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76" name="Text Placeholder 32">
            <a:extLst>
              <a:ext uri="{FF2B5EF4-FFF2-40B4-BE49-F238E27FC236}">
                <a16:creationId xmlns:a16="http://schemas.microsoft.com/office/drawing/2014/main" id="{78CD2495-04A3-9842-B249-5DE874E4319B}"/>
              </a:ext>
            </a:extLst>
          </p:cNvPr>
          <p:cNvSpPr>
            <a:spLocks noGrp="1"/>
          </p:cNvSpPr>
          <p:nvPr>
            <p:ph type="body" sz="quarter" idx="69" hasCustomPrompt="1"/>
          </p:nvPr>
        </p:nvSpPr>
        <p:spPr>
          <a:xfrm>
            <a:off x="168117" y="8508228"/>
            <a:ext cx="661223" cy="579288"/>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77" name="Text Placeholder 32">
            <a:extLst>
              <a:ext uri="{FF2B5EF4-FFF2-40B4-BE49-F238E27FC236}">
                <a16:creationId xmlns:a16="http://schemas.microsoft.com/office/drawing/2014/main" id="{5D2147B1-5A74-4842-8F85-C433B2E52BC3}"/>
              </a:ext>
            </a:extLst>
          </p:cNvPr>
          <p:cNvSpPr>
            <a:spLocks noGrp="1"/>
          </p:cNvSpPr>
          <p:nvPr>
            <p:ph type="body" sz="quarter" idx="70" hasCustomPrompt="1"/>
          </p:nvPr>
        </p:nvSpPr>
        <p:spPr>
          <a:xfrm>
            <a:off x="168117" y="9289817"/>
            <a:ext cx="661223" cy="738098"/>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81" name="Text Placeholder 32">
            <a:extLst>
              <a:ext uri="{FF2B5EF4-FFF2-40B4-BE49-F238E27FC236}">
                <a16:creationId xmlns:a16="http://schemas.microsoft.com/office/drawing/2014/main" id="{5BE3D4B5-F933-5D4C-B39C-35CF338F7D16}"/>
              </a:ext>
            </a:extLst>
          </p:cNvPr>
          <p:cNvSpPr>
            <a:spLocks noGrp="1"/>
          </p:cNvSpPr>
          <p:nvPr>
            <p:ph type="body" sz="quarter" idx="51" hasCustomPrompt="1"/>
          </p:nvPr>
        </p:nvSpPr>
        <p:spPr>
          <a:xfrm>
            <a:off x="1125529" y="1181519"/>
            <a:ext cx="2654308" cy="923632"/>
          </a:xfrm>
          <a:prstGeom prst="rect">
            <a:avLst/>
          </a:prstGeom>
        </p:spPr>
        <p:txBody>
          <a:bodyPr numCol="1" spcCol="288000" anchor="t">
            <a:noAutofit/>
          </a:bodyPr>
          <a:lstStyle>
            <a:lvl1pPr marL="0" marR="0" indent="0" algn="l" defTabSz="2072941" rtl="0" eaLnBrk="1" fontAlgn="auto" latinLnBrk="0" hangingPunct="1">
              <a:lnSpc>
                <a:spcPts val="1740"/>
              </a:lnSpc>
              <a:spcBef>
                <a:spcPts val="2267"/>
              </a:spcBef>
              <a:spcAft>
                <a:spcPts val="0"/>
              </a:spcAft>
              <a:buClrTx/>
              <a:buSzTx/>
              <a:buFont typeface="Arial" panose="020B0604020202020204" pitchFamily="34" charset="0"/>
              <a:buNone/>
              <a:tabLst/>
              <a:defRPr lang="en-IE" sz="14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l" defTabSz="2072941" rtl="0" eaLnBrk="1" fontAlgn="auto" latinLnBrk="0" hangingPunct="1">
              <a:lnSpc>
                <a:spcPts val="1740"/>
              </a:lnSpc>
              <a:spcBef>
                <a:spcPts val="2267"/>
              </a:spcBef>
              <a:spcAft>
                <a:spcPts val="0"/>
              </a:spcAft>
              <a:buClrTx/>
              <a:buSzTx/>
              <a:buFont typeface="Arial" panose="020B0604020202020204" pitchFamily="34" charset="0"/>
              <a:buNone/>
              <a:tabLst/>
              <a:defRPr/>
            </a:pPr>
            <a:r>
              <a:rPr lang="en-US" sz="1200" b="1" dirty="0">
                <a:solidFill>
                  <a:srgbClr val="297239"/>
                </a:solidFill>
              </a:rPr>
              <a:t>WHAT KIND OF HELP AND TOOLS DO YOU NEED TO REALISE YOUR FUTURE GOALS?</a:t>
            </a:r>
          </a:p>
        </p:txBody>
      </p:sp>
      <p:sp>
        <p:nvSpPr>
          <p:cNvPr id="82" name="Text Placeholder 32">
            <a:extLst>
              <a:ext uri="{FF2B5EF4-FFF2-40B4-BE49-F238E27FC236}">
                <a16:creationId xmlns:a16="http://schemas.microsoft.com/office/drawing/2014/main" id="{EE8A5D66-A310-EB4C-A0E9-0F97500DEBCB}"/>
              </a:ext>
            </a:extLst>
          </p:cNvPr>
          <p:cNvSpPr>
            <a:spLocks noGrp="1"/>
          </p:cNvSpPr>
          <p:nvPr>
            <p:ph type="body" sz="quarter" idx="71" hasCustomPrompt="1"/>
          </p:nvPr>
        </p:nvSpPr>
        <p:spPr>
          <a:xfrm>
            <a:off x="4340052" y="1155401"/>
            <a:ext cx="2859381" cy="1073272"/>
          </a:xfrm>
          <a:prstGeom prst="rect">
            <a:avLst/>
          </a:prstGeom>
        </p:spPr>
        <p:txBody>
          <a:bodyPr numCol="1" spcCol="288000" anchor="t">
            <a:noAutofit/>
          </a:bodyPr>
          <a:lstStyle>
            <a:lvl1pPr marL="0" indent="0" algn="l">
              <a:lnSpc>
                <a:spcPts val="1740"/>
              </a:lnSpc>
              <a:spcBef>
                <a:spcPts val="0"/>
              </a:spcBef>
              <a:buNone/>
              <a:defRPr lang="en-IE" sz="14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a:lnSpc>
                <a:spcPts val="1740"/>
              </a:lnSpc>
            </a:pPr>
            <a:r>
              <a:rPr lang="en-US" sz="1200" b="1" dirty="0">
                <a:solidFill>
                  <a:srgbClr val="297239"/>
                </a:solidFill>
              </a:rPr>
              <a:t>WHAT ARE YOUR MOST IMPORTANT TIPS &amp; ADVICE TO GIVE TO OTHER ORGANISATIONS TO IMPLEMENT SDG WITHIN THEIR BUSINESS? `</a:t>
            </a:r>
          </a:p>
        </p:txBody>
      </p:sp>
      <p:sp>
        <p:nvSpPr>
          <p:cNvPr id="33" name="Text Box 5">
            <a:extLst>
              <a:ext uri="{FF2B5EF4-FFF2-40B4-BE49-F238E27FC236}">
                <a16:creationId xmlns:a16="http://schemas.microsoft.com/office/drawing/2014/main" id="{969ED7D1-A3B0-874B-816A-F07ED04E8418}"/>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979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cxnSp>
        <p:nvCxnSpPr>
          <p:cNvPr id="182" name="Straight Connector 181">
            <a:extLst>
              <a:ext uri="{FF2B5EF4-FFF2-40B4-BE49-F238E27FC236}">
                <a16:creationId xmlns:a16="http://schemas.microsoft.com/office/drawing/2014/main" id="{869410A8-F0E5-FB43-ACFF-2A2C9566CFDA}"/>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58" name="Graphic 4">
            <a:extLst>
              <a:ext uri="{FF2B5EF4-FFF2-40B4-BE49-F238E27FC236}">
                <a16:creationId xmlns:a16="http://schemas.microsoft.com/office/drawing/2014/main" id="{8220ECB5-6C75-7C47-98F5-004C9B907523}"/>
              </a:ext>
            </a:extLst>
          </p:cNvPr>
          <p:cNvSpPr/>
          <p:nvPr userDrawn="1"/>
        </p:nvSpPr>
        <p:spPr>
          <a:xfrm rot="16200000">
            <a:off x="-217702" y="43575"/>
            <a:ext cx="7509091" cy="7465273"/>
          </a:xfrm>
          <a:custGeom>
            <a:avLst/>
            <a:gdLst>
              <a:gd name="connsiteX0" fmla="*/ 1027068 w 1067631"/>
              <a:gd name="connsiteY0" fmla="*/ 721845 h 1061401"/>
              <a:gd name="connsiteX1" fmla="*/ 984775 w 1067631"/>
              <a:gd name="connsiteY1" fmla="*/ 784971 h 1061401"/>
              <a:gd name="connsiteX2" fmla="*/ 862092 w 1067631"/>
              <a:gd name="connsiteY2" fmla="*/ 896141 h 1061401"/>
              <a:gd name="connsiteX3" fmla="*/ 708825 w 1067631"/>
              <a:gd name="connsiteY3" fmla="*/ 961614 h 1061401"/>
              <a:gd name="connsiteX4" fmla="*/ 632560 w 1067631"/>
              <a:gd name="connsiteY4" fmla="*/ 974016 h 1061401"/>
              <a:gd name="connsiteX5" fmla="*/ 614400 w 1067631"/>
              <a:gd name="connsiteY5" fmla="*/ 975368 h 1061401"/>
              <a:gd name="connsiteX6" fmla="*/ 596738 w 1067631"/>
              <a:gd name="connsiteY6" fmla="*/ 975842 h 1061401"/>
              <a:gd name="connsiteX7" fmla="*/ 588109 w 1067631"/>
              <a:gd name="connsiteY7" fmla="*/ 976056 h 1061401"/>
              <a:gd name="connsiteX8" fmla="*/ 579646 w 1067631"/>
              <a:gd name="connsiteY8" fmla="*/ 975842 h 1061401"/>
              <a:gd name="connsiteX9" fmla="*/ 563193 w 1067631"/>
              <a:gd name="connsiteY9" fmla="*/ 975439 h 1061401"/>
              <a:gd name="connsiteX10" fmla="*/ 480953 w 1067631"/>
              <a:gd name="connsiteY10" fmla="*/ 964792 h 1061401"/>
              <a:gd name="connsiteX11" fmla="*/ 469597 w 1067631"/>
              <a:gd name="connsiteY11" fmla="*/ 962231 h 1061401"/>
              <a:gd name="connsiteX12" fmla="*/ 466397 w 1067631"/>
              <a:gd name="connsiteY12" fmla="*/ 961519 h 1061401"/>
              <a:gd name="connsiteX13" fmla="*/ 460802 w 1067631"/>
              <a:gd name="connsiteY13" fmla="*/ 960168 h 1061401"/>
              <a:gd name="connsiteX14" fmla="*/ 460328 w 1067631"/>
              <a:gd name="connsiteY14" fmla="*/ 960025 h 1061401"/>
              <a:gd name="connsiteX15" fmla="*/ 447052 w 1067631"/>
              <a:gd name="connsiteY15" fmla="*/ 956350 h 1061401"/>
              <a:gd name="connsiteX16" fmla="*/ 433373 w 1067631"/>
              <a:gd name="connsiteY16" fmla="*/ 952271 h 1061401"/>
              <a:gd name="connsiteX17" fmla="*/ 432875 w 1067631"/>
              <a:gd name="connsiteY17" fmla="*/ 952105 h 1061401"/>
              <a:gd name="connsiteX18" fmla="*/ 423132 w 1067631"/>
              <a:gd name="connsiteY18" fmla="*/ 948880 h 1061401"/>
              <a:gd name="connsiteX19" fmla="*/ 422752 w 1067631"/>
              <a:gd name="connsiteY19" fmla="*/ 948785 h 1061401"/>
              <a:gd name="connsiteX20" fmla="*/ 357084 w 1067631"/>
              <a:gd name="connsiteY20" fmla="*/ 921064 h 1061401"/>
              <a:gd name="connsiteX21" fmla="*/ 349829 w 1067631"/>
              <a:gd name="connsiteY21" fmla="*/ 917459 h 1061401"/>
              <a:gd name="connsiteX22" fmla="*/ 342622 w 1067631"/>
              <a:gd name="connsiteY22" fmla="*/ 913451 h 1061401"/>
              <a:gd name="connsiteX23" fmla="*/ 327829 w 1067631"/>
              <a:gd name="connsiteY23" fmla="*/ 905128 h 1061401"/>
              <a:gd name="connsiteX24" fmla="*/ 297982 w 1067631"/>
              <a:gd name="connsiteY24" fmla="*/ 885778 h 1061401"/>
              <a:gd name="connsiteX25" fmla="*/ 238596 w 1067631"/>
              <a:gd name="connsiteY25" fmla="*/ 837449 h 1061401"/>
              <a:gd name="connsiteX26" fmla="*/ 139880 w 1067631"/>
              <a:gd name="connsiteY26" fmla="*/ 705577 h 1061401"/>
              <a:gd name="connsiteX27" fmla="*/ 91589 w 1067631"/>
              <a:gd name="connsiteY27" fmla="*/ 549399 h 1061401"/>
              <a:gd name="connsiteX28" fmla="*/ 87938 w 1067631"/>
              <a:gd name="connsiteY28" fmla="*/ 474037 h 1061401"/>
              <a:gd name="connsiteX29" fmla="*/ 88696 w 1067631"/>
              <a:gd name="connsiteY29" fmla="*/ 456963 h 1061401"/>
              <a:gd name="connsiteX30" fmla="*/ 88720 w 1067631"/>
              <a:gd name="connsiteY30" fmla="*/ 456773 h 1061401"/>
              <a:gd name="connsiteX31" fmla="*/ 89194 w 1067631"/>
              <a:gd name="connsiteY31" fmla="*/ 450560 h 1061401"/>
              <a:gd name="connsiteX32" fmla="*/ 89976 w 1067631"/>
              <a:gd name="connsiteY32" fmla="*/ 440553 h 1061401"/>
              <a:gd name="connsiteX33" fmla="*/ 90498 w 1067631"/>
              <a:gd name="connsiteY33" fmla="*/ 435787 h 1061401"/>
              <a:gd name="connsiteX34" fmla="*/ 92205 w 1067631"/>
              <a:gd name="connsiteY34" fmla="*/ 422625 h 1061401"/>
              <a:gd name="connsiteX35" fmla="*/ 92632 w 1067631"/>
              <a:gd name="connsiteY35" fmla="*/ 419258 h 1061401"/>
              <a:gd name="connsiteX36" fmla="*/ 92727 w 1067631"/>
              <a:gd name="connsiteY36" fmla="*/ 418594 h 1061401"/>
              <a:gd name="connsiteX37" fmla="*/ 94528 w 1067631"/>
              <a:gd name="connsiteY37" fmla="*/ 407567 h 1061401"/>
              <a:gd name="connsiteX38" fmla="*/ 94670 w 1067631"/>
              <a:gd name="connsiteY38" fmla="*/ 406809 h 1061401"/>
              <a:gd name="connsiteX39" fmla="*/ 97444 w 1067631"/>
              <a:gd name="connsiteY39" fmla="*/ 392248 h 1061401"/>
              <a:gd name="connsiteX40" fmla="*/ 97871 w 1067631"/>
              <a:gd name="connsiteY40" fmla="*/ 390256 h 1061401"/>
              <a:gd name="connsiteX41" fmla="*/ 98843 w 1067631"/>
              <a:gd name="connsiteY41" fmla="*/ 385751 h 1061401"/>
              <a:gd name="connsiteX42" fmla="*/ 99436 w 1067631"/>
              <a:gd name="connsiteY42" fmla="*/ 383047 h 1061401"/>
              <a:gd name="connsiteX43" fmla="*/ 100360 w 1067631"/>
              <a:gd name="connsiteY43" fmla="*/ 379063 h 1061401"/>
              <a:gd name="connsiteX44" fmla="*/ 100977 w 1067631"/>
              <a:gd name="connsiteY44" fmla="*/ 376479 h 1061401"/>
              <a:gd name="connsiteX45" fmla="*/ 102138 w 1067631"/>
              <a:gd name="connsiteY45" fmla="*/ 371736 h 1061401"/>
              <a:gd name="connsiteX46" fmla="*/ 102541 w 1067631"/>
              <a:gd name="connsiteY46" fmla="*/ 370147 h 1061401"/>
              <a:gd name="connsiteX47" fmla="*/ 122455 w 1067631"/>
              <a:gd name="connsiteY47" fmla="*/ 309535 h 1061401"/>
              <a:gd name="connsiteX48" fmla="*/ 122834 w 1067631"/>
              <a:gd name="connsiteY48" fmla="*/ 308563 h 1061401"/>
              <a:gd name="connsiteX49" fmla="*/ 130539 w 1067631"/>
              <a:gd name="connsiteY49" fmla="*/ 290659 h 1061401"/>
              <a:gd name="connsiteX50" fmla="*/ 133858 w 1067631"/>
              <a:gd name="connsiteY50" fmla="*/ 283497 h 1061401"/>
              <a:gd name="connsiteX51" fmla="*/ 134830 w 1067631"/>
              <a:gd name="connsiteY51" fmla="*/ 281387 h 1061401"/>
              <a:gd name="connsiteX52" fmla="*/ 146281 w 1067631"/>
              <a:gd name="connsiteY52" fmla="*/ 259048 h 1061401"/>
              <a:gd name="connsiteX53" fmla="*/ 187863 w 1067631"/>
              <a:gd name="connsiteY53" fmla="*/ 195472 h 1061401"/>
              <a:gd name="connsiteX54" fmla="*/ 309504 w 1067631"/>
              <a:gd name="connsiteY54" fmla="*/ 83164 h 1061401"/>
              <a:gd name="connsiteX55" fmla="*/ 462177 w 1067631"/>
              <a:gd name="connsiteY55" fmla="*/ 16291 h 1061401"/>
              <a:gd name="connsiteX56" fmla="*/ 538324 w 1067631"/>
              <a:gd name="connsiteY56" fmla="*/ 3201 h 1061401"/>
              <a:gd name="connsiteX57" fmla="*/ 574145 w 1067631"/>
              <a:gd name="connsiteY57" fmla="*/ 1162 h 1061401"/>
              <a:gd name="connsiteX58" fmla="*/ 588062 w 1067631"/>
              <a:gd name="connsiteY58" fmla="*/ 854 h 1061401"/>
              <a:gd name="connsiteX59" fmla="*/ 588062 w 1067631"/>
              <a:gd name="connsiteY59" fmla="*/ 0 h 1061401"/>
              <a:gd name="connsiteX60" fmla="*/ 280249 w 1067631"/>
              <a:gd name="connsiteY60" fmla="*/ 0 h 1061401"/>
              <a:gd name="connsiteX61" fmla="*/ 260715 w 1067631"/>
              <a:gd name="connsiteY61" fmla="*/ 12213 h 1061401"/>
              <a:gd name="connsiteX62" fmla="*/ 117856 w 1067631"/>
              <a:gd name="connsiteY62" fmla="*/ 144084 h 1061401"/>
              <a:gd name="connsiteX63" fmla="*/ 68996 w 1067631"/>
              <a:gd name="connsiteY63" fmla="*/ 218783 h 1061401"/>
              <a:gd name="connsiteX64" fmla="*/ 59560 w 1067631"/>
              <a:gd name="connsiteY64" fmla="*/ 236781 h 1061401"/>
              <a:gd name="connsiteX65" fmla="*/ 59513 w 1067631"/>
              <a:gd name="connsiteY65" fmla="*/ 236876 h 1061401"/>
              <a:gd name="connsiteX66" fmla="*/ 58114 w 1067631"/>
              <a:gd name="connsiteY66" fmla="*/ 239556 h 1061401"/>
              <a:gd name="connsiteX67" fmla="*/ 55483 w 1067631"/>
              <a:gd name="connsiteY67" fmla="*/ 245200 h 1061401"/>
              <a:gd name="connsiteX68" fmla="*/ 50480 w 1067631"/>
              <a:gd name="connsiteY68" fmla="*/ 255918 h 1061401"/>
              <a:gd name="connsiteX69" fmla="*/ 41258 w 1067631"/>
              <a:gd name="connsiteY69" fmla="*/ 277332 h 1061401"/>
              <a:gd name="connsiteX70" fmla="*/ 35640 w 1067631"/>
              <a:gd name="connsiteY70" fmla="*/ 291251 h 1061401"/>
              <a:gd name="connsiteX71" fmla="*/ 17433 w 1067631"/>
              <a:gd name="connsiteY71" fmla="*/ 349682 h 1061401"/>
              <a:gd name="connsiteX72" fmla="*/ 17196 w 1067631"/>
              <a:gd name="connsiteY72" fmla="*/ 350607 h 1061401"/>
              <a:gd name="connsiteX73" fmla="*/ 15584 w 1067631"/>
              <a:gd name="connsiteY73" fmla="*/ 357152 h 1061401"/>
              <a:gd name="connsiteX74" fmla="*/ 15038 w 1067631"/>
              <a:gd name="connsiteY74" fmla="*/ 359476 h 1061401"/>
              <a:gd name="connsiteX75" fmla="*/ 13782 w 1067631"/>
              <a:gd name="connsiteY75" fmla="*/ 364954 h 1061401"/>
              <a:gd name="connsiteX76" fmla="*/ 13213 w 1067631"/>
              <a:gd name="connsiteY76" fmla="*/ 367515 h 1061401"/>
              <a:gd name="connsiteX77" fmla="*/ 11909 w 1067631"/>
              <a:gd name="connsiteY77" fmla="*/ 373562 h 1061401"/>
              <a:gd name="connsiteX78" fmla="*/ 11554 w 1067631"/>
              <a:gd name="connsiteY78" fmla="*/ 375245 h 1061401"/>
              <a:gd name="connsiteX79" fmla="*/ 8021 w 1067631"/>
              <a:gd name="connsiteY79" fmla="*/ 393932 h 1061401"/>
              <a:gd name="connsiteX80" fmla="*/ 6622 w 1067631"/>
              <a:gd name="connsiteY80" fmla="*/ 401734 h 1061401"/>
              <a:gd name="connsiteX81" fmla="*/ 6030 w 1067631"/>
              <a:gd name="connsiteY81" fmla="*/ 406216 h 1061401"/>
              <a:gd name="connsiteX82" fmla="*/ 6006 w 1067631"/>
              <a:gd name="connsiteY82" fmla="*/ 406429 h 1061401"/>
              <a:gd name="connsiteX83" fmla="*/ 3327 w 1067631"/>
              <a:gd name="connsiteY83" fmla="*/ 427202 h 1061401"/>
              <a:gd name="connsiteX84" fmla="*/ 2900 w 1067631"/>
              <a:gd name="connsiteY84" fmla="*/ 430593 h 1061401"/>
              <a:gd name="connsiteX85" fmla="*/ 2782 w 1067631"/>
              <a:gd name="connsiteY85" fmla="*/ 432253 h 1061401"/>
              <a:gd name="connsiteX86" fmla="*/ 2189 w 1067631"/>
              <a:gd name="connsiteY86" fmla="*/ 439533 h 1061401"/>
              <a:gd name="connsiteX87" fmla="*/ 1833 w 1067631"/>
              <a:gd name="connsiteY87" fmla="*/ 443991 h 1061401"/>
              <a:gd name="connsiteX88" fmla="*/ 340 w 1067631"/>
              <a:gd name="connsiteY88" fmla="*/ 471547 h 1061401"/>
              <a:gd name="connsiteX89" fmla="*/ 4631 w 1067631"/>
              <a:gd name="connsiteY89" fmla="*/ 559951 h 1061401"/>
              <a:gd name="connsiteX90" fmla="*/ 61457 w 1067631"/>
              <a:gd name="connsiteY90" fmla="*/ 743661 h 1061401"/>
              <a:gd name="connsiteX91" fmla="*/ 177408 w 1067631"/>
              <a:gd name="connsiteY91" fmla="*/ 898583 h 1061401"/>
              <a:gd name="connsiteX92" fmla="*/ 247154 w 1067631"/>
              <a:gd name="connsiteY92" fmla="*/ 955330 h 1061401"/>
              <a:gd name="connsiteX93" fmla="*/ 282241 w 1067631"/>
              <a:gd name="connsiteY93" fmla="*/ 978047 h 1061401"/>
              <a:gd name="connsiteX94" fmla="*/ 299594 w 1067631"/>
              <a:gd name="connsiteY94" fmla="*/ 987841 h 1061401"/>
              <a:gd name="connsiteX95" fmla="*/ 308081 w 1067631"/>
              <a:gd name="connsiteY95" fmla="*/ 992537 h 1061401"/>
              <a:gd name="connsiteX96" fmla="*/ 316592 w 1067631"/>
              <a:gd name="connsiteY96" fmla="*/ 996805 h 1061401"/>
              <a:gd name="connsiteX97" fmla="*/ 406418 w 1067631"/>
              <a:gd name="connsiteY97" fmla="*/ 1033538 h 1061401"/>
              <a:gd name="connsiteX98" fmla="*/ 422444 w 1067631"/>
              <a:gd name="connsiteY98" fmla="*/ 1038328 h 1061401"/>
              <a:gd name="connsiteX99" fmla="*/ 429912 w 1067631"/>
              <a:gd name="connsiteY99" fmla="*/ 1040391 h 1061401"/>
              <a:gd name="connsiteX100" fmla="*/ 438281 w 1067631"/>
              <a:gd name="connsiteY100" fmla="*/ 1042691 h 1061401"/>
              <a:gd name="connsiteX101" fmla="*/ 438565 w 1067631"/>
              <a:gd name="connsiteY101" fmla="*/ 1042762 h 1061401"/>
              <a:gd name="connsiteX102" fmla="*/ 438589 w 1067631"/>
              <a:gd name="connsiteY102" fmla="*/ 1042762 h 1061401"/>
              <a:gd name="connsiteX103" fmla="*/ 439964 w 1067631"/>
              <a:gd name="connsiteY103" fmla="*/ 1043142 h 1061401"/>
              <a:gd name="connsiteX104" fmla="*/ 445440 w 1067631"/>
              <a:gd name="connsiteY104" fmla="*/ 1044422 h 1061401"/>
              <a:gd name="connsiteX105" fmla="*/ 462343 w 1067631"/>
              <a:gd name="connsiteY105" fmla="*/ 1048216 h 1061401"/>
              <a:gd name="connsiteX106" fmla="*/ 463078 w 1067631"/>
              <a:gd name="connsiteY106" fmla="*/ 1048382 h 1061401"/>
              <a:gd name="connsiteX107" fmla="*/ 471873 w 1067631"/>
              <a:gd name="connsiteY107" fmla="*/ 1050232 h 1061401"/>
              <a:gd name="connsiteX108" fmla="*/ 474908 w 1067631"/>
              <a:gd name="connsiteY108" fmla="*/ 1050754 h 1061401"/>
              <a:gd name="connsiteX109" fmla="*/ 475358 w 1067631"/>
              <a:gd name="connsiteY109" fmla="*/ 1050801 h 1061401"/>
              <a:gd name="connsiteX110" fmla="*/ 558902 w 1067631"/>
              <a:gd name="connsiteY110" fmla="*/ 1060690 h 1061401"/>
              <a:gd name="connsiteX111" fmla="*/ 578176 w 1067631"/>
              <a:gd name="connsiteY111" fmla="*/ 1061188 h 1061401"/>
              <a:gd name="connsiteX112" fmla="*/ 588109 w 1067631"/>
              <a:gd name="connsiteY112" fmla="*/ 1061401 h 1061401"/>
              <a:gd name="connsiteX113" fmla="*/ 598208 w 1067631"/>
              <a:gd name="connsiteY113" fmla="*/ 1061164 h 1061401"/>
              <a:gd name="connsiteX114" fmla="*/ 618928 w 1067631"/>
              <a:gd name="connsiteY114" fmla="*/ 1060595 h 1061401"/>
              <a:gd name="connsiteX115" fmla="*/ 640241 w 1067631"/>
              <a:gd name="connsiteY115" fmla="*/ 1059030 h 1061401"/>
              <a:gd name="connsiteX116" fmla="*/ 729877 w 1067631"/>
              <a:gd name="connsiteY116" fmla="*/ 1044446 h 1061401"/>
              <a:gd name="connsiteX117" fmla="*/ 910169 w 1067631"/>
              <a:gd name="connsiteY117" fmla="*/ 967447 h 1061401"/>
              <a:gd name="connsiteX118" fmla="*/ 1054237 w 1067631"/>
              <a:gd name="connsiteY118" fmla="*/ 836880 h 1061401"/>
              <a:gd name="connsiteX119" fmla="*/ 1067632 w 1067631"/>
              <a:gd name="connsiteY119" fmla="*/ 819119 h 1061401"/>
              <a:gd name="connsiteX120" fmla="*/ 1067632 w 1067631"/>
              <a:gd name="connsiteY120" fmla="*/ 626231 h 1061401"/>
              <a:gd name="connsiteX121" fmla="*/ 1055849 w 1067631"/>
              <a:gd name="connsiteY121" fmla="*/ 660379 h 1061401"/>
              <a:gd name="connsiteX122" fmla="*/ 1027068 w 1067631"/>
              <a:gd name="connsiteY122" fmla="*/ 721845 h 106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067631" h="1061401">
                <a:moveTo>
                  <a:pt x="1027068" y="721845"/>
                </a:moveTo>
                <a:cubicBezTo>
                  <a:pt x="1015191" y="742855"/>
                  <a:pt x="1001062" y="764150"/>
                  <a:pt x="984775" y="784971"/>
                </a:cubicBezTo>
                <a:cubicBezTo>
                  <a:pt x="952344" y="826731"/>
                  <a:pt x="909885" y="865407"/>
                  <a:pt x="862092" y="896141"/>
                </a:cubicBezTo>
                <a:cubicBezTo>
                  <a:pt x="814393" y="927182"/>
                  <a:pt x="760791" y="948880"/>
                  <a:pt x="708825" y="961614"/>
                </a:cubicBezTo>
                <a:cubicBezTo>
                  <a:pt x="682819" y="968159"/>
                  <a:pt x="657049" y="971692"/>
                  <a:pt x="632560" y="974016"/>
                </a:cubicBezTo>
                <a:cubicBezTo>
                  <a:pt x="626419" y="974467"/>
                  <a:pt x="620375" y="974917"/>
                  <a:pt x="614400" y="975368"/>
                </a:cubicBezTo>
                <a:cubicBezTo>
                  <a:pt x="608426" y="975534"/>
                  <a:pt x="602523" y="975676"/>
                  <a:pt x="596738" y="975842"/>
                </a:cubicBezTo>
                <a:cubicBezTo>
                  <a:pt x="593846" y="975913"/>
                  <a:pt x="590977" y="975984"/>
                  <a:pt x="588109" y="976056"/>
                </a:cubicBezTo>
                <a:cubicBezTo>
                  <a:pt x="585264" y="975984"/>
                  <a:pt x="582443" y="975913"/>
                  <a:pt x="579646" y="975842"/>
                </a:cubicBezTo>
                <a:cubicBezTo>
                  <a:pt x="574051" y="975700"/>
                  <a:pt x="568574" y="975581"/>
                  <a:pt x="563193" y="975439"/>
                </a:cubicBezTo>
                <a:cubicBezTo>
                  <a:pt x="530951" y="973850"/>
                  <a:pt x="503096" y="969440"/>
                  <a:pt x="480953" y="964792"/>
                </a:cubicBezTo>
                <a:cubicBezTo>
                  <a:pt x="477800" y="964080"/>
                  <a:pt x="474007" y="963226"/>
                  <a:pt x="469597" y="962231"/>
                </a:cubicBezTo>
                <a:cubicBezTo>
                  <a:pt x="468578" y="961994"/>
                  <a:pt x="467487" y="961756"/>
                  <a:pt x="466397" y="961519"/>
                </a:cubicBezTo>
                <a:cubicBezTo>
                  <a:pt x="464477" y="961069"/>
                  <a:pt x="462604" y="960618"/>
                  <a:pt x="460802" y="960168"/>
                </a:cubicBezTo>
                <a:cubicBezTo>
                  <a:pt x="460636" y="960120"/>
                  <a:pt x="460494" y="960073"/>
                  <a:pt x="460328" y="960025"/>
                </a:cubicBezTo>
                <a:cubicBezTo>
                  <a:pt x="455468" y="958650"/>
                  <a:pt x="451035" y="957440"/>
                  <a:pt x="447052" y="956350"/>
                </a:cubicBezTo>
                <a:cubicBezTo>
                  <a:pt x="442737" y="955140"/>
                  <a:pt x="438186" y="953788"/>
                  <a:pt x="433373" y="952271"/>
                </a:cubicBezTo>
                <a:cubicBezTo>
                  <a:pt x="433207" y="952223"/>
                  <a:pt x="433041" y="952152"/>
                  <a:pt x="432875" y="952105"/>
                </a:cubicBezTo>
                <a:cubicBezTo>
                  <a:pt x="426522" y="950018"/>
                  <a:pt x="423132" y="948880"/>
                  <a:pt x="423132" y="948880"/>
                </a:cubicBezTo>
                <a:cubicBezTo>
                  <a:pt x="423013" y="948832"/>
                  <a:pt x="422871" y="948809"/>
                  <a:pt x="422752" y="948785"/>
                </a:cubicBezTo>
                <a:cubicBezTo>
                  <a:pt x="403455" y="942192"/>
                  <a:pt x="381075" y="933229"/>
                  <a:pt x="357084" y="921064"/>
                </a:cubicBezTo>
                <a:cubicBezTo>
                  <a:pt x="354689" y="919878"/>
                  <a:pt x="352271" y="918669"/>
                  <a:pt x="349829" y="917459"/>
                </a:cubicBezTo>
                <a:cubicBezTo>
                  <a:pt x="347459" y="916131"/>
                  <a:pt x="345064" y="914803"/>
                  <a:pt x="342622" y="913451"/>
                </a:cubicBezTo>
                <a:cubicBezTo>
                  <a:pt x="337786" y="910725"/>
                  <a:pt x="332855" y="907950"/>
                  <a:pt x="327829" y="905128"/>
                </a:cubicBezTo>
                <a:cubicBezTo>
                  <a:pt x="318133" y="898962"/>
                  <a:pt x="307868" y="892939"/>
                  <a:pt x="297982" y="885778"/>
                </a:cubicBezTo>
                <a:cubicBezTo>
                  <a:pt x="277950" y="871881"/>
                  <a:pt x="257704" y="855898"/>
                  <a:pt x="238596" y="837449"/>
                </a:cubicBezTo>
                <a:cubicBezTo>
                  <a:pt x="200238" y="800859"/>
                  <a:pt x="165104" y="755732"/>
                  <a:pt x="139880" y="705577"/>
                </a:cubicBezTo>
                <a:cubicBezTo>
                  <a:pt x="114419" y="655612"/>
                  <a:pt x="97800" y="601403"/>
                  <a:pt x="91589" y="549399"/>
                </a:cubicBezTo>
                <a:cubicBezTo>
                  <a:pt x="88270" y="523456"/>
                  <a:pt x="86989" y="498059"/>
                  <a:pt x="87938" y="474037"/>
                </a:cubicBezTo>
                <a:cubicBezTo>
                  <a:pt x="87938" y="468251"/>
                  <a:pt x="88270" y="462559"/>
                  <a:pt x="88696" y="456963"/>
                </a:cubicBezTo>
                <a:cubicBezTo>
                  <a:pt x="88696" y="456892"/>
                  <a:pt x="88720" y="456844"/>
                  <a:pt x="88720" y="456773"/>
                </a:cubicBezTo>
                <a:cubicBezTo>
                  <a:pt x="88720" y="456773"/>
                  <a:pt x="88886" y="454615"/>
                  <a:pt x="89194" y="450560"/>
                </a:cubicBezTo>
                <a:cubicBezTo>
                  <a:pt x="89479" y="447193"/>
                  <a:pt x="89739" y="443873"/>
                  <a:pt x="89976" y="440553"/>
                </a:cubicBezTo>
                <a:cubicBezTo>
                  <a:pt x="90119" y="439059"/>
                  <a:pt x="90308" y="437470"/>
                  <a:pt x="90498" y="435787"/>
                </a:cubicBezTo>
                <a:cubicBezTo>
                  <a:pt x="91067" y="431352"/>
                  <a:pt x="91636" y="426941"/>
                  <a:pt x="92205" y="422625"/>
                </a:cubicBezTo>
                <a:cubicBezTo>
                  <a:pt x="92347" y="421487"/>
                  <a:pt x="92490" y="420373"/>
                  <a:pt x="92632" y="419258"/>
                </a:cubicBezTo>
                <a:cubicBezTo>
                  <a:pt x="92655" y="419021"/>
                  <a:pt x="92679" y="418808"/>
                  <a:pt x="92727" y="418594"/>
                </a:cubicBezTo>
                <a:cubicBezTo>
                  <a:pt x="93248" y="415132"/>
                  <a:pt x="93841" y="411433"/>
                  <a:pt x="94528" y="407567"/>
                </a:cubicBezTo>
                <a:cubicBezTo>
                  <a:pt x="94576" y="407306"/>
                  <a:pt x="94623" y="407046"/>
                  <a:pt x="94670" y="406809"/>
                </a:cubicBezTo>
                <a:cubicBezTo>
                  <a:pt x="95524" y="401828"/>
                  <a:pt x="96472" y="396991"/>
                  <a:pt x="97444" y="392248"/>
                </a:cubicBezTo>
                <a:cubicBezTo>
                  <a:pt x="97586" y="391584"/>
                  <a:pt x="97729" y="390920"/>
                  <a:pt x="97871" y="390256"/>
                </a:cubicBezTo>
                <a:cubicBezTo>
                  <a:pt x="98179" y="388739"/>
                  <a:pt x="98511" y="387245"/>
                  <a:pt x="98843" y="385751"/>
                </a:cubicBezTo>
                <a:cubicBezTo>
                  <a:pt x="99032" y="384850"/>
                  <a:pt x="99246" y="383972"/>
                  <a:pt x="99436" y="383047"/>
                </a:cubicBezTo>
                <a:cubicBezTo>
                  <a:pt x="99744" y="381696"/>
                  <a:pt x="100052" y="380368"/>
                  <a:pt x="100360" y="379063"/>
                </a:cubicBezTo>
                <a:cubicBezTo>
                  <a:pt x="100550" y="378210"/>
                  <a:pt x="100763" y="377356"/>
                  <a:pt x="100977" y="376479"/>
                </a:cubicBezTo>
                <a:cubicBezTo>
                  <a:pt x="101356" y="374890"/>
                  <a:pt x="101759" y="373301"/>
                  <a:pt x="102138" y="371736"/>
                </a:cubicBezTo>
                <a:cubicBezTo>
                  <a:pt x="102281" y="371214"/>
                  <a:pt x="102399" y="370692"/>
                  <a:pt x="102541" y="370147"/>
                </a:cubicBezTo>
                <a:cubicBezTo>
                  <a:pt x="108823" y="345532"/>
                  <a:pt x="116125" y="325043"/>
                  <a:pt x="122455" y="309535"/>
                </a:cubicBezTo>
                <a:cubicBezTo>
                  <a:pt x="122574" y="309203"/>
                  <a:pt x="122716" y="308895"/>
                  <a:pt x="122834" y="308563"/>
                </a:cubicBezTo>
                <a:cubicBezTo>
                  <a:pt x="125276" y="302682"/>
                  <a:pt x="127813" y="296706"/>
                  <a:pt x="130539" y="290659"/>
                </a:cubicBezTo>
                <a:cubicBezTo>
                  <a:pt x="131796" y="287956"/>
                  <a:pt x="132934" y="285560"/>
                  <a:pt x="133858" y="283497"/>
                </a:cubicBezTo>
                <a:cubicBezTo>
                  <a:pt x="134214" y="282762"/>
                  <a:pt x="134522" y="282051"/>
                  <a:pt x="134830" y="281387"/>
                </a:cubicBezTo>
                <a:cubicBezTo>
                  <a:pt x="138363" y="273988"/>
                  <a:pt x="142132" y="266542"/>
                  <a:pt x="146281" y="259048"/>
                </a:cubicBezTo>
                <a:cubicBezTo>
                  <a:pt x="157992" y="237967"/>
                  <a:pt x="171789" y="216459"/>
                  <a:pt x="187863" y="195472"/>
                </a:cubicBezTo>
                <a:cubicBezTo>
                  <a:pt x="220176" y="153665"/>
                  <a:pt x="261947" y="114347"/>
                  <a:pt x="309504" y="83164"/>
                </a:cubicBezTo>
                <a:cubicBezTo>
                  <a:pt x="357084" y="51957"/>
                  <a:pt x="410306" y="29547"/>
                  <a:pt x="462177" y="16291"/>
                </a:cubicBezTo>
                <a:cubicBezTo>
                  <a:pt x="488207" y="9889"/>
                  <a:pt x="513835" y="5739"/>
                  <a:pt x="538324" y="3201"/>
                </a:cubicBezTo>
                <a:cubicBezTo>
                  <a:pt x="550605" y="2348"/>
                  <a:pt x="562529" y="1162"/>
                  <a:pt x="574145" y="1162"/>
                </a:cubicBezTo>
                <a:cubicBezTo>
                  <a:pt x="578839" y="1114"/>
                  <a:pt x="583486" y="854"/>
                  <a:pt x="588062" y="854"/>
                </a:cubicBezTo>
                <a:lnTo>
                  <a:pt x="588062" y="0"/>
                </a:lnTo>
                <a:lnTo>
                  <a:pt x="280249" y="0"/>
                </a:lnTo>
                <a:cubicBezTo>
                  <a:pt x="273659" y="3937"/>
                  <a:pt x="267139" y="8015"/>
                  <a:pt x="260715" y="12213"/>
                </a:cubicBezTo>
                <a:cubicBezTo>
                  <a:pt x="204837" y="48826"/>
                  <a:pt x="155811" y="94950"/>
                  <a:pt x="117856" y="144084"/>
                </a:cubicBezTo>
                <a:cubicBezTo>
                  <a:pt x="98961" y="168723"/>
                  <a:pt x="82746" y="193978"/>
                  <a:pt x="68996" y="218783"/>
                </a:cubicBezTo>
                <a:cubicBezTo>
                  <a:pt x="65677" y="224806"/>
                  <a:pt x="62524" y="230805"/>
                  <a:pt x="59560" y="236781"/>
                </a:cubicBezTo>
                <a:cubicBezTo>
                  <a:pt x="59537" y="236805"/>
                  <a:pt x="59513" y="236829"/>
                  <a:pt x="59513" y="236876"/>
                </a:cubicBezTo>
                <a:cubicBezTo>
                  <a:pt x="59513" y="236876"/>
                  <a:pt x="59039" y="237801"/>
                  <a:pt x="58114" y="239556"/>
                </a:cubicBezTo>
                <a:cubicBezTo>
                  <a:pt x="57474" y="240931"/>
                  <a:pt x="56573" y="242828"/>
                  <a:pt x="55483" y="245200"/>
                </a:cubicBezTo>
                <a:cubicBezTo>
                  <a:pt x="53776" y="248780"/>
                  <a:pt x="52093" y="252361"/>
                  <a:pt x="50480" y="255918"/>
                </a:cubicBezTo>
                <a:cubicBezTo>
                  <a:pt x="47754" y="261752"/>
                  <a:pt x="44554" y="268890"/>
                  <a:pt x="41258" y="277332"/>
                </a:cubicBezTo>
                <a:cubicBezTo>
                  <a:pt x="39314" y="282027"/>
                  <a:pt x="37442" y="286675"/>
                  <a:pt x="35640" y="291251"/>
                </a:cubicBezTo>
                <a:cubicBezTo>
                  <a:pt x="27888" y="312120"/>
                  <a:pt x="21984" y="331778"/>
                  <a:pt x="17433" y="349682"/>
                </a:cubicBezTo>
                <a:cubicBezTo>
                  <a:pt x="17362" y="349990"/>
                  <a:pt x="17267" y="350299"/>
                  <a:pt x="17196" y="350607"/>
                </a:cubicBezTo>
                <a:cubicBezTo>
                  <a:pt x="16627" y="352812"/>
                  <a:pt x="16105" y="354994"/>
                  <a:pt x="15584" y="357152"/>
                </a:cubicBezTo>
                <a:cubicBezTo>
                  <a:pt x="15394" y="357934"/>
                  <a:pt x="15204" y="358693"/>
                  <a:pt x="15038" y="359476"/>
                </a:cubicBezTo>
                <a:cubicBezTo>
                  <a:pt x="14612" y="361326"/>
                  <a:pt x="14185" y="363152"/>
                  <a:pt x="13782" y="364954"/>
                </a:cubicBezTo>
                <a:cubicBezTo>
                  <a:pt x="13592" y="365807"/>
                  <a:pt x="13403" y="366661"/>
                  <a:pt x="13213" y="367515"/>
                </a:cubicBezTo>
                <a:cubicBezTo>
                  <a:pt x="12763" y="369554"/>
                  <a:pt x="12336" y="371593"/>
                  <a:pt x="11909" y="373562"/>
                </a:cubicBezTo>
                <a:cubicBezTo>
                  <a:pt x="11791" y="374131"/>
                  <a:pt x="11672" y="374676"/>
                  <a:pt x="11554" y="375245"/>
                </a:cubicBezTo>
                <a:cubicBezTo>
                  <a:pt x="10202" y="381838"/>
                  <a:pt x="9017" y="388075"/>
                  <a:pt x="8021" y="393932"/>
                </a:cubicBezTo>
                <a:cubicBezTo>
                  <a:pt x="7547" y="396517"/>
                  <a:pt x="7097" y="399102"/>
                  <a:pt x="6622" y="401734"/>
                </a:cubicBezTo>
                <a:cubicBezTo>
                  <a:pt x="6433" y="403204"/>
                  <a:pt x="6243" y="404722"/>
                  <a:pt x="6030" y="406216"/>
                </a:cubicBezTo>
                <a:cubicBezTo>
                  <a:pt x="6030" y="406287"/>
                  <a:pt x="6006" y="406358"/>
                  <a:pt x="6006" y="406429"/>
                </a:cubicBezTo>
                <a:cubicBezTo>
                  <a:pt x="4963" y="414326"/>
                  <a:pt x="4038" y="421250"/>
                  <a:pt x="3327" y="427202"/>
                </a:cubicBezTo>
                <a:cubicBezTo>
                  <a:pt x="3185" y="428340"/>
                  <a:pt x="3043" y="429455"/>
                  <a:pt x="2900" y="430593"/>
                </a:cubicBezTo>
                <a:cubicBezTo>
                  <a:pt x="2853" y="431139"/>
                  <a:pt x="2806" y="431708"/>
                  <a:pt x="2782" y="432253"/>
                </a:cubicBezTo>
                <a:cubicBezTo>
                  <a:pt x="2521" y="434933"/>
                  <a:pt x="2308" y="437399"/>
                  <a:pt x="2189" y="439533"/>
                </a:cubicBezTo>
                <a:cubicBezTo>
                  <a:pt x="2071" y="441193"/>
                  <a:pt x="1952" y="442664"/>
                  <a:pt x="1833" y="443991"/>
                </a:cubicBezTo>
                <a:cubicBezTo>
                  <a:pt x="1099" y="452979"/>
                  <a:pt x="387" y="462156"/>
                  <a:pt x="340" y="471547"/>
                </a:cubicBezTo>
                <a:cubicBezTo>
                  <a:pt x="-727" y="499671"/>
                  <a:pt x="719" y="529432"/>
                  <a:pt x="4631" y="559951"/>
                </a:cubicBezTo>
                <a:cubicBezTo>
                  <a:pt x="11980" y="621062"/>
                  <a:pt x="31467" y="684899"/>
                  <a:pt x="61457" y="743661"/>
                </a:cubicBezTo>
                <a:cubicBezTo>
                  <a:pt x="91162" y="802637"/>
                  <a:pt x="132365" y="855661"/>
                  <a:pt x="177408" y="898583"/>
                </a:cubicBezTo>
                <a:cubicBezTo>
                  <a:pt x="199859" y="920186"/>
                  <a:pt x="223589" y="938991"/>
                  <a:pt x="247154" y="955330"/>
                </a:cubicBezTo>
                <a:cubicBezTo>
                  <a:pt x="258771" y="963725"/>
                  <a:pt x="270790" y="970862"/>
                  <a:pt x="282241" y="978047"/>
                </a:cubicBezTo>
                <a:cubicBezTo>
                  <a:pt x="288144" y="981367"/>
                  <a:pt x="293928" y="984640"/>
                  <a:pt x="299594" y="987841"/>
                </a:cubicBezTo>
                <a:cubicBezTo>
                  <a:pt x="302439" y="989430"/>
                  <a:pt x="305260" y="990995"/>
                  <a:pt x="308081" y="992537"/>
                </a:cubicBezTo>
                <a:cubicBezTo>
                  <a:pt x="310950" y="993960"/>
                  <a:pt x="313771" y="995382"/>
                  <a:pt x="316592" y="996805"/>
                </a:cubicBezTo>
                <a:cubicBezTo>
                  <a:pt x="350161" y="1013832"/>
                  <a:pt x="381075" y="1025546"/>
                  <a:pt x="406418" y="1033538"/>
                </a:cubicBezTo>
                <a:cubicBezTo>
                  <a:pt x="410638" y="1035032"/>
                  <a:pt x="416043" y="1036573"/>
                  <a:pt x="422444" y="1038328"/>
                </a:cubicBezTo>
                <a:cubicBezTo>
                  <a:pt x="425004" y="1039063"/>
                  <a:pt x="427517" y="1039751"/>
                  <a:pt x="429912" y="1040391"/>
                </a:cubicBezTo>
                <a:cubicBezTo>
                  <a:pt x="432852" y="1041197"/>
                  <a:pt x="435602" y="1041956"/>
                  <a:pt x="438281" y="1042691"/>
                </a:cubicBezTo>
                <a:cubicBezTo>
                  <a:pt x="438375" y="1042715"/>
                  <a:pt x="438470" y="1042738"/>
                  <a:pt x="438565" y="1042762"/>
                </a:cubicBezTo>
                <a:cubicBezTo>
                  <a:pt x="438565" y="1042762"/>
                  <a:pt x="438589" y="1042762"/>
                  <a:pt x="438589" y="1042762"/>
                </a:cubicBezTo>
                <a:cubicBezTo>
                  <a:pt x="439039" y="1042881"/>
                  <a:pt x="439537" y="1043023"/>
                  <a:pt x="439964" y="1043142"/>
                </a:cubicBezTo>
                <a:cubicBezTo>
                  <a:pt x="441860" y="1043616"/>
                  <a:pt x="443686" y="1044043"/>
                  <a:pt x="445440" y="1044422"/>
                </a:cubicBezTo>
                <a:cubicBezTo>
                  <a:pt x="450703" y="1045679"/>
                  <a:pt x="456345" y="1046960"/>
                  <a:pt x="462343" y="1048216"/>
                </a:cubicBezTo>
                <a:cubicBezTo>
                  <a:pt x="462580" y="1048264"/>
                  <a:pt x="462841" y="1048335"/>
                  <a:pt x="463078" y="1048382"/>
                </a:cubicBezTo>
                <a:cubicBezTo>
                  <a:pt x="466919" y="1049236"/>
                  <a:pt x="469858" y="1049924"/>
                  <a:pt x="471873" y="1050232"/>
                </a:cubicBezTo>
                <a:cubicBezTo>
                  <a:pt x="473889" y="1050588"/>
                  <a:pt x="474908" y="1050754"/>
                  <a:pt x="474908" y="1050754"/>
                </a:cubicBezTo>
                <a:cubicBezTo>
                  <a:pt x="475050" y="1050777"/>
                  <a:pt x="475216" y="1050777"/>
                  <a:pt x="475358" y="1050801"/>
                </a:cubicBezTo>
                <a:cubicBezTo>
                  <a:pt x="498994" y="1055259"/>
                  <a:pt x="527158" y="1059148"/>
                  <a:pt x="558902" y="1060690"/>
                </a:cubicBezTo>
                <a:cubicBezTo>
                  <a:pt x="565208" y="1060856"/>
                  <a:pt x="571633" y="1060998"/>
                  <a:pt x="578176" y="1061188"/>
                </a:cubicBezTo>
                <a:cubicBezTo>
                  <a:pt x="581447" y="1061259"/>
                  <a:pt x="584766" y="1061330"/>
                  <a:pt x="588109" y="1061401"/>
                </a:cubicBezTo>
                <a:cubicBezTo>
                  <a:pt x="591452" y="1061330"/>
                  <a:pt x="594818" y="1061235"/>
                  <a:pt x="598208" y="1061164"/>
                </a:cubicBezTo>
                <a:cubicBezTo>
                  <a:pt x="605012" y="1060974"/>
                  <a:pt x="611911" y="1060785"/>
                  <a:pt x="618928" y="1060595"/>
                </a:cubicBezTo>
                <a:cubicBezTo>
                  <a:pt x="625922" y="1060073"/>
                  <a:pt x="633034" y="1059552"/>
                  <a:pt x="640241" y="1059030"/>
                </a:cubicBezTo>
                <a:cubicBezTo>
                  <a:pt x="668998" y="1056326"/>
                  <a:pt x="699295" y="1052082"/>
                  <a:pt x="729877" y="1044446"/>
                </a:cubicBezTo>
                <a:cubicBezTo>
                  <a:pt x="791065" y="1029483"/>
                  <a:pt x="854102" y="1003872"/>
                  <a:pt x="910169" y="967447"/>
                </a:cubicBezTo>
                <a:cubicBezTo>
                  <a:pt x="966355" y="931332"/>
                  <a:pt x="1016116" y="885896"/>
                  <a:pt x="1054237" y="836880"/>
                </a:cubicBezTo>
                <a:cubicBezTo>
                  <a:pt x="1058836" y="830999"/>
                  <a:pt x="1063317" y="825071"/>
                  <a:pt x="1067632" y="819119"/>
                </a:cubicBezTo>
                <a:lnTo>
                  <a:pt x="1067632" y="626231"/>
                </a:lnTo>
                <a:cubicBezTo>
                  <a:pt x="1064383" y="637068"/>
                  <a:pt x="1060496" y="648498"/>
                  <a:pt x="1055849" y="660379"/>
                </a:cubicBezTo>
                <a:cubicBezTo>
                  <a:pt x="1048429" y="680085"/>
                  <a:pt x="1038614" y="700668"/>
                  <a:pt x="1027068" y="721845"/>
                </a:cubicBezTo>
                <a:close/>
              </a:path>
            </a:pathLst>
          </a:custGeom>
          <a:solidFill>
            <a:srgbClr val="F1F2F2">
              <a:alpha val="41973"/>
            </a:srgbClr>
          </a:solidFill>
          <a:ln w="2370"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A4EDA847-91AB-F840-97AD-78147BBA5812}"/>
              </a:ext>
            </a:extLst>
          </p:cNvPr>
          <p:cNvSpPr/>
          <p:nvPr userDrawn="1"/>
        </p:nvSpPr>
        <p:spPr>
          <a:xfrm rot="10800000">
            <a:off x="-6429" y="-26639"/>
            <a:ext cx="1761105" cy="10718449"/>
          </a:xfrm>
          <a:custGeom>
            <a:avLst/>
            <a:gdLst>
              <a:gd name="connsiteX0" fmla="*/ 3323487 w 3323487"/>
              <a:gd name="connsiteY0" fmla="*/ 6122953 h 6122953"/>
              <a:gd name="connsiteX1" fmla="*/ 0 w 3323487"/>
              <a:gd name="connsiteY1" fmla="*/ 6122953 h 6122953"/>
              <a:gd name="connsiteX2" fmla="*/ 0 w 3323487"/>
              <a:gd name="connsiteY2" fmla="*/ 4019938 h 6122953"/>
              <a:gd name="connsiteX3" fmla="*/ 0 w 3323487"/>
              <a:gd name="connsiteY3" fmla="*/ 2103015 h 6122953"/>
              <a:gd name="connsiteX4" fmla="*/ 0 w 3323487"/>
              <a:gd name="connsiteY4" fmla="*/ 0 h 6122953"/>
              <a:gd name="connsiteX5" fmla="*/ 3323487 w 3323487"/>
              <a:gd name="connsiteY5" fmla="*/ 0 h 6122953"/>
              <a:gd name="connsiteX6" fmla="*/ 3323487 w 3323487"/>
              <a:gd name="connsiteY6" fmla="*/ 2103015 h 6122953"/>
              <a:gd name="connsiteX7" fmla="*/ 3323487 w 3323487"/>
              <a:gd name="connsiteY7" fmla="*/ 4019938 h 612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3487" h="6122953">
                <a:moveTo>
                  <a:pt x="3323487" y="6122953"/>
                </a:moveTo>
                <a:lnTo>
                  <a:pt x="0" y="6122953"/>
                </a:lnTo>
                <a:lnTo>
                  <a:pt x="0" y="4019938"/>
                </a:lnTo>
                <a:lnTo>
                  <a:pt x="0" y="2103015"/>
                </a:lnTo>
                <a:lnTo>
                  <a:pt x="0" y="0"/>
                </a:lnTo>
                <a:lnTo>
                  <a:pt x="3323487" y="0"/>
                </a:lnTo>
                <a:lnTo>
                  <a:pt x="3323487" y="2103015"/>
                </a:lnTo>
                <a:lnTo>
                  <a:pt x="3323487" y="4019938"/>
                </a:lnTo>
                <a:close/>
              </a:path>
            </a:pathLst>
          </a:custGeom>
          <a:solidFill>
            <a:srgbClr val="297239"/>
          </a:solidFill>
          <a:ln w="2370" cap="flat">
            <a:noFill/>
            <a:prstDash val="solid"/>
            <a:miter/>
          </a:ln>
        </p:spPr>
        <p:txBody>
          <a:bodyPr wrap="square" rtlCol="0" anchor="ctr">
            <a:noAutofit/>
          </a:bodyPr>
          <a:lstStyle/>
          <a:p>
            <a:endParaRPr lang="en-US"/>
          </a:p>
        </p:txBody>
      </p:sp>
      <p:sp>
        <p:nvSpPr>
          <p:cNvPr id="3" name="Rectangle 2">
            <a:extLst>
              <a:ext uri="{FF2B5EF4-FFF2-40B4-BE49-F238E27FC236}">
                <a16:creationId xmlns:a16="http://schemas.microsoft.com/office/drawing/2014/main" id="{9CA93A44-2F72-C047-A982-F2832EAD449E}"/>
              </a:ext>
            </a:extLst>
          </p:cNvPr>
          <p:cNvSpPr/>
          <p:nvPr userDrawn="1"/>
        </p:nvSpPr>
        <p:spPr>
          <a:xfrm>
            <a:off x="875395" y="-26639"/>
            <a:ext cx="879282" cy="9306112"/>
          </a:xfrm>
          <a:prstGeom prst="rect">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Placeholder 32">
            <a:extLst>
              <a:ext uri="{FF2B5EF4-FFF2-40B4-BE49-F238E27FC236}">
                <a16:creationId xmlns:a16="http://schemas.microsoft.com/office/drawing/2014/main" id="{A59851DB-E5A2-A244-9977-EE5507DDE8EE}"/>
              </a:ext>
            </a:extLst>
          </p:cNvPr>
          <p:cNvSpPr>
            <a:spLocks noGrp="1"/>
          </p:cNvSpPr>
          <p:nvPr>
            <p:ph type="body" sz="quarter" idx="11" hasCustomPrompt="1"/>
          </p:nvPr>
        </p:nvSpPr>
        <p:spPr>
          <a:xfrm>
            <a:off x="1038839" y="6075841"/>
            <a:ext cx="648000" cy="348400"/>
          </a:xfrm>
        </p:spPr>
        <p:txBody>
          <a:bodyPr anchor="ctr">
            <a:noAutofit/>
          </a:bodyPr>
          <a:lstStyle>
            <a:lvl1pPr marL="0" indent="0" algn="ctr">
              <a:buNone/>
              <a:defRPr sz="2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82" name="Text Placeholder 32">
            <a:extLst>
              <a:ext uri="{FF2B5EF4-FFF2-40B4-BE49-F238E27FC236}">
                <a16:creationId xmlns:a16="http://schemas.microsoft.com/office/drawing/2014/main" id="{588B1F1F-B20D-1741-A1F0-B305FBF12732}"/>
              </a:ext>
            </a:extLst>
          </p:cNvPr>
          <p:cNvSpPr>
            <a:spLocks noGrp="1"/>
          </p:cNvSpPr>
          <p:nvPr>
            <p:ph type="body" sz="quarter" idx="12" hasCustomPrompt="1"/>
          </p:nvPr>
        </p:nvSpPr>
        <p:spPr>
          <a:xfrm>
            <a:off x="1754677" y="6075841"/>
            <a:ext cx="5137613" cy="348400"/>
          </a:xfrm>
        </p:spPr>
        <p:txBody>
          <a:bodyPr anchor="ctr">
            <a:noAutofit/>
          </a:bodyPr>
          <a:lstStyle>
            <a:lvl1pPr marL="0" indent="0" algn="l">
              <a:buNone/>
              <a:defRPr sz="16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87" name="Text Placeholder 32">
            <a:extLst>
              <a:ext uri="{FF2B5EF4-FFF2-40B4-BE49-F238E27FC236}">
                <a16:creationId xmlns:a16="http://schemas.microsoft.com/office/drawing/2014/main" id="{D2198099-9115-344D-B9E7-A9BA8B46D60F}"/>
              </a:ext>
            </a:extLst>
          </p:cNvPr>
          <p:cNvSpPr>
            <a:spLocks noGrp="1"/>
          </p:cNvSpPr>
          <p:nvPr>
            <p:ph type="body" sz="quarter" idx="13" hasCustomPrompt="1"/>
          </p:nvPr>
        </p:nvSpPr>
        <p:spPr>
          <a:xfrm>
            <a:off x="1038839" y="6551083"/>
            <a:ext cx="648000" cy="348400"/>
          </a:xfrm>
        </p:spPr>
        <p:txBody>
          <a:bodyPr anchor="ctr">
            <a:noAutofit/>
          </a:bodyPr>
          <a:lstStyle>
            <a:lvl1pPr marL="0" indent="0" algn="ctr">
              <a:buNone/>
              <a:defRPr sz="2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88" name="Text Placeholder 32">
            <a:extLst>
              <a:ext uri="{FF2B5EF4-FFF2-40B4-BE49-F238E27FC236}">
                <a16:creationId xmlns:a16="http://schemas.microsoft.com/office/drawing/2014/main" id="{B7D4A8B7-F6D8-6349-A361-F181BD504AC1}"/>
              </a:ext>
            </a:extLst>
          </p:cNvPr>
          <p:cNvSpPr>
            <a:spLocks noGrp="1"/>
          </p:cNvSpPr>
          <p:nvPr>
            <p:ph type="body" sz="quarter" idx="14" hasCustomPrompt="1"/>
          </p:nvPr>
        </p:nvSpPr>
        <p:spPr>
          <a:xfrm>
            <a:off x="1754677" y="6551083"/>
            <a:ext cx="5137613" cy="348400"/>
          </a:xfrm>
        </p:spPr>
        <p:txBody>
          <a:bodyPr anchor="ctr">
            <a:noAutofit/>
          </a:bodyPr>
          <a:lstStyle>
            <a:lvl1pPr marL="0" indent="0" algn="l">
              <a:buNone/>
              <a:defRPr sz="16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89" name="Text Placeholder 32">
            <a:extLst>
              <a:ext uri="{FF2B5EF4-FFF2-40B4-BE49-F238E27FC236}">
                <a16:creationId xmlns:a16="http://schemas.microsoft.com/office/drawing/2014/main" id="{EC15E688-1168-1C4E-A9CD-794E37AD04E8}"/>
              </a:ext>
            </a:extLst>
          </p:cNvPr>
          <p:cNvSpPr>
            <a:spLocks noGrp="1"/>
          </p:cNvSpPr>
          <p:nvPr>
            <p:ph type="body" sz="quarter" idx="15" hasCustomPrompt="1"/>
          </p:nvPr>
        </p:nvSpPr>
        <p:spPr>
          <a:xfrm>
            <a:off x="1038839" y="7067207"/>
            <a:ext cx="648000" cy="348400"/>
          </a:xfrm>
        </p:spPr>
        <p:txBody>
          <a:bodyPr anchor="ctr">
            <a:noAutofit/>
          </a:bodyPr>
          <a:lstStyle>
            <a:lvl1pPr marL="0" indent="0" algn="ctr">
              <a:buNone/>
              <a:defRPr sz="2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90" name="Text Placeholder 32">
            <a:extLst>
              <a:ext uri="{FF2B5EF4-FFF2-40B4-BE49-F238E27FC236}">
                <a16:creationId xmlns:a16="http://schemas.microsoft.com/office/drawing/2014/main" id="{F69C57A8-C898-294C-BDED-5566C088D833}"/>
              </a:ext>
            </a:extLst>
          </p:cNvPr>
          <p:cNvSpPr>
            <a:spLocks noGrp="1"/>
          </p:cNvSpPr>
          <p:nvPr>
            <p:ph type="body" sz="quarter" idx="19" hasCustomPrompt="1"/>
          </p:nvPr>
        </p:nvSpPr>
        <p:spPr>
          <a:xfrm>
            <a:off x="1754677" y="7067207"/>
            <a:ext cx="5137613" cy="348400"/>
          </a:xfrm>
        </p:spPr>
        <p:txBody>
          <a:bodyPr anchor="ctr">
            <a:noAutofit/>
          </a:bodyPr>
          <a:lstStyle>
            <a:lvl1pPr marL="0" indent="0" algn="l">
              <a:buNone/>
              <a:defRPr sz="16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91" name="Text Placeholder 32">
            <a:extLst>
              <a:ext uri="{FF2B5EF4-FFF2-40B4-BE49-F238E27FC236}">
                <a16:creationId xmlns:a16="http://schemas.microsoft.com/office/drawing/2014/main" id="{8D824305-1B9A-A042-8BAC-97522EB09867}"/>
              </a:ext>
            </a:extLst>
          </p:cNvPr>
          <p:cNvSpPr>
            <a:spLocks noGrp="1"/>
          </p:cNvSpPr>
          <p:nvPr>
            <p:ph type="body" sz="quarter" idx="17" hasCustomPrompt="1"/>
          </p:nvPr>
        </p:nvSpPr>
        <p:spPr>
          <a:xfrm>
            <a:off x="1038839" y="7553172"/>
            <a:ext cx="648000" cy="348400"/>
          </a:xfrm>
        </p:spPr>
        <p:txBody>
          <a:bodyPr anchor="ctr">
            <a:noAutofit/>
          </a:bodyPr>
          <a:lstStyle>
            <a:lvl1pPr marL="0" indent="0" algn="ctr">
              <a:buNone/>
              <a:defRPr sz="2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92" name="Text Placeholder 32">
            <a:extLst>
              <a:ext uri="{FF2B5EF4-FFF2-40B4-BE49-F238E27FC236}">
                <a16:creationId xmlns:a16="http://schemas.microsoft.com/office/drawing/2014/main" id="{B4BE590E-14F6-734B-95F9-FFC0E3202831}"/>
              </a:ext>
            </a:extLst>
          </p:cNvPr>
          <p:cNvSpPr>
            <a:spLocks noGrp="1"/>
          </p:cNvSpPr>
          <p:nvPr>
            <p:ph type="body" sz="quarter" idx="20" hasCustomPrompt="1"/>
          </p:nvPr>
        </p:nvSpPr>
        <p:spPr>
          <a:xfrm>
            <a:off x="1754677" y="7553172"/>
            <a:ext cx="5137613" cy="348400"/>
          </a:xfrm>
        </p:spPr>
        <p:txBody>
          <a:bodyPr anchor="ctr">
            <a:noAutofit/>
          </a:bodyPr>
          <a:lstStyle>
            <a:lvl1pPr marL="0" indent="0" algn="l">
              <a:buNone/>
              <a:defRPr sz="16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93" name="Text Placeholder 32">
            <a:extLst>
              <a:ext uri="{FF2B5EF4-FFF2-40B4-BE49-F238E27FC236}">
                <a16:creationId xmlns:a16="http://schemas.microsoft.com/office/drawing/2014/main" id="{0EF7FA5C-7B26-7C4A-AD3A-9B96EDB885D5}"/>
              </a:ext>
            </a:extLst>
          </p:cNvPr>
          <p:cNvSpPr>
            <a:spLocks noGrp="1"/>
          </p:cNvSpPr>
          <p:nvPr>
            <p:ph type="body" sz="quarter" idx="21" hasCustomPrompt="1"/>
          </p:nvPr>
        </p:nvSpPr>
        <p:spPr>
          <a:xfrm>
            <a:off x="1038839" y="8092437"/>
            <a:ext cx="648000" cy="348400"/>
          </a:xfrm>
        </p:spPr>
        <p:txBody>
          <a:bodyPr anchor="ctr">
            <a:noAutofit/>
          </a:bodyPr>
          <a:lstStyle>
            <a:lvl1pPr marL="0" indent="0" algn="ctr">
              <a:buNone/>
              <a:defRPr sz="2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94" name="Text Placeholder 32">
            <a:extLst>
              <a:ext uri="{FF2B5EF4-FFF2-40B4-BE49-F238E27FC236}">
                <a16:creationId xmlns:a16="http://schemas.microsoft.com/office/drawing/2014/main" id="{5D6A533B-0A1A-0B4C-83EE-FDD3E8B07B6F}"/>
              </a:ext>
            </a:extLst>
          </p:cNvPr>
          <p:cNvSpPr>
            <a:spLocks noGrp="1"/>
          </p:cNvSpPr>
          <p:nvPr>
            <p:ph type="body" sz="quarter" idx="22" hasCustomPrompt="1"/>
          </p:nvPr>
        </p:nvSpPr>
        <p:spPr>
          <a:xfrm>
            <a:off x="1754677" y="8092437"/>
            <a:ext cx="5137613" cy="348400"/>
          </a:xfrm>
        </p:spPr>
        <p:txBody>
          <a:bodyPr anchor="ctr">
            <a:noAutofit/>
          </a:bodyPr>
          <a:lstStyle>
            <a:lvl1pPr marL="0" indent="0" algn="l">
              <a:buNone/>
              <a:defRPr sz="16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95" name="Text Placeholder 32">
            <a:extLst>
              <a:ext uri="{FF2B5EF4-FFF2-40B4-BE49-F238E27FC236}">
                <a16:creationId xmlns:a16="http://schemas.microsoft.com/office/drawing/2014/main" id="{3F2C32D0-9D81-6149-B612-4FD7C486BC51}"/>
              </a:ext>
            </a:extLst>
          </p:cNvPr>
          <p:cNvSpPr>
            <a:spLocks noGrp="1"/>
          </p:cNvSpPr>
          <p:nvPr>
            <p:ph type="body" sz="quarter" idx="23" hasCustomPrompt="1"/>
          </p:nvPr>
        </p:nvSpPr>
        <p:spPr>
          <a:xfrm>
            <a:off x="1038839" y="8589124"/>
            <a:ext cx="648000" cy="348400"/>
          </a:xfrm>
        </p:spPr>
        <p:txBody>
          <a:bodyPr anchor="ctr">
            <a:noAutofit/>
          </a:bodyPr>
          <a:lstStyle>
            <a:lvl1pPr marL="0" indent="0" algn="ctr">
              <a:buNone/>
              <a:defRPr sz="2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96" name="Text Placeholder 32">
            <a:extLst>
              <a:ext uri="{FF2B5EF4-FFF2-40B4-BE49-F238E27FC236}">
                <a16:creationId xmlns:a16="http://schemas.microsoft.com/office/drawing/2014/main" id="{ABD7E210-26C9-064E-9F0A-44731309BA94}"/>
              </a:ext>
            </a:extLst>
          </p:cNvPr>
          <p:cNvSpPr>
            <a:spLocks noGrp="1"/>
          </p:cNvSpPr>
          <p:nvPr>
            <p:ph type="body" sz="quarter" idx="24" hasCustomPrompt="1"/>
          </p:nvPr>
        </p:nvSpPr>
        <p:spPr>
          <a:xfrm>
            <a:off x="1754677" y="8589124"/>
            <a:ext cx="5137613" cy="348400"/>
          </a:xfrm>
        </p:spPr>
        <p:txBody>
          <a:bodyPr anchor="ctr">
            <a:noAutofit/>
          </a:bodyPr>
          <a:lstStyle>
            <a:lvl1pPr marL="0" indent="0" algn="l">
              <a:buNone/>
              <a:defRPr sz="16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180" name="Slide Number Placeholder 5">
            <a:extLst>
              <a:ext uri="{FF2B5EF4-FFF2-40B4-BE49-F238E27FC236}">
                <a16:creationId xmlns:a16="http://schemas.microsoft.com/office/drawing/2014/main" id="{4C3ABA0F-C1A3-B84D-8DC1-0D3F094B795F}"/>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pic>
        <p:nvPicPr>
          <p:cNvPr id="183" name="Picture 182" descr="Logo&#10;&#10;Description automatically generated">
            <a:extLst>
              <a:ext uri="{FF2B5EF4-FFF2-40B4-BE49-F238E27FC236}">
                <a16:creationId xmlns:a16="http://schemas.microsoft.com/office/drawing/2014/main" id="{5EB1A371-F6F7-0244-9B83-17B91014DDC3}"/>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3779837" y="767568"/>
            <a:ext cx="3327427" cy="2128175"/>
          </a:xfrm>
          <a:prstGeom prst="rect">
            <a:avLst/>
          </a:prstGeom>
        </p:spPr>
      </p:pic>
      <p:sp>
        <p:nvSpPr>
          <p:cNvPr id="33" name="Text Box 5">
            <a:extLst>
              <a:ext uri="{FF2B5EF4-FFF2-40B4-BE49-F238E27FC236}">
                <a16:creationId xmlns:a16="http://schemas.microsoft.com/office/drawing/2014/main" id="{1EF1C96E-92BD-004F-B3AC-8974C3EFDE66}"/>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40" name="Text Placeholder 32">
            <a:extLst>
              <a:ext uri="{FF2B5EF4-FFF2-40B4-BE49-F238E27FC236}">
                <a16:creationId xmlns:a16="http://schemas.microsoft.com/office/drawing/2014/main" id="{140BA7EC-8FDC-224F-A91C-CFBD4350E0DA}"/>
              </a:ext>
            </a:extLst>
          </p:cNvPr>
          <p:cNvSpPr>
            <a:spLocks noGrp="1"/>
          </p:cNvSpPr>
          <p:nvPr>
            <p:ph type="body" sz="quarter" idx="47" hasCustomPrompt="1"/>
          </p:nvPr>
        </p:nvSpPr>
        <p:spPr>
          <a:xfrm rot="16200000">
            <a:off x="-779728" y="1597258"/>
            <a:ext cx="4285133" cy="1197468"/>
          </a:xfrm>
        </p:spPr>
        <p:txBody>
          <a:bodyPr>
            <a:noAutofit/>
          </a:bodyPr>
          <a:lstStyle>
            <a:lvl1pPr marL="0" indent="0" algn="l">
              <a:buNone/>
              <a:defRPr sz="60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04757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Slide with photo">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9C47B67A-F850-A040-84D0-7A439AA42AE6}"/>
              </a:ext>
            </a:extLst>
          </p:cNvPr>
          <p:cNvSpPr/>
          <p:nvPr userDrawn="1"/>
        </p:nvSpPr>
        <p:spPr>
          <a:xfrm>
            <a:off x="312554" y="6594760"/>
            <a:ext cx="2392081"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52" name="Rectangle 51">
            <a:extLst>
              <a:ext uri="{FF2B5EF4-FFF2-40B4-BE49-F238E27FC236}">
                <a16:creationId xmlns:a16="http://schemas.microsoft.com/office/drawing/2014/main" id="{20ECD36C-3D23-EA46-831C-7D8DA38730C6}"/>
              </a:ext>
            </a:extLst>
          </p:cNvPr>
          <p:cNvSpPr/>
          <p:nvPr userDrawn="1"/>
        </p:nvSpPr>
        <p:spPr>
          <a:xfrm>
            <a:off x="311774" y="300254"/>
            <a:ext cx="3820839" cy="9746675"/>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161" name="Picture Placeholder 160">
            <a:extLst>
              <a:ext uri="{FF2B5EF4-FFF2-40B4-BE49-F238E27FC236}">
                <a16:creationId xmlns:a16="http://schemas.microsoft.com/office/drawing/2014/main" id="{1D34B3EB-3CAC-9649-AAEB-A0101E8FB45C}"/>
              </a:ext>
            </a:extLst>
          </p:cNvPr>
          <p:cNvSpPr>
            <a:spLocks noGrp="1"/>
          </p:cNvSpPr>
          <p:nvPr>
            <p:ph type="pic" sz="quarter" idx="41"/>
          </p:nvPr>
        </p:nvSpPr>
        <p:spPr>
          <a:xfrm>
            <a:off x="-46829" y="4139626"/>
            <a:ext cx="6505378" cy="5218044"/>
          </a:xfrm>
          <a:custGeom>
            <a:avLst/>
            <a:gdLst>
              <a:gd name="connsiteX0" fmla="*/ 0 w 6505378"/>
              <a:gd name="connsiteY0" fmla="*/ 0 h 5218044"/>
              <a:gd name="connsiteX1" fmla="*/ 6502047 w 6505378"/>
              <a:gd name="connsiteY1" fmla="*/ 0 h 5218044"/>
              <a:gd name="connsiteX2" fmla="*/ 6502047 w 6505378"/>
              <a:gd name="connsiteY2" fmla="*/ 606777 h 5218044"/>
              <a:gd name="connsiteX3" fmla="*/ 6405870 w 6505378"/>
              <a:gd name="connsiteY3" fmla="*/ 606777 h 5218044"/>
              <a:gd name="connsiteX4" fmla="*/ 6405870 w 6505378"/>
              <a:gd name="connsiteY4" fmla="*/ 2292425 h 5218044"/>
              <a:gd name="connsiteX5" fmla="*/ 6505378 w 6505378"/>
              <a:gd name="connsiteY5" fmla="*/ 2292425 h 5218044"/>
              <a:gd name="connsiteX6" fmla="*/ 6505378 w 6505378"/>
              <a:gd name="connsiteY6" fmla="*/ 5025870 h 5218044"/>
              <a:gd name="connsiteX7" fmla="*/ 6502047 w 6505378"/>
              <a:gd name="connsiteY7" fmla="*/ 5025870 h 5218044"/>
              <a:gd name="connsiteX8" fmla="*/ 6502047 w 6505378"/>
              <a:gd name="connsiteY8" fmla="*/ 5218044 h 5218044"/>
              <a:gd name="connsiteX9" fmla="*/ 0 w 6505378"/>
              <a:gd name="connsiteY9" fmla="*/ 5218044 h 52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05378" h="5218044">
                <a:moveTo>
                  <a:pt x="0" y="0"/>
                </a:moveTo>
                <a:lnTo>
                  <a:pt x="6502047" y="0"/>
                </a:lnTo>
                <a:lnTo>
                  <a:pt x="6502047" y="606777"/>
                </a:lnTo>
                <a:lnTo>
                  <a:pt x="6405870" y="606777"/>
                </a:lnTo>
                <a:lnTo>
                  <a:pt x="6405870" y="2292425"/>
                </a:lnTo>
                <a:lnTo>
                  <a:pt x="6505378" y="2292425"/>
                </a:lnTo>
                <a:lnTo>
                  <a:pt x="6505378" y="5025870"/>
                </a:lnTo>
                <a:lnTo>
                  <a:pt x="6502047" y="5025870"/>
                </a:lnTo>
                <a:lnTo>
                  <a:pt x="6502047" y="5218044"/>
                </a:lnTo>
                <a:lnTo>
                  <a:pt x="0" y="5218044"/>
                </a:lnTo>
                <a:close/>
              </a:path>
            </a:pathLst>
          </a:custGeom>
          <a:solidFill>
            <a:schemeClr val="bg1">
              <a:lumMod val="85000"/>
            </a:schemeClr>
          </a:solidFill>
          <a:ln>
            <a:noFill/>
          </a:ln>
        </p:spPr>
        <p:txBody>
          <a:bodyPr wrap="square">
            <a:noAutofit/>
          </a:bodyPr>
          <a:lstStyle>
            <a:lvl1pPr marL="0" indent="0">
              <a:buNone/>
              <a:defRPr sz="800"/>
            </a:lvl1pPr>
          </a:lstStyle>
          <a:p>
            <a:endParaRPr lang="en-US" dirty="0"/>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157" name="Text Placeholder 23">
            <a:extLst>
              <a:ext uri="{FF2B5EF4-FFF2-40B4-BE49-F238E27FC236}">
                <a16:creationId xmlns:a16="http://schemas.microsoft.com/office/drawing/2014/main" id="{B4F316CB-86CF-7F4A-91F4-085580AC0238}"/>
              </a:ext>
            </a:extLst>
          </p:cNvPr>
          <p:cNvSpPr>
            <a:spLocks noGrp="1"/>
          </p:cNvSpPr>
          <p:nvPr>
            <p:ph type="body" sz="quarter" idx="14" hasCustomPrompt="1"/>
          </p:nvPr>
        </p:nvSpPr>
        <p:spPr>
          <a:xfrm>
            <a:off x="3128102" y="2738011"/>
            <a:ext cx="785328" cy="1056986"/>
          </a:xfrm>
        </p:spPr>
        <p:txBody>
          <a:bodyPr anchor="t">
            <a:normAutofit/>
          </a:bodyPr>
          <a:lstStyle>
            <a:lvl1pPr marL="0" indent="0" algn="r">
              <a:buNone/>
              <a:defRPr sz="9600" b="1" i="0" baseline="0">
                <a:solidFill>
                  <a:srgbClr val="84BA41"/>
                </a:solidFill>
                <a:latin typeface="Helvetica" pitchFamily="2" charset="0"/>
                <a:ea typeface="Helvetica" pitchFamily="2" charset="0"/>
                <a:cs typeface="Times New Roman" charset="0"/>
              </a:defRPr>
            </a:lvl1pPr>
          </a:lstStyle>
          <a:p>
            <a:pPr lvl="0"/>
            <a:r>
              <a:rPr lang="en-US" dirty="0"/>
              <a:t>”</a:t>
            </a:r>
          </a:p>
        </p:txBody>
      </p:sp>
      <p:sp>
        <p:nvSpPr>
          <p:cNvPr id="159" name="Text Placeholder 23">
            <a:extLst>
              <a:ext uri="{FF2B5EF4-FFF2-40B4-BE49-F238E27FC236}">
                <a16:creationId xmlns:a16="http://schemas.microsoft.com/office/drawing/2014/main" id="{2721C86B-EEB5-7B40-A3F2-6FA45780492F}"/>
              </a:ext>
            </a:extLst>
          </p:cNvPr>
          <p:cNvSpPr>
            <a:spLocks noGrp="1"/>
          </p:cNvSpPr>
          <p:nvPr>
            <p:ph type="body" sz="quarter" idx="15" hasCustomPrompt="1"/>
          </p:nvPr>
        </p:nvSpPr>
        <p:spPr>
          <a:xfrm>
            <a:off x="615910" y="805650"/>
            <a:ext cx="2003444" cy="936605"/>
          </a:xfrm>
        </p:spPr>
        <p:txBody>
          <a:bodyPr anchor="t">
            <a:normAutofit/>
          </a:bodyPr>
          <a:lstStyle>
            <a:lvl1pPr marL="0" indent="0" algn="l">
              <a:buNone/>
              <a:defRPr sz="9600" b="1" i="0" baseline="0">
                <a:solidFill>
                  <a:srgbClr val="84BA41"/>
                </a:solidFill>
                <a:latin typeface="Helvetica" pitchFamily="2" charset="0"/>
                <a:ea typeface="Helvetica" pitchFamily="2" charset="0"/>
                <a:cs typeface="Times New Roman" charset="0"/>
              </a:defRPr>
            </a:lvl1pPr>
          </a:lstStyle>
          <a:p>
            <a:pPr lvl="0"/>
            <a:r>
              <a:rPr lang="en-US" dirty="0"/>
              <a:t>“</a:t>
            </a:r>
          </a:p>
        </p:txBody>
      </p:sp>
      <p:sp>
        <p:nvSpPr>
          <p:cNvPr id="162" name="Graphic 4">
            <a:extLst>
              <a:ext uri="{FF2B5EF4-FFF2-40B4-BE49-F238E27FC236}">
                <a16:creationId xmlns:a16="http://schemas.microsoft.com/office/drawing/2014/main" id="{8651239F-6A02-274B-8E95-70812F67D8A8}"/>
              </a:ext>
            </a:extLst>
          </p:cNvPr>
          <p:cNvSpPr/>
          <p:nvPr userDrawn="1"/>
        </p:nvSpPr>
        <p:spPr>
          <a:xfrm rot="10800000">
            <a:off x="6359047" y="4746403"/>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sp>
        <p:nvSpPr>
          <p:cNvPr id="164" name="Text Placeholder 23">
            <a:extLst>
              <a:ext uri="{FF2B5EF4-FFF2-40B4-BE49-F238E27FC236}">
                <a16:creationId xmlns:a16="http://schemas.microsoft.com/office/drawing/2014/main" id="{58A93ACD-1987-2441-9CBB-AA1A4196A0E5}"/>
              </a:ext>
            </a:extLst>
          </p:cNvPr>
          <p:cNvSpPr>
            <a:spLocks noGrp="1"/>
          </p:cNvSpPr>
          <p:nvPr>
            <p:ph type="body" sz="quarter" idx="42" hasCustomPrompt="1"/>
          </p:nvPr>
        </p:nvSpPr>
        <p:spPr>
          <a:xfrm>
            <a:off x="615910" y="803767"/>
            <a:ext cx="3288612" cy="2623117"/>
          </a:xfrm>
        </p:spPr>
        <p:txBody>
          <a:bodyPr anchor="ctr">
            <a:normAutofit/>
          </a:bodyPr>
          <a:lstStyle>
            <a:lvl1pPr marL="0" indent="0" algn="ctr">
              <a:lnSpc>
                <a:spcPts val="1760"/>
              </a:lnSpc>
              <a:spcBef>
                <a:spcPts val="0"/>
              </a:spcBef>
              <a:buNone/>
              <a:defRPr sz="1600"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2" name="Text Box 5">
            <a:extLst>
              <a:ext uri="{FF2B5EF4-FFF2-40B4-BE49-F238E27FC236}">
                <a16:creationId xmlns:a16="http://schemas.microsoft.com/office/drawing/2014/main" id="{E6EC39F1-5DBE-334D-AEC9-A759E2D78723}"/>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6124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lcome Slide">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201A821-40E1-8441-93FB-5C903B43F64A}"/>
              </a:ext>
            </a:extLst>
          </p:cNvPr>
          <p:cNvSpPr/>
          <p:nvPr userDrawn="1"/>
        </p:nvSpPr>
        <p:spPr>
          <a:xfrm>
            <a:off x="5222" y="3185059"/>
            <a:ext cx="3779836" cy="5324850"/>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14" name="Text Placeholder 23">
            <a:extLst>
              <a:ext uri="{FF2B5EF4-FFF2-40B4-BE49-F238E27FC236}">
                <a16:creationId xmlns:a16="http://schemas.microsoft.com/office/drawing/2014/main" id="{3EAF5DB5-4F46-5D48-9AEF-51ADADA987EE}"/>
              </a:ext>
            </a:extLst>
          </p:cNvPr>
          <p:cNvSpPr>
            <a:spLocks noGrp="1"/>
          </p:cNvSpPr>
          <p:nvPr>
            <p:ph type="body" sz="quarter" idx="14" hasCustomPrompt="1"/>
          </p:nvPr>
        </p:nvSpPr>
        <p:spPr>
          <a:xfrm>
            <a:off x="2652175" y="7203581"/>
            <a:ext cx="785328" cy="1056986"/>
          </a:xfrm>
        </p:spPr>
        <p:txBody>
          <a:bodyPr anchor="t">
            <a:normAutofit/>
          </a:bodyPr>
          <a:lstStyle>
            <a:lvl1pPr marL="0" indent="0" algn="r">
              <a:buNone/>
              <a:defRPr sz="9600" b="1" i="0" baseline="0">
                <a:solidFill>
                  <a:srgbClr val="84BA41"/>
                </a:solidFill>
                <a:latin typeface="Helvetica" pitchFamily="2" charset="0"/>
                <a:ea typeface="Helvetica" pitchFamily="2" charset="0"/>
                <a:cs typeface="Times New Roman" charset="0"/>
              </a:defRPr>
            </a:lvl1pPr>
          </a:lstStyle>
          <a:p>
            <a:pPr lvl="0"/>
            <a:r>
              <a:rPr lang="en-US" dirty="0"/>
              <a:t>”</a:t>
            </a:r>
          </a:p>
        </p:txBody>
      </p:sp>
      <p:sp>
        <p:nvSpPr>
          <p:cNvPr id="15" name="Text Placeholder 23">
            <a:extLst>
              <a:ext uri="{FF2B5EF4-FFF2-40B4-BE49-F238E27FC236}">
                <a16:creationId xmlns:a16="http://schemas.microsoft.com/office/drawing/2014/main" id="{C248726D-08DE-0747-9112-A0440727F88C}"/>
              </a:ext>
            </a:extLst>
          </p:cNvPr>
          <p:cNvSpPr>
            <a:spLocks noGrp="1"/>
          </p:cNvSpPr>
          <p:nvPr>
            <p:ph type="body" sz="quarter" idx="13" hasCustomPrompt="1"/>
          </p:nvPr>
        </p:nvSpPr>
        <p:spPr>
          <a:xfrm>
            <a:off x="414032" y="3448303"/>
            <a:ext cx="2846197" cy="4380243"/>
          </a:xfrm>
        </p:spPr>
        <p:txBody>
          <a:bodyPr anchor="ctr">
            <a:normAutofit/>
          </a:bodyPr>
          <a:lstStyle>
            <a:lvl1pPr marL="0" indent="0" algn="ctr">
              <a:lnSpc>
                <a:spcPts val="1960"/>
              </a:lnSpc>
              <a:spcBef>
                <a:spcPts val="0"/>
              </a:spcBef>
              <a:buNone/>
              <a:defRPr sz="1800"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6" name="Text Placeholder 23">
            <a:extLst>
              <a:ext uri="{FF2B5EF4-FFF2-40B4-BE49-F238E27FC236}">
                <a16:creationId xmlns:a16="http://schemas.microsoft.com/office/drawing/2014/main" id="{4F85B246-3A35-9649-AB5E-58603396DCC1}"/>
              </a:ext>
            </a:extLst>
          </p:cNvPr>
          <p:cNvSpPr>
            <a:spLocks noGrp="1"/>
          </p:cNvSpPr>
          <p:nvPr>
            <p:ph type="body" sz="quarter" idx="15" hasCustomPrompt="1"/>
          </p:nvPr>
        </p:nvSpPr>
        <p:spPr>
          <a:xfrm>
            <a:off x="405124" y="3422283"/>
            <a:ext cx="2003444" cy="936605"/>
          </a:xfrm>
        </p:spPr>
        <p:txBody>
          <a:bodyPr anchor="t">
            <a:normAutofit/>
          </a:bodyPr>
          <a:lstStyle>
            <a:lvl1pPr marL="0" indent="0" algn="l">
              <a:buNone/>
              <a:defRPr sz="9600" b="1" i="0" baseline="0">
                <a:solidFill>
                  <a:srgbClr val="84BA41"/>
                </a:solidFill>
                <a:latin typeface="Helvetica" pitchFamily="2" charset="0"/>
                <a:ea typeface="Helvetica" pitchFamily="2" charset="0"/>
                <a:cs typeface="Times New Roman" charset="0"/>
              </a:defRPr>
            </a:lvl1pPr>
          </a:lstStyle>
          <a:p>
            <a:pPr lvl="0"/>
            <a:r>
              <a:rPr lang="en-US" dirty="0"/>
              <a:t>“</a:t>
            </a:r>
          </a:p>
        </p:txBody>
      </p:sp>
      <p:sp>
        <p:nvSpPr>
          <p:cNvPr id="17" name="Text Placeholder 32">
            <a:extLst>
              <a:ext uri="{FF2B5EF4-FFF2-40B4-BE49-F238E27FC236}">
                <a16:creationId xmlns:a16="http://schemas.microsoft.com/office/drawing/2014/main" id="{925832B2-3E5C-5249-A322-552E454F6944}"/>
              </a:ext>
            </a:extLst>
          </p:cNvPr>
          <p:cNvSpPr>
            <a:spLocks noGrp="1"/>
          </p:cNvSpPr>
          <p:nvPr>
            <p:ph type="body" sz="quarter" idx="43" hasCustomPrompt="1"/>
          </p:nvPr>
        </p:nvSpPr>
        <p:spPr>
          <a:xfrm>
            <a:off x="4136157" y="3642102"/>
            <a:ext cx="2966985" cy="4726984"/>
          </a:xfrm>
        </p:spPr>
        <p:txBody>
          <a:bodyPr numCol="1"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18" name="Text Placeholder 32">
            <a:extLst>
              <a:ext uri="{FF2B5EF4-FFF2-40B4-BE49-F238E27FC236}">
                <a16:creationId xmlns:a16="http://schemas.microsoft.com/office/drawing/2014/main" id="{58088761-3471-A041-B4C3-C91CCD295927}"/>
              </a:ext>
            </a:extLst>
          </p:cNvPr>
          <p:cNvSpPr>
            <a:spLocks noGrp="1"/>
          </p:cNvSpPr>
          <p:nvPr>
            <p:ph type="body" sz="quarter" idx="44" hasCustomPrompt="1"/>
          </p:nvPr>
        </p:nvSpPr>
        <p:spPr>
          <a:xfrm>
            <a:off x="4136156" y="8909515"/>
            <a:ext cx="2966985" cy="243891"/>
          </a:xfrm>
        </p:spPr>
        <p:txBody>
          <a:bodyPr numCol="1" spcCol="288000" anchor="t">
            <a:noAutofit/>
          </a:bodyPr>
          <a:lstStyle>
            <a:lvl1pPr marL="0" indent="0" algn="just">
              <a:lnSpc>
                <a:spcPct val="100000"/>
              </a:lnSpc>
              <a:spcBef>
                <a:spcPts val="0"/>
              </a:spcBef>
              <a:buNone/>
              <a:defRPr sz="1050" b="1"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Editor Name</a:t>
            </a:r>
            <a:endParaRPr lang="en-US" dirty="0"/>
          </a:p>
        </p:txBody>
      </p:sp>
      <p:sp>
        <p:nvSpPr>
          <p:cNvPr id="19" name="Text Placeholder 32">
            <a:extLst>
              <a:ext uri="{FF2B5EF4-FFF2-40B4-BE49-F238E27FC236}">
                <a16:creationId xmlns:a16="http://schemas.microsoft.com/office/drawing/2014/main" id="{EFCCF708-3735-664D-B11A-9C8193BEF68F}"/>
              </a:ext>
            </a:extLst>
          </p:cNvPr>
          <p:cNvSpPr>
            <a:spLocks noGrp="1"/>
          </p:cNvSpPr>
          <p:nvPr>
            <p:ph type="body" sz="quarter" idx="45" hasCustomPrompt="1"/>
          </p:nvPr>
        </p:nvSpPr>
        <p:spPr>
          <a:xfrm>
            <a:off x="4136156" y="9128021"/>
            <a:ext cx="2966985" cy="243891"/>
          </a:xfrm>
        </p:spPr>
        <p:txBody>
          <a:bodyPr numCol="1"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Company</a:t>
            </a:r>
            <a:endParaRPr lang="en-US" dirty="0"/>
          </a:p>
        </p:txBody>
      </p:sp>
      <p:sp>
        <p:nvSpPr>
          <p:cNvPr id="20" name="Text Placeholder 32">
            <a:extLst>
              <a:ext uri="{FF2B5EF4-FFF2-40B4-BE49-F238E27FC236}">
                <a16:creationId xmlns:a16="http://schemas.microsoft.com/office/drawing/2014/main" id="{F3137821-C3C1-9E45-9AF0-78486E772913}"/>
              </a:ext>
            </a:extLst>
          </p:cNvPr>
          <p:cNvSpPr>
            <a:spLocks noGrp="1"/>
          </p:cNvSpPr>
          <p:nvPr>
            <p:ph type="body" sz="quarter" idx="46" hasCustomPrompt="1"/>
          </p:nvPr>
        </p:nvSpPr>
        <p:spPr>
          <a:xfrm>
            <a:off x="4134385" y="643386"/>
            <a:ext cx="2966985" cy="2541673"/>
          </a:xfr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22" name="Text Placeholder 32">
            <a:extLst>
              <a:ext uri="{FF2B5EF4-FFF2-40B4-BE49-F238E27FC236}">
                <a16:creationId xmlns:a16="http://schemas.microsoft.com/office/drawing/2014/main" id="{A9247D54-5C89-DB40-8C5A-72FA9EC42E77}"/>
              </a:ext>
            </a:extLst>
          </p:cNvPr>
          <p:cNvSpPr>
            <a:spLocks noGrp="1"/>
          </p:cNvSpPr>
          <p:nvPr>
            <p:ph type="body" sz="quarter" idx="30" hasCustomPrompt="1"/>
          </p:nvPr>
        </p:nvSpPr>
        <p:spPr>
          <a:xfrm>
            <a:off x="395997" y="643386"/>
            <a:ext cx="2864232" cy="879667"/>
          </a:xfrm>
        </p:spPr>
        <p:txBody>
          <a:bodyPr>
            <a:noAutofit/>
          </a:bodyPr>
          <a:lstStyle>
            <a:lvl1pPr marL="0" indent="0" algn="l">
              <a:buNone/>
              <a:defRPr sz="2400" b="1"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MESSAGE FROM THE EDITOR</a:t>
            </a:r>
            <a:endParaRPr lang="en-US" dirty="0"/>
          </a:p>
        </p:txBody>
      </p:sp>
      <p:cxnSp>
        <p:nvCxnSpPr>
          <p:cNvPr id="23" name="Straight Connector 22">
            <a:extLst>
              <a:ext uri="{FF2B5EF4-FFF2-40B4-BE49-F238E27FC236}">
                <a16:creationId xmlns:a16="http://schemas.microsoft.com/office/drawing/2014/main" id="{5BD18B8E-131A-2B49-9C9A-0F9206A99644}"/>
              </a:ext>
            </a:extLst>
          </p:cNvPr>
          <p:cNvCxnSpPr>
            <a:cxnSpLocks/>
          </p:cNvCxnSpPr>
          <p:nvPr userDrawn="1"/>
        </p:nvCxnSpPr>
        <p:spPr>
          <a:xfrm>
            <a:off x="511024" y="1602856"/>
            <a:ext cx="532210" cy="0"/>
          </a:xfrm>
          <a:prstGeom prst="line">
            <a:avLst/>
          </a:prstGeom>
          <a:ln w="28575">
            <a:solidFill>
              <a:srgbClr val="84BA41"/>
            </a:solidFill>
          </a:ln>
        </p:spPr>
        <p:style>
          <a:lnRef idx="1">
            <a:schemeClr val="accent1"/>
          </a:lnRef>
          <a:fillRef idx="0">
            <a:schemeClr val="accent1"/>
          </a:fillRef>
          <a:effectRef idx="0">
            <a:schemeClr val="accent1"/>
          </a:effectRef>
          <a:fontRef idx="minor">
            <a:schemeClr val="tx1"/>
          </a:fontRef>
        </p:style>
      </p:cxnSp>
      <p:sp>
        <p:nvSpPr>
          <p:cNvPr id="21" name="Text Box 5">
            <a:extLst>
              <a:ext uri="{FF2B5EF4-FFF2-40B4-BE49-F238E27FC236}">
                <a16:creationId xmlns:a16="http://schemas.microsoft.com/office/drawing/2014/main" id="{60BCA1ED-D886-2740-A10B-143F8606D272}"/>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2949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20" name="Text Placeholder 32">
            <a:extLst>
              <a:ext uri="{FF2B5EF4-FFF2-40B4-BE49-F238E27FC236}">
                <a16:creationId xmlns:a16="http://schemas.microsoft.com/office/drawing/2014/main" id="{F3137821-C3C1-9E45-9AF0-78486E772913}"/>
              </a:ext>
            </a:extLst>
          </p:cNvPr>
          <p:cNvSpPr>
            <a:spLocks noGrp="1"/>
          </p:cNvSpPr>
          <p:nvPr>
            <p:ph type="body" sz="quarter" idx="46" hasCustomPrompt="1"/>
          </p:nvPr>
        </p:nvSpPr>
        <p:spPr>
          <a:xfrm>
            <a:off x="414033" y="1419577"/>
            <a:ext cx="6687338" cy="1765482"/>
          </a:xfr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22" name="Text Placeholder 32">
            <a:extLst>
              <a:ext uri="{FF2B5EF4-FFF2-40B4-BE49-F238E27FC236}">
                <a16:creationId xmlns:a16="http://schemas.microsoft.com/office/drawing/2014/main" id="{A9247D54-5C89-DB40-8C5A-72FA9EC42E77}"/>
              </a:ext>
            </a:extLst>
          </p:cNvPr>
          <p:cNvSpPr>
            <a:spLocks noGrp="1"/>
          </p:cNvSpPr>
          <p:nvPr>
            <p:ph type="body" sz="quarter" idx="30" hasCustomPrompt="1"/>
          </p:nvPr>
        </p:nvSpPr>
        <p:spPr>
          <a:xfrm>
            <a:off x="395997" y="643386"/>
            <a:ext cx="6705374" cy="743603"/>
          </a:xfrm>
        </p:spPr>
        <p:txBody>
          <a:bodyPr>
            <a:noAutofit/>
          </a:bodyPr>
          <a:lstStyle>
            <a:lvl1pPr marL="0" indent="0" algn="l">
              <a:buNone/>
              <a:defRPr sz="2400" b="1"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
        <p:nvSpPr>
          <p:cNvPr id="21" name="Text Placeholder 32">
            <a:extLst>
              <a:ext uri="{FF2B5EF4-FFF2-40B4-BE49-F238E27FC236}">
                <a16:creationId xmlns:a16="http://schemas.microsoft.com/office/drawing/2014/main" id="{85548D9A-482D-8149-B387-164551AF34F5}"/>
              </a:ext>
            </a:extLst>
          </p:cNvPr>
          <p:cNvSpPr>
            <a:spLocks noGrp="1"/>
          </p:cNvSpPr>
          <p:nvPr>
            <p:ph type="body" sz="quarter" idx="32" hasCustomPrompt="1"/>
          </p:nvPr>
        </p:nvSpPr>
        <p:spPr>
          <a:xfrm>
            <a:off x="414033" y="3309277"/>
            <a:ext cx="6687338" cy="5995547"/>
          </a:xfrm>
        </p:spPr>
        <p:txBody>
          <a:bodyPr numCol="2"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9" name="Text Box 5">
            <a:extLst>
              <a:ext uri="{FF2B5EF4-FFF2-40B4-BE49-F238E27FC236}">
                <a16:creationId xmlns:a16="http://schemas.microsoft.com/office/drawing/2014/main" id="{C5F9AFC7-0913-9345-83F5-120ED6A5429E}"/>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3177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373A5C-4B4F-B847-BF82-6B416AC8A760}"/>
              </a:ext>
            </a:extLst>
          </p:cNvPr>
          <p:cNvSpPr/>
          <p:nvPr userDrawn="1"/>
        </p:nvSpPr>
        <p:spPr>
          <a:xfrm>
            <a:off x="-14788" y="300254"/>
            <a:ext cx="7589251" cy="992714"/>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22" name="Text Placeholder 32">
            <a:extLst>
              <a:ext uri="{FF2B5EF4-FFF2-40B4-BE49-F238E27FC236}">
                <a16:creationId xmlns:a16="http://schemas.microsoft.com/office/drawing/2014/main" id="{A9247D54-5C89-DB40-8C5A-72FA9EC42E77}"/>
              </a:ext>
            </a:extLst>
          </p:cNvPr>
          <p:cNvSpPr>
            <a:spLocks noGrp="1"/>
          </p:cNvSpPr>
          <p:nvPr>
            <p:ph type="body" sz="quarter" idx="30" hasCustomPrompt="1"/>
          </p:nvPr>
        </p:nvSpPr>
        <p:spPr>
          <a:xfrm>
            <a:off x="395997" y="549365"/>
            <a:ext cx="6839193" cy="743603"/>
          </a:xfrm>
        </p:spPr>
        <p:txBody>
          <a:bodyPr>
            <a:noAutofit/>
          </a:bodyPr>
          <a:lstStyle>
            <a:lvl1pPr marL="0" indent="0" algn="r">
              <a:buNone/>
              <a:defRPr sz="24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cxnSp>
        <p:nvCxnSpPr>
          <p:cNvPr id="23" name="Straight Connector 22">
            <a:extLst>
              <a:ext uri="{FF2B5EF4-FFF2-40B4-BE49-F238E27FC236}">
                <a16:creationId xmlns:a16="http://schemas.microsoft.com/office/drawing/2014/main" id="{5BD18B8E-131A-2B49-9C9A-0F9206A99644}"/>
              </a:ext>
            </a:extLst>
          </p:cNvPr>
          <p:cNvCxnSpPr>
            <a:cxnSpLocks/>
          </p:cNvCxnSpPr>
          <p:nvPr userDrawn="1"/>
        </p:nvCxnSpPr>
        <p:spPr>
          <a:xfrm>
            <a:off x="6626186" y="1062611"/>
            <a:ext cx="532210" cy="0"/>
          </a:xfrm>
          <a:prstGeom prst="line">
            <a:avLst/>
          </a:prstGeom>
          <a:ln w="28575">
            <a:solidFill>
              <a:srgbClr val="84BA41"/>
            </a:solidFill>
          </a:ln>
        </p:spPr>
        <p:style>
          <a:lnRef idx="1">
            <a:schemeClr val="accent1"/>
          </a:lnRef>
          <a:fillRef idx="0">
            <a:schemeClr val="accent1"/>
          </a:fillRef>
          <a:effectRef idx="0">
            <a:schemeClr val="accent1"/>
          </a:effectRef>
          <a:fontRef idx="minor">
            <a:schemeClr val="tx1"/>
          </a:fontRef>
        </p:style>
      </p:cxnSp>
      <p:sp>
        <p:nvSpPr>
          <p:cNvPr id="21" name="Text Placeholder 32">
            <a:extLst>
              <a:ext uri="{FF2B5EF4-FFF2-40B4-BE49-F238E27FC236}">
                <a16:creationId xmlns:a16="http://schemas.microsoft.com/office/drawing/2014/main" id="{85548D9A-482D-8149-B387-164551AF34F5}"/>
              </a:ext>
            </a:extLst>
          </p:cNvPr>
          <p:cNvSpPr>
            <a:spLocks noGrp="1"/>
          </p:cNvSpPr>
          <p:nvPr>
            <p:ph type="body" sz="quarter" idx="32" hasCustomPrompt="1"/>
          </p:nvPr>
        </p:nvSpPr>
        <p:spPr>
          <a:xfrm>
            <a:off x="414033" y="3309277"/>
            <a:ext cx="6687338" cy="5995547"/>
          </a:xfrm>
        </p:spPr>
        <p:txBody>
          <a:bodyPr numCol="2"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11" name="Text Box 5">
            <a:extLst>
              <a:ext uri="{FF2B5EF4-FFF2-40B4-BE49-F238E27FC236}">
                <a16:creationId xmlns:a16="http://schemas.microsoft.com/office/drawing/2014/main" id="{EAFB5A05-E9CC-B247-BB51-4F04A00C1CCB}"/>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51340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rtners">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48" name="Rectangle 47">
            <a:extLst>
              <a:ext uri="{FF2B5EF4-FFF2-40B4-BE49-F238E27FC236}">
                <a16:creationId xmlns:a16="http://schemas.microsoft.com/office/drawing/2014/main" id="{9C47B67A-F850-A040-84D0-7A439AA42AE6}"/>
              </a:ext>
            </a:extLst>
          </p:cNvPr>
          <p:cNvSpPr/>
          <p:nvPr userDrawn="1"/>
        </p:nvSpPr>
        <p:spPr>
          <a:xfrm>
            <a:off x="312554" y="6594760"/>
            <a:ext cx="2392081"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201A821-40E1-8441-93FB-5C903B43F64A}"/>
              </a:ext>
            </a:extLst>
          </p:cNvPr>
          <p:cNvSpPr/>
          <p:nvPr userDrawn="1"/>
        </p:nvSpPr>
        <p:spPr>
          <a:xfrm>
            <a:off x="0" y="3503769"/>
            <a:ext cx="7559674" cy="4758232"/>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20" name="Text Placeholder 32">
            <a:extLst>
              <a:ext uri="{FF2B5EF4-FFF2-40B4-BE49-F238E27FC236}">
                <a16:creationId xmlns:a16="http://schemas.microsoft.com/office/drawing/2014/main" id="{F3137821-C3C1-9E45-9AF0-78486E772913}"/>
              </a:ext>
            </a:extLst>
          </p:cNvPr>
          <p:cNvSpPr>
            <a:spLocks noGrp="1"/>
          </p:cNvSpPr>
          <p:nvPr>
            <p:ph type="body" sz="quarter" idx="46" hasCustomPrompt="1"/>
          </p:nvPr>
        </p:nvSpPr>
        <p:spPr>
          <a:xfrm>
            <a:off x="395997" y="1632722"/>
            <a:ext cx="6705373" cy="1519497"/>
          </a:xfr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400" b="1"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22" name="Text Placeholder 32">
            <a:extLst>
              <a:ext uri="{FF2B5EF4-FFF2-40B4-BE49-F238E27FC236}">
                <a16:creationId xmlns:a16="http://schemas.microsoft.com/office/drawing/2014/main" id="{A9247D54-5C89-DB40-8C5A-72FA9EC42E77}"/>
              </a:ext>
            </a:extLst>
          </p:cNvPr>
          <p:cNvSpPr>
            <a:spLocks noGrp="1"/>
          </p:cNvSpPr>
          <p:nvPr>
            <p:ph type="body" sz="quarter" idx="30" hasCustomPrompt="1"/>
          </p:nvPr>
        </p:nvSpPr>
        <p:spPr>
          <a:xfrm>
            <a:off x="395997" y="550397"/>
            <a:ext cx="2864232" cy="879667"/>
          </a:xfrm>
        </p:spPr>
        <p:txBody>
          <a:bodyPr>
            <a:noAutofit/>
          </a:bodyPr>
          <a:lstStyle>
            <a:lvl1pPr marL="0" indent="0" algn="l">
              <a:buNone/>
              <a:defRPr sz="2400" b="1"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PARTNERS</a:t>
            </a:r>
            <a:endParaRPr lang="en-US" dirty="0"/>
          </a:p>
        </p:txBody>
      </p:sp>
      <p:cxnSp>
        <p:nvCxnSpPr>
          <p:cNvPr id="23" name="Straight Connector 22">
            <a:extLst>
              <a:ext uri="{FF2B5EF4-FFF2-40B4-BE49-F238E27FC236}">
                <a16:creationId xmlns:a16="http://schemas.microsoft.com/office/drawing/2014/main" id="{5BD18B8E-131A-2B49-9C9A-0F9206A99644}"/>
              </a:ext>
            </a:extLst>
          </p:cNvPr>
          <p:cNvCxnSpPr>
            <a:cxnSpLocks/>
          </p:cNvCxnSpPr>
          <p:nvPr userDrawn="1"/>
        </p:nvCxnSpPr>
        <p:spPr>
          <a:xfrm>
            <a:off x="499149" y="1083219"/>
            <a:ext cx="532210" cy="0"/>
          </a:xfrm>
          <a:prstGeom prst="line">
            <a:avLst/>
          </a:prstGeom>
          <a:ln w="28575">
            <a:solidFill>
              <a:srgbClr val="84BA41"/>
            </a:solidFill>
          </a:ln>
        </p:spPr>
        <p:style>
          <a:lnRef idx="1">
            <a:schemeClr val="accent1"/>
          </a:lnRef>
          <a:fillRef idx="0">
            <a:schemeClr val="accent1"/>
          </a:fillRef>
          <a:effectRef idx="0">
            <a:schemeClr val="accent1"/>
          </a:effectRef>
          <a:fontRef idx="minor">
            <a:schemeClr val="tx1"/>
          </a:fontRef>
        </p:style>
      </p:cxnSp>
      <p:sp>
        <p:nvSpPr>
          <p:cNvPr id="24" name="Text Placeholder 32">
            <a:extLst>
              <a:ext uri="{FF2B5EF4-FFF2-40B4-BE49-F238E27FC236}">
                <a16:creationId xmlns:a16="http://schemas.microsoft.com/office/drawing/2014/main" id="{1EAFEFD1-CF62-344B-93C0-AEC2A5972FA1}"/>
              </a:ext>
            </a:extLst>
          </p:cNvPr>
          <p:cNvSpPr>
            <a:spLocks noGrp="1"/>
          </p:cNvSpPr>
          <p:nvPr>
            <p:ph type="body" sz="quarter" idx="47" hasCustomPrompt="1"/>
          </p:nvPr>
        </p:nvSpPr>
        <p:spPr>
          <a:xfrm>
            <a:off x="406012" y="3788773"/>
            <a:ext cx="2864232" cy="451257"/>
          </a:xfrm>
        </p:spPr>
        <p:txBody>
          <a:bodyPr>
            <a:noAutofit/>
          </a:bodyPr>
          <a:lstStyle>
            <a:lvl1pPr marL="0" indent="0" algn="l">
              <a:buNone/>
              <a:defRPr sz="18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OUR TEAM</a:t>
            </a:r>
            <a:endParaRPr lang="en-US" dirty="0"/>
          </a:p>
        </p:txBody>
      </p:sp>
      <p:sp>
        <p:nvSpPr>
          <p:cNvPr id="2" name="Rectangle 1">
            <a:extLst>
              <a:ext uri="{FF2B5EF4-FFF2-40B4-BE49-F238E27FC236}">
                <a16:creationId xmlns:a16="http://schemas.microsoft.com/office/drawing/2014/main" id="{372802DE-6CE3-DB4B-B192-B1347B3C270C}"/>
              </a:ext>
            </a:extLst>
          </p:cNvPr>
          <p:cNvSpPr/>
          <p:nvPr userDrawn="1"/>
        </p:nvSpPr>
        <p:spPr>
          <a:xfrm>
            <a:off x="363979" y="4445399"/>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32">
            <a:extLst>
              <a:ext uri="{FF2B5EF4-FFF2-40B4-BE49-F238E27FC236}">
                <a16:creationId xmlns:a16="http://schemas.microsoft.com/office/drawing/2014/main" id="{0940C7BE-C5DF-5447-BF81-E2947DFCDD34}"/>
              </a:ext>
            </a:extLst>
          </p:cNvPr>
          <p:cNvSpPr>
            <a:spLocks noGrp="1"/>
          </p:cNvSpPr>
          <p:nvPr>
            <p:ph type="body" sz="quarter" idx="43" hasCustomPrompt="1"/>
          </p:nvPr>
        </p:nvSpPr>
        <p:spPr>
          <a:xfrm>
            <a:off x="371287" y="5607946"/>
            <a:ext cx="2133447" cy="278871"/>
          </a:xfrm>
        </p:spPr>
        <p:txBody>
          <a:bodyPr numCol="1" spcCol="288000" anchor="t">
            <a:noAutofit/>
          </a:bodyPr>
          <a:lstStyle>
            <a:lvl1pPr marL="0" indent="0" algn="ctr">
              <a:lnSpc>
                <a:spcPct val="100000"/>
              </a:lnSpc>
              <a:spcBef>
                <a:spcPts val="0"/>
              </a:spcBef>
              <a:buNone/>
              <a:defRPr sz="9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27" name="Rectangle 26">
            <a:extLst>
              <a:ext uri="{FF2B5EF4-FFF2-40B4-BE49-F238E27FC236}">
                <a16:creationId xmlns:a16="http://schemas.microsoft.com/office/drawing/2014/main" id="{01C04149-EE93-E645-BB46-01FA1E07E1AB}"/>
              </a:ext>
            </a:extLst>
          </p:cNvPr>
          <p:cNvSpPr/>
          <p:nvPr userDrawn="1"/>
        </p:nvSpPr>
        <p:spPr>
          <a:xfrm>
            <a:off x="5059031" y="4445399"/>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32">
            <a:extLst>
              <a:ext uri="{FF2B5EF4-FFF2-40B4-BE49-F238E27FC236}">
                <a16:creationId xmlns:a16="http://schemas.microsoft.com/office/drawing/2014/main" id="{DBB86743-1F00-C342-86E2-D340052AB8A2}"/>
              </a:ext>
            </a:extLst>
          </p:cNvPr>
          <p:cNvSpPr>
            <a:spLocks noGrp="1"/>
          </p:cNvSpPr>
          <p:nvPr>
            <p:ph type="body" sz="quarter" idx="48" hasCustomPrompt="1"/>
          </p:nvPr>
        </p:nvSpPr>
        <p:spPr>
          <a:xfrm>
            <a:off x="5066339" y="5607946"/>
            <a:ext cx="2133447" cy="278871"/>
          </a:xfrm>
        </p:spPr>
        <p:txBody>
          <a:bodyPr numCol="1" spcCol="288000" anchor="t">
            <a:noAutofit/>
          </a:bodyPr>
          <a:lstStyle>
            <a:lvl1pPr marL="0" indent="0" algn="ctr">
              <a:lnSpc>
                <a:spcPct val="100000"/>
              </a:lnSpc>
              <a:spcBef>
                <a:spcPts val="0"/>
              </a:spcBef>
              <a:buNone/>
              <a:defRPr sz="9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29" name="Rectangle 28">
            <a:extLst>
              <a:ext uri="{FF2B5EF4-FFF2-40B4-BE49-F238E27FC236}">
                <a16:creationId xmlns:a16="http://schemas.microsoft.com/office/drawing/2014/main" id="{CFDF286F-B122-8449-BEE3-2B10ED896D65}"/>
              </a:ext>
            </a:extLst>
          </p:cNvPr>
          <p:cNvSpPr/>
          <p:nvPr userDrawn="1"/>
        </p:nvSpPr>
        <p:spPr>
          <a:xfrm>
            <a:off x="2691663" y="4445399"/>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2">
            <a:extLst>
              <a:ext uri="{FF2B5EF4-FFF2-40B4-BE49-F238E27FC236}">
                <a16:creationId xmlns:a16="http://schemas.microsoft.com/office/drawing/2014/main" id="{ABC34E07-9177-E24D-8657-F6C6DABADA89}"/>
              </a:ext>
            </a:extLst>
          </p:cNvPr>
          <p:cNvSpPr>
            <a:spLocks noGrp="1"/>
          </p:cNvSpPr>
          <p:nvPr>
            <p:ph type="body" sz="quarter" idx="49" hasCustomPrompt="1"/>
          </p:nvPr>
        </p:nvSpPr>
        <p:spPr>
          <a:xfrm>
            <a:off x="2698971" y="5607946"/>
            <a:ext cx="2133447" cy="278871"/>
          </a:xfrm>
        </p:spPr>
        <p:txBody>
          <a:bodyPr numCol="1" spcCol="288000" anchor="t">
            <a:noAutofit/>
          </a:bodyPr>
          <a:lstStyle>
            <a:lvl1pPr marL="0" indent="0" algn="ctr">
              <a:lnSpc>
                <a:spcPct val="100000"/>
              </a:lnSpc>
              <a:spcBef>
                <a:spcPts val="0"/>
              </a:spcBef>
              <a:buNone/>
              <a:defRPr sz="9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32" name="Rectangle 31">
            <a:extLst>
              <a:ext uri="{FF2B5EF4-FFF2-40B4-BE49-F238E27FC236}">
                <a16:creationId xmlns:a16="http://schemas.microsoft.com/office/drawing/2014/main" id="{621B8B89-AA8F-5B45-ABF0-09063D311C82}"/>
              </a:ext>
            </a:extLst>
          </p:cNvPr>
          <p:cNvSpPr/>
          <p:nvPr userDrawn="1"/>
        </p:nvSpPr>
        <p:spPr>
          <a:xfrm>
            <a:off x="363979" y="6147750"/>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32">
            <a:extLst>
              <a:ext uri="{FF2B5EF4-FFF2-40B4-BE49-F238E27FC236}">
                <a16:creationId xmlns:a16="http://schemas.microsoft.com/office/drawing/2014/main" id="{E6FFB4C6-58E5-BC43-8407-D8275054E21A}"/>
              </a:ext>
            </a:extLst>
          </p:cNvPr>
          <p:cNvSpPr>
            <a:spLocks noGrp="1"/>
          </p:cNvSpPr>
          <p:nvPr>
            <p:ph type="body" sz="quarter" idx="50" hasCustomPrompt="1"/>
          </p:nvPr>
        </p:nvSpPr>
        <p:spPr>
          <a:xfrm>
            <a:off x="371287" y="7310297"/>
            <a:ext cx="2133447" cy="278871"/>
          </a:xfrm>
        </p:spPr>
        <p:txBody>
          <a:bodyPr numCol="1" spcCol="288000" anchor="t">
            <a:noAutofit/>
          </a:bodyPr>
          <a:lstStyle>
            <a:lvl1pPr marL="0" indent="0" algn="ctr">
              <a:lnSpc>
                <a:spcPct val="100000"/>
              </a:lnSpc>
              <a:spcBef>
                <a:spcPts val="0"/>
              </a:spcBef>
              <a:buNone/>
              <a:defRPr sz="9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34" name="Rectangle 33">
            <a:extLst>
              <a:ext uri="{FF2B5EF4-FFF2-40B4-BE49-F238E27FC236}">
                <a16:creationId xmlns:a16="http://schemas.microsoft.com/office/drawing/2014/main" id="{5E481AEE-345E-5D49-91B4-25B30793FD28}"/>
              </a:ext>
            </a:extLst>
          </p:cNvPr>
          <p:cNvSpPr/>
          <p:nvPr userDrawn="1"/>
        </p:nvSpPr>
        <p:spPr>
          <a:xfrm>
            <a:off x="5059031" y="6147750"/>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32">
            <a:extLst>
              <a:ext uri="{FF2B5EF4-FFF2-40B4-BE49-F238E27FC236}">
                <a16:creationId xmlns:a16="http://schemas.microsoft.com/office/drawing/2014/main" id="{B668D541-D8AA-F443-843E-189DB0B6BA8F}"/>
              </a:ext>
            </a:extLst>
          </p:cNvPr>
          <p:cNvSpPr>
            <a:spLocks noGrp="1"/>
          </p:cNvSpPr>
          <p:nvPr>
            <p:ph type="body" sz="quarter" idx="51" hasCustomPrompt="1"/>
          </p:nvPr>
        </p:nvSpPr>
        <p:spPr>
          <a:xfrm>
            <a:off x="5066339" y="7310297"/>
            <a:ext cx="2133447" cy="278871"/>
          </a:xfrm>
        </p:spPr>
        <p:txBody>
          <a:bodyPr numCol="1" spcCol="288000" anchor="t">
            <a:noAutofit/>
          </a:bodyPr>
          <a:lstStyle>
            <a:lvl1pPr marL="0" indent="0" algn="ctr">
              <a:lnSpc>
                <a:spcPct val="100000"/>
              </a:lnSpc>
              <a:spcBef>
                <a:spcPts val="0"/>
              </a:spcBef>
              <a:buNone/>
              <a:defRPr sz="9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36" name="Rectangle 35">
            <a:extLst>
              <a:ext uri="{FF2B5EF4-FFF2-40B4-BE49-F238E27FC236}">
                <a16:creationId xmlns:a16="http://schemas.microsoft.com/office/drawing/2014/main" id="{CB5FCD85-9F16-0940-B0E8-915E1E3525FA}"/>
              </a:ext>
            </a:extLst>
          </p:cNvPr>
          <p:cNvSpPr/>
          <p:nvPr userDrawn="1"/>
        </p:nvSpPr>
        <p:spPr>
          <a:xfrm>
            <a:off x="2691663" y="6147750"/>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Placeholder 32">
            <a:extLst>
              <a:ext uri="{FF2B5EF4-FFF2-40B4-BE49-F238E27FC236}">
                <a16:creationId xmlns:a16="http://schemas.microsoft.com/office/drawing/2014/main" id="{93603617-0CF9-904D-8F4A-017222F8B200}"/>
              </a:ext>
            </a:extLst>
          </p:cNvPr>
          <p:cNvSpPr>
            <a:spLocks noGrp="1"/>
          </p:cNvSpPr>
          <p:nvPr>
            <p:ph type="body" sz="quarter" idx="52" hasCustomPrompt="1"/>
          </p:nvPr>
        </p:nvSpPr>
        <p:spPr>
          <a:xfrm>
            <a:off x="2698971" y="7310297"/>
            <a:ext cx="2133447" cy="278871"/>
          </a:xfrm>
        </p:spPr>
        <p:txBody>
          <a:bodyPr numCol="1" spcCol="288000" anchor="t">
            <a:noAutofit/>
          </a:bodyPr>
          <a:lstStyle>
            <a:lvl1pPr marL="0" indent="0" algn="ctr">
              <a:lnSpc>
                <a:spcPct val="100000"/>
              </a:lnSpc>
              <a:spcBef>
                <a:spcPts val="0"/>
              </a:spcBef>
              <a:buNone/>
              <a:defRPr sz="9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38" name="Graphic 4">
            <a:extLst>
              <a:ext uri="{FF2B5EF4-FFF2-40B4-BE49-F238E27FC236}">
                <a16:creationId xmlns:a16="http://schemas.microsoft.com/office/drawing/2014/main" id="{AE828EF5-0D1B-754B-969E-9D0A59AF75DF}"/>
              </a:ext>
            </a:extLst>
          </p:cNvPr>
          <p:cNvSpPr/>
          <p:nvPr userDrawn="1"/>
        </p:nvSpPr>
        <p:spPr>
          <a:xfrm rot="16200000">
            <a:off x="1114610" y="2668781"/>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sp>
        <p:nvSpPr>
          <p:cNvPr id="25" name="Text Box 5">
            <a:extLst>
              <a:ext uri="{FF2B5EF4-FFF2-40B4-BE49-F238E27FC236}">
                <a16:creationId xmlns:a16="http://schemas.microsoft.com/office/drawing/2014/main" id="{8F882902-BB85-174D-A798-F9D5BC98FBAF}"/>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5799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with Photo ">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F9107BDC-21B9-E44D-852D-324672CCEF3B}"/>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37" name="Slide Number Placeholder 5">
            <a:extLst>
              <a:ext uri="{FF2B5EF4-FFF2-40B4-BE49-F238E27FC236}">
                <a16:creationId xmlns:a16="http://schemas.microsoft.com/office/drawing/2014/main" id="{7B9DCE8D-E227-E743-9C04-68C368D2B7C7}"/>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39" name="Straight Connector 38">
            <a:extLst>
              <a:ext uri="{FF2B5EF4-FFF2-40B4-BE49-F238E27FC236}">
                <a16:creationId xmlns:a16="http://schemas.microsoft.com/office/drawing/2014/main" id="{1B89966C-8259-AB45-8F80-A9E95C16B60D}"/>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C4D380CD-FC10-B947-BA28-DD18C2B065DB}"/>
              </a:ext>
            </a:extLst>
          </p:cNvPr>
          <p:cNvSpPr/>
          <p:nvPr userDrawn="1"/>
        </p:nvSpPr>
        <p:spPr>
          <a:xfrm>
            <a:off x="13749" y="1277642"/>
            <a:ext cx="4174526" cy="3690885"/>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34" name="Picture Placeholder 33">
            <a:extLst>
              <a:ext uri="{FF2B5EF4-FFF2-40B4-BE49-F238E27FC236}">
                <a16:creationId xmlns:a16="http://schemas.microsoft.com/office/drawing/2014/main" id="{FD46C1F0-A096-0B45-B986-0202590CF874}"/>
              </a:ext>
            </a:extLst>
          </p:cNvPr>
          <p:cNvSpPr>
            <a:spLocks noGrp="1"/>
          </p:cNvSpPr>
          <p:nvPr>
            <p:ph type="pic" sz="quarter" idx="41"/>
          </p:nvPr>
        </p:nvSpPr>
        <p:spPr>
          <a:xfrm>
            <a:off x="361692" y="472748"/>
            <a:ext cx="6836289" cy="9229189"/>
          </a:xfrm>
          <a:custGeom>
            <a:avLst/>
            <a:gdLst>
              <a:gd name="connsiteX0" fmla="*/ 0 w 6836289"/>
              <a:gd name="connsiteY0" fmla="*/ 0 h 9229189"/>
              <a:gd name="connsiteX1" fmla="*/ 6832788 w 6836289"/>
              <a:gd name="connsiteY1" fmla="*/ 0 h 9229189"/>
              <a:gd name="connsiteX2" fmla="*/ 6832788 w 6836289"/>
              <a:gd name="connsiteY2" fmla="*/ 3530467 h 9229189"/>
              <a:gd name="connsiteX3" fmla="*/ 6836289 w 6836289"/>
              <a:gd name="connsiteY3" fmla="*/ 3530467 h 9229189"/>
              <a:gd name="connsiteX4" fmla="*/ 6836289 w 6836289"/>
              <a:gd name="connsiteY4" fmla="*/ 6516925 h 9229189"/>
              <a:gd name="connsiteX5" fmla="*/ 6736781 w 6836289"/>
              <a:gd name="connsiteY5" fmla="*/ 6516925 h 9229189"/>
              <a:gd name="connsiteX6" fmla="*/ 6736781 w 6836289"/>
              <a:gd name="connsiteY6" fmla="*/ 8202573 h 9229189"/>
              <a:gd name="connsiteX7" fmla="*/ 6836289 w 6836289"/>
              <a:gd name="connsiteY7" fmla="*/ 8202573 h 9229189"/>
              <a:gd name="connsiteX8" fmla="*/ 6836289 w 6836289"/>
              <a:gd name="connsiteY8" fmla="*/ 8889289 h 9229189"/>
              <a:gd name="connsiteX9" fmla="*/ 6832788 w 6836289"/>
              <a:gd name="connsiteY9" fmla="*/ 8889289 h 9229189"/>
              <a:gd name="connsiteX10" fmla="*/ 6832788 w 6836289"/>
              <a:gd name="connsiteY10" fmla="*/ 9229189 h 9229189"/>
              <a:gd name="connsiteX11" fmla="*/ 0 w 6836289"/>
              <a:gd name="connsiteY11" fmla="*/ 9229189 h 9229189"/>
              <a:gd name="connsiteX12" fmla="*/ 0 w 6836289"/>
              <a:gd name="connsiteY12" fmla="*/ 4495779 h 9229189"/>
              <a:gd name="connsiteX13" fmla="*/ 3826583 w 6836289"/>
              <a:gd name="connsiteY13" fmla="*/ 4495779 h 9229189"/>
              <a:gd name="connsiteX14" fmla="*/ 3826583 w 6836289"/>
              <a:gd name="connsiteY14" fmla="*/ 804894 h 9229189"/>
              <a:gd name="connsiteX15" fmla="*/ 0 w 6836289"/>
              <a:gd name="connsiteY15"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36289" h="9229189">
                <a:moveTo>
                  <a:pt x="0" y="0"/>
                </a:moveTo>
                <a:lnTo>
                  <a:pt x="6832788" y="0"/>
                </a:lnTo>
                <a:lnTo>
                  <a:pt x="6832788" y="3530467"/>
                </a:lnTo>
                <a:lnTo>
                  <a:pt x="6836289" y="3530467"/>
                </a:lnTo>
                <a:lnTo>
                  <a:pt x="6836289" y="6516925"/>
                </a:lnTo>
                <a:lnTo>
                  <a:pt x="6736781" y="6516925"/>
                </a:lnTo>
                <a:lnTo>
                  <a:pt x="6736781" y="8202573"/>
                </a:lnTo>
                <a:lnTo>
                  <a:pt x="6836289" y="8202573"/>
                </a:lnTo>
                <a:lnTo>
                  <a:pt x="6836289" y="8889289"/>
                </a:lnTo>
                <a:lnTo>
                  <a:pt x="6832788" y="8889289"/>
                </a:lnTo>
                <a:lnTo>
                  <a:pt x="6832788" y="9229189"/>
                </a:lnTo>
                <a:lnTo>
                  <a:pt x="0" y="9229189"/>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a:lvl1pPr>
          </a:lstStyle>
          <a:p>
            <a:endParaRPr lang="en-US" dirty="0"/>
          </a:p>
        </p:txBody>
      </p:sp>
      <p:sp>
        <p:nvSpPr>
          <p:cNvPr id="30" name="Text Placeholder 23">
            <a:extLst>
              <a:ext uri="{FF2B5EF4-FFF2-40B4-BE49-F238E27FC236}">
                <a16:creationId xmlns:a16="http://schemas.microsoft.com/office/drawing/2014/main" id="{1C0FAA50-E923-5A43-9BE7-ED908F0A4B53}"/>
              </a:ext>
            </a:extLst>
          </p:cNvPr>
          <p:cNvSpPr>
            <a:spLocks noGrp="1"/>
          </p:cNvSpPr>
          <p:nvPr>
            <p:ph type="body" sz="quarter" idx="14" hasCustomPrompt="1"/>
          </p:nvPr>
        </p:nvSpPr>
        <p:spPr>
          <a:xfrm>
            <a:off x="2994509" y="3646349"/>
            <a:ext cx="785328" cy="1056986"/>
          </a:xfrm>
        </p:spPr>
        <p:txBody>
          <a:bodyPr anchor="t">
            <a:normAutofit/>
          </a:bodyPr>
          <a:lstStyle>
            <a:lvl1pPr marL="0" indent="0" algn="r">
              <a:buNone/>
              <a:defRPr sz="9600" b="1" i="0" baseline="0">
                <a:solidFill>
                  <a:srgbClr val="84BA41"/>
                </a:solidFill>
                <a:latin typeface="Helvetica" pitchFamily="2" charset="0"/>
                <a:ea typeface="Helvetica" pitchFamily="2" charset="0"/>
                <a:cs typeface="Times New Roman" charset="0"/>
              </a:defRPr>
            </a:lvl1pPr>
          </a:lstStyle>
          <a:p>
            <a:pPr lvl="0"/>
            <a:r>
              <a:rPr lang="en-US" dirty="0"/>
              <a:t>”</a:t>
            </a:r>
          </a:p>
        </p:txBody>
      </p:sp>
      <p:sp>
        <p:nvSpPr>
          <p:cNvPr id="31" name="Text Placeholder 23">
            <a:extLst>
              <a:ext uri="{FF2B5EF4-FFF2-40B4-BE49-F238E27FC236}">
                <a16:creationId xmlns:a16="http://schemas.microsoft.com/office/drawing/2014/main" id="{4126624C-67EC-2E4D-AC23-5F3675D3F545}"/>
              </a:ext>
            </a:extLst>
          </p:cNvPr>
          <p:cNvSpPr>
            <a:spLocks noGrp="1"/>
          </p:cNvSpPr>
          <p:nvPr>
            <p:ph type="body" sz="quarter" idx="13" hasCustomPrompt="1"/>
          </p:nvPr>
        </p:nvSpPr>
        <p:spPr>
          <a:xfrm>
            <a:off x="491225" y="1740008"/>
            <a:ext cx="3288612" cy="2623117"/>
          </a:xfrm>
        </p:spPr>
        <p:txBody>
          <a:bodyPr anchor="ctr">
            <a:normAutofit/>
          </a:bodyPr>
          <a:lstStyle>
            <a:lvl1pPr marL="0" indent="0" algn="ctr">
              <a:lnSpc>
                <a:spcPts val="1760"/>
              </a:lnSpc>
              <a:spcBef>
                <a:spcPts val="0"/>
              </a:spcBef>
              <a:buNone/>
              <a:defRPr sz="1600"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2" name="Text Placeholder 23">
            <a:extLst>
              <a:ext uri="{FF2B5EF4-FFF2-40B4-BE49-F238E27FC236}">
                <a16:creationId xmlns:a16="http://schemas.microsoft.com/office/drawing/2014/main" id="{8825B92F-5B8F-F94C-9998-2C620B047B54}"/>
              </a:ext>
            </a:extLst>
          </p:cNvPr>
          <p:cNvSpPr>
            <a:spLocks noGrp="1"/>
          </p:cNvSpPr>
          <p:nvPr>
            <p:ph type="body" sz="quarter" idx="15" hasCustomPrompt="1"/>
          </p:nvPr>
        </p:nvSpPr>
        <p:spPr>
          <a:xfrm>
            <a:off x="482317" y="1713988"/>
            <a:ext cx="2003444" cy="936605"/>
          </a:xfrm>
        </p:spPr>
        <p:txBody>
          <a:bodyPr anchor="t">
            <a:normAutofit/>
          </a:bodyPr>
          <a:lstStyle>
            <a:lvl1pPr marL="0" indent="0" algn="l">
              <a:buNone/>
              <a:defRPr sz="9600" b="1" i="0" baseline="0">
                <a:solidFill>
                  <a:srgbClr val="84BA41"/>
                </a:solidFill>
                <a:latin typeface="Helvetica" pitchFamily="2" charset="0"/>
                <a:ea typeface="Helvetica" pitchFamily="2" charset="0"/>
                <a:cs typeface="Times New Roman" charset="0"/>
              </a:defRPr>
            </a:lvl1pPr>
          </a:lstStyle>
          <a:p>
            <a:pPr lvl="0"/>
            <a:r>
              <a:rPr lang="en-US" dirty="0"/>
              <a:t>“</a:t>
            </a:r>
          </a:p>
        </p:txBody>
      </p:sp>
      <p:sp>
        <p:nvSpPr>
          <p:cNvPr id="35" name="Graphic 4">
            <a:extLst>
              <a:ext uri="{FF2B5EF4-FFF2-40B4-BE49-F238E27FC236}">
                <a16:creationId xmlns:a16="http://schemas.microsoft.com/office/drawing/2014/main" id="{00447948-3918-3049-99E7-73369E8A4A46}"/>
              </a:ext>
            </a:extLst>
          </p:cNvPr>
          <p:cNvSpPr/>
          <p:nvPr userDrawn="1"/>
        </p:nvSpPr>
        <p:spPr>
          <a:xfrm rot="10800000">
            <a:off x="7098479" y="6989673"/>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sp>
        <p:nvSpPr>
          <p:cNvPr id="12" name="Text Box 5">
            <a:extLst>
              <a:ext uri="{FF2B5EF4-FFF2-40B4-BE49-F238E27FC236}">
                <a16:creationId xmlns:a16="http://schemas.microsoft.com/office/drawing/2014/main" id="{791B7458-5EA5-B540-8886-6ED0F1B2EF92}"/>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8308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with Photo">
    <p:spTree>
      <p:nvGrpSpPr>
        <p:cNvPr id="1" name=""/>
        <p:cNvGrpSpPr/>
        <p:nvPr/>
      </p:nvGrpSpPr>
      <p:grpSpPr>
        <a:xfrm>
          <a:off x="0" y="0"/>
          <a:ext cx="0" cy="0"/>
          <a:chOff x="0" y="0"/>
          <a:chExt cx="0" cy="0"/>
        </a:xfrm>
      </p:grpSpPr>
      <p:sp>
        <p:nvSpPr>
          <p:cNvPr id="33" name="Freeform 32">
            <a:extLst>
              <a:ext uri="{FF2B5EF4-FFF2-40B4-BE49-F238E27FC236}">
                <a16:creationId xmlns:a16="http://schemas.microsoft.com/office/drawing/2014/main" id="{B2E99A25-817D-B344-983F-A62068A523DB}"/>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369" name="Rectangle 368">
            <a:extLst>
              <a:ext uri="{FF2B5EF4-FFF2-40B4-BE49-F238E27FC236}">
                <a16:creationId xmlns:a16="http://schemas.microsoft.com/office/drawing/2014/main" id="{5C094913-F9C1-3546-A0D0-E1F25AE5CB6D}"/>
              </a:ext>
            </a:extLst>
          </p:cNvPr>
          <p:cNvSpPr/>
          <p:nvPr userDrawn="1"/>
        </p:nvSpPr>
        <p:spPr>
          <a:xfrm flipV="1">
            <a:off x="403762" y="-1"/>
            <a:ext cx="3517446" cy="9892145"/>
          </a:xfrm>
          <a:prstGeom prst="rect">
            <a:avLst/>
          </a:prstGeom>
          <a:solidFill>
            <a:srgbClr val="2972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29" name="Text Placeholder 32">
            <a:extLst>
              <a:ext uri="{FF2B5EF4-FFF2-40B4-BE49-F238E27FC236}">
                <a16:creationId xmlns:a16="http://schemas.microsoft.com/office/drawing/2014/main" id="{56F1D198-2B0B-C84A-A324-B6002954666B}"/>
              </a:ext>
            </a:extLst>
          </p:cNvPr>
          <p:cNvSpPr>
            <a:spLocks noGrp="1"/>
          </p:cNvSpPr>
          <p:nvPr>
            <p:ph type="body" sz="quarter" idx="43" hasCustomPrompt="1"/>
          </p:nvPr>
        </p:nvSpPr>
        <p:spPr>
          <a:xfrm>
            <a:off x="671484" y="4966728"/>
            <a:ext cx="2966985" cy="4726984"/>
          </a:xfrm>
        </p:spPr>
        <p:txBody>
          <a:bodyPr numCol="1" spcCol="288000" anchor="t">
            <a:noAutofit/>
          </a:bodyPr>
          <a:lstStyle>
            <a:lvl1pPr marL="0" indent="0" algn="just">
              <a:lnSpc>
                <a:spcPct val="100000"/>
              </a:lnSpc>
              <a:spcBef>
                <a:spcPts val="0"/>
              </a:spcBef>
              <a:buNone/>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30" name="Text Placeholder 32">
            <a:extLst>
              <a:ext uri="{FF2B5EF4-FFF2-40B4-BE49-F238E27FC236}">
                <a16:creationId xmlns:a16="http://schemas.microsoft.com/office/drawing/2014/main" id="{931655E4-399C-8841-B4C7-C899F1EB5121}"/>
              </a:ext>
            </a:extLst>
          </p:cNvPr>
          <p:cNvSpPr>
            <a:spLocks noGrp="1"/>
          </p:cNvSpPr>
          <p:nvPr>
            <p:ph type="body" sz="quarter" idx="46" hasCustomPrompt="1"/>
          </p:nvPr>
        </p:nvSpPr>
        <p:spPr>
          <a:xfrm>
            <a:off x="671484" y="1968012"/>
            <a:ext cx="2966985" cy="2541673"/>
          </a:xfr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400" b="1" i="1">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31" name="Text Placeholder 32">
            <a:extLst>
              <a:ext uri="{FF2B5EF4-FFF2-40B4-BE49-F238E27FC236}">
                <a16:creationId xmlns:a16="http://schemas.microsoft.com/office/drawing/2014/main" id="{9DD21B36-A2C1-AD45-BE5F-D8F066F37045}"/>
              </a:ext>
            </a:extLst>
          </p:cNvPr>
          <p:cNvSpPr>
            <a:spLocks noGrp="1"/>
          </p:cNvSpPr>
          <p:nvPr>
            <p:ph type="body" sz="quarter" idx="30" hasCustomPrompt="1"/>
          </p:nvPr>
        </p:nvSpPr>
        <p:spPr>
          <a:xfrm>
            <a:off x="671484" y="643386"/>
            <a:ext cx="2864232" cy="879667"/>
          </a:xfrm>
        </p:spPr>
        <p:txBody>
          <a:bodyPr>
            <a:noAutofit/>
          </a:bodyPr>
          <a:lstStyle>
            <a:lvl1pPr marL="0" indent="0" algn="l">
              <a:buNone/>
              <a:defRPr sz="24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
        <p:nvSpPr>
          <p:cNvPr id="34" name="Slide Number Placeholder 5">
            <a:extLst>
              <a:ext uri="{FF2B5EF4-FFF2-40B4-BE49-F238E27FC236}">
                <a16:creationId xmlns:a16="http://schemas.microsoft.com/office/drawing/2014/main" id="{66C0C179-FB3C-3547-A845-9E5868105B59}"/>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36" name="Straight Connector 35">
            <a:extLst>
              <a:ext uri="{FF2B5EF4-FFF2-40B4-BE49-F238E27FC236}">
                <a16:creationId xmlns:a16="http://schemas.microsoft.com/office/drawing/2014/main" id="{9CCC2E37-306B-5A49-BEC4-B3BCD52C4E37}"/>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39" name="Picture Placeholder 38">
            <a:extLst>
              <a:ext uri="{FF2B5EF4-FFF2-40B4-BE49-F238E27FC236}">
                <a16:creationId xmlns:a16="http://schemas.microsoft.com/office/drawing/2014/main" id="{E4CC9847-5F0D-2747-965E-DDB49A0782BF}"/>
              </a:ext>
            </a:extLst>
          </p:cNvPr>
          <p:cNvSpPr>
            <a:spLocks noGrp="1"/>
          </p:cNvSpPr>
          <p:nvPr>
            <p:ph type="pic" sz="quarter" idx="41"/>
          </p:nvPr>
        </p:nvSpPr>
        <p:spPr>
          <a:xfrm>
            <a:off x="3921209" y="463140"/>
            <a:ext cx="3234704" cy="9108372"/>
          </a:xfrm>
          <a:custGeom>
            <a:avLst/>
            <a:gdLst>
              <a:gd name="connsiteX0" fmla="*/ 0 w 3234704"/>
              <a:gd name="connsiteY0" fmla="*/ 0 h 9108372"/>
              <a:gd name="connsiteX1" fmla="*/ 3233048 w 3234704"/>
              <a:gd name="connsiteY1" fmla="*/ 0 h 9108372"/>
              <a:gd name="connsiteX2" fmla="*/ 3233048 w 3234704"/>
              <a:gd name="connsiteY2" fmla="*/ 3484251 h 9108372"/>
              <a:gd name="connsiteX3" fmla="*/ 3234704 w 3234704"/>
              <a:gd name="connsiteY3" fmla="*/ 3484251 h 9108372"/>
              <a:gd name="connsiteX4" fmla="*/ 3234704 w 3234704"/>
              <a:gd name="connsiteY4" fmla="*/ 6526533 h 9108372"/>
              <a:gd name="connsiteX5" fmla="*/ 3177264 w 3234704"/>
              <a:gd name="connsiteY5" fmla="*/ 6526533 h 9108372"/>
              <a:gd name="connsiteX6" fmla="*/ 3177264 w 3234704"/>
              <a:gd name="connsiteY6" fmla="*/ 8212181 h 9108372"/>
              <a:gd name="connsiteX7" fmla="*/ 3234704 w 3234704"/>
              <a:gd name="connsiteY7" fmla="*/ 8212181 h 9108372"/>
              <a:gd name="connsiteX8" fmla="*/ 3234704 w 3234704"/>
              <a:gd name="connsiteY8" fmla="*/ 8772922 h 9108372"/>
              <a:gd name="connsiteX9" fmla="*/ 3233048 w 3234704"/>
              <a:gd name="connsiteY9" fmla="*/ 8772922 h 9108372"/>
              <a:gd name="connsiteX10" fmla="*/ 3233048 w 3234704"/>
              <a:gd name="connsiteY10" fmla="*/ 9108372 h 9108372"/>
              <a:gd name="connsiteX11" fmla="*/ 0 w 3234704"/>
              <a:gd name="connsiteY11" fmla="*/ 9108372 h 910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4704" h="9108372">
                <a:moveTo>
                  <a:pt x="0" y="0"/>
                </a:moveTo>
                <a:lnTo>
                  <a:pt x="3233048" y="0"/>
                </a:lnTo>
                <a:lnTo>
                  <a:pt x="3233048" y="3484251"/>
                </a:lnTo>
                <a:lnTo>
                  <a:pt x="3234704" y="3484251"/>
                </a:lnTo>
                <a:lnTo>
                  <a:pt x="3234704" y="6526533"/>
                </a:lnTo>
                <a:lnTo>
                  <a:pt x="3177264" y="6526533"/>
                </a:lnTo>
                <a:lnTo>
                  <a:pt x="3177264" y="8212181"/>
                </a:lnTo>
                <a:lnTo>
                  <a:pt x="3234704" y="8212181"/>
                </a:lnTo>
                <a:lnTo>
                  <a:pt x="3234704" y="8772922"/>
                </a:lnTo>
                <a:lnTo>
                  <a:pt x="3233048" y="8772922"/>
                </a:lnTo>
                <a:lnTo>
                  <a:pt x="3233048" y="9108372"/>
                </a:lnTo>
                <a:lnTo>
                  <a:pt x="0" y="9108372"/>
                </a:lnTo>
                <a:close/>
              </a:path>
            </a:pathLst>
          </a:custGeom>
          <a:solidFill>
            <a:schemeClr val="bg1">
              <a:lumMod val="85000"/>
            </a:schemeClr>
          </a:solidFill>
          <a:ln>
            <a:noFill/>
          </a:ln>
        </p:spPr>
        <p:txBody>
          <a:bodyPr wrap="square">
            <a:noAutofit/>
          </a:bodyPr>
          <a:lstStyle>
            <a:lvl1pPr marL="0" indent="0">
              <a:buNone/>
              <a:defRPr sz="800"/>
            </a:lvl1pPr>
          </a:lstStyle>
          <a:p>
            <a:endParaRPr lang="en-US" dirty="0"/>
          </a:p>
        </p:txBody>
      </p:sp>
      <p:sp>
        <p:nvSpPr>
          <p:cNvPr id="40" name="Graphic 4">
            <a:extLst>
              <a:ext uri="{FF2B5EF4-FFF2-40B4-BE49-F238E27FC236}">
                <a16:creationId xmlns:a16="http://schemas.microsoft.com/office/drawing/2014/main" id="{B4FDC610-BDA8-F145-BC68-55F8A476E986}"/>
              </a:ext>
            </a:extLst>
          </p:cNvPr>
          <p:cNvSpPr/>
          <p:nvPr userDrawn="1"/>
        </p:nvSpPr>
        <p:spPr>
          <a:xfrm rot="10800000">
            <a:off x="7098479" y="6989673"/>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sp>
        <p:nvSpPr>
          <p:cNvPr id="12" name="Text Box 5">
            <a:extLst>
              <a:ext uri="{FF2B5EF4-FFF2-40B4-BE49-F238E27FC236}">
                <a16:creationId xmlns:a16="http://schemas.microsoft.com/office/drawing/2014/main" id="{D745C0BB-C941-BA43-89DE-4800C935C6EF}"/>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2217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5"/>
            <a:ext cx="6520220" cy="206658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231620" y="10122572"/>
            <a:ext cx="1047264" cy="465822"/>
          </a:xfrm>
          <a:prstGeom prst="rect">
            <a:avLst/>
          </a:prstGeom>
        </p:spPr>
        <p:txBody>
          <a:bodyPr vert="horz" lIns="91440" tIns="45720" rIns="91440" bIns="45720" rtlCol="0" anchor="ctr"/>
          <a:lstStyle>
            <a:lvl1pPr algn="r">
              <a:defRPr sz="1200" b="0" i="0">
                <a:solidFill>
                  <a:srgbClr val="011E3B"/>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61" r:id="rId1"/>
    <p:sldLayoutId id="2147483683" r:id="rId2"/>
    <p:sldLayoutId id="2147483672" r:id="rId3"/>
    <p:sldLayoutId id="2147483688" r:id="rId4"/>
    <p:sldLayoutId id="2147483691" r:id="rId5"/>
    <p:sldLayoutId id="2147483692" r:id="rId6"/>
    <p:sldLayoutId id="2147483689" r:id="rId7"/>
    <p:sldLayoutId id="2147483684" r:id="rId8"/>
    <p:sldLayoutId id="2147483682" r:id="rId9"/>
    <p:sldLayoutId id="2147483681" r:id="rId10"/>
    <p:sldLayoutId id="2147483707" r:id="rId11"/>
    <p:sldLayoutId id="2147483665" r:id="rId12"/>
    <p:sldLayoutId id="2147483694" r:id="rId13"/>
    <p:sldLayoutId id="2147483695" r:id="rId14"/>
    <p:sldLayoutId id="2147483696" r:id="rId15"/>
    <p:sldLayoutId id="2147483697" r:id="rId16"/>
  </p:sldLayoutIdLst>
  <p:hf hdr="0"/>
  <p:txStyles>
    <p:titleStyle>
      <a:lvl1pPr algn="l" defTabSz="2072941" rtl="0" eaLnBrk="1" latinLnBrk="0" hangingPunct="1">
        <a:lnSpc>
          <a:spcPct val="90000"/>
        </a:lnSpc>
        <a:spcBef>
          <a:spcPct val="0"/>
        </a:spcBef>
        <a:buNone/>
        <a:defRPr sz="9975" kern="1200">
          <a:solidFill>
            <a:srgbClr val="011E3B"/>
          </a:solidFill>
          <a:latin typeface="Calibri" panose="020F0502020204030204" pitchFamily="34" charset="0"/>
          <a:ea typeface="+mj-ea"/>
          <a:cs typeface="Calibri" panose="020F0502020204030204" pitchFamily="34" charset="0"/>
        </a:defRPr>
      </a:lvl1pPr>
    </p:titleStyle>
    <p:body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2941" rtl="0" eaLnBrk="1" latinLnBrk="0" hangingPunct="1">
        <a:defRPr sz="4080" kern="1200">
          <a:solidFill>
            <a:schemeClr val="tx1"/>
          </a:solidFill>
          <a:latin typeface="+mn-lt"/>
          <a:ea typeface="+mn-ea"/>
          <a:cs typeface="+mn-cs"/>
        </a:defRPr>
      </a:lvl1pPr>
      <a:lvl2pPr marL="1036469" algn="l" defTabSz="2072941" rtl="0" eaLnBrk="1" latinLnBrk="0" hangingPunct="1">
        <a:defRPr sz="4080" kern="1200">
          <a:solidFill>
            <a:schemeClr val="tx1"/>
          </a:solidFill>
          <a:latin typeface="+mn-lt"/>
          <a:ea typeface="+mn-ea"/>
          <a:cs typeface="+mn-cs"/>
        </a:defRPr>
      </a:lvl2pPr>
      <a:lvl3pPr marL="2072941" algn="l" defTabSz="2072941" rtl="0" eaLnBrk="1" latinLnBrk="0" hangingPunct="1">
        <a:defRPr sz="4080" kern="1200">
          <a:solidFill>
            <a:schemeClr val="tx1"/>
          </a:solidFill>
          <a:latin typeface="+mn-lt"/>
          <a:ea typeface="+mn-ea"/>
          <a:cs typeface="+mn-cs"/>
        </a:defRPr>
      </a:lvl3pPr>
      <a:lvl4pPr marL="3109412" algn="l" defTabSz="2072941" rtl="0" eaLnBrk="1" latinLnBrk="0" hangingPunct="1">
        <a:defRPr sz="4080" kern="1200">
          <a:solidFill>
            <a:schemeClr val="tx1"/>
          </a:solidFill>
          <a:latin typeface="+mn-lt"/>
          <a:ea typeface="+mn-ea"/>
          <a:cs typeface="+mn-cs"/>
        </a:defRPr>
      </a:lvl4pPr>
      <a:lvl5pPr marL="4145883" algn="l" defTabSz="2072941" rtl="0" eaLnBrk="1" latinLnBrk="0" hangingPunct="1">
        <a:defRPr sz="4080" kern="1200">
          <a:solidFill>
            <a:schemeClr val="tx1"/>
          </a:solidFill>
          <a:latin typeface="+mn-lt"/>
          <a:ea typeface="+mn-ea"/>
          <a:cs typeface="+mn-cs"/>
        </a:defRPr>
      </a:lvl5pPr>
      <a:lvl6pPr marL="5182352" algn="l" defTabSz="2072941" rtl="0" eaLnBrk="1" latinLnBrk="0" hangingPunct="1">
        <a:defRPr sz="4080" kern="1200">
          <a:solidFill>
            <a:schemeClr val="tx1"/>
          </a:solidFill>
          <a:latin typeface="+mn-lt"/>
          <a:ea typeface="+mn-ea"/>
          <a:cs typeface="+mn-cs"/>
        </a:defRPr>
      </a:lvl6pPr>
      <a:lvl7pPr marL="6218822" algn="l" defTabSz="2072941" rtl="0" eaLnBrk="1" latinLnBrk="0" hangingPunct="1">
        <a:defRPr sz="4080" kern="1200">
          <a:solidFill>
            <a:schemeClr val="tx1"/>
          </a:solidFill>
          <a:latin typeface="+mn-lt"/>
          <a:ea typeface="+mn-ea"/>
          <a:cs typeface="+mn-cs"/>
        </a:defRPr>
      </a:lvl7pPr>
      <a:lvl8pPr marL="7255294" algn="l" defTabSz="2072941" rtl="0" eaLnBrk="1" latinLnBrk="0" hangingPunct="1">
        <a:defRPr sz="4080" kern="1200">
          <a:solidFill>
            <a:schemeClr val="tx1"/>
          </a:solidFill>
          <a:latin typeface="+mn-lt"/>
          <a:ea typeface="+mn-ea"/>
          <a:cs typeface="+mn-cs"/>
        </a:defRPr>
      </a:lvl8pPr>
      <a:lvl9pPr marL="8291764" algn="l" defTabSz="2072941"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spark.ie/" TargetMode="External"/><Relationship Id="rId2" Type="http://schemas.openxmlformats.org/officeDocument/2006/relationships/image" Target="../media/image10.png"/><Relationship Id="rId1" Type="http://schemas.openxmlformats.org/officeDocument/2006/relationships/slideLayout" Target="../slideLayouts/slideLayout13.xml"/><Relationship Id="rId5" Type="http://schemas.openxmlformats.org/officeDocument/2006/relationships/image" Target="../media/image12.jp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hyperlink" Target="https://www.seai.ie/" TargetMode="External"/><Relationship Id="rId3" Type="http://schemas.openxmlformats.org/officeDocument/2006/relationships/hyperlink" Target="https://www.enterprise-ireland.com/en/" TargetMode="External"/><Relationship Id="rId7" Type="http://schemas.openxmlformats.org/officeDocument/2006/relationships/hyperlink" Target="createlouth.ie"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hyperlink" Target="https://www.louthcoco.ie/en/" TargetMode="External"/><Relationship Id="rId5" Type="http://schemas.openxmlformats.org/officeDocument/2006/relationships/hyperlink" Target="https://www.dundalkcu.ie/" TargetMode="External"/><Relationship Id="rId4" Type="http://schemas.openxmlformats.org/officeDocument/2006/relationships/hyperlink" Target="https://www.internationalfundforireland.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0903C9-246B-7E47-B2BA-D373B7DE169D}"/>
              </a:ext>
            </a:extLst>
          </p:cNvPr>
          <p:cNvSpPr>
            <a:spLocks noGrp="1"/>
          </p:cNvSpPr>
          <p:nvPr>
            <p:ph type="body" sz="quarter" idx="11"/>
          </p:nvPr>
        </p:nvSpPr>
        <p:spPr/>
        <p:txBody>
          <a:bodyPr/>
          <a:lstStyle/>
          <a:p>
            <a:r>
              <a:rPr lang="en-US" dirty="0"/>
              <a:t>CREATIVE SPARK</a:t>
            </a:r>
          </a:p>
        </p:txBody>
      </p:sp>
      <p:sp>
        <p:nvSpPr>
          <p:cNvPr id="4" name="Text Placeholder 3">
            <a:extLst>
              <a:ext uri="{FF2B5EF4-FFF2-40B4-BE49-F238E27FC236}">
                <a16:creationId xmlns:a16="http://schemas.microsoft.com/office/drawing/2014/main" id="{F483C1C9-1C14-B74D-BCAD-C43C4168025C}"/>
              </a:ext>
            </a:extLst>
          </p:cNvPr>
          <p:cNvSpPr>
            <a:spLocks noGrp="1"/>
          </p:cNvSpPr>
          <p:nvPr>
            <p:ph type="body" sz="quarter" idx="32"/>
          </p:nvPr>
        </p:nvSpPr>
        <p:spPr>
          <a:xfrm>
            <a:off x="508001" y="6639592"/>
            <a:ext cx="6727190" cy="2841967"/>
          </a:xfrm>
        </p:spPr>
        <p:txBody>
          <a:bodyPr/>
          <a:lstStyle/>
          <a:p>
            <a:r>
              <a:rPr lang="en-GB" dirty="0"/>
              <a:t>Creative Spark operates as a not-for-profit social enterprise in Dundalk, Ireland.  </a:t>
            </a:r>
            <a:r>
              <a:rPr lang="en-US" dirty="0"/>
              <a:t>Creative Spark, </a:t>
            </a:r>
            <a:r>
              <a:rPr lang="en-US" dirty="0" err="1"/>
              <a:t>centre</a:t>
            </a:r>
            <a:r>
              <a:rPr lang="en-US" dirty="0"/>
              <a:t> for creativity and innovation,</a:t>
            </a:r>
            <a:r>
              <a:rPr lang="en-GB" dirty="0"/>
              <a:t> launched in October 2012 with the goal of providing dedicated creative training and workspace facilities for new and established enterprises in county Louth. </a:t>
            </a:r>
            <a:r>
              <a:rPr lang="en-US" dirty="0"/>
              <a:t>Creative Spark was conceived with a clear focus on the development of the creative and innovative enterprise sector in this region and the use of creative practice to promote social engagement.</a:t>
            </a:r>
            <a:r>
              <a:rPr lang="en-GB" dirty="0"/>
              <a:t> </a:t>
            </a:r>
          </a:p>
          <a:p>
            <a:endParaRPr lang="en-GB" dirty="0"/>
          </a:p>
          <a:p>
            <a:r>
              <a:rPr lang="en-US" dirty="0"/>
              <a:t>Creative Spark corresponds to best practice principle that clustering creative and innovative businesses in a central multi-tenant enterprise hub can be a dynamic business stimulation strategy bringing wealth creation, job creation and knowledge advancement to an area. EU and national policies place a very firm strong emphasis on knowledge-driven businesses and industries, learning and skills, educational linkages and R&amp;D as the absolute drivers of regional economies. Therefore, Creative Spark seeks to stimulate and develop the region’s small and medium-sized enterprise (SME) sector and operate as a creative and innovative hub for the region offering a range of facilities, services and opportunities.</a:t>
            </a:r>
          </a:p>
          <a:p>
            <a:endParaRPr lang="en-US" dirty="0"/>
          </a:p>
          <a:p>
            <a:r>
              <a:rPr lang="en-US" dirty="0"/>
              <a:t>Dundalk is a showcase town for sustainability in Ireland, with the town becoming Irelands first sustainable energy zone in 2007, and currently part of a sustainable energy community </a:t>
            </a:r>
            <a:r>
              <a:rPr lang="en-US" dirty="0" err="1"/>
              <a:t>programme</a:t>
            </a:r>
            <a:r>
              <a:rPr lang="en-US" dirty="0"/>
              <a:t> established by SEAI (Sustainable Energy Authority Ireland).   Creative Spark was built with sustainability at the forefront of design in order to demonstrate a low-energy building solution in the sustainable energy zone in excess of the normal targets, with outcomes and learnings applicable across a range of sectors and building types.  The building was constructed with the aim of achieving an improvement in energy performance of up to 50% through building design and building management strategies. </a:t>
            </a:r>
          </a:p>
          <a:p>
            <a:endParaRPr lang="en-US" dirty="0"/>
          </a:p>
          <a:p>
            <a:endParaRPr lang="en-US" dirty="0"/>
          </a:p>
          <a:p>
            <a:endParaRPr lang="en-US" dirty="0"/>
          </a:p>
          <a:p>
            <a:endParaRPr lang="en-GB" dirty="0"/>
          </a:p>
        </p:txBody>
      </p:sp>
      <p:sp>
        <p:nvSpPr>
          <p:cNvPr id="5" name="Text Placeholder 4">
            <a:extLst>
              <a:ext uri="{FF2B5EF4-FFF2-40B4-BE49-F238E27FC236}">
                <a16:creationId xmlns:a16="http://schemas.microsoft.com/office/drawing/2014/main" id="{2DF29355-A474-164A-8F24-21568EE1B28D}"/>
              </a:ext>
            </a:extLst>
          </p:cNvPr>
          <p:cNvSpPr>
            <a:spLocks noGrp="1"/>
          </p:cNvSpPr>
          <p:nvPr>
            <p:ph type="body" sz="quarter" idx="58"/>
          </p:nvPr>
        </p:nvSpPr>
        <p:spPr/>
        <p:txBody>
          <a:bodyPr/>
          <a:lstStyle/>
          <a:p>
            <a:r>
              <a:rPr lang="en-US" dirty="0"/>
              <a:t>Company Name</a:t>
            </a:r>
          </a:p>
        </p:txBody>
      </p:sp>
      <p:sp>
        <p:nvSpPr>
          <p:cNvPr id="6" name="Text Placeholder 5">
            <a:extLst>
              <a:ext uri="{FF2B5EF4-FFF2-40B4-BE49-F238E27FC236}">
                <a16:creationId xmlns:a16="http://schemas.microsoft.com/office/drawing/2014/main" id="{94CC215A-6CAF-F740-9EB3-41B54EF2E2C1}"/>
              </a:ext>
            </a:extLst>
          </p:cNvPr>
          <p:cNvSpPr>
            <a:spLocks noGrp="1"/>
          </p:cNvSpPr>
          <p:nvPr>
            <p:ph type="body" sz="quarter" idx="59"/>
          </p:nvPr>
        </p:nvSpPr>
        <p:spPr>
          <a:xfrm>
            <a:off x="479913" y="3797816"/>
            <a:ext cx="3719156" cy="348400"/>
          </a:xfrm>
        </p:spPr>
        <p:txBody>
          <a:bodyPr/>
          <a:lstStyle/>
          <a:p>
            <a:r>
              <a:rPr lang="en-US" dirty="0"/>
              <a:t>Creative Spark </a:t>
            </a:r>
          </a:p>
        </p:txBody>
      </p:sp>
      <p:sp>
        <p:nvSpPr>
          <p:cNvPr id="7" name="Text Placeholder 6">
            <a:extLst>
              <a:ext uri="{FF2B5EF4-FFF2-40B4-BE49-F238E27FC236}">
                <a16:creationId xmlns:a16="http://schemas.microsoft.com/office/drawing/2014/main" id="{A3A06D0A-04AB-4944-B7E1-CE1DD976E461}"/>
              </a:ext>
            </a:extLst>
          </p:cNvPr>
          <p:cNvSpPr>
            <a:spLocks noGrp="1"/>
          </p:cNvSpPr>
          <p:nvPr>
            <p:ph type="body" sz="quarter" idx="60"/>
          </p:nvPr>
        </p:nvSpPr>
        <p:spPr/>
        <p:txBody>
          <a:bodyPr/>
          <a:lstStyle/>
          <a:p>
            <a:r>
              <a:rPr lang="en-US" dirty="0"/>
              <a:t>Date of Interview</a:t>
            </a:r>
          </a:p>
        </p:txBody>
      </p:sp>
      <p:sp>
        <p:nvSpPr>
          <p:cNvPr id="8" name="Text Placeholder 7">
            <a:extLst>
              <a:ext uri="{FF2B5EF4-FFF2-40B4-BE49-F238E27FC236}">
                <a16:creationId xmlns:a16="http://schemas.microsoft.com/office/drawing/2014/main" id="{52EB6B99-F7E7-F44A-9AF0-C9D7034B88FD}"/>
              </a:ext>
            </a:extLst>
          </p:cNvPr>
          <p:cNvSpPr>
            <a:spLocks noGrp="1"/>
          </p:cNvSpPr>
          <p:nvPr>
            <p:ph type="body" sz="quarter" idx="61"/>
          </p:nvPr>
        </p:nvSpPr>
        <p:spPr/>
        <p:txBody>
          <a:bodyPr/>
          <a:lstStyle/>
          <a:p>
            <a:r>
              <a:rPr lang="en-US" dirty="0"/>
              <a:t>28.07.21 via phone interview</a:t>
            </a:r>
          </a:p>
        </p:txBody>
      </p:sp>
      <p:sp>
        <p:nvSpPr>
          <p:cNvPr id="9" name="Text Placeholder 8">
            <a:extLst>
              <a:ext uri="{FF2B5EF4-FFF2-40B4-BE49-F238E27FC236}">
                <a16:creationId xmlns:a16="http://schemas.microsoft.com/office/drawing/2014/main" id="{04B0A19C-C24C-094D-B9F6-61BF132B262D}"/>
              </a:ext>
            </a:extLst>
          </p:cNvPr>
          <p:cNvSpPr>
            <a:spLocks noGrp="1"/>
          </p:cNvSpPr>
          <p:nvPr>
            <p:ph type="body" sz="quarter" idx="62"/>
          </p:nvPr>
        </p:nvSpPr>
        <p:spPr/>
        <p:txBody>
          <a:bodyPr/>
          <a:lstStyle/>
          <a:p>
            <a:r>
              <a:rPr lang="en-US" dirty="0"/>
              <a:t>Contact Person</a:t>
            </a:r>
          </a:p>
        </p:txBody>
      </p:sp>
      <p:sp>
        <p:nvSpPr>
          <p:cNvPr id="10" name="Text Placeholder 9">
            <a:extLst>
              <a:ext uri="{FF2B5EF4-FFF2-40B4-BE49-F238E27FC236}">
                <a16:creationId xmlns:a16="http://schemas.microsoft.com/office/drawing/2014/main" id="{507F3D4A-6191-224B-BD7F-C0FFDC009DB0}"/>
              </a:ext>
            </a:extLst>
          </p:cNvPr>
          <p:cNvSpPr>
            <a:spLocks noGrp="1"/>
          </p:cNvSpPr>
          <p:nvPr>
            <p:ph type="body" sz="quarter" idx="63"/>
          </p:nvPr>
        </p:nvSpPr>
        <p:spPr/>
        <p:txBody>
          <a:bodyPr/>
          <a:lstStyle/>
          <a:p>
            <a:r>
              <a:rPr lang="en-US" dirty="0"/>
              <a:t>Sarah Daly – Executive Director </a:t>
            </a:r>
          </a:p>
        </p:txBody>
      </p:sp>
      <p:sp>
        <p:nvSpPr>
          <p:cNvPr id="11" name="Text Placeholder 10">
            <a:extLst>
              <a:ext uri="{FF2B5EF4-FFF2-40B4-BE49-F238E27FC236}">
                <a16:creationId xmlns:a16="http://schemas.microsoft.com/office/drawing/2014/main" id="{E14989D5-0230-5C47-8142-8E9DC8A78ED4}"/>
              </a:ext>
            </a:extLst>
          </p:cNvPr>
          <p:cNvSpPr>
            <a:spLocks noGrp="1"/>
          </p:cNvSpPr>
          <p:nvPr>
            <p:ph type="body" sz="quarter" idx="64"/>
          </p:nvPr>
        </p:nvSpPr>
        <p:spPr/>
        <p:txBody>
          <a:bodyPr/>
          <a:lstStyle/>
          <a:p>
            <a:r>
              <a:rPr lang="en-US" dirty="0"/>
              <a:t>Email</a:t>
            </a:r>
          </a:p>
        </p:txBody>
      </p:sp>
      <p:sp>
        <p:nvSpPr>
          <p:cNvPr id="12" name="Text Placeholder 11">
            <a:extLst>
              <a:ext uri="{FF2B5EF4-FFF2-40B4-BE49-F238E27FC236}">
                <a16:creationId xmlns:a16="http://schemas.microsoft.com/office/drawing/2014/main" id="{ECC7D563-6E5D-B348-B050-5B3C32402AFA}"/>
              </a:ext>
            </a:extLst>
          </p:cNvPr>
          <p:cNvSpPr>
            <a:spLocks noGrp="1"/>
          </p:cNvSpPr>
          <p:nvPr>
            <p:ph type="body" sz="quarter" idx="65"/>
          </p:nvPr>
        </p:nvSpPr>
        <p:spPr/>
        <p:txBody>
          <a:bodyPr/>
          <a:lstStyle/>
          <a:p>
            <a:r>
              <a:rPr lang="en-US" dirty="0"/>
              <a:t>sarah@creativespark.ie</a:t>
            </a:r>
          </a:p>
        </p:txBody>
      </p:sp>
      <p:sp>
        <p:nvSpPr>
          <p:cNvPr id="13" name="Slide Number Placeholder 12">
            <a:extLst>
              <a:ext uri="{FF2B5EF4-FFF2-40B4-BE49-F238E27FC236}">
                <a16:creationId xmlns:a16="http://schemas.microsoft.com/office/drawing/2014/main" id="{5EEE723D-0BA6-7C4A-B64F-9344B2DD152B}"/>
              </a:ext>
            </a:extLst>
          </p:cNvPr>
          <p:cNvSpPr>
            <a:spLocks noGrp="1"/>
          </p:cNvSpPr>
          <p:nvPr>
            <p:ph type="sldNum" sz="quarter" idx="4"/>
          </p:nvPr>
        </p:nvSpPr>
        <p:spPr/>
        <p:txBody>
          <a:bodyPr/>
          <a:lstStyle/>
          <a:p>
            <a:fld id="{CB2079F2-58AF-ED44-82D7-E04B2F6FD686}" type="slidenum">
              <a:rPr lang="en-US" smtClean="0"/>
              <a:pPr/>
              <a:t>1</a:t>
            </a:fld>
            <a:endParaRPr lang="en-US" dirty="0"/>
          </a:p>
        </p:txBody>
      </p:sp>
      <p:pic>
        <p:nvPicPr>
          <p:cNvPr id="26" name="Picture Placeholder 25">
            <a:extLst>
              <a:ext uri="{FF2B5EF4-FFF2-40B4-BE49-F238E27FC236}">
                <a16:creationId xmlns:a16="http://schemas.microsoft.com/office/drawing/2014/main" id="{D6263DC2-4C22-D44E-A622-FFA45A338AE5}"/>
              </a:ext>
            </a:extLst>
          </p:cNvPr>
          <p:cNvPicPr>
            <a:picLocks noGrp="1" noChangeAspect="1"/>
          </p:cNvPicPr>
          <p:nvPr>
            <p:ph type="pic" sz="quarter" idx="56"/>
          </p:nvPr>
        </p:nvPicPr>
        <p:blipFill>
          <a:blip r:embed="rId2"/>
          <a:srcRect l="13276" r="13276"/>
          <a:stretch/>
        </p:blipFill>
        <p:spPr>
          <a:xfrm>
            <a:off x="4928344" y="4285284"/>
            <a:ext cx="2648788" cy="1685456"/>
          </a:xfrm>
        </p:spPr>
      </p:pic>
      <p:grpSp>
        <p:nvGrpSpPr>
          <p:cNvPr id="20" name="Group 19">
            <a:extLst>
              <a:ext uri="{FF2B5EF4-FFF2-40B4-BE49-F238E27FC236}">
                <a16:creationId xmlns:a16="http://schemas.microsoft.com/office/drawing/2014/main" id="{5D357A13-382B-B243-859A-539A3C721959}"/>
              </a:ext>
            </a:extLst>
          </p:cNvPr>
          <p:cNvGrpSpPr/>
          <p:nvPr/>
        </p:nvGrpSpPr>
        <p:grpSpPr>
          <a:xfrm>
            <a:off x="4225123" y="5147391"/>
            <a:ext cx="940579" cy="832733"/>
            <a:chOff x="3932088" y="3269513"/>
            <a:chExt cx="940579" cy="832733"/>
          </a:xfrm>
        </p:grpSpPr>
        <p:sp>
          <p:nvSpPr>
            <p:cNvPr id="22" name="Freeform 21">
              <a:extLst>
                <a:ext uri="{FF2B5EF4-FFF2-40B4-BE49-F238E27FC236}">
                  <a16:creationId xmlns:a16="http://schemas.microsoft.com/office/drawing/2014/main" id="{CA06B990-3576-4F4F-9A19-DBB7F3CAA687}"/>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84BA41"/>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a:p>
          </p:txBody>
        </p:sp>
        <p:sp>
          <p:nvSpPr>
            <p:cNvPr id="23" name="Rectangle 22">
              <a:extLst>
                <a:ext uri="{FF2B5EF4-FFF2-40B4-BE49-F238E27FC236}">
                  <a16:creationId xmlns:a16="http://schemas.microsoft.com/office/drawing/2014/main" id="{1A3AB058-F67F-4943-BA56-86D5CC93578D}"/>
                </a:ext>
              </a:extLst>
            </p:cNvPr>
            <p:cNvSpPr/>
            <p:nvPr/>
          </p:nvSpPr>
          <p:spPr>
            <a:xfrm rot="585404">
              <a:off x="3932088" y="3479589"/>
              <a:ext cx="940579" cy="473528"/>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CLICK</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TO VIEW</a:t>
              </a:r>
              <a:endParaRPr lang="en-IE" sz="1600" b="1" dirty="0">
                <a:solidFill>
                  <a:schemeClr val="bg1"/>
                </a:solidFill>
                <a:latin typeface="Calibri" panose="020F0502020204030204" pitchFamily="34" charset="0"/>
                <a:cs typeface="Calibri" panose="020F0502020204030204" pitchFamily="34" charset="0"/>
              </a:endParaRPr>
            </a:p>
          </p:txBody>
        </p:sp>
      </p:grpSp>
      <p:grpSp>
        <p:nvGrpSpPr>
          <p:cNvPr id="29" name="Graphic 791">
            <a:extLst>
              <a:ext uri="{FF2B5EF4-FFF2-40B4-BE49-F238E27FC236}">
                <a16:creationId xmlns:a16="http://schemas.microsoft.com/office/drawing/2014/main" id="{0ECA0C91-6268-4947-8931-E87A8CCE7DE9}"/>
              </a:ext>
            </a:extLst>
          </p:cNvPr>
          <p:cNvGrpSpPr>
            <a:grpSpLocks noChangeAspect="1"/>
          </p:cNvGrpSpPr>
          <p:nvPr/>
        </p:nvGrpSpPr>
        <p:grpSpPr>
          <a:xfrm>
            <a:off x="508001" y="2954365"/>
            <a:ext cx="572400" cy="572400"/>
            <a:chOff x="3716525" y="3126196"/>
            <a:chExt cx="960078" cy="960078"/>
          </a:xfrm>
        </p:grpSpPr>
        <p:sp>
          <p:nvSpPr>
            <p:cNvPr id="30" name="Freeform 29">
              <a:extLst>
                <a:ext uri="{FF2B5EF4-FFF2-40B4-BE49-F238E27FC236}">
                  <a16:creationId xmlns:a16="http://schemas.microsoft.com/office/drawing/2014/main" id="{8CF8BC74-E97C-F44B-9E83-2946CECF7463}"/>
                </a:ext>
              </a:extLst>
            </p:cNvPr>
            <p:cNvSpPr/>
            <p:nvPr/>
          </p:nvSpPr>
          <p:spPr>
            <a:xfrm>
              <a:off x="3716525" y="3126196"/>
              <a:ext cx="960078" cy="960078"/>
            </a:xfrm>
            <a:custGeom>
              <a:avLst/>
              <a:gdLst>
                <a:gd name="connsiteX0" fmla="*/ 480040 w 960078"/>
                <a:gd name="connsiteY0" fmla="*/ 960079 h 960078"/>
                <a:gd name="connsiteX1" fmla="*/ 960079 w 960078"/>
                <a:gd name="connsiteY1" fmla="*/ 480039 h 960078"/>
                <a:gd name="connsiteX2" fmla="*/ 480040 w 960078"/>
                <a:gd name="connsiteY2" fmla="*/ 0 h 960078"/>
                <a:gd name="connsiteX3" fmla="*/ 0 w 960078"/>
                <a:gd name="connsiteY3" fmla="*/ 480039 h 960078"/>
                <a:gd name="connsiteX4" fmla="*/ 480040 w 960078"/>
                <a:gd name="connsiteY4" fmla="*/ 960079 h 960078"/>
                <a:gd name="connsiteX5" fmla="*/ 480040 w 960078"/>
                <a:gd name="connsiteY5" fmla="*/ 960079 h 960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0078" h="960078">
                  <a:moveTo>
                    <a:pt x="480040" y="960079"/>
                  </a:moveTo>
                  <a:cubicBezTo>
                    <a:pt x="745573" y="960079"/>
                    <a:pt x="960079" y="745573"/>
                    <a:pt x="960079" y="480039"/>
                  </a:cubicBezTo>
                  <a:cubicBezTo>
                    <a:pt x="960079" y="214506"/>
                    <a:pt x="745573" y="0"/>
                    <a:pt x="480040" y="0"/>
                  </a:cubicBezTo>
                  <a:cubicBezTo>
                    <a:pt x="215451" y="0"/>
                    <a:pt x="0" y="214506"/>
                    <a:pt x="0" y="480039"/>
                  </a:cubicBezTo>
                  <a:cubicBezTo>
                    <a:pt x="0" y="745573"/>
                    <a:pt x="215451" y="960079"/>
                    <a:pt x="480040" y="960079"/>
                  </a:cubicBezTo>
                  <a:lnTo>
                    <a:pt x="480040" y="960079"/>
                  </a:lnTo>
                  <a:close/>
                </a:path>
              </a:pathLst>
            </a:custGeom>
            <a:solidFill>
              <a:srgbClr val="FFFFFF"/>
            </a:solidFill>
            <a:ln w="944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83BF3319-0CD0-0F40-A217-D8986A0821BB}"/>
                </a:ext>
              </a:extLst>
            </p:cNvPr>
            <p:cNvSpPr/>
            <p:nvPr/>
          </p:nvSpPr>
          <p:spPr>
            <a:xfrm>
              <a:off x="3790232" y="3272665"/>
              <a:ext cx="173872" cy="667141"/>
            </a:xfrm>
            <a:custGeom>
              <a:avLst/>
              <a:gdLst>
                <a:gd name="connsiteX0" fmla="*/ 173872 w 173872"/>
                <a:gd name="connsiteY0" fmla="*/ 667141 h 667141"/>
                <a:gd name="connsiteX1" fmla="*/ 173872 w 173872"/>
                <a:gd name="connsiteY1" fmla="*/ 0 h 667141"/>
                <a:gd name="connsiteX2" fmla="*/ 0 w 173872"/>
                <a:gd name="connsiteY2" fmla="*/ 333571 h 667141"/>
                <a:gd name="connsiteX3" fmla="*/ 173872 w 173872"/>
                <a:gd name="connsiteY3" fmla="*/ 667141 h 667141"/>
                <a:gd name="connsiteX4" fmla="*/ 173872 w 173872"/>
                <a:gd name="connsiteY4" fmla="*/ 667141 h 667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72" h="667141">
                  <a:moveTo>
                    <a:pt x="173872" y="667141"/>
                  </a:moveTo>
                  <a:lnTo>
                    <a:pt x="173872" y="0"/>
                  </a:lnTo>
                  <a:cubicBezTo>
                    <a:pt x="68982" y="73707"/>
                    <a:pt x="0" y="195607"/>
                    <a:pt x="0" y="333571"/>
                  </a:cubicBezTo>
                  <a:cubicBezTo>
                    <a:pt x="0" y="471535"/>
                    <a:pt x="68982" y="593434"/>
                    <a:pt x="173872" y="667141"/>
                  </a:cubicBezTo>
                  <a:lnTo>
                    <a:pt x="173872" y="667141"/>
                  </a:lnTo>
                  <a:close/>
                </a:path>
              </a:pathLst>
            </a:custGeom>
            <a:solidFill>
              <a:srgbClr val="3F9A64"/>
            </a:solidFill>
            <a:ln w="944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2381F2C-DB3A-C34F-B82A-AE701828C4B3}"/>
                </a:ext>
              </a:extLst>
            </p:cNvPr>
            <p:cNvSpPr/>
            <p:nvPr/>
          </p:nvSpPr>
          <p:spPr>
            <a:xfrm>
              <a:off x="3965049" y="3199903"/>
              <a:ext cx="463975" cy="812665"/>
            </a:xfrm>
            <a:custGeom>
              <a:avLst/>
              <a:gdLst>
                <a:gd name="connsiteX0" fmla="*/ 227735 w 463975"/>
                <a:gd name="connsiteY0" fmla="*/ 812665 h 812665"/>
                <a:gd name="connsiteX1" fmla="*/ 236240 w 463975"/>
                <a:gd name="connsiteY1" fmla="*/ 812665 h 812665"/>
                <a:gd name="connsiteX2" fmla="*/ 463975 w 463975"/>
                <a:gd name="connsiteY2" fmla="*/ 739903 h 812665"/>
                <a:gd name="connsiteX3" fmla="*/ 463975 w 463975"/>
                <a:gd name="connsiteY3" fmla="*/ 72762 h 812665"/>
                <a:gd name="connsiteX4" fmla="*/ 233405 w 463975"/>
                <a:gd name="connsiteY4" fmla="*/ 0 h 812665"/>
                <a:gd name="connsiteX5" fmla="*/ 230570 w 463975"/>
                <a:gd name="connsiteY5" fmla="*/ 0 h 812665"/>
                <a:gd name="connsiteX6" fmla="*/ 0 w 463975"/>
                <a:gd name="connsiteY6" fmla="*/ 72762 h 812665"/>
                <a:gd name="connsiteX7" fmla="*/ 0 w 463975"/>
                <a:gd name="connsiteY7" fmla="*/ 739903 h 812665"/>
                <a:gd name="connsiteX8" fmla="*/ 227735 w 463975"/>
                <a:gd name="connsiteY8" fmla="*/ 812665 h 812665"/>
                <a:gd name="connsiteX9" fmla="*/ 227735 w 463975"/>
                <a:gd name="connsiteY9" fmla="*/ 812665 h 812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3975" h="812665">
                  <a:moveTo>
                    <a:pt x="227735" y="812665"/>
                  </a:moveTo>
                  <a:lnTo>
                    <a:pt x="236240" y="812665"/>
                  </a:lnTo>
                  <a:cubicBezTo>
                    <a:pt x="321286" y="811720"/>
                    <a:pt x="399718" y="785261"/>
                    <a:pt x="463975" y="739903"/>
                  </a:cubicBezTo>
                  <a:lnTo>
                    <a:pt x="463975" y="72762"/>
                  </a:lnTo>
                  <a:cubicBezTo>
                    <a:pt x="398773" y="27404"/>
                    <a:pt x="319396" y="0"/>
                    <a:pt x="233405" y="0"/>
                  </a:cubicBezTo>
                  <a:lnTo>
                    <a:pt x="230570" y="0"/>
                  </a:lnTo>
                  <a:cubicBezTo>
                    <a:pt x="144579" y="0"/>
                    <a:pt x="65202" y="27404"/>
                    <a:pt x="0" y="72762"/>
                  </a:cubicBezTo>
                  <a:lnTo>
                    <a:pt x="0" y="739903"/>
                  </a:lnTo>
                  <a:cubicBezTo>
                    <a:pt x="64257" y="785261"/>
                    <a:pt x="142689" y="811720"/>
                    <a:pt x="227735" y="812665"/>
                  </a:cubicBezTo>
                  <a:lnTo>
                    <a:pt x="227735" y="812665"/>
                  </a:lnTo>
                  <a:close/>
                </a:path>
              </a:pathLst>
            </a:custGeom>
            <a:solidFill>
              <a:srgbClr val="FFFFFF"/>
            </a:solidFill>
            <a:ln w="944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F3F19C8-829F-7842-82E8-19E7CDF6B31A}"/>
                </a:ext>
              </a:extLst>
            </p:cNvPr>
            <p:cNvSpPr/>
            <p:nvPr/>
          </p:nvSpPr>
          <p:spPr>
            <a:xfrm>
              <a:off x="4429024" y="3272665"/>
              <a:ext cx="173882" cy="667141"/>
            </a:xfrm>
            <a:custGeom>
              <a:avLst/>
              <a:gdLst>
                <a:gd name="connsiteX0" fmla="*/ 0 w 173882"/>
                <a:gd name="connsiteY0" fmla="*/ 0 h 667141"/>
                <a:gd name="connsiteX1" fmla="*/ 0 w 173882"/>
                <a:gd name="connsiteY1" fmla="*/ 667141 h 667141"/>
                <a:gd name="connsiteX2" fmla="*/ 173872 w 173882"/>
                <a:gd name="connsiteY2" fmla="*/ 333571 h 667141"/>
                <a:gd name="connsiteX3" fmla="*/ 0 w 173882"/>
                <a:gd name="connsiteY3" fmla="*/ 0 h 667141"/>
                <a:gd name="connsiteX4" fmla="*/ 0 w 173882"/>
                <a:gd name="connsiteY4" fmla="*/ 0 h 667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82" h="667141">
                  <a:moveTo>
                    <a:pt x="0" y="0"/>
                  </a:moveTo>
                  <a:lnTo>
                    <a:pt x="0" y="667141"/>
                  </a:lnTo>
                  <a:cubicBezTo>
                    <a:pt x="104890" y="593434"/>
                    <a:pt x="173872" y="471535"/>
                    <a:pt x="173872" y="333571"/>
                  </a:cubicBezTo>
                  <a:cubicBezTo>
                    <a:pt x="174817" y="195607"/>
                    <a:pt x="105835" y="73707"/>
                    <a:pt x="0" y="0"/>
                  </a:cubicBezTo>
                  <a:lnTo>
                    <a:pt x="0" y="0"/>
                  </a:lnTo>
                  <a:close/>
                </a:path>
              </a:pathLst>
            </a:custGeom>
            <a:solidFill>
              <a:srgbClr val="ED7E46"/>
            </a:solidFill>
            <a:ln w="9442" cap="flat">
              <a:noFill/>
              <a:prstDash val="solid"/>
              <a:miter/>
            </a:ln>
          </p:spPr>
          <p:txBody>
            <a:bodyPr rtlCol="0" anchor="ctr"/>
            <a:lstStyle/>
            <a:p>
              <a:endParaRPr lang="en-US"/>
            </a:p>
          </p:txBody>
        </p:sp>
      </p:grpSp>
      <p:pic>
        <p:nvPicPr>
          <p:cNvPr id="14" name="Picture Placeholder 13"/>
          <p:cNvPicPr>
            <a:picLocks noGrp="1" noChangeAspect="1"/>
          </p:cNvPicPr>
          <p:nvPr>
            <p:ph type="pic" sz="quarter" idx="17"/>
          </p:nvPr>
        </p:nvPicPr>
        <p:blipFill rotWithShape="1">
          <a:blip r:embed="rId4"/>
          <a:srcRect l="-1427" t="15828" r="1427" b="20836"/>
          <a:stretch/>
        </p:blipFill>
        <p:spPr>
          <a:prstGeom prst="rect">
            <a:avLst/>
          </a:prstGeom>
        </p:spPr>
      </p:pic>
      <p:pic>
        <p:nvPicPr>
          <p:cNvPr id="15" name="Picture 14" descr="A picture containing shape&#10;&#10;Description automatically generated">
            <a:extLst>
              <a:ext uri="{FF2B5EF4-FFF2-40B4-BE49-F238E27FC236}">
                <a16:creationId xmlns:a16="http://schemas.microsoft.com/office/drawing/2014/main" id="{E3B33539-0F2E-D68D-4123-EC82A0117154}"/>
              </a:ext>
            </a:extLst>
          </p:cNvPr>
          <p:cNvPicPr>
            <a:picLocks noChangeAspect="1"/>
          </p:cNvPicPr>
          <p:nvPr/>
        </p:nvPicPr>
        <p:blipFill>
          <a:blip r:embed="rId5"/>
          <a:stretch>
            <a:fillRect/>
          </a:stretch>
        </p:blipFill>
        <p:spPr>
          <a:xfrm>
            <a:off x="5517636" y="3375214"/>
            <a:ext cx="998662" cy="717504"/>
          </a:xfrm>
          <a:prstGeom prst="rect">
            <a:avLst/>
          </a:prstGeom>
        </p:spPr>
      </p:pic>
    </p:spTree>
    <p:extLst>
      <p:ext uri="{BB962C8B-B14F-4D97-AF65-F5344CB8AC3E}">
        <p14:creationId xmlns:p14="http://schemas.microsoft.com/office/powerpoint/2010/main" val="3952445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087961-8A82-264F-B7EE-1D4A01A5D1E4}"/>
              </a:ext>
            </a:extLst>
          </p:cNvPr>
          <p:cNvSpPr>
            <a:spLocks noGrp="1"/>
          </p:cNvSpPr>
          <p:nvPr>
            <p:ph type="sldNum" sz="quarter" idx="4"/>
          </p:nvPr>
        </p:nvSpPr>
        <p:spPr>
          <a:xfrm>
            <a:off x="6246356" y="10043045"/>
            <a:ext cx="988834" cy="465822"/>
          </a:xfrm>
        </p:spPr>
        <p:txBody>
          <a:bodyPr/>
          <a:lstStyle/>
          <a:p>
            <a:fld id="{CB2079F2-58AF-ED44-82D7-E04B2F6FD686}" type="slidenum">
              <a:rPr lang="en-US" smtClean="0"/>
              <a:pPr/>
              <a:t>2</a:t>
            </a:fld>
            <a:endParaRPr lang="en-US" dirty="0"/>
          </a:p>
        </p:txBody>
      </p:sp>
      <p:sp>
        <p:nvSpPr>
          <p:cNvPr id="3" name="Text Placeholder 2">
            <a:extLst>
              <a:ext uri="{FF2B5EF4-FFF2-40B4-BE49-F238E27FC236}">
                <a16:creationId xmlns:a16="http://schemas.microsoft.com/office/drawing/2014/main" id="{6CEFDCE5-542B-EB40-8D0D-A1DE30A87960}"/>
              </a:ext>
            </a:extLst>
          </p:cNvPr>
          <p:cNvSpPr>
            <a:spLocks noGrp="1"/>
          </p:cNvSpPr>
          <p:nvPr>
            <p:ph type="body" sz="quarter" idx="42"/>
          </p:nvPr>
        </p:nvSpPr>
        <p:spPr>
          <a:xfrm>
            <a:off x="463814" y="1126257"/>
            <a:ext cx="2869590" cy="969101"/>
          </a:xfrm>
        </p:spPr>
        <p:txBody>
          <a:bodyPr/>
          <a:lstStyle/>
          <a:p>
            <a:r>
              <a:rPr lang="en-US" dirty="0"/>
              <a:t>HOW </a:t>
            </a:r>
            <a:r>
              <a:rPr lang="en-US" dirty="0">
                <a:solidFill>
                  <a:schemeClr val="bg1"/>
                </a:solidFill>
                <a:highlight>
                  <a:srgbClr val="84BA41"/>
                </a:highlight>
              </a:rPr>
              <a:t>MANY STAFF </a:t>
            </a:r>
            <a:r>
              <a:rPr lang="en-US" dirty="0"/>
              <a:t>IS DIRECTLY EMPLOYED BY THE ORGANISATION?</a:t>
            </a:r>
          </a:p>
        </p:txBody>
      </p:sp>
      <p:sp>
        <p:nvSpPr>
          <p:cNvPr id="4" name="Text Placeholder 3">
            <a:extLst>
              <a:ext uri="{FF2B5EF4-FFF2-40B4-BE49-F238E27FC236}">
                <a16:creationId xmlns:a16="http://schemas.microsoft.com/office/drawing/2014/main" id="{86D92E6C-9587-BF4F-82E3-F4AE13484BE7}"/>
              </a:ext>
            </a:extLst>
          </p:cNvPr>
          <p:cNvSpPr>
            <a:spLocks noGrp="1"/>
          </p:cNvSpPr>
          <p:nvPr>
            <p:ph type="body" sz="quarter" idx="44"/>
          </p:nvPr>
        </p:nvSpPr>
        <p:spPr>
          <a:xfrm>
            <a:off x="3611475" y="1126257"/>
            <a:ext cx="3566031" cy="1703334"/>
          </a:xfrm>
        </p:spPr>
        <p:txBody>
          <a:bodyPr/>
          <a:lstStyle/>
          <a:p>
            <a:r>
              <a:rPr lang="en-US" dirty="0"/>
              <a:t>IN ADDITION TO STAFF  PRE COVID, HOW MANY </a:t>
            </a:r>
            <a:r>
              <a:rPr lang="en-US" dirty="0">
                <a:solidFill>
                  <a:schemeClr val="bg1"/>
                </a:solidFill>
                <a:highlight>
                  <a:srgbClr val="84BA41"/>
                </a:highlight>
              </a:rPr>
              <a:t>PEOPLE ACCESS THE BUILDING</a:t>
            </a:r>
            <a:r>
              <a:rPr lang="en-US" dirty="0"/>
              <a:t>  ?</a:t>
            </a:r>
            <a:r>
              <a:rPr lang="en-US" dirty="0">
                <a:solidFill>
                  <a:schemeClr val="bg1"/>
                </a:solidFill>
              </a:rPr>
              <a:t> </a:t>
            </a:r>
            <a:r>
              <a:rPr lang="en-US" b="0" dirty="0">
                <a:solidFill>
                  <a:schemeClr val="tx1"/>
                </a:solidFill>
              </a:rPr>
              <a:t>(</a:t>
            </a:r>
            <a:r>
              <a:rPr lang="en-US" b="0" dirty="0" err="1">
                <a:solidFill>
                  <a:schemeClr val="tx1"/>
                </a:solidFill>
              </a:rPr>
              <a:t>eg</a:t>
            </a:r>
            <a:r>
              <a:rPr lang="en-US" b="0" dirty="0">
                <a:solidFill>
                  <a:schemeClr val="tx1"/>
                </a:solidFill>
              </a:rPr>
              <a:t> tenants, students, members of the public </a:t>
            </a:r>
            <a:r>
              <a:rPr lang="en-US" b="0" dirty="0" err="1">
                <a:solidFill>
                  <a:schemeClr val="tx1"/>
                </a:solidFill>
              </a:rPr>
              <a:t>etc</a:t>
            </a:r>
            <a:r>
              <a:rPr lang="en-US" b="0" dirty="0">
                <a:solidFill>
                  <a:schemeClr val="tx1"/>
                </a:solidFill>
              </a:rPr>
              <a:t>) </a:t>
            </a:r>
          </a:p>
          <a:p>
            <a:endParaRPr lang="en-US" dirty="0"/>
          </a:p>
        </p:txBody>
      </p:sp>
      <p:sp>
        <p:nvSpPr>
          <p:cNvPr id="6" name="Text Placeholder 5">
            <a:extLst>
              <a:ext uri="{FF2B5EF4-FFF2-40B4-BE49-F238E27FC236}">
                <a16:creationId xmlns:a16="http://schemas.microsoft.com/office/drawing/2014/main" id="{43564586-A1E1-6B4E-8DC1-4A51811B1E25}"/>
              </a:ext>
            </a:extLst>
          </p:cNvPr>
          <p:cNvSpPr>
            <a:spLocks noGrp="1"/>
          </p:cNvSpPr>
          <p:nvPr>
            <p:ph type="body" sz="quarter" idx="46"/>
          </p:nvPr>
        </p:nvSpPr>
        <p:spPr>
          <a:xfrm>
            <a:off x="369093" y="3462367"/>
            <a:ext cx="3528311" cy="969099"/>
          </a:xfrm>
        </p:spPr>
        <p:txBody>
          <a:bodyPr/>
          <a:lstStyle/>
          <a:p>
            <a:r>
              <a:rPr lang="en-GB" dirty="0"/>
              <a:t>HOW LONG HAS THE ORGANISATION BEEN </a:t>
            </a:r>
            <a:r>
              <a:rPr lang="en-GB" dirty="0">
                <a:solidFill>
                  <a:schemeClr val="bg1"/>
                </a:solidFill>
                <a:highlight>
                  <a:srgbClr val="84BA41"/>
                </a:highlight>
              </a:rPr>
              <a:t>DRIVING A GREEN REVOLUTION/ INTRODUCED SDG POLICY’S </a:t>
            </a:r>
            <a:r>
              <a:rPr lang="en-GB" dirty="0">
                <a:solidFill>
                  <a:schemeClr val="bg1"/>
                </a:solidFill>
              </a:rPr>
              <a:t>  </a:t>
            </a:r>
            <a:r>
              <a:rPr lang="en-GB" dirty="0"/>
              <a:t>OR ACTIONS? </a:t>
            </a:r>
          </a:p>
          <a:p>
            <a:endParaRPr lang="en-US" dirty="0"/>
          </a:p>
        </p:txBody>
      </p:sp>
      <p:sp>
        <p:nvSpPr>
          <p:cNvPr id="7" name="Text Placeholder 6">
            <a:extLst>
              <a:ext uri="{FF2B5EF4-FFF2-40B4-BE49-F238E27FC236}">
                <a16:creationId xmlns:a16="http://schemas.microsoft.com/office/drawing/2014/main" id="{075781C2-8583-C745-B542-DD9FFE879722}"/>
              </a:ext>
            </a:extLst>
          </p:cNvPr>
          <p:cNvSpPr>
            <a:spLocks noGrp="1"/>
          </p:cNvSpPr>
          <p:nvPr>
            <p:ph type="body" sz="quarter" idx="47"/>
          </p:nvPr>
        </p:nvSpPr>
        <p:spPr>
          <a:xfrm>
            <a:off x="4033877" y="3822115"/>
            <a:ext cx="3143631" cy="403361"/>
          </a:xfrm>
        </p:spPr>
        <p:txBody>
          <a:bodyPr/>
          <a:lstStyle/>
          <a:p>
            <a:r>
              <a:rPr lang="en-GB" sz="1500" b="1" dirty="0">
                <a:solidFill>
                  <a:srgbClr val="297239"/>
                </a:solidFill>
              </a:rPr>
              <a:t>WITHIN  LAST </a:t>
            </a:r>
            <a:r>
              <a:rPr lang="en-GB" sz="2400" b="1" dirty="0">
                <a:solidFill>
                  <a:srgbClr val="84BA41"/>
                </a:solidFill>
              </a:rPr>
              <a:t>10</a:t>
            </a:r>
            <a:r>
              <a:rPr lang="en-GB" sz="1500" b="1" dirty="0">
                <a:solidFill>
                  <a:srgbClr val="297239"/>
                </a:solidFill>
              </a:rPr>
              <a:t> YEARS </a:t>
            </a:r>
            <a:endParaRPr lang="en-IE" sz="1500" b="1" dirty="0">
              <a:solidFill>
                <a:srgbClr val="297239"/>
              </a:solidFill>
            </a:endParaRPr>
          </a:p>
          <a:p>
            <a:endParaRPr lang="en-US" dirty="0"/>
          </a:p>
          <a:p>
            <a:endParaRPr lang="en-US" dirty="0"/>
          </a:p>
        </p:txBody>
      </p:sp>
      <p:sp>
        <p:nvSpPr>
          <p:cNvPr id="8" name="Text Placeholder 7">
            <a:extLst>
              <a:ext uri="{FF2B5EF4-FFF2-40B4-BE49-F238E27FC236}">
                <a16:creationId xmlns:a16="http://schemas.microsoft.com/office/drawing/2014/main" id="{BCF811A8-4E7B-F047-AE00-5532C532724A}"/>
              </a:ext>
            </a:extLst>
          </p:cNvPr>
          <p:cNvSpPr>
            <a:spLocks noGrp="1"/>
          </p:cNvSpPr>
          <p:nvPr>
            <p:ph type="body" sz="quarter" idx="48"/>
          </p:nvPr>
        </p:nvSpPr>
        <p:spPr>
          <a:xfrm>
            <a:off x="396066" y="4513572"/>
            <a:ext cx="2959706" cy="600446"/>
          </a:xfrm>
        </p:spPr>
        <p:txBody>
          <a:bodyPr/>
          <a:lstStyle/>
          <a:p>
            <a:r>
              <a:rPr lang="en-GB" dirty="0"/>
              <a:t>WHAT </a:t>
            </a:r>
            <a:r>
              <a:rPr lang="en-GB" dirty="0">
                <a:solidFill>
                  <a:schemeClr val="bg1"/>
                </a:solidFill>
                <a:highlight>
                  <a:srgbClr val="84BA41"/>
                </a:highlight>
              </a:rPr>
              <a:t>SECTOR/S</a:t>
            </a:r>
            <a:r>
              <a:rPr lang="en-GB" dirty="0"/>
              <a:t> IS THE ORGANISATION ACTIVE IN? </a:t>
            </a:r>
            <a:endParaRPr lang="en-IE" dirty="0"/>
          </a:p>
          <a:p>
            <a:endParaRPr lang="en-US" dirty="0"/>
          </a:p>
        </p:txBody>
      </p:sp>
      <p:sp>
        <p:nvSpPr>
          <p:cNvPr id="9" name="Text Placeholder 8">
            <a:extLst>
              <a:ext uri="{FF2B5EF4-FFF2-40B4-BE49-F238E27FC236}">
                <a16:creationId xmlns:a16="http://schemas.microsoft.com/office/drawing/2014/main" id="{3AC096AC-2DFD-EB48-A3EB-D6435D9A8178}"/>
              </a:ext>
            </a:extLst>
          </p:cNvPr>
          <p:cNvSpPr>
            <a:spLocks noGrp="1"/>
          </p:cNvSpPr>
          <p:nvPr>
            <p:ph type="body" sz="quarter" idx="49"/>
          </p:nvPr>
        </p:nvSpPr>
        <p:spPr>
          <a:xfrm>
            <a:off x="423388" y="5113043"/>
            <a:ext cx="2932383" cy="577038"/>
          </a:xfrm>
        </p:spPr>
        <p:txBody>
          <a:bodyPr/>
          <a:lstStyle/>
          <a:p>
            <a:r>
              <a:rPr lang="en-GB" dirty="0"/>
              <a:t>Local Enterprise/Education </a:t>
            </a:r>
            <a:endParaRPr lang="en-US" dirty="0"/>
          </a:p>
        </p:txBody>
      </p:sp>
      <p:sp>
        <p:nvSpPr>
          <p:cNvPr id="10" name="Text Placeholder 9">
            <a:extLst>
              <a:ext uri="{FF2B5EF4-FFF2-40B4-BE49-F238E27FC236}">
                <a16:creationId xmlns:a16="http://schemas.microsoft.com/office/drawing/2014/main" id="{B9E3C92C-D77F-7C46-BB2F-8B67F84BE524}"/>
              </a:ext>
            </a:extLst>
          </p:cNvPr>
          <p:cNvSpPr>
            <a:spLocks noGrp="1"/>
          </p:cNvSpPr>
          <p:nvPr>
            <p:ph type="body" sz="quarter" idx="50"/>
          </p:nvPr>
        </p:nvSpPr>
        <p:spPr>
          <a:xfrm>
            <a:off x="3857558" y="4513572"/>
            <a:ext cx="3280814" cy="600446"/>
          </a:xfrm>
        </p:spPr>
        <p:txBody>
          <a:bodyPr/>
          <a:lstStyle/>
          <a:p>
            <a:r>
              <a:rPr lang="en-GB" dirty="0"/>
              <a:t>HOW WOULD YOU DESCRIBE YOUR MAIN </a:t>
            </a:r>
            <a:r>
              <a:rPr lang="en-GB" dirty="0">
                <a:solidFill>
                  <a:schemeClr val="bg1"/>
                </a:solidFill>
                <a:highlight>
                  <a:srgbClr val="84BA41"/>
                </a:highlight>
              </a:rPr>
              <a:t>STAKEHOLDERS OR OCCUPANTS</a:t>
            </a:r>
            <a:r>
              <a:rPr lang="en-GB" dirty="0"/>
              <a:t>? </a:t>
            </a:r>
            <a:endParaRPr lang="en-US" dirty="0"/>
          </a:p>
          <a:p>
            <a:endParaRPr lang="en-US" dirty="0"/>
          </a:p>
        </p:txBody>
      </p:sp>
      <p:sp>
        <p:nvSpPr>
          <p:cNvPr id="11" name="Text Placeholder 10">
            <a:extLst>
              <a:ext uri="{FF2B5EF4-FFF2-40B4-BE49-F238E27FC236}">
                <a16:creationId xmlns:a16="http://schemas.microsoft.com/office/drawing/2014/main" id="{3DACFD08-ED1C-AF47-AE27-769A6707F7ED}"/>
              </a:ext>
            </a:extLst>
          </p:cNvPr>
          <p:cNvSpPr>
            <a:spLocks noGrp="1"/>
          </p:cNvSpPr>
          <p:nvPr>
            <p:ph type="body" sz="quarter" idx="30"/>
          </p:nvPr>
        </p:nvSpPr>
        <p:spPr/>
        <p:txBody>
          <a:bodyPr/>
          <a:lstStyle/>
          <a:p>
            <a:r>
              <a:rPr lang="en-GB" dirty="0"/>
              <a:t>ORGANISATION PROFILE</a:t>
            </a:r>
            <a:endParaRPr lang="en-US" dirty="0"/>
          </a:p>
          <a:p>
            <a:endParaRPr lang="en-US" dirty="0"/>
          </a:p>
        </p:txBody>
      </p:sp>
      <p:sp>
        <p:nvSpPr>
          <p:cNvPr id="12" name="Text Placeholder 11">
            <a:extLst>
              <a:ext uri="{FF2B5EF4-FFF2-40B4-BE49-F238E27FC236}">
                <a16:creationId xmlns:a16="http://schemas.microsoft.com/office/drawing/2014/main" id="{4465E930-6012-C444-91A3-3CA727FC1F08}"/>
              </a:ext>
            </a:extLst>
          </p:cNvPr>
          <p:cNvSpPr>
            <a:spLocks noGrp="1"/>
          </p:cNvSpPr>
          <p:nvPr>
            <p:ph type="body" sz="quarter" idx="52"/>
          </p:nvPr>
        </p:nvSpPr>
        <p:spPr>
          <a:xfrm>
            <a:off x="3857557" y="5113043"/>
            <a:ext cx="3309885" cy="1200896"/>
          </a:xfrm>
        </p:spPr>
        <p:txBody>
          <a:bodyPr/>
          <a:lstStyle/>
          <a:p>
            <a:r>
              <a:rPr lang="en-US" dirty="0"/>
              <a:t>SMEs, Co-workers, Students</a:t>
            </a:r>
          </a:p>
        </p:txBody>
      </p:sp>
      <p:sp>
        <p:nvSpPr>
          <p:cNvPr id="13" name="Text Placeholder 12">
            <a:extLst>
              <a:ext uri="{FF2B5EF4-FFF2-40B4-BE49-F238E27FC236}">
                <a16:creationId xmlns:a16="http://schemas.microsoft.com/office/drawing/2014/main" id="{070469D3-2106-A849-9B7E-742E18B32ABC}"/>
              </a:ext>
            </a:extLst>
          </p:cNvPr>
          <p:cNvSpPr>
            <a:spLocks noGrp="1"/>
          </p:cNvSpPr>
          <p:nvPr>
            <p:ph type="body" sz="quarter" idx="53"/>
          </p:nvPr>
        </p:nvSpPr>
        <p:spPr>
          <a:xfrm>
            <a:off x="478744" y="2960182"/>
            <a:ext cx="2629333" cy="969101"/>
          </a:xfrm>
        </p:spPr>
        <p:txBody>
          <a:bodyPr/>
          <a:lstStyle/>
          <a:p>
            <a:pPr>
              <a:tabLst>
                <a:tab pos="484188" algn="l"/>
              </a:tabLst>
            </a:pPr>
            <a:r>
              <a:rPr lang="en-US" sz="4000" dirty="0">
                <a:solidFill>
                  <a:srgbClr val="84BA41"/>
                </a:solidFill>
              </a:rPr>
              <a:t>8 </a:t>
            </a:r>
            <a:r>
              <a:rPr lang="en-US" sz="1500" dirty="0"/>
              <a:t>EMPLOYEES</a:t>
            </a:r>
          </a:p>
          <a:p>
            <a:pPr>
              <a:tabLst>
                <a:tab pos="484188" algn="l"/>
              </a:tabLst>
            </a:pPr>
            <a:endParaRPr lang="en-US" dirty="0"/>
          </a:p>
        </p:txBody>
      </p:sp>
      <p:sp>
        <p:nvSpPr>
          <p:cNvPr id="14" name="Text Placeholder 13">
            <a:extLst>
              <a:ext uri="{FF2B5EF4-FFF2-40B4-BE49-F238E27FC236}">
                <a16:creationId xmlns:a16="http://schemas.microsoft.com/office/drawing/2014/main" id="{70C875D7-1818-624C-85A3-0968CE51FB9A}"/>
              </a:ext>
            </a:extLst>
          </p:cNvPr>
          <p:cNvSpPr>
            <a:spLocks noGrp="1"/>
          </p:cNvSpPr>
          <p:nvPr>
            <p:ph type="body" sz="quarter" idx="54"/>
          </p:nvPr>
        </p:nvSpPr>
        <p:spPr>
          <a:xfrm>
            <a:off x="3582235" y="2868162"/>
            <a:ext cx="4141429" cy="514579"/>
          </a:xfrm>
        </p:spPr>
        <p:txBody>
          <a:bodyPr/>
          <a:lstStyle/>
          <a:p>
            <a:pPr>
              <a:tabLst>
                <a:tab pos="969963" algn="l"/>
              </a:tabLst>
            </a:pPr>
            <a:r>
              <a:rPr lang="en-GB" sz="1500" dirty="0"/>
              <a:t>                                        WEEKLY </a:t>
            </a:r>
            <a:r>
              <a:rPr lang="en-US" dirty="0"/>
              <a:t> </a:t>
            </a:r>
          </a:p>
        </p:txBody>
      </p:sp>
      <p:cxnSp>
        <p:nvCxnSpPr>
          <p:cNvPr id="17" name="Straight Connector 16">
            <a:extLst>
              <a:ext uri="{FF2B5EF4-FFF2-40B4-BE49-F238E27FC236}">
                <a16:creationId xmlns:a16="http://schemas.microsoft.com/office/drawing/2014/main" id="{8F25B796-9640-B64B-969E-DA7D09C16272}"/>
              </a:ext>
            </a:extLst>
          </p:cNvPr>
          <p:cNvCxnSpPr>
            <a:cxnSpLocks/>
          </p:cNvCxnSpPr>
          <p:nvPr/>
        </p:nvCxnSpPr>
        <p:spPr>
          <a:xfrm>
            <a:off x="4585" y="4340275"/>
            <a:ext cx="7559675"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961FD65-79B0-574E-8AF2-67D4D19CFFEF}"/>
              </a:ext>
            </a:extLst>
          </p:cNvPr>
          <p:cNvCxnSpPr>
            <a:cxnSpLocks/>
          </p:cNvCxnSpPr>
          <p:nvPr/>
        </p:nvCxnSpPr>
        <p:spPr>
          <a:xfrm flipV="1">
            <a:off x="3460147" y="4340276"/>
            <a:ext cx="0" cy="1192572"/>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F58805D-90C1-1A42-A06F-042E38C99E10}"/>
              </a:ext>
            </a:extLst>
          </p:cNvPr>
          <p:cNvCxnSpPr>
            <a:cxnSpLocks/>
          </p:cNvCxnSpPr>
          <p:nvPr/>
        </p:nvCxnSpPr>
        <p:spPr>
          <a:xfrm>
            <a:off x="4585" y="3351490"/>
            <a:ext cx="7559675"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AEDE493-2314-6245-9539-6A91ACEA5656}"/>
              </a:ext>
            </a:extLst>
          </p:cNvPr>
          <p:cNvCxnSpPr>
            <a:cxnSpLocks/>
          </p:cNvCxnSpPr>
          <p:nvPr/>
        </p:nvCxnSpPr>
        <p:spPr>
          <a:xfrm flipV="1">
            <a:off x="3456329" y="1017981"/>
            <a:ext cx="0" cy="2333509"/>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40DC7D37-372B-9942-AA9C-48D963F8558A}"/>
              </a:ext>
            </a:extLst>
          </p:cNvPr>
          <p:cNvGrpSpPr/>
          <p:nvPr/>
        </p:nvGrpSpPr>
        <p:grpSpPr>
          <a:xfrm>
            <a:off x="555443" y="1749671"/>
            <a:ext cx="975283" cy="853560"/>
            <a:chOff x="508257" y="1787847"/>
            <a:chExt cx="3681974" cy="3222433"/>
          </a:xfrm>
        </p:grpSpPr>
        <p:sp>
          <p:nvSpPr>
            <p:cNvPr id="22" name="Freeform 21">
              <a:extLst>
                <a:ext uri="{FF2B5EF4-FFF2-40B4-BE49-F238E27FC236}">
                  <a16:creationId xmlns:a16="http://schemas.microsoft.com/office/drawing/2014/main" id="{0566D236-4FE3-8144-B77D-F0B0563E04CF}"/>
                </a:ext>
              </a:extLst>
            </p:cNvPr>
            <p:cNvSpPr/>
            <p:nvPr/>
          </p:nvSpPr>
          <p:spPr>
            <a:xfrm>
              <a:off x="508257" y="1796176"/>
              <a:ext cx="1920747" cy="3214104"/>
            </a:xfrm>
            <a:custGeom>
              <a:avLst/>
              <a:gdLst>
                <a:gd name="connsiteX0" fmla="*/ 1796 w 1920747"/>
                <a:gd name="connsiteY0" fmla="*/ 2349277 h 3214104"/>
                <a:gd name="connsiteX1" fmla="*/ 44891 w 1920747"/>
                <a:gd name="connsiteY1" fmla="*/ 2228941 h 3214104"/>
                <a:gd name="connsiteX2" fmla="*/ 226252 w 1920747"/>
                <a:gd name="connsiteY2" fmla="*/ 2062805 h 3214104"/>
                <a:gd name="connsiteX3" fmla="*/ 301669 w 1920747"/>
                <a:gd name="connsiteY3" fmla="*/ 2030476 h 3214104"/>
                <a:gd name="connsiteX4" fmla="*/ 608724 w 1920747"/>
                <a:gd name="connsiteY4" fmla="*/ 1823929 h 3214104"/>
                <a:gd name="connsiteX5" fmla="*/ 621294 w 1920747"/>
                <a:gd name="connsiteY5" fmla="*/ 1811356 h 3214104"/>
                <a:gd name="connsiteX6" fmla="*/ 655411 w 1920747"/>
                <a:gd name="connsiteY6" fmla="*/ 1722451 h 3214104"/>
                <a:gd name="connsiteX7" fmla="*/ 637455 w 1920747"/>
                <a:gd name="connsiteY7" fmla="*/ 1695510 h 3214104"/>
                <a:gd name="connsiteX8" fmla="*/ 421079 w 1920747"/>
                <a:gd name="connsiteY8" fmla="*/ 1371321 h 3214104"/>
                <a:gd name="connsiteX9" fmla="*/ 390553 w 1920747"/>
                <a:gd name="connsiteY9" fmla="*/ 1344380 h 3214104"/>
                <a:gd name="connsiteX10" fmla="*/ 285508 w 1920747"/>
                <a:gd name="connsiteY10" fmla="*/ 1284212 h 3214104"/>
                <a:gd name="connsiteX11" fmla="*/ 304362 w 1920747"/>
                <a:gd name="connsiteY11" fmla="*/ 1029171 h 3214104"/>
                <a:gd name="connsiteX12" fmla="*/ 315136 w 1920747"/>
                <a:gd name="connsiteY12" fmla="*/ 982473 h 3214104"/>
                <a:gd name="connsiteX13" fmla="*/ 372597 w 1920747"/>
                <a:gd name="connsiteY13" fmla="*/ 586441 h 3214104"/>
                <a:gd name="connsiteX14" fmla="*/ 573709 w 1920747"/>
                <a:gd name="connsiteY14" fmla="*/ 357443 h 3214104"/>
                <a:gd name="connsiteX15" fmla="*/ 607827 w 1920747"/>
                <a:gd name="connsiteY15" fmla="*/ 303561 h 3214104"/>
                <a:gd name="connsiteX16" fmla="*/ 895130 w 1920747"/>
                <a:gd name="connsiteY16" fmla="*/ 4516 h 3214104"/>
                <a:gd name="connsiteX17" fmla="*/ 1285684 w 1920747"/>
                <a:gd name="connsiteY17" fmla="*/ 200287 h 3214104"/>
                <a:gd name="connsiteX18" fmla="*/ 1316210 w 1920747"/>
                <a:gd name="connsiteY18" fmla="*/ 306255 h 3214104"/>
                <a:gd name="connsiteX19" fmla="*/ 1340451 w 1920747"/>
                <a:gd name="connsiteY19" fmla="*/ 349361 h 3214104"/>
                <a:gd name="connsiteX20" fmla="*/ 1610696 w 1920747"/>
                <a:gd name="connsiteY20" fmla="*/ 775028 h 3214104"/>
                <a:gd name="connsiteX21" fmla="*/ 1606206 w 1920747"/>
                <a:gd name="connsiteY21" fmla="*/ 985167 h 3214104"/>
                <a:gd name="connsiteX22" fmla="*/ 1621470 w 1920747"/>
                <a:gd name="connsiteY22" fmla="*/ 1034559 h 3214104"/>
                <a:gd name="connsiteX23" fmla="*/ 1618776 w 1920747"/>
                <a:gd name="connsiteY23" fmla="*/ 1304867 h 3214104"/>
                <a:gd name="connsiteX24" fmla="*/ 1551439 w 1920747"/>
                <a:gd name="connsiteY24" fmla="*/ 1341686 h 3214104"/>
                <a:gd name="connsiteX25" fmla="*/ 1495774 w 1920747"/>
                <a:gd name="connsiteY25" fmla="*/ 1395568 h 3214104"/>
                <a:gd name="connsiteX26" fmla="*/ 1292866 w 1920747"/>
                <a:gd name="connsiteY26" fmla="*/ 1691020 h 3214104"/>
                <a:gd name="connsiteX27" fmla="*/ 1294662 w 1920747"/>
                <a:gd name="connsiteY27" fmla="*/ 1806866 h 3214104"/>
                <a:gd name="connsiteX28" fmla="*/ 1423051 w 1920747"/>
                <a:gd name="connsiteY28" fmla="*/ 1931693 h 3214104"/>
                <a:gd name="connsiteX29" fmla="*/ 1472431 w 1920747"/>
                <a:gd name="connsiteY29" fmla="*/ 1965818 h 3214104"/>
                <a:gd name="connsiteX30" fmla="*/ 1721128 w 1920747"/>
                <a:gd name="connsiteY30" fmla="*/ 2077174 h 3214104"/>
                <a:gd name="connsiteX31" fmla="*/ 1920445 w 1920747"/>
                <a:gd name="connsiteY31" fmla="*/ 2418426 h 3214104"/>
                <a:gd name="connsiteX32" fmla="*/ 1889919 w 1920747"/>
                <a:gd name="connsiteY32" fmla="*/ 3142240 h 3214104"/>
                <a:gd name="connsiteX33" fmla="*/ 1889919 w 1920747"/>
                <a:gd name="connsiteY33" fmla="*/ 3153016 h 3214104"/>
                <a:gd name="connsiteX34" fmla="*/ 1834254 w 1920747"/>
                <a:gd name="connsiteY34" fmla="*/ 3211388 h 3214104"/>
                <a:gd name="connsiteX35" fmla="*/ 1782180 w 1920747"/>
                <a:gd name="connsiteY35" fmla="*/ 3149424 h 3214104"/>
                <a:gd name="connsiteX36" fmla="*/ 1791158 w 1920747"/>
                <a:gd name="connsiteY36" fmla="*/ 2934794 h 3214104"/>
                <a:gd name="connsiteX37" fmla="*/ 1813604 w 1920747"/>
                <a:gd name="connsiteY37" fmla="*/ 2408548 h 3214104"/>
                <a:gd name="connsiteX38" fmla="*/ 1776793 w 1920747"/>
                <a:gd name="connsiteY38" fmla="*/ 2271149 h 3214104"/>
                <a:gd name="connsiteX39" fmla="*/ 1611593 w 1920747"/>
                <a:gd name="connsiteY39" fmla="*/ 2481288 h 3214104"/>
                <a:gd name="connsiteX40" fmla="*/ 1569396 w 1920747"/>
                <a:gd name="connsiteY40" fmla="*/ 2656404 h 3214104"/>
                <a:gd name="connsiteX41" fmla="*/ 1569396 w 1920747"/>
                <a:gd name="connsiteY41" fmla="*/ 3129667 h 3214104"/>
                <a:gd name="connsiteX42" fmla="*/ 1516424 w 1920747"/>
                <a:gd name="connsiteY42" fmla="*/ 3212286 h 3214104"/>
                <a:gd name="connsiteX43" fmla="*/ 1461657 w 1920747"/>
                <a:gd name="connsiteY43" fmla="*/ 3128769 h 3214104"/>
                <a:gd name="connsiteX44" fmla="*/ 1464350 w 1920747"/>
                <a:gd name="connsiteY44" fmla="*/ 2615993 h 3214104"/>
                <a:gd name="connsiteX45" fmla="*/ 1567600 w 1920747"/>
                <a:gd name="connsiteY45" fmla="*/ 2359156 h 3214104"/>
                <a:gd name="connsiteX46" fmla="*/ 1708558 w 1920747"/>
                <a:gd name="connsiteY46" fmla="*/ 2190326 h 3214104"/>
                <a:gd name="connsiteX47" fmla="*/ 1438314 w 1920747"/>
                <a:gd name="connsiteY47" fmla="*/ 2069989 h 3214104"/>
                <a:gd name="connsiteX48" fmla="*/ 1416766 w 1920747"/>
                <a:gd name="connsiteY48" fmla="*/ 2102319 h 3214104"/>
                <a:gd name="connsiteX49" fmla="*/ 1282990 w 1920747"/>
                <a:gd name="connsiteY49" fmla="*/ 2318744 h 3214104"/>
                <a:gd name="connsiteX50" fmla="*/ 1105221 w 1920747"/>
                <a:gd name="connsiteY50" fmla="*/ 2346583 h 3214104"/>
                <a:gd name="connsiteX51" fmla="*/ 1014541 w 1920747"/>
                <a:gd name="connsiteY51" fmla="*/ 2270251 h 3214104"/>
                <a:gd name="connsiteX52" fmla="*/ 1014541 w 1920747"/>
                <a:gd name="connsiteY52" fmla="*/ 2316948 h 3214104"/>
                <a:gd name="connsiteX53" fmla="*/ 1014541 w 1920747"/>
                <a:gd name="connsiteY53" fmla="*/ 3130565 h 3214104"/>
                <a:gd name="connsiteX54" fmla="*/ 962467 w 1920747"/>
                <a:gd name="connsiteY54" fmla="*/ 3213184 h 3214104"/>
                <a:gd name="connsiteX55" fmla="*/ 906802 w 1920747"/>
                <a:gd name="connsiteY55" fmla="*/ 3129667 h 3214104"/>
                <a:gd name="connsiteX56" fmla="*/ 906802 w 1920747"/>
                <a:gd name="connsiteY56" fmla="*/ 2319643 h 3214104"/>
                <a:gd name="connsiteX57" fmla="*/ 906802 w 1920747"/>
                <a:gd name="connsiteY57" fmla="*/ 2272047 h 3214104"/>
                <a:gd name="connsiteX58" fmla="*/ 820611 w 1920747"/>
                <a:gd name="connsiteY58" fmla="*/ 2343889 h 3214104"/>
                <a:gd name="connsiteX59" fmla="*/ 636557 w 1920747"/>
                <a:gd name="connsiteY59" fmla="*/ 2313356 h 3214104"/>
                <a:gd name="connsiteX60" fmla="*/ 486620 w 1920747"/>
                <a:gd name="connsiteY60" fmla="*/ 2069989 h 3214104"/>
                <a:gd name="connsiteX61" fmla="*/ 214580 w 1920747"/>
                <a:gd name="connsiteY61" fmla="*/ 2190326 h 3214104"/>
                <a:gd name="connsiteX62" fmla="*/ 285508 w 1920747"/>
                <a:gd name="connsiteY62" fmla="*/ 2276537 h 3214104"/>
                <a:gd name="connsiteX63" fmla="*/ 416590 w 1920747"/>
                <a:gd name="connsiteY63" fmla="*/ 2458837 h 3214104"/>
                <a:gd name="connsiteX64" fmla="*/ 458788 w 1920747"/>
                <a:gd name="connsiteY64" fmla="*/ 2630362 h 3214104"/>
                <a:gd name="connsiteX65" fmla="*/ 460584 w 1920747"/>
                <a:gd name="connsiteY65" fmla="*/ 3150322 h 3214104"/>
                <a:gd name="connsiteX66" fmla="*/ 420182 w 1920747"/>
                <a:gd name="connsiteY66" fmla="*/ 3209592 h 3214104"/>
                <a:gd name="connsiteX67" fmla="*/ 365414 w 1920747"/>
                <a:gd name="connsiteY67" fmla="*/ 3188937 h 3214104"/>
                <a:gd name="connsiteX68" fmla="*/ 352845 w 1920747"/>
                <a:gd name="connsiteY68" fmla="*/ 3135055 h 3214104"/>
                <a:gd name="connsiteX69" fmla="*/ 352845 w 1920747"/>
                <a:gd name="connsiteY69" fmla="*/ 2665385 h 3214104"/>
                <a:gd name="connsiteX70" fmla="*/ 262164 w 1920747"/>
                <a:gd name="connsiteY70" fmla="*/ 2416630 h 3214104"/>
                <a:gd name="connsiteX71" fmla="*/ 142754 w 1920747"/>
                <a:gd name="connsiteY71" fmla="*/ 2274741 h 3214104"/>
                <a:gd name="connsiteX72" fmla="*/ 107739 w 1920747"/>
                <a:gd name="connsiteY72" fmla="*/ 2418426 h 3214104"/>
                <a:gd name="connsiteX73" fmla="*/ 131980 w 1920747"/>
                <a:gd name="connsiteY73" fmla="*/ 2987778 h 3214104"/>
                <a:gd name="connsiteX74" fmla="*/ 138265 w 1920747"/>
                <a:gd name="connsiteY74" fmla="*/ 3138647 h 3214104"/>
                <a:gd name="connsiteX75" fmla="*/ 87089 w 1920747"/>
                <a:gd name="connsiteY75" fmla="*/ 3214082 h 3214104"/>
                <a:gd name="connsiteX76" fmla="*/ 30526 w 1920747"/>
                <a:gd name="connsiteY76" fmla="*/ 3141342 h 3214104"/>
                <a:gd name="connsiteX77" fmla="*/ 14365 w 1920747"/>
                <a:gd name="connsiteY77" fmla="*/ 2747106 h 3214104"/>
                <a:gd name="connsiteX78" fmla="*/ 5387 w 1920747"/>
                <a:gd name="connsiteY78" fmla="*/ 2525292 h 3214104"/>
                <a:gd name="connsiteX79" fmla="*/ 0 w 1920747"/>
                <a:gd name="connsiteY79" fmla="*/ 2490269 h 3214104"/>
                <a:gd name="connsiteX80" fmla="*/ 1796 w 1920747"/>
                <a:gd name="connsiteY80" fmla="*/ 2349277 h 3214104"/>
                <a:gd name="connsiteX81" fmla="*/ 509964 w 1920747"/>
                <a:gd name="connsiteY81" fmla="*/ 1021088 h 3214104"/>
                <a:gd name="connsiteX82" fmla="*/ 552162 w 1920747"/>
                <a:gd name="connsiteY82" fmla="*/ 978881 h 3214104"/>
                <a:gd name="connsiteX83" fmla="*/ 628477 w 1920747"/>
                <a:gd name="connsiteY83" fmla="*/ 975289 h 3214104"/>
                <a:gd name="connsiteX84" fmla="*/ 631170 w 1920747"/>
                <a:gd name="connsiteY84" fmla="*/ 1048928 h 3214104"/>
                <a:gd name="connsiteX85" fmla="*/ 562935 w 1920747"/>
                <a:gd name="connsiteY85" fmla="*/ 1117178 h 3214104"/>
                <a:gd name="connsiteX86" fmla="*/ 445321 w 1920747"/>
                <a:gd name="connsiteY86" fmla="*/ 1116280 h 3214104"/>
                <a:gd name="connsiteX87" fmla="*/ 391451 w 1920747"/>
                <a:gd name="connsiteY87" fmla="*/ 1101911 h 3214104"/>
                <a:gd name="connsiteX88" fmla="*/ 361823 w 1920747"/>
                <a:gd name="connsiteY88" fmla="*/ 1189020 h 3214104"/>
                <a:gd name="connsiteX89" fmla="*/ 407612 w 1920747"/>
                <a:gd name="connsiteY89" fmla="*/ 1239310 h 3214104"/>
                <a:gd name="connsiteX90" fmla="*/ 525227 w 1920747"/>
                <a:gd name="connsiteY90" fmla="*/ 1347074 h 3214104"/>
                <a:gd name="connsiteX91" fmla="*/ 678755 w 1920747"/>
                <a:gd name="connsiteY91" fmla="*/ 1591339 h 3214104"/>
                <a:gd name="connsiteX92" fmla="*/ 1401503 w 1920747"/>
                <a:gd name="connsiteY92" fmla="*/ 1337196 h 3214104"/>
                <a:gd name="connsiteX93" fmla="*/ 1511935 w 1920747"/>
                <a:gd name="connsiteY93" fmla="*/ 1239310 h 3214104"/>
                <a:gd name="connsiteX94" fmla="*/ 1562213 w 1920747"/>
                <a:gd name="connsiteY94" fmla="*/ 1143221 h 3214104"/>
                <a:gd name="connsiteX95" fmla="*/ 1492183 w 1920747"/>
                <a:gd name="connsiteY95" fmla="*/ 1100115 h 3214104"/>
                <a:gd name="connsiteX96" fmla="*/ 1376364 w 1920747"/>
                <a:gd name="connsiteY96" fmla="*/ 1070480 h 3214104"/>
                <a:gd name="connsiteX97" fmla="*/ 1308129 w 1920747"/>
                <a:gd name="connsiteY97" fmla="*/ 1048029 h 3214104"/>
                <a:gd name="connsiteX98" fmla="*/ 831385 w 1920747"/>
                <a:gd name="connsiteY98" fmla="*/ 964512 h 3214104"/>
                <a:gd name="connsiteX99" fmla="*/ 576403 w 1920747"/>
                <a:gd name="connsiteY99" fmla="*/ 784008 h 3214104"/>
                <a:gd name="connsiteX100" fmla="*/ 592564 w 1920747"/>
                <a:gd name="connsiteY100" fmla="*/ 692409 h 3214104"/>
                <a:gd name="connsiteX101" fmla="*/ 655411 w 1920747"/>
                <a:gd name="connsiteY101" fmla="*/ 712166 h 3214104"/>
                <a:gd name="connsiteX102" fmla="*/ 804450 w 1920747"/>
                <a:gd name="connsiteY102" fmla="*/ 828012 h 3214104"/>
                <a:gd name="connsiteX103" fmla="*/ 1299151 w 1920747"/>
                <a:gd name="connsiteY103" fmla="*/ 938470 h 3214104"/>
                <a:gd name="connsiteX104" fmla="*/ 1444598 w 1920747"/>
                <a:gd name="connsiteY104" fmla="*/ 983371 h 3214104"/>
                <a:gd name="connsiteX105" fmla="*/ 1503855 w 1920747"/>
                <a:gd name="connsiteY105" fmla="*/ 960022 h 3214104"/>
                <a:gd name="connsiteX106" fmla="*/ 1463453 w 1920747"/>
                <a:gd name="connsiteY106" fmla="*/ 645711 h 3214104"/>
                <a:gd name="connsiteX107" fmla="*/ 569220 w 1920747"/>
                <a:gd name="connsiteY107" fmla="*/ 498434 h 3214104"/>
                <a:gd name="connsiteX108" fmla="*/ 423773 w 1920747"/>
                <a:gd name="connsiteY108" fmla="*/ 962716 h 3214104"/>
                <a:gd name="connsiteX109" fmla="*/ 444423 w 1920747"/>
                <a:gd name="connsiteY109" fmla="*/ 990555 h 3214104"/>
                <a:gd name="connsiteX110" fmla="*/ 509964 w 1920747"/>
                <a:gd name="connsiteY110" fmla="*/ 1021088 h 3214104"/>
                <a:gd name="connsiteX111" fmla="*/ 764048 w 1920747"/>
                <a:gd name="connsiteY111" fmla="*/ 1764659 h 3214104"/>
                <a:gd name="connsiteX112" fmla="*/ 764048 w 1920747"/>
                <a:gd name="connsiteY112" fmla="*/ 1836501 h 3214104"/>
                <a:gd name="connsiteX113" fmla="*/ 773924 w 1920747"/>
                <a:gd name="connsiteY113" fmla="*/ 1883199 h 3214104"/>
                <a:gd name="connsiteX114" fmla="*/ 962467 w 1920747"/>
                <a:gd name="connsiteY114" fmla="*/ 2072684 h 3214104"/>
                <a:gd name="connsiteX115" fmla="*/ 1114199 w 1920747"/>
                <a:gd name="connsiteY115" fmla="*/ 1923610 h 3214104"/>
                <a:gd name="connsiteX116" fmla="*/ 1156397 w 1920747"/>
                <a:gd name="connsiteY116" fmla="*/ 1766455 h 3214104"/>
                <a:gd name="connsiteX117" fmla="*/ 764048 w 1920747"/>
                <a:gd name="connsiteY117" fmla="*/ 1764659 h 3214104"/>
                <a:gd name="connsiteX118" fmla="*/ 738909 w 1920747"/>
                <a:gd name="connsiteY118" fmla="*/ 2268455 h 3214104"/>
                <a:gd name="connsiteX119" fmla="*/ 878969 w 1920747"/>
                <a:gd name="connsiteY119" fmla="*/ 2149915 h 3214104"/>
                <a:gd name="connsiteX120" fmla="*/ 660798 w 1920747"/>
                <a:gd name="connsiteY120" fmla="*/ 1932591 h 3214104"/>
                <a:gd name="connsiteX121" fmla="*/ 579096 w 1920747"/>
                <a:gd name="connsiteY121" fmla="*/ 2008923 h 3214104"/>
                <a:gd name="connsiteX122" fmla="*/ 738909 w 1920747"/>
                <a:gd name="connsiteY122" fmla="*/ 2268455 h 3214104"/>
                <a:gd name="connsiteX123" fmla="*/ 1186025 w 1920747"/>
                <a:gd name="connsiteY123" fmla="*/ 2268455 h 3214104"/>
                <a:gd name="connsiteX124" fmla="*/ 1339553 w 1920747"/>
                <a:gd name="connsiteY124" fmla="*/ 2018802 h 3214104"/>
                <a:gd name="connsiteX125" fmla="*/ 1335962 w 1920747"/>
                <a:gd name="connsiteY125" fmla="*/ 1994555 h 3214104"/>
                <a:gd name="connsiteX126" fmla="*/ 1274012 w 1920747"/>
                <a:gd name="connsiteY126" fmla="*/ 1925407 h 3214104"/>
                <a:gd name="connsiteX127" fmla="*/ 1048658 w 1920747"/>
                <a:gd name="connsiteY127" fmla="*/ 2150812 h 3214104"/>
                <a:gd name="connsiteX128" fmla="*/ 1186025 w 1920747"/>
                <a:gd name="connsiteY128" fmla="*/ 2268455 h 3214104"/>
                <a:gd name="connsiteX129" fmla="*/ 1197697 w 1920747"/>
                <a:gd name="connsiteY129" fmla="*/ 274824 h 3214104"/>
                <a:gd name="connsiteX130" fmla="*/ 953489 w 1920747"/>
                <a:gd name="connsiteY130" fmla="*/ 105096 h 3214104"/>
                <a:gd name="connsiteX131" fmla="*/ 729931 w 1920747"/>
                <a:gd name="connsiteY131" fmla="*/ 273926 h 3214104"/>
                <a:gd name="connsiteX132" fmla="*/ 1197697 w 1920747"/>
                <a:gd name="connsiteY132" fmla="*/ 274824 h 321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920747" h="3214104">
                  <a:moveTo>
                    <a:pt x="1796" y="2349277"/>
                  </a:moveTo>
                  <a:cubicBezTo>
                    <a:pt x="16161" y="2308866"/>
                    <a:pt x="26935" y="2266659"/>
                    <a:pt x="44891" y="2228941"/>
                  </a:cubicBezTo>
                  <a:cubicBezTo>
                    <a:pt x="82600" y="2149915"/>
                    <a:pt x="147243" y="2097829"/>
                    <a:pt x="226252" y="2062805"/>
                  </a:cubicBezTo>
                  <a:cubicBezTo>
                    <a:pt x="251391" y="2052029"/>
                    <a:pt x="275632" y="2038558"/>
                    <a:pt x="301669" y="2030476"/>
                  </a:cubicBezTo>
                  <a:cubicBezTo>
                    <a:pt x="422875" y="1989167"/>
                    <a:pt x="527920" y="1924508"/>
                    <a:pt x="608724" y="1823929"/>
                  </a:cubicBezTo>
                  <a:cubicBezTo>
                    <a:pt x="612316" y="1819439"/>
                    <a:pt x="616805" y="1813153"/>
                    <a:pt x="621294" y="1811356"/>
                  </a:cubicBezTo>
                  <a:cubicBezTo>
                    <a:pt x="667981" y="1795192"/>
                    <a:pt x="656309" y="1756576"/>
                    <a:pt x="655411" y="1722451"/>
                  </a:cubicBezTo>
                  <a:cubicBezTo>
                    <a:pt x="655411" y="1712573"/>
                    <a:pt x="645535" y="1701796"/>
                    <a:pt x="637455" y="1695510"/>
                  </a:cubicBezTo>
                  <a:cubicBezTo>
                    <a:pt x="526125" y="1613789"/>
                    <a:pt x="453401" y="1506026"/>
                    <a:pt x="421079" y="1371321"/>
                  </a:cubicBezTo>
                  <a:cubicBezTo>
                    <a:pt x="416590" y="1353360"/>
                    <a:pt x="410305" y="1345278"/>
                    <a:pt x="390553" y="1344380"/>
                  </a:cubicBezTo>
                  <a:cubicBezTo>
                    <a:pt x="345662" y="1342584"/>
                    <a:pt x="311545" y="1319235"/>
                    <a:pt x="285508" y="1284212"/>
                  </a:cubicBezTo>
                  <a:cubicBezTo>
                    <a:pt x="233434" y="1213267"/>
                    <a:pt x="243310" y="1092931"/>
                    <a:pt x="304362" y="1029171"/>
                  </a:cubicBezTo>
                  <a:cubicBezTo>
                    <a:pt x="314238" y="1019292"/>
                    <a:pt x="317830" y="996842"/>
                    <a:pt x="315136" y="982473"/>
                  </a:cubicBezTo>
                  <a:cubicBezTo>
                    <a:pt x="289099" y="843278"/>
                    <a:pt x="308851" y="712166"/>
                    <a:pt x="372597" y="586441"/>
                  </a:cubicBezTo>
                  <a:cubicBezTo>
                    <a:pt x="420182" y="493046"/>
                    <a:pt x="487518" y="416713"/>
                    <a:pt x="573709" y="357443"/>
                  </a:cubicBezTo>
                  <a:cubicBezTo>
                    <a:pt x="593462" y="343973"/>
                    <a:pt x="604235" y="329604"/>
                    <a:pt x="607827" y="303561"/>
                  </a:cubicBezTo>
                  <a:cubicBezTo>
                    <a:pt x="627579" y="149998"/>
                    <a:pt x="748785" y="25171"/>
                    <a:pt x="895130" y="4516"/>
                  </a:cubicBezTo>
                  <a:cubicBezTo>
                    <a:pt x="1065717" y="-19730"/>
                    <a:pt x="1217449" y="54806"/>
                    <a:pt x="1285684" y="200287"/>
                  </a:cubicBezTo>
                  <a:cubicBezTo>
                    <a:pt x="1300946" y="233515"/>
                    <a:pt x="1304538" y="271232"/>
                    <a:pt x="1316210" y="306255"/>
                  </a:cubicBezTo>
                  <a:cubicBezTo>
                    <a:pt x="1321597" y="321522"/>
                    <a:pt x="1327881" y="340380"/>
                    <a:pt x="1340451" y="349361"/>
                  </a:cubicBezTo>
                  <a:cubicBezTo>
                    <a:pt x="1489489" y="454430"/>
                    <a:pt x="1585557" y="593625"/>
                    <a:pt x="1610696" y="775028"/>
                  </a:cubicBezTo>
                  <a:cubicBezTo>
                    <a:pt x="1620572" y="843278"/>
                    <a:pt x="1611593" y="915121"/>
                    <a:pt x="1606206" y="985167"/>
                  </a:cubicBezTo>
                  <a:cubicBezTo>
                    <a:pt x="1604411" y="1005822"/>
                    <a:pt x="1606206" y="1019292"/>
                    <a:pt x="1621470" y="1034559"/>
                  </a:cubicBezTo>
                  <a:cubicBezTo>
                    <a:pt x="1689704" y="1100115"/>
                    <a:pt x="1688806" y="1241106"/>
                    <a:pt x="1618776" y="1304867"/>
                  </a:cubicBezTo>
                  <a:cubicBezTo>
                    <a:pt x="1599922" y="1321929"/>
                    <a:pt x="1574783" y="1339890"/>
                    <a:pt x="1551439" y="1341686"/>
                  </a:cubicBezTo>
                  <a:cubicBezTo>
                    <a:pt x="1512833" y="1344380"/>
                    <a:pt x="1503855" y="1363239"/>
                    <a:pt x="1495774" y="1395568"/>
                  </a:cubicBezTo>
                  <a:cubicBezTo>
                    <a:pt x="1463453" y="1517700"/>
                    <a:pt x="1394320" y="1615586"/>
                    <a:pt x="1292866" y="1691020"/>
                  </a:cubicBezTo>
                  <a:cubicBezTo>
                    <a:pt x="1253362" y="1720655"/>
                    <a:pt x="1256953" y="1775435"/>
                    <a:pt x="1294662" y="1806866"/>
                  </a:cubicBezTo>
                  <a:cubicBezTo>
                    <a:pt x="1340451" y="1845482"/>
                    <a:pt x="1379955" y="1890383"/>
                    <a:pt x="1423051" y="1931693"/>
                  </a:cubicBezTo>
                  <a:cubicBezTo>
                    <a:pt x="1437416" y="1945163"/>
                    <a:pt x="1454474" y="1956838"/>
                    <a:pt x="1472431" y="1965818"/>
                  </a:cubicBezTo>
                  <a:cubicBezTo>
                    <a:pt x="1555031" y="2003535"/>
                    <a:pt x="1640324" y="2035864"/>
                    <a:pt x="1721128" y="2077174"/>
                  </a:cubicBezTo>
                  <a:cubicBezTo>
                    <a:pt x="1859393" y="2147220"/>
                    <a:pt x="1925832" y="2264863"/>
                    <a:pt x="1920445" y="2418426"/>
                  </a:cubicBezTo>
                  <a:cubicBezTo>
                    <a:pt x="1912364" y="2659997"/>
                    <a:pt x="1899795" y="2900669"/>
                    <a:pt x="1889919" y="3142240"/>
                  </a:cubicBezTo>
                  <a:cubicBezTo>
                    <a:pt x="1889919" y="3145832"/>
                    <a:pt x="1889919" y="3149424"/>
                    <a:pt x="1889919" y="3153016"/>
                  </a:cubicBezTo>
                  <a:cubicBezTo>
                    <a:pt x="1887225" y="3188937"/>
                    <a:pt x="1864780" y="3212286"/>
                    <a:pt x="1834254" y="3211388"/>
                  </a:cubicBezTo>
                  <a:cubicBezTo>
                    <a:pt x="1803728" y="3210490"/>
                    <a:pt x="1781282" y="3185345"/>
                    <a:pt x="1782180" y="3149424"/>
                  </a:cubicBezTo>
                  <a:cubicBezTo>
                    <a:pt x="1783976" y="3077581"/>
                    <a:pt x="1787567" y="3005739"/>
                    <a:pt x="1791158" y="2934794"/>
                  </a:cubicBezTo>
                  <a:cubicBezTo>
                    <a:pt x="1798341" y="2759678"/>
                    <a:pt x="1806421" y="2583664"/>
                    <a:pt x="1813604" y="2408548"/>
                  </a:cubicBezTo>
                  <a:cubicBezTo>
                    <a:pt x="1815400" y="2361850"/>
                    <a:pt x="1807319" y="2316050"/>
                    <a:pt x="1776793" y="2271149"/>
                  </a:cubicBezTo>
                  <a:cubicBezTo>
                    <a:pt x="1720230" y="2342093"/>
                    <a:pt x="1662770" y="2409446"/>
                    <a:pt x="1611593" y="2481288"/>
                  </a:cubicBezTo>
                  <a:cubicBezTo>
                    <a:pt x="1574783" y="2532476"/>
                    <a:pt x="1569396" y="2594440"/>
                    <a:pt x="1569396" y="2656404"/>
                  </a:cubicBezTo>
                  <a:cubicBezTo>
                    <a:pt x="1569396" y="2814458"/>
                    <a:pt x="1569396" y="2971614"/>
                    <a:pt x="1569396" y="3129667"/>
                  </a:cubicBezTo>
                  <a:cubicBezTo>
                    <a:pt x="1569396" y="3184447"/>
                    <a:pt x="1552337" y="3211388"/>
                    <a:pt x="1516424" y="3212286"/>
                  </a:cubicBezTo>
                  <a:cubicBezTo>
                    <a:pt x="1479613" y="3213184"/>
                    <a:pt x="1461657" y="3186243"/>
                    <a:pt x="1461657" y="3128769"/>
                  </a:cubicBezTo>
                  <a:cubicBezTo>
                    <a:pt x="1462555" y="2958143"/>
                    <a:pt x="1462555" y="2786619"/>
                    <a:pt x="1464350" y="2615993"/>
                  </a:cubicBezTo>
                  <a:cubicBezTo>
                    <a:pt x="1465248" y="2517210"/>
                    <a:pt x="1505650" y="2433692"/>
                    <a:pt x="1567600" y="2359156"/>
                  </a:cubicBezTo>
                  <a:cubicBezTo>
                    <a:pt x="1612491" y="2305274"/>
                    <a:pt x="1657383" y="2251392"/>
                    <a:pt x="1708558" y="2190326"/>
                  </a:cubicBezTo>
                  <a:cubicBezTo>
                    <a:pt x="1616980" y="2149915"/>
                    <a:pt x="1529891" y="2110401"/>
                    <a:pt x="1438314" y="2069989"/>
                  </a:cubicBezTo>
                  <a:cubicBezTo>
                    <a:pt x="1430233" y="2081664"/>
                    <a:pt x="1423051" y="2091542"/>
                    <a:pt x="1416766" y="2102319"/>
                  </a:cubicBezTo>
                  <a:cubicBezTo>
                    <a:pt x="1371874" y="2174161"/>
                    <a:pt x="1327881" y="2246902"/>
                    <a:pt x="1282990" y="2318744"/>
                  </a:cubicBezTo>
                  <a:cubicBezTo>
                    <a:pt x="1237201" y="2391485"/>
                    <a:pt x="1172558" y="2401363"/>
                    <a:pt x="1105221" y="2346583"/>
                  </a:cubicBezTo>
                  <a:cubicBezTo>
                    <a:pt x="1077388" y="2323235"/>
                    <a:pt x="1049556" y="2299886"/>
                    <a:pt x="1014541" y="2270251"/>
                  </a:cubicBezTo>
                  <a:cubicBezTo>
                    <a:pt x="1014541" y="2291803"/>
                    <a:pt x="1014541" y="2304376"/>
                    <a:pt x="1014541" y="2316948"/>
                  </a:cubicBezTo>
                  <a:cubicBezTo>
                    <a:pt x="1014541" y="2588154"/>
                    <a:pt x="1014541" y="2859360"/>
                    <a:pt x="1014541" y="3130565"/>
                  </a:cubicBezTo>
                  <a:cubicBezTo>
                    <a:pt x="1014541" y="3186243"/>
                    <a:pt x="998380" y="3212286"/>
                    <a:pt x="962467" y="3213184"/>
                  </a:cubicBezTo>
                  <a:cubicBezTo>
                    <a:pt x="925656" y="3214082"/>
                    <a:pt x="906802" y="3186243"/>
                    <a:pt x="906802" y="3129667"/>
                  </a:cubicBezTo>
                  <a:cubicBezTo>
                    <a:pt x="906802" y="2859360"/>
                    <a:pt x="906802" y="2589052"/>
                    <a:pt x="906802" y="2319643"/>
                  </a:cubicBezTo>
                  <a:cubicBezTo>
                    <a:pt x="906802" y="2307070"/>
                    <a:pt x="906802" y="2293600"/>
                    <a:pt x="906802" y="2272047"/>
                  </a:cubicBezTo>
                  <a:cubicBezTo>
                    <a:pt x="874480" y="2298988"/>
                    <a:pt x="847545" y="2321438"/>
                    <a:pt x="820611" y="2343889"/>
                  </a:cubicBezTo>
                  <a:cubicBezTo>
                    <a:pt x="748785" y="2404057"/>
                    <a:pt x="685937" y="2393281"/>
                    <a:pt x="636557" y="2313356"/>
                  </a:cubicBezTo>
                  <a:cubicBezTo>
                    <a:pt x="587177" y="2233431"/>
                    <a:pt x="537796" y="2153507"/>
                    <a:pt x="486620" y="2069989"/>
                  </a:cubicBezTo>
                  <a:cubicBezTo>
                    <a:pt x="396838" y="2109503"/>
                    <a:pt x="308851" y="2148118"/>
                    <a:pt x="214580" y="2190326"/>
                  </a:cubicBezTo>
                  <a:cubicBezTo>
                    <a:pt x="240617" y="2221757"/>
                    <a:pt x="264858" y="2248698"/>
                    <a:pt x="285508" y="2276537"/>
                  </a:cubicBezTo>
                  <a:cubicBezTo>
                    <a:pt x="330399" y="2336705"/>
                    <a:pt x="382473" y="2393281"/>
                    <a:pt x="416590" y="2458837"/>
                  </a:cubicBezTo>
                  <a:cubicBezTo>
                    <a:pt x="442627" y="2510025"/>
                    <a:pt x="456992" y="2571990"/>
                    <a:pt x="458788" y="2630362"/>
                  </a:cubicBezTo>
                  <a:cubicBezTo>
                    <a:pt x="464175" y="2803682"/>
                    <a:pt x="460584" y="2977002"/>
                    <a:pt x="460584" y="3150322"/>
                  </a:cubicBezTo>
                  <a:cubicBezTo>
                    <a:pt x="460584" y="3179957"/>
                    <a:pt x="450707" y="3206000"/>
                    <a:pt x="420182" y="3209592"/>
                  </a:cubicBezTo>
                  <a:cubicBezTo>
                    <a:pt x="402225" y="3211388"/>
                    <a:pt x="377086" y="3202408"/>
                    <a:pt x="365414" y="3188937"/>
                  </a:cubicBezTo>
                  <a:cubicBezTo>
                    <a:pt x="354640" y="3177263"/>
                    <a:pt x="352845" y="3153914"/>
                    <a:pt x="352845" y="3135055"/>
                  </a:cubicBezTo>
                  <a:cubicBezTo>
                    <a:pt x="351947" y="2978798"/>
                    <a:pt x="350151" y="2821642"/>
                    <a:pt x="352845" y="2665385"/>
                  </a:cubicBezTo>
                  <a:cubicBezTo>
                    <a:pt x="354640" y="2569295"/>
                    <a:pt x="325910" y="2487574"/>
                    <a:pt x="262164" y="2416630"/>
                  </a:cubicBezTo>
                  <a:cubicBezTo>
                    <a:pt x="221762" y="2371728"/>
                    <a:pt x="184054" y="2324133"/>
                    <a:pt x="142754" y="2274741"/>
                  </a:cubicBezTo>
                  <a:cubicBezTo>
                    <a:pt x="114024" y="2321438"/>
                    <a:pt x="105943" y="2369034"/>
                    <a:pt x="107739" y="2418426"/>
                  </a:cubicBezTo>
                  <a:cubicBezTo>
                    <a:pt x="115819" y="2607911"/>
                    <a:pt x="123900" y="2798293"/>
                    <a:pt x="131980" y="2987778"/>
                  </a:cubicBezTo>
                  <a:cubicBezTo>
                    <a:pt x="133776" y="3038068"/>
                    <a:pt x="136469" y="3088358"/>
                    <a:pt x="138265" y="3138647"/>
                  </a:cubicBezTo>
                  <a:cubicBezTo>
                    <a:pt x="140061" y="3186243"/>
                    <a:pt x="122104" y="3213184"/>
                    <a:pt x="87089" y="3214082"/>
                  </a:cubicBezTo>
                  <a:cubicBezTo>
                    <a:pt x="53869" y="3214980"/>
                    <a:pt x="32322" y="3188937"/>
                    <a:pt x="30526" y="3141342"/>
                  </a:cubicBezTo>
                  <a:cubicBezTo>
                    <a:pt x="25139" y="3010229"/>
                    <a:pt x="19752" y="2879116"/>
                    <a:pt x="14365" y="2747106"/>
                  </a:cubicBezTo>
                  <a:cubicBezTo>
                    <a:pt x="11672" y="2673467"/>
                    <a:pt x="8978" y="2598930"/>
                    <a:pt x="5387" y="2525292"/>
                  </a:cubicBezTo>
                  <a:cubicBezTo>
                    <a:pt x="4489" y="2513617"/>
                    <a:pt x="1796" y="2501943"/>
                    <a:pt x="0" y="2490269"/>
                  </a:cubicBezTo>
                  <a:cubicBezTo>
                    <a:pt x="1796" y="2439979"/>
                    <a:pt x="1796" y="2394179"/>
                    <a:pt x="1796" y="2349277"/>
                  </a:cubicBezTo>
                  <a:close/>
                  <a:moveTo>
                    <a:pt x="509964" y="1021088"/>
                  </a:moveTo>
                  <a:cubicBezTo>
                    <a:pt x="523431" y="1007618"/>
                    <a:pt x="537796" y="992351"/>
                    <a:pt x="552162" y="978881"/>
                  </a:cubicBezTo>
                  <a:cubicBezTo>
                    <a:pt x="577301" y="954634"/>
                    <a:pt x="606929" y="953736"/>
                    <a:pt x="628477" y="975289"/>
                  </a:cubicBezTo>
                  <a:cubicBezTo>
                    <a:pt x="650024" y="995944"/>
                    <a:pt x="652718" y="1023783"/>
                    <a:pt x="631170" y="1048928"/>
                  </a:cubicBezTo>
                  <a:cubicBezTo>
                    <a:pt x="610520" y="1073174"/>
                    <a:pt x="587177" y="1096523"/>
                    <a:pt x="562935" y="1117178"/>
                  </a:cubicBezTo>
                  <a:cubicBezTo>
                    <a:pt x="519840" y="1153997"/>
                    <a:pt x="490212" y="1151303"/>
                    <a:pt x="445321" y="1116280"/>
                  </a:cubicBezTo>
                  <a:cubicBezTo>
                    <a:pt x="431853" y="1105503"/>
                    <a:pt x="405816" y="1096523"/>
                    <a:pt x="391451" y="1101911"/>
                  </a:cubicBezTo>
                  <a:cubicBezTo>
                    <a:pt x="351049" y="1117178"/>
                    <a:pt x="360027" y="1155793"/>
                    <a:pt x="361823" y="1189020"/>
                  </a:cubicBezTo>
                  <a:cubicBezTo>
                    <a:pt x="363619" y="1216859"/>
                    <a:pt x="377086" y="1235718"/>
                    <a:pt x="407612" y="1239310"/>
                  </a:cubicBezTo>
                  <a:cubicBezTo>
                    <a:pt x="483927" y="1249188"/>
                    <a:pt x="507270" y="1271639"/>
                    <a:pt x="525227" y="1347074"/>
                  </a:cubicBezTo>
                  <a:cubicBezTo>
                    <a:pt x="548570" y="1445857"/>
                    <a:pt x="599746" y="1528476"/>
                    <a:pt x="678755" y="1591339"/>
                  </a:cubicBezTo>
                  <a:cubicBezTo>
                    <a:pt x="945408" y="1801478"/>
                    <a:pt x="1325188" y="1667671"/>
                    <a:pt x="1401503" y="1337196"/>
                  </a:cubicBezTo>
                  <a:cubicBezTo>
                    <a:pt x="1415868" y="1274333"/>
                    <a:pt x="1447292" y="1246495"/>
                    <a:pt x="1511935" y="1239310"/>
                  </a:cubicBezTo>
                  <a:cubicBezTo>
                    <a:pt x="1555031" y="1234820"/>
                    <a:pt x="1572089" y="1203389"/>
                    <a:pt x="1562213" y="1143221"/>
                  </a:cubicBezTo>
                  <a:cubicBezTo>
                    <a:pt x="1555928" y="1105503"/>
                    <a:pt x="1531687" y="1086645"/>
                    <a:pt x="1492183" y="1100115"/>
                  </a:cubicBezTo>
                  <a:cubicBezTo>
                    <a:pt x="1444598" y="1117178"/>
                    <a:pt x="1408685" y="1104605"/>
                    <a:pt x="1376364" y="1070480"/>
                  </a:cubicBezTo>
                  <a:cubicBezTo>
                    <a:pt x="1357510" y="1049825"/>
                    <a:pt x="1335064" y="1048029"/>
                    <a:pt x="1308129" y="1048029"/>
                  </a:cubicBezTo>
                  <a:cubicBezTo>
                    <a:pt x="1143827" y="1048928"/>
                    <a:pt x="984015" y="1028273"/>
                    <a:pt x="831385" y="964512"/>
                  </a:cubicBezTo>
                  <a:cubicBezTo>
                    <a:pt x="732624" y="923203"/>
                    <a:pt x="646433" y="864831"/>
                    <a:pt x="576403" y="784008"/>
                  </a:cubicBezTo>
                  <a:cubicBezTo>
                    <a:pt x="544979" y="748087"/>
                    <a:pt x="552162" y="700491"/>
                    <a:pt x="592564" y="692409"/>
                  </a:cubicBezTo>
                  <a:cubicBezTo>
                    <a:pt x="611418" y="688817"/>
                    <a:pt x="638353" y="700491"/>
                    <a:pt x="655411" y="712166"/>
                  </a:cubicBezTo>
                  <a:cubicBezTo>
                    <a:pt x="706587" y="748985"/>
                    <a:pt x="750581" y="796581"/>
                    <a:pt x="804450" y="828012"/>
                  </a:cubicBezTo>
                  <a:cubicBezTo>
                    <a:pt x="956182" y="916917"/>
                    <a:pt x="1125871" y="940266"/>
                    <a:pt x="1299151" y="938470"/>
                  </a:cubicBezTo>
                  <a:cubicBezTo>
                    <a:pt x="1354816" y="938470"/>
                    <a:pt x="1402401" y="943858"/>
                    <a:pt x="1444598" y="983371"/>
                  </a:cubicBezTo>
                  <a:cubicBezTo>
                    <a:pt x="1467942" y="1005822"/>
                    <a:pt x="1497570" y="992351"/>
                    <a:pt x="1503855" y="960022"/>
                  </a:cubicBezTo>
                  <a:cubicBezTo>
                    <a:pt x="1524504" y="851360"/>
                    <a:pt x="1512833" y="745393"/>
                    <a:pt x="1463453" y="645711"/>
                  </a:cubicBezTo>
                  <a:cubicBezTo>
                    <a:pt x="1297355" y="308949"/>
                    <a:pt x="835874" y="232617"/>
                    <a:pt x="569220" y="498434"/>
                  </a:cubicBezTo>
                  <a:cubicBezTo>
                    <a:pt x="439934" y="626853"/>
                    <a:pt x="388758" y="782212"/>
                    <a:pt x="423773" y="962716"/>
                  </a:cubicBezTo>
                  <a:cubicBezTo>
                    <a:pt x="425568" y="973493"/>
                    <a:pt x="434547" y="985167"/>
                    <a:pt x="444423" y="990555"/>
                  </a:cubicBezTo>
                  <a:cubicBezTo>
                    <a:pt x="463277" y="1004026"/>
                    <a:pt x="484825" y="1011210"/>
                    <a:pt x="509964" y="1021088"/>
                  </a:cubicBezTo>
                  <a:close/>
                  <a:moveTo>
                    <a:pt x="764048" y="1764659"/>
                  </a:moveTo>
                  <a:cubicBezTo>
                    <a:pt x="764048" y="1791600"/>
                    <a:pt x="763150" y="1814050"/>
                    <a:pt x="764048" y="1836501"/>
                  </a:cubicBezTo>
                  <a:cubicBezTo>
                    <a:pt x="764946" y="1852666"/>
                    <a:pt x="764946" y="1873321"/>
                    <a:pt x="773924" y="1883199"/>
                  </a:cubicBezTo>
                  <a:cubicBezTo>
                    <a:pt x="834976" y="1946959"/>
                    <a:pt x="897824" y="2008923"/>
                    <a:pt x="962467" y="2072684"/>
                  </a:cubicBezTo>
                  <a:cubicBezTo>
                    <a:pt x="1013643" y="2021496"/>
                    <a:pt x="1060330" y="1967614"/>
                    <a:pt x="1114199" y="1923610"/>
                  </a:cubicBezTo>
                  <a:cubicBezTo>
                    <a:pt x="1168967" y="1879607"/>
                    <a:pt x="1161784" y="1826623"/>
                    <a:pt x="1156397" y="1766455"/>
                  </a:cubicBezTo>
                  <a:cubicBezTo>
                    <a:pt x="1026212" y="1810458"/>
                    <a:pt x="896926" y="1810458"/>
                    <a:pt x="764048" y="1764659"/>
                  </a:cubicBezTo>
                  <a:close/>
                  <a:moveTo>
                    <a:pt x="738909" y="2268455"/>
                  </a:moveTo>
                  <a:cubicBezTo>
                    <a:pt x="788289" y="2226247"/>
                    <a:pt x="834976" y="2186734"/>
                    <a:pt x="878969" y="2149915"/>
                  </a:cubicBezTo>
                  <a:cubicBezTo>
                    <a:pt x="803552" y="2075378"/>
                    <a:pt x="730828" y="2001739"/>
                    <a:pt x="660798" y="1932591"/>
                  </a:cubicBezTo>
                  <a:cubicBezTo>
                    <a:pt x="634761" y="1956838"/>
                    <a:pt x="607827" y="1981982"/>
                    <a:pt x="579096" y="2008923"/>
                  </a:cubicBezTo>
                  <a:cubicBezTo>
                    <a:pt x="631170" y="2094236"/>
                    <a:pt x="684142" y="2178651"/>
                    <a:pt x="738909" y="2268455"/>
                  </a:cubicBezTo>
                  <a:close/>
                  <a:moveTo>
                    <a:pt x="1186025" y="2268455"/>
                  </a:moveTo>
                  <a:cubicBezTo>
                    <a:pt x="1238997" y="2183142"/>
                    <a:pt x="1289275" y="2101421"/>
                    <a:pt x="1339553" y="2018802"/>
                  </a:cubicBezTo>
                  <a:cubicBezTo>
                    <a:pt x="1343144" y="2013414"/>
                    <a:pt x="1340451" y="1999943"/>
                    <a:pt x="1335962" y="1994555"/>
                  </a:cubicBezTo>
                  <a:cubicBezTo>
                    <a:pt x="1314414" y="1969410"/>
                    <a:pt x="1291968" y="1945163"/>
                    <a:pt x="1274012" y="1925407"/>
                  </a:cubicBezTo>
                  <a:cubicBezTo>
                    <a:pt x="1195003" y="2004433"/>
                    <a:pt x="1122280" y="2077174"/>
                    <a:pt x="1048658" y="2150812"/>
                  </a:cubicBezTo>
                  <a:cubicBezTo>
                    <a:pt x="1090856" y="2186734"/>
                    <a:pt x="1135747" y="2225349"/>
                    <a:pt x="1186025" y="2268455"/>
                  </a:cubicBezTo>
                  <a:close/>
                  <a:moveTo>
                    <a:pt x="1197697" y="274824"/>
                  </a:moveTo>
                  <a:cubicBezTo>
                    <a:pt x="1174353" y="174244"/>
                    <a:pt x="1065717" y="100606"/>
                    <a:pt x="953489" y="105096"/>
                  </a:cubicBezTo>
                  <a:cubicBezTo>
                    <a:pt x="845750" y="109586"/>
                    <a:pt x="741602" y="186817"/>
                    <a:pt x="729931" y="273926"/>
                  </a:cubicBezTo>
                  <a:cubicBezTo>
                    <a:pt x="886152" y="220044"/>
                    <a:pt x="1041475" y="220044"/>
                    <a:pt x="1197697" y="274824"/>
                  </a:cubicBezTo>
                  <a:close/>
                </a:path>
              </a:pathLst>
            </a:custGeom>
            <a:solidFill>
              <a:srgbClr val="000000"/>
            </a:solidFill>
            <a:ln w="8971"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4DD6E25-2BB3-C744-A012-F0493B8CB2DB}"/>
                </a:ext>
              </a:extLst>
            </p:cNvPr>
            <p:cNvSpPr/>
            <p:nvPr/>
          </p:nvSpPr>
          <p:spPr>
            <a:xfrm>
              <a:off x="2097226" y="1787847"/>
              <a:ext cx="2093005" cy="3217496"/>
            </a:xfrm>
            <a:custGeom>
              <a:avLst/>
              <a:gdLst>
                <a:gd name="connsiteX0" fmla="*/ 2090312 w 2093005"/>
                <a:gd name="connsiteY0" fmla="*/ 2221106 h 3217496"/>
                <a:gd name="connsiteX1" fmla="*/ 2076845 w 2093005"/>
                <a:gd name="connsiteY1" fmla="*/ 2463575 h 3217496"/>
                <a:gd name="connsiteX2" fmla="*/ 2048114 w 2093005"/>
                <a:gd name="connsiteY2" fmla="*/ 3151467 h 3217496"/>
                <a:gd name="connsiteX3" fmla="*/ 2000530 w 2093005"/>
                <a:gd name="connsiteY3" fmla="*/ 3217023 h 3217496"/>
                <a:gd name="connsiteX4" fmla="*/ 1941274 w 2093005"/>
                <a:gd name="connsiteY4" fmla="*/ 3148773 h 3217496"/>
                <a:gd name="connsiteX5" fmla="*/ 1957434 w 2093005"/>
                <a:gd name="connsiteY5" fmla="*/ 2750945 h 3217496"/>
                <a:gd name="connsiteX6" fmla="*/ 1982573 w 2093005"/>
                <a:gd name="connsiteY6" fmla="*/ 2145671 h 3217496"/>
                <a:gd name="connsiteX7" fmla="*/ 1978084 w 2093005"/>
                <a:gd name="connsiteY7" fmla="*/ 2060358 h 3217496"/>
                <a:gd name="connsiteX8" fmla="*/ 1950252 w 2093005"/>
                <a:gd name="connsiteY8" fmla="*/ 2084605 h 3217496"/>
                <a:gd name="connsiteX9" fmla="*/ 1825454 w 2093005"/>
                <a:gd name="connsiteY9" fmla="*/ 2208533 h 3217496"/>
                <a:gd name="connsiteX10" fmla="*/ 1738365 w 2093005"/>
                <a:gd name="connsiteY10" fmla="*/ 2416877 h 3217496"/>
                <a:gd name="connsiteX11" fmla="*/ 1739263 w 2093005"/>
                <a:gd name="connsiteY11" fmla="*/ 3127220 h 3217496"/>
                <a:gd name="connsiteX12" fmla="*/ 1686291 w 2093005"/>
                <a:gd name="connsiteY12" fmla="*/ 3217023 h 3217496"/>
                <a:gd name="connsiteX13" fmla="*/ 1631524 w 2093005"/>
                <a:gd name="connsiteY13" fmla="*/ 3126322 h 3217496"/>
                <a:gd name="connsiteX14" fmla="*/ 1630627 w 2093005"/>
                <a:gd name="connsiteY14" fmla="*/ 2426755 h 3217496"/>
                <a:gd name="connsiteX15" fmla="*/ 1756322 w 2093005"/>
                <a:gd name="connsiteY15" fmla="*/ 2125915 h 3217496"/>
                <a:gd name="connsiteX16" fmla="*/ 1925113 w 2093005"/>
                <a:gd name="connsiteY16" fmla="*/ 1957983 h 3217496"/>
                <a:gd name="connsiteX17" fmla="*/ 1827250 w 2093005"/>
                <a:gd name="connsiteY17" fmla="*/ 1896018 h 3217496"/>
                <a:gd name="connsiteX18" fmla="*/ 1553414 w 2093005"/>
                <a:gd name="connsiteY18" fmla="*/ 1789153 h 3217496"/>
                <a:gd name="connsiteX19" fmla="*/ 1530968 w 2093005"/>
                <a:gd name="connsiteY19" fmla="*/ 1820584 h 3217496"/>
                <a:gd name="connsiteX20" fmla="*/ 1365769 w 2093005"/>
                <a:gd name="connsiteY20" fmla="*/ 2067543 h 3217496"/>
                <a:gd name="connsiteX21" fmla="*/ 1141313 w 2093005"/>
                <a:gd name="connsiteY21" fmla="*/ 2153754 h 3217496"/>
                <a:gd name="connsiteX22" fmla="*/ 1141313 w 2093005"/>
                <a:gd name="connsiteY22" fmla="*/ 2185185 h 3217496"/>
                <a:gd name="connsiteX23" fmla="*/ 1183510 w 2093005"/>
                <a:gd name="connsiteY23" fmla="*/ 3141589 h 3217496"/>
                <a:gd name="connsiteX24" fmla="*/ 1109889 w 2093005"/>
                <a:gd name="connsiteY24" fmla="*/ 3211635 h 3217496"/>
                <a:gd name="connsiteX25" fmla="*/ 1075771 w 2093005"/>
                <a:gd name="connsiteY25" fmla="*/ 3153263 h 3217496"/>
                <a:gd name="connsiteX26" fmla="*/ 1056917 w 2093005"/>
                <a:gd name="connsiteY26" fmla="*/ 2741066 h 3217496"/>
                <a:gd name="connsiteX27" fmla="*/ 1035369 w 2093005"/>
                <a:gd name="connsiteY27" fmla="*/ 2243557 h 3217496"/>
                <a:gd name="connsiteX28" fmla="*/ 1033574 w 2093005"/>
                <a:gd name="connsiteY28" fmla="*/ 2228290 h 3217496"/>
                <a:gd name="connsiteX29" fmla="*/ 924039 w 2093005"/>
                <a:gd name="connsiteY29" fmla="*/ 2228290 h 3217496"/>
                <a:gd name="connsiteX30" fmla="*/ 915959 w 2093005"/>
                <a:gd name="connsiteY30" fmla="*/ 2389936 h 3217496"/>
                <a:gd name="connsiteX31" fmla="*/ 884535 w 2093005"/>
                <a:gd name="connsiteY31" fmla="*/ 3120934 h 3217496"/>
                <a:gd name="connsiteX32" fmla="*/ 878250 w 2093005"/>
                <a:gd name="connsiteY32" fmla="*/ 3177510 h 3217496"/>
                <a:gd name="connsiteX33" fmla="*/ 824381 w 2093005"/>
                <a:gd name="connsiteY33" fmla="*/ 3215227 h 3217496"/>
                <a:gd name="connsiteX34" fmla="*/ 776796 w 2093005"/>
                <a:gd name="connsiteY34" fmla="*/ 3169427 h 3217496"/>
                <a:gd name="connsiteX35" fmla="*/ 775898 w 2093005"/>
                <a:gd name="connsiteY35" fmla="*/ 3133506 h 3217496"/>
                <a:gd name="connsiteX36" fmla="*/ 818096 w 2093005"/>
                <a:gd name="connsiteY36" fmla="*/ 2180695 h 3217496"/>
                <a:gd name="connsiteX37" fmla="*/ 818096 w 2093005"/>
                <a:gd name="connsiteY37" fmla="*/ 2154652 h 3217496"/>
                <a:gd name="connsiteX38" fmla="*/ 731007 w 2093005"/>
                <a:gd name="connsiteY38" fmla="*/ 2166326 h 3217496"/>
                <a:gd name="connsiteX39" fmla="*/ 605312 w 2093005"/>
                <a:gd name="connsiteY39" fmla="*/ 2087299 h 3217496"/>
                <a:gd name="connsiteX40" fmla="*/ 426645 w 2093005"/>
                <a:gd name="connsiteY40" fmla="*/ 1818788 h 3217496"/>
                <a:gd name="connsiteX41" fmla="*/ 404199 w 2093005"/>
                <a:gd name="connsiteY41" fmla="*/ 1786458 h 3217496"/>
                <a:gd name="connsiteX42" fmla="*/ 108815 w 2093005"/>
                <a:gd name="connsiteY42" fmla="*/ 1904999 h 3217496"/>
                <a:gd name="connsiteX43" fmla="*/ 73800 w 2093005"/>
                <a:gd name="connsiteY43" fmla="*/ 1922959 h 3217496"/>
                <a:gd name="connsiteX44" fmla="*/ 8259 w 2093005"/>
                <a:gd name="connsiteY44" fmla="*/ 1899610 h 3217496"/>
                <a:gd name="connsiteX45" fmla="*/ 20829 w 2093005"/>
                <a:gd name="connsiteY45" fmla="*/ 1832258 h 3217496"/>
                <a:gd name="connsiteX46" fmla="*/ 98939 w 2093005"/>
                <a:gd name="connsiteY46" fmla="*/ 1790051 h 3217496"/>
                <a:gd name="connsiteX47" fmla="*/ 195904 w 2093005"/>
                <a:gd name="connsiteY47" fmla="*/ 1753231 h 3217496"/>
                <a:gd name="connsiteX48" fmla="*/ 527201 w 2093005"/>
                <a:gd name="connsiteY48" fmla="*/ 1545786 h 3217496"/>
                <a:gd name="connsiteX49" fmla="*/ 572092 w 2093005"/>
                <a:gd name="connsiteY49" fmla="*/ 1428144 h 3217496"/>
                <a:gd name="connsiteX50" fmla="*/ 551442 w 2093005"/>
                <a:gd name="connsiteY50" fmla="*/ 1370670 h 3217496"/>
                <a:gd name="connsiteX51" fmla="*/ 440112 w 2093005"/>
                <a:gd name="connsiteY51" fmla="*/ 1148856 h 3217496"/>
                <a:gd name="connsiteX52" fmla="*/ 403301 w 2093005"/>
                <a:gd name="connsiteY52" fmla="*/ 1114731 h 3217496"/>
                <a:gd name="connsiteX53" fmla="*/ 296460 w 2093005"/>
                <a:gd name="connsiteY53" fmla="*/ 1045582 h 3217496"/>
                <a:gd name="connsiteX54" fmla="*/ 341352 w 2093005"/>
                <a:gd name="connsiteY54" fmla="*/ 787847 h 3217496"/>
                <a:gd name="connsiteX55" fmla="*/ 351228 w 2093005"/>
                <a:gd name="connsiteY55" fmla="*/ 740252 h 3217496"/>
                <a:gd name="connsiteX56" fmla="*/ 325191 w 2093005"/>
                <a:gd name="connsiteY56" fmla="*/ 426838 h 3217496"/>
                <a:gd name="connsiteX57" fmla="*/ 546055 w 2093005"/>
                <a:gd name="connsiteY57" fmla="*/ 161021 h 3217496"/>
                <a:gd name="connsiteX58" fmla="*/ 581071 w 2093005"/>
                <a:gd name="connsiteY58" fmla="*/ 143958 h 3217496"/>
                <a:gd name="connsiteX59" fmla="*/ 1355892 w 2093005"/>
                <a:gd name="connsiteY59" fmla="*/ 69422 h 3217496"/>
                <a:gd name="connsiteX60" fmla="*/ 1651276 w 2093005"/>
                <a:gd name="connsiteY60" fmla="*/ 495089 h 3217496"/>
                <a:gd name="connsiteX61" fmla="*/ 1645889 w 2093005"/>
                <a:gd name="connsiteY61" fmla="*/ 777071 h 3217496"/>
                <a:gd name="connsiteX62" fmla="*/ 1657561 w 2093005"/>
                <a:gd name="connsiteY62" fmla="*/ 821972 h 3217496"/>
                <a:gd name="connsiteX63" fmla="*/ 1662948 w 2093005"/>
                <a:gd name="connsiteY63" fmla="*/ 1043786 h 3217496"/>
                <a:gd name="connsiteX64" fmla="*/ 1553414 w 2093005"/>
                <a:gd name="connsiteY64" fmla="*/ 1114731 h 3217496"/>
                <a:gd name="connsiteX65" fmla="*/ 1520194 w 2093005"/>
                <a:gd name="connsiteY65" fmla="*/ 1143468 h 3217496"/>
                <a:gd name="connsiteX66" fmla="*/ 1402579 w 2093005"/>
                <a:gd name="connsiteY66" fmla="*/ 1377854 h 3217496"/>
                <a:gd name="connsiteX67" fmla="*/ 1387316 w 2093005"/>
                <a:gd name="connsiteY67" fmla="*/ 1440716 h 3217496"/>
                <a:gd name="connsiteX68" fmla="*/ 1426820 w 2093005"/>
                <a:gd name="connsiteY68" fmla="*/ 1538602 h 3217496"/>
                <a:gd name="connsiteX69" fmla="*/ 1550720 w 2093005"/>
                <a:gd name="connsiteY69" fmla="*/ 1658040 h 3217496"/>
                <a:gd name="connsiteX70" fmla="*/ 1598305 w 2093005"/>
                <a:gd name="connsiteY70" fmla="*/ 1688573 h 3217496"/>
                <a:gd name="connsiteX71" fmla="*/ 1852389 w 2093005"/>
                <a:gd name="connsiteY71" fmla="*/ 1787357 h 3217496"/>
                <a:gd name="connsiteX72" fmla="*/ 2086721 w 2093005"/>
                <a:gd name="connsiteY72" fmla="*/ 2063052 h 3217496"/>
                <a:gd name="connsiteX73" fmla="*/ 2093005 w 2093005"/>
                <a:gd name="connsiteY73" fmla="*/ 2075625 h 3217496"/>
                <a:gd name="connsiteX74" fmla="*/ 2090312 w 2093005"/>
                <a:gd name="connsiteY74" fmla="*/ 2221106 h 3217496"/>
                <a:gd name="connsiteX75" fmla="*/ 528099 w 2093005"/>
                <a:gd name="connsiteY75" fmla="*/ 793235 h 3217496"/>
                <a:gd name="connsiteX76" fmla="*/ 546953 w 2093005"/>
                <a:gd name="connsiteY76" fmla="*/ 773479 h 3217496"/>
                <a:gd name="connsiteX77" fmla="*/ 569399 w 2093005"/>
                <a:gd name="connsiteY77" fmla="*/ 750130 h 3217496"/>
                <a:gd name="connsiteX78" fmla="*/ 645714 w 2093005"/>
                <a:gd name="connsiteY78" fmla="*/ 745640 h 3217496"/>
                <a:gd name="connsiteX79" fmla="*/ 648407 w 2093005"/>
                <a:gd name="connsiteY79" fmla="*/ 820176 h 3217496"/>
                <a:gd name="connsiteX80" fmla="*/ 588253 w 2093005"/>
                <a:gd name="connsiteY80" fmla="*/ 882141 h 3217496"/>
                <a:gd name="connsiteX81" fmla="*/ 457171 w 2093005"/>
                <a:gd name="connsiteY81" fmla="*/ 884835 h 3217496"/>
                <a:gd name="connsiteX82" fmla="*/ 399710 w 2093005"/>
                <a:gd name="connsiteY82" fmla="*/ 878548 h 3217496"/>
                <a:gd name="connsiteX83" fmla="*/ 379958 w 2093005"/>
                <a:gd name="connsiteY83" fmla="*/ 970148 h 3217496"/>
                <a:gd name="connsiteX84" fmla="*/ 430236 w 2093005"/>
                <a:gd name="connsiteY84" fmla="*/ 1011457 h 3217496"/>
                <a:gd name="connsiteX85" fmla="*/ 540669 w 2093005"/>
                <a:gd name="connsiteY85" fmla="*/ 1110241 h 3217496"/>
                <a:gd name="connsiteX86" fmla="*/ 594538 w 2093005"/>
                <a:gd name="connsiteY86" fmla="*/ 1245843 h 3217496"/>
                <a:gd name="connsiteX87" fmla="*/ 1050632 w 2093005"/>
                <a:gd name="connsiteY87" fmla="*/ 1458677 h 3217496"/>
                <a:gd name="connsiteX88" fmla="*/ 1416944 w 2093005"/>
                <a:gd name="connsiteY88" fmla="*/ 1112935 h 3217496"/>
                <a:gd name="connsiteX89" fmla="*/ 1530968 w 2093005"/>
                <a:gd name="connsiteY89" fmla="*/ 1010559 h 3217496"/>
                <a:gd name="connsiteX90" fmla="*/ 1580348 w 2093005"/>
                <a:gd name="connsiteY90" fmla="*/ 919858 h 3217496"/>
                <a:gd name="connsiteX91" fmla="*/ 1516603 w 2093005"/>
                <a:gd name="connsiteY91" fmla="*/ 869568 h 3217496"/>
                <a:gd name="connsiteX92" fmla="*/ 1387316 w 2093005"/>
                <a:gd name="connsiteY92" fmla="*/ 792337 h 3217496"/>
                <a:gd name="connsiteX93" fmla="*/ 1372951 w 2093005"/>
                <a:gd name="connsiteY93" fmla="*/ 755518 h 3217496"/>
                <a:gd name="connsiteX94" fmla="*/ 1328060 w 2093005"/>
                <a:gd name="connsiteY94" fmla="*/ 729475 h 3217496"/>
                <a:gd name="connsiteX95" fmla="*/ 981500 w 2093005"/>
                <a:gd name="connsiteY95" fmla="*/ 742946 h 3217496"/>
                <a:gd name="connsiteX96" fmla="*/ 595436 w 2093005"/>
                <a:gd name="connsiteY96" fmla="*/ 559747 h 3217496"/>
                <a:gd name="connsiteX97" fmla="*/ 588253 w 2093005"/>
                <a:gd name="connsiteY97" fmla="*/ 474434 h 3217496"/>
                <a:gd name="connsiteX98" fmla="*/ 673546 w 2093005"/>
                <a:gd name="connsiteY98" fmla="*/ 485210 h 3217496"/>
                <a:gd name="connsiteX99" fmla="*/ 775898 w 2093005"/>
                <a:gd name="connsiteY99" fmla="*/ 567829 h 3217496"/>
                <a:gd name="connsiteX100" fmla="*/ 1110787 w 2093005"/>
                <a:gd name="connsiteY100" fmla="*/ 640570 h 3217496"/>
                <a:gd name="connsiteX101" fmla="*/ 1356790 w 2093005"/>
                <a:gd name="connsiteY101" fmla="*/ 613629 h 3217496"/>
                <a:gd name="connsiteX102" fmla="*/ 1450164 w 2093005"/>
                <a:gd name="connsiteY102" fmla="*/ 664817 h 3217496"/>
                <a:gd name="connsiteX103" fmla="*/ 1481588 w 2093005"/>
                <a:gd name="connsiteY103" fmla="*/ 741149 h 3217496"/>
                <a:gd name="connsiteX104" fmla="*/ 1515705 w 2093005"/>
                <a:gd name="connsiteY104" fmla="*/ 760906 h 3217496"/>
                <a:gd name="connsiteX105" fmla="*/ 1539946 w 2093005"/>
                <a:gd name="connsiteY105" fmla="*/ 733965 h 3217496"/>
                <a:gd name="connsiteX106" fmla="*/ 1548925 w 2093005"/>
                <a:gd name="connsiteY106" fmla="*/ 551665 h 3217496"/>
                <a:gd name="connsiteX107" fmla="*/ 1467223 w 2093005"/>
                <a:gd name="connsiteY107" fmla="*/ 295726 h 3217496"/>
                <a:gd name="connsiteX108" fmla="*/ 1161065 w 2093005"/>
                <a:gd name="connsiteY108" fmla="*/ 122406 h 3217496"/>
                <a:gd name="connsiteX109" fmla="*/ 624166 w 2093005"/>
                <a:gd name="connsiteY109" fmla="*/ 245436 h 3217496"/>
                <a:gd name="connsiteX110" fmla="*/ 575684 w 2093005"/>
                <a:gd name="connsiteY110" fmla="*/ 265193 h 3217496"/>
                <a:gd name="connsiteX111" fmla="*/ 431134 w 2093005"/>
                <a:gd name="connsiteY111" fmla="*/ 428635 h 3217496"/>
                <a:gd name="connsiteX112" fmla="*/ 449988 w 2093005"/>
                <a:gd name="connsiteY112" fmla="*/ 695350 h 3217496"/>
                <a:gd name="connsiteX113" fmla="*/ 528099 w 2093005"/>
                <a:gd name="connsiteY113" fmla="*/ 793235 h 3217496"/>
                <a:gd name="connsiteX114" fmla="*/ 977909 w 2093005"/>
                <a:gd name="connsiteY114" fmla="*/ 1850219 h 3217496"/>
                <a:gd name="connsiteX115" fmla="*/ 1263417 w 2093005"/>
                <a:gd name="connsiteY115" fmla="*/ 1599668 h 3217496"/>
                <a:gd name="connsiteX116" fmla="*/ 1275986 w 2093005"/>
                <a:gd name="connsiteY116" fmla="*/ 1576319 h 3217496"/>
                <a:gd name="connsiteX117" fmla="*/ 1276884 w 2093005"/>
                <a:gd name="connsiteY117" fmla="*/ 1486516 h 3217496"/>
                <a:gd name="connsiteX118" fmla="*/ 678933 w 2093005"/>
                <a:gd name="connsiteY118" fmla="*/ 1488312 h 3217496"/>
                <a:gd name="connsiteX119" fmla="*/ 679831 w 2093005"/>
                <a:gd name="connsiteY119" fmla="*/ 1564645 h 3217496"/>
                <a:gd name="connsiteX120" fmla="*/ 692401 w 2093005"/>
                <a:gd name="connsiteY120" fmla="*/ 1599668 h 3217496"/>
                <a:gd name="connsiteX121" fmla="*/ 977909 w 2093005"/>
                <a:gd name="connsiteY121" fmla="*/ 1850219 h 3217496"/>
                <a:gd name="connsiteX122" fmla="*/ 1377440 w 2093005"/>
                <a:gd name="connsiteY122" fmla="*/ 1643671 h 3217496"/>
                <a:gd name="connsiteX123" fmla="*/ 1055122 w 2093005"/>
                <a:gd name="connsiteY123" fmla="*/ 1925653 h 3217496"/>
                <a:gd name="connsiteX124" fmla="*/ 1166452 w 2093005"/>
                <a:gd name="connsiteY124" fmla="*/ 2034315 h 3217496"/>
                <a:gd name="connsiteX125" fmla="*/ 1264314 w 2093005"/>
                <a:gd name="connsiteY125" fmla="*/ 2025335 h 3217496"/>
                <a:gd name="connsiteX126" fmla="*/ 1431310 w 2093005"/>
                <a:gd name="connsiteY126" fmla="*/ 1774784 h 3217496"/>
                <a:gd name="connsiteX127" fmla="*/ 1462733 w 2093005"/>
                <a:gd name="connsiteY127" fmla="*/ 1728086 h 3217496"/>
                <a:gd name="connsiteX128" fmla="*/ 1377440 w 2093005"/>
                <a:gd name="connsiteY128" fmla="*/ 1643671 h 3217496"/>
                <a:gd name="connsiteX129" fmla="*/ 899798 w 2093005"/>
                <a:gd name="connsiteY129" fmla="*/ 1924756 h 3217496"/>
                <a:gd name="connsiteX130" fmla="*/ 579275 w 2093005"/>
                <a:gd name="connsiteY130" fmla="*/ 1645468 h 3217496"/>
                <a:gd name="connsiteX131" fmla="*/ 493982 w 2093005"/>
                <a:gd name="connsiteY131" fmla="*/ 1728984 h 3217496"/>
                <a:gd name="connsiteX132" fmla="*/ 701379 w 2093005"/>
                <a:gd name="connsiteY132" fmla="*/ 2037907 h 3217496"/>
                <a:gd name="connsiteX133" fmla="*/ 777694 w 2093005"/>
                <a:gd name="connsiteY133" fmla="*/ 2045092 h 3217496"/>
                <a:gd name="connsiteX134" fmla="*/ 899798 w 2093005"/>
                <a:gd name="connsiteY134" fmla="*/ 1924756 h 3217496"/>
                <a:gd name="connsiteX135" fmla="*/ 978806 w 2093005"/>
                <a:gd name="connsiteY135" fmla="*/ 2001986 h 3217496"/>
                <a:gd name="connsiteX136" fmla="*/ 930324 w 2093005"/>
                <a:gd name="connsiteY136" fmla="*/ 2116934 h 3217496"/>
                <a:gd name="connsiteX137" fmla="*/ 1024596 w 2093005"/>
                <a:gd name="connsiteY137" fmla="*/ 2116934 h 3217496"/>
                <a:gd name="connsiteX138" fmla="*/ 978806 w 2093005"/>
                <a:gd name="connsiteY138" fmla="*/ 2001986 h 32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093005" h="3217496">
                  <a:moveTo>
                    <a:pt x="2090312" y="2221106"/>
                  </a:moveTo>
                  <a:cubicBezTo>
                    <a:pt x="2085823" y="2301929"/>
                    <a:pt x="2080436" y="2382752"/>
                    <a:pt x="2076845" y="2463575"/>
                  </a:cubicBezTo>
                  <a:cubicBezTo>
                    <a:pt x="2066969" y="2692573"/>
                    <a:pt x="2057991" y="2922469"/>
                    <a:pt x="2048114" y="3151467"/>
                  </a:cubicBezTo>
                  <a:cubicBezTo>
                    <a:pt x="2046319" y="3190980"/>
                    <a:pt x="2030158" y="3212533"/>
                    <a:pt x="2000530" y="3217023"/>
                  </a:cubicBezTo>
                  <a:cubicBezTo>
                    <a:pt x="1965515" y="3221513"/>
                    <a:pt x="1939478" y="3193674"/>
                    <a:pt x="1941274" y="3148773"/>
                  </a:cubicBezTo>
                  <a:cubicBezTo>
                    <a:pt x="1945763" y="3015864"/>
                    <a:pt x="1952048" y="2883853"/>
                    <a:pt x="1957434" y="2750945"/>
                  </a:cubicBezTo>
                  <a:cubicBezTo>
                    <a:pt x="1965515" y="2548888"/>
                    <a:pt x="1974493" y="2347728"/>
                    <a:pt x="1982573" y="2145671"/>
                  </a:cubicBezTo>
                  <a:cubicBezTo>
                    <a:pt x="1983471" y="2119628"/>
                    <a:pt x="1979880" y="2093585"/>
                    <a:pt x="1978084" y="2060358"/>
                  </a:cubicBezTo>
                  <a:cubicBezTo>
                    <a:pt x="1965515" y="2072033"/>
                    <a:pt x="1957434" y="2078319"/>
                    <a:pt x="1950252" y="2084605"/>
                  </a:cubicBezTo>
                  <a:cubicBezTo>
                    <a:pt x="1908952" y="2125915"/>
                    <a:pt x="1867652" y="2168122"/>
                    <a:pt x="1825454" y="2208533"/>
                  </a:cubicBezTo>
                  <a:cubicBezTo>
                    <a:pt x="1766198" y="2266008"/>
                    <a:pt x="1738365" y="2334258"/>
                    <a:pt x="1738365" y="2416877"/>
                  </a:cubicBezTo>
                  <a:cubicBezTo>
                    <a:pt x="1740161" y="2653957"/>
                    <a:pt x="1739263" y="2890140"/>
                    <a:pt x="1739263" y="3127220"/>
                  </a:cubicBezTo>
                  <a:cubicBezTo>
                    <a:pt x="1739263" y="3189184"/>
                    <a:pt x="1723102" y="3216125"/>
                    <a:pt x="1686291" y="3217023"/>
                  </a:cubicBezTo>
                  <a:cubicBezTo>
                    <a:pt x="1647685" y="3217921"/>
                    <a:pt x="1631524" y="3190980"/>
                    <a:pt x="1631524" y="3126322"/>
                  </a:cubicBezTo>
                  <a:cubicBezTo>
                    <a:pt x="1631524" y="2892834"/>
                    <a:pt x="1633320" y="2660244"/>
                    <a:pt x="1630627" y="2426755"/>
                  </a:cubicBezTo>
                  <a:cubicBezTo>
                    <a:pt x="1629729" y="2307317"/>
                    <a:pt x="1670131" y="2207636"/>
                    <a:pt x="1756322" y="2125915"/>
                  </a:cubicBezTo>
                  <a:cubicBezTo>
                    <a:pt x="1811987" y="2072931"/>
                    <a:pt x="1864959" y="2018151"/>
                    <a:pt x="1925113" y="1957983"/>
                  </a:cubicBezTo>
                  <a:cubicBezTo>
                    <a:pt x="1890097" y="1935532"/>
                    <a:pt x="1860469" y="1910387"/>
                    <a:pt x="1827250" y="1896018"/>
                  </a:cubicBezTo>
                  <a:cubicBezTo>
                    <a:pt x="1738365" y="1858301"/>
                    <a:pt x="1647685" y="1825074"/>
                    <a:pt x="1553414" y="1789153"/>
                  </a:cubicBezTo>
                  <a:cubicBezTo>
                    <a:pt x="1546231" y="1799929"/>
                    <a:pt x="1538151" y="1809807"/>
                    <a:pt x="1530968" y="1820584"/>
                  </a:cubicBezTo>
                  <a:cubicBezTo>
                    <a:pt x="1476201" y="1903203"/>
                    <a:pt x="1420536" y="1985822"/>
                    <a:pt x="1365769" y="2067543"/>
                  </a:cubicBezTo>
                  <a:cubicBezTo>
                    <a:pt x="1301125" y="2164530"/>
                    <a:pt x="1256234" y="2182491"/>
                    <a:pt x="1141313" y="2153754"/>
                  </a:cubicBezTo>
                  <a:cubicBezTo>
                    <a:pt x="1141313" y="2164530"/>
                    <a:pt x="1141313" y="2174408"/>
                    <a:pt x="1141313" y="2185185"/>
                  </a:cubicBezTo>
                  <a:cubicBezTo>
                    <a:pt x="1155678" y="2503986"/>
                    <a:pt x="1169145" y="2822787"/>
                    <a:pt x="1183510" y="3141589"/>
                  </a:cubicBezTo>
                  <a:cubicBezTo>
                    <a:pt x="1186204" y="3196368"/>
                    <a:pt x="1151189" y="3229596"/>
                    <a:pt x="1109889" y="3211635"/>
                  </a:cubicBezTo>
                  <a:cubicBezTo>
                    <a:pt x="1084750" y="3200859"/>
                    <a:pt x="1076669" y="3179306"/>
                    <a:pt x="1075771" y="3153263"/>
                  </a:cubicBezTo>
                  <a:cubicBezTo>
                    <a:pt x="1069487" y="3015864"/>
                    <a:pt x="1063202" y="2878465"/>
                    <a:pt x="1056917" y="2741066"/>
                  </a:cubicBezTo>
                  <a:cubicBezTo>
                    <a:pt x="1049735" y="2574931"/>
                    <a:pt x="1042552" y="2408795"/>
                    <a:pt x="1035369" y="2243557"/>
                  </a:cubicBezTo>
                  <a:cubicBezTo>
                    <a:pt x="1035369" y="2239067"/>
                    <a:pt x="1034472" y="2234577"/>
                    <a:pt x="1033574" y="2228290"/>
                  </a:cubicBezTo>
                  <a:cubicBezTo>
                    <a:pt x="996763" y="2228290"/>
                    <a:pt x="961748" y="2228290"/>
                    <a:pt x="924039" y="2228290"/>
                  </a:cubicBezTo>
                  <a:cubicBezTo>
                    <a:pt x="921346" y="2283070"/>
                    <a:pt x="917755" y="2336952"/>
                    <a:pt x="915959" y="2389936"/>
                  </a:cubicBezTo>
                  <a:cubicBezTo>
                    <a:pt x="905185" y="2633303"/>
                    <a:pt x="895309" y="2876669"/>
                    <a:pt x="884535" y="3120934"/>
                  </a:cubicBezTo>
                  <a:cubicBezTo>
                    <a:pt x="883637" y="3139792"/>
                    <a:pt x="882739" y="3159549"/>
                    <a:pt x="878250" y="3177510"/>
                  </a:cubicBezTo>
                  <a:cubicBezTo>
                    <a:pt x="871966" y="3204451"/>
                    <a:pt x="850418" y="3217023"/>
                    <a:pt x="824381" y="3215227"/>
                  </a:cubicBezTo>
                  <a:cubicBezTo>
                    <a:pt x="798344" y="3213431"/>
                    <a:pt x="780387" y="3197266"/>
                    <a:pt x="776796" y="3169427"/>
                  </a:cubicBezTo>
                  <a:cubicBezTo>
                    <a:pt x="775000" y="3157753"/>
                    <a:pt x="775898" y="3145181"/>
                    <a:pt x="775898" y="3133506"/>
                  </a:cubicBezTo>
                  <a:cubicBezTo>
                    <a:pt x="789366" y="2815603"/>
                    <a:pt x="803731" y="2498598"/>
                    <a:pt x="818096" y="2180695"/>
                  </a:cubicBezTo>
                  <a:cubicBezTo>
                    <a:pt x="818096" y="2172612"/>
                    <a:pt x="818096" y="2164530"/>
                    <a:pt x="818096" y="2154652"/>
                  </a:cubicBezTo>
                  <a:cubicBezTo>
                    <a:pt x="788468" y="2159142"/>
                    <a:pt x="759738" y="2168122"/>
                    <a:pt x="731007" y="2166326"/>
                  </a:cubicBezTo>
                  <a:cubicBezTo>
                    <a:pt x="676240" y="2162734"/>
                    <a:pt x="635838" y="2133099"/>
                    <a:pt x="605312" y="2087299"/>
                  </a:cubicBezTo>
                  <a:cubicBezTo>
                    <a:pt x="546055" y="1997496"/>
                    <a:pt x="485901" y="1908591"/>
                    <a:pt x="426645" y="1818788"/>
                  </a:cubicBezTo>
                  <a:cubicBezTo>
                    <a:pt x="420360" y="1808909"/>
                    <a:pt x="413178" y="1799031"/>
                    <a:pt x="404199" y="1786458"/>
                  </a:cubicBezTo>
                  <a:cubicBezTo>
                    <a:pt x="305439" y="1825972"/>
                    <a:pt x="206678" y="1865485"/>
                    <a:pt x="108815" y="1904999"/>
                  </a:cubicBezTo>
                  <a:cubicBezTo>
                    <a:pt x="96246" y="1909489"/>
                    <a:pt x="85472" y="1918469"/>
                    <a:pt x="73800" y="1922959"/>
                  </a:cubicBezTo>
                  <a:cubicBezTo>
                    <a:pt x="46866" y="1931940"/>
                    <a:pt x="23522" y="1924756"/>
                    <a:pt x="8259" y="1899610"/>
                  </a:cubicBezTo>
                  <a:cubicBezTo>
                    <a:pt x="-6106" y="1874466"/>
                    <a:pt x="-1617" y="1849321"/>
                    <a:pt x="20829" y="1832258"/>
                  </a:cubicBezTo>
                  <a:cubicBezTo>
                    <a:pt x="45070" y="1815196"/>
                    <a:pt x="72005" y="1801725"/>
                    <a:pt x="98939" y="1790051"/>
                  </a:cubicBezTo>
                  <a:cubicBezTo>
                    <a:pt x="130363" y="1775682"/>
                    <a:pt x="162685" y="1762212"/>
                    <a:pt x="195904" y="1753231"/>
                  </a:cubicBezTo>
                  <a:cubicBezTo>
                    <a:pt x="326089" y="1715514"/>
                    <a:pt x="433827" y="1646366"/>
                    <a:pt x="527201" y="1545786"/>
                  </a:cubicBezTo>
                  <a:cubicBezTo>
                    <a:pt x="563114" y="1507171"/>
                    <a:pt x="577479" y="1473943"/>
                    <a:pt x="572092" y="1428144"/>
                  </a:cubicBezTo>
                  <a:cubicBezTo>
                    <a:pt x="569399" y="1408387"/>
                    <a:pt x="563114" y="1385936"/>
                    <a:pt x="551442" y="1370670"/>
                  </a:cubicBezTo>
                  <a:cubicBezTo>
                    <a:pt x="498471" y="1304216"/>
                    <a:pt x="459865" y="1231475"/>
                    <a:pt x="440112" y="1148856"/>
                  </a:cubicBezTo>
                  <a:cubicBezTo>
                    <a:pt x="434725" y="1128201"/>
                    <a:pt x="427543" y="1116527"/>
                    <a:pt x="403301" y="1114731"/>
                  </a:cubicBezTo>
                  <a:cubicBezTo>
                    <a:pt x="355717" y="1111139"/>
                    <a:pt x="320702" y="1085096"/>
                    <a:pt x="296460" y="1045582"/>
                  </a:cubicBezTo>
                  <a:cubicBezTo>
                    <a:pt x="247080" y="966556"/>
                    <a:pt x="266832" y="844423"/>
                    <a:pt x="341352" y="787847"/>
                  </a:cubicBezTo>
                  <a:cubicBezTo>
                    <a:pt x="361104" y="772581"/>
                    <a:pt x="353023" y="757314"/>
                    <a:pt x="351228" y="740252"/>
                  </a:cubicBezTo>
                  <a:cubicBezTo>
                    <a:pt x="341352" y="636080"/>
                    <a:pt x="324293" y="531010"/>
                    <a:pt x="325191" y="426838"/>
                  </a:cubicBezTo>
                  <a:cubicBezTo>
                    <a:pt x="326089" y="284051"/>
                    <a:pt x="407791" y="195146"/>
                    <a:pt x="546055" y="161021"/>
                  </a:cubicBezTo>
                  <a:cubicBezTo>
                    <a:pt x="558625" y="158327"/>
                    <a:pt x="570297" y="151143"/>
                    <a:pt x="581071" y="143958"/>
                  </a:cubicBezTo>
                  <a:cubicBezTo>
                    <a:pt x="826176" y="-22177"/>
                    <a:pt x="1088341" y="-41036"/>
                    <a:pt x="1355892" y="69422"/>
                  </a:cubicBezTo>
                  <a:cubicBezTo>
                    <a:pt x="1539946" y="145754"/>
                    <a:pt x="1632422" y="301114"/>
                    <a:pt x="1651276" y="495089"/>
                  </a:cubicBezTo>
                  <a:cubicBezTo>
                    <a:pt x="1660255" y="587586"/>
                    <a:pt x="1647685" y="682777"/>
                    <a:pt x="1645889" y="777071"/>
                  </a:cubicBezTo>
                  <a:cubicBezTo>
                    <a:pt x="1645889" y="792337"/>
                    <a:pt x="1649481" y="809400"/>
                    <a:pt x="1657561" y="821972"/>
                  </a:cubicBezTo>
                  <a:cubicBezTo>
                    <a:pt x="1700657" y="895611"/>
                    <a:pt x="1702452" y="970148"/>
                    <a:pt x="1662948" y="1043786"/>
                  </a:cubicBezTo>
                  <a:cubicBezTo>
                    <a:pt x="1640503" y="1085994"/>
                    <a:pt x="1601896" y="1112037"/>
                    <a:pt x="1553414" y="1114731"/>
                  </a:cubicBezTo>
                  <a:cubicBezTo>
                    <a:pt x="1532764" y="1116527"/>
                    <a:pt x="1523786" y="1124609"/>
                    <a:pt x="1520194" y="1143468"/>
                  </a:cubicBezTo>
                  <a:cubicBezTo>
                    <a:pt x="1500442" y="1231475"/>
                    <a:pt x="1458244" y="1307808"/>
                    <a:pt x="1402579" y="1377854"/>
                  </a:cubicBezTo>
                  <a:cubicBezTo>
                    <a:pt x="1390010" y="1393121"/>
                    <a:pt x="1390010" y="1419163"/>
                    <a:pt x="1387316" y="1440716"/>
                  </a:cubicBezTo>
                  <a:cubicBezTo>
                    <a:pt x="1383725" y="1479332"/>
                    <a:pt x="1385521" y="1511661"/>
                    <a:pt x="1426820" y="1538602"/>
                  </a:cubicBezTo>
                  <a:cubicBezTo>
                    <a:pt x="1473507" y="1570033"/>
                    <a:pt x="1508522" y="1618527"/>
                    <a:pt x="1550720" y="1658040"/>
                  </a:cubicBezTo>
                  <a:cubicBezTo>
                    <a:pt x="1564188" y="1670612"/>
                    <a:pt x="1580348" y="1681389"/>
                    <a:pt x="1598305" y="1688573"/>
                  </a:cubicBezTo>
                  <a:cubicBezTo>
                    <a:pt x="1682700" y="1722698"/>
                    <a:pt x="1767096" y="1754130"/>
                    <a:pt x="1852389" y="1787357"/>
                  </a:cubicBezTo>
                  <a:cubicBezTo>
                    <a:pt x="1979880" y="1836748"/>
                    <a:pt x="2060684" y="1927450"/>
                    <a:pt x="2086721" y="2063052"/>
                  </a:cubicBezTo>
                  <a:cubicBezTo>
                    <a:pt x="2087619" y="2067543"/>
                    <a:pt x="2091210" y="2071135"/>
                    <a:pt x="2093005" y="2075625"/>
                  </a:cubicBezTo>
                  <a:cubicBezTo>
                    <a:pt x="2090312" y="2125915"/>
                    <a:pt x="2090312" y="2173510"/>
                    <a:pt x="2090312" y="2221106"/>
                  </a:cubicBezTo>
                  <a:close/>
                  <a:moveTo>
                    <a:pt x="528099" y="793235"/>
                  </a:moveTo>
                  <a:cubicBezTo>
                    <a:pt x="533486" y="787847"/>
                    <a:pt x="539771" y="780663"/>
                    <a:pt x="546953" y="773479"/>
                  </a:cubicBezTo>
                  <a:cubicBezTo>
                    <a:pt x="554136" y="765396"/>
                    <a:pt x="561318" y="757314"/>
                    <a:pt x="569399" y="750130"/>
                  </a:cubicBezTo>
                  <a:cubicBezTo>
                    <a:pt x="595436" y="725883"/>
                    <a:pt x="623268" y="724985"/>
                    <a:pt x="645714" y="745640"/>
                  </a:cubicBezTo>
                  <a:cubicBezTo>
                    <a:pt x="666364" y="765396"/>
                    <a:pt x="669057" y="795031"/>
                    <a:pt x="648407" y="820176"/>
                  </a:cubicBezTo>
                  <a:cubicBezTo>
                    <a:pt x="630451" y="842627"/>
                    <a:pt x="610699" y="863282"/>
                    <a:pt x="588253" y="882141"/>
                  </a:cubicBezTo>
                  <a:cubicBezTo>
                    <a:pt x="534384" y="928838"/>
                    <a:pt x="513734" y="926144"/>
                    <a:pt x="457171" y="884835"/>
                  </a:cubicBezTo>
                  <a:cubicBezTo>
                    <a:pt x="442806" y="874956"/>
                    <a:pt x="412280" y="870466"/>
                    <a:pt x="399710" y="878548"/>
                  </a:cubicBezTo>
                  <a:cubicBezTo>
                    <a:pt x="366491" y="900101"/>
                    <a:pt x="374571" y="937819"/>
                    <a:pt x="379958" y="970148"/>
                  </a:cubicBezTo>
                  <a:cubicBezTo>
                    <a:pt x="383549" y="997987"/>
                    <a:pt x="403301" y="1008763"/>
                    <a:pt x="430236" y="1011457"/>
                  </a:cubicBezTo>
                  <a:cubicBezTo>
                    <a:pt x="494880" y="1017743"/>
                    <a:pt x="521814" y="1046480"/>
                    <a:pt x="540669" y="1110241"/>
                  </a:cubicBezTo>
                  <a:cubicBezTo>
                    <a:pt x="554136" y="1156938"/>
                    <a:pt x="570297" y="1204534"/>
                    <a:pt x="594538" y="1245843"/>
                  </a:cubicBezTo>
                  <a:cubicBezTo>
                    <a:pt x="687912" y="1403897"/>
                    <a:pt x="872863" y="1488312"/>
                    <a:pt x="1050632" y="1458677"/>
                  </a:cubicBezTo>
                  <a:cubicBezTo>
                    <a:pt x="1230197" y="1429042"/>
                    <a:pt x="1374747" y="1292541"/>
                    <a:pt x="1416944" y="1112935"/>
                  </a:cubicBezTo>
                  <a:cubicBezTo>
                    <a:pt x="1433105" y="1043786"/>
                    <a:pt x="1460040" y="1019539"/>
                    <a:pt x="1530968" y="1010559"/>
                  </a:cubicBezTo>
                  <a:cubicBezTo>
                    <a:pt x="1571370" y="1005171"/>
                    <a:pt x="1586633" y="977332"/>
                    <a:pt x="1580348" y="919858"/>
                  </a:cubicBezTo>
                  <a:cubicBezTo>
                    <a:pt x="1576757" y="882141"/>
                    <a:pt x="1555209" y="865976"/>
                    <a:pt x="1516603" y="869568"/>
                  </a:cubicBezTo>
                  <a:cubicBezTo>
                    <a:pt x="1440288" y="876752"/>
                    <a:pt x="1416944" y="863282"/>
                    <a:pt x="1387316" y="792337"/>
                  </a:cubicBezTo>
                  <a:cubicBezTo>
                    <a:pt x="1381929" y="780663"/>
                    <a:pt x="1375645" y="768090"/>
                    <a:pt x="1372951" y="755518"/>
                  </a:cubicBezTo>
                  <a:cubicBezTo>
                    <a:pt x="1366666" y="730373"/>
                    <a:pt x="1353199" y="724985"/>
                    <a:pt x="1328060" y="729475"/>
                  </a:cubicBezTo>
                  <a:cubicBezTo>
                    <a:pt x="1213139" y="751926"/>
                    <a:pt x="1097319" y="756416"/>
                    <a:pt x="981500" y="742946"/>
                  </a:cubicBezTo>
                  <a:cubicBezTo>
                    <a:pt x="832461" y="724985"/>
                    <a:pt x="697788" y="675593"/>
                    <a:pt x="595436" y="559747"/>
                  </a:cubicBezTo>
                  <a:cubicBezTo>
                    <a:pt x="567603" y="528316"/>
                    <a:pt x="564910" y="496885"/>
                    <a:pt x="588253" y="474434"/>
                  </a:cubicBezTo>
                  <a:cubicBezTo>
                    <a:pt x="612495" y="451085"/>
                    <a:pt x="641225" y="456473"/>
                    <a:pt x="673546" y="485210"/>
                  </a:cubicBezTo>
                  <a:cubicBezTo>
                    <a:pt x="705868" y="514845"/>
                    <a:pt x="739087" y="546277"/>
                    <a:pt x="775898" y="567829"/>
                  </a:cubicBezTo>
                  <a:cubicBezTo>
                    <a:pt x="879148" y="628896"/>
                    <a:pt x="994070" y="645060"/>
                    <a:pt x="1110787" y="640570"/>
                  </a:cubicBezTo>
                  <a:cubicBezTo>
                    <a:pt x="1192488" y="636978"/>
                    <a:pt x="1275088" y="624405"/>
                    <a:pt x="1356790" y="613629"/>
                  </a:cubicBezTo>
                  <a:cubicBezTo>
                    <a:pt x="1414251" y="605547"/>
                    <a:pt x="1428616" y="611833"/>
                    <a:pt x="1450164" y="664817"/>
                  </a:cubicBezTo>
                  <a:cubicBezTo>
                    <a:pt x="1460938" y="689962"/>
                    <a:pt x="1472610" y="715107"/>
                    <a:pt x="1481588" y="741149"/>
                  </a:cubicBezTo>
                  <a:cubicBezTo>
                    <a:pt x="1487873" y="758212"/>
                    <a:pt x="1498646" y="768989"/>
                    <a:pt x="1515705" y="760906"/>
                  </a:cubicBezTo>
                  <a:cubicBezTo>
                    <a:pt x="1525581" y="756416"/>
                    <a:pt x="1539048" y="743844"/>
                    <a:pt x="1539946" y="733965"/>
                  </a:cubicBezTo>
                  <a:cubicBezTo>
                    <a:pt x="1545333" y="673797"/>
                    <a:pt x="1551618" y="612731"/>
                    <a:pt x="1548925" y="551665"/>
                  </a:cubicBezTo>
                  <a:cubicBezTo>
                    <a:pt x="1545333" y="460066"/>
                    <a:pt x="1521990" y="372058"/>
                    <a:pt x="1467223" y="295726"/>
                  </a:cubicBezTo>
                  <a:cubicBezTo>
                    <a:pt x="1392703" y="190656"/>
                    <a:pt x="1284964" y="141264"/>
                    <a:pt x="1161065" y="122406"/>
                  </a:cubicBezTo>
                  <a:cubicBezTo>
                    <a:pt x="966237" y="93669"/>
                    <a:pt x="784877" y="122406"/>
                    <a:pt x="624166" y="245436"/>
                  </a:cubicBezTo>
                  <a:cubicBezTo>
                    <a:pt x="610699" y="255314"/>
                    <a:pt x="592742" y="261601"/>
                    <a:pt x="575684" y="265193"/>
                  </a:cubicBezTo>
                  <a:cubicBezTo>
                    <a:pt x="484106" y="284051"/>
                    <a:pt x="431134" y="336137"/>
                    <a:pt x="431134" y="428635"/>
                  </a:cubicBezTo>
                  <a:cubicBezTo>
                    <a:pt x="431134" y="517540"/>
                    <a:pt x="443704" y="606445"/>
                    <a:pt x="449988" y="695350"/>
                  </a:cubicBezTo>
                  <a:cubicBezTo>
                    <a:pt x="453580" y="744742"/>
                    <a:pt x="470638" y="781561"/>
                    <a:pt x="528099" y="793235"/>
                  </a:cubicBezTo>
                  <a:close/>
                  <a:moveTo>
                    <a:pt x="977909" y="1850219"/>
                  </a:moveTo>
                  <a:cubicBezTo>
                    <a:pt x="1074874" y="1765804"/>
                    <a:pt x="1169145" y="1683185"/>
                    <a:pt x="1263417" y="1599668"/>
                  </a:cubicBezTo>
                  <a:cubicBezTo>
                    <a:pt x="1269701" y="1594280"/>
                    <a:pt x="1275986" y="1584401"/>
                    <a:pt x="1275986" y="1576319"/>
                  </a:cubicBezTo>
                  <a:cubicBezTo>
                    <a:pt x="1277782" y="1548480"/>
                    <a:pt x="1276884" y="1520641"/>
                    <a:pt x="1276884" y="1486516"/>
                  </a:cubicBezTo>
                  <a:cubicBezTo>
                    <a:pt x="1075771" y="1600566"/>
                    <a:pt x="879148" y="1598770"/>
                    <a:pt x="678933" y="1488312"/>
                  </a:cubicBezTo>
                  <a:cubicBezTo>
                    <a:pt x="678933" y="1517947"/>
                    <a:pt x="678036" y="1541296"/>
                    <a:pt x="679831" y="1564645"/>
                  </a:cubicBezTo>
                  <a:cubicBezTo>
                    <a:pt x="680729" y="1576319"/>
                    <a:pt x="684320" y="1592484"/>
                    <a:pt x="692401" y="1599668"/>
                  </a:cubicBezTo>
                  <a:cubicBezTo>
                    <a:pt x="785774" y="1683185"/>
                    <a:pt x="880046" y="1764906"/>
                    <a:pt x="977909" y="1850219"/>
                  </a:cubicBezTo>
                  <a:close/>
                  <a:moveTo>
                    <a:pt x="1377440" y="1643671"/>
                  </a:moveTo>
                  <a:cubicBezTo>
                    <a:pt x="1269701" y="1737965"/>
                    <a:pt x="1163758" y="1830462"/>
                    <a:pt x="1055122" y="1925653"/>
                  </a:cubicBezTo>
                  <a:cubicBezTo>
                    <a:pt x="1094626" y="1964269"/>
                    <a:pt x="1130539" y="1999292"/>
                    <a:pt x="1166452" y="2034315"/>
                  </a:cubicBezTo>
                  <a:cubicBezTo>
                    <a:pt x="1207752" y="2074727"/>
                    <a:pt x="1231993" y="2072931"/>
                    <a:pt x="1264314" y="2025335"/>
                  </a:cubicBezTo>
                  <a:cubicBezTo>
                    <a:pt x="1319979" y="1941818"/>
                    <a:pt x="1375645" y="1858301"/>
                    <a:pt x="1431310" y="1774784"/>
                  </a:cubicBezTo>
                  <a:cubicBezTo>
                    <a:pt x="1442084" y="1759517"/>
                    <a:pt x="1451960" y="1743353"/>
                    <a:pt x="1462733" y="1728086"/>
                  </a:cubicBezTo>
                  <a:cubicBezTo>
                    <a:pt x="1433105" y="1699350"/>
                    <a:pt x="1407068" y="1673307"/>
                    <a:pt x="1377440" y="1643671"/>
                  </a:cubicBezTo>
                  <a:close/>
                  <a:moveTo>
                    <a:pt x="899798" y="1924756"/>
                  </a:moveTo>
                  <a:cubicBezTo>
                    <a:pt x="790264" y="1828666"/>
                    <a:pt x="684320" y="1737067"/>
                    <a:pt x="579275" y="1645468"/>
                  </a:cubicBezTo>
                  <a:cubicBezTo>
                    <a:pt x="549647" y="1674204"/>
                    <a:pt x="521814" y="1701145"/>
                    <a:pt x="493982" y="1728984"/>
                  </a:cubicBezTo>
                  <a:cubicBezTo>
                    <a:pt x="563114" y="1832258"/>
                    <a:pt x="631349" y="1936430"/>
                    <a:pt x="701379" y="2037907"/>
                  </a:cubicBezTo>
                  <a:cubicBezTo>
                    <a:pt x="722029" y="2068441"/>
                    <a:pt x="750759" y="2070237"/>
                    <a:pt x="777694" y="2045092"/>
                  </a:cubicBezTo>
                  <a:cubicBezTo>
                    <a:pt x="818096" y="2006476"/>
                    <a:pt x="857600" y="1966963"/>
                    <a:pt x="899798" y="1924756"/>
                  </a:cubicBezTo>
                  <a:close/>
                  <a:moveTo>
                    <a:pt x="978806" y="2001986"/>
                  </a:moveTo>
                  <a:cubicBezTo>
                    <a:pt x="930324" y="2028927"/>
                    <a:pt x="920448" y="2069338"/>
                    <a:pt x="930324" y="2116934"/>
                  </a:cubicBezTo>
                  <a:cubicBezTo>
                    <a:pt x="963543" y="2116934"/>
                    <a:pt x="994967" y="2116934"/>
                    <a:pt x="1024596" y="2116934"/>
                  </a:cubicBezTo>
                  <a:cubicBezTo>
                    <a:pt x="1036267" y="2065746"/>
                    <a:pt x="1022800" y="2027131"/>
                    <a:pt x="978806" y="2001986"/>
                  </a:cubicBezTo>
                  <a:close/>
                </a:path>
              </a:pathLst>
            </a:custGeom>
            <a:solidFill>
              <a:srgbClr val="000000"/>
            </a:solidFill>
            <a:ln w="8971"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5BF85BF-8BB0-1247-8047-E940D87B5C8E}"/>
                </a:ext>
              </a:extLst>
            </p:cNvPr>
            <p:cNvSpPr/>
            <p:nvPr/>
          </p:nvSpPr>
          <p:spPr>
            <a:xfrm>
              <a:off x="2518484" y="4157627"/>
              <a:ext cx="307085" cy="108611"/>
            </a:xfrm>
            <a:custGeom>
              <a:avLst/>
              <a:gdLst>
                <a:gd name="connsiteX0" fmla="*/ 153528 w 307085"/>
                <a:gd name="connsiteY0" fmla="*/ 399 h 108611"/>
                <a:gd name="connsiteX1" fmla="*/ 250493 w 307085"/>
                <a:gd name="connsiteY1" fmla="*/ 399 h 108611"/>
                <a:gd name="connsiteX2" fmla="*/ 307056 w 307085"/>
                <a:gd name="connsiteY2" fmla="*/ 52485 h 108611"/>
                <a:gd name="connsiteX3" fmla="*/ 252289 w 307085"/>
                <a:gd name="connsiteY3" fmla="*/ 107265 h 108611"/>
                <a:gd name="connsiteX4" fmla="*/ 54767 w 307085"/>
                <a:gd name="connsiteY4" fmla="*/ 107265 h 108611"/>
                <a:gd name="connsiteX5" fmla="*/ 0 w 307085"/>
                <a:gd name="connsiteY5" fmla="*/ 53383 h 108611"/>
                <a:gd name="connsiteX6" fmla="*/ 60154 w 307085"/>
                <a:gd name="connsiteY6" fmla="*/ 1297 h 108611"/>
                <a:gd name="connsiteX7" fmla="*/ 153528 w 307085"/>
                <a:gd name="connsiteY7" fmla="*/ 399 h 108611"/>
                <a:gd name="connsiteX8" fmla="*/ 153528 w 307085"/>
                <a:gd name="connsiteY8" fmla="*/ 399 h 10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085" h="108611">
                  <a:moveTo>
                    <a:pt x="153528" y="399"/>
                  </a:moveTo>
                  <a:cubicBezTo>
                    <a:pt x="185850" y="399"/>
                    <a:pt x="218171" y="-499"/>
                    <a:pt x="250493" y="399"/>
                  </a:cubicBezTo>
                  <a:cubicBezTo>
                    <a:pt x="286406" y="1297"/>
                    <a:pt x="306158" y="21054"/>
                    <a:pt x="307056" y="52485"/>
                  </a:cubicBezTo>
                  <a:cubicBezTo>
                    <a:pt x="307954" y="83018"/>
                    <a:pt x="288201" y="105469"/>
                    <a:pt x="252289" y="107265"/>
                  </a:cubicBezTo>
                  <a:cubicBezTo>
                    <a:pt x="186747" y="109061"/>
                    <a:pt x="121206" y="109061"/>
                    <a:pt x="54767" y="107265"/>
                  </a:cubicBezTo>
                  <a:cubicBezTo>
                    <a:pt x="19752" y="106367"/>
                    <a:pt x="0" y="83018"/>
                    <a:pt x="0" y="53383"/>
                  </a:cubicBezTo>
                  <a:cubicBezTo>
                    <a:pt x="898" y="21952"/>
                    <a:pt x="21548" y="2195"/>
                    <a:pt x="60154" y="1297"/>
                  </a:cubicBezTo>
                  <a:cubicBezTo>
                    <a:pt x="90680" y="-499"/>
                    <a:pt x="122104" y="399"/>
                    <a:pt x="153528" y="399"/>
                  </a:cubicBezTo>
                  <a:cubicBezTo>
                    <a:pt x="153528" y="399"/>
                    <a:pt x="153528" y="399"/>
                    <a:pt x="153528" y="399"/>
                  </a:cubicBezTo>
                  <a:close/>
                </a:path>
              </a:pathLst>
            </a:custGeom>
            <a:solidFill>
              <a:srgbClr val="000000"/>
            </a:solidFill>
            <a:ln w="8971"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239BC5D-144B-2A41-8117-CBD2EAACE8A3}"/>
                </a:ext>
              </a:extLst>
            </p:cNvPr>
            <p:cNvSpPr/>
            <p:nvPr/>
          </p:nvSpPr>
          <p:spPr>
            <a:xfrm>
              <a:off x="1065806" y="4395331"/>
              <a:ext cx="256008" cy="107539"/>
            </a:xfrm>
            <a:custGeom>
              <a:avLst/>
              <a:gdLst>
                <a:gd name="connsiteX0" fmla="*/ 129287 w 256008"/>
                <a:gd name="connsiteY0" fmla="*/ 673 h 107539"/>
                <a:gd name="connsiteX1" fmla="*/ 204704 w 256008"/>
                <a:gd name="connsiteY1" fmla="*/ 673 h 107539"/>
                <a:gd name="connsiteX2" fmla="*/ 255880 w 256008"/>
                <a:gd name="connsiteY2" fmla="*/ 50065 h 107539"/>
                <a:gd name="connsiteX3" fmla="*/ 210989 w 256008"/>
                <a:gd name="connsiteY3" fmla="*/ 104845 h 107539"/>
                <a:gd name="connsiteX4" fmla="*/ 46687 w 256008"/>
                <a:gd name="connsiteY4" fmla="*/ 104845 h 107539"/>
                <a:gd name="connsiteX5" fmla="*/ 0 w 256008"/>
                <a:gd name="connsiteY5" fmla="*/ 50963 h 107539"/>
                <a:gd name="connsiteX6" fmla="*/ 54767 w 256008"/>
                <a:gd name="connsiteY6" fmla="*/ 673 h 107539"/>
                <a:gd name="connsiteX7" fmla="*/ 61950 w 256008"/>
                <a:gd name="connsiteY7" fmla="*/ 673 h 107539"/>
                <a:gd name="connsiteX8" fmla="*/ 129287 w 256008"/>
                <a:gd name="connsiteY8" fmla="*/ 673 h 107539"/>
                <a:gd name="connsiteX9" fmla="*/ 129287 w 256008"/>
                <a:gd name="connsiteY9" fmla="*/ 673 h 10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08" h="107539">
                  <a:moveTo>
                    <a:pt x="129287" y="673"/>
                  </a:moveTo>
                  <a:cubicBezTo>
                    <a:pt x="154426" y="673"/>
                    <a:pt x="179565" y="-224"/>
                    <a:pt x="204704" y="673"/>
                  </a:cubicBezTo>
                  <a:cubicBezTo>
                    <a:pt x="235230" y="2470"/>
                    <a:pt x="254084" y="19532"/>
                    <a:pt x="255880" y="50065"/>
                  </a:cubicBezTo>
                  <a:cubicBezTo>
                    <a:pt x="257675" y="81496"/>
                    <a:pt x="240617" y="103049"/>
                    <a:pt x="210989" y="104845"/>
                  </a:cubicBezTo>
                  <a:cubicBezTo>
                    <a:pt x="156221" y="108437"/>
                    <a:pt x="101454" y="108437"/>
                    <a:pt x="46687" y="104845"/>
                  </a:cubicBezTo>
                  <a:cubicBezTo>
                    <a:pt x="17059" y="103049"/>
                    <a:pt x="0" y="80598"/>
                    <a:pt x="0" y="50963"/>
                  </a:cubicBezTo>
                  <a:cubicBezTo>
                    <a:pt x="0" y="22226"/>
                    <a:pt x="22446" y="2470"/>
                    <a:pt x="54767" y="673"/>
                  </a:cubicBezTo>
                  <a:cubicBezTo>
                    <a:pt x="57461" y="673"/>
                    <a:pt x="59256" y="673"/>
                    <a:pt x="61950" y="673"/>
                  </a:cubicBezTo>
                  <a:cubicBezTo>
                    <a:pt x="83497" y="-224"/>
                    <a:pt x="106841" y="-224"/>
                    <a:pt x="129287" y="673"/>
                  </a:cubicBezTo>
                  <a:cubicBezTo>
                    <a:pt x="129287" y="-224"/>
                    <a:pt x="129287" y="673"/>
                    <a:pt x="129287" y="673"/>
                  </a:cubicBezTo>
                  <a:close/>
                </a:path>
              </a:pathLst>
            </a:custGeom>
            <a:solidFill>
              <a:srgbClr val="000000"/>
            </a:solidFill>
            <a:ln w="8971"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FEF8C7E7-B8A2-2447-8493-7AB4602F38AF}"/>
                </a:ext>
              </a:extLst>
            </p:cNvPr>
            <p:cNvSpPr/>
            <p:nvPr/>
          </p:nvSpPr>
          <p:spPr>
            <a:xfrm>
              <a:off x="1087353" y="3739543"/>
              <a:ext cx="299873" cy="335863"/>
            </a:xfrm>
            <a:custGeom>
              <a:avLst/>
              <a:gdLst>
                <a:gd name="connsiteX0" fmla="*/ 159813 w 299873"/>
                <a:gd name="connsiteY0" fmla="*/ 335864 h 335863"/>
                <a:gd name="connsiteX1" fmla="*/ 0 w 299873"/>
                <a:gd name="connsiteY1" fmla="*/ 76333 h 335863"/>
                <a:gd name="connsiteX2" fmla="*/ 81702 w 299873"/>
                <a:gd name="connsiteY2" fmla="*/ 0 h 335863"/>
                <a:gd name="connsiteX3" fmla="*/ 299873 w 299873"/>
                <a:gd name="connsiteY3" fmla="*/ 217324 h 335863"/>
                <a:gd name="connsiteX4" fmla="*/ 159813 w 299873"/>
                <a:gd name="connsiteY4" fmla="*/ 335864 h 33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73" h="335863">
                  <a:moveTo>
                    <a:pt x="159813" y="335864"/>
                  </a:moveTo>
                  <a:cubicBezTo>
                    <a:pt x="104148" y="246061"/>
                    <a:pt x="52074" y="160748"/>
                    <a:pt x="0" y="76333"/>
                  </a:cubicBezTo>
                  <a:cubicBezTo>
                    <a:pt x="28730" y="49392"/>
                    <a:pt x="56563" y="24247"/>
                    <a:pt x="81702" y="0"/>
                  </a:cubicBezTo>
                  <a:cubicBezTo>
                    <a:pt x="150834" y="69148"/>
                    <a:pt x="224456" y="141889"/>
                    <a:pt x="299873" y="217324"/>
                  </a:cubicBezTo>
                  <a:cubicBezTo>
                    <a:pt x="255880" y="254143"/>
                    <a:pt x="210091" y="293656"/>
                    <a:pt x="159813" y="335864"/>
                  </a:cubicBezTo>
                  <a:close/>
                </a:path>
              </a:pathLst>
            </a:custGeom>
            <a:solidFill>
              <a:srgbClr val="84BA41"/>
            </a:solidFill>
            <a:ln w="8971"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B7FA904-74EC-BE46-8045-52727EB961FA}"/>
                </a:ext>
              </a:extLst>
            </p:cNvPr>
            <p:cNvSpPr/>
            <p:nvPr/>
          </p:nvSpPr>
          <p:spPr>
            <a:xfrm>
              <a:off x="1556017" y="3732359"/>
              <a:ext cx="292160" cy="343048"/>
            </a:xfrm>
            <a:custGeom>
              <a:avLst/>
              <a:gdLst>
                <a:gd name="connsiteX0" fmla="*/ 138265 w 292160"/>
                <a:gd name="connsiteY0" fmla="*/ 343048 h 343048"/>
                <a:gd name="connsiteX1" fmla="*/ 0 w 292160"/>
                <a:gd name="connsiteY1" fmla="*/ 225406 h 343048"/>
                <a:gd name="connsiteX2" fmla="*/ 225354 w 292160"/>
                <a:gd name="connsiteY2" fmla="*/ 0 h 343048"/>
                <a:gd name="connsiteX3" fmla="*/ 287304 w 292160"/>
                <a:gd name="connsiteY3" fmla="*/ 69149 h 343048"/>
                <a:gd name="connsiteX4" fmla="*/ 290895 w 292160"/>
                <a:gd name="connsiteY4" fmla="*/ 93395 h 343048"/>
                <a:gd name="connsiteX5" fmla="*/ 138265 w 292160"/>
                <a:gd name="connsiteY5" fmla="*/ 343048 h 34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160" h="343048">
                  <a:moveTo>
                    <a:pt x="138265" y="343048"/>
                  </a:moveTo>
                  <a:cubicBezTo>
                    <a:pt x="87987" y="299943"/>
                    <a:pt x="43095" y="261327"/>
                    <a:pt x="0" y="225406"/>
                  </a:cubicBezTo>
                  <a:cubicBezTo>
                    <a:pt x="73621" y="151767"/>
                    <a:pt x="147243" y="79027"/>
                    <a:pt x="225354" y="0"/>
                  </a:cubicBezTo>
                  <a:cubicBezTo>
                    <a:pt x="243310" y="19757"/>
                    <a:pt x="266653" y="44004"/>
                    <a:pt x="287304" y="69149"/>
                  </a:cubicBezTo>
                  <a:cubicBezTo>
                    <a:pt x="291793" y="74537"/>
                    <a:pt x="293588" y="87109"/>
                    <a:pt x="290895" y="93395"/>
                  </a:cubicBezTo>
                  <a:cubicBezTo>
                    <a:pt x="241515" y="176014"/>
                    <a:pt x="191236" y="257735"/>
                    <a:pt x="138265" y="343048"/>
                  </a:cubicBezTo>
                  <a:close/>
                </a:path>
              </a:pathLst>
            </a:custGeom>
            <a:solidFill>
              <a:srgbClr val="84BA41"/>
            </a:solidFill>
            <a:ln w="8971"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2535AEDE-88AF-C844-A2E2-10A8B9B90F75}"/>
                </a:ext>
              </a:extLst>
            </p:cNvPr>
            <p:cNvSpPr/>
            <p:nvPr/>
          </p:nvSpPr>
          <p:spPr>
            <a:xfrm>
              <a:off x="3151450" y="3442294"/>
              <a:ext cx="407611" cy="418966"/>
            </a:xfrm>
            <a:custGeom>
              <a:avLst/>
              <a:gdLst>
                <a:gd name="connsiteX0" fmla="*/ 323217 w 407611"/>
                <a:gd name="connsiteY0" fmla="*/ 0 h 418966"/>
                <a:gd name="connsiteX1" fmla="*/ 407612 w 407611"/>
                <a:gd name="connsiteY1" fmla="*/ 84415 h 418966"/>
                <a:gd name="connsiteX2" fmla="*/ 376188 w 407611"/>
                <a:gd name="connsiteY2" fmla="*/ 131113 h 418966"/>
                <a:gd name="connsiteX3" fmla="*/ 209193 w 407611"/>
                <a:gd name="connsiteY3" fmla="*/ 381664 h 418966"/>
                <a:gd name="connsiteX4" fmla="*/ 111330 w 407611"/>
                <a:gd name="connsiteY4" fmla="*/ 390644 h 418966"/>
                <a:gd name="connsiteX5" fmla="*/ 0 w 407611"/>
                <a:gd name="connsiteY5" fmla="*/ 281982 h 418966"/>
                <a:gd name="connsiteX6" fmla="*/ 323217 w 407611"/>
                <a:gd name="connsiteY6" fmla="*/ 0 h 41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 h="418966">
                  <a:moveTo>
                    <a:pt x="323217" y="0"/>
                  </a:moveTo>
                  <a:cubicBezTo>
                    <a:pt x="352845" y="29635"/>
                    <a:pt x="378882" y="55678"/>
                    <a:pt x="407612" y="84415"/>
                  </a:cubicBezTo>
                  <a:cubicBezTo>
                    <a:pt x="397736" y="99682"/>
                    <a:pt x="386962" y="115846"/>
                    <a:pt x="376188" y="131113"/>
                  </a:cubicBezTo>
                  <a:cubicBezTo>
                    <a:pt x="320523" y="214630"/>
                    <a:pt x="264858" y="298146"/>
                    <a:pt x="209193" y="381664"/>
                  </a:cubicBezTo>
                  <a:cubicBezTo>
                    <a:pt x="177769" y="428361"/>
                    <a:pt x="152630" y="431055"/>
                    <a:pt x="111330" y="390644"/>
                  </a:cubicBezTo>
                  <a:cubicBezTo>
                    <a:pt x="75417" y="355621"/>
                    <a:pt x="39504" y="320597"/>
                    <a:pt x="0" y="281982"/>
                  </a:cubicBezTo>
                  <a:cubicBezTo>
                    <a:pt x="109535" y="186791"/>
                    <a:pt x="215478" y="94293"/>
                    <a:pt x="323217" y="0"/>
                  </a:cubicBezTo>
                  <a:close/>
                </a:path>
              </a:pathLst>
            </a:custGeom>
            <a:solidFill>
              <a:srgbClr val="84BA41"/>
            </a:solidFill>
            <a:ln w="8971"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41F605D-043C-8C4F-B415-1D21203B3868}"/>
                </a:ext>
              </a:extLst>
            </p:cNvPr>
            <p:cNvSpPr/>
            <p:nvPr/>
          </p:nvSpPr>
          <p:spPr>
            <a:xfrm>
              <a:off x="2591208" y="3444090"/>
              <a:ext cx="405816" cy="417047"/>
            </a:xfrm>
            <a:custGeom>
              <a:avLst/>
              <a:gdLst>
                <a:gd name="connsiteX0" fmla="*/ 405816 w 405816"/>
                <a:gd name="connsiteY0" fmla="*/ 279288 h 417047"/>
                <a:gd name="connsiteX1" fmla="*/ 283712 w 405816"/>
                <a:gd name="connsiteY1" fmla="*/ 399624 h 417047"/>
                <a:gd name="connsiteX2" fmla="*/ 207397 w 405816"/>
                <a:gd name="connsiteY2" fmla="*/ 392440 h 417047"/>
                <a:gd name="connsiteX3" fmla="*/ 0 w 405816"/>
                <a:gd name="connsiteY3" fmla="*/ 83517 h 417047"/>
                <a:gd name="connsiteX4" fmla="*/ 85293 w 405816"/>
                <a:gd name="connsiteY4" fmla="*/ 0 h 417047"/>
                <a:gd name="connsiteX5" fmla="*/ 405816 w 405816"/>
                <a:gd name="connsiteY5" fmla="*/ 279288 h 41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816" h="417047">
                  <a:moveTo>
                    <a:pt x="405816" y="279288"/>
                  </a:moveTo>
                  <a:cubicBezTo>
                    <a:pt x="363619" y="321496"/>
                    <a:pt x="324114" y="361009"/>
                    <a:pt x="283712" y="399624"/>
                  </a:cubicBezTo>
                  <a:cubicBezTo>
                    <a:pt x="256778" y="424769"/>
                    <a:pt x="228047" y="422973"/>
                    <a:pt x="207397" y="392440"/>
                  </a:cubicBezTo>
                  <a:cubicBezTo>
                    <a:pt x="137367" y="290064"/>
                    <a:pt x="69133" y="186791"/>
                    <a:pt x="0" y="83517"/>
                  </a:cubicBezTo>
                  <a:cubicBezTo>
                    <a:pt x="28730" y="55678"/>
                    <a:pt x="55665" y="29635"/>
                    <a:pt x="85293" y="0"/>
                  </a:cubicBezTo>
                  <a:cubicBezTo>
                    <a:pt x="190339" y="90701"/>
                    <a:pt x="296282" y="183199"/>
                    <a:pt x="405816" y="279288"/>
                  </a:cubicBezTo>
                  <a:close/>
                </a:path>
              </a:pathLst>
            </a:custGeom>
            <a:solidFill>
              <a:srgbClr val="84BA41"/>
            </a:solidFill>
            <a:ln w="8971"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CAA5AC3C-CB32-164D-AC28-52EFA05518BB}"/>
                </a:ext>
              </a:extLst>
            </p:cNvPr>
            <p:cNvSpPr/>
            <p:nvPr/>
          </p:nvSpPr>
          <p:spPr>
            <a:xfrm>
              <a:off x="3023990" y="3800609"/>
              <a:ext cx="101830" cy="114947"/>
            </a:xfrm>
            <a:custGeom>
              <a:avLst/>
              <a:gdLst>
                <a:gd name="connsiteX0" fmla="*/ 52043 w 101830"/>
                <a:gd name="connsiteY0" fmla="*/ 0 h 114947"/>
                <a:gd name="connsiteX1" fmla="*/ 97832 w 101830"/>
                <a:gd name="connsiteY1" fmla="*/ 114948 h 114947"/>
                <a:gd name="connsiteX2" fmla="*/ 3560 w 101830"/>
                <a:gd name="connsiteY2" fmla="*/ 114948 h 114947"/>
                <a:gd name="connsiteX3" fmla="*/ 52043 w 101830"/>
                <a:gd name="connsiteY3" fmla="*/ 0 h 114947"/>
              </a:gdLst>
              <a:ahLst/>
              <a:cxnLst>
                <a:cxn ang="0">
                  <a:pos x="connsiteX0" y="connsiteY0"/>
                </a:cxn>
                <a:cxn ang="0">
                  <a:pos x="connsiteX1" y="connsiteY1"/>
                </a:cxn>
                <a:cxn ang="0">
                  <a:pos x="connsiteX2" y="connsiteY2"/>
                </a:cxn>
                <a:cxn ang="0">
                  <a:pos x="connsiteX3" y="connsiteY3"/>
                </a:cxn>
              </a:cxnLst>
              <a:rect l="l" t="t" r="r" b="b"/>
              <a:pathLst>
                <a:path w="101830" h="114947">
                  <a:moveTo>
                    <a:pt x="52043" y="0"/>
                  </a:moveTo>
                  <a:cubicBezTo>
                    <a:pt x="96036" y="25145"/>
                    <a:pt x="109503" y="63760"/>
                    <a:pt x="97832" y="114948"/>
                  </a:cubicBezTo>
                  <a:cubicBezTo>
                    <a:pt x="68203" y="114948"/>
                    <a:pt x="36780" y="114948"/>
                    <a:pt x="3560" y="114948"/>
                  </a:cubicBezTo>
                  <a:cubicBezTo>
                    <a:pt x="-6316" y="67352"/>
                    <a:pt x="2662" y="26941"/>
                    <a:pt x="52043" y="0"/>
                  </a:cubicBezTo>
                  <a:close/>
                </a:path>
              </a:pathLst>
            </a:custGeom>
            <a:solidFill>
              <a:srgbClr val="84BA41"/>
            </a:solidFill>
            <a:ln w="8971"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AB37007-EFD4-8949-8AD5-8A595DB280CA}"/>
                </a:ext>
              </a:extLst>
            </p:cNvPr>
            <p:cNvSpPr/>
            <p:nvPr/>
          </p:nvSpPr>
          <p:spPr>
            <a:xfrm>
              <a:off x="2973681" y="4027811"/>
              <a:ext cx="229842" cy="953709"/>
            </a:xfrm>
            <a:custGeom>
              <a:avLst/>
              <a:gdLst>
                <a:gd name="connsiteX0" fmla="*/ 229843 w 229842"/>
                <a:gd name="connsiteY0" fmla="*/ 953710 h 953709"/>
                <a:gd name="connsiteX1" fmla="*/ 155323 w 229842"/>
                <a:gd name="connsiteY1" fmla="*/ 0 h 953709"/>
                <a:gd name="connsiteX2" fmla="*/ 45789 w 229842"/>
                <a:gd name="connsiteY2" fmla="*/ 0 h 953709"/>
                <a:gd name="connsiteX3" fmla="*/ 0 w 229842"/>
                <a:gd name="connsiteY3" fmla="*/ 949220 h 953709"/>
                <a:gd name="connsiteX4" fmla="*/ 30526 w 229842"/>
                <a:gd name="connsiteY4" fmla="*/ 953710 h 95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42" h="953709">
                  <a:moveTo>
                    <a:pt x="229843" y="953710"/>
                  </a:moveTo>
                  <a:lnTo>
                    <a:pt x="155323" y="0"/>
                  </a:lnTo>
                  <a:lnTo>
                    <a:pt x="45789" y="0"/>
                  </a:lnTo>
                  <a:lnTo>
                    <a:pt x="0" y="949220"/>
                  </a:lnTo>
                  <a:lnTo>
                    <a:pt x="30526" y="953710"/>
                  </a:lnTo>
                  <a:close/>
                </a:path>
              </a:pathLst>
            </a:custGeom>
            <a:solidFill>
              <a:srgbClr val="84BA41"/>
            </a:solidFill>
            <a:ln w="8971" cap="flat">
              <a:noFill/>
              <a:prstDash val="solid"/>
              <a:miter/>
            </a:ln>
          </p:spPr>
          <p:txBody>
            <a:bodyPr rtlCol="0" anchor="ctr"/>
            <a:lstStyle/>
            <a:p>
              <a:endParaRPr lang="en-US"/>
            </a:p>
          </p:txBody>
        </p:sp>
      </p:grpSp>
      <p:grpSp>
        <p:nvGrpSpPr>
          <p:cNvPr id="32" name="Group 31">
            <a:extLst>
              <a:ext uri="{FF2B5EF4-FFF2-40B4-BE49-F238E27FC236}">
                <a16:creationId xmlns:a16="http://schemas.microsoft.com/office/drawing/2014/main" id="{AC79E722-EA41-7D4E-97D0-947C263742A0}"/>
              </a:ext>
            </a:extLst>
          </p:cNvPr>
          <p:cNvGrpSpPr/>
          <p:nvPr/>
        </p:nvGrpSpPr>
        <p:grpSpPr>
          <a:xfrm>
            <a:off x="4029625" y="1937452"/>
            <a:ext cx="2197373" cy="764883"/>
            <a:chOff x="3727443" y="2284108"/>
            <a:chExt cx="2515667" cy="875678"/>
          </a:xfrm>
        </p:grpSpPr>
        <p:sp>
          <p:nvSpPr>
            <p:cNvPr id="33" name="Freeform 32">
              <a:extLst>
                <a:ext uri="{FF2B5EF4-FFF2-40B4-BE49-F238E27FC236}">
                  <a16:creationId xmlns:a16="http://schemas.microsoft.com/office/drawing/2014/main" id="{A2C9026E-BB06-C344-9283-E3AC192D879E}"/>
                </a:ext>
              </a:extLst>
            </p:cNvPr>
            <p:cNvSpPr/>
            <p:nvPr/>
          </p:nvSpPr>
          <p:spPr>
            <a:xfrm>
              <a:off x="5826128" y="2568697"/>
              <a:ext cx="416982" cy="341430"/>
            </a:xfrm>
            <a:custGeom>
              <a:avLst/>
              <a:gdLst>
                <a:gd name="connsiteX0" fmla="*/ 1330602 w 1578514"/>
                <a:gd name="connsiteY0" fmla="*/ 718729 h 1292506"/>
                <a:gd name="connsiteX1" fmla="*/ 1281222 w 1578514"/>
                <a:gd name="connsiteY1" fmla="*/ 718729 h 1292506"/>
                <a:gd name="connsiteX2" fmla="*/ 102379 w 1578514"/>
                <a:gd name="connsiteY2" fmla="*/ 718729 h 1292506"/>
                <a:gd name="connsiteX3" fmla="*/ 52101 w 1578514"/>
                <a:gd name="connsiteY3" fmla="*/ 714239 h 1292506"/>
                <a:gd name="connsiteX4" fmla="*/ 27 w 1578514"/>
                <a:gd name="connsiteY4" fmla="*/ 647785 h 1292506"/>
                <a:gd name="connsiteX5" fmla="*/ 52999 w 1578514"/>
                <a:gd name="connsiteY5" fmla="*/ 578636 h 1292506"/>
                <a:gd name="connsiteX6" fmla="*/ 103277 w 1578514"/>
                <a:gd name="connsiteY6" fmla="*/ 574146 h 1292506"/>
                <a:gd name="connsiteX7" fmla="*/ 1282119 w 1578514"/>
                <a:gd name="connsiteY7" fmla="*/ 574146 h 1292506"/>
                <a:gd name="connsiteX8" fmla="*/ 1330602 w 1578514"/>
                <a:gd name="connsiteY8" fmla="*/ 574146 h 1292506"/>
                <a:gd name="connsiteX9" fmla="*/ 1300973 w 1578514"/>
                <a:gd name="connsiteY9" fmla="*/ 543613 h 1292506"/>
                <a:gd name="connsiteX10" fmla="*/ 893362 w 1578514"/>
                <a:gd name="connsiteY10" fmla="*/ 134111 h 1292506"/>
                <a:gd name="connsiteX11" fmla="*/ 862836 w 1578514"/>
                <a:gd name="connsiteY11" fmla="*/ 71248 h 1292506"/>
                <a:gd name="connsiteX12" fmla="*/ 898749 w 1578514"/>
                <a:gd name="connsiteY12" fmla="*/ 11978 h 1292506"/>
                <a:gd name="connsiteX13" fmla="*/ 970574 w 1578514"/>
                <a:gd name="connsiteY13" fmla="*/ 13774 h 1292506"/>
                <a:gd name="connsiteX14" fmla="*/ 1000203 w 1578514"/>
                <a:gd name="connsiteY14" fmla="*/ 40715 h 1292506"/>
                <a:gd name="connsiteX15" fmla="*/ 1549671 w 1578514"/>
                <a:gd name="connsiteY15" fmla="*/ 589413 h 1292506"/>
                <a:gd name="connsiteX16" fmla="*/ 1548773 w 1578514"/>
                <a:gd name="connsiteY16" fmla="*/ 706157 h 1292506"/>
                <a:gd name="connsiteX17" fmla="*/ 999305 w 1578514"/>
                <a:gd name="connsiteY17" fmla="*/ 1254854 h 1292506"/>
                <a:gd name="connsiteX18" fmla="*/ 968779 w 1578514"/>
                <a:gd name="connsiteY18" fmla="*/ 1280897 h 1292506"/>
                <a:gd name="connsiteX19" fmla="*/ 877201 w 1578514"/>
                <a:gd name="connsiteY19" fmla="*/ 1268325 h 1292506"/>
                <a:gd name="connsiteX20" fmla="*/ 874507 w 1578514"/>
                <a:gd name="connsiteY20" fmla="*/ 1178521 h 1292506"/>
                <a:gd name="connsiteX21" fmla="*/ 899646 w 1578514"/>
                <a:gd name="connsiteY21" fmla="*/ 1151580 h 1292506"/>
                <a:gd name="connsiteX22" fmla="*/ 1298280 w 1578514"/>
                <a:gd name="connsiteY22" fmla="*/ 751956 h 1292506"/>
                <a:gd name="connsiteX23" fmla="*/ 1330602 w 1578514"/>
                <a:gd name="connsiteY23" fmla="*/ 718729 h 129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78514" h="1292506">
                  <a:moveTo>
                    <a:pt x="1330602" y="718729"/>
                  </a:moveTo>
                  <a:cubicBezTo>
                    <a:pt x="1308156" y="718729"/>
                    <a:pt x="1294689" y="718729"/>
                    <a:pt x="1281222" y="718729"/>
                  </a:cubicBezTo>
                  <a:cubicBezTo>
                    <a:pt x="887975" y="718729"/>
                    <a:pt x="494728" y="718729"/>
                    <a:pt x="102379" y="718729"/>
                  </a:cubicBezTo>
                  <a:cubicBezTo>
                    <a:pt x="85320" y="718729"/>
                    <a:pt x="68262" y="717831"/>
                    <a:pt x="52101" y="714239"/>
                  </a:cubicBezTo>
                  <a:cubicBezTo>
                    <a:pt x="21575" y="707055"/>
                    <a:pt x="925" y="678318"/>
                    <a:pt x="27" y="647785"/>
                  </a:cubicBezTo>
                  <a:cubicBezTo>
                    <a:pt x="-871" y="616353"/>
                    <a:pt x="20677" y="585820"/>
                    <a:pt x="52999" y="578636"/>
                  </a:cubicBezTo>
                  <a:cubicBezTo>
                    <a:pt x="69160" y="575044"/>
                    <a:pt x="86218" y="574146"/>
                    <a:pt x="103277" y="574146"/>
                  </a:cubicBezTo>
                  <a:cubicBezTo>
                    <a:pt x="496524" y="574146"/>
                    <a:pt x="889770" y="574146"/>
                    <a:pt x="1282119" y="574146"/>
                  </a:cubicBezTo>
                  <a:cubicBezTo>
                    <a:pt x="1295587" y="574146"/>
                    <a:pt x="1308156" y="574146"/>
                    <a:pt x="1330602" y="574146"/>
                  </a:cubicBezTo>
                  <a:cubicBezTo>
                    <a:pt x="1317134" y="559778"/>
                    <a:pt x="1309054" y="551695"/>
                    <a:pt x="1300973" y="543613"/>
                  </a:cubicBezTo>
                  <a:cubicBezTo>
                    <a:pt x="1164504" y="407112"/>
                    <a:pt x="1028035" y="271509"/>
                    <a:pt x="893362" y="134111"/>
                  </a:cubicBezTo>
                  <a:cubicBezTo>
                    <a:pt x="877201" y="117946"/>
                    <a:pt x="861938" y="91903"/>
                    <a:pt x="862836" y="71248"/>
                  </a:cubicBezTo>
                  <a:cubicBezTo>
                    <a:pt x="863734" y="50594"/>
                    <a:pt x="881690" y="26347"/>
                    <a:pt x="898749" y="11978"/>
                  </a:cubicBezTo>
                  <a:cubicBezTo>
                    <a:pt x="919398" y="-5982"/>
                    <a:pt x="947231" y="-2390"/>
                    <a:pt x="970574" y="13774"/>
                  </a:cubicBezTo>
                  <a:cubicBezTo>
                    <a:pt x="981348" y="20958"/>
                    <a:pt x="991224" y="30837"/>
                    <a:pt x="1000203" y="40715"/>
                  </a:cubicBezTo>
                  <a:cubicBezTo>
                    <a:pt x="1183359" y="223016"/>
                    <a:pt x="1366515" y="406214"/>
                    <a:pt x="1549671" y="589413"/>
                  </a:cubicBezTo>
                  <a:cubicBezTo>
                    <a:pt x="1588277" y="628028"/>
                    <a:pt x="1588277" y="666643"/>
                    <a:pt x="1548773" y="706157"/>
                  </a:cubicBezTo>
                  <a:cubicBezTo>
                    <a:pt x="1365617" y="889355"/>
                    <a:pt x="1182461" y="1071656"/>
                    <a:pt x="999305" y="1254854"/>
                  </a:cubicBezTo>
                  <a:cubicBezTo>
                    <a:pt x="989429" y="1264733"/>
                    <a:pt x="980451" y="1273713"/>
                    <a:pt x="968779" y="1280897"/>
                  </a:cubicBezTo>
                  <a:cubicBezTo>
                    <a:pt x="938253" y="1300654"/>
                    <a:pt x="900544" y="1294367"/>
                    <a:pt x="877201" y="1268325"/>
                  </a:cubicBezTo>
                  <a:cubicBezTo>
                    <a:pt x="854755" y="1243180"/>
                    <a:pt x="853857" y="1205462"/>
                    <a:pt x="874507" y="1178521"/>
                  </a:cubicBezTo>
                  <a:cubicBezTo>
                    <a:pt x="881690" y="1168643"/>
                    <a:pt x="890668" y="1160561"/>
                    <a:pt x="899646" y="1151580"/>
                  </a:cubicBezTo>
                  <a:cubicBezTo>
                    <a:pt x="1032524" y="1018672"/>
                    <a:pt x="1165402" y="885763"/>
                    <a:pt x="1298280" y="751956"/>
                  </a:cubicBezTo>
                  <a:cubicBezTo>
                    <a:pt x="1308156" y="742976"/>
                    <a:pt x="1316237" y="733996"/>
                    <a:pt x="1330602" y="718729"/>
                  </a:cubicBezTo>
                  <a:close/>
                </a:path>
              </a:pathLst>
            </a:custGeom>
            <a:solidFill>
              <a:srgbClr val="000000"/>
            </a:solidFill>
            <a:ln w="8971" cap="flat">
              <a:noFill/>
              <a:prstDash val="solid"/>
              <a:miter/>
            </a:ln>
          </p:spPr>
          <p:txBody>
            <a:bodyPr rtlCol="0" anchor="ctr"/>
            <a:lstStyle/>
            <a:p>
              <a:endParaRPr lang="en-US"/>
            </a:p>
          </p:txBody>
        </p:sp>
        <p:grpSp>
          <p:nvGrpSpPr>
            <p:cNvPr id="34" name="Group 33">
              <a:extLst>
                <a:ext uri="{FF2B5EF4-FFF2-40B4-BE49-F238E27FC236}">
                  <a16:creationId xmlns:a16="http://schemas.microsoft.com/office/drawing/2014/main" id="{CA667E36-12C2-0845-9D10-A9554B90B41A}"/>
                </a:ext>
              </a:extLst>
            </p:cNvPr>
            <p:cNvGrpSpPr/>
            <p:nvPr/>
          </p:nvGrpSpPr>
          <p:grpSpPr>
            <a:xfrm>
              <a:off x="3727443" y="2284108"/>
              <a:ext cx="1958555" cy="875678"/>
              <a:chOff x="-660466" y="3699192"/>
              <a:chExt cx="1273576" cy="569421"/>
            </a:xfrm>
          </p:grpSpPr>
          <p:grpSp>
            <p:nvGrpSpPr>
              <p:cNvPr id="35" name="Group 34">
                <a:extLst>
                  <a:ext uri="{FF2B5EF4-FFF2-40B4-BE49-F238E27FC236}">
                    <a16:creationId xmlns:a16="http://schemas.microsoft.com/office/drawing/2014/main" id="{7F061D06-6369-7E4B-BB73-251D99F3FD84}"/>
                  </a:ext>
                </a:extLst>
              </p:cNvPr>
              <p:cNvGrpSpPr/>
              <p:nvPr/>
            </p:nvGrpSpPr>
            <p:grpSpPr>
              <a:xfrm>
                <a:off x="-660466" y="3699192"/>
                <a:ext cx="650624" cy="569421"/>
                <a:chOff x="508256" y="1787847"/>
                <a:chExt cx="3681966" cy="3222434"/>
              </a:xfrm>
            </p:grpSpPr>
            <p:sp>
              <p:nvSpPr>
                <p:cNvPr id="47" name="Freeform 46">
                  <a:extLst>
                    <a:ext uri="{FF2B5EF4-FFF2-40B4-BE49-F238E27FC236}">
                      <a16:creationId xmlns:a16="http://schemas.microsoft.com/office/drawing/2014/main" id="{05B6C4CB-022F-8744-9145-DDD579E5FB82}"/>
                    </a:ext>
                  </a:extLst>
                </p:cNvPr>
                <p:cNvSpPr/>
                <p:nvPr/>
              </p:nvSpPr>
              <p:spPr>
                <a:xfrm>
                  <a:off x="508256" y="1796177"/>
                  <a:ext cx="1920743" cy="3214104"/>
                </a:xfrm>
                <a:custGeom>
                  <a:avLst/>
                  <a:gdLst>
                    <a:gd name="connsiteX0" fmla="*/ 1796 w 1920747"/>
                    <a:gd name="connsiteY0" fmla="*/ 2349277 h 3214104"/>
                    <a:gd name="connsiteX1" fmla="*/ 44891 w 1920747"/>
                    <a:gd name="connsiteY1" fmla="*/ 2228941 h 3214104"/>
                    <a:gd name="connsiteX2" fmla="*/ 226252 w 1920747"/>
                    <a:gd name="connsiteY2" fmla="*/ 2062805 h 3214104"/>
                    <a:gd name="connsiteX3" fmla="*/ 301669 w 1920747"/>
                    <a:gd name="connsiteY3" fmla="*/ 2030476 h 3214104"/>
                    <a:gd name="connsiteX4" fmla="*/ 608724 w 1920747"/>
                    <a:gd name="connsiteY4" fmla="*/ 1823929 h 3214104"/>
                    <a:gd name="connsiteX5" fmla="*/ 621294 w 1920747"/>
                    <a:gd name="connsiteY5" fmla="*/ 1811356 h 3214104"/>
                    <a:gd name="connsiteX6" fmla="*/ 655411 w 1920747"/>
                    <a:gd name="connsiteY6" fmla="*/ 1722451 h 3214104"/>
                    <a:gd name="connsiteX7" fmla="*/ 637455 w 1920747"/>
                    <a:gd name="connsiteY7" fmla="*/ 1695510 h 3214104"/>
                    <a:gd name="connsiteX8" fmla="*/ 421079 w 1920747"/>
                    <a:gd name="connsiteY8" fmla="*/ 1371321 h 3214104"/>
                    <a:gd name="connsiteX9" fmla="*/ 390553 w 1920747"/>
                    <a:gd name="connsiteY9" fmla="*/ 1344380 h 3214104"/>
                    <a:gd name="connsiteX10" fmla="*/ 285508 w 1920747"/>
                    <a:gd name="connsiteY10" fmla="*/ 1284212 h 3214104"/>
                    <a:gd name="connsiteX11" fmla="*/ 304362 w 1920747"/>
                    <a:gd name="connsiteY11" fmla="*/ 1029171 h 3214104"/>
                    <a:gd name="connsiteX12" fmla="*/ 315136 w 1920747"/>
                    <a:gd name="connsiteY12" fmla="*/ 982473 h 3214104"/>
                    <a:gd name="connsiteX13" fmla="*/ 372597 w 1920747"/>
                    <a:gd name="connsiteY13" fmla="*/ 586441 h 3214104"/>
                    <a:gd name="connsiteX14" fmla="*/ 573709 w 1920747"/>
                    <a:gd name="connsiteY14" fmla="*/ 357443 h 3214104"/>
                    <a:gd name="connsiteX15" fmla="*/ 607827 w 1920747"/>
                    <a:gd name="connsiteY15" fmla="*/ 303561 h 3214104"/>
                    <a:gd name="connsiteX16" fmla="*/ 895130 w 1920747"/>
                    <a:gd name="connsiteY16" fmla="*/ 4516 h 3214104"/>
                    <a:gd name="connsiteX17" fmla="*/ 1285684 w 1920747"/>
                    <a:gd name="connsiteY17" fmla="*/ 200287 h 3214104"/>
                    <a:gd name="connsiteX18" fmla="*/ 1316210 w 1920747"/>
                    <a:gd name="connsiteY18" fmla="*/ 306255 h 3214104"/>
                    <a:gd name="connsiteX19" fmla="*/ 1340451 w 1920747"/>
                    <a:gd name="connsiteY19" fmla="*/ 349361 h 3214104"/>
                    <a:gd name="connsiteX20" fmla="*/ 1610696 w 1920747"/>
                    <a:gd name="connsiteY20" fmla="*/ 775028 h 3214104"/>
                    <a:gd name="connsiteX21" fmla="*/ 1606206 w 1920747"/>
                    <a:gd name="connsiteY21" fmla="*/ 985167 h 3214104"/>
                    <a:gd name="connsiteX22" fmla="*/ 1621470 w 1920747"/>
                    <a:gd name="connsiteY22" fmla="*/ 1034559 h 3214104"/>
                    <a:gd name="connsiteX23" fmla="*/ 1618776 w 1920747"/>
                    <a:gd name="connsiteY23" fmla="*/ 1304867 h 3214104"/>
                    <a:gd name="connsiteX24" fmla="*/ 1551439 w 1920747"/>
                    <a:gd name="connsiteY24" fmla="*/ 1341686 h 3214104"/>
                    <a:gd name="connsiteX25" fmla="*/ 1495774 w 1920747"/>
                    <a:gd name="connsiteY25" fmla="*/ 1395568 h 3214104"/>
                    <a:gd name="connsiteX26" fmla="*/ 1292866 w 1920747"/>
                    <a:gd name="connsiteY26" fmla="*/ 1691020 h 3214104"/>
                    <a:gd name="connsiteX27" fmla="*/ 1294662 w 1920747"/>
                    <a:gd name="connsiteY27" fmla="*/ 1806866 h 3214104"/>
                    <a:gd name="connsiteX28" fmla="*/ 1423051 w 1920747"/>
                    <a:gd name="connsiteY28" fmla="*/ 1931693 h 3214104"/>
                    <a:gd name="connsiteX29" fmla="*/ 1472431 w 1920747"/>
                    <a:gd name="connsiteY29" fmla="*/ 1965818 h 3214104"/>
                    <a:gd name="connsiteX30" fmla="*/ 1721128 w 1920747"/>
                    <a:gd name="connsiteY30" fmla="*/ 2077174 h 3214104"/>
                    <a:gd name="connsiteX31" fmla="*/ 1920445 w 1920747"/>
                    <a:gd name="connsiteY31" fmla="*/ 2418426 h 3214104"/>
                    <a:gd name="connsiteX32" fmla="*/ 1889919 w 1920747"/>
                    <a:gd name="connsiteY32" fmla="*/ 3142240 h 3214104"/>
                    <a:gd name="connsiteX33" fmla="*/ 1889919 w 1920747"/>
                    <a:gd name="connsiteY33" fmla="*/ 3153016 h 3214104"/>
                    <a:gd name="connsiteX34" fmla="*/ 1834254 w 1920747"/>
                    <a:gd name="connsiteY34" fmla="*/ 3211388 h 3214104"/>
                    <a:gd name="connsiteX35" fmla="*/ 1782180 w 1920747"/>
                    <a:gd name="connsiteY35" fmla="*/ 3149424 h 3214104"/>
                    <a:gd name="connsiteX36" fmla="*/ 1791158 w 1920747"/>
                    <a:gd name="connsiteY36" fmla="*/ 2934794 h 3214104"/>
                    <a:gd name="connsiteX37" fmla="*/ 1813604 w 1920747"/>
                    <a:gd name="connsiteY37" fmla="*/ 2408548 h 3214104"/>
                    <a:gd name="connsiteX38" fmla="*/ 1776793 w 1920747"/>
                    <a:gd name="connsiteY38" fmla="*/ 2271149 h 3214104"/>
                    <a:gd name="connsiteX39" fmla="*/ 1611593 w 1920747"/>
                    <a:gd name="connsiteY39" fmla="*/ 2481288 h 3214104"/>
                    <a:gd name="connsiteX40" fmla="*/ 1569396 w 1920747"/>
                    <a:gd name="connsiteY40" fmla="*/ 2656404 h 3214104"/>
                    <a:gd name="connsiteX41" fmla="*/ 1569396 w 1920747"/>
                    <a:gd name="connsiteY41" fmla="*/ 3129667 h 3214104"/>
                    <a:gd name="connsiteX42" fmla="*/ 1516424 w 1920747"/>
                    <a:gd name="connsiteY42" fmla="*/ 3212286 h 3214104"/>
                    <a:gd name="connsiteX43" fmla="*/ 1461657 w 1920747"/>
                    <a:gd name="connsiteY43" fmla="*/ 3128769 h 3214104"/>
                    <a:gd name="connsiteX44" fmla="*/ 1464350 w 1920747"/>
                    <a:gd name="connsiteY44" fmla="*/ 2615993 h 3214104"/>
                    <a:gd name="connsiteX45" fmla="*/ 1567600 w 1920747"/>
                    <a:gd name="connsiteY45" fmla="*/ 2359156 h 3214104"/>
                    <a:gd name="connsiteX46" fmla="*/ 1708558 w 1920747"/>
                    <a:gd name="connsiteY46" fmla="*/ 2190326 h 3214104"/>
                    <a:gd name="connsiteX47" fmla="*/ 1438314 w 1920747"/>
                    <a:gd name="connsiteY47" fmla="*/ 2069989 h 3214104"/>
                    <a:gd name="connsiteX48" fmla="*/ 1416766 w 1920747"/>
                    <a:gd name="connsiteY48" fmla="*/ 2102319 h 3214104"/>
                    <a:gd name="connsiteX49" fmla="*/ 1282990 w 1920747"/>
                    <a:gd name="connsiteY49" fmla="*/ 2318744 h 3214104"/>
                    <a:gd name="connsiteX50" fmla="*/ 1105221 w 1920747"/>
                    <a:gd name="connsiteY50" fmla="*/ 2346583 h 3214104"/>
                    <a:gd name="connsiteX51" fmla="*/ 1014541 w 1920747"/>
                    <a:gd name="connsiteY51" fmla="*/ 2270251 h 3214104"/>
                    <a:gd name="connsiteX52" fmla="*/ 1014541 w 1920747"/>
                    <a:gd name="connsiteY52" fmla="*/ 2316948 h 3214104"/>
                    <a:gd name="connsiteX53" fmla="*/ 1014541 w 1920747"/>
                    <a:gd name="connsiteY53" fmla="*/ 3130565 h 3214104"/>
                    <a:gd name="connsiteX54" fmla="*/ 962467 w 1920747"/>
                    <a:gd name="connsiteY54" fmla="*/ 3213184 h 3214104"/>
                    <a:gd name="connsiteX55" fmla="*/ 906802 w 1920747"/>
                    <a:gd name="connsiteY55" fmla="*/ 3129667 h 3214104"/>
                    <a:gd name="connsiteX56" fmla="*/ 906802 w 1920747"/>
                    <a:gd name="connsiteY56" fmla="*/ 2319643 h 3214104"/>
                    <a:gd name="connsiteX57" fmla="*/ 906802 w 1920747"/>
                    <a:gd name="connsiteY57" fmla="*/ 2272047 h 3214104"/>
                    <a:gd name="connsiteX58" fmla="*/ 820611 w 1920747"/>
                    <a:gd name="connsiteY58" fmla="*/ 2343889 h 3214104"/>
                    <a:gd name="connsiteX59" fmla="*/ 636557 w 1920747"/>
                    <a:gd name="connsiteY59" fmla="*/ 2313356 h 3214104"/>
                    <a:gd name="connsiteX60" fmla="*/ 486620 w 1920747"/>
                    <a:gd name="connsiteY60" fmla="*/ 2069989 h 3214104"/>
                    <a:gd name="connsiteX61" fmla="*/ 214580 w 1920747"/>
                    <a:gd name="connsiteY61" fmla="*/ 2190326 h 3214104"/>
                    <a:gd name="connsiteX62" fmla="*/ 285508 w 1920747"/>
                    <a:gd name="connsiteY62" fmla="*/ 2276537 h 3214104"/>
                    <a:gd name="connsiteX63" fmla="*/ 416590 w 1920747"/>
                    <a:gd name="connsiteY63" fmla="*/ 2458837 h 3214104"/>
                    <a:gd name="connsiteX64" fmla="*/ 458788 w 1920747"/>
                    <a:gd name="connsiteY64" fmla="*/ 2630362 h 3214104"/>
                    <a:gd name="connsiteX65" fmla="*/ 460584 w 1920747"/>
                    <a:gd name="connsiteY65" fmla="*/ 3150322 h 3214104"/>
                    <a:gd name="connsiteX66" fmla="*/ 420182 w 1920747"/>
                    <a:gd name="connsiteY66" fmla="*/ 3209592 h 3214104"/>
                    <a:gd name="connsiteX67" fmla="*/ 365414 w 1920747"/>
                    <a:gd name="connsiteY67" fmla="*/ 3188937 h 3214104"/>
                    <a:gd name="connsiteX68" fmla="*/ 352845 w 1920747"/>
                    <a:gd name="connsiteY68" fmla="*/ 3135055 h 3214104"/>
                    <a:gd name="connsiteX69" fmla="*/ 352845 w 1920747"/>
                    <a:gd name="connsiteY69" fmla="*/ 2665385 h 3214104"/>
                    <a:gd name="connsiteX70" fmla="*/ 262164 w 1920747"/>
                    <a:gd name="connsiteY70" fmla="*/ 2416630 h 3214104"/>
                    <a:gd name="connsiteX71" fmla="*/ 142754 w 1920747"/>
                    <a:gd name="connsiteY71" fmla="*/ 2274741 h 3214104"/>
                    <a:gd name="connsiteX72" fmla="*/ 107739 w 1920747"/>
                    <a:gd name="connsiteY72" fmla="*/ 2418426 h 3214104"/>
                    <a:gd name="connsiteX73" fmla="*/ 131980 w 1920747"/>
                    <a:gd name="connsiteY73" fmla="*/ 2987778 h 3214104"/>
                    <a:gd name="connsiteX74" fmla="*/ 138265 w 1920747"/>
                    <a:gd name="connsiteY74" fmla="*/ 3138647 h 3214104"/>
                    <a:gd name="connsiteX75" fmla="*/ 87089 w 1920747"/>
                    <a:gd name="connsiteY75" fmla="*/ 3214082 h 3214104"/>
                    <a:gd name="connsiteX76" fmla="*/ 30526 w 1920747"/>
                    <a:gd name="connsiteY76" fmla="*/ 3141342 h 3214104"/>
                    <a:gd name="connsiteX77" fmla="*/ 14365 w 1920747"/>
                    <a:gd name="connsiteY77" fmla="*/ 2747106 h 3214104"/>
                    <a:gd name="connsiteX78" fmla="*/ 5387 w 1920747"/>
                    <a:gd name="connsiteY78" fmla="*/ 2525292 h 3214104"/>
                    <a:gd name="connsiteX79" fmla="*/ 0 w 1920747"/>
                    <a:gd name="connsiteY79" fmla="*/ 2490269 h 3214104"/>
                    <a:gd name="connsiteX80" fmla="*/ 1796 w 1920747"/>
                    <a:gd name="connsiteY80" fmla="*/ 2349277 h 3214104"/>
                    <a:gd name="connsiteX81" fmla="*/ 509964 w 1920747"/>
                    <a:gd name="connsiteY81" fmla="*/ 1021088 h 3214104"/>
                    <a:gd name="connsiteX82" fmla="*/ 552162 w 1920747"/>
                    <a:gd name="connsiteY82" fmla="*/ 978881 h 3214104"/>
                    <a:gd name="connsiteX83" fmla="*/ 628477 w 1920747"/>
                    <a:gd name="connsiteY83" fmla="*/ 975289 h 3214104"/>
                    <a:gd name="connsiteX84" fmla="*/ 631170 w 1920747"/>
                    <a:gd name="connsiteY84" fmla="*/ 1048928 h 3214104"/>
                    <a:gd name="connsiteX85" fmla="*/ 562935 w 1920747"/>
                    <a:gd name="connsiteY85" fmla="*/ 1117178 h 3214104"/>
                    <a:gd name="connsiteX86" fmla="*/ 445321 w 1920747"/>
                    <a:gd name="connsiteY86" fmla="*/ 1116280 h 3214104"/>
                    <a:gd name="connsiteX87" fmla="*/ 391451 w 1920747"/>
                    <a:gd name="connsiteY87" fmla="*/ 1101911 h 3214104"/>
                    <a:gd name="connsiteX88" fmla="*/ 361823 w 1920747"/>
                    <a:gd name="connsiteY88" fmla="*/ 1189020 h 3214104"/>
                    <a:gd name="connsiteX89" fmla="*/ 407612 w 1920747"/>
                    <a:gd name="connsiteY89" fmla="*/ 1239310 h 3214104"/>
                    <a:gd name="connsiteX90" fmla="*/ 525227 w 1920747"/>
                    <a:gd name="connsiteY90" fmla="*/ 1347074 h 3214104"/>
                    <a:gd name="connsiteX91" fmla="*/ 678755 w 1920747"/>
                    <a:gd name="connsiteY91" fmla="*/ 1591339 h 3214104"/>
                    <a:gd name="connsiteX92" fmla="*/ 1401503 w 1920747"/>
                    <a:gd name="connsiteY92" fmla="*/ 1337196 h 3214104"/>
                    <a:gd name="connsiteX93" fmla="*/ 1511935 w 1920747"/>
                    <a:gd name="connsiteY93" fmla="*/ 1239310 h 3214104"/>
                    <a:gd name="connsiteX94" fmla="*/ 1562213 w 1920747"/>
                    <a:gd name="connsiteY94" fmla="*/ 1143221 h 3214104"/>
                    <a:gd name="connsiteX95" fmla="*/ 1492183 w 1920747"/>
                    <a:gd name="connsiteY95" fmla="*/ 1100115 h 3214104"/>
                    <a:gd name="connsiteX96" fmla="*/ 1376364 w 1920747"/>
                    <a:gd name="connsiteY96" fmla="*/ 1070480 h 3214104"/>
                    <a:gd name="connsiteX97" fmla="*/ 1308129 w 1920747"/>
                    <a:gd name="connsiteY97" fmla="*/ 1048029 h 3214104"/>
                    <a:gd name="connsiteX98" fmla="*/ 831385 w 1920747"/>
                    <a:gd name="connsiteY98" fmla="*/ 964512 h 3214104"/>
                    <a:gd name="connsiteX99" fmla="*/ 576403 w 1920747"/>
                    <a:gd name="connsiteY99" fmla="*/ 784008 h 3214104"/>
                    <a:gd name="connsiteX100" fmla="*/ 592564 w 1920747"/>
                    <a:gd name="connsiteY100" fmla="*/ 692409 h 3214104"/>
                    <a:gd name="connsiteX101" fmla="*/ 655411 w 1920747"/>
                    <a:gd name="connsiteY101" fmla="*/ 712166 h 3214104"/>
                    <a:gd name="connsiteX102" fmla="*/ 804450 w 1920747"/>
                    <a:gd name="connsiteY102" fmla="*/ 828012 h 3214104"/>
                    <a:gd name="connsiteX103" fmla="*/ 1299151 w 1920747"/>
                    <a:gd name="connsiteY103" fmla="*/ 938470 h 3214104"/>
                    <a:gd name="connsiteX104" fmla="*/ 1444598 w 1920747"/>
                    <a:gd name="connsiteY104" fmla="*/ 983371 h 3214104"/>
                    <a:gd name="connsiteX105" fmla="*/ 1503855 w 1920747"/>
                    <a:gd name="connsiteY105" fmla="*/ 960022 h 3214104"/>
                    <a:gd name="connsiteX106" fmla="*/ 1463453 w 1920747"/>
                    <a:gd name="connsiteY106" fmla="*/ 645711 h 3214104"/>
                    <a:gd name="connsiteX107" fmla="*/ 569220 w 1920747"/>
                    <a:gd name="connsiteY107" fmla="*/ 498434 h 3214104"/>
                    <a:gd name="connsiteX108" fmla="*/ 423773 w 1920747"/>
                    <a:gd name="connsiteY108" fmla="*/ 962716 h 3214104"/>
                    <a:gd name="connsiteX109" fmla="*/ 444423 w 1920747"/>
                    <a:gd name="connsiteY109" fmla="*/ 990555 h 3214104"/>
                    <a:gd name="connsiteX110" fmla="*/ 509964 w 1920747"/>
                    <a:gd name="connsiteY110" fmla="*/ 1021088 h 3214104"/>
                    <a:gd name="connsiteX111" fmla="*/ 764048 w 1920747"/>
                    <a:gd name="connsiteY111" fmla="*/ 1764659 h 3214104"/>
                    <a:gd name="connsiteX112" fmla="*/ 764048 w 1920747"/>
                    <a:gd name="connsiteY112" fmla="*/ 1836501 h 3214104"/>
                    <a:gd name="connsiteX113" fmla="*/ 773924 w 1920747"/>
                    <a:gd name="connsiteY113" fmla="*/ 1883199 h 3214104"/>
                    <a:gd name="connsiteX114" fmla="*/ 962467 w 1920747"/>
                    <a:gd name="connsiteY114" fmla="*/ 2072684 h 3214104"/>
                    <a:gd name="connsiteX115" fmla="*/ 1114199 w 1920747"/>
                    <a:gd name="connsiteY115" fmla="*/ 1923610 h 3214104"/>
                    <a:gd name="connsiteX116" fmla="*/ 1156397 w 1920747"/>
                    <a:gd name="connsiteY116" fmla="*/ 1766455 h 3214104"/>
                    <a:gd name="connsiteX117" fmla="*/ 764048 w 1920747"/>
                    <a:gd name="connsiteY117" fmla="*/ 1764659 h 3214104"/>
                    <a:gd name="connsiteX118" fmla="*/ 738909 w 1920747"/>
                    <a:gd name="connsiteY118" fmla="*/ 2268455 h 3214104"/>
                    <a:gd name="connsiteX119" fmla="*/ 878969 w 1920747"/>
                    <a:gd name="connsiteY119" fmla="*/ 2149915 h 3214104"/>
                    <a:gd name="connsiteX120" fmla="*/ 660798 w 1920747"/>
                    <a:gd name="connsiteY120" fmla="*/ 1932591 h 3214104"/>
                    <a:gd name="connsiteX121" fmla="*/ 579096 w 1920747"/>
                    <a:gd name="connsiteY121" fmla="*/ 2008923 h 3214104"/>
                    <a:gd name="connsiteX122" fmla="*/ 738909 w 1920747"/>
                    <a:gd name="connsiteY122" fmla="*/ 2268455 h 3214104"/>
                    <a:gd name="connsiteX123" fmla="*/ 1186025 w 1920747"/>
                    <a:gd name="connsiteY123" fmla="*/ 2268455 h 3214104"/>
                    <a:gd name="connsiteX124" fmla="*/ 1339553 w 1920747"/>
                    <a:gd name="connsiteY124" fmla="*/ 2018802 h 3214104"/>
                    <a:gd name="connsiteX125" fmla="*/ 1335962 w 1920747"/>
                    <a:gd name="connsiteY125" fmla="*/ 1994555 h 3214104"/>
                    <a:gd name="connsiteX126" fmla="*/ 1274012 w 1920747"/>
                    <a:gd name="connsiteY126" fmla="*/ 1925407 h 3214104"/>
                    <a:gd name="connsiteX127" fmla="*/ 1048658 w 1920747"/>
                    <a:gd name="connsiteY127" fmla="*/ 2150812 h 3214104"/>
                    <a:gd name="connsiteX128" fmla="*/ 1186025 w 1920747"/>
                    <a:gd name="connsiteY128" fmla="*/ 2268455 h 3214104"/>
                    <a:gd name="connsiteX129" fmla="*/ 1197697 w 1920747"/>
                    <a:gd name="connsiteY129" fmla="*/ 274824 h 3214104"/>
                    <a:gd name="connsiteX130" fmla="*/ 953489 w 1920747"/>
                    <a:gd name="connsiteY130" fmla="*/ 105096 h 3214104"/>
                    <a:gd name="connsiteX131" fmla="*/ 729931 w 1920747"/>
                    <a:gd name="connsiteY131" fmla="*/ 273926 h 3214104"/>
                    <a:gd name="connsiteX132" fmla="*/ 1197697 w 1920747"/>
                    <a:gd name="connsiteY132" fmla="*/ 274824 h 321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920747" h="3214104">
                      <a:moveTo>
                        <a:pt x="1796" y="2349277"/>
                      </a:moveTo>
                      <a:cubicBezTo>
                        <a:pt x="16161" y="2308866"/>
                        <a:pt x="26935" y="2266659"/>
                        <a:pt x="44891" y="2228941"/>
                      </a:cubicBezTo>
                      <a:cubicBezTo>
                        <a:pt x="82600" y="2149915"/>
                        <a:pt x="147243" y="2097829"/>
                        <a:pt x="226252" y="2062805"/>
                      </a:cubicBezTo>
                      <a:cubicBezTo>
                        <a:pt x="251391" y="2052029"/>
                        <a:pt x="275632" y="2038558"/>
                        <a:pt x="301669" y="2030476"/>
                      </a:cubicBezTo>
                      <a:cubicBezTo>
                        <a:pt x="422875" y="1989167"/>
                        <a:pt x="527920" y="1924508"/>
                        <a:pt x="608724" y="1823929"/>
                      </a:cubicBezTo>
                      <a:cubicBezTo>
                        <a:pt x="612316" y="1819439"/>
                        <a:pt x="616805" y="1813153"/>
                        <a:pt x="621294" y="1811356"/>
                      </a:cubicBezTo>
                      <a:cubicBezTo>
                        <a:pt x="667981" y="1795192"/>
                        <a:pt x="656309" y="1756576"/>
                        <a:pt x="655411" y="1722451"/>
                      </a:cubicBezTo>
                      <a:cubicBezTo>
                        <a:pt x="655411" y="1712573"/>
                        <a:pt x="645535" y="1701796"/>
                        <a:pt x="637455" y="1695510"/>
                      </a:cubicBezTo>
                      <a:cubicBezTo>
                        <a:pt x="526125" y="1613789"/>
                        <a:pt x="453401" y="1506026"/>
                        <a:pt x="421079" y="1371321"/>
                      </a:cubicBezTo>
                      <a:cubicBezTo>
                        <a:pt x="416590" y="1353360"/>
                        <a:pt x="410305" y="1345278"/>
                        <a:pt x="390553" y="1344380"/>
                      </a:cubicBezTo>
                      <a:cubicBezTo>
                        <a:pt x="345662" y="1342584"/>
                        <a:pt x="311545" y="1319235"/>
                        <a:pt x="285508" y="1284212"/>
                      </a:cubicBezTo>
                      <a:cubicBezTo>
                        <a:pt x="233434" y="1213267"/>
                        <a:pt x="243310" y="1092931"/>
                        <a:pt x="304362" y="1029171"/>
                      </a:cubicBezTo>
                      <a:cubicBezTo>
                        <a:pt x="314238" y="1019292"/>
                        <a:pt x="317830" y="996842"/>
                        <a:pt x="315136" y="982473"/>
                      </a:cubicBezTo>
                      <a:cubicBezTo>
                        <a:pt x="289099" y="843278"/>
                        <a:pt x="308851" y="712166"/>
                        <a:pt x="372597" y="586441"/>
                      </a:cubicBezTo>
                      <a:cubicBezTo>
                        <a:pt x="420182" y="493046"/>
                        <a:pt x="487518" y="416713"/>
                        <a:pt x="573709" y="357443"/>
                      </a:cubicBezTo>
                      <a:cubicBezTo>
                        <a:pt x="593462" y="343973"/>
                        <a:pt x="604235" y="329604"/>
                        <a:pt x="607827" y="303561"/>
                      </a:cubicBezTo>
                      <a:cubicBezTo>
                        <a:pt x="627579" y="149998"/>
                        <a:pt x="748785" y="25171"/>
                        <a:pt x="895130" y="4516"/>
                      </a:cubicBezTo>
                      <a:cubicBezTo>
                        <a:pt x="1065717" y="-19730"/>
                        <a:pt x="1217449" y="54806"/>
                        <a:pt x="1285684" y="200287"/>
                      </a:cubicBezTo>
                      <a:cubicBezTo>
                        <a:pt x="1300946" y="233515"/>
                        <a:pt x="1304538" y="271232"/>
                        <a:pt x="1316210" y="306255"/>
                      </a:cubicBezTo>
                      <a:cubicBezTo>
                        <a:pt x="1321597" y="321522"/>
                        <a:pt x="1327881" y="340380"/>
                        <a:pt x="1340451" y="349361"/>
                      </a:cubicBezTo>
                      <a:cubicBezTo>
                        <a:pt x="1489489" y="454430"/>
                        <a:pt x="1585557" y="593625"/>
                        <a:pt x="1610696" y="775028"/>
                      </a:cubicBezTo>
                      <a:cubicBezTo>
                        <a:pt x="1620572" y="843278"/>
                        <a:pt x="1611593" y="915121"/>
                        <a:pt x="1606206" y="985167"/>
                      </a:cubicBezTo>
                      <a:cubicBezTo>
                        <a:pt x="1604411" y="1005822"/>
                        <a:pt x="1606206" y="1019292"/>
                        <a:pt x="1621470" y="1034559"/>
                      </a:cubicBezTo>
                      <a:cubicBezTo>
                        <a:pt x="1689704" y="1100115"/>
                        <a:pt x="1688806" y="1241106"/>
                        <a:pt x="1618776" y="1304867"/>
                      </a:cubicBezTo>
                      <a:cubicBezTo>
                        <a:pt x="1599922" y="1321929"/>
                        <a:pt x="1574783" y="1339890"/>
                        <a:pt x="1551439" y="1341686"/>
                      </a:cubicBezTo>
                      <a:cubicBezTo>
                        <a:pt x="1512833" y="1344380"/>
                        <a:pt x="1503855" y="1363239"/>
                        <a:pt x="1495774" y="1395568"/>
                      </a:cubicBezTo>
                      <a:cubicBezTo>
                        <a:pt x="1463453" y="1517700"/>
                        <a:pt x="1394320" y="1615586"/>
                        <a:pt x="1292866" y="1691020"/>
                      </a:cubicBezTo>
                      <a:cubicBezTo>
                        <a:pt x="1253362" y="1720655"/>
                        <a:pt x="1256953" y="1775435"/>
                        <a:pt x="1294662" y="1806866"/>
                      </a:cubicBezTo>
                      <a:cubicBezTo>
                        <a:pt x="1340451" y="1845482"/>
                        <a:pt x="1379955" y="1890383"/>
                        <a:pt x="1423051" y="1931693"/>
                      </a:cubicBezTo>
                      <a:cubicBezTo>
                        <a:pt x="1437416" y="1945163"/>
                        <a:pt x="1454474" y="1956838"/>
                        <a:pt x="1472431" y="1965818"/>
                      </a:cubicBezTo>
                      <a:cubicBezTo>
                        <a:pt x="1555031" y="2003535"/>
                        <a:pt x="1640324" y="2035864"/>
                        <a:pt x="1721128" y="2077174"/>
                      </a:cubicBezTo>
                      <a:cubicBezTo>
                        <a:pt x="1859393" y="2147220"/>
                        <a:pt x="1925832" y="2264863"/>
                        <a:pt x="1920445" y="2418426"/>
                      </a:cubicBezTo>
                      <a:cubicBezTo>
                        <a:pt x="1912364" y="2659997"/>
                        <a:pt x="1899795" y="2900669"/>
                        <a:pt x="1889919" y="3142240"/>
                      </a:cubicBezTo>
                      <a:cubicBezTo>
                        <a:pt x="1889919" y="3145832"/>
                        <a:pt x="1889919" y="3149424"/>
                        <a:pt x="1889919" y="3153016"/>
                      </a:cubicBezTo>
                      <a:cubicBezTo>
                        <a:pt x="1887225" y="3188937"/>
                        <a:pt x="1864780" y="3212286"/>
                        <a:pt x="1834254" y="3211388"/>
                      </a:cubicBezTo>
                      <a:cubicBezTo>
                        <a:pt x="1803728" y="3210490"/>
                        <a:pt x="1781282" y="3185345"/>
                        <a:pt x="1782180" y="3149424"/>
                      </a:cubicBezTo>
                      <a:cubicBezTo>
                        <a:pt x="1783976" y="3077581"/>
                        <a:pt x="1787567" y="3005739"/>
                        <a:pt x="1791158" y="2934794"/>
                      </a:cubicBezTo>
                      <a:cubicBezTo>
                        <a:pt x="1798341" y="2759678"/>
                        <a:pt x="1806421" y="2583664"/>
                        <a:pt x="1813604" y="2408548"/>
                      </a:cubicBezTo>
                      <a:cubicBezTo>
                        <a:pt x="1815400" y="2361850"/>
                        <a:pt x="1807319" y="2316050"/>
                        <a:pt x="1776793" y="2271149"/>
                      </a:cubicBezTo>
                      <a:cubicBezTo>
                        <a:pt x="1720230" y="2342093"/>
                        <a:pt x="1662770" y="2409446"/>
                        <a:pt x="1611593" y="2481288"/>
                      </a:cubicBezTo>
                      <a:cubicBezTo>
                        <a:pt x="1574783" y="2532476"/>
                        <a:pt x="1569396" y="2594440"/>
                        <a:pt x="1569396" y="2656404"/>
                      </a:cubicBezTo>
                      <a:cubicBezTo>
                        <a:pt x="1569396" y="2814458"/>
                        <a:pt x="1569396" y="2971614"/>
                        <a:pt x="1569396" y="3129667"/>
                      </a:cubicBezTo>
                      <a:cubicBezTo>
                        <a:pt x="1569396" y="3184447"/>
                        <a:pt x="1552337" y="3211388"/>
                        <a:pt x="1516424" y="3212286"/>
                      </a:cubicBezTo>
                      <a:cubicBezTo>
                        <a:pt x="1479613" y="3213184"/>
                        <a:pt x="1461657" y="3186243"/>
                        <a:pt x="1461657" y="3128769"/>
                      </a:cubicBezTo>
                      <a:cubicBezTo>
                        <a:pt x="1462555" y="2958143"/>
                        <a:pt x="1462555" y="2786619"/>
                        <a:pt x="1464350" y="2615993"/>
                      </a:cubicBezTo>
                      <a:cubicBezTo>
                        <a:pt x="1465248" y="2517210"/>
                        <a:pt x="1505650" y="2433692"/>
                        <a:pt x="1567600" y="2359156"/>
                      </a:cubicBezTo>
                      <a:cubicBezTo>
                        <a:pt x="1612491" y="2305274"/>
                        <a:pt x="1657383" y="2251392"/>
                        <a:pt x="1708558" y="2190326"/>
                      </a:cubicBezTo>
                      <a:cubicBezTo>
                        <a:pt x="1616980" y="2149915"/>
                        <a:pt x="1529891" y="2110401"/>
                        <a:pt x="1438314" y="2069989"/>
                      </a:cubicBezTo>
                      <a:cubicBezTo>
                        <a:pt x="1430233" y="2081664"/>
                        <a:pt x="1423051" y="2091542"/>
                        <a:pt x="1416766" y="2102319"/>
                      </a:cubicBezTo>
                      <a:cubicBezTo>
                        <a:pt x="1371874" y="2174161"/>
                        <a:pt x="1327881" y="2246902"/>
                        <a:pt x="1282990" y="2318744"/>
                      </a:cubicBezTo>
                      <a:cubicBezTo>
                        <a:pt x="1237201" y="2391485"/>
                        <a:pt x="1172558" y="2401363"/>
                        <a:pt x="1105221" y="2346583"/>
                      </a:cubicBezTo>
                      <a:cubicBezTo>
                        <a:pt x="1077388" y="2323235"/>
                        <a:pt x="1049556" y="2299886"/>
                        <a:pt x="1014541" y="2270251"/>
                      </a:cubicBezTo>
                      <a:cubicBezTo>
                        <a:pt x="1014541" y="2291803"/>
                        <a:pt x="1014541" y="2304376"/>
                        <a:pt x="1014541" y="2316948"/>
                      </a:cubicBezTo>
                      <a:cubicBezTo>
                        <a:pt x="1014541" y="2588154"/>
                        <a:pt x="1014541" y="2859360"/>
                        <a:pt x="1014541" y="3130565"/>
                      </a:cubicBezTo>
                      <a:cubicBezTo>
                        <a:pt x="1014541" y="3186243"/>
                        <a:pt x="998380" y="3212286"/>
                        <a:pt x="962467" y="3213184"/>
                      </a:cubicBezTo>
                      <a:cubicBezTo>
                        <a:pt x="925656" y="3214082"/>
                        <a:pt x="906802" y="3186243"/>
                        <a:pt x="906802" y="3129667"/>
                      </a:cubicBezTo>
                      <a:cubicBezTo>
                        <a:pt x="906802" y="2859360"/>
                        <a:pt x="906802" y="2589052"/>
                        <a:pt x="906802" y="2319643"/>
                      </a:cubicBezTo>
                      <a:cubicBezTo>
                        <a:pt x="906802" y="2307070"/>
                        <a:pt x="906802" y="2293600"/>
                        <a:pt x="906802" y="2272047"/>
                      </a:cubicBezTo>
                      <a:cubicBezTo>
                        <a:pt x="874480" y="2298988"/>
                        <a:pt x="847545" y="2321438"/>
                        <a:pt x="820611" y="2343889"/>
                      </a:cubicBezTo>
                      <a:cubicBezTo>
                        <a:pt x="748785" y="2404057"/>
                        <a:pt x="685937" y="2393281"/>
                        <a:pt x="636557" y="2313356"/>
                      </a:cubicBezTo>
                      <a:cubicBezTo>
                        <a:pt x="587177" y="2233431"/>
                        <a:pt x="537796" y="2153507"/>
                        <a:pt x="486620" y="2069989"/>
                      </a:cubicBezTo>
                      <a:cubicBezTo>
                        <a:pt x="396838" y="2109503"/>
                        <a:pt x="308851" y="2148118"/>
                        <a:pt x="214580" y="2190326"/>
                      </a:cubicBezTo>
                      <a:cubicBezTo>
                        <a:pt x="240617" y="2221757"/>
                        <a:pt x="264858" y="2248698"/>
                        <a:pt x="285508" y="2276537"/>
                      </a:cubicBezTo>
                      <a:cubicBezTo>
                        <a:pt x="330399" y="2336705"/>
                        <a:pt x="382473" y="2393281"/>
                        <a:pt x="416590" y="2458837"/>
                      </a:cubicBezTo>
                      <a:cubicBezTo>
                        <a:pt x="442627" y="2510025"/>
                        <a:pt x="456992" y="2571990"/>
                        <a:pt x="458788" y="2630362"/>
                      </a:cubicBezTo>
                      <a:cubicBezTo>
                        <a:pt x="464175" y="2803682"/>
                        <a:pt x="460584" y="2977002"/>
                        <a:pt x="460584" y="3150322"/>
                      </a:cubicBezTo>
                      <a:cubicBezTo>
                        <a:pt x="460584" y="3179957"/>
                        <a:pt x="450707" y="3206000"/>
                        <a:pt x="420182" y="3209592"/>
                      </a:cubicBezTo>
                      <a:cubicBezTo>
                        <a:pt x="402225" y="3211388"/>
                        <a:pt x="377086" y="3202408"/>
                        <a:pt x="365414" y="3188937"/>
                      </a:cubicBezTo>
                      <a:cubicBezTo>
                        <a:pt x="354640" y="3177263"/>
                        <a:pt x="352845" y="3153914"/>
                        <a:pt x="352845" y="3135055"/>
                      </a:cubicBezTo>
                      <a:cubicBezTo>
                        <a:pt x="351947" y="2978798"/>
                        <a:pt x="350151" y="2821642"/>
                        <a:pt x="352845" y="2665385"/>
                      </a:cubicBezTo>
                      <a:cubicBezTo>
                        <a:pt x="354640" y="2569295"/>
                        <a:pt x="325910" y="2487574"/>
                        <a:pt x="262164" y="2416630"/>
                      </a:cubicBezTo>
                      <a:cubicBezTo>
                        <a:pt x="221762" y="2371728"/>
                        <a:pt x="184054" y="2324133"/>
                        <a:pt x="142754" y="2274741"/>
                      </a:cubicBezTo>
                      <a:cubicBezTo>
                        <a:pt x="114024" y="2321438"/>
                        <a:pt x="105943" y="2369034"/>
                        <a:pt x="107739" y="2418426"/>
                      </a:cubicBezTo>
                      <a:cubicBezTo>
                        <a:pt x="115819" y="2607911"/>
                        <a:pt x="123900" y="2798293"/>
                        <a:pt x="131980" y="2987778"/>
                      </a:cubicBezTo>
                      <a:cubicBezTo>
                        <a:pt x="133776" y="3038068"/>
                        <a:pt x="136469" y="3088358"/>
                        <a:pt x="138265" y="3138647"/>
                      </a:cubicBezTo>
                      <a:cubicBezTo>
                        <a:pt x="140061" y="3186243"/>
                        <a:pt x="122104" y="3213184"/>
                        <a:pt x="87089" y="3214082"/>
                      </a:cubicBezTo>
                      <a:cubicBezTo>
                        <a:pt x="53869" y="3214980"/>
                        <a:pt x="32322" y="3188937"/>
                        <a:pt x="30526" y="3141342"/>
                      </a:cubicBezTo>
                      <a:cubicBezTo>
                        <a:pt x="25139" y="3010229"/>
                        <a:pt x="19752" y="2879116"/>
                        <a:pt x="14365" y="2747106"/>
                      </a:cubicBezTo>
                      <a:cubicBezTo>
                        <a:pt x="11672" y="2673467"/>
                        <a:pt x="8978" y="2598930"/>
                        <a:pt x="5387" y="2525292"/>
                      </a:cubicBezTo>
                      <a:cubicBezTo>
                        <a:pt x="4489" y="2513617"/>
                        <a:pt x="1796" y="2501943"/>
                        <a:pt x="0" y="2490269"/>
                      </a:cubicBezTo>
                      <a:cubicBezTo>
                        <a:pt x="1796" y="2439979"/>
                        <a:pt x="1796" y="2394179"/>
                        <a:pt x="1796" y="2349277"/>
                      </a:cubicBezTo>
                      <a:close/>
                      <a:moveTo>
                        <a:pt x="509964" y="1021088"/>
                      </a:moveTo>
                      <a:cubicBezTo>
                        <a:pt x="523431" y="1007618"/>
                        <a:pt x="537796" y="992351"/>
                        <a:pt x="552162" y="978881"/>
                      </a:cubicBezTo>
                      <a:cubicBezTo>
                        <a:pt x="577301" y="954634"/>
                        <a:pt x="606929" y="953736"/>
                        <a:pt x="628477" y="975289"/>
                      </a:cubicBezTo>
                      <a:cubicBezTo>
                        <a:pt x="650024" y="995944"/>
                        <a:pt x="652718" y="1023783"/>
                        <a:pt x="631170" y="1048928"/>
                      </a:cubicBezTo>
                      <a:cubicBezTo>
                        <a:pt x="610520" y="1073174"/>
                        <a:pt x="587177" y="1096523"/>
                        <a:pt x="562935" y="1117178"/>
                      </a:cubicBezTo>
                      <a:cubicBezTo>
                        <a:pt x="519840" y="1153997"/>
                        <a:pt x="490212" y="1151303"/>
                        <a:pt x="445321" y="1116280"/>
                      </a:cubicBezTo>
                      <a:cubicBezTo>
                        <a:pt x="431853" y="1105503"/>
                        <a:pt x="405816" y="1096523"/>
                        <a:pt x="391451" y="1101911"/>
                      </a:cubicBezTo>
                      <a:cubicBezTo>
                        <a:pt x="351049" y="1117178"/>
                        <a:pt x="360027" y="1155793"/>
                        <a:pt x="361823" y="1189020"/>
                      </a:cubicBezTo>
                      <a:cubicBezTo>
                        <a:pt x="363619" y="1216859"/>
                        <a:pt x="377086" y="1235718"/>
                        <a:pt x="407612" y="1239310"/>
                      </a:cubicBezTo>
                      <a:cubicBezTo>
                        <a:pt x="483927" y="1249188"/>
                        <a:pt x="507270" y="1271639"/>
                        <a:pt x="525227" y="1347074"/>
                      </a:cubicBezTo>
                      <a:cubicBezTo>
                        <a:pt x="548570" y="1445857"/>
                        <a:pt x="599746" y="1528476"/>
                        <a:pt x="678755" y="1591339"/>
                      </a:cubicBezTo>
                      <a:cubicBezTo>
                        <a:pt x="945408" y="1801478"/>
                        <a:pt x="1325188" y="1667671"/>
                        <a:pt x="1401503" y="1337196"/>
                      </a:cubicBezTo>
                      <a:cubicBezTo>
                        <a:pt x="1415868" y="1274333"/>
                        <a:pt x="1447292" y="1246495"/>
                        <a:pt x="1511935" y="1239310"/>
                      </a:cubicBezTo>
                      <a:cubicBezTo>
                        <a:pt x="1555031" y="1234820"/>
                        <a:pt x="1572089" y="1203389"/>
                        <a:pt x="1562213" y="1143221"/>
                      </a:cubicBezTo>
                      <a:cubicBezTo>
                        <a:pt x="1555928" y="1105503"/>
                        <a:pt x="1531687" y="1086645"/>
                        <a:pt x="1492183" y="1100115"/>
                      </a:cubicBezTo>
                      <a:cubicBezTo>
                        <a:pt x="1444598" y="1117178"/>
                        <a:pt x="1408685" y="1104605"/>
                        <a:pt x="1376364" y="1070480"/>
                      </a:cubicBezTo>
                      <a:cubicBezTo>
                        <a:pt x="1357510" y="1049825"/>
                        <a:pt x="1335064" y="1048029"/>
                        <a:pt x="1308129" y="1048029"/>
                      </a:cubicBezTo>
                      <a:cubicBezTo>
                        <a:pt x="1143827" y="1048928"/>
                        <a:pt x="984015" y="1028273"/>
                        <a:pt x="831385" y="964512"/>
                      </a:cubicBezTo>
                      <a:cubicBezTo>
                        <a:pt x="732624" y="923203"/>
                        <a:pt x="646433" y="864831"/>
                        <a:pt x="576403" y="784008"/>
                      </a:cubicBezTo>
                      <a:cubicBezTo>
                        <a:pt x="544979" y="748087"/>
                        <a:pt x="552162" y="700491"/>
                        <a:pt x="592564" y="692409"/>
                      </a:cubicBezTo>
                      <a:cubicBezTo>
                        <a:pt x="611418" y="688817"/>
                        <a:pt x="638353" y="700491"/>
                        <a:pt x="655411" y="712166"/>
                      </a:cubicBezTo>
                      <a:cubicBezTo>
                        <a:pt x="706587" y="748985"/>
                        <a:pt x="750581" y="796581"/>
                        <a:pt x="804450" y="828012"/>
                      </a:cubicBezTo>
                      <a:cubicBezTo>
                        <a:pt x="956182" y="916917"/>
                        <a:pt x="1125871" y="940266"/>
                        <a:pt x="1299151" y="938470"/>
                      </a:cubicBezTo>
                      <a:cubicBezTo>
                        <a:pt x="1354816" y="938470"/>
                        <a:pt x="1402401" y="943858"/>
                        <a:pt x="1444598" y="983371"/>
                      </a:cubicBezTo>
                      <a:cubicBezTo>
                        <a:pt x="1467942" y="1005822"/>
                        <a:pt x="1497570" y="992351"/>
                        <a:pt x="1503855" y="960022"/>
                      </a:cubicBezTo>
                      <a:cubicBezTo>
                        <a:pt x="1524504" y="851360"/>
                        <a:pt x="1512833" y="745393"/>
                        <a:pt x="1463453" y="645711"/>
                      </a:cubicBezTo>
                      <a:cubicBezTo>
                        <a:pt x="1297355" y="308949"/>
                        <a:pt x="835874" y="232617"/>
                        <a:pt x="569220" y="498434"/>
                      </a:cubicBezTo>
                      <a:cubicBezTo>
                        <a:pt x="439934" y="626853"/>
                        <a:pt x="388758" y="782212"/>
                        <a:pt x="423773" y="962716"/>
                      </a:cubicBezTo>
                      <a:cubicBezTo>
                        <a:pt x="425568" y="973493"/>
                        <a:pt x="434547" y="985167"/>
                        <a:pt x="444423" y="990555"/>
                      </a:cubicBezTo>
                      <a:cubicBezTo>
                        <a:pt x="463277" y="1004026"/>
                        <a:pt x="484825" y="1011210"/>
                        <a:pt x="509964" y="1021088"/>
                      </a:cubicBezTo>
                      <a:close/>
                      <a:moveTo>
                        <a:pt x="764048" y="1764659"/>
                      </a:moveTo>
                      <a:cubicBezTo>
                        <a:pt x="764048" y="1791600"/>
                        <a:pt x="763150" y="1814050"/>
                        <a:pt x="764048" y="1836501"/>
                      </a:cubicBezTo>
                      <a:cubicBezTo>
                        <a:pt x="764946" y="1852666"/>
                        <a:pt x="764946" y="1873321"/>
                        <a:pt x="773924" y="1883199"/>
                      </a:cubicBezTo>
                      <a:cubicBezTo>
                        <a:pt x="834976" y="1946959"/>
                        <a:pt x="897824" y="2008923"/>
                        <a:pt x="962467" y="2072684"/>
                      </a:cubicBezTo>
                      <a:cubicBezTo>
                        <a:pt x="1013643" y="2021496"/>
                        <a:pt x="1060330" y="1967614"/>
                        <a:pt x="1114199" y="1923610"/>
                      </a:cubicBezTo>
                      <a:cubicBezTo>
                        <a:pt x="1168967" y="1879607"/>
                        <a:pt x="1161784" y="1826623"/>
                        <a:pt x="1156397" y="1766455"/>
                      </a:cubicBezTo>
                      <a:cubicBezTo>
                        <a:pt x="1026212" y="1810458"/>
                        <a:pt x="896926" y="1810458"/>
                        <a:pt x="764048" y="1764659"/>
                      </a:cubicBezTo>
                      <a:close/>
                      <a:moveTo>
                        <a:pt x="738909" y="2268455"/>
                      </a:moveTo>
                      <a:cubicBezTo>
                        <a:pt x="788289" y="2226247"/>
                        <a:pt x="834976" y="2186734"/>
                        <a:pt x="878969" y="2149915"/>
                      </a:cubicBezTo>
                      <a:cubicBezTo>
                        <a:pt x="803552" y="2075378"/>
                        <a:pt x="730828" y="2001739"/>
                        <a:pt x="660798" y="1932591"/>
                      </a:cubicBezTo>
                      <a:cubicBezTo>
                        <a:pt x="634761" y="1956838"/>
                        <a:pt x="607827" y="1981982"/>
                        <a:pt x="579096" y="2008923"/>
                      </a:cubicBezTo>
                      <a:cubicBezTo>
                        <a:pt x="631170" y="2094236"/>
                        <a:pt x="684142" y="2178651"/>
                        <a:pt x="738909" y="2268455"/>
                      </a:cubicBezTo>
                      <a:close/>
                      <a:moveTo>
                        <a:pt x="1186025" y="2268455"/>
                      </a:moveTo>
                      <a:cubicBezTo>
                        <a:pt x="1238997" y="2183142"/>
                        <a:pt x="1289275" y="2101421"/>
                        <a:pt x="1339553" y="2018802"/>
                      </a:cubicBezTo>
                      <a:cubicBezTo>
                        <a:pt x="1343144" y="2013414"/>
                        <a:pt x="1340451" y="1999943"/>
                        <a:pt x="1335962" y="1994555"/>
                      </a:cubicBezTo>
                      <a:cubicBezTo>
                        <a:pt x="1314414" y="1969410"/>
                        <a:pt x="1291968" y="1945163"/>
                        <a:pt x="1274012" y="1925407"/>
                      </a:cubicBezTo>
                      <a:cubicBezTo>
                        <a:pt x="1195003" y="2004433"/>
                        <a:pt x="1122280" y="2077174"/>
                        <a:pt x="1048658" y="2150812"/>
                      </a:cubicBezTo>
                      <a:cubicBezTo>
                        <a:pt x="1090856" y="2186734"/>
                        <a:pt x="1135747" y="2225349"/>
                        <a:pt x="1186025" y="2268455"/>
                      </a:cubicBezTo>
                      <a:close/>
                      <a:moveTo>
                        <a:pt x="1197697" y="274824"/>
                      </a:moveTo>
                      <a:cubicBezTo>
                        <a:pt x="1174353" y="174244"/>
                        <a:pt x="1065717" y="100606"/>
                        <a:pt x="953489" y="105096"/>
                      </a:cubicBezTo>
                      <a:cubicBezTo>
                        <a:pt x="845750" y="109586"/>
                        <a:pt x="741602" y="186817"/>
                        <a:pt x="729931" y="273926"/>
                      </a:cubicBezTo>
                      <a:cubicBezTo>
                        <a:pt x="886152" y="220044"/>
                        <a:pt x="1041475" y="220044"/>
                        <a:pt x="1197697" y="274824"/>
                      </a:cubicBezTo>
                      <a:close/>
                    </a:path>
                  </a:pathLst>
                </a:custGeom>
                <a:solidFill>
                  <a:srgbClr val="000000"/>
                </a:solidFill>
                <a:ln w="8971"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14C6439D-F615-6D44-90B0-71051500BC26}"/>
                    </a:ext>
                  </a:extLst>
                </p:cNvPr>
                <p:cNvSpPr/>
                <p:nvPr/>
              </p:nvSpPr>
              <p:spPr>
                <a:xfrm>
                  <a:off x="2097221" y="1787847"/>
                  <a:ext cx="2093001" cy="3217499"/>
                </a:xfrm>
                <a:custGeom>
                  <a:avLst/>
                  <a:gdLst>
                    <a:gd name="connsiteX0" fmla="*/ 2090312 w 2093005"/>
                    <a:gd name="connsiteY0" fmla="*/ 2221106 h 3217496"/>
                    <a:gd name="connsiteX1" fmla="*/ 2076845 w 2093005"/>
                    <a:gd name="connsiteY1" fmla="*/ 2463575 h 3217496"/>
                    <a:gd name="connsiteX2" fmla="*/ 2048114 w 2093005"/>
                    <a:gd name="connsiteY2" fmla="*/ 3151467 h 3217496"/>
                    <a:gd name="connsiteX3" fmla="*/ 2000530 w 2093005"/>
                    <a:gd name="connsiteY3" fmla="*/ 3217023 h 3217496"/>
                    <a:gd name="connsiteX4" fmla="*/ 1941274 w 2093005"/>
                    <a:gd name="connsiteY4" fmla="*/ 3148773 h 3217496"/>
                    <a:gd name="connsiteX5" fmla="*/ 1957434 w 2093005"/>
                    <a:gd name="connsiteY5" fmla="*/ 2750945 h 3217496"/>
                    <a:gd name="connsiteX6" fmla="*/ 1982573 w 2093005"/>
                    <a:gd name="connsiteY6" fmla="*/ 2145671 h 3217496"/>
                    <a:gd name="connsiteX7" fmla="*/ 1978084 w 2093005"/>
                    <a:gd name="connsiteY7" fmla="*/ 2060358 h 3217496"/>
                    <a:gd name="connsiteX8" fmla="*/ 1950252 w 2093005"/>
                    <a:gd name="connsiteY8" fmla="*/ 2084605 h 3217496"/>
                    <a:gd name="connsiteX9" fmla="*/ 1825454 w 2093005"/>
                    <a:gd name="connsiteY9" fmla="*/ 2208533 h 3217496"/>
                    <a:gd name="connsiteX10" fmla="*/ 1738365 w 2093005"/>
                    <a:gd name="connsiteY10" fmla="*/ 2416877 h 3217496"/>
                    <a:gd name="connsiteX11" fmla="*/ 1739263 w 2093005"/>
                    <a:gd name="connsiteY11" fmla="*/ 3127220 h 3217496"/>
                    <a:gd name="connsiteX12" fmla="*/ 1686291 w 2093005"/>
                    <a:gd name="connsiteY12" fmla="*/ 3217023 h 3217496"/>
                    <a:gd name="connsiteX13" fmla="*/ 1631524 w 2093005"/>
                    <a:gd name="connsiteY13" fmla="*/ 3126322 h 3217496"/>
                    <a:gd name="connsiteX14" fmla="*/ 1630627 w 2093005"/>
                    <a:gd name="connsiteY14" fmla="*/ 2426755 h 3217496"/>
                    <a:gd name="connsiteX15" fmla="*/ 1756322 w 2093005"/>
                    <a:gd name="connsiteY15" fmla="*/ 2125915 h 3217496"/>
                    <a:gd name="connsiteX16" fmla="*/ 1925113 w 2093005"/>
                    <a:gd name="connsiteY16" fmla="*/ 1957983 h 3217496"/>
                    <a:gd name="connsiteX17" fmla="*/ 1827250 w 2093005"/>
                    <a:gd name="connsiteY17" fmla="*/ 1896018 h 3217496"/>
                    <a:gd name="connsiteX18" fmla="*/ 1553414 w 2093005"/>
                    <a:gd name="connsiteY18" fmla="*/ 1789153 h 3217496"/>
                    <a:gd name="connsiteX19" fmla="*/ 1530968 w 2093005"/>
                    <a:gd name="connsiteY19" fmla="*/ 1820584 h 3217496"/>
                    <a:gd name="connsiteX20" fmla="*/ 1365769 w 2093005"/>
                    <a:gd name="connsiteY20" fmla="*/ 2067543 h 3217496"/>
                    <a:gd name="connsiteX21" fmla="*/ 1141313 w 2093005"/>
                    <a:gd name="connsiteY21" fmla="*/ 2153754 h 3217496"/>
                    <a:gd name="connsiteX22" fmla="*/ 1141313 w 2093005"/>
                    <a:gd name="connsiteY22" fmla="*/ 2185185 h 3217496"/>
                    <a:gd name="connsiteX23" fmla="*/ 1183510 w 2093005"/>
                    <a:gd name="connsiteY23" fmla="*/ 3141589 h 3217496"/>
                    <a:gd name="connsiteX24" fmla="*/ 1109889 w 2093005"/>
                    <a:gd name="connsiteY24" fmla="*/ 3211635 h 3217496"/>
                    <a:gd name="connsiteX25" fmla="*/ 1075771 w 2093005"/>
                    <a:gd name="connsiteY25" fmla="*/ 3153263 h 3217496"/>
                    <a:gd name="connsiteX26" fmla="*/ 1056917 w 2093005"/>
                    <a:gd name="connsiteY26" fmla="*/ 2741066 h 3217496"/>
                    <a:gd name="connsiteX27" fmla="*/ 1035369 w 2093005"/>
                    <a:gd name="connsiteY27" fmla="*/ 2243557 h 3217496"/>
                    <a:gd name="connsiteX28" fmla="*/ 1033574 w 2093005"/>
                    <a:gd name="connsiteY28" fmla="*/ 2228290 h 3217496"/>
                    <a:gd name="connsiteX29" fmla="*/ 924039 w 2093005"/>
                    <a:gd name="connsiteY29" fmla="*/ 2228290 h 3217496"/>
                    <a:gd name="connsiteX30" fmla="*/ 915959 w 2093005"/>
                    <a:gd name="connsiteY30" fmla="*/ 2389936 h 3217496"/>
                    <a:gd name="connsiteX31" fmla="*/ 884535 w 2093005"/>
                    <a:gd name="connsiteY31" fmla="*/ 3120934 h 3217496"/>
                    <a:gd name="connsiteX32" fmla="*/ 878250 w 2093005"/>
                    <a:gd name="connsiteY32" fmla="*/ 3177510 h 3217496"/>
                    <a:gd name="connsiteX33" fmla="*/ 824381 w 2093005"/>
                    <a:gd name="connsiteY33" fmla="*/ 3215227 h 3217496"/>
                    <a:gd name="connsiteX34" fmla="*/ 776796 w 2093005"/>
                    <a:gd name="connsiteY34" fmla="*/ 3169427 h 3217496"/>
                    <a:gd name="connsiteX35" fmla="*/ 775898 w 2093005"/>
                    <a:gd name="connsiteY35" fmla="*/ 3133506 h 3217496"/>
                    <a:gd name="connsiteX36" fmla="*/ 818096 w 2093005"/>
                    <a:gd name="connsiteY36" fmla="*/ 2180695 h 3217496"/>
                    <a:gd name="connsiteX37" fmla="*/ 818096 w 2093005"/>
                    <a:gd name="connsiteY37" fmla="*/ 2154652 h 3217496"/>
                    <a:gd name="connsiteX38" fmla="*/ 731007 w 2093005"/>
                    <a:gd name="connsiteY38" fmla="*/ 2166326 h 3217496"/>
                    <a:gd name="connsiteX39" fmla="*/ 605312 w 2093005"/>
                    <a:gd name="connsiteY39" fmla="*/ 2087299 h 3217496"/>
                    <a:gd name="connsiteX40" fmla="*/ 426645 w 2093005"/>
                    <a:gd name="connsiteY40" fmla="*/ 1818788 h 3217496"/>
                    <a:gd name="connsiteX41" fmla="*/ 404199 w 2093005"/>
                    <a:gd name="connsiteY41" fmla="*/ 1786458 h 3217496"/>
                    <a:gd name="connsiteX42" fmla="*/ 108815 w 2093005"/>
                    <a:gd name="connsiteY42" fmla="*/ 1904999 h 3217496"/>
                    <a:gd name="connsiteX43" fmla="*/ 73800 w 2093005"/>
                    <a:gd name="connsiteY43" fmla="*/ 1922959 h 3217496"/>
                    <a:gd name="connsiteX44" fmla="*/ 8259 w 2093005"/>
                    <a:gd name="connsiteY44" fmla="*/ 1899610 h 3217496"/>
                    <a:gd name="connsiteX45" fmla="*/ 20829 w 2093005"/>
                    <a:gd name="connsiteY45" fmla="*/ 1832258 h 3217496"/>
                    <a:gd name="connsiteX46" fmla="*/ 98939 w 2093005"/>
                    <a:gd name="connsiteY46" fmla="*/ 1790051 h 3217496"/>
                    <a:gd name="connsiteX47" fmla="*/ 195904 w 2093005"/>
                    <a:gd name="connsiteY47" fmla="*/ 1753231 h 3217496"/>
                    <a:gd name="connsiteX48" fmla="*/ 527201 w 2093005"/>
                    <a:gd name="connsiteY48" fmla="*/ 1545786 h 3217496"/>
                    <a:gd name="connsiteX49" fmla="*/ 572092 w 2093005"/>
                    <a:gd name="connsiteY49" fmla="*/ 1428144 h 3217496"/>
                    <a:gd name="connsiteX50" fmla="*/ 551442 w 2093005"/>
                    <a:gd name="connsiteY50" fmla="*/ 1370670 h 3217496"/>
                    <a:gd name="connsiteX51" fmla="*/ 440112 w 2093005"/>
                    <a:gd name="connsiteY51" fmla="*/ 1148856 h 3217496"/>
                    <a:gd name="connsiteX52" fmla="*/ 403301 w 2093005"/>
                    <a:gd name="connsiteY52" fmla="*/ 1114731 h 3217496"/>
                    <a:gd name="connsiteX53" fmla="*/ 296460 w 2093005"/>
                    <a:gd name="connsiteY53" fmla="*/ 1045582 h 3217496"/>
                    <a:gd name="connsiteX54" fmla="*/ 341352 w 2093005"/>
                    <a:gd name="connsiteY54" fmla="*/ 787847 h 3217496"/>
                    <a:gd name="connsiteX55" fmla="*/ 351228 w 2093005"/>
                    <a:gd name="connsiteY55" fmla="*/ 740252 h 3217496"/>
                    <a:gd name="connsiteX56" fmla="*/ 325191 w 2093005"/>
                    <a:gd name="connsiteY56" fmla="*/ 426838 h 3217496"/>
                    <a:gd name="connsiteX57" fmla="*/ 546055 w 2093005"/>
                    <a:gd name="connsiteY57" fmla="*/ 161021 h 3217496"/>
                    <a:gd name="connsiteX58" fmla="*/ 581071 w 2093005"/>
                    <a:gd name="connsiteY58" fmla="*/ 143958 h 3217496"/>
                    <a:gd name="connsiteX59" fmla="*/ 1355892 w 2093005"/>
                    <a:gd name="connsiteY59" fmla="*/ 69422 h 3217496"/>
                    <a:gd name="connsiteX60" fmla="*/ 1651276 w 2093005"/>
                    <a:gd name="connsiteY60" fmla="*/ 495089 h 3217496"/>
                    <a:gd name="connsiteX61" fmla="*/ 1645889 w 2093005"/>
                    <a:gd name="connsiteY61" fmla="*/ 777071 h 3217496"/>
                    <a:gd name="connsiteX62" fmla="*/ 1657561 w 2093005"/>
                    <a:gd name="connsiteY62" fmla="*/ 821972 h 3217496"/>
                    <a:gd name="connsiteX63" fmla="*/ 1662948 w 2093005"/>
                    <a:gd name="connsiteY63" fmla="*/ 1043786 h 3217496"/>
                    <a:gd name="connsiteX64" fmla="*/ 1553414 w 2093005"/>
                    <a:gd name="connsiteY64" fmla="*/ 1114731 h 3217496"/>
                    <a:gd name="connsiteX65" fmla="*/ 1520194 w 2093005"/>
                    <a:gd name="connsiteY65" fmla="*/ 1143468 h 3217496"/>
                    <a:gd name="connsiteX66" fmla="*/ 1402579 w 2093005"/>
                    <a:gd name="connsiteY66" fmla="*/ 1377854 h 3217496"/>
                    <a:gd name="connsiteX67" fmla="*/ 1387316 w 2093005"/>
                    <a:gd name="connsiteY67" fmla="*/ 1440716 h 3217496"/>
                    <a:gd name="connsiteX68" fmla="*/ 1426820 w 2093005"/>
                    <a:gd name="connsiteY68" fmla="*/ 1538602 h 3217496"/>
                    <a:gd name="connsiteX69" fmla="*/ 1550720 w 2093005"/>
                    <a:gd name="connsiteY69" fmla="*/ 1658040 h 3217496"/>
                    <a:gd name="connsiteX70" fmla="*/ 1598305 w 2093005"/>
                    <a:gd name="connsiteY70" fmla="*/ 1688573 h 3217496"/>
                    <a:gd name="connsiteX71" fmla="*/ 1852389 w 2093005"/>
                    <a:gd name="connsiteY71" fmla="*/ 1787357 h 3217496"/>
                    <a:gd name="connsiteX72" fmla="*/ 2086721 w 2093005"/>
                    <a:gd name="connsiteY72" fmla="*/ 2063052 h 3217496"/>
                    <a:gd name="connsiteX73" fmla="*/ 2093005 w 2093005"/>
                    <a:gd name="connsiteY73" fmla="*/ 2075625 h 3217496"/>
                    <a:gd name="connsiteX74" fmla="*/ 2090312 w 2093005"/>
                    <a:gd name="connsiteY74" fmla="*/ 2221106 h 3217496"/>
                    <a:gd name="connsiteX75" fmla="*/ 528099 w 2093005"/>
                    <a:gd name="connsiteY75" fmla="*/ 793235 h 3217496"/>
                    <a:gd name="connsiteX76" fmla="*/ 546953 w 2093005"/>
                    <a:gd name="connsiteY76" fmla="*/ 773479 h 3217496"/>
                    <a:gd name="connsiteX77" fmla="*/ 569399 w 2093005"/>
                    <a:gd name="connsiteY77" fmla="*/ 750130 h 3217496"/>
                    <a:gd name="connsiteX78" fmla="*/ 645714 w 2093005"/>
                    <a:gd name="connsiteY78" fmla="*/ 745640 h 3217496"/>
                    <a:gd name="connsiteX79" fmla="*/ 648407 w 2093005"/>
                    <a:gd name="connsiteY79" fmla="*/ 820176 h 3217496"/>
                    <a:gd name="connsiteX80" fmla="*/ 588253 w 2093005"/>
                    <a:gd name="connsiteY80" fmla="*/ 882141 h 3217496"/>
                    <a:gd name="connsiteX81" fmla="*/ 457171 w 2093005"/>
                    <a:gd name="connsiteY81" fmla="*/ 884835 h 3217496"/>
                    <a:gd name="connsiteX82" fmla="*/ 399710 w 2093005"/>
                    <a:gd name="connsiteY82" fmla="*/ 878548 h 3217496"/>
                    <a:gd name="connsiteX83" fmla="*/ 379958 w 2093005"/>
                    <a:gd name="connsiteY83" fmla="*/ 970148 h 3217496"/>
                    <a:gd name="connsiteX84" fmla="*/ 430236 w 2093005"/>
                    <a:gd name="connsiteY84" fmla="*/ 1011457 h 3217496"/>
                    <a:gd name="connsiteX85" fmla="*/ 540669 w 2093005"/>
                    <a:gd name="connsiteY85" fmla="*/ 1110241 h 3217496"/>
                    <a:gd name="connsiteX86" fmla="*/ 594538 w 2093005"/>
                    <a:gd name="connsiteY86" fmla="*/ 1245843 h 3217496"/>
                    <a:gd name="connsiteX87" fmla="*/ 1050632 w 2093005"/>
                    <a:gd name="connsiteY87" fmla="*/ 1458677 h 3217496"/>
                    <a:gd name="connsiteX88" fmla="*/ 1416944 w 2093005"/>
                    <a:gd name="connsiteY88" fmla="*/ 1112935 h 3217496"/>
                    <a:gd name="connsiteX89" fmla="*/ 1530968 w 2093005"/>
                    <a:gd name="connsiteY89" fmla="*/ 1010559 h 3217496"/>
                    <a:gd name="connsiteX90" fmla="*/ 1580348 w 2093005"/>
                    <a:gd name="connsiteY90" fmla="*/ 919858 h 3217496"/>
                    <a:gd name="connsiteX91" fmla="*/ 1516603 w 2093005"/>
                    <a:gd name="connsiteY91" fmla="*/ 869568 h 3217496"/>
                    <a:gd name="connsiteX92" fmla="*/ 1387316 w 2093005"/>
                    <a:gd name="connsiteY92" fmla="*/ 792337 h 3217496"/>
                    <a:gd name="connsiteX93" fmla="*/ 1372951 w 2093005"/>
                    <a:gd name="connsiteY93" fmla="*/ 755518 h 3217496"/>
                    <a:gd name="connsiteX94" fmla="*/ 1328060 w 2093005"/>
                    <a:gd name="connsiteY94" fmla="*/ 729475 h 3217496"/>
                    <a:gd name="connsiteX95" fmla="*/ 981500 w 2093005"/>
                    <a:gd name="connsiteY95" fmla="*/ 742946 h 3217496"/>
                    <a:gd name="connsiteX96" fmla="*/ 595436 w 2093005"/>
                    <a:gd name="connsiteY96" fmla="*/ 559747 h 3217496"/>
                    <a:gd name="connsiteX97" fmla="*/ 588253 w 2093005"/>
                    <a:gd name="connsiteY97" fmla="*/ 474434 h 3217496"/>
                    <a:gd name="connsiteX98" fmla="*/ 673546 w 2093005"/>
                    <a:gd name="connsiteY98" fmla="*/ 485210 h 3217496"/>
                    <a:gd name="connsiteX99" fmla="*/ 775898 w 2093005"/>
                    <a:gd name="connsiteY99" fmla="*/ 567829 h 3217496"/>
                    <a:gd name="connsiteX100" fmla="*/ 1110787 w 2093005"/>
                    <a:gd name="connsiteY100" fmla="*/ 640570 h 3217496"/>
                    <a:gd name="connsiteX101" fmla="*/ 1356790 w 2093005"/>
                    <a:gd name="connsiteY101" fmla="*/ 613629 h 3217496"/>
                    <a:gd name="connsiteX102" fmla="*/ 1450164 w 2093005"/>
                    <a:gd name="connsiteY102" fmla="*/ 664817 h 3217496"/>
                    <a:gd name="connsiteX103" fmla="*/ 1481588 w 2093005"/>
                    <a:gd name="connsiteY103" fmla="*/ 741149 h 3217496"/>
                    <a:gd name="connsiteX104" fmla="*/ 1515705 w 2093005"/>
                    <a:gd name="connsiteY104" fmla="*/ 760906 h 3217496"/>
                    <a:gd name="connsiteX105" fmla="*/ 1539946 w 2093005"/>
                    <a:gd name="connsiteY105" fmla="*/ 733965 h 3217496"/>
                    <a:gd name="connsiteX106" fmla="*/ 1548925 w 2093005"/>
                    <a:gd name="connsiteY106" fmla="*/ 551665 h 3217496"/>
                    <a:gd name="connsiteX107" fmla="*/ 1467223 w 2093005"/>
                    <a:gd name="connsiteY107" fmla="*/ 295726 h 3217496"/>
                    <a:gd name="connsiteX108" fmla="*/ 1161065 w 2093005"/>
                    <a:gd name="connsiteY108" fmla="*/ 122406 h 3217496"/>
                    <a:gd name="connsiteX109" fmla="*/ 624166 w 2093005"/>
                    <a:gd name="connsiteY109" fmla="*/ 245436 h 3217496"/>
                    <a:gd name="connsiteX110" fmla="*/ 575684 w 2093005"/>
                    <a:gd name="connsiteY110" fmla="*/ 265193 h 3217496"/>
                    <a:gd name="connsiteX111" fmla="*/ 431134 w 2093005"/>
                    <a:gd name="connsiteY111" fmla="*/ 428635 h 3217496"/>
                    <a:gd name="connsiteX112" fmla="*/ 449988 w 2093005"/>
                    <a:gd name="connsiteY112" fmla="*/ 695350 h 3217496"/>
                    <a:gd name="connsiteX113" fmla="*/ 528099 w 2093005"/>
                    <a:gd name="connsiteY113" fmla="*/ 793235 h 3217496"/>
                    <a:gd name="connsiteX114" fmla="*/ 977909 w 2093005"/>
                    <a:gd name="connsiteY114" fmla="*/ 1850219 h 3217496"/>
                    <a:gd name="connsiteX115" fmla="*/ 1263417 w 2093005"/>
                    <a:gd name="connsiteY115" fmla="*/ 1599668 h 3217496"/>
                    <a:gd name="connsiteX116" fmla="*/ 1275986 w 2093005"/>
                    <a:gd name="connsiteY116" fmla="*/ 1576319 h 3217496"/>
                    <a:gd name="connsiteX117" fmla="*/ 1276884 w 2093005"/>
                    <a:gd name="connsiteY117" fmla="*/ 1486516 h 3217496"/>
                    <a:gd name="connsiteX118" fmla="*/ 678933 w 2093005"/>
                    <a:gd name="connsiteY118" fmla="*/ 1488312 h 3217496"/>
                    <a:gd name="connsiteX119" fmla="*/ 679831 w 2093005"/>
                    <a:gd name="connsiteY119" fmla="*/ 1564645 h 3217496"/>
                    <a:gd name="connsiteX120" fmla="*/ 692401 w 2093005"/>
                    <a:gd name="connsiteY120" fmla="*/ 1599668 h 3217496"/>
                    <a:gd name="connsiteX121" fmla="*/ 977909 w 2093005"/>
                    <a:gd name="connsiteY121" fmla="*/ 1850219 h 3217496"/>
                    <a:gd name="connsiteX122" fmla="*/ 1377440 w 2093005"/>
                    <a:gd name="connsiteY122" fmla="*/ 1643671 h 3217496"/>
                    <a:gd name="connsiteX123" fmla="*/ 1055122 w 2093005"/>
                    <a:gd name="connsiteY123" fmla="*/ 1925653 h 3217496"/>
                    <a:gd name="connsiteX124" fmla="*/ 1166452 w 2093005"/>
                    <a:gd name="connsiteY124" fmla="*/ 2034315 h 3217496"/>
                    <a:gd name="connsiteX125" fmla="*/ 1264314 w 2093005"/>
                    <a:gd name="connsiteY125" fmla="*/ 2025335 h 3217496"/>
                    <a:gd name="connsiteX126" fmla="*/ 1431310 w 2093005"/>
                    <a:gd name="connsiteY126" fmla="*/ 1774784 h 3217496"/>
                    <a:gd name="connsiteX127" fmla="*/ 1462733 w 2093005"/>
                    <a:gd name="connsiteY127" fmla="*/ 1728086 h 3217496"/>
                    <a:gd name="connsiteX128" fmla="*/ 1377440 w 2093005"/>
                    <a:gd name="connsiteY128" fmla="*/ 1643671 h 3217496"/>
                    <a:gd name="connsiteX129" fmla="*/ 899798 w 2093005"/>
                    <a:gd name="connsiteY129" fmla="*/ 1924756 h 3217496"/>
                    <a:gd name="connsiteX130" fmla="*/ 579275 w 2093005"/>
                    <a:gd name="connsiteY130" fmla="*/ 1645468 h 3217496"/>
                    <a:gd name="connsiteX131" fmla="*/ 493982 w 2093005"/>
                    <a:gd name="connsiteY131" fmla="*/ 1728984 h 3217496"/>
                    <a:gd name="connsiteX132" fmla="*/ 701379 w 2093005"/>
                    <a:gd name="connsiteY132" fmla="*/ 2037907 h 3217496"/>
                    <a:gd name="connsiteX133" fmla="*/ 777694 w 2093005"/>
                    <a:gd name="connsiteY133" fmla="*/ 2045092 h 3217496"/>
                    <a:gd name="connsiteX134" fmla="*/ 899798 w 2093005"/>
                    <a:gd name="connsiteY134" fmla="*/ 1924756 h 3217496"/>
                    <a:gd name="connsiteX135" fmla="*/ 978806 w 2093005"/>
                    <a:gd name="connsiteY135" fmla="*/ 2001986 h 3217496"/>
                    <a:gd name="connsiteX136" fmla="*/ 930324 w 2093005"/>
                    <a:gd name="connsiteY136" fmla="*/ 2116934 h 3217496"/>
                    <a:gd name="connsiteX137" fmla="*/ 1024596 w 2093005"/>
                    <a:gd name="connsiteY137" fmla="*/ 2116934 h 3217496"/>
                    <a:gd name="connsiteX138" fmla="*/ 978806 w 2093005"/>
                    <a:gd name="connsiteY138" fmla="*/ 2001986 h 32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093005" h="3217496">
                      <a:moveTo>
                        <a:pt x="2090312" y="2221106"/>
                      </a:moveTo>
                      <a:cubicBezTo>
                        <a:pt x="2085823" y="2301929"/>
                        <a:pt x="2080436" y="2382752"/>
                        <a:pt x="2076845" y="2463575"/>
                      </a:cubicBezTo>
                      <a:cubicBezTo>
                        <a:pt x="2066969" y="2692573"/>
                        <a:pt x="2057991" y="2922469"/>
                        <a:pt x="2048114" y="3151467"/>
                      </a:cubicBezTo>
                      <a:cubicBezTo>
                        <a:pt x="2046319" y="3190980"/>
                        <a:pt x="2030158" y="3212533"/>
                        <a:pt x="2000530" y="3217023"/>
                      </a:cubicBezTo>
                      <a:cubicBezTo>
                        <a:pt x="1965515" y="3221513"/>
                        <a:pt x="1939478" y="3193674"/>
                        <a:pt x="1941274" y="3148773"/>
                      </a:cubicBezTo>
                      <a:cubicBezTo>
                        <a:pt x="1945763" y="3015864"/>
                        <a:pt x="1952048" y="2883853"/>
                        <a:pt x="1957434" y="2750945"/>
                      </a:cubicBezTo>
                      <a:cubicBezTo>
                        <a:pt x="1965515" y="2548888"/>
                        <a:pt x="1974493" y="2347728"/>
                        <a:pt x="1982573" y="2145671"/>
                      </a:cubicBezTo>
                      <a:cubicBezTo>
                        <a:pt x="1983471" y="2119628"/>
                        <a:pt x="1979880" y="2093585"/>
                        <a:pt x="1978084" y="2060358"/>
                      </a:cubicBezTo>
                      <a:cubicBezTo>
                        <a:pt x="1965515" y="2072033"/>
                        <a:pt x="1957434" y="2078319"/>
                        <a:pt x="1950252" y="2084605"/>
                      </a:cubicBezTo>
                      <a:cubicBezTo>
                        <a:pt x="1908952" y="2125915"/>
                        <a:pt x="1867652" y="2168122"/>
                        <a:pt x="1825454" y="2208533"/>
                      </a:cubicBezTo>
                      <a:cubicBezTo>
                        <a:pt x="1766198" y="2266008"/>
                        <a:pt x="1738365" y="2334258"/>
                        <a:pt x="1738365" y="2416877"/>
                      </a:cubicBezTo>
                      <a:cubicBezTo>
                        <a:pt x="1740161" y="2653957"/>
                        <a:pt x="1739263" y="2890140"/>
                        <a:pt x="1739263" y="3127220"/>
                      </a:cubicBezTo>
                      <a:cubicBezTo>
                        <a:pt x="1739263" y="3189184"/>
                        <a:pt x="1723102" y="3216125"/>
                        <a:pt x="1686291" y="3217023"/>
                      </a:cubicBezTo>
                      <a:cubicBezTo>
                        <a:pt x="1647685" y="3217921"/>
                        <a:pt x="1631524" y="3190980"/>
                        <a:pt x="1631524" y="3126322"/>
                      </a:cubicBezTo>
                      <a:cubicBezTo>
                        <a:pt x="1631524" y="2892834"/>
                        <a:pt x="1633320" y="2660244"/>
                        <a:pt x="1630627" y="2426755"/>
                      </a:cubicBezTo>
                      <a:cubicBezTo>
                        <a:pt x="1629729" y="2307317"/>
                        <a:pt x="1670131" y="2207636"/>
                        <a:pt x="1756322" y="2125915"/>
                      </a:cubicBezTo>
                      <a:cubicBezTo>
                        <a:pt x="1811987" y="2072931"/>
                        <a:pt x="1864959" y="2018151"/>
                        <a:pt x="1925113" y="1957983"/>
                      </a:cubicBezTo>
                      <a:cubicBezTo>
                        <a:pt x="1890097" y="1935532"/>
                        <a:pt x="1860469" y="1910387"/>
                        <a:pt x="1827250" y="1896018"/>
                      </a:cubicBezTo>
                      <a:cubicBezTo>
                        <a:pt x="1738365" y="1858301"/>
                        <a:pt x="1647685" y="1825074"/>
                        <a:pt x="1553414" y="1789153"/>
                      </a:cubicBezTo>
                      <a:cubicBezTo>
                        <a:pt x="1546231" y="1799929"/>
                        <a:pt x="1538151" y="1809807"/>
                        <a:pt x="1530968" y="1820584"/>
                      </a:cubicBezTo>
                      <a:cubicBezTo>
                        <a:pt x="1476201" y="1903203"/>
                        <a:pt x="1420536" y="1985822"/>
                        <a:pt x="1365769" y="2067543"/>
                      </a:cubicBezTo>
                      <a:cubicBezTo>
                        <a:pt x="1301125" y="2164530"/>
                        <a:pt x="1256234" y="2182491"/>
                        <a:pt x="1141313" y="2153754"/>
                      </a:cubicBezTo>
                      <a:cubicBezTo>
                        <a:pt x="1141313" y="2164530"/>
                        <a:pt x="1141313" y="2174408"/>
                        <a:pt x="1141313" y="2185185"/>
                      </a:cubicBezTo>
                      <a:cubicBezTo>
                        <a:pt x="1155678" y="2503986"/>
                        <a:pt x="1169145" y="2822787"/>
                        <a:pt x="1183510" y="3141589"/>
                      </a:cubicBezTo>
                      <a:cubicBezTo>
                        <a:pt x="1186204" y="3196368"/>
                        <a:pt x="1151189" y="3229596"/>
                        <a:pt x="1109889" y="3211635"/>
                      </a:cubicBezTo>
                      <a:cubicBezTo>
                        <a:pt x="1084750" y="3200859"/>
                        <a:pt x="1076669" y="3179306"/>
                        <a:pt x="1075771" y="3153263"/>
                      </a:cubicBezTo>
                      <a:cubicBezTo>
                        <a:pt x="1069487" y="3015864"/>
                        <a:pt x="1063202" y="2878465"/>
                        <a:pt x="1056917" y="2741066"/>
                      </a:cubicBezTo>
                      <a:cubicBezTo>
                        <a:pt x="1049735" y="2574931"/>
                        <a:pt x="1042552" y="2408795"/>
                        <a:pt x="1035369" y="2243557"/>
                      </a:cubicBezTo>
                      <a:cubicBezTo>
                        <a:pt x="1035369" y="2239067"/>
                        <a:pt x="1034472" y="2234577"/>
                        <a:pt x="1033574" y="2228290"/>
                      </a:cubicBezTo>
                      <a:cubicBezTo>
                        <a:pt x="996763" y="2228290"/>
                        <a:pt x="961748" y="2228290"/>
                        <a:pt x="924039" y="2228290"/>
                      </a:cubicBezTo>
                      <a:cubicBezTo>
                        <a:pt x="921346" y="2283070"/>
                        <a:pt x="917755" y="2336952"/>
                        <a:pt x="915959" y="2389936"/>
                      </a:cubicBezTo>
                      <a:cubicBezTo>
                        <a:pt x="905185" y="2633303"/>
                        <a:pt x="895309" y="2876669"/>
                        <a:pt x="884535" y="3120934"/>
                      </a:cubicBezTo>
                      <a:cubicBezTo>
                        <a:pt x="883637" y="3139792"/>
                        <a:pt x="882739" y="3159549"/>
                        <a:pt x="878250" y="3177510"/>
                      </a:cubicBezTo>
                      <a:cubicBezTo>
                        <a:pt x="871966" y="3204451"/>
                        <a:pt x="850418" y="3217023"/>
                        <a:pt x="824381" y="3215227"/>
                      </a:cubicBezTo>
                      <a:cubicBezTo>
                        <a:pt x="798344" y="3213431"/>
                        <a:pt x="780387" y="3197266"/>
                        <a:pt x="776796" y="3169427"/>
                      </a:cubicBezTo>
                      <a:cubicBezTo>
                        <a:pt x="775000" y="3157753"/>
                        <a:pt x="775898" y="3145181"/>
                        <a:pt x="775898" y="3133506"/>
                      </a:cubicBezTo>
                      <a:cubicBezTo>
                        <a:pt x="789366" y="2815603"/>
                        <a:pt x="803731" y="2498598"/>
                        <a:pt x="818096" y="2180695"/>
                      </a:cubicBezTo>
                      <a:cubicBezTo>
                        <a:pt x="818096" y="2172612"/>
                        <a:pt x="818096" y="2164530"/>
                        <a:pt x="818096" y="2154652"/>
                      </a:cubicBezTo>
                      <a:cubicBezTo>
                        <a:pt x="788468" y="2159142"/>
                        <a:pt x="759738" y="2168122"/>
                        <a:pt x="731007" y="2166326"/>
                      </a:cubicBezTo>
                      <a:cubicBezTo>
                        <a:pt x="676240" y="2162734"/>
                        <a:pt x="635838" y="2133099"/>
                        <a:pt x="605312" y="2087299"/>
                      </a:cubicBezTo>
                      <a:cubicBezTo>
                        <a:pt x="546055" y="1997496"/>
                        <a:pt x="485901" y="1908591"/>
                        <a:pt x="426645" y="1818788"/>
                      </a:cubicBezTo>
                      <a:cubicBezTo>
                        <a:pt x="420360" y="1808909"/>
                        <a:pt x="413178" y="1799031"/>
                        <a:pt x="404199" y="1786458"/>
                      </a:cubicBezTo>
                      <a:cubicBezTo>
                        <a:pt x="305439" y="1825972"/>
                        <a:pt x="206678" y="1865485"/>
                        <a:pt x="108815" y="1904999"/>
                      </a:cubicBezTo>
                      <a:cubicBezTo>
                        <a:pt x="96246" y="1909489"/>
                        <a:pt x="85472" y="1918469"/>
                        <a:pt x="73800" y="1922959"/>
                      </a:cubicBezTo>
                      <a:cubicBezTo>
                        <a:pt x="46866" y="1931940"/>
                        <a:pt x="23522" y="1924756"/>
                        <a:pt x="8259" y="1899610"/>
                      </a:cubicBezTo>
                      <a:cubicBezTo>
                        <a:pt x="-6106" y="1874466"/>
                        <a:pt x="-1617" y="1849321"/>
                        <a:pt x="20829" y="1832258"/>
                      </a:cubicBezTo>
                      <a:cubicBezTo>
                        <a:pt x="45070" y="1815196"/>
                        <a:pt x="72005" y="1801725"/>
                        <a:pt x="98939" y="1790051"/>
                      </a:cubicBezTo>
                      <a:cubicBezTo>
                        <a:pt x="130363" y="1775682"/>
                        <a:pt x="162685" y="1762212"/>
                        <a:pt x="195904" y="1753231"/>
                      </a:cubicBezTo>
                      <a:cubicBezTo>
                        <a:pt x="326089" y="1715514"/>
                        <a:pt x="433827" y="1646366"/>
                        <a:pt x="527201" y="1545786"/>
                      </a:cubicBezTo>
                      <a:cubicBezTo>
                        <a:pt x="563114" y="1507171"/>
                        <a:pt x="577479" y="1473943"/>
                        <a:pt x="572092" y="1428144"/>
                      </a:cubicBezTo>
                      <a:cubicBezTo>
                        <a:pt x="569399" y="1408387"/>
                        <a:pt x="563114" y="1385936"/>
                        <a:pt x="551442" y="1370670"/>
                      </a:cubicBezTo>
                      <a:cubicBezTo>
                        <a:pt x="498471" y="1304216"/>
                        <a:pt x="459865" y="1231475"/>
                        <a:pt x="440112" y="1148856"/>
                      </a:cubicBezTo>
                      <a:cubicBezTo>
                        <a:pt x="434725" y="1128201"/>
                        <a:pt x="427543" y="1116527"/>
                        <a:pt x="403301" y="1114731"/>
                      </a:cubicBezTo>
                      <a:cubicBezTo>
                        <a:pt x="355717" y="1111139"/>
                        <a:pt x="320702" y="1085096"/>
                        <a:pt x="296460" y="1045582"/>
                      </a:cubicBezTo>
                      <a:cubicBezTo>
                        <a:pt x="247080" y="966556"/>
                        <a:pt x="266832" y="844423"/>
                        <a:pt x="341352" y="787847"/>
                      </a:cubicBezTo>
                      <a:cubicBezTo>
                        <a:pt x="361104" y="772581"/>
                        <a:pt x="353023" y="757314"/>
                        <a:pt x="351228" y="740252"/>
                      </a:cubicBezTo>
                      <a:cubicBezTo>
                        <a:pt x="341352" y="636080"/>
                        <a:pt x="324293" y="531010"/>
                        <a:pt x="325191" y="426838"/>
                      </a:cubicBezTo>
                      <a:cubicBezTo>
                        <a:pt x="326089" y="284051"/>
                        <a:pt x="407791" y="195146"/>
                        <a:pt x="546055" y="161021"/>
                      </a:cubicBezTo>
                      <a:cubicBezTo>
                        <a:pt x="558625" y="158327"/>
                        <a:pt x="570297" y="151143"/>
                        <a:pt x="581071" y="143958"/>
                      </a:cubicBezTo>
                      <a:cubicBezTo>
                        <a:pt x="826176" y="-22177"/>
                        <a:pt x="1088341" y="-41036"/>
                        <a:pt x="1355892" y="69422"/>
                      </a:cubicBezTo>
                      <a:cubicBezTo>
                        <a:pt x="1539946" y="145754"/>
                        <a:pt x="1632422" y="301114"/>
                        <a:pt x="1651276" y="495089"/>
                      </a:cubicBezTo>
                      <a:cubicBezTo>
                        <a:pt x="1660255" y="587586"/>
                        <a:pt x="1647685" y="682777"/>
                        <a:pt x="1645889" y="777071"/>
                      </a:cubicBezTo>
                      <a:cubicBezTo>
                        <a:pt x="1645889" y="792337"/>
                        <a:pt x="1649481" y="809400"/>
                        <a:pt x="1657561" y="821972"/>
                      </a:cubicBezTo>
                      <a:cubicBezTo>
                        <a:pt x="1700657" y="895611"/>
                        <a:pt x="1702452" y="970148"/>
                        <a:pt x="1662948" y="1043786"/>
                      </a:cubicBezTo>
                      <a:cubicBezTo>
                        <a:pt x="1640503" y="1085994"/>
                        <a:pt x="1601896" y="1112037"/>
                        <a:pt x="1553414" y="1114731"/>
                      </a:cubicBezTo>
                      <a:cubicBezTo>
                        <a:pt x="1532764" y="1116527"/>
                        <a:pt x="1523786" y="1124609"/>
                        <a:pt x="1520194" y="1143468"/>
                      </a:cubicBezTo>
                      <a:cubicBezTo>
                        <a:pt x="1500442" y="1231475"/>
                        <a:pt x="1458244" y="1307808"/>
                        <a:pt x="1402579" y="1377854"/>
                      </a:cubicBezTo>
                      <a:cubicBezTo>
                        <a:pt x="1390010" y="1393121"/>
                        <a:pt x="1390010" y="1419163"/>
                        <a:pt x="1387316" y="1440716"/>
                      </a:cubicBezTo>
                      <a:cubicBezTo>
                        <a:pt x="1383725" y="1479332"/>
                        <a:pt x="1385521" y="1511661"/>
                        <a:pt x="1426820" y="1538602"/>
                      </a:cubicBezTo>
                      <a:cubicBezTo>
                        <a:pt x="1473507" y="1570033"/>
                        <a:pt x="1508522" y="1618527"/>
                        <a:pt x="1550720" y="1658040"/>
                      </a:cubicBezTo>
                      <a:cubicBezTo>
                        <a:pt x="1564188" y="1670612"/>
                        <a:pt x="1580348" y="1681389"/>
                        <a:pt x="1598305" y="1688573"/>
                      </a:cubicBezTo>
                      <a:cubicBezTo>
                        <a:pt x="1682700" y="1722698"/>
                        <a:pt x="1767096" y="1754130"/>
                        <a:pt x="1852389" y="1787357"/>
                      </a:cubicBezTo>
                      <a:cubicBezTo>
                        <a:pt x="1979880" y="1836748"/>
                        <a:pt x="2060684" y="1927450"/>
                        <a:pt x="2086721" y="2063052"/>
                      </a:cubicBezTo>
                      <a:cubicBezTo>
                        <a:pt x="2087619" y="2067543"/>
                        <a:pt x="2091210" y="2071135"/>
                        <a:pt x="2093005" y="2075625"/>
                      </a:cubicBezTo>
                      <a:cubicBezTo>
                        <a:pt x="2090312" y="2125915"/>
                        <a:pt x="2090312" y="2173510"/>
                        <a:pt x="2090312" y="2221106"/>
                      </a:cubicBezTo>
                      <a:close/>
                      <a:moveTo>
                        <a:pt x="528099" y="793235"/>
                      </a:moveTo>
                      <a:cubicBezTo>
                        <a:pt x="533486" y="787847"/>
                        <a:pt x="539771" y="780663"/>
                        <a:pt x="546953" y="773479"/>
                      </a:cubicBezTo>
                      <a:cubicBezTo>
                        <a:pt x="554136" y="765396"/>
                        <a:pt x="561318" y="757314"/>
                        <a:pt x="569399" y="750130"/>
                      </a:cubicBezTo>
                      <a:cubicBezTo>
                        <a:pt x="595436" y="725883"/>
                        <a:pt x="623268" y="724985"/>
                        <a:pt x="645714" y="745640"/>
                      </a:cubicBezTo>
                      <a:cubicBezTo>
                        <a:pt x="666364" y="765396"/>
                        <a:pt x="669057" y="795031"/>
                        <a:pt x="648407" y="820176"/>
                      </a:cubicBezTo>
                      <a:cubicBezTo>
                        <a:pt x="630451" y="842627"/>
                        <a:pt x="610699" y="863282"/>
                        <a:pt x="588253" y="882141"/>
                      </a:cubicBezTo>
                      <a:cubicBezTo>
                        <a:pt x="534384" y="928838"/>
                        <a:pt x="513734" y="926144"/>
                        <a:pt x="457171" y="884835"/>
                      </a:cubicBezTo>
                      <a:cubicBezTo>
                        <a:pt x="442806" y="874956"/>
                        <a:pt x="412280" y="870466"/>
                        <a:pt x="399710" y="878548"/>
                      </a:cubicBezTo>
                      <a:cubicBezTo>
                        <a:pt x="366491" y="900101"/>
                        <a:pt x="374571" y="937819"/>
                        <a:pt x="379958" y="970148"/>
                      </a:cubicBezTo>
                      <a:cubicBezTo>
                        <a:pt x="383549" y="997987"/>
                        <a:pt x="403301" y="1008763"/>
                        <a:pt x="430236" y="1011457"/>
                      </a:cubicBezTo>
                      <a:cubicBezTo>
                        <a:pt x="494880" y="1017743"/>
                        <a:pt x="521814" y="1046480"/>
                        <a:pt x="540669" y="1110241"/>
                      </a:cubicBezTo>
                      <a:cubicBezTo>
                        <a:pt x="554136" y="1156938"/>
                        <a:pt x="570297" y="1204534"/>
                        <a:pt x="594538" y="1245843"/>
                      </a:cubicBezTo>
                      <a:cubicBezTo>
                        <a:pt x="687912" y="1403897"/>
                        <a:pt x="872863" y="1488312"/>
                        <a:pt x="1050632" y="1458677"/>
                      </a:cubicBezTo>
                      <a:cubicBezTo>
                        <a:pt x="1230197" y="1429042"/>
                        <a:pt x="1374747" y="1292541"/>
                        <a:pt x="1416944" y="1112935"/>
                      </a:cubicBezTo>
                      <a:cubicBezTo>
                        <a:pt x="1433105" y="1043786"/>
                        <a:pt x="1460040" y="1019539"/>
                        <a:pt x="1530968" y="1010559"/>
                      </a:cubicBezTo>
                      <a:cubicBezTo>
                        <a:pt x="1571370" y="1005171"/>
                        <a:pt x="1586633" y="977332"/>
                        <a:pt x="1580348" y="919858"/>
                      </a:cubicBezTo>
                      <a:cubicBezTo>
                        <a:pt x="1576757" y="882141"/>
                        <a:pt x="1555209" y="865976"/>
                        <a:pt x="1516603" y="869568"/>
                      </a:cubicBezTo>
                      <a:cubicBezTo>
                        <a:pt x="1440288" y="876752"/>
                        <a:pt x="1416944" y="863282"/>
                        <a:pt x="1387316" y="792337"/>
                      </a:cubicBezTo>
                      <a:cubicBezTo>
                        <a:pt x="1381929" y="780663"/>
                        <a:pt x="1375645" y="768090"/>
                        <a:pt x="1372951" y="755518"/>
                      </a:cubicBezTo>
                      <a:cubicBezTo>
                        <a:pt x="1366666" y="730373"/>
                        <a:pt x="1353199" y="724985"/>
                        <a:pt x="1328060" y="729475"/>
                      </a:cubicBezTo>
                      <a:cubicBezTo>
                        <a:pt x="1213139" y="751926"/>
                        <a:pt x="1097319" y="756416"/>
                        <a:pt x="981500" y="742946"/>
                      </a:cubicBezTo>
                      <a:cubicBezTo>
                        <a:pt x="832461" y="724985"/>
                        <a:pt x="697788" y="675593"/>
                        <a:pt x="595436" y="559747"/>
                      </a:cubicBezTo>
                      <a:cubicBezTo>
                        <a:pt x="567603" y="528316"/>
                        <a:pt x="564910" y="496885"/>
                        <a:pt x="588253" y="474434"/>
                      </a:cubicBezTo>
                      <a:cubicBezTo>
                        <a:pt x="612495" y="451085"/>
                        <a:pt x="641225" y="456473"/>
                        <a:pt x="673546" y="485210"/>
                      </a:cubicBezTo>
                      <a:cubicBezTo>
                        <a:pt x="705868" y="514845"/>
                        <a:pt x="739087" y="546277"/>
                        <a:pt x="775898" y="567829"/>
                      </a:cubicBezTo>
                      <a:cubicBezTo>
                        <a:pt x="879148" y="628896"/>
                        <a:pt x="994070" y="645060"/>
                        <a:pt x="1110787" y="640570"/>
                      </a:cubicBezTo>
                      <a:cubicBezTo>
                        <a:pt x="1192488" y="636978"/>
                        <a:pt x="1275088" y="624405"/>
                        <a:pt x="1356790" y="613629"/>
                      </a:cubicBezTo>
                      <a:cubicBezTo>
                        <a:pt x="1414251" y="605547"/>
                        <a:pt x="1428616" y="611833"/>
                        <a:pt x="1450164" y="664817"/>
                      </a:cubicBezTo>
                      <a:cubicBezTo>
                        <a:pt x="1460938" y="689962"/>
                        <a:pt x="1472610" y="715107"/>
                        <a:pt x="1481588" y="741149"/>
                      </a:cubicBezTo>
                      <a:cubicBezTo>
                        <a:pt x="1487873" y="758212"/>
                        <a:pt x="1498646" y="768989"/>
                        <a:pt x="1515705" y="760906"/>
                      </a:cubicBezTo>
                      <a:cubicBezTo>
                        <a:pt x="1525581" y="756416"/>
                        <a:pt x="1539048" y="743844"/>
                        <a:pt x="1539946" y="733965"/>
                      </a:cubicBezTo>
                      <a:cubicBezTo>
                        <a:pt x="1545333" y="673797"/>
                        <a:pt x="1551618" y="612731"/>
                        <a:pt x="1548925" y="551665"/>
                      </a:cubicBezTo>
                      <a:cubicBezTo>
                        <a:pt x="1545333" y="460066"/>
                        <a:pt x="1521990" y="372058"/>
                        <a:pt x="1467223" y="295726"/>
                      </a:cubicBezTo>
                      <a:cubicBezTo>
                        <a:pt x="1392703" y="190656"/>
                        <a:pt x="1284964" y="141264"/>
                        <a:pt x="1161065" y="122406"/>
                      </a:cubicBezTo>
                      <a:cubicBezTo>
                        <a:pt x="966237" y="93669"/>
                        <a:pt x="784877" y="122406"/>
                        <a:pt x="624166" y="245436"/>
                      </a:cubicBezTo>
                      <a:cubicBezTo>
                        <a:pt x="610699" y="255314"/>
                        <a:pt x="592742" y="261601"/>
                        <a:pt x="575684" y="265193"/>
                      </a:cubicBezTo>
                      <a:cubicBezTo>
                        <a:pt x="484106" y="284051"/>
                        <a:pt x="431134" y="336137"/>
                        <a:pt x="431134" y="428635"/>
                      </a:cubicBezTo>
                      <a:cubicBezTo>
                        <a:pt x="431134" y="517540"/>
                        <a:pt x="443704" y="606445"/>
                        <a:pt x="449988" y="695350"/>
                      </a:cubicBezTo>
                      <a:cubicBezTo>
                        <a:pt x="453580" y="744742"/>
                        <a:pt x="470638" y="781561"/>
                        <a:pt x="528099" y="793235"/>
                      </a:cubicBezTo>
                      <a:close/>
                      <a:moveTo>
                        <a:pt x="977909" y="1850219"/>
                      </a:moveTo>
                      <a:cubicBezTo>
                        <a:pt x="1074874" y="1765804"/>
                        <a:pt x="1169145" y="1683185"/>
                        <a:pt x="1263417" y="1599668"/>
                      </a:cubicBezTo>
                      <a:cubicBezTo>
                        <a:pt x="1269701" y="1594280"/>
                        <a:pt x="1275986" y="1584401"/>
                        <a:pt x="1275986" y="1576319"/>
                      </a:cubicBezTo>
                      <a:cubicBezTo>
                        <a:pt x="1277782" y="1548480"/>
                        <a:pt x="1276884" y="1520641"/>
                        <a:pt x="1276884" y="1486516"/>
                      </a:cubicBezTo>
                      <a:cubicBezTo>
                        <a:pt x="1075771" y="1600566"/>
                        <a:pt x="879148" y="1598770"/>
                        <a:pt x="678933" y="1488312"/>
                      </a:cubicBezTo>
                      <a:cubicBezTo>
                        <a:pt x="678933" y="1517947"/>
                        <a:pt x="678036" y="1541296"/>
                        <a:pt x="679831" y="1564645"/>
                      </a:cubicBezTo>
                      <a:cubicBezTo>
                        <a:pt x="680729" y="1576319"/>
                        <a:pt x="684320" y="1592484"/>
                        <a:pt x="692401" y="1599668"/>
                      </a:cubicBezTo>
                      <a:cubicBezTo>
                        <a:pt x="785774" y="1683185"/>
                        <a:pt x="880046" y="1764906"/>
                        <a:pt x="977909" y="1850219"/>
                      </a:cubicBezTo>
                      <a:close/>
                      <a:moveTo>
                        <a:pt x="1377440" y="1643671"/>
                      </a:moveTo>
                      <a:cubicBezTo>
                        <a:pt x="1269701" y="1737965"/>
                        <a:pt x="1163758" y="1830462"/>
                        <a:pt x="1055122" y="1925653"/>
                      </a:cubicBezTo>
                      <a:cubicBezTo>
                        <a:pt x="1094626" y="1964269"/>
                        <a:pt x="1130539" y="1999292"/>
                        <a:pt x="1166452" y="2034315"/>
                      </a:cubicBezTo>
                      <a:cubicBezTo>
                        <a:pt x="1207752" y="2074727"/>
                        <a:pt x="1231993" y="2072931"/>
                        <a:pt x="1264314" y="2025335"/>
                      </a:cubicBezTo>
                      <a:cubicBezTo>
                        <a:pt x="1319979" y="1941818"/>
                        <a:pt x="1375645" y="1858301"/>
                        <a:pt x="1431310" y="1774784"/>
                      </a:cubicBezTo>
                      <a:cubicBezTo>
                        <a:pt x="1442084" y="1759517"/>
                        <a:pt x="1451960" y="1743353"/>
                        <a:pt x="1462733" y="1728086"/>
                      </a:cubicBezTo>
                      <a:cubicBezTo>
                        <a:pt x="1433105" y="1699350"/>
                        <a:pt x="1407068" y="1673307"/>
                        <a:pt x="1377440" y="1643671"/>
                      </a:cubicBezTo>
                      <a:close/>
                      <a:moveTo>
                        <a:pt x="899798" y="1924756"/>
                      </a:moveTo>
                      <a:cubicBezTo>
                        <a:pt x="790264" y="1828666"/>
                        <a:pt x="684320" y="1737067"/>
                        <a:pt x="579275" y="1645468"/>
                      </a:cubicBezTo>
                      <a:cubicBezTo>
                        <a:pt x="549647" y="1674204"/>
                        <a:pt x="521814" y="1701145"/>
                        <a:pt x="493982" y="1728984"/>
                      </a:cubicBezTo>
                      <a:cubicBezTo>
                        <a:pt x="563114" y="1832258"/>
                        <a:pt x="631349" y="1936430"/>
                        <a:pt x="701379" y="2037907"/>
                      </a:cubicBezTo>
                      <a:cubicBezTo>
                        <a:pt x="722029" y="2068441"/>
                        <a:pt x="750759" y="2070237"/>
                        <a:pt x="777694" y="2045092"/>
                      </a:cubicBezTo>
                      <a:cubicBezTo>
                        <a:pt x="818096" y="2006476"/>
                        <a:pt x="857600" y="1966963"/>
                        <a:pt x="899798" y="1924756"/>
                      </a:cubicBezTo>
                      <a:close/>
                      <a:moveTo>
                        <a:pt x="978806" y="2001986"/>
                      </a:moveTo>
                      <a:cubicBezTo>
                        <a:pt x="930324" y="2028927"/>
                        <a:pt x="920448" y="2069338"/>
                        <a:pt x="930324" y="2116934"/>
                      </a:cubicBezTo>
                      <a:cubicBezTo>
                        <a:pt x="963543" y="2116934"/>
                        <a:pt x="994967" y="2116934"/>
                        <a:pt x="1024596" y="2116934"/>
                      </a:cubicBezTo>
                      <a:cubicBezTo>
                        <a:pt x="1036267" y="2065746"/>
                        <a:pt x="1022800" y="2027131"/>
                        <a:pt x="978806" y="2001986"/>
                      </a:cubicBezTo>
                      <a:close/>
                    </a:path>
                  </a:pathLst>
                </a:custGeom>
                <a:solidFill>
                  <a:srgbClr val="000000"/>
                </a:solidFill>
                <a:ln w="8971"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A10C1B28-395F-E54E-A04E-E9976247209D}"/>
                    </a:ext>
                  </a:extLst>
                </p:cNvPr>
                <p:cNvSpPr/>
                <p:nvPr/>
              </p:nvSpPr>
              <p:spPr>
                <a:xfrm>
                  <a:off x="2518481" y="4157629"/>
                  <a:ext cx="307087" cy="108610"/>
                </a:xfrm>
                <a:custGeom>
                  <a:avLst/>
                  <a:gdLst>
                    <a:gd name="connsiteX0" fmla="*/ 153528 w 307085"/>
                    <a:gd name="connsiteY0" fmla="*/ 399 h 108611"/>
                    <a:gd name="connsiteX1" fmla="*/ 250493 w 307085"/>
                    <a:gd name="connsiteY1" fmla="*/ 399 h 108611"/>
                    <a:gd name="connsiteX2" fmla="*/ 307056 w 307085"/>
                    <a:gd name="connsiteY2" fmla="*/ 52485 h 108611"/>
                    <a:gd name="connsiteX3" fmla="*/ 252289 w 307085"/>
                    <a:gd name="connsiteY3" fmla="*/ 107265 h 108611"/>
                    <a:gd name="connsiteX4" fmla="*/ 54767 w 307085"/>
                    <a:gd name="connsiteY4" fmla="*/ 107265 h 108611"/>
                    <a:gd name="connsiteX5" fmla="*/ 0 w 307085"/>
                    <a:gd name="connsiteY5" fmla="*/ 53383 h 108611"/>
                    <a:gd name="connsiteX6" fmla="*/ 60154 w 307085"/>
                    <a:gd name="connsiteY6" fmla="*/ 1297 h 108611"/>
                    <a:gd name="connsiteX7" fmla="*/ 153528 w 307085"/>
                    <a:gd name="connsiteY7" fmla="*/ 399 h 108611"/>
                    <a:gd name="connsiteX8" fmla="*/ 153528 w 307085"/>
                    <a:gd name="connsiteY8" fmla="*/ 399 h 10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085" h="108611">
                      <a:moveTo>
                        <a:pt x="153528" y="399"/>
                      </a:moveTo>
                      <a:cubicBezTo>
                        <a:pt x="185850" y="399"/>
                        <a:pt x="218171" y="-499"/>
                        <a:pt x="250493" y="399"/>
                      </a:cubicBezTo>
                      <a:cubicBezTo>
                        <a:pt x="286406" y="1297"/>
                        <a:pt x="306158" y="21054"/>
                        <a:pt x="307056" y="52485"/>
                      </a:cubicBezTo>
                      <a:cubicBezTo>
                        <a:pt x="307954" y="83018"/>
                        <a:pt x="288201" y="105469"/>
                        <a:pt x="252289" y="107265"/>
                      </a:cubicBezTo>
                      <a:cubicBezTo>
                        <a:pt x="186747" y="109061"/>
                        <a:pt x="121206" y="109061"/>
                        <a:pt x="54767" y="107265"/>
                      </a:cubicBezTo>
                      <a:cubicBezTo>
                        <a:pt x="19752" y="106367"/>
                        <a:pt x="0" y="83018"/>
                        <a:pt x="0" y="53383"/>
                      </a:cubicBezTo>
                      <a:cubicBezTo>
                        <a:pt x="898" y="21952"/>
                        <a:pt x="21548" y="2195"/>
                        <a:pt x="60154" y="1297"/>
                      </a:cubicBezTo>
                      <a:cubicBezTo>
                        <a:pt x="90680" y="-499"/>
                        <a:pt x="122104" y="399"/>
                        <a:pt x="153528" y="399"/>
                      </a:cubicBezTo>
                      <a:cubicBezTo>
                        <a:pt x="153528" y="399"/>
                        <a:pt x="153528" y="399"/>
                        <a:pt x="153528" y="399"/>
                      </a:cubicBezTo>
                      <a:close/>
                    </a:path>
                  </a:pathLst>
                </a:custGeom>
                <a:solidFill>
                  <a:srgbClr val="000000"/>
                </a:solidFill>
                <a:ln w="8971"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3EAF691F-DB9D-FC45-A352-449B2D749861}"/>
                    </a:ext>
                  </a:extLst>
                </p:cNvPr>
                <p:cNvSpPr/>
                <p:nvPr/>
              </p:nvSpPr>
              <p:spPr>
                <a:xfrm>
                  <a:off x="1065805" y="4395330"/>
                  <a:ext cx="256008" cy="107541"/>
                </a:xfrm>
                <a:custGeom>
                  <a:avLst/>
                  <a:gdLst>
                    <a:gd name="connsiteX0" fmla="*/ 129287 w 256008"/>
                    <a:gd name="connsiteY0" fmla="*/ 673 h 107539"/>
                    <a:gd name="connsiteX1" fmla="*/ 204704 w 256008"/>
                    <a:gd name="connsiteY1" fmla="*/ 673 h 107539"/>
                    <a:gd name="connsiteX2" fmla="*/ 255880 w 256008"/>
                    <a:gd name="connsiteY2" fmla="*/ 50065 h 107539"/>
                    <a:gd name="connsiteX3" fmla="*/ 210989 w 256008"/>
                    <a:gd name="connsiteY3" fmla="*/ 104845 h 107539"/>
                    <a:gd name="connsiteX4" fmla="*/ 46687 w 256008"/>
                    <a:gd name="connsiteY4" fmla="*/ 104845 h 107539"/>
                    <a:gd name="connsiteX5" fmla="*/ 0 w 256008"/>
                    <a:gd name="connsiteY5" fmla="*/ 50963 h 107539"/>
                    <a:gd name="connsiteX6" fmla="*/ 54767 w 256008"/>
                    <a:gd name="connsiteY6" fmla="*/ 673 h 107539"/>
                    <a:gd name="connsiteX7" fmla="*/ 61950 w 256008"/>
                    <a:gd name="connsiteY7" fmla="*/ 673 h 107539"/>
                    <a:gd name="connsiteX8" fmla="*/ 129287 w 256008"/>
                    <a:gd name="connsiteY8" fmla="*/ 673 h 107539"/>
                    <a:gd name="connsiteX9" fmla="*/ 129287 w 256008"/>
                    <a:gd name="connsiteY9" fmla="*/ 673 h 10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08" h="107539">
                      <a:moveTo>
                        <a:pt x="129287" y="673"/>
                      </a:moveTo>
                      <a:cubicBezTo>
                        <a:pt x="154426" y="673"/>
                        <a:pt x="179565" y="-224"/>
                        <a:pt x="204704" y="673"/>
                      </a:cubicBezTo>
                      <a:cubicBezTo>
                        <a:pt x="235230" y="2470"/>
                        <a:pt x="254084" y="19532"/>
                        <a:pt x="255880" y="50065"/>
                      </a:cubicBezTo>
                      <a:cubicBezTo>
                        <a:pt x="257675" y="81496"/>
                        <a:pt x="240617" y="103049"/>
                        <a:pt x="210989" y="104845"/>
                      </a:cubicBezTo>
                      <a:cubicBezTo>
                        <a:pt x="156221" y="108437"/>
                        <a:pt x="101454" y="108437"/>
                        <a:pt x="46687" y="104845"/>
                      </a:cubicBezTo>
                      <a:cubicBezTo>
                        <a:pt x="17059" y="103049"/>
                        <a:pt x="0" y="80598"/>
                        <a:pt x="0" y="50963"/>
                      </a:cubicBezTo>
                      <a:cubicBezTo>
                        <a:pt x="0" y="22226"/>
                        <a:pt x="22446" y="2470"/>
                        <a:pt x="54767" y="673"/>
                      </a:cubicBezTo>
                      <a:cubicBezTo>
                        <a:pt x="57461" y="673"/>
                        <a:pt x="59256" y="673"/>
                        <a:pt x="61950" y="673"/>
                      </a:cubicBezTo>
                      <a:cubicBezTo>
                        <a:pt x="83497" y="-224"/>
                        <a:pt x="106841" y="-224"/>
                        <a:pt x="129287" y="673"/>
                      </a:cubicBezTo>
                      <a:cubicBezTo>
                        <a:pt x="129287" y="-224"/>
                        <a:pt x="129287" y="673"/>
                        <a:pt x="129287" y="673"/>
                      </a:cubicBezTo>
                      <a:close/>
                    </a:path>
                  </a:pathLst>
                </a:custGeom>
                <a:solidFill>
                  <a:srgbClr val="000000"/>
                </a:solidFill>
                <a:ln w="8971"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82DB8A3A-39B5-A648-9841-40F15A7C8160}"/>
                    </a:ext>
                  </a:extLst>
                </p:cNvPr>
                <p:cNvSpPr/>
                <p:nvPr/>
              </p:nvSpPr>
              <p:spPr>
                <a:xfrm>
                  <a:off x="1087349" y="3739543"/>
                  <a:ext cx="299872" cy="335864"/>
                </a:xfrm>
                <a:custGeom>
                  <a:avLst/>
                  <a:gdLst>
                    <a:gd name="connsiteX0" fmla="*/ 159813 w 299873"/>
                    <a:gd name="connsiteY0" fmla="*/ 335864 h 335863"/>
                    <a:gd name="connsiteX1" fmla="*/ 0 w 299873"/>
                    <a:gd name="connsiteY1" fmla="*/ 76333 h 335863"/>
                    <a:gd name="connsiteX2" fmla="*/ 81702 w 299873"/>
                    <a:gd name="connsiteY2" fmla="*/ 0 h 335863"/>
                    <a:gd name="connsiteX3" fmla="*/ 299873 w 299873"/>
                    <a:gd name="connsiteY3" fmla="*/ 217324 h 335863"/>
                    <a:gd name="connsiteX4" fmla="*/ 159813 w 299873"/>
                    <a:gd name="connsiteY4" fmla="*/ 335864 h 33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73" h="335863">
                      <a:moveTo>
                        <a:pt x="159813" y="335864"/>
                      </a:moveTo>
                      <a:cubicBezTo>
                        <a:pt x="104148" y="246061"/>
                        <a:pt x="52074" y="160748"/>
                        <a:pt x="0" y="76333"/>
                      </a:cubicBezTo>
                      <a:cubicBezTo>
                        <a:pt x="28730" y="49392"/>
                        <a:pt x="56563" y="24247"/>
                        <a:pt x="81702" y="0"/>
                      </a:cubicBezTo>
                      <a:cubicBezTo>
                        <a:pt x="150834" y="69148"/>
                        <a:pt x="224456" y="141889"/>
                        <a:pt x="299873" y="217324"/>
                      </a:cubicBezTo>
                      <a:cubicBezTo>
                        <a:pt x="255880" y="254143"/>
                        <a:pt x="210091" y="293656"/>
                        <a:pt x="159813" y="335864"/>
                      </a:cubicBezTo>
                      <a:close/>
                    </a:path>
                  </a:pathLst>
                </a:custGeom>
                <a:solidFill>
                  <a:srgbClr val="84BA41"/>
                </a:solidFill>
                <a:ln w="8971"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C88019D-FAF6-F24A-9F15-F38851300067}"/>
                    </a:ext>
                  </a:extLst>
                </p:cNvPr>
                <p:cNvSpPr/>
                <p:nvPr/>
              </p:nvSpPr>
              <p:spPr>
                <a:xfrm>
                  <a:off x="1556016" y="3732362"/>
                  <a:ext cx="292158" cy="343046"/>
                </a:xfrm>
                <a:custGeom>
                  <a:avLst/>
                  <a:gdLst>
                    <a:gd name="connsiteX0" fmla="*/ 138265 w 292160"/>
                    <a:gd name="connsiteY0" fmla="*/ 343048 h 343048"/>
                    <a:gd name="connsiteX1" fmla="*/ 0 w 292160"/>
                    <a:gd name="connsiteY1" fmla="*/ 225406 h 343048"/>
                    <a:gd name="connsiteX2" fmla="*/ 225354 w 292160"/>
                    <a:gd name="connsiteY2" fmla="*/ 0 h 343048"/>
                    <a:gd name="connsiteX3" fmla="*/ 287304 w 292160"/>
                    <a:gd name="connsiteY3" fmla="*/ 69149 h 343048"/>
                    <a:gd name="connsiteX4" fmla="*/ 290895 w 292160"/>
                    <a:gd name="connsiteY4" fmla="*/ 93395 h 343048"/>
                    <a:gd name="connsiteX5" fmla="*/ 138265 w 292160"/>
                    <a:gd name="connsiteY5" fmla="*/ 343048 h 34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160" h="343048">
                      <a:moveTo>
                        <a:pt x="138265" y="343048"/>
                      </a:moveTo>
                      <a:cubicBezTo>
                        <a:pt x="87987" y="299943"/>
                        <a:pt x="43095" y="261327"/>
                        <a:pt x="0" y="225406"/>
                      </a:cubicBezTo>
                      <a:cubicBezTo>
                        <a:pt x="73621" y="151767"/>
                        <a:pt x="147243" y="79027"/>
                        <a:pt x="225354" y="0"/>
                      </a:cubicBezTo>
                      <a:cubicBezTo>
                        <a:pt x="243310" y="19757"/>
                        <a:pt x="266653" y="44004"/>
                        <a:pt x="287304" y="69149"/>
                      </a:cubicBezTo>
                      <a:cubicBezTo>
                        <a:pt x="291793" y="74537"/>
                        <a:pt x="293588" y="87109"/>
                        <a:pt x="290895" y="93395"/>
                      </a:cubicBezTo>
                      <a:cubicBezTo>
                        <a:pt x="241515" y="176014"/>
                        <a:pt x="191236" y="257735"/>
                        <a:pt x="138265" y="343048"/>
                      </a:cubicBezTo>
                      <a:close/>
                    </a:path>
                  </a:pathLst>
                </a:custGeom>
                <a:solidFill>
                  <a:srgbClr val="84BA41"/>
                </a:solidFill>
                <a:ln w="8971"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AECFCB4-BC1A-F34C-BCA1-DF0A1B5D3A7F}"/>
                    </a:ext>
                  </a:extLst>
                </p:cNvPr>
                <p:cNvSpPr/>
                <p:nvPr/>
              </p:nvSpPr>
              <p:spPr>
                <a:xfrm>
                  <a:off x="3151444" y="3442297"/>
                  <a:ext cx="407610" cy="418969"/>
                </a:xfrm>
                <a:custGeom>
                  <a:avLst/>
                  <a:gdLst>
                    <a:gd name="connsiteX0" fmla="*/ 323217 w 407611"/>
                    <a:gd name="connsiteY0" fmla="*/ 0 h 418966"/>
                    <a:gd name="connsiteX1" fmla="*/ 407612 w 407611"/>
                    <a:gd name="connsiteY1" fmla="*/ 84415 h 418966"/>
                    <a:gd name="connsiteX2" fmla="*/ 376188 w 407611"/>
                    <a:gd name="connsiteY2" fmla="*/ 131113 h 418966"/>
                    <a:gd name="connsiteX3" fmla="*/ 209193 w 407611"/>
                    <a:gd name="connsiteY3" fmla="*/ 381664 h 418966"/>
                    <a:gd name="connsiteX4" fmla="*/ 111330 w 407611"/>
                    <a:gd name="connsiteY4" fmla="*/ 390644 h 418966"/>
                    <a:gd name="connsiteX5" fmla="*/ 0 w 407611"/>
                    <a:gd name="connsiteY5" fmla="*/ 281982 h 418966"/>
                    <a:gd name="connsiteX6" fmla="*/ 323217 w 407611"/>
                    <a:gd name="connsiteY6" fmla="*/ 0 h 41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 h="418966">
                      <a:moveTo>
                        <a:pt x="323217" y="0"/>
                      </a:moveTo>
                      <a:cubicBezTo>
                        <a:pt x="352845" y="29635"/>
                        <a:pt x="378882" y="55678"/>
                        <a:pt x="407612" y="84415"/>
                      </a:cubicBezTo>
                      <a:cubicBezTo>
                        <a:pt x="397736" y="99682"/>
                        <a:pt x="386962" y="115846"/>
                        <a:pt x="376188" y="131113"/>
                      </a:cubicBezTo>
                      <a:cubicBezTo>
                        <a:pt x="320523" y="214630"/>
                        <a:pt x="264858" y="298146"/>
                        <a:pt x="209193" y="381664"/>
                      </a:cubicBezTo>
                      <a:cubicBezTo>
                        <a:pt x="177769" y="428361"/>
                        <a:pt x="152630" y="431055"/>
                        <a:pt x="111330" y="390644"/>
                      </a:cubicBezTo>
                      <a:cubicBezTo>
                        <a:pt x="75417" y="355621"/>
                        <a:pt x="39504" y="320597"/>
                        <a:pt x="0" y="281982"/>
                      </a:cubicBezTo>
                      <a:cubicBezTo>
                        <a:pt x="109535" y="186791"/>
                        <a:pt x="215478" y="94293"/>
                        <a:pt x="323217" y="0"/>
                      </a:cubicBezTo>
                      <a:close/>
                    </a:path>
                  </a:pathLst>
                </a:custGeom>
                <a:solidFill>
                  <a:srgbClr val="84BA41"/>
                </a:solidFill>
                <a:ln w="8971"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3FA6BBE0-7078-204C-912F-68DADBA98433}"/>
                    </a:ext>
                  </a:extLst>
                </p:cNvPr>
                <p:cNvSpPr/>
                <p:nvPr/>
              </p:nvSpPr>
              <p:spPr>
                <a:xfrm>
                  <a:off x="2591201" y="3444091"/>
                  <a:ext cx="405816" cy="417045"/>
                </a:xfrm>
                <a:custGeom>
                  <a:avLst/>
                  <a:gdLst>
                    <a:gd name="connsiteX0" fmla="*/ 405816 w 405816"/>
                    <a:gd name="connsiteY0" fmla="*/ 279288 h 417047"/>
                    <a:gd name="connsiteX1" fmla="*/ 283712 w 405816"/>
                    <a:gd name="connsiteY1" fmla="*/ 399624 h 417047"/>
                    <a:gd name="connsiteX2" fmla="*/ 207397 w 405816"/>
                    <a:gd name="connsiteY2" fmla="*/ 392440 h 417047"/>
                    <a:gd name="connsiteX3" fmla="*/ 0 w 405816"/>
                    <a:gd name="connsiteY3" fmla="*/ 83517 h 417047"/>
                    <a:gd name="connsiteX4" fmla="*/ 85293 w 405816"/>
                    <a:gd name="connsiteY4" fmla="*/ 0 h 417047"/>
                    <a:gd name="connsiteX5" fmla="*/ 405816 w 405816"/>
                    <a:gd name="connsiteY5" fmla="*/ 279288 h 41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816" h="417047">
                      <a:moveTo>
                        <a:pt x="405816" y="279288"/>
                      </a:moveTo>
                      <a:cubicBezTo>
                        <a:pt x="363619" y="321496"/>
                        <a:pt x="324114" y="361009"/>
                        <a:pt x="283712" y="399624"/>
                      </a:cubicBezTo>
                      <a:cubicBezTo>
                        <a:pt x="256778" y="424769"/>
                        <a:pt x="228047" y="422973"/>
                        <a:pt x="207397" y="392440"/>
                      </a:cubicBezTo>
                      <a:cubicBezTo>
                        <a:pt x="137367" y="290064"/>
                        <a:pt x="69133" y="186791"/>
                        <a:pt x="0" y="83517"/>
                      </a:cubicBezTo>
                      <a:cubicBezTo>
                        <a:pt x="28730" y="55678"/>
                        <a:pt x="55665" y="29635"/>
                        <a:pt x="85293" y="0"/>
                      </a:cubicBezTo>
                      <a:cubicBezTo>
                        <a:pt x="190339" y="90701"/>
                        <a:pt x="296282" y="183199"/>
                        <a:pt x="405816" y="279288"/>
                      </a:cubicBezTo>
                      <a:close/>
                    </a:path>
                  </a:pathLst>
                </a:custGeom>
                <a:solidFill>
                  <a:srgbClr val="84BA41"/>
                </a:solidFill>
                <a:ln w="8971"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41A23901-8CA3-124E-8184-E7285ADA25EE}"/>
                    </a:ext>
                  </a:extLst>
                </p:cNvPr>
                <p:cNvSpPr/>
                <p:nvPr/>
              </p:nvSpPr>
              <p:spPr>
                <a:xfrm>
                  <a:off x="3023983" y="3800611"/>
                  <a:ext cx="101830" cy="114949"/>
                </a:xfrm>
                <a:custGeom>
                  <a:avLst/>
                  <a:gdLst>
                    <a:gd name="connsiteX0" fmla="*/ 52043 w 101830"/>
                    <a:gd name="connsiteY0" fmla="*/ 0 h 114947"/>
                    <a:gd name="connsiteX1" fmla="*/ 97832 w 101830"/>
                    <a:gd name="connsiteY1" fmla="*/ 114948 h 114947"/>
                    <a:gd name="connsiteX2" fmla="*/ 3560 w 101830"/>
                    <a:gd name="connsiteY2" fmla="*/ 114948 h 114947"/>
                    <a:gd name="connsiteX3" fmla="*/ 52043 w 101830"/>
                    <a:gd name="connsiteY3" fmla="*/ 0 h 114947"/>
                  </a:gdLst>
                  <a:ahLst/>
                  <a:cxnLst>
                    <a:cxn ang="0">
                      <a:pos x="connsiteX0" y="connsiteY0"/>
                    </a:cxn>
                    <a:cxn ang="0">
                      <a:pos x="connsiteX1" y="connsiteY1"/>
                    </a:cxn>
                    <a:cxn ang="0">
                      <a:pos x="connsiteX2" y="connsiteY2"/>
                    </a:cxn>
                    <a:cxn ang="0">
                      <a:pos x="connsiteX3" y="connsiteY3"/>
                    </a:cxn>
                  </a:cxnLst>
                  <a:rect l="l" t="t" r="r" b="b"/>
                  <a:pathLst>
                    <a:path w="101830" h="114947">
                      <a:moveTo>
                        <a:pt x="52043" y="0"/>
                      </a:moveTo>
                      <a:cubicBezTo>
                        <a:pt x="96036" y="25145"/>
                        <a:pt x="109503" y="63760"/>
                        <a:pt x="97832" y="114948"/>
                      </a:cubicBezTo>
                      <a:cubicBezTo>
                        <a:pt x="68203" y="114948"/>
                        <a:pt x="36780" y="114948"/>
                        <a:pt x="3560" y="114948"/>
                      </a:cubicBezTo>
                      <a:cubicBezTo>
                        <a:pt x="-6316" y="67352"/>
                        <a:pt x="2662" y="26941"/>
                        <a:pt x="52043" y="0"/>
                      </a:cubicBezTo>
                      <a:close/>
                    </a:path>
                  </a:pathLst>
                </a:custGeom>
                <a:solidFill>
                  <a:srgbClr val="84BA41"/>
                </a:solidFill>
                <a:ln w="8971"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1A70F48B-7DAC-A241-AC26-FCA6272708EC}"/>
                    </a:ext>
                  </a:extLst>
                </p:cNvPr>
                <p:cNvSpPr/>
                <p:nvPr/>
              </p:nvSpPr>
              <p:spPr>
                <a:xfrm>
                  <a:off x="2973679" y="4027814"/>
                  <a:ext cx="229840" cy="953707"/>
                </a:xfrm>
                <a:custGeom>
                  <a:avLst/>
                  <a:gdLst>
                    <a:gd name="connsiteX0" fmla="*/ 229843 w 229842"/>
                    <a:gd name="connsiteY0" fmla="*/ 953710 h 953709"/>
                    <a:gd name="connsiteX1" fmla="*/ 155323 w 229842"/>
                    <a:gd name="connsiteY1" fmla="*/ 0 h 953709"/>
                    <a:gd name="connsiteX2" fmla="*/ 45789 w 229842"/>
                    <a:gd name="connsiteY2" fmla="*/ 0 h 953709"/>
                    <a:gd name="connsiteX3" fmla="*/ 0 w 229842"/>
                    <a:gd name="connsiteY3" fmla="*/ 949220 h 953709"/>
                    <a:gd name="connsiteX4" fmla="*/ 30526 w 229842"/>
                    <a:gd name="connsiteY4" fmla="*/ 953710 h 95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42" h="953709">
                      <a:moveTo>
                        <a:pt x="229843" y="953710"/>
                      </a:moveTo>
                      <a:lnTo>
                        <a:pt x="155323" y="0"/>
                      </a:lnTo>
                      <a:lnTo>
                        <a:pt x="45789" y="0"/>
                      </a:lnTo>
                      <a:lnTo>
                        <a:pt x="0" y="949220"/>
                      </a:lnTo>
                      <a:lnTo>
                        <a:pt x="30526" y="953710"/>
                      </a:lnTo>
                      <a:close/>
                    </a:path>
                  </a:pathLst>
                </a:custGeom>
                <a:solidFill>
                  <a:srgbClr val="84BA41"/>
                </a:solidFill>
                <a:ln w="8971" cap="flat">
                  <a:noFill/>
                  <a:prstDash val="solid"/>
                  <a:miter/>
                </a:ln>
              </p:spPr>
              <p:txBody>
                <a:bodyPr rtlCol="0" anchor="ctr"/>
                <a:lstStyle/>
                <a:p>
                  <a:endParaRPr lang="en-US"/>
                </a:p>
              </p:txBody>
            </p:sp>
          </p:grpSp>
          <p:grpSp>
            <p:nvGrpSpPr>
              <p:cNvPr id="36" name="Group 35">
                <a:extLst>
                  <a:ext uri="{FF2B5EF4-FFF2-40B4-BE49-F238E27FC236}">
                    <a16:creationId xmlns:a16="http://schemas.microsoft.com/office/drawing/2014/main" id="{D68E87D1-DD54-D346-8AA2-EF30B468919C}"/>
                  </a:ext>
                </a:extLst>
              </p:cNvPr>
              <p:cNvGrpSpPr/>
              <p:nvPr/>
            </p:nvGrpSpPr>
            <p:grpSpPr>
              <a:xfrm flipH="1">
                <a:off x="-37514" y="3699192"/>
                <a:ext cx="650624" cy="569421"/>
                <a:chOff x="508256" y="1787847"/>
                <a:chExt cx="3681966" cy="3222434"/>
              </a:xfrm>
            </p:grpSpPr>
            <p:sp>
              <p:nvSpPr>
                <p:cNvPr id="37" name="Freeform 36">
                  <a:extLst>
                    <a:ext uri="{FF2B5EF4-FFF2-40B4-BE49-F238E27FC236}">
                      <a16:creationId xmlns:a16="http://schemas.microsoft.com/office/drawing/2014/main" id="{D9906022-B42E-724E-AFB6-DB82216706AD}"/>
                    </a:ext>
                  </a:extLst>
                </p:cNvPr>
                <p:cNvSpPr/>
                <p:nvPr/>
              </p:nvSpPr>
              <p:spPr>
                <a:xfrm>
                  <a:off x="508256" y="1796177"/>
                  <a:ext cx="1920743" cy="3214104"/>
                </a:xfrm>
                <a:custGeom>
                  <a:avLst/>
                  <a:gdLst>
                    <a:gd name="connsiteX0" fmla="*/ 1796 w 1920747"/>
                    <a:gd name="connsiteY0" fmla="*/ 2349277 h 3214104"/>
                    <a:gd name="connsiteX1" fmla="*/ 44891 w 1920747"/>
                    <a:gd name="connsiteY1" fmla="*/ 2228941 h 3214104"/>
                    <a:gd name="connsiteX2" fmla="*/ 226252 w 1920747"/>
                    <a:gd name="connsiteY2" fmla="*/ 2062805 h 3214104"/>
                    <a:gd name="connsiteX3" fmla="*/ 301669 w 1920747"/>
                    <a:gd name="connsiteY3" fmla="*/ 2030476 h 3214104"/>
                    <a:gd name="connsiteX4" fmla="*/ 608724 w 1920747"/>
                    <a:gd name="connsiteY4" fmla="*/ 1823929 h 3214104"/>
                    <a:gd name="connsiteX5" fmla="*/ 621294 w 1920747"/>
                    <a:gd name="connsiteY5" fmla="*/ 1811356 h 3214104"/>
                    <a:gd name="connsiteX6" fmla="*/ 655411 w 1920747"/>
                    <a:gd name="connsiteY6" fmla="*/ 1722451 h 3214104"/>
                    <a:gd name="connsiteX7" fmla="*/ 637455 w 1920747"/>
                    <a:gd name="connsiteY7" fmla="*/ 1695510 h 3214104"/>
                    <a:gd name="connsiteX8" fmla="*/ 421079 w 1920747"/>
                    <a:gd name="connsiteY8" fmla="*/ 1371321 h 3214104"/>
                    <a:gd name="connsiteX9" fmla="*/ 390553 w 1920747"/>
                    <a:gd name="connsiteY9" fmla="*/ 1344380 h 3214104"/>
                    <a:gd name="connsiteX10" fmla="*/ 285508 w 1920747"/>
                    <a:gd name="connsiteY10" fmla="*/ 1284212 h 3214104"/>
                    <a:gd name="connsiteX11" fmla="*/ 304362 w 1920747"/>
                    <a:gd name="connsiteY11" fmla="*/ 1029171 h 3214104"/>
                    <a:gd name="connsiteX12" fmla="*/ 315136 w 1920747"/>
                    <a:gd name="connsiteY12" fmla="*/ 982473 h 3214104"/>
                    <a:gd name="connsiteX13" fmla="*/ 372597 w 1920747"/>
                    <a:gd name="connsiteY13" fmla="*/ 586441 h 3214104"/>
                    <a:gd name="connsiteX14" fmla="*/ 573709 w 1920747"/>
                    <a:gd name="connsiteY14" fmla="*/ 357443 h 3214104"/>
                    <a:gd name="connsiteX15" fmla="*/ 607827 w 1920747"/>
                    <a:gd name="connsiteY15" fmla="*/ 303561 h 3214104"/>
                    <a:gd name="connsiteX16" fmla="*/ 895130 w 1920747"/>
                    <a:gd name="connsiteY16" fmla="*/ 4516 h 3214104"/>
                    <a:gd name="connsiteX17" fmla="*/ 1285684 w 1920747"/>
                    <a:gd name="connsiteY17" fmla="*/ 200287 h 3214104"/>
                    <a:gd name="connsiteX18" fmla="*/ 1316210 w 1920747"/>
                    <a:gd name="connsiteY18" fmla="*/ 306255 h 3214104"/>
                    <a:gd name="connsiteX19" fmla="*/ 1340451 w 1920747"/>
                    <a:gd name="connsiteY19" fmla="*/ 349361 h 3214104"/>
                    <a:gd name="connsiteX20" fmla="*/ 1610696 w 1920747"/>
                    <a:gd name="connsiteY20" fmla="*/ 775028 h 3214104"/>
                    <a:gd name="connsiteX21" fmla="*/ 1606206 w 1920747"/>
                    <a:gd name="connsiteY21" fmla="*/ 985167 h 3214104"/>
                    <a:gd name="connsiteX22" fmla="*/ 1621470 w 1920747"/>
                    <a:gd name="connsiteY22" fmla="*/ 1034559 h 3214104"/>
                    <a:gd name="connsiteX23" fmla="*/ 1618776 w 1920747"/>
                    <a:gd name="connsiteY23" fmla="*/ 1304867 h 3214104"/>
                    <a:gd name="connsiteX24" fmla="*/ 1551439 w 1920747"/>
                    <a:gd name="connsiteY24" fmla="*/ 1341686 h 3214104"/>
                    <a:gd name="connsiteX25" fmla="*/ 1495774 w 1920747"/>
                    <a:gd name="connsiteY25" fmla="*/ 1395568 h 3214104"/>
                    <a:gd name="connsiteX26" fmla="*/ 1292866 w 1920747"/>
                    <a:gd name="connsiteY26" fmla="*/ 1691020 h 3214104"/>
                    <a:gd name="connsiteX27" fmla="*/ 1294662 w 1920747"/>
                    <a:gd name="connsiteY27" fmla="*/ 1806866 h 3214104"/>
                    <a:gd name="connsiteX28" fmla="*/ 1423051 w 1920747"/>
                    <a:gd name="connsiteY28" fmla="*/ 1931693 h 3214104"/>
                    <a:gd name="connsiteX29" fmla="*/ 1472431 w 1920747"/>
                    <a:gd name="connsiteY29" fmla="*/ 1965818 h 3214104"/>
                    <a:gd name="connsiteX30" fmla="*/ 1721128 w 1920747"/>
                    <a:gd name="connsiteY30" fmla="*/ 2077174 h 3214104"/>
                    <a:gd name="connsiteX31" fmla="*/ 1920445 w 1920747"/>
                    <a:gd name="connsiteY31" fmla="*/ 2418426 h 3214104"/>
                    <a:gd name="connsiteX32" fmla="*/ 1889919 w 1920747"/>
                    <a:gd name="connsiteY32" fmla="*/ 3142240 h 3214104"/>
                    <a:gd name="connsiteX33" fmla="*/ 1889919 w 1920747"/>
                    <a:gd name="connsiteY33" fmla="*/ 3153016 h 3214104"/>
                    <a:gd name="connsiteX34" fmla="*/ 1834254 w 1920747"/>
                    <a:gd name="connsiteY34" fmla="*/ 3211388 h 3214104"/>
                    <a:gd name="connsiteX35" fmla="*/ 1782180 w 1920747"/>
                    <a:gd name="connsiteY35" fmla="*/ 3149424 h 3214104"/>
                    <a:gd name="connsiteX36" fmla="*/ 1791158 w 1920747"/>
                    <a:gd name="connsiteY36" fmla="*/ 2934794 h 3214104"/>
                    <a:gd name="connsiteX37" fmla="*/ 1813604 w 1920747"/>
                    <a:gd name="connsiteY37" fmla="*/ 2408548 h 3214104"/>
                    <a:gd name="connsiteX38" fmla="*/ 1776793 w 1920747"/>
                    <a:gd name="connsiteY38" fmla="*/ 2271149 h 3214104"/>
                    <a:gd name="connsiteX39" fmla="*/ 1611593 w 1920747"/>
                    <a:gd name="connsiteY39" fmla="*/ 2481288 h 3214104"/>
                    <a:gd name="connsiteX40" fmla="*/ 1569396 w 1920747"/>
                    <a:gd name="connsiteY40" fmla="*/ 2656404 h 3214104"/>
                    <a:gd name="connsiteX41" fmla="*/ 1569396 w 1920747"/>
                    <a:gd name="connsiteY41" fmla="*/ 3129667 h 3214104"/>
                    <a:gd name="connsiteX42" fmla="*/ 1516424 w 1920747"/>
                    <a:gd name="connsiteY42" fmla="*/ 3212286 h 3214104"/>
                    <a:gd name="connsiteX43" fmla="*/ 1461657 w 1920747"/>
                    <a:gd name="connsiteY43" fmla="*/ 3128769 h 3214104"/>
                    <a:gd name="connsiteX44" fmla="*/ 1464350 w 1920747"/>
                    <a:gd name="connsiteY44" fmla="*/ 2615993 h 3214104"/>
                    <a:gd name="connsiteX45" fmla="*/ 1567600 w 1920747"/>
                    <a:gd name="connsiteY45" fmla="*/ 2359156 h 3214104"/>
                    <a:gd name="connsiteX46" fmla="*/ 1708558 w 1920747"/>
                    <a:gd name="connsiteY46" fmla="*/ 2190326 h 3214104"/>
                    <a:gd name="connsiteX47" fmla="*/ 1438314 w 1920747"/>
                    <a:gd name="connsiteY47" fmla="*/ 2069989 h 3214104"/>
                    <a:gd name="connsiteX48" fmla="*/ 1416766 w 1920747"/>
                    <a:gd name="connsiteY48" fmla="*/ 2102319 h 3214104"/>
                    <a:gd name="connsiteX49" fmla="*/ 1282990 w 1920747"/>
                    <a:gd name="connsiteY49" fmla="*/ 2318744 h 3214104"/>
                    <a:gd name="connsiteX50" fmla="*/ 1105221 w 1920747"/>
                    <a:gd name="connsiteY50" fmla="*/ 2346583 h 3214104"/>
                    <a:gd name="connsiteX51" fmla="*/ 1014541 w 1920747"/>
                    <a:gd name="connsiteY51" fmla="*/ 2270251 h 3214104"/>
                    <a:gd name="connsiteX52" fmla="*/ 1014541 w 1920747"/>
                    <a:gd name="connsiteY52" fmla="*/ 2316948 h 3214104"/>
                    <a:gd name="connsiteX53" fmla="*/ 1014541 w 1920747"/>
                    <a:gd name="connsiteY53" fmla="*/ 3130565 h 3214104"/>
                    <a:gd name="connsiteX54" fmla="*/ 962467 w 1920747"/>
                    <a:gd name="connsiteY54" fmla="*/ 3213184 h 3214104"/>
                    <a:gd name="connsiteX55" fmla="*/ 906802 w 1920747"/>
                    <a:gd name="connsiteY55" fmla="*/ 3129667 h 3214104"/>
                    <a:gd name="connsiteX56" fmla="*/ 906802 w 1920747"/>
                    <a:gd name="connsiteY56" fmla="*/ 2319643 h 3214104"/>
                    <a:gd name="connsiteX57" fmla="*/ 906802 w 1920747"/>
                    <a:gd name="connsiteY57" fmla="*/ 2272047 h 3214104"/>
                    <a:gd name="connsiteX58" fmla="*/ 820611 w 1920747"/>
                    <a:gd name="connsiteY58" fmla="*/ 2343889 h 3214104"/>
                    <a:gd name="connsiteX59" fmla="*/ 636557 w 1920747"/>
                    <a:gd name="connsiteY59" fmla="*/ 2313356 h 3214104"/>
                    <a:gd name="connsiteX60" fmla="*/ 486620 w 1920747"/>
                    <a:gd name="connsiteY60" fmla="*/ 2069989 h 3214104"/>
                    <a:gd name="connsiteX61" fmla="*/ 214580 w 1920747"/>
                    <a:gd name="connsiteY61" fmla="*/ 2190326 h 3214104"/>
                    <a:gd name="connsiteX62" fmla="*/ 285508 w 1920747"/>
                    <a:gd name="connsiteY62" fmla="*/ 2276537 h 3214104"/>
                    <a:gd name="connsiteX63" fmla="*/ 416590 w 1920747"/>
                    <a:gd name="connsiteY63" fmla="*/ 2458837 h 3214104"/>
                    <a:gd name="connsiteX64" fmla="*/ 458788 w 1920747"/>
                    <a:gd name="connsiteY64" fmla="*/ 2630362 h 3214104"/>
                    <a:gd name="connsiteX65" fmla="*/ 460584 w 1920747"/>
                    <a:gd name="connsiteY65" fmla="*/ 3150322 h 3214104"/>
                    <a:gd name="connsiteX66" fmla="*/ 420182 w 1920747"/>
                    <a:gd name="connsiteY66" fmla="*/ 3209592 h 3214104"/>
                    <a:gd name="connsiteX67" fmla="*/ 365414 w 1920747"/>
                    <a:gd name="connsiteY67" fmla="*/ 3188937 h 3214104"/>
                    <a:gd name="connsiteX68" fmla="*/ 352845 w 1920747"/>
                    <a:gd name="connsiteY68" fmla="*/ 3135055 h 3214104"/>
                    <a:gd name="connsiteX69" fmla="*/ 352845 w 1920747"/>
                    <a:gd name="connsiteY69" fmla="*/ 2665385 h 3214104"/>
                    <a:gd name="connsiteX70" fmla="*/ 262164 w 1920747"/>
                    <a:gd name="connsiteY70" fmla="*/ 2416630 h 3214104"/>
                    <a:gd name="connsiteX71" fmla="*/ 142754 w 1920747"/>
                    <a:gd name="connsiteY71" fmla="*/ 2274741 h 3214104"/>
                    <a:gd name="connsiteX72" fmla="*/ 107739 w 1920747"/>
                    <a:gd name="connsiteY72" fmla="*/ 2418426 h 3214104"/>
                    <a:gd name="connsiteX73" fmla="*/ 131980 w 1920747"/>
                    <a:gd name="connsiteY73" fmla="*/ 2987778 h 3214104"/>
                    <a:gd name="connsiteX74" fmla="*/ 138265 w 1920747"/>
                    <a:gd name="connsiteY74" fmla="*/ 3138647 h 3214104"/>
                    <a:gd name="connsiteX75" fmla="*/ 87089 w 1920747"/>
                    <a:gd name="connsiteY75" fmla="*/ 3214082 h 3214104"/>
                    <a:gd name="connsiteX76" fmla="*/ 30526 w 1920747"/>
                    <a:gd name="connsiteY76" fmla="*/ 3141342 h 3214104"/>
                    <a:gd name="connsiteX77" fmla="*/ 14365 w 1920747"/>
                    <a:gd name="connsiteY77" fmla="*/ 2747106 h 3214104"/>
                    <a:gd name="connsiteX78" fmla="*/ 5387 w 1920747"/>
                    <a:gd name="connsiteY78" fmla="*/ 2525292 h 3214104"/>
                    <a:gd name="connsiteX79" fmla="*/ 0 w 1920747"/>
                    <a:gd name="connsiteY79" fmla="*/ 2490269 h 3214104"/>
                    <a:gd name="connsiteX80" fmla="*/ 1796 w 1920747"/>
                    <a:gd name="connsiteY80" fmla="*/ 2349277 h 3214104"/>
                    <a:gd name="connsiteX81" fmla="*/ 509964 w 1920747"/>
                    <a:gd name="connsiteY81" fmla="*/ 1021088 h 3214104"/>
                    <a:gd name="connsiteX82" fmla="*/ 552162 w 1920747"/>
                    <a:gd name="connsiteY82" fmla="*/ 978881 h 3214104"/>
                    <a:gd name="connsiteX83" fmla="*/ 628477 w 1920747"/>
                    <a:gd name="connsiteY83" fmla="*/ 975289 h 3214104"/>
                    <a:gd name="connsiteX84" fmla="*/ 631170 w 1920747"/>
                    <a:gd name="connsiteY84" fmla="*/ 1048928 h 3214104"/>
                    <a:gd name="connsiteX85" fmla="*/ 562935 w 1920747"/>
                    <a:gd name="connsiteY85" fmla="*/ 1117178 h 3214104"/>
                    <a:gd name="connsiteX86" fmla="*/ 445321 w 1920747"/>
                    <a:gd name="connsiteY86" fmla="*/ 1116280 h 3214104"/>
                    <a:gd name="connsiteX87" fmla="*/ 391451 w 1920747"/>
                    <a:gd name="connsiteY87" fmla="*/ 1101911 h 3214104"/>
                    <a:gd name="connsiteX88" fmla="*/ 361823 w 1920747"/>
                    <a:gd name="connsiteY88" fmla="*/ 1189020 h 3214104"/>
                    <a:gd name="connsiteX89" fmla="*/ 407612 w 1920747"/>
                    <a:gd name="connsiteY89" fmla="*/ 1239310 h 3214104"/>
                    <a:gd name="connsiteX90" fmla="*/ 525227 w 1920747"/>
                    <a:gd name="connsiteY90" fmla="*/ 1347074 h 3214104"/>
                    <a:gd name="connsiteX91" fmla="*/ 678755 w 1920747"/>
                    <a:gd name="connsiteY91" fmla="*/ 1591339 h 3214104"/>
                    <a:gd name="connsiteX92" fmla="*/ 1401503 w 1920747"/>
                    <a:gd name="connsiteY92" fmla="*/ 1337196 h 3214104"/>
                    <a:gd name="connsiteX93" fmla="*/ 1511935 w 1920747"/>
                    <a:gd name="connsiteY93" fmla="*/ 1239310 h 3214104"/>
                    <a:gd name="connsiteX94" fmla="*/ 1562213 w 1920747"/>
                    <a:gd name="connsiteY94" fmla="*/ 1143221 h 3214104"/>
                    <a:gd name="connsiteX95" fmla="*/ 1492183 w 1920747"/>
                    <a:gd name="connsiteY95" fmla="*/ 1100115 h 3214104"/>
                    <a:gd name="connsiteX96" fmla="*/ 1376364 w 1920747"/>
                    <a:gd name="connsiteY96" fmla="*/ 1070480 h 3214104"/>
                    <a:gd name="connsiteX97" fmla="*/ 1308129 w 1920747"/>
                    <a:gd name="connsiteY97" fmla="*/ 1048029 h 3214104"/>
                    <a:gd name="connsiteX98" fmla="*/ 831385 w 1920747"/>
                    <a:gd name="connsiteY98" fmla="*/ 964512 h 3214104"/>
                    <a:gd name="connsiteX99" fmla="*/ 576403 w 1920747"/>
                    <a:gd name="connsiteY99" fmla="*/ 784008 h 3214104"/>
                    <a:gd name="connsiteX100" fmla="*/ 592564 w 1920747"/>
                    <a:gd name="connsiteY100" fmla="*/ 692409 h 3214104"/>
                    <a:gd name="connsiteX101" fmla="*/ 655411 w 1920747"/>
                    <a:gd name="connsiteY101" fmla="*/ 712166 h 3214104"/>
                    <a:gd name="connsiteX102" fmla="*/ 804450 w 1920747"/>
                    <a:gd name="connsiteY102" fmla="*/ 828012 h 3214104"/>
                    <a:gd name="connsiteX103" fmla="*/ 1299151 w 1920747"/>
                    <a:gd name="connsiteY103" fmla="*/ 938470 h 3214104"/>
                    <a:gd name="connsiteX104" fmla="*/ 1444598 w 1920747"/>
                    <a:gd name="connsiteY104" fmla="*/ 983371 h 3214104"/>
                    <a:gd name="connsiteX105" fmla="*/ 1503855 w 1920747"/>
                    <a:gd name="connsiteY105" fmla="*/ 960022 h 3214104"/>
                    <a:gd name="connsiteX106" fmla="*/ 1463453 w 1920747"/>
                    <a:gd name="connsiteY106" fmla="*/ 645711 h 3214104"/>
                    <a:gd name="connsiteX107" fmla="*/ 569220 w 1920747"/>
                    <a:gd name="connsiteY107" fmla="*/ 498434 h 3214104"/>
                    <a:gd name="connsiteX108" fmla="*/ 423773 w 1920747"/>
                    <a:gd name="connsiteY108" fmla="*/ 962716 h 3214104"/>
                    <a:gd name="connsiteX109" fmla="*/ 444423 w 1920747"/>
                    <a:gd name="connsiteY109" fmla="*/ 990555 h 3214104"/>
                    <a:gd name="connsiteX110" fmla="*/ 509964 w 1920747"/>
                    <a:gd name="connsiteY110" fmla="*/ 1021088 h 3214104"/>
                    <a:gd name="connsiteX111" fmla="*/ 764048 w 1920747"/>
                    <a:gd name="connsiteY111" fmla="*/ 1764659 h 3214104"/>
                    <a:gd name="connsiteX112" fmla="*/ 764048 w 1920747"/>
                    <a:gd name="connsiteY112" fmla="*/ 1836501 h 3214104"/>
                    <a:gd name="connsiteX113" fmla="*/ 773924 w 1920747"/>
                    <a:gd name="connsiteY113" fmla="*/ 1883199 h 3214104"/>
                    <a:gd name="connsiteX114" fmla="*/ 962467 w 1920747"/>
                    <a:gd name="connsiteY114" fmla="*/ 2072684 h 3214104"/>
                    <a:gd name="connsiteX115" fmla="*/ 1114199 w 1920747"/>
                    <a:gd name="connsiteY115" fmla="*/ 1923610 h 3214104"/>
                    <a:gd name="connsiteX116" fmla="*/ 1156397 w 1920747"/>
                    <a:gd name="connsiteY116" fmla="*/ 1766455 h 3214104"/>
                    <a:gd name="connsiteX117" fmla="*/ 764048 w 1920747"/>
                    <a:gd name="connsiteY117" fmla="*/ 1764659 h 3214104"/>
                    <a:gd name="connsiteX118" fmla="*/ 738909 w 1920747"/>
                    <a:gd name="connsiteY118" fmla="*/ 2268455 h 3214104"/>
                    <a:gd name="connsiteX119" fmla="*/ 878969 w 1920747"/>
                    <a:gd name="connsiteY119" fmla="*/ 2149915 h 3214104"/>
                    <a:gd name="connsiteX120" fmla="*/ 660798 w 1920747"/>
                    <a:gd name="connsiteY120" fmla="*/ 1932591 h 3214104"/>
                    <a:gd name="connsiteX121" fmla="*/ 579096 w 1920747"/>
                    <a:gd name="connsiteY121" fmla="*/ 2008923 h 3214104"/>
                    <a:gd name="connsiteX122" fmla="*/ 738909 w 1920747"/>
                    <a:gd name="connsiteY122" fmla="*/ 2268455 h 3214104"/>
                    <a:gd name="connsiteX123" fmla="*/ 1186025 w 1920747"/>
                    <a:gd name="connsiteY123" fmla="*/ 2268455 h 3214104"/>
                    <a:gd name="connsiteX124" fmla="*/ 1339553 w 1920747"/>
                    <a:gd name="connsiteY124" fmla="*/ 2018802 h 3214104"/>
                    <a:gd name="connsiteX125" fmla="*/ 1335962 w 1920747"/>
                    <a:gd name="connsiteY125" fmla="*/ 1994555 h 3214104"/>
                    <a:gd name="connsiteX126" fmla="*/ 1274012 w 1920747"/>
                    <a:gd name="connsiteY126" fmla="*/ 1925407 h 3214104"/>
                    <a:gd name="connsiteX127" fmla="*/ 1048658 w 1920747"/>
                    <a:gd name="connsiteY127" fmla="*/ 2150812 h 3214104"/>
                    <a:gd name="connsiteX128" fmla="*/ 1186025 w 1920747"/>
                    <a:gd name="connsiteY128" fmla="*/ 2268455 h 3214104"/>
                    <a:gd name="connsiteX129" fmla="*/ 1197697 w 1920747"/>
                    <a:gd name="connsiteY129" fmla="*/ 274824 h 3214104"/>
                    <a:gd name="connsiteX130" fmla="*/ 953489 w 1920747"/>
                    <a:gd name="connsiteY130" fmla="*/ 105096 h 3214104"/>
                    <a:gd name="connsiteX131" fmla="*/ 729931 w 1920747"/>
                    <a:gd name="connsiteY131" fmla="*/ 273926 h 3214104"/>
                    <a:gd name="connsiteX132" fmla="*/ 1197697 w 1920747"/>
                    <a:gd name="connsiteY132" fmla="*/ 274824 h 321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920747" h="3214104">
                      <a:moveTo>
                        <a:pt x="1796" y="2349277"/>
                      </a:moveTo>
                      <a:cubicBezTo>
                        <a:pt x="16161" y="2308866"/>
                        <a:pt x="26935" y="2266659"/>
                        <a:pt x="44891" y="2228941"/>
                      </a:cubicBezTo>
                      <a:cubicBezTo>
                        <a:pt x="82600" y="2149915"/>
                        <a:pt x="147243" y="2097829"/>
                        <a:pt x="226252" y="2062805"/>
                      </a:cubicBezTo>
                      <a:cubicBezTo>
                        <a:pt x="251391" y="2052029"/>
                        <a:pt x="275632" y="2038558"/>
                        <a:pt x="301669" y="2030476"/>
                      </a:cubicBezTo>
                      <a:cubicBezTo>
                        <a:pt x="422875" y="1989167"/>
                        <a:pt x="527920" y="1924508"/>
                        <a:pt x="608724" y="1823929"/>
                      </a:cubicBezTo>
                      <a:cubicBezTo>
                        <a:pt x="612316" y="1819439"/>
                        <a:pt x="616805" y="1813153"/>
                        <a:pt x="621294" y="1811356"/>
                      </a:cubicBezTo>
                      <a:cubicBezTo>
                        <a:pt x="667981" y="1795192"/>
                        <a:pt x="656309" y="1756576"/>
                        <a:pt x="655411" y="1722451"/>
                      </a:cubicBezTo>
                      <a:cubicBezTo>
                        <a:pt x="655411" y="1712573"/>
                        <a:pt x="645535" y="1701796"/>
                        <a:pt x="637455" y="1695510"/>
                      </a:cubicBezTo>
                      <a:cubicBezTo>
                        <a:pt x="526125" y="1613789"/>
                        <a:pt x="453401" y="1506026"/>
                        <a:pt x="421079" y="1371321"/>
                      </a:cubicBezTo>
                      <a:cubicBezTo>
                        <a:pt x="416590" y="1353360"/>
                        <a:pt x="410305" y="1345278"/>
                        <a:pt x="390553" y="1344380"/>
                      </a:cubicBezTo>
                      <a:cubicBezTo>
                        <a:pt x="345662" y="1342584"/>
                        <a:pt x="311545" y="1319235"/>
                        <a:pt x="285508" y="1284212"/>
                      </a:cubicBezTo>
                      <a:cubicBezTo>
                        <a:pt x="233434" y="1213267"/>
                        <a:pt x="243310" y="1092931"/>
                        <a:pt x="304362" y="1029171"/>
                      </a:cubicBezTo>
                      <a:cubicBezTo>
                        <a:pt x="314238" y="1019292"/>
                        <a:pt x="317830" y="996842"/>
                        <a:pt x="315136" y="982473"/>
                      </a:cubicBezTo>
                      <a:cubicBezTo>
                        <a:pt x="289099" y="843278"/>
                        <a:pt x="308851" y="712166"/>
                        <a:pt x="372597" y="586441"/>
                      </a:cubicBezTo>
                      <a:cubicBezTo>
                        <a:pt x="420182" y="493046"/>
                        <a:pt x="487518" y="416713"/>
                        <a:pt x="573709" y="357443"/>
                      </a:cubicBezTo>
                      <a:cubicBezTo>
                        <a:pt x="593462" y="343973"/>
                        <a:pt x="604235" y="329604"/>
                        <a:pt x="607827" y="303561"/>
                      </a:cubicBezTo>
                      <a:cubicBezTo>
                        <a:pt x="627579" y="149998"/>
                        <a:pt x="748785" y="25171"/>
                        <a:pt x="895130" y="4516"/>
                      </a:cubicBezTo>
                      <a:cubicBezTo>
                        <a:pt x="1065717" y="-19730"/>
                        <a:pt x="1217449" y="54806"/>
                        <a:pt x="1285684" y="200287"/>
                      </a:cubicBezTo>
                      <a:cubicBezTo>
                        <a:pt x="1300946" y="233515"/>
                        <a:pt x="1304538" y="271232"/>
                        <a:pt x="1316210" y="306255"/>
                      </a:cubicBezTo>
                      <a:cubicBezTo>
                        <a:pt x="1321597" y="321522"/>
                        <a:pt x="1327881" y="340380"/>
                        <a:pt x="1340451" y="349361"/>
                      </a:cubicBezTo>
                      <a:cubicBezTo>
                        <a:pt x="1489489" y="454430"/>
                        <a:pt x="1585557" y="593625"/>
                        <a:pt x="1610696" y="775028"/>
                      </a:cubicBezTo>
                      <a:cubicBezTo>
                        <a:pt x="1620572" y="843278"/>
                        <a:pt x="1611593" y="915121"/>
                        <a:pt x="1606206" y="985167"/>
                      </a:cubicBezTo>
                      <a:cubicBezTo>
                        <a:pt x="1604411" y="1005822"/>
                        <a:pt x="1606206" y="1019292"/>
                        <a:pt x="1621470" y="1034559"/>
                      </a:cubicBezTo>
                      <a:cubicBezTo>
                        <a:pt x="1689704" y="1100115"/>
                        <a:pt x="1688806" y="1241106"/>
                        <a:pt x="1618776" y="1304867"/>
                      </a:cubicBezTo>
                      <a:cubicBezTo>
                        <a:pt x="1599922" y="1321929"/>
                        <a:pt x="1574783" y="1339890"/>
                        <a:pt x="1551439" y="1341686"/>
                      </a:cubicBezTo>
                      <a:cubicBezTo>
                        <a:pt x="1512833" y="1344380"/>
                        <a:pt x="1503855" y="1363239"/>
                        <a:pt x="1495774" y="1395568"/>
                      </a:cubicBezTo>
                      <a:cubicBezTo>
                        <a:pt x="1463453" y="1517700"/>
                        <a:pt x="1394320" y="1615586"/>
                        <a:pt x="1292866" y="1691020"/>
                      </a:cubicBezTo>
                      <a:cubicBezTo>
                        <a:pt x="1253362" y="1720655"/>
                        <a:pt x="1256953" y="1775435"/>
                        <a:pt x="1294662" y="1806866"/>
                      </a:cubicBezTo>
                      <a:cubicBezTo>
                        <a:pt x="1340451" y="1845482"/>
                        <a:pt x="1379955" y="1890383"/>
                        <a:pt x="1423051" y="1931693"/>
                      </a:cubicBezTo>
                      <a:cubicBezTo>
                        <a:pt x="1437416" y="1945163"/>
                        <a:pt x="1454474" y="1956838"/>
                        <a:pt x="1472431" y="1965818"/>
                      </a:cubicBezTo>
                      <a:cubicBezTo>
                        <a:pt x="1555031" y="2003535"/>
                        <a:pt x="1640324" y="2035864"/>
                        <a:pt x="1721128" y="2077174"/>
                      </a:cubicBezTo>
                      <a:cubicBezTo>
                        <a:pt x="1859393" y="2147220"/>
                        <a:pt x="1925832" y="2264863"/>
                        <a:pt x="1920445" y="2418426"/>
                      </a:cubicBezTo>
                      <a:cubicBezTo>
                        <a:pt x="1912364" y="2659997"/>
                        <a:pt x="1899795" y="2900669"/>
                        <a:pt x="1889919" y="3142240"/>
                      </a:cubicBezTo>
                      <a:cubicBezTo>
                        <a:pt x="1889919" y="3145832"/>
                        <a:pt x="1889919" y="3149424"/>
                        <a:pt x="1889919" y="3153016"/>
                      </a:cubicBezTo>
                      <a:cubicBezTo>
                        <a:pt x="1887225" y="3188937"/>
                        <a:pt x="1864780" y="3212286"/>
                        <a:pt x="1834254" y="3211388"/>
                      </a:cubicBezTo>
                      <a:cubicBezTo>
                        <a:pt x="1803728" y="3210490"/>
                        <a:pt x="1781282" y="3185345"/>
                        <a:pt x="1782180" y="3149424"/>
                      </a:cubicBezTo>
                      <a:cubicBezTo>
                        <a:pt x="1783976" y="3077581"/>
                        <a:pt x="1787567" y="3005739"/>
                        <a:pt x="1791158" y="2934794"/>
                      </a:cubicBezTo>
                      <a:cubicBezTo>
                        <a:pt x="1798341" y="2759678"/>
                        <a:pt x="1806421" y="2583664"/>
                        <a:pt x="1813604" y="2408548"/>
                      </a:cubicBezTo>
                      <a:cubicBezTo>
                        <a:pt x="1815400" y="2361850"/>
                        <a:pt x="1807319" y="2316050"/>
                        <a:pt x="1776793" y="2271149"/>
                      </a:cubicBezTo>
                      <a:cubicBezTo>
                        <a:pt x="1720230" y="2342093"/>
                        <a:pt x="1662770" y="2409446"/>
                        <a:pt x="1611593" y="2481288"/>
                      </a:cubicBezTo>
                      <a:cubicBezTo>
                        <a:pt x="1574783" y="2532476"/>
                        <a:pt x="1569396" y="2594440"/>
                        <a:pt x="1569396" y="2656404"/>
                      </a:cubicBezTo>
                      <a:cubicBezTo>
                        <a:pt x="1569396" y="2814458"/>
                        <a:pt x="1569396" y="2971614"/>
                        <a:pt x="1569396" y="3129667"/>
                      </a:cubicBezTo>
                      <a:cubicBezTo>
                        <a:pt x="1569396" y="3184447"/>
                        <a:pt x="1552337" y="3211388"/>
                        <a:pt x="1516424" y="3212286"/>
                      </a:cubicBezTo>
                      <a:cubicBezTo>
                        <a:pt x="1479613" y="3213184"/>
                        <a:pt x="1461657" y="3186243"/>
                        <a:pt x="1461657" y="3128769"/>
                      </a:cubicBezTo>
                      <a:cubicBezTo>
                        <a:pt x="1462555" y="2958143"/>
                        <a:pt x="1462555" y="2786619"/>
                        <a:pt x="1464350" y="2615993"/>
                      </a:cubicBezTo>
                      <a:cubicBezTo>
                        <a:pt x="1465248" y="2517210"/>
                        <a:pt x="1505650" y="2433692"/>
                        <a:pt x="1567600" y="2359156"/>
                      </a:cubicBezTo>
                      <a:cubicBezTo>
                        <a:pt x="1612491" y="2305274"/>
                        <a:pt x="1657383" y="2251392"/>
                        <a:pt x="1708558" y="2190326"/>
                      </a:cubicBezTo>
                      <a:cubicBezTo>
                        <a:pt x="1616980" y="2149915"/>
                        <a:pt x="1529891" y="2110401"/>
                        <a:pt x="1438314" y="2069989"/>
                      </a:cubicBezTo>
                      <a:cubicBezTo>
                        <a:pt x="1430233" y="2081664"/>
                        <a:pt x="1423051" y="2091542"/>
                        <a:pt x="1416766" y="2102319"/>
                      </a:cubicBezTo>
                      <a:cubicBezTo>
                        <a:pt x="1371874" y="2174161"/>
                        <a:pt x="1327881" y="2246902"/>
                        <a:pt x="1282990" y="2318744"/>
                      </a:cubicBezTo>
                      <a:cubicBezTo>
                        <a:pt x="1237201" y="2391485"/>
                        <a:pt x="1172558" y="2401363"/>
                        <a:pt x="1105221" y="2346583"/>
                      </a:cubicBezTo>
                      <a:cubicBezTo>
                        <a:pt x="1077388" y="2323235"/>
                        <a:pt x="1049556" y="2299886"/>
                        <a:pt x="1014541" y="2270251"/>
                      </a:cubicBezTo>
                      <a:cubicBezTo>
                        <a:pt x="1014541" y="2291803"/>
                        <a:pt x="1014541" y="2304376"/>
                        <a:pt x="1014541" y="2316948"/>
                      </a:cubicBezTo>
                      <a:cubicBezTo>
                        <a:pt x="1014541" y="2588154"/>
                        <a:pt x="1014541" y="2859360"/>
                        <a:pt x="1014541" y="3130565"/>
                      </a:cubicBezTo>
                      <a:cubicBezTo>
                        <a:pt x="1014541" y="3186243"/>
                        <a:pt x="998380" y="3212286"/>
                        <a:pt x="962467" y="3213184"/>
                      </a:cubicBezTo>
                      <a:cubicBezTo>
                        <a:pt x="925656" y="3214082"/>
                        <a:pt x="906802" y="3186243"/>
                        <a:pt x="906802" y="3129667"/>
                      </a:cubicBezTo>
                      <a:cubicBezTo>
                        <a:pt x="906802" y="2859360"/>
                        <a:pt x="906802" y="2589052"/>
                        <a:pt x="906802" y="2319643"/>
                      </a:cubicBezTo>
                      <a:cubicBezTo>
                        <a:pt x="906802" y="2307070"/>
                        <a:pt x="906802" y="2293600"/>
                        <a:pt x="906802" y="2272047"/>
                      </a:cubicBezTo>
                      <a:cubicBezTo>
                        <a:pt x="874480" y="2298988"/>
                        <a:pt x="847545" y="2321438"/>
                        <a:pt x="820611" y="2343889"/>
                      </a:cubicBezTo>
                      <a:cubicBezTo>
                        <a:pt x="748785" y="2404057"/>
                        <a:pt x="685937" y="2393281"/>
                        <a:pt x="636557" y="2313356"/>
                      </a:cubicBezTo>
                      <a:cubicBezTo>
                        <a:pt x="587177" y="2233431"/>
                        <a:pt x="537796" y="2153507"/>
                        <a:pt x="486620" y="2069989"/>
                      </a:cubicBezTo>
                      <a:cubicBezTo>
                        <a:pt x="396838" y="2109503"/>
                        <a:pt x="308851" y="2148118"/>
                        <a:pt x="214580" y="2190326"/>
                      </a:cubicBezTo>
                      <a:cubicBezTo>
                        <a:pt x="240617" y="2221757"/>
                        <a:pt x="264858" y="2248698"/>
                        <a:pt x="285508" y="2276537"/>
                      </a:cubicBezTo>
                      <a:cubicBezTo>
                        <a:pt x="330399" y="2336705"/>
                        <a:pt x="382473" y="2393281"/>
                        <a:pt x="416590" y="2458837"/>
                      </a:cubicBezTo>
                      <a:cubicBezTo>
                        <a:pt x="442627" y="2510025"/>
                        <a:pt x="456992" y="2571990"/>
                        <a:pt x="458788" y="2630362"/>
                      </a:cubicBezTo>
                      <a:cubicBezTo>
                        <a:pt x="464175" y="2803682"/>
                        <a:pt x="460584" y="2977002"/>
                        <a:pt x="460584" y="3150322"/>
                      </a:cubicBezTo>
                      <a:cubicBezTo>
                        <a:pt x="460584" y="3179957"/>
                        <a:pt x="450707" y="3206000"/>
                        <a:pt x="420182" y="3209592"/>
                      </a:cubicBezTo>
                      <a:cubicBezTo>
                        <a:pt x="402225" y="3211388"/>
                        <a:pt x="377086" y="3202408"/>
                        <a:pt x="365414" y="3188937"/>
                      </a:cubicBezTo>
                      <a:cubicBezTo>
                        <a:pt x="354640" y="3177263"/>
                        <a:pt x="352845" y="3153914"/>
                        <a:pt x="352845" y="3135055"/>
                      </a:cubicBezTo>
                      <a:cubicBezTo>
                        <a:pt x="351947" y="2978798"/>
                        <a:pt x="350151" y="2821642"/>
                        <a:pt x="352845" y="2665385"/>
                      </a:cubicBezTo>
                      <a:cubicBezTo>
                        <a:pt x="354640" y="2569295"/>
                        <a:pt x="325910" y="2487574"/>
                        <a:pt x="262164" y="2416630"/>
                      </a:cubicBezTo>
                      <a:cubicBezTo>
                        <a:pt x="221762" y="2371728"/>
                        <a:pt x="184054" y="2324133"/>
                        <a:pt x="142754" y="2274741"/>
                      </a:cubicBezTo>
                      <a:cubicBezTo>
                        <a:pt x="114024" y="2321438"/>
                        <a:pt x="105943" y="2369034"/>
                        <a:pt x="107739" y="2418426"/>
                      </a:cubicBezTo>
                      <a:cubicBezTo>
                        <a:pt x="115819" y="2607911"/>
                        <a:pt x="123900" y="2798293"/>
                        <a:pt x="131980" y="2987778"/>
                      </a:cubicBezTo>
                      <a:cubicBezTo>
                        <a:pt x="133776" y="3038068"/>
                        <a:pt x="136469" y="3088358"/>
                        <a:pt x="138265" y="3138647"/>
                      </a:cubicBezTo>
                      <a:cubicBezTo>
                        <a:pt x="140061" y="3186243"/>
                        <a:pt x="122104" y="3213184"/>
                        <a:pt x="87089" y="3214082"/>
                      </a:cubicBezTo>
                      <a:cubicBezTo>
                        <a:pt x="53869" y="3214980"/>
                        <a:pt x="32322" y="3188937"/>
                        <a:pt x="30526" y="3141342"/>
                      </a:cubicBezTo>
                      <a:cubicBezTo>
                        <a:pt x="25139" y="3010229"/>
                        <a:pt x="19752" y="2879116"/>
                        <a:pt x="14365" y="2747106"/>
                      </a:cubicBezTo>
                      <a:cubicBezTo>
                        <a:pt x="11672" y="2673467"/>
                        <a:pt x="8978" y="2598930"/>
                        <a:pt x="5387" y="2525292"/>
                      </a:cubicBezTo>
                      <a:cubicBezTo>
                        <a:pt x="4489" y="2513617"/>
                        <a:pt x="1796" y="2501943"/>
                        <a:pt x="0" y="2490269"/>
                      </a:cubicBezTo>
                      <a:cubicBezTo>
                        <a:pt x="1796" y="2439979"/>
                        <a:pt x="1796" y="2394179"/>
                        <a:pt x="1796" y="2349277"/>
                      </a:cubicBezTo>
                      <a:close/>
                      <a:moveTo>
                        <a:pt x="509964" y="1021088"/>
                      </a:moveTo>
                      <a:cubicBezTo>
                        <a:pt x="523431" y="1007618"/>
                        <a:pt x="537796" y="992351"/>
                        <a:pt x="552162" y="978881"/>
                      </a:cubicBezTo>
                      <a:cubicBezTo>
                        <a:pt x="577301" y="954634"/>
                        <a:pt x="606929" y="953736"/>
                        <a:pt x="628477" y="975289"/>
                      </a:cubicBezTo>
                      <a:cubicBezTo>
                        <a:pt x="650024" y="995944"/>
                        <a:pt x="652718" y="1023783"/>
                        <a:pt x="631170" y="1048928"/>
                      </a:cubicBezTo>
                      <a:cubicBezTo>
                        <a:pt x="610520" y="1073174"/>
                        <a:pt x="587177" y="1096523"/>
                        <a:pt x="562935" y="1117178"/>
                      </a:cubicBezTo>
                      <a:cubicBezTo>
                        <a:pt x="519840" y="1153997"/>
                        <a:pt x="490212" y="1151303"/>
                        <a:pt x="445321" y="1116280"/>
                      </a:cubicBezTo>
                      <a:cubicBezTo>
                        <a:pt x="431853" y="1105503"/>
                        <a:pt x="405816" y="1096523"/>
                        <a:pt x="391451" y="1101911"/>
                      </a:cubicBezTo>
                      <a:cubicBezTo>
                        <a:pt x="351049" y="1117178"/>
                        <a:pt x="360027" y="1155793"/>
                        <a:pt x="361823" y="1189020"/>
                      </a:cubicBezTo>
                      <a:cubicBezTo>
                        <a:pt x="363619" y="1216859"/>
                        <a:pt x="377086" y="1235718"/>
                        <a:pt x="407612" y="1239310"/>
                      </a:cubicBezTo>
                      <a:cubicBezTo>
                        <a:pt x="483927" y="1249188"/>
                        <a:pt x="507270" y="1271639"/>
                        <a:pt x="525227" y="1347074"/>
                      </a:cubicBezTo>
                      <a:cubicBezTo>
                        <a:pt x="548570" y="1445857"/>
                        <a:pt x="599746" y="1528476"/>
                        <a:pt x="678755" y="1591339"/>
                      </a:cubicBezTo>
                      <a:cubicBezTo>
                        <a:pt x="945408" y="1801478"/>
                        <a:pt x="1325188" y="1667671"/>
                        <a:pt x="1401503" y="1337196"/>
                      </a:cubicBezTo>
                      <a:cubicBezTo>
                        <a:pt x="1415868" y="1274333"/>
                        <a:pt x="1447292" y="1246495"/>
                        <a:pt x="1511935" y="1239310"/>
                      </a:cubicBezTo>
                      <a:cubicBezTo>
                        <a:pt x="1555031" y="1234820"/>
                        <a:pt x="1572089" y="1203389"/>
                        <a:pt x="1562213" y="1143221"/>
                      </a:cubicBezTo>
                      <a:cubicBezTo>
                        <a:pt x="1555928" y="1105503"/>
                        <a:pt x="1531687" y="1086645"/>
                        <a:pt x="1492183" y="1100115"/>
                      </a:cubicBezTo>
                      <a:cubicBezTo>
                        <a:pt x="1444598" y="1117178"/>
                        <a:pt x="1408685" y="1104605"/>
                        <a:pt x="1376364" y="1070480"/>
                      </a:cubicBezTo>
                      <a:cubicBezTo>
                        <a:pt x="1357510" y="1049825"/>
                        <a:pt x="1335064" y="1048029"/>
                        <a:pt x="1308129" y="1048029"/>
                      </a:cubicBezTo>
                      <a:cubicBezTo>
                        <a:pt x="1143827" y="1048928"/>
                        <a:pt x="984015" y="1028273"/>
                        <a:pt x="831385" y="964512"/>
                      </a:cubicBezTo>
                      <a:cubicBezTo>
                        <a:pt x="732624" y="923203"/>
                        <a:pt x="646433" y="864831"/>
                        <a:pt x="576403" y="784008"/>
                      </a:cubicBezTo>
                      <a:cubicBezTo>
                        <a:pt x="544979" y="748087"/>
                        <a:pt x="552162" y="700491"/>
                        <a:pt x="592564" y="692409"/>
                      </a:cubicBezTo>
                      <a:cubicBezTo>
                        <a:pt x="611418" y="688817"/>
                        <a:pt x="638353" y="700491"/>
                        <a:pt x="655411" y="712166"/>
                      </a:cubicBezTo>
                      <a:cubicBezTo>
                        <a:pt x="706587" y="748985"/>
                        <a:pt x="750581" y="796581"/>
                        <a:pt x="804450" y="828012"/>
                      </a:cubicBezTo>
                      <a:cubicBezTo>
                        <a:pt x="956182" y="916917"/>
                        <a:pt x="1125871" y="940266"/>
                        <a:pt x="1299151" y="938470"/>
                      </a:cubicBezTo>
                      <a:cubicBezTo>
                        <a:pt x="1354816" y="938470"/>
                        <a:pt x="1402401" y="943858"/>
                        <a:pt x="1444598" y="983371"/>
                      </a:cubicBezTo>
                      <a:cubicBezTo>
                        <a:pt x="1467942" y="1005822"/>
                        <a:pt x="1497570" y="992351"/>
                        <a:pt x="1503855" y="960022"/>
                      </a:cubicBezTo>
                      <a:cubicBezTo>
                        <a:pt x="1524504" y="851360"/>
                        <a:pt x="1512833" y="745393"/>
                        <a:pt x="1463453" y="645711"/>
                      </a:cubicBezTo>
                      <a:cubicBezTo>
                        <a:pt x="1297355" y="308949"/>
                        <a:pt x="835874" y="232617"/>
                        <a:pt x="569220" y="498434"/>
                      </a:cubicBezTo>
                      <a:cubicBezTo>
                        <a:pt x="439934" y="626853"/>
                        <a:pt x="388758" y="782212"/>
                        <a:pt x="423773" y="962716"/>
                      </a:cubicBezTo>
                      <a:cubicBezTo>
                        <a:pt x="425568" y="973493"/>
                        <a:pt x="434547" y="985167"/>
                        <a:pt x="444423" y="990555"/>
                      </a:cubicBezTo>
                      <a:cubicBezTo>
                        <a:pt x="463277" y="1004026"/>
                        <a:pt x="484825" y="1011210"/>
                        <a:pt x="509964" y="1021088"/>
                      </a:cubicBezTo>
                      <a:close/>
                      <a:moveTo>
                        <a:pt x="764048" y="1764659"/>
                      </a:moveTo>
                      <a:cubicBezTo>
                        <a:pt x="764048" y="1791600"/>
                        <a:pt x="763150" y="1814050"/>
                        <a:pt x="764048" y="1836501"/>
                      </a:cubicBezTo>
                      <a:cubicBezTo>
                        <a:pt x="764946" y="1852666"/>
                        <a:pt x="764946" y="1873321"/>
                        <a:pt x="773924" y="1883199"/>
                      </a:cubicBezTo>
                      <a:cubicBezTo>
                        <a:pt x="834976" y="1946959"/>
                        <a:pt x="897824" y="2008923"/>
                        <a:pt x="962467" y="2072684"/>
                      </a:cubicBezTo>
                      <a:cubicBezTo>
                        <a:pt x="1013643" y="2021496"/>
                        <a:pt x="1060330" y="1967614"/>
                        <a:pt x="1114199" y="1923610"/>
                      </a:cubicBezTo>
                      <a:cubicBezTo>
                        <a:pt x="1168967" y="1879607"/>
                        <a:pt x="1161784" y="1826623"/>
                        <a:pt x="1156397" y="1766455"/>
                      </a:cubicBezTo>
                      <a:cubicBezTo>
                        <a:pt x="1026212" y="1810458"/>
                        <a:pt x="896926" y="1810458"/>
                        <a:pt x="764048" y="1764659"/>
                      </a:cubicBezTo>
                      <a:close/>
                      <a:moveTo>
                        <a:pt x="738909" y="2268455"/>
                      </a:moveTo>
                      <a:cubicBezTo>
                        <a:pt x="788289" y="2226247"/>
                        <a:pt x="834976" y="2186734"/>
                        <a:pt x="878969" y="2149915"/>
                      </a:cubicBezTo>
                      <a:cubicBezTo>
                        <a:pt x="803552" y="2075378"/>
                        <a:pt x="730828" y="2001739"/>
                        <a:pt x="660798" y="1932591"/>
                      </a:cubicBezTo>
                      <a:cubicBezTo>
                        <a:pt x="634761" y="1956838"/>
                        <a:pt x="607827" y="1981982"/>
                        <a:pt x="579096" y="2008923"/>
                      </a:cubicBezTo>
                      <a:cubicBezTo>
                        <a:pt x="631170" y="2094236"/>
                        <a:pt x="684142" y="2178651"/>
                        <a:pt x="738909" y="2268455"/>
                      </a:cubicBezTo>
                      <a:close/>
                      <a:moveTo>
                        <a:pt x="1186025" y="2268455"/>
                      </a:moveTo>
                      <a:cubicBezTo>
                        <a:pt x="1238997" y="2183142"/>
                        <a:pt x="1289275" y="2101421"/>
                        <a:pt x="1339553" y="2018802"/>
                      </a:cubicBezTo>
                      <a:cubicBezTo>
                        <a:pt x="1343144" y="2013414"/>
                        <a:pt x="1340451" y="1999943"/>
                        <a:pt x="1335962" y="1994555"/>
                      </a:cubicBezTo>
                      <a:cubicBezTo>
                        <a:pt x="1314414" y="1969410"/>
                        <a:pt x="1291968" y="1945163"/>
                        <a:pt x="1274012" y="1925407"/>
                      </a:cubicBezTo>
                      <a:cubicBezTo>
                        <a:pt x="1195003" y="2004433"/>
                        <a:pt x="1122280" y="2077174"/>
                        <a:pt x="1048658" y="2150812"/>
                      </a:cubicBezTo>
                      <a:cubicBezTo>
                        <a:pt x="1090856" y="2186734"/>
                        <a:pt x="1135747" y="2225349"/>
                        <a:pt x="1186025" y="2268455"/>
                      </a:cubicBezTo>
                      <a:close/>
                      <a:moveTo>
                        <a:pt x="1197697" y="274824"/>
                      </a:moveTo>
                      <a:cubicBezTo>
                        <a:pt x="1174353" y="174244"/>
                        <a:pt x="1065717" y="100606"/>
                        <a:pt x="953489" y="105096"/>
                      </a:cubicBezTo>
                      <a:cubicBezTo>
                        <a:pt x="845750" y="109586"/>
                        <a:pt x="741602" y="186817"/>
                        <a:pt x="729931" y="273926"/>
                      </a:cubicBezTo>
                      <a:cubicBezTo>
                        <a:pt x="886152" y="220044"/>
                        <a:pt x="1041475" y="220044"/>
                        <a:pt x="1197697" y="274824"/>
                      </a:cubicBezTo>
                      <a:close/>
                    </a:path>
                  </a:pathLst>
                </a:custGeom>
                <a:solidFill>
                  <a:srgbClr val="000000"/>
                </a:solidFill>
                <a:ln w="8971"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6C20CA6-CB76-984D-B3C2-08F4DFAC2F49}"/>
                    </a:ext>
                  </a:extLst>
                </p:cNvPr>
                <p:cNvSpPr/>
                <p:nvPr/>
              </p:nvSpPr>
              <p:spPr>
                <a:xfrm>
                  <a:off x="2097221" y="1787847"/>
                  <a:ext cx="2093001" cy="3217499"/>
                </a:xfrm>
                <a:custGeom>
                  <a:avLst/>
                  <a:gdLst>
                    <a:gd name="connsiteX0" fmla="*/ 2090312 w 2093005"/>
                    <a:gd name="connsiteY0" fmla="*/ 2221106 h 3217496"/>
                    <a:gd name="connsiteX1" fmla="*/ 2076845 w 2093005"/>
                    <a:gd name="connsiteY1" fmla="*/ 2463575 h 3217496"/>
                    <a:gd name="connsiteX2" fmla="*/ 2048114 w 2093005"/>
                    <a:gd name="connsiteY2" fmla="*/ 3151467 h 3217496"/>
                    <a:gd name="connsiteX3" fmla="*/ 2000530 w 2093005"/>
                    <a:gd name="connsiteY3" fmla="*/ 3217023 h 3217496"/>
                    <a:gd name="connsiteX4" fmla="*/ 1941274 w 2093005"/>
                    <a:gd name="connsiteY4" fmla="*/ 3148773 h 3217496"/>
                    <a:gd name="connsiteX5" fmla="*/ 1957434 w 2093005"/>
                    <a:gd name="connsiteY5" fmla="*/ 2750945 h 3217496"/>
                    <a:gd name="connsiteX6" fmla="*/ 1982573 w 2093005"/>
                    <a:gd name="connsiteY6" fmla="*/ 2145671 h 3217496"/>
                    <a:gd name="connsiteX7" fmla="*/ 1978084 w 2093005"/>
                    <a:gd name="connsiteY7" fmla="*/ 2060358 h 3217496"/>
                    <a:gd name="connsiteX8" fmla="*/ 1950252 w 2093005"/>
                    <a:gd name="connsiteY8" fmla="*/ 2084605 h 3217496"/>
                    <a:gd name="connsiteX9" fmla="*/ 1825454 w 2093005"/>
                    <a:gd name="connsiteY9" fmla="*/ 2208533 h 3217496"/>
                    <a:gd name="connsiteX10" fmla="*/ 1738365 w 2093005"/>
                    <a:gd name="connsiteY10" fmla="*/ 2416877 h 3217496"/>
                    <a:gd name="connsiteX11" fmla="*/ 1739263 w 2093005"/>
                    <a:gd name="connsiteY11" fmla="*/ 3127220 h 3217496"/>
                    <a:gd name="connsiteX12" fmla="*/ 1686291 w 2093005"/>
                    <a:gd name="connsiteY12" fmla="*/ 3217023 h 3217496"/>
                    <a:gd name="connsiteX13" fmla="*/ 1631524 w 2093005"/>
                    <a:gd name="connsiteY13" fmla="*/ 3126322 h 3217496"/>
                    <a:gd name="connsiteX14" fmla="*/ 1630627 w 2093005"/>
                    <a:gd name="connsiteY14" fmla="*/ 2426755 h 3217496"/>
                    <a:gd name="connsiteX15" fmla="*/ 1756322 w 2093005"/>
                    <a:gd name="connsiteY15" fmla="*/ 2125915 h 3217496"/>
                    <a:gd name="connsiteX16" fmla="*/ 1925113 w 2093005"/>
                    <a:gd name="connsiteY16" fmla="*/ 1957983 h 3217496"/>
                    <a:gd name="connsiteX17" fmla="*/ 1827250 w 2093005"/>
                    <a:gd name="connsiteY17" fmla="*/ 1896018 h 3217496"/>
                    <a:gd name="connsiteX18" fmla="*/ 1553414 w 2093005"/>
                    <a:gd name="connsiteY18" fmla="*/ 1789153 h 3217496"/>
                    <a:gd name="connsiteX19" fmla="*/ 1530968 w 2093005"/>
                    <a:gd name="connsiteY19" fmla="*/ 1820584 h 3217496"/>
                    <a:gd name="connsiteX20" fmla="*/ 1365769 w 2093005"/>
                    <a:gd name="connsiteY20" fmla="*/ 2067543 h 3217496"/>
                    <a:gd name="connsiteX21" fmla="*/ 1141313 w 2093005"/>
                    <a:gd name="connsiteY21" fmla="*/ 2153754 h 3217496"/>
                    <a:gd name="connsiteX22" fmla="*/ 1141313 w 2093005"/>
                    <a:gd name="connsiteY22" fmla="*/ 2185185 h 3217496"/>
                    <a:gd name="connsiteX23" fmla="*/ 1183510 w 2093005"/>
                    <a:gd name="connsiteY23" fmla="*/ 3141589 h 3217496"/>
                    <a:gd name="connsiteX24" fmla="*/ 1109889 w 2093005"/>
                    <a:gd name="connsiteY24" fmla="*/ 3211635 h 3217496"/>
                    <a:gd name="connsiteX25" fmla="*/ 1075771 w 2093005"/>
                    <a:gd name="connsiteY25" fmla="*/ 3153263 h 3217496"/>
                    <a:gd name="connsiteX26" fmla="*/ 1056917 w 2093005"/>
                    <a:gd name="connsiteY26" fmla="*/ 2741066 h 3217496"/>
                    <a:gd name="connsiteX27" fmla="*/ 1035369 w 2093005"/>
                    <a:gd name="connsiteY27" fmla="*/ 2243557 h 3217496"/>
                    <a:gd name="connsiteX28" fmla="*/ 1033574 w 2093005"/>
                    <a:gd name="connsiteY28" fmla="*/ 2228290 h 3217496"/>
                    <a:gd name="connsiteX29" fmla="*/ 924039 w 2093005"/>
                    <a:gd name="connsiteY29" fmla="*/ 2228290 h 3217496"/>
                    <a:gd name="connsiteX30" fmla="*/ 915959 w 2093005"/>
                    <a:gd name="connsiteY30" fmla="*/ 2389936 h 3217496"/>
                    <a:gd name="connsiteX31" fmla="*/ 884535 w 2093005"/>
                    <a:gd name="connsiteY31" fmla="*/ 3120934 h 3217496"/>
                    <a:gd name="connsiteX32" fmla="*/ 878250 w 2093005"/>
                    <a:gd name="connsiteY32" fmla="*/ 3177510 h 3217496"/>
                    <a:gd name="connsiteX33" fmla="*/ 824381 w 2093005"/>
                    <a:gd name="connsiteY33" fmla="*/ 3215227 h 3217496"/>
                    <a:gd name="connsiteX34" fmla="*/ 776796 w 2093005"/>
                    <a:gd name="connsiteY34" fmla="*/ 3169427 h 3217496"/>
                    <a:gd name="connsiteX35" fmla="*/ 775898 w 2093005"/>
                    <a:gd name="connsiteY35" fmla="*/ 3133506 h 3217496"/>
                    <a:gd name="connsiteX36" fmla="*/ 818096 w 2093005"/>
                    <a:gd name="connsiteY36" fmla="*/ 2180695 h 3217496"/>
                    <a:gd name="connsiteX37" fmla="*/ 818096 w 2093005"/>
                    <a:gd name="connsiteY37" fmla="*/ 2154652 h 3217496"/>
                    <a:gd name="connsiteX38" fmla="*/ 731007 w 2093005"/>
                    <a:gd name="connsiteY38" fmla="*/ 2166326 h 3217496"/>
                    <a:gd name="connsiteX39" fmla="*/ 605312 w 2093005"/>
                    <a:gd name="connsiteY39" fmla="*/ 2087299 h 3217496"/>
                    <a:gd name="connsiteX40" fmla="*/ 426645 w 2093005"/>
                    <a:gd name="connsiteY40" fmla="*/ 1818788 h 3217496"/>
                    <a:gd name="connsiteX41" fmla="*/ 404199 w 2093005"/>
                    <a:gd name="connsiteY41" fmla="*/ 1786458 h 3217496"/>
                    <a:gd name="connsiteX42" fmla="*/ 108815 w 2093005"/>
                    <a:gd name="connsiteY42" fmla="*/ 1904999 h 3217496"/>
                    <a:gd name="connsiteX43" fmla="*/ 73800 w 2093005"/>
                    <a:gd name="connsiteY43" fmla="*/ 1922959 h 3217496"/>
                    <a:gd name="connsiteX44" fmla="*/ 8259 w 2093005"/>
                    <a:gd name="connsiteY44" fmla="*/ 1899610 h 3217496"/>
                    <a:gd name="connsiteX45" fmla="*/ 20829 w 2093005"/>
                    <a:gd name="connsiteY45" fmla="*/ 1832258 h 3217496"/>
                    <a:gd name="connsiteX46" fmla="*/ 98939 w 2093005"/>
                    <a:gd name="connsiteY46" fmla="*/ 1790051 h 3217496"/>
                    <a:gd name="connsiteX47" fmla="*/ 195904 w 2093005"/>
                    <a:gd name="connsiteY47" fmla="*/ 1753231 h 3217496"/>
                    <a:gd name="connsiteX48" fmla="*/ 527201 w 2093005"/>
                    <a:gd name="connsiteY48" fmla="*/ 1545786 h 3217496"/>
                    <a:gd name="connsiteX49" fmla="*/ 572092 w 2093005"/>
                    <a:gd name="connsiteY49" fmla="*/ 1428144 h 3217496"/>
                    <a:gd name="connsiteX50" fmla="*/ 551442 w 2093005"/>
                    <a:gd name="connsiteY50" fmla="*/ 1370670 h 3217496"/>
                    <a:gd name="connsiteX51" fmla="*/ 440112 w 2093005"/>
                    <a:gd name="connsiteY51" fmla="*/ 1148856 h 3217496"/>
                    <a:gd name="connsiteX52" fmla="*/ 403301 w 2093005"/>
                    <a:gd name="connsiteY52" fmla="*/ 1114731 h 3217496"/>
                    <a:gd name="connsiteX53" fmla="*/ 296460 w 2093005"/>
                    <a:gd name="connsiteY53" fmla="*/ 1045582 h 3217496"/>
                    <a:gd name="connsiteX54" fmla="*/ 341352 w 2093005"/>
                    <a:gd name="connsiteY54" fmla="*/ 787847 h 3217496"/>
                    <a:gd name="connsiteX55" fmla="*/ 351228 w 2093005"/>
                    <a:gd name="connsiteY55" fmla="*/ 740252 h 3217496"/>
                    <a:gd name="connsiteX56" fmla="*/ 325191 w 2093005"/>
                    <a:gd name="connsiteY56" fmla="*/ 426838 h 3217496"/>
                    <a:gd name="connsiteX57" fmla="*/ 546055 w 2093005"/>
                    <a:gd name="connsiteY57" fmla="*/ 161021 h 3217496"/>
                    <a:gd name="connsiteX58" fmla="*/ 581071 w 2093005"/>
                    <a:gd name="connsiteY58" fmla="*/ 143958 h 3217496"/>
                    <a:gd name="connsiteX59" fmla="*/ 1355892 w 2093005"/>
                    <a:gd name="connsiteY59" fmla="*/ 69422 h 3217496"/>
                    <a:gd name="connsiteX60" fmla="*/ 1651276 w 2093005"/>
                    <a:gd name="connsiteY60" fmla="*/ 495089 h 3217496"/>
                    <a:gd name="connsiteX61" fmla="*/ 1645889 w 2093005"/>
                    <a:gd name="connsiteY61" fmla="*/ 777071 h 3217496"/>
                    <a:gd name="connsiteX62" fmla="*/ 1657561 w 2093005"/>
                    <a:gd name="connsiteY62" fmla="*/ 821972 h 3217496"/>
                    <a:gd name="connsiteX63" fmla="*/ 1662948 w 2093005"/>
                    <a:gd name="connsiteY63" fmla="*/ 1043786 h 3217496"/>
                    <a:gd name="connsiteX64" fmla="*/ 1553414 w 2093005"/>
                    <a:gd name="connsiteY64" fmla="*/ 1114731 h 3217496"/>
                    <a:gd name="connsiteX65" fmla="*/ 1520194 w 2093005"/>
                    <a:gd name="connsiteY65" fmla="*/ 1143468 h 3217496"/>
                    <a:gd name="connsiteX66" fmla="*/ 1402579 w 2093005"/>
                    <a:gd name="connsiteY66" fmla="*/ 1377854 h 3217496"/>
                    <a:gd name="connsiteX67" fmla="*/ 1387316 w 2093005"/>
                    <a:gd name="connsiteY67" fmla="*/ 1440716 h 3217496"/>
                    <a:gd name="connsiteX68" fmla="*/ 1426820 w 2093005"/>
                    <a:gd name="connsiteY68" fmla="*/ 1538602 h 3217496"/>
                    <a:gd name="connsiteX69" fmla="*/ 1550720 w 2093005"/>
                    <a:gd name="connsiteY69" fmla="*/ 1658040 h 3217496"/>
                    <a:gd name="connsiteX70" fmla="*/ 1598305 w 2093005"/>
                    <a:gd name="connsiteY70" fmla="*/ 1688573 h 3217496"/>
                    <a:gd name="connsiteX71" fmla="*/ 1852389 w 2093005"/>
                    <a:gd name="connsiteY71" fmla="*/ 1787357 h 3217496"/>
                    <a:gd name="connsiteX72" fmla="*/ 2086721 w 2093005"/>
                    <a:gd name="connsiteY72" fmla="*/ 2063052 h 3217496"/>
                    <a:gd name="connsiteX73" fmla="*/ 2093005 w 2093005"/>
                    <a:gd name="connsiteY73" fmla="*/ 2075625 h 3217496"/>
                    <a:gd name="connsiteX74" fmla="*/ 2090312 w 2093005"/>
                    <a:gd name="connsiteY74" fmla="*/ 2221106 h 3217496"/>
                    <a:gd name="connsiteX75" fmla="*/ 528099 w 2093005"/>
                    <a:gd name="connsiteY75" fmla="*/ 793235 h 3217496"/>
                    <a:gd name="connsiteX76" fmla="*/ 546953 w 2093005"/>
                    <a:gd name="connsiteY76" fmla="*/ 773479 h 3217496"/>
                    <a:gd name="connsiteX77" fmla="*/ 569399 w 2093005"/>
                    <a:gd name="connsiteY77" fmla="*/ 750130 h 3217496"/>
                    <a:gd name="connsiteX78" fmla="*/ 645714 w 2093005"/>
                    <a:gd name="connsiteY78" fmla="*/ 745640 h 3217496"/>
                    <a:gd name="connsiteX79" fmla="*/ 648407 w 2093005"/>
                    <a:gd name="connsiteY79" fmla="*/ 820176 h 3217496"/>
                    <a:gd name="connsiteX80" fmla="*/ 588253 w 2093005"/>
                    <a:gd name="connsiteY80" fmla="*/ 882141 h 3217496"/>
                    <a:gd name="connsiteX81" fmla="*/ 457171 w 2093005"/>
                    <a:gd name="connsiteY81" fmla="*/ 884835 h 3217496"/>
                    <a:gd name="connsiteX82" fmla="*/ 399710 w 2093005"/>
                    <a:gd name="connsiteY82" fmla="*/ 878548 h 3217496"/>
                    <a:gd name="connsiteX83" fmla="*/ 379958 w 2093005"/>
                    <a:gd name="connsiteY83" fmla="*/ 970148 h 3217496"/>
                    <a:gd name="connsiteX84" fmla="*/ 430236 w 2093005"/>
                    <a:gd name="connsiteY84" fmla="*/ 1011457 h 3217496"/>
                    <a:gd name="connsiteX85" fmla="*/ 540669 w 2093005"/>
                    <a:gd name="connsiteY85" fmla="*/ 1110241 h 3217496"/>
                    <a:gd name="connsiteX86" fmla="*/ 594538 w 2093005"/>
                    <a:gd name="connsiteY86" fmla="*/ 1245843 h 3217496"/>
                    <a:gd name="connsiteX87" fmla="*/ 1050632 w 2093005"/>
                    <a:gd name="connsiteY87" fmla="*/ 1458677 h 3217496"/>
                    <a:gd name="connsiteX88" fmla="*/ 1416944 w 2093005"/>
                    <a:gd name="connsiteY88" fmla="*/ 1112935 h 3217496"/>
                    <a:gd name="connsiteX89" fmla="*/ 1530968 w 2093005"/>
                    <a:gd name="connsiteY89" fmla="*/ 1010559 h 3217496"/>
                    <a:gd name="connsiteX90" fmla="*/ 1580348 w 2093005"/>
                    <a:gd name="connsiteY90" fmla="*/ 919858 h 3217496"/>
                    <a:gd name="connsiteX91" fmla="*/ 1516603 w 2093005"/>
                    <a:gd name="connsiteY91" fmla="*/ 869568 h 3217496"/>
                    <a:gd name="connsiteX92" fmla="*/ 1387316 w 2093005"/>
                    <a:gd name="connsiteY92" fmla="*/ 792337 h 3217496"/>
                    <a:gd name="connsiteX93" fmla="*/ 1372951 w 2093005"/>
                    <a:gd name="connsiteY93" fmla="*/ 755518 h 3217496"/>
                    <a:gd name="connsiteX94" fmla="*/ 1328060 w 2093005"/>
                    <a:gd name="connsiteY94" fmla="*/ 729475 h 3217496"/>
                    <a:gd name="connsiteX95" fmla="*/ 981500 w 2093005"/>
                    <a:gd name="connsiteY95" fmla="*/ 742946 h 3217496"/>
                    <a:gd name="connsiteX96" fmla="*/ 595436 w 2093005"/>
                    <a:gd name="connsiteY96" fmla="*/ 559747 h 3217496"/>
                    <a:gd name="connsiteX97" fmla="*/ 588253 w 2093005"/>
                    <a:gd name="connsiteY97" fmla="*/ 474434 h 3217496"/>
                    <a:gd name="connsiteX98" fmla="*/ 673546 w 2093005"/>
                    <a:gd name="connsiteY98" fmla="*/ 485210 h 3217496"/>
                    <a:gd name="connsiteX99" fmla="*/ 775898 w 2093005"/>
                    <a:gd name="connsiteY99" fmla="*/ 567829 h 3217496"/>
                    <a:gd name="connsiteX100" fmla="*/ 1110787 w 2093005"/>
                    <a:gd name="connsiteY100" fmla="*/ 640570 h 3217496"/>
                    <a:gd name="connsiteX101" fmla="*/ 1356790 w 2093005"/>
                    <a:gd name="connsiteY101" fmla="*/ 613629 h 3217496"/>
                    <a:gd name="connsiteX102" fmla="*/ 1450164 w 2093005"/>
                    <a:gd name="connsiteY102" fmla="*/ 664817 h 3217496"/>
                    <a:gd name="connsiteX103" fmla="*/ 1481588 w 2093005"/>
                    <a:gd name="connsiteY103" fmla="*/ 741149 h 3217496"/>
                    <a:gd name="connsiteX104" fmla="*/ 1515705 w 2093005"/>
                    <a:gd name="connsiteY104" fmla="*/ 760906 h 3217496"/>
                    <a:gd name="connsiteX105" fmla="*/ 1539946 w 2093005"/>
                    <a:gd name="connsiteY105" fmla="*/ 733965 h 3217496"/>
                    <a:gd name="connsiteX106" fmla="*/ 1548925 w 2093005"/>
                    <a:gd name="connsiteY106" fmla="*/ 551665 h 3217496"/>
                    <a:gd name="connsiteX107" fmla="*/ 1467223 w 2093005"/>
                    <a:gd name="connsiteY107" fmla="*/ 295726 h 3217496"/>
                    <a:gd name="connsiteX108" fmla="*/ 1161065 w 2093005"/>
                    <a:gd name="connsiteY108" fmla="*/ 122406 h 3217496"/>
                    <a:gd name="connsiteX109" fmla="*/ 624166 w 2093005"/>
                    <a:gd name="connsiteY109" fmla="*/ 245436 h 3217496"/>
                    <a:gd name="connsiteX110" fmla="*/ 575684 w 2093005"/>
                    <a:gd name="connsiteY110" fmla="*/ 265193 h 3217496"/>
                    <a:gd name="connsiteX111" fmla="*/ 431134 w 2093005"/>
                    <a:gd name="connsiteY111" fmla="*/ 428635 h 3217496"/>
                    <a:gd name="connsiteX112" fmla="*/ 449988 w 2093005"/>
                    <a:gd name="connsiteY112" fmla="*/ 695350 h 3217496"/>
                    <a:gd name="connsiteX113" fmla="*/ 528099 w 2093005"/>
                    <a:gd name="connsiteY113" fmla="*/ 793235 h 3217496"/>
                    <a:gd name="connsiteX114" fmla="*/ 977909 w 2093005"/>
                    <a:gd name="connsiteY114" fmla="*/ 1850219 h 3217496"/>
                    <a:gd name="connsiteX115" fmla="*/ 1263417 w 2093005"/>
                    <a:gd name="connsiteY115" fmla="*/ 1599668 h 3217496"/>
                    <a:gd name="connsiteX116" fmla="*/ 1275986 w 2093005"/>
                    <a:gd name="connsiteY116" fmla="*/ 1576319 h 3217496"/>
                    <a:gd name="connsiteX117" fmla="*/ 1276884 w 2093005"/>
                    <a:gd name="connsiteY117" fmla="*/ 1486516 h 3217496"/>
                    <a:gd name="connsiteX118" fmla="*/ 678933 w 2093005"/>
                    <a:gd name="connsiteY118" fmla="*/ 1488312 h 3217496"/>
                    <a:gd name="connsiteX119" fmla="*/ 679831 w 2093005"/>
                    <a:gd name="connsiteY119" fmla="*/ 1564645 h 3217496"/>
                    <a:gd name="connsiteX120" fmla="*/ 692401 w 2093005"/>
                    <a:gd name="connsiteY120" fmla="*/ 1599668 h 3217496"/>
                    <a:gd name="connsiteX121" fmla="*/ 977909 w 2093005"/>
                    <a:gd name="connsiteY121" fmla="*/ 1850219 h 3217496"/>
                    <a:gd name="connsiteX122" fmla="*/ 1377440 w 2093005"/>
                    <a:gd name="connsiteY122" fmla="*/ 1643671 h 3217496"/>
                    <a:gd name="connsiteX123" fmla="*/ 1055122 w 2093005"/>
                    <a:gd name="connsiteY123" fmla="*/ 1925653 h 3217496"/>
                    <a:gd name="connsiteX124" fmla="*/ 1166452 w 2093005"/>
                    <a:gd name="connsiteY124" fmla="*/ 2034315 h 3217496"/>
                    <a:gd name="connsiteX125" fmla="*/ 1264314 w 2093005"/>
                    <a:gd name="connsiteY125" fmla="*/ 2025335 h 3217496"/>
                    <a:gd name="connsiteX126" fmla="*/ 1431310 w 2093005"/>
                    <a:gd name="connsiteY126" fmla="*/ 1774784 h 3217496"/>
                    <a:gd name="connsiteX127" fmla="*/ 1462733 w 2093005"/>
                    <a:gd name="connsiteY127" fmla="*/ 1728086 h 3217496"/>
                    <a:gd name="connsiteX128" fmla="*/ 1377440 w 2093005"/>
                    <a:gd name="connsiteY128" fmla="*/ 1643671 h 3217496"/>
                    <a:gd name="connsiteX129" fmla="*/ 899798 w 2093005"/>
                    <a:gd name="connsiteY129" fmla="*/ 1924756 h 3217496"/>
                    <a:gd name="connsiteX130" fmla="*/ 579275 w 2093005"/>
                    <a:gd name="connsiteY130" fmla="*/ 1645468 h 3217496"/>
                    <a:gd name="connsiteX131" fmla="*/ 493982 w 2093005"/>
                    <a:gd name="connsiteY131" fmla="*/ 1728984 h 3217496"/>
                    <a:gd name="connsiteX132" fmla="*/ 701379 w 2093005"/>
                    <a:gd name="connsiteY132" fmla="*/ 2037907 h 3217496"/>
                    <a:gd name="connsiteX133" fmla="*/ 777694 w 2093005"/>
                    <a:gd name="connsiteY133" fmla="*/ 2045092 h 3217496"/>
                    <a:gd name="connsiteX134" fmla="*/ 899798 w 2093005"/>
                    <a:gd name="connsiteY134" fmla="*/ 1924756 h 3217496"/>
                    <a:gd name="connsiteX135" fmla="*/ 978806 w 2093005"/>
                    <a:gd name="connsiteY135" fmla="*/ 2001986 h 3217496"/>
                    <a:gd name="connsiteX136" fmla="*/ 930324 w 2093005"/>
                    <a:gd name="connsiteY136" fmla="*/ 2116934 h 3217496"/>
                    <a:gd name="connsiteX137" fmla="*/ 1024596 w 2093005"/>
                    <a:gd name="connsiteY137" fmla="*/ 2116934 h 3217496"/>
                    <a:gd name="connsiteX138" fmla="*/ 978806 w 2093005"/>
                    <a:gd name="connsiteY138" fmla="*/ 2001986 h 32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093005" h="3217496">
                      <a:moveTo>
                        <a:pt x="2090312" y="2221106"/>
                      </a:moveTo>
                      <a:cubicBezTo>
                        <a:pt x="2085823" y="2301929"/>
                        <a:pt x="2080436" y="2382752"/>
                        <a:pt x="2076845" y="2463575"/>
                      </a:cubicBezTo>
                      <a:cubicBezTo>
                        <a:pt x="2066969" y="2692573"/>
                        <a:pt x="2057991" y="2922469"/>
                        <a:pt x="2048114" y="3151467"/>
                      </a:cubicBezTo>
                      <a:cubicBezTo>
                        <a:pt x="2046319" y="3190980"/>
                        <a:pt x="2030158" y="3212533"/>
                        <a:pt x="2000530" y="3217023"/>
                      </a:cubicBezTo>
                      <a:cubicBezTo>
                        <a:pt x="1965515" y="3221513"/>
                        <a:pt x="1939478" y="3193674"/>
                        <a:pt x="1941274" y="3148773"/>
                      </a:cubicBezTo>
                      <a:cubicBezTo>
                        <a:pt x="1945763" y="3015864"/>
                        <a:pt x="1952048" y="2883853"/>
                        <a:pt x="1957434" y="2750945"/>
                      </a:cubicBezTo>
                      <a:cubicBezTo>
                        <a:pt x="1965515" y="2548888"/>
                        <a:pt x="1974493" y="2347728"/>
                        <a:pt x="1982573" y="2145671"/>
                      </a:cubicBezTo>
                      <a:cubicBezTo>
                        <a:pt x="1983471" y="2119628"/>
                        <a:pt x="1979880" y="2093585"/>
                        <a:pt x="1978084" y="2060358"/>
                      </a:cubicBezTo>
                      <a:cubicBezTo>
                        <a:pt x="1965515" y="2072033"/>
                        <a:pt x="1957434" y="2078319"/>
                        <a:pt x="1950252" y="2084605"/>
                      </a:cubicBezTo>
                      <a:cubicBezTo>
                        <a:pt x="1908952" y="2125915"/>
                        <a:pt x="1867652" y="2168122"/>
                        <a:pt x="1825454" y="2208533"/>
                      </a:cubicBezTo>
                      <a:cubicBezTo>
                        <a:pt x="1766198" y="2266008"/>
                        <a:pt x="1738365" y="2334258"/>
                        <a:pt x="1738365" y="2416877"/>
                      </a:cubicBezTo>
                      <a:cubicBezTo>
                        <a:pt x="1740161" y="2653957"/>
                        <a:pt x="1739263" y="2890140"/>
                        <a:pt x="1739263" y="3127220"/>
                      </a:cubicBezTo>
                      <a:cubicBezTo>
                        <a:pt x="1739263" y="3189184"/>
                        <a:pt x="1723102" y="3216125"/>
                        <a:pt x="1686291" y="3217023"/>
                      </a:cubicBezTo>
                      <a:cubicBezTo>
                        <a:pt x="1647685" y="3217921"/>
                        <a:pt x="1631524" y="3190980"/>
                        <a:pt x="1631524" y="3126322"/>
                      </a:cubicBezTo>
                      <a:cubicBezTo>
                        <a:pt x="1631524" y="2892834"/>
                        <a:pt x="1633320" y="2660244"/>
                        <a:pt x="1630627" y="2426755"/>
                      </a:cubicBezTo>
                      <a:cubicBezTo>
                        <a:pt x="1629729" y="2307317"/>
                        <a:pt x="1670131" y="2207636"/>
                        <a:pt x="1756322" y="2125915"/>
                      </a:cubicBezTo>
                      <a:cubicBezTo>
                        <a:pt x="1811987" y="2072931"/>
                        <a:pt x="1864959" y="2018151"/>
                        <a:pt x="1925113" y="1957983"/>
                      </a:cubicBezTo>
                      <a:cubicBezTo>
                        <a:pt x="1890097" y="1935532"/>
                        <a:pt x="1860469" y="1910387"/>
                        <a:pt x="1827250" y="1896018"/>
                      </a:cubicBezTo>
                      <a:cubicBezTo>
                        <a:pt x="1738365" y="1858301"/>
                        <a:pt x="1647685" y="1825074"/>
                        <a:pt x="1553414" y="1789153"/>
                      </a:cubicBezTo>
                      <a:cubicBezTo>
                        <a:pt x="1546231" y="1799929"/>
                        <a:pt x="1538151" y="1809807"/>
                        <a:pt x="1530968" y="1820584"/>
                      </a:cubicBezTo>
                      <a:cubicBezTo>
                        <a:pt x="1476201" y="1903203"/>
                        <a:pt x="1420536" y="1985822"/>
                        <a:pt x="1365769" y="2067543"/>
                      </a:cubicBezTo>
                      <a:cubicBezTo>
                        <a:pt x="1301125" y="2164530"/>
                        <a:pt x="1256234" y="2182491"/>
                        <a:pt x="1141313" y="2153754"/>
                      </a:cubicBezTo>
                      <a:cubicBezTo>
                        <a:pt x="1141313" y="2164530"/>
                        <a:pt x="1141313" y="2174408"/>
                        <a:pt x="1141313" y="2185185"/>
                      </a:cubicBezTo>
                      <a:cubicBezTo>
                        <a:pt x="1155678" y="2503986"/>
                        <a:pt x="1169145" y="2822787"/>
                        <a:pt x="1183510" y="3141589"/>
                      </a:cubicBezTo>
                      <a:cubicBezTo>
                        <a:pt x="1186204" y="3196368"/>
                        <a:pt x="1151189" y="3229596"/>
                        <a:pt x="1109889" y="3211635"/>
                      </a:cubicBezTo>
                      <a:cubicBezTo>
                        <a:pt x="1084750" y="3200859"/>
                        <a:pt x="1076669" y="3179306"/>
                        <a:pt x="1075771" y="3153263"/>
                      </a:cubicBezTo>
                      <a:cubicBezTo>
                        <a:pt x="1069487" y="3015864"/>
                        <a:pt x="1063202" y="2878465"/>
                        <a:pt x="1056917" y="2741066"/>
                      </a:cubicBezTo>
                      <a:cubicBezTo>
                        <a:pt x="1049735" y="2574931"/>
                        <a:pt x="1042552" y="2408795"/>
                        <a:pt x="1035369" y="2243557"/>
                      </a:cubicBezTo>
                      <a:cubicBezTo>
                        <a:pt x="1035369" y="2239067"/>
                        <a:pt x="1034472" y="2234577"/>
                        <a:pt x="1033574" y="2228290"/>
                      </a:cubicBezTo>
                      <a:cubicBezTo>
                        <a:pt x="996763" y="2228290"/>
                        <a:pt x="961748" y="2228290"/>
                        <a:pt x="924039" y="2228290"/>
                      </a:cubicBezTo>
                      <a:cubicBezTo>
                        <a:pt x="921346" y="2283070"/>
                        <a:pt x="917755" y="2336952"/>
                        <a:pt x="915959" y="2389936"/>
                      </a:cubicBezTo>
                      <a:cubicBezTo>
                        <a:pt x="905185" y="2633303"/>
                        <a:pt x="895309" y="2876669"/>
                        <a:pt x="884535" y="3120934"/>
                      </a:cubicBezTo>
                      <a:cubicBezTo>
                        <a:pt x="883637" y="3139792"/>
                        <a:pt x="882739" y="3159549"/>
                        <a:pt x="878250" y="3177510"/>
                      </a:cubicBezTo>
                      <a:cubicBezTo>
                        <a:pt x="871966" y="3204451"/>
                        <a:pt x="850418" y="3217023"/>
                        <a:pt x="824381" y="3215227"/>
                      </a:cubicBezTo>
                      <a:cubicBezTo>
                        <a:pt x="798344" y="3213431"/>
                        <a:pt x="780387" y="3197266"/>
                        <a:pt x="776796" y="3169427"/>
                      </a:cubicBezTo>
                      <a:cubicBezTo>
                        <a:pt x="775000" y="3157753"/>
                        <a:pt x="775898" y="3145181"/>
                        <a:pt x="775898" y="3133506"/>
                      </a:cubicBezTo>
                      <a:cubicBezTo>
                        <a:pt x="789366" y="2815603"/>
                        <a:pt x="803731" y="2498598"/>
                        <a:pt x="818096" y="2180695"/>
                      </a:cubicBezTo>
                      <a:cubicBezTo>
                        <a:pt x="818096" y="2172612"/>
                        <a:pt x="818096" y="2164530"/>
                        <a:pt x="818096" y="2154652"/>
                      </a:cubicBezTo>
                      <a:cubicBezTo>
                        <a:pt x="788468" y="2159142"/>
                        <a:pt x="759738" y="2168122"/>
                        <a:pt x="731007" y="2166326"/>
                      </a:cubicBezTo>
                      <a:cubicBezTo>
                        <a:pt x="676240" y="2162734"/>
                        <a:pt x="635838" y="2133099"/>
                        <a:pt x="605312" y="2087299"/>
                      </a:cubicBezTo>
                      <a:cubicBezTo>
                        <a:pt x="546055" y="1997496"/>
                        <a:pt x="485901" y="1908591"/>
                        <a:pt x="426645" y="1818788"/>
                      </a:cubicBezTo>
                      <a:cubicBezTo>
                        <a:pt x="420360" y="1808909"/>
                        <a:pt x="413178" y="1799031"/>
                        <a:pt x="404199" y="1786458"/>
                      </a:cubicBezTo>
                      <a:cubicBezTo>
                        <a:pt x="305439" y="1825972"/>
                        <a:pt x="206678" y="1865485"/>
                        <a:pt x="108815" y="1904999"/>
                      </a:cubicBezTo>
                      <a:cubicBezTo>
                        <a:pt x="96246" y="1909489"/>
                        <a:pt x="85472" y="1918469"/>
                        <a:pt x="73800" y="1922959"/>
                      </a:cubicBezTo>
                      <a:cubicBezTo>
                        <a:pt x="46866" y="1931940"/>
                        <a:pt x="23522" y="1924756"/>
                        <a:pt x="8259" y="1899610"/>
                      </a:cubicBezTo>
                      <a:cubicBezTo>
                        <a:pt x="-6106" y="1874466"/>
                        <a:pt x="-1617" y="1849321"/>
                        <a:pt x="20829" y="1832258"/>
                      </a:cubicBezTo>
                      <a:cubicBezTo>
                        <a:pt x="45070" y="1815196"/>
                        <a:pt x="72005" y="1801725"/>
                        <a:pt x="98939" y="1790051"/>
                      </a:cubicBezTo>
                      <a:cubicBezTo>
                        <a:pt x="130363" y="1775682"/>
                        <a:pt x="162685" y="1762212"/>
                        <a:pt x="195904" y="1753231"/>
                      </a:cubicBezTo>
                      <a:cubicBezTo>
                        <a:pt x="326089" y="1715514"/>
                        <a:pt x="433827" y="1646366"/>
                        <a:pt x="527201" y="1545786"/>
                      </a:cubicBezTo>
                      <a:cubicBezTo>
                        <a:pt x="563114" y="1507171"/>
                        <a:pt x="577479" y="1473943"/>
                        <a:pt x="572092" y="1428144"/>
                      </a:cubicBezTo>
                      <a:cubicBezTo>
                        <a:pt x="569399" y="1408387"/>
                        <a:pt x="563114" y="1385936"/>
                        <a:pt x="551442" y="1370670"/>
                      </a:cubicBezTo>
                      <a:cubicBezTo>
                        <a:pt x="498471" y="1304216"/>
                        <a:pt x="459865" y="1231475"/>
                        <a:pt x="440112" y="1148856"/>
                      </a:cubicBezTo>
                      <a:cubicBezTo>
                        <a:pt x="434725" y="1128201"/>
                        <a:pt x="427543" y="1116527"/>
                        <a:pt x="403301" y="1114731"/>
                      </a:cubicBezTo>
                      <a:cubicBezTo>
                        <a:pt x="355717" y="1111139"/>
                        <a:pt x="320702" y="1085096"/>
                        <a:pt x="296460" y="1045582"/>
                      </a:cubicBezTo>
                      <a:cubicBezTo>
                        <a:pt x="247080" y="966556"/>
                        <a:pt x="266832" y="844423"/>
                        <a:pt x="341352" y="787847"/>
                      </a:cubicBezTo>
                      <a:cubicBezTo>
                        <a:pt x="361104" y="772581"/>
                        <a:pt x="353023" y="757314"/>
                        <a:pt x="351228" y="740252"/>
                      </a:cubicBezTo>
                      <a:cubicBezTo>
                        <a:pt x="341352" y="636080"/>
                        <a:pt x="324293" y="531010"/>
                        <a:pt x="325191" y="426838"/>
                      </a:cubicBezTo>
                      <a:cubicBezTo>
                        <a:pt x="326089" y="284051"/>
                        <a:pt x="407791" y="195146"/>
                        <a:pt x="546055" y="161021"/>
                      </a:cubicBezTo>
                      <a:cubicBezTo>
                        <a:pt x="558625" y="158327"/>
                        <a:pt x="570297" y="151143"/>
                        <a:pt x="581071" y="143958"/>
                      </a:cubicBezTo>
                      <a:cubicBezTo>
                        <a:pt x="826176" y="-22177"/>
                        <a:pt x="1088341" y="-41036"/>
                        <a:pt x="1355892" y="69422"/>
                      </a:cubicBezTo>
                      <a:cubicBezTo>
                        <a:pt x="1539946" y="145754"/>
                        <a:pt x="1632422" y="301114"/>
                        <a:pt x="1651276" y="495089"/>
                      </a:cubicBezTo>
                      <a:cubicBezTo>
                        <a:pt x="1660255" y="587586"/>
                        <a:pt x="1647685" y="682777"/>
                        <a:pt x="1645889" y="777071"/>
                      </a:cubicBezTo>
                      <a:cubicBezTo>
                        <a:pt x="1645889" y="792337"/>
                        <a:pt x="1649481" y="809400"/>
                        <a:pt x="1657561" y="821972"/>
                      </a:cubicBezTo>
                      <a:cubicBezTo>
                        <a:pt x="1700657" y="895611"/>
                        <a:pt x="1702452" y="970148"/>
                        <a:pt x="1662948" y="1043786"/>
                      </a:cubicBezTo>
                      <a:cubicBezTo>
                        <a:pt x="1640503" y="1085994"/>
                        <a:pt x="1601896" y="1112037"/>
                        <a:pt x="1553414" y="1114731"/>
                      </a:cubicBezTo>
                      <a:cubicBezTo>
                        <a:pt x="1532764" y="1116527"/>
                        <a:pt x="1523786" y="1124609"/>
                        <a:pt x="1520194" y="1143468"/>
                      </a:cubicBezTo>
                      <a:cubicBezTo>
                        <a:pt x="1500442" y="1231475"/>
                        <a:pt x="1458244" y="1307808"/>
                        <a:pt x="1402579" y="1377854"/>
                      </a:cubicBezTo>
                      <a:cubicBezTo>
                        <a:pt x="1390010" y="1393121"/>
                        <a:pt x="1390010" y="1419163"/>
                        <a:pt x="1387316" y="1440716"/>
                      </a:cubicBezTo>
                      <a:cubicBezTo>
                        <a:pt x="1383725" y="1479332"/>
                        <a:pt x="1385521" y="1511661"/>
                        <a:pt x="1426820" y="1538602"/>
                      </a:cubicBezTo>
                      <a:cubicBezTo>
                        <a:pt x="1473507" y="1570033"/>
                        <a:pt x="1508522" y="1618527"/>
                        <a:pt x="1550720" y="1658040"/>
                      </a:cubicBezTo>
                      <a:cubicBezTo>
                        <a:pt x="1564188" y="1670612"/>
                        <a:pt x="1580348" y="1681389"/>
                        <a:pt x="1598305" y="1688573"/>
                      </a:cubicBezTo>
                      <a:cubicBezTo>
                        <a:pt x="1682700" y="1722698"/>
                        <a:pt x="1767096" y="1754130"/>
                        <a:pt x="1852389" y="1787357"/>
                      </a:cubicBezTo>
                      <a:cubicBezTo>
                        <a:pt x="1979880" y="1836748"/>
                        <a:pt x="2060684" y="1927450"/>
                        <a:pt x="2086721" y="2063052"/>
                      </a:cubicBezTo>
                      <a:cubicBezTo>
                        <a:pt x="2087619" y="2067543"/>
                        <a:pt x="2091210" y="2071135"/>
                        <a:pt x="2093005" y="2075625"/>
                      </a:cubicBezTo>
                      <a:cubicBezTo>
                        <a:pt x="2090312" y="2125915"/>
                        <a:pt x="2090312" y="2173510"/>
                        <a:pt x="2090312" y="2221106"/>
                      </a:cubicBezTo>
                      <a:close/>
                      <a:moveTo>
                        <a:pt x="528099" y="793235"/>
                      </a:moveTo>
                      <a:cubicBezTo>
                        <a:pt x="533486" y="787847"/>
                        <a:pt x="539771" y="780663"/>
                        <a:pt x="546953" y="773479"/>
                      </a:cubicBezTo>
                      <a:cubicBezTo>
                        <a:pt x="554136" y="765396"/>
                        <a:pt x="561318" y="757314"/>
                        <a:pt x="569399" y="750130"/>
                      </a:cubicBezTo>
                      <a:cubicBezTo>
                        <a:pt x="595436" y="725883"/>
                        <a:pt x="623268" y="724985"/>
                        <a:pt x="645714" y="745640"/>
                      </a:cubicBezTo>
                      <a:cubicBezTo>
                        <a:pt x="666364" y="765396"/>
                        <a:pt x="669057" y="795031"/>
                        <a:pt x="648407" y="820176"/>
                      </a:cubicBezTo>
                      <a:cubicBezTo>
                        <a:pt x="630451" y="842627"/>
                        <a:pt x="610699" y="863282"/>
                        <a:pt x="588253" y="882141"/>
                      </a:cubicBezTo>
                      <a:cubicBezTo>
                        <a:pt x="534384" y="928838"/>
                        <a:pt x="513734" y="926144"/>
                        <a:pt x="457171" y="884835"/>
                      </a:cubicBezTo>
                      <a:cubicBezTo>
                        <a:pt x="442806" y="874956"/>
                        <a:pt x="412280" y="870466"/>
                        <a:pt x="399710" y="878548"/>
                      </a:cubicBezTo>
                      <a:cubicBezTo>
                        <a:pt x="366491" y="900101"/>
                        <a:pt x="374571" y="937819"/>
                        <a:pt x="379958" y="970148"/>
                      </a:cubicBezTo>
                      <a:cubicBezTo>
                        <a:pt x="383549" y="997987"/>
                        <a:pt x="403301" y="1008763"/>
                        <a:pt x="430236" y="1011457"/>
                      </a:cubicBezTo>
                      <a:cubicBezTo>
                        <a:pt x="494880" y="1017743"/>
                        <a:pt x="521814" y="1046480"/>
                        <a:pt x="540669" y="1110241"/>
                      </a:cubicBezTo>
                      <a:cubicBezTo>
                        <a:pt x="554136" y="1156938"/>
                        <a:pt x="570297" y="1204534"/>
                        <a:pt x="594538" y="1245843"/>
                      </a:cubicBezTo>
                      <a:cubicBezTo>
                        <a:pt x="687912" y="1403897"/>
                        <a:pt x="872863" y="1488312"/>
                        <a:pt x="1050632" y="1458677"/>
                      </a:cubicBezTo>
                      <a:cubicBezTo>
                        <a:pt x="1230197" y="1429042"/>
                        <a:pt x="1374747" y="1292541"/>
                        <a:pt x="1416944" y="1112935"/>
                      </a:cubicBezTo>
                      <a:cubicBezTo>
                        <a:pt x="1433105" y="1043786"/>
                        <a:pt x="1460040" y="1019539"/>
                        <a:pt x="1530968" y="1010559"/>
                      </a:cubicBezTo>
                      <a:cubicBezTo>
                        <a:pt x="1571370" y="1005171"/>
                        <a:pt x="1586633" y="977332"/>
                        <a:pt x="1580348" y="919858"/>
                      </a:cubicBezTo>
                      <a:cubicBezTo>
                        <a:pt x="1576757" y="882141"/>
                        <a:pt x="1555209" y="865976"/>
                        <a:pt x="1516603" y="869568"/>
                      </a:cubicBezTo>
                      <a:cubicBezTo>
                        <a:pt x="1440288" y="876752"/>
                        <a:pt x="1416944" y="863282"/>
                        <a:pt x="1387316" y="792337"/>
                      </a:cubicBezTo>
                      <a:cubicBezTo>
                        <a:pt x="1381929" y="780663"/>
                        <a:pt x="1375645" y="768090"/>
                        <a:pt x="1372951" y="755518"/>
                      </a:cubicBezTo>
                      <a:cubicBezTo>
                        <a:pt x="1366666" y="730373"/>
                        <a:pt x="1353199" y="724985"/>
                        <a:pt x="1328060" y="729475"/>
                      </a:cubicBezTo>
                      <a:cubicBezTo>
                        <a:pt x="1213139" y="751926"/>
                        <a:pt x="1097319" y="756416"/>
                        <a:pt x="981500" y="742946"/>
                      </a:cubicBezTo>
                      <a:cubicBezTo>
                        <a:pt x="832461" y="724985"/>
                        <a:pt x="697788" y="675593"/>
                        <a:pt x="595436" y="559747"/>
                      </a:cubicBezTo>
                      <a:cubicBezTo>
                        <a:pt x="567603" y="528316"/>
                        <a:pt x="564910" y="496885"/>
                        <a:pt x="588253" y="474434"/>
                      </a:cubicBezTo>
                      <a:cubicBezTo>
                        <a:pt x="612495" y="451085"/>
                        <a:pt x="641225" y="456473"/>
                        <a:pt x="673546" y="485210"/>
                      </a:cubicBezTo>
                      <a:cubicBezTo>
                        <a:pt x="705868" y="514845"/>
                        <a:pt x="739087" y="546277"/>
                        <a:pt x="775898" y="567829"/>
                      </a:cubicBezTo>
                      <a:cubicBezTo>
                        <a:pt x="879148" y="628896"/>
                        <a:pt x="994070" y="645060"/>
                        <a:pt x="1110787" y="640570"/>
                      </a:cubicBezTo>
                      <a:cubicBezTo>
                        <a:pt x="1192488" y="636978"/>
                        <a:pt x="1275088" y="624405"/>
                        <a:pt x="1356790" y="613629"/>
                      </a:cubicBezTo>
                      <a:cubicBezTo>
                        <a:pt x="1414251" y="605547"/>
                        <a:pt x="1428616" y="611833"/>
                        <a:pt x="1450164" y="664817"/>
                      </a:cubicBezTo>
                      <a:cubicBezTo>
                        <a:pt x="1460938" y="689962"/>
                        <a:pt x="1472610" y="715107"/>
                        <a:pt x="1481588" y="741149"/>
                      </a:cubicBezTo>
                      <a:cubicBezTo>
                        <a:pt x="1487873" y="758212"/>
                        <a:pt x="1498646" y="768989"/>
                        <a:pt x="1515705" y="760906"/>
                      </a:cubicBezTo>
                      <a:cubicBezTo>
                        <a:pt x="1525581" y="756416"/>
                        <a:pt x="1539048" y="743844"/>
                        <a:pt x="1539946" y="733965"/>
                      </a:cubicBezTo>
                      <a:cubicBezTo>
                        <a:pt x="1545333" y="673797"/>
                        <a:pt x="1551618" y="612731"/>
                        <a:pt x="1548925" y="551665"/>
                      </a:cubicBezTo>
                      <a:cubicBezTo>
                        <a:pt x="1545333" y="460066"/>
                        <a:pt x="1521990" y="372058"/>
                        <a:pt x="1467223" y="295726"/>
                      </a:cubicBezTo>
                      <a:cubicBezTo>
                        <a:pt x="1392703" y="190656"/>
                        <a:pt x="1284964" y="141264"/>
                        <a:pt x="1161065" y="122406"/>
                      </a:cubicBezTo>
                      <a:cubicBezTo>
                        <a:pt x="966237" y="93669"/>
                        <a:pt x="784877" y="122406"/>
                        <a:pt x="624166" y="245436"/>
                      </a:cubicBezTo>
                      <a:cubicBezTo>
                        <a:pt x="610699" y="255314"/>
                        <a:pt x="592742" y="261601"/>
                        <a:pt x="575684" y="265193"/>
                      </a:cubicBezTo>
                      <a:cubicBezTo>
                        <a:pt x="484106" y="284051"/>
                        <a:pt x="431134" y="336137"/>
                        <a:pt x="431134" y="428635"/>
                      </a:cubicBezTo>
                      <a:cubicBezTo>
                        <a:pt x="431134" y="517540"/>
                        <a:pt x="443704" y="606445"/>
                        <a:pt x="449988" y="695350"/>
                      </a:cubicBezTo>
                      <a:cubicBezTo>
                        <a:pt x="453580" y="744742"/>
                        <a:pt x="470638" y="781561"/>
                        <a:pt x="528099" y="793235"/>
                      </a:cubicBezTo>
                      <a:close/>
                      <a:moveTo>
                        <a:pt x="977909" y="1850219"/>
                      </a:moveTo>
                      <a:cubicBezTo>
                        <a:pt x="1074874" y="1765804"/>
                        <a:pt x="1169145" y="1683185"/>
                        <a:pt x="1263417" y="1599668"/>
                      </a:cubicBezTo>
                      <a:cubicBezTo>
                        <a:pt x="1269701" y="1594280"/>
                        <a:pt x="1275986" y="1584401"/>
                        <a:pt x="1275986" y="1576319"/>
                      </a:cubicBezTo>
                      <a:cubicBezTo>
                        <a:pt x="1277782" y="1548480"/>
                        <a:pt x="1276884" y="1520641"/>
                        <a:pt x="1276884" y="1486516"/>
                      </a:cubicBezTo>
                      <a:cubicBezTo>
                        <a:pt x="1075771" y="1600566"/>
                        <a:pt x="879148" y="1598770"/>
                        <a:pt x="678933" y="1488312"/>
                      </a:cubicBezTo>
                      <a:cubicBezTo>
                        <a:pt x="678933" y="1517947"/>
                        <a:pt x="678036" y="1541296"/>
                        <a:pt x="679831" y="1564645"/>
                      </a:cubicBezTo>
                      <a:cubicBezTo>
                        <a:pt x="680729" y="1576319"/>
                        <a:pt x="684320" y="1592484"/>
                        <a:pt x="692401" y="1599668"/>
                      </a:cubicBezTo>
                      <a:cubicBezTo>
                        <a:pt x="785774" y="1683185"/>
                        <a:pt x="880046" y="1764906"/>
                        <a:pt x="977909" y="1850219"/>
                      </a:cubicBezTo>
                      <a:close/>
                      <a:moveTo>
                        <a:pt x="1377440" y="1643671"/>
                      </a:moveTo>
                      <a:cubicBezTo>
                        <a:pt x="1269701" y="1737965"/>
                        <a:pt x="1163758" y="1830462"/>
                        <a:pt x="1055122" y="1925653"/>
                      </a:cubicBezTo>
                      <a:cubicBezTo>
                        <a:pt x="1094626" y="1964269"/>
                        <a:pt x="1130539" y="1999292"/>
                        <a:pt x="1166452" y="2034315"/>
                      </a:cubicBezTo>
                      <a:cubicBezTo>
                        <a:pt x="1207752" y="2074727"/>
                        <a:pt x="1231993" y="2072931"/>
                        <a:pt x="1264314" y="2025335"/>
                      </a:cubicBezTo>
                      <a:cubicBezTo>
                        <a:pt x="1319979" y="1941818"/>
                        <a:pt x="1375645" y="1858301"/>
                        <a:pt x="1431310" y="1774784"/>
                      </a:cubicBezTo>
                      <a:cubicBezTo>
                        <a:pt x="1442084" y="1759517"/>
                        <a:pt x="1451960" y="1743353"/>
                        <a:pt x="1462733" y="1728086"/>
                      </a:cubicBezTo>
                      <a:cubicBezTo>
                        <a:pt x="1433105" y="1699350"/>
                        <a:pt x="1407068" y="1673307"/>
                        <a:pt x="1377440" y="1643671"/>
                      </a:cubicBezTo>
                      <a:close/>
                      <a:moveTo>
                        <a:pt x="899798" y="1924756"/>
                      </a:moveTo>
                      <a:cubicBezTo>
                        <a:pt x="790264" y="1828666"/>
                        <a:pt x="684320" y="1737067"/>
                        <a:pt x="579275" y="1645468"/>
                      </a:cubicBezTo>
                      <a:cubicBezTo>
                        <a:pt x="549647" y="1674204"/>
                        <a:pt x="521814" y="1701145"/>
                        <a:pt x="493982" y="1728984"/>
                      </a:cubicBezTo>
                      <a:cubicBezTo>
                        <a:pt x="563114" y="1832258"/>
                        <a:pt x="631349" y="1936430"/>
                        <a:pt x="701379" y="2037907"/>
                      </a:cubicBezTo>
                      <a:cubicBezTo>
                        <a:pt x="722029" y="2068441"/>
                        <a:pt x="750759" y="2070237"/>
                        <a:pt x="777694" y="2045092"/>
                      </a:cubicBezTo>
                      <a:cubicBezTo>
                        <a:pt x="818096" y="2006476"/>
                        <a:pt x="857600" y="1966963"/>
                        <a:pt x="899798" y="1924756"/>
                      </a:cubicBezTo>
                      <a:close/>
                      <a:moveTo>
                        <a:pt x="978806" y="2001986"/>
                      </a:moveTo>
                      <a:cubicBezTo>
                        <a:pt x="930324" y="2028927"/>
                        <a:pt x="920448" y="2069338"/>
                        <a:pt x="930324" y="2116934"/>
                      </a:cubicBezTo>
                      <a:cubicBezTo>
                        <a:pt x="963543" y="2116934"/>
                        <a:pt x="994967" y="2116934"/>
                        <a:pt x="1024596" y="2116934"/>
                      </a:cubicBezTo>
                      <a:cubicBezTo>
                        <a:pt x="1036267" y="2065746"/>
                        <a:pt x="1022800" y="2027131"/>
                        <a:pt x="978806" y="2001986"/>
                      </a:cubicBezTo>
                      <a:close/>
                    </a:path>
                  </a:pathLst>
                </a:custGeom>
                <a:solidFill>
                  <a:srgbClr val="000000"/>
                </a:solidFill>
                <a:ln w="8971"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E030C86-FA93-5C46-88A4-57AC489C7047}"/>
                    </a:ext>
                  </a:extLst>
                </p:cNvPr>
                <p:cNvSpPr/>
                <p:nvPr/>
              </p:nvSpPr>
              <p:spPr>
                <a:xfrm>
                  <a:off x="2518476" y="4157629"/>
                  <a:ext cx="307087" cy="108610"/>
                </a:xfrm>
                <a:custGeom>
                  <a:avLst/>
                  <a:gdLst>
                    <a:gd name="connsiteX0" fmla="*/ 153528 w 307085"/>
                    <a:gd name="connsiteY0" fmla="*/ 399 h 108611"/>
                    <a:gd name="connsiteX1" fmla="*/ 250493 w 307085"/>
                    <a:gd name="connsiteY1" fmla="*/ 399 h 108611"/>
                    <a:gd name="connsiteX2" fmla="*/ 307056 w 307085"/>
                    <a:gd name="connsiteY2" fmla="*/ 52485 h 108611"/>
                    <a:gd name="connsiteX3" fmla="*/ 252289 w 307085"/>
                    <a:gd name="connsiteY3" fmla="*/ 107265 h 108611"/>
                    <a:gd name="connsiteX4" fmla="*/ 54767 w 307085"/>
                    <a:gd name="connsiteY4" fmla="*/ 107265 h 108611"/>
                    <a:gd name="connsiteX5" fmla="*/ 0 w 307085"/>
                    <a:gd name="connsiteY5" fmla="*/ 53383 h 108611"/>
                    <a:gd name="connsiteX6" fmla="*/ 60154 w 307085"/>
                    <a:gd name="connsiteY6" fmla="*/ 1297 h 108611"/>
                    <a:gd name="connsiteX7" fmla="*/ 153528 w 307085"/>
                    <a:gd name="connsiteY7" fmla="*/ 399 h 108611"/>
                    <a:gd name="connsiteX8" fmla="*/ 153528 w 307085"/>
                    <a:gd name="connsiteY8" fmla="*/ 399 h 10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085" h="108611">
                      <a:moveTo>
                        <a:pt x="153528" y="399"/>
                      </a:moveTo>
                      <a:cubicBezTo>
                        <a:pt x="185850" y="399"/>
                        <a:pt x="218171" y="-499"/>
                        <a:pt x="250493" y="399"/>
                      </a:cubicBezTo>
                      <a:cubicBezTo>
                        <a:pt x="286406" y="1297"/>
                        <a:pt x="306158" y="21054"/>
                        <a:pt x="307056" y="52485"/>
                      </a:cubicBezTo>
                      <a:cubicBezTo>
                        <a:pt x="307954" y="83018"/>
                        <a:pt x="288201" y="105469"/>
                        <a:pt x="252289" y="107265"/>
                      </a:cubicBezTo>
                      <a:cubicBezTo>
                        <a:pt x="186747" y="109061"/>
                        <a:pt x="121206" y="109061"/>
                        <a:pt x="54767" y="107265"/>
                      </a:cubicBezTo>
                      <a:cubicBezTo>
                        <a:pt x="19752" y="106367"/>
                        <a:pt x="0" y="83018"/>
                        <a:pt x="0" y="53383"/>
                      </a:cubicBezTo>
                      <a:cubicBezTo>
                        <a:pt x="898" y="21952"/>
                        <a:pt x="21548" y="2195"/>
                        <a:pt x="60154" y="1297"/>
                      </a:cubicBezTo>
                      <a:cubicBezTo>
                        <a:pt x="90680" y="-499"/>
                        <a:pt x="122104" y="399"/>
                        <a:pt x="153528" y="399"/>
                      </a:cubicBezTo>
                      <a:cubicBezTo>
                        <a:pt x="153528" y="399"/>
                        <a:pt x="153528" y="399"/>
                        <a:pt x="153528" y="399"/>
                      </a:cubicBezTo>
                      <a:close/>
                    </a:path>
                  </a:pathLst>
                </a:custGeom>
                <a:solidFill>
                  <a:srgbClr val="000000"/>
                </a:solidFill>
                <a:ln w="8971"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DEB4E26E-E2BD-9143-8D07-6678D10F105A}"/>
                    </a:ext>
                  </a:extLst>
                </p:cNvPr>
                <p:cNvSpPr/>
                <p:nvPr/>
              </p:nvSpPr>
              <p:spPr>
                <a:xfrm>
                  <a:off x="1065805" y="4395330"/>
                  <a:ext cx="256008" cy="107541"/>
                </a:xfrm>
                <a:custGeom>
                  <a:avLst/>
                  <a:gdLst>
                    <a:gd name="connsiteX0" fmla="*/ 129287 w 256008"/>
                    <a:gd name="connsiteY0" fmla="*/ 673 h 107539"/>
                    <a:gd name="connsiteX1" fmla="*/ 204704 w 256008"/>
                    <a:gd name="connsiteY1" fmla="*/ 673 h 107539"/>
                    <a:gd name="connsiteX2" fmla="*/ 255880 w 256008"/>
                    <a:gd name="connsiteY2" fmla="*/ 50065 h 107539"/>
                    <a:gd name="connsiteX3" fmla="*/ 210989 w 256008"/>
                    <a:gd name="connsiteY3" fmla="*/ 104845 h 107539"/>
                    <a:gd name="connsiteX4" fmla="*/ 46687 w 256008"/>
                    <a:gd name="connsiteY4" fmla="*/ 104845 h 107539"/>
                    <a:gd name="connsiteX5" fmla="*/ 0 w 256008"/>
                    <a:gd name="connsiteY5" fmla="*/ 50963 h 107539"/>
                    <a:gd name="connsiteX6" fmla="*/ 54767 w 256008"/>
                    <a:gd name="connsiteY6" fmla="*/ 673 h 107539"/>
                    <a:gd name="connsiteX7" fmla="*/ 61950 w 256008"/>
                    <a:gd name="connsiteY7" fmla="*/ 673 h 107539"/>
                    <a:gd name="connsiteX8" fmla="*/ 129287 w 256008"/>
                    <a:gd name="connsiteY8" fmla="*/ 673 h 107539"/>
                    <a:gd name="connsiteX9" fmla="*/ 129287 w 256008"/>
                    <a:gd name="connsiteY9" fmla="*/ 673 h 10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08" h="107539">
                      <a:moveTo>
                        <a:pt x="129287" y="673"/>
                      </a:moveTo>
                      <a:cubicBezTo>
                        <a:pt x="154426" y="673"/>
                        <a:pt x="179565" y="-224"/>
                        <a:pt x="204704" y="673"/>
                      </a:cubicBezTo>
                      <a:cubicBezTo>
                        <a:pt x="235230" y="2470"/>
                        <a:pt x="254084" y="19532"/>
                        <a:pt x="255880" y="50065"/>
                      </a:cubicBezTo>
                      <a:cubicBezTo>
                        <a:pt x="257675" y="81496"/>
                        <a:pt x="240617" y="103049"/>
                        <a:pt x="210989" y="104845"/>
                      </a:cubicBezTo>
                      <a:cubicBezTo>
                        <a:pt x="156221" y="108437"/>
                        <a:pt x="101454" y="108437"/>
                        <a:pt x="46687" y="104845"/>
                      </a:cubicBezTo>
                      <a:cubicBezTo>
                        <a:pt x="17059" y="103049"/>
                        <a:pt x="0" y="80598"/>
                        <a:pt x="0" y="50963"/>
                      </a:cubicBezTo>
                      <a:cubicBezTo>
                        <a:pt x="0" y="22226"/>
                        <a:pt x="22446" y="2470"/>
                        <a:pt x="54767" y="673"/>
                      </a:cubicBezTo>
                      <a:cubicBezTo>
                        <a:pt x="57461" y="673"/>
                        <a:pt x="59256" y="673"/>
                        <a:pt x="61950" y="673"/>
                      </a:cubicBezTo>
                      <a:cubicBezTo>
                        <a:pt x="83497" y="-224"/>
                        <a:pt x="106841" y="-224"/>
                        <a:pt x="129287" y="673"/>
                      </a:cubicBezTo>
                      <a:cubicBezTo>
                        <a:pt x="129287" y="-224"/>
                        <a:pt x="129287" y="673"/>
                        <a:pt x="129287" y="673"/>
                      </a:cubicBezTo>
                      <a:close/>
                    </a:path>
                  </a:pathLst>
                </a:custGeom>
                <a:solidFill>
                  <a:srgbClr val="000000"/>
                </a:solidFill>
                <a:ln w="8971"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D8CF5C95-5098-4840-BBE9-8822493B9F0D}"/>
                    </a:ext>
                  </a:extLst>
                </p:cNvPr>
                <p:cNvSpPr/>
                <p:nvPr/>
              </p:nvSpPr>
              <p:spPr>
                <a:xfrm>
                  <a:off x="1087349" y="3739543"/>
                  <a:ext cx="299872" cy="335864"/>
                </a:xfrm>
                <a:custGeom>
                  <a:avLst/>
                  <a:gdLst>
                    <a:gd name="connsiteX0" fmla="*/ 159813 w 299873"/>
                    <a:gd name="connsiteY0" fmla="*/ 335864 h 335863"/>
                    <a:gd name="connsiteX1" fmla="*/ 0 w 299873"/>
                    <a:gd name="connsiteY1" fmla="*/ 76333 h 335863"/>
                    <a:gd name="connsiteX2" fmla="*/ 81702 w 299873"/>
                    <a:gd name="connsiteY2" fmla="*/ 0 h 335863"/>
                    <a:gd name="connsiteX3" fmla="*/ 299873 w 299873"/>
                    <a:gd name="connsiteY3" fmla="*/ 217324 h 335863"/>
                    <a:gd name="connsiteX4" fmla="*/ 159813 w 299873"/>
                    <a:gd name="connsiteY4" fmla="*/ 335864 h 33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73" h="335863">
                      <a:moveTo>
                        <a:pt x="159813" y="335864"/>
                      </a:moveTo>
                      <a:cubicBezTo>
                        <a:pt x="104148" y="246061"/>
                        <a:pt x="52074" y="160748"/>
                        <a:pt x="0" y="76333"/>
                      </a:cubicBezTo>
                      <a:cubicBezTo>
                        <a:pt x="28730" y="49392"/>
                        <a:pt x="56563" y="24247"/>
                        <a:pt x="81702" y="0"/>
                      </a:cubicBezTo>
                      <a:cubicBezTo>
                        <a:pt x="150834" y="69148"/>
                        <a:pt x="224456" y="141889"/>
                        <a:pt x="299873" y="217324"/>
                      </a:cubicBezTo>
                      <a:cubicBezTo>
                        <a:pt x="255880" y="254143"/>
                        <a:pt x="210091" y="293656"/>
                        <a:pt x="159813" y="335864"/>
                      </a:cubicBezTo>
                      <a:close/>
                    </a:path>
                  </a:pathLst>
                </a:custGeom>
                <a:solidFill>
                  <a:srgbClr val="84BA41"/>
                </a:solidFill>
                <a:ln w="8971"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F163E3A-2016-4C47-995E-E95E03829F79}"/>
                    </a:ext>
                  </a:extLst>
                </p:cNvPr>
                <p:cNvSpPr/>
                <p:nvPr/>
              </p:nvSpPr>
              <p:spPr>
                <a:xfrm>
                  <a:off x="1556016" y="3732362"/>
                  <a:ext cx="292158" cy="343046"/>
                </a:xfrm>
                <a:custGeom>
                  <a:avLst/>
                  <a:gdLst>
                    <a:gd name="connsiteX0" fmla="*/ 138265 w 292160"/>
                    <a:gd name="connsiteY0" fmla="*/ 343048 h 343048"/>
                    <a:gd name="connsiteX1" fmla="*/ 0 w 292160"/>
                    <a:gd name="connsiteY1" fmla="*/ 225406 h 343048"/>
                    <a:gd name="connsiteX2" fmla="*/ 225354 w 292160"/>
                    <a:gd name="connsiteY2" fmla="*/ 0 h 343048"/>
                    <a:gd name="connsiteX3" fmla="*/ 287304 w 292160"/>
                    <a:gd name="connsiteY3" fmla="*/ 69149 h 343048"/>
                    <a:gd name="connsiteX4" fmla="*/ 290895 w 292160"/>
                    <a:gd name="connsiteY4" fmla="*/ 93395 h 343048"/>
                    <a:gd name="connsiteX5" fmla="*/ 138265 w 292160"/>
                    <a:gd name="connsiteY5" fmla="*/ 343048 h 34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160" h="343048">
                      <a:moveTo>
                        <a:pt x="138265" y="343048"/>
                      </a:moveTo>
                      <a:cubicBezTo>
                        <a:pt x="87987" y="299943"/>
                        <a:pt x="43095" y="261327"/>
                        <a:pt x="0" y="225406"/>
                      </a:cubicBezTo>
                      <a:cubicBezTo>
                        <a:pt x="73621" y="151767"/>
                        <a:pt x="147243" y="79027"/>
                        <a:pt x="225354" y="0"/>
                      </a:cubicBezTo>
                      <a:cubicBezTo>
                        <a:pt x="243310" y="19757"/>
                        <a:pt x="266653" y="44004"/>
                        <a:pt x="287304" y="69149"/>
                      </a:cubicBezTo>
                      <a:cubicBezTo>
                        <a:pt x="291793" y="74537"/>
                        <a:pt x="293588" y="87109"/>
                        <a:pt x="290895" y="93395"/>
                      </a:cubicBezTo>
                      <a:cubicBezTo>
                        <a:pt x="241515" y="176014"/>
                        <a:pt x="191236" y="257735"/>
                        <a:pt x="138265" y="343048"/>
                      </a:cubicBezTo>
                      <a:close/>
                    </a:path>
                  </a:pathLst>
                </a:custGeom>
                <a:solidFill>
                  <a:srgbClr val="84BA41"/>
                </a:solidFill>
                <a:ln w="8971"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FCC409A-70B9-C14E-A5A8-125BF7FDC8B3}"/>
                    </a:ext>
                  </a:extLst>
                </p:cNvPr>
                <p:cNvSpPr/>
                <p:nvPr/>
              </p:nvSpPr>
              <p:spPr>
                <a:xfrm>
                  <a:off x="3151444" y="3442297"/>
                  <a:ext cx="407610" cy="418969"/>
                </a:xfrm>
                <a:custGeom>
                  <a:avLst/>
                  <a:gdLst>
                    <a:gd name="connsiteX0" fmla="*/ 323217 w 407611"/>
                    <a:gd name="connsiteY0" fmla="*/ 0 h 418966"/>
                    <a:gd name="connsiteX1" fmla="*/ 407612 w 407611"/>
                    <a:gd name="connsiteY1" fmla="*/ 84415 h 418966"/>
                    <a:gd name="connsiteX2" fmla="*/ 376188 w 407611"/>
                    <a:gd name="connsiteY2" fmla="*/ 131113 h 418966"/>
                    <a:gd name="connsiteX3" fmla="*/ 209193 w 407611"/>
                    <a:gd name="connsiteY3" fmla="*/ 381664 h 418966"/>
                    <a:gd name="connsiteX4" fmla="*/ 111330 w 407611"/>
                    <a:gd name="connsiteY4" fmla="*/ 390644 h 418966"/>
                    <a:gd name="connsiteX5" fmla="*/ 0 w 407611"/>
                    <a:gd name="connsiteY5" fmla="*/ 281982 h 418966"/>
                    <a:gd name="connsiteX6" fmla="*/ 323217 w 407611"/>
                    <a:gd name="connsiteY6" fmla="*/ 0 h 41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 h="418966">
                      <a:moveTo>
                        <a:pt x="323217" y="0"/>
                      </a:moveTo>
                      <a:cubicBezTo>
                        <a:pt x="352845" y="29635"/>
                        <a:pt x="378882" y="55678"/>
                        <a:pt x="407612" y="84415"/>
                      </a:cubicBezTo>
                      <a:cubicBezTo>
                        <a:pt x="397736" y="99682"/>
                        <a:pt x="386962" y="115846"/>
                        <a:pt x="376188" y="131113"/>
                      </a:cubicBezTo>
                      <a:cubicBezTo>
                        <a:pt x="320523" y="214630"/>
                        <a:pt x="264858" y="298146"/>
                        <a:pt x="209193" y="381664"/>
                      </a:cubicBezTo>
                      <a:cubicBezTo>
                        <a:pt x="177769" y="428361"/>
                        <a:pt x="152630" y="431055"/>
                        <a:pt x="111330" y="390644"/>
                      </a:cubicBezTo>
                      <a:cubicBezTo>
                        <a:pt x="75417" y="355621"/>
                        <a:pt x="39504" y="320597"/>
                        <a:pt x="0" y="281982"/>
                      </a:cubicBezTo>
                      <a:cubicBezTo>
                        <a:pt x="109535" y="186791"/>
                        <a:pt x="215478" y="94293"/>
                        <a:pt x="323217" y="0"/>
                      </a:cubicBezTo>
                      <a:close/>
                    </a:path>
                  </a:pathLst>
                </a:custGeom>
                <a:solidFill>
                  <a:srgbClr val="84BA41"/>
                </a:solidFill>
                <a:ln w="8971"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7E5AFF9-3F7F-C445-9414-0C32F819C42D}"/>
                    </a:ext>
                  </a:extLst>
                </p:cNvPr>
                <p:cNvSpPr/>
                <p:nvPr/>
              </p:nvSpPr>
              <p:spPr>
                <a:xfrm>
                  <a:off x="2591201" y="3444091"/>
                  <a:ext cx="405816" cy="417045"/>
                </a:xfrm>
                <a:custGeom>
                  <a:avLst/>
                  <a:gdLst>
                    <a:gd name="connsiteX0" fmla="*/ 405816 w 405816"/>
                    <a:gd name="connsiteY0" fmla="*/ 279288 h 417047"/>
                    <a:gd name="connsiteX1" fmla="*/ 283712 w 405816"/>
                    <a:gd name="connsiteY1" fmla="*/ 399624 h 417047"/>
                    <a:gd name="connsiteX2" fmla="*/ 207397 w 405816"/>
                    <a:gd name="connsiteY2" fmla="*/ 392440 h 417047"/>
                    <a:gd name="connsiteX3" fmla="*/ 0 w 405816"/>
                    <a:gd name="connsiteY3" fmla="*/ 83517 h 417047"/>
                    <a:gd name="connsiteX4" fmla="*/ 85293 w 405816"/>
                    <a:gd name="connsiteY4" fmla="*/ 0 h 417047"/>
                    <a:gd name="connsiteX5" fmla="*/ 405816 w 405816"/>
                    <a:gd name="connsiteY5" fmla="*/ 279288 h 41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816" h="417047">
                      <a:moveTo>
                        <a:pt x="405816" y="279288"/>
                      </a:moveTo>
                      <a:cubicBezTo>
                        <a:pt x="363619" y="321496"/>
                        <a:pt x="324114" y="361009"/>
                        <a:pt x="283712" y="399624"/>
                      </a:cubicBezTo>
                      <a:cubicBezTo>
                        <a:pt x="256778" y="424769"/>
                        <a:pt x="228047" y="422973"/>
                        <a:pt x="207397" y="392440"/>
                      </a:cubicBezTo>
                      <a:cubicBezTo>
                        <a:pt x="137367" y="290064"/>
                        <a:pt x="69133" y="186791"/>
                        <a:pt x="0" y="83517"/>
                      </a:cubicBezTo>
                      <a:cubicBezTo>
                        <a:pt x="28730" y="55678"/>
                        <a:pt x="55665" y="29635"/>
                        <a:pt x="85293" y="0"/>
                      </a:cubicBezTo>
                      <a:cubicBezTo>
                        <a:pt x="190339" y="90701"/>
                        <a:pt x="296282" y="183199"/>
                        <a:pt x="405816" y="279288"/>
                      </a:cubicBezTo>
                      <a:close/>
                    </a:path>
                  </a:pathLst>
                </a:custGeom>
                <a:solidFill>
                  <a:srgbClr val="84BA41"/>
                </a:solidFill>
                <a:ln w="8971"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BEFB780E-4DF0-4A47-9B58-4B897203948E}"/>
                    </a:ext>
                  </a:extLst>
                </p:cNvPr>
                <p:cNvSpPr/>
                <p:nvPr/>
              </p:nvSpPr>
              <p:spPr>
                <a:xfrm>
                  <a:off x="3023983" y="3800611"/>
                  <a:ext cx="101830" cy="114949"/>
                </a:xfrm>
                <a:custGeom>
                  <a:avLst/>
                  <a:gdLst>
                    <a:gd name="connsiteX0" fmla="*/ 52043 w 101830"/>
                    <a:gd name="connsiteY0" fmla="*/ 0 h 114947"/>
                    <a:gd name="connsiteX1" fmla="*/ 97832 w 101830"/>
                    <a:gd name="connsiteY1" fmla="*/ 114948 h 114947"/>
                    <a:gd name="connsiteX2" fmla="*/ 3560 w 101830"/>
                    <a:gd name="connsiteY2" fmla="*/ 114948 h 114947"/>
                    <a:gd name="connsiteX3" fmla="*/ 52043 w 101830"/>
                    <a:gd name="connsiteY3" fmla="*/ 0 h 114947"/>
                  </a:gdLst>
                  <a:ahLst/>
                  <a:cxnLst>
                    <a:cxn ang="0">
                      <a:pos x="connsiteX0" y="connsiteY0"/>
                    </a:cxn>
                    <a:cxn ang="0">
                      <a:pos x="connsiteX1" y="connsiteY1"/>
                    </a:cxn>
                    <a:cxn ang="0">
                      <a:pos x="connsiteX2" y="connsiteY2"/>
                    </a:cxn>
                    <a:cxn ang="0">
                      <a:pos x="connsiteX3" y="connsiteY3"/>
                    </a:cxn>
                  </a:cxnLst>
                  <a:rect l="l" t="t" r="r" b="b"/>
                  <a:pathLst>
                    <a:path w="101830" h="114947">
                      <a:moveTo>
                        <a:pt x="52043" y="0"/>
                      </a:moveTo>
                      <a:cubicBezTo>
                        <a:pt x="96036" y="25145"/>
                        <a:pt x="109503" y="63760"/>
                        <a:pt x="97832" y="114948"/>
                      </a:cubicBezTo>
                      <a:cubicBezTo>
                        <a:pt x="68203" y="114948"/>
                        <a:pt x="36780" y="114948"/>
                        <a:pt x="3560" y="114948"/>
                      </a:cubicBezTo>
                      <a:cubicBezTo>
                        <a:pt x="-6316" y="67352"/>
                        <a:pt x="2662" y="26941"/>
                        <a:pt x="52043" y="0"/>
                      </a:cubicBezTo>
                      <a:close/>
                    </a:path>
                  </a:pathLst>
                </a:custGeom>
                <a:solidFill>
                  <a:srgbClr val="84BA41"/>
                </a:solidFill>
                <a:ln w="8971"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71D34B85-20C5-3D4F-95A5-EB9D01BE73EC}"/>
                    </a:ext>
                  </a:extLst>
                </p:cNvPr>
                <p:cNvSpPr/>
                <p:nvPr/>
              </p:nvSpPr>
              <p:spPr>
                <a:xfrm>
                  <a:off x="2973685" y="4027814"/>
                  <a:ext cx="229840" cy="953707"/>
                </a:xfrm>
                <a:custGeom>
                  <a:avLst/>
                  <a:gdLst>
                    <a:gd name="connsiteX0" fmla="*/ 229843 w 229842"/>
                    <a:gd name="connsiteY0" fmla="*/ 953710 h 953709"/>
                    <a:gd name="connsiteX1" fmla="*/ 155323 w 229842"/>
                    <a:gd name="connsiteY1" fmla="*/ 0 h 953709"/>
                    <a:gd name="connsiteX2" fmla="*/ 45789 w 229842"/>
                    <a:gd name="connsiteY2" fmla="*/ 0 h 953709"/>
                    <a:gd name="connsiteX3" fmla="*/ 0 w 229842"/>
                    <a:gd name="connsiteY3" fmla="*/ 949220 h 953709"/>
                    <a:gd name="connsiteX4" fmla="*/ 30526 w 229842"/>
                    <a:gd name="connsiteY4" fmla="*/ 953710 h 95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42" h="953709">
                      <a:moveTo>
                        <a:pt x="229843" y="953710"/>
                      </a:moveTo>
                      <a:lnTo>
                        <a:pt x="155323" y="0"/>
                      </a:lnTo>
                      <a:lnTo>
                        <a:pt x="45789" y="0"/>
                      </a:lnTo>
                      <a:lnTo>
                        <a:pt x="0" y="949220"/>
                      </a:lnTo>
                      <a:lnTo>
                        <a:pt x="30526" y="953710"/>
                      </a:lnTo>
                      <a:close/>
                    </a:path>
                  </a:pathLst>
                </a:custGeom>
                <a:solidFill>
                  <a:srgbClr val="84BA41"/>
                </a:solidFill>
                <a:ln w="8971" cap="flat">
                  <a:noFill/>
                  <a:prstDash val="solid"/>
                  <a:miter/>
                </a:ln>
              </p:spPr>
              <p:txBody>
                <a:bodyPr rtlCol="0" anchor="ctr"/>
                <a:lstStyle/>
                <a:p>
                  <a:endParaRPr lang="en-US"/>
                </a:p>
              </p:txBody>
            </p:sp>
          </p:grpSp>
        </p:grpSp>
      </p:grpSp>
      <p:sp>
        <p:nvSpPr>
          <p:cNvPr id="57" name="Text Placeholder 13">
            <a:extLst>
              <a:ext uri="{FF2B5EF4-FFF2-40B4-BE49-F238E27FC236}">
                <a16:creationId xmlns:a16="http://schemas.microsoft.com/office/drawing/2014/main" id="{2479479B-EAFE-9C4C-ADE6-643611D1EEB7}"/>
              </a:ext>
            </a:extLst>
          </p:cNvPr>
          <p:cNvSpPr txBox="1">
            <a:spLocks/>
          </p:cNvSpPr>
          <p:nvPr/>
        </p:nvSpPr>
        <p:spPr>
          <a:xfrm>
            <a:off x="3851890" y="2765724"/>
            <a:ext cx="1475991" cy="645681"/>
          </a:xfrm>
          <a:prstGeom prst="rect">
            <a:avLst/>
          </a:prstGeom>
        </p:spPr>
        <p:txBody>
          <a:bodyPr numCol="1" spcCol="288000" anchor="t">
            <a:noAutofit/>
          </a:bodyPr>
          <a:lstStyle>
            <a:lvl1pPr marL="0" marR="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lang="en-IE" sz="1400" b="1" kern="120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tabLst>
                <a:tab pos="969963" algn="l"/>
              </a:tabLst>
            </a:pPr>
            <a:endParaRPr lang="en-US" dirty="0">
              <a:solidFill>
                <a:srgbClr val="84BA41"/>
              </a:solidFill>
              <a:latin typeface="Calibri" panose="020F0502020204030204" pitchFamily="34" charset="0"/>
              <a:cs typeface="Calibri" panose="020F0502020204030204" pitchFamily="34" charset="0"/>
            </a:endParaRPr>
          </a:p>
          <a:p>
            <a:pPr algn="ctr">
              <a:tabLst>
                <a:tab pos="969963" algn="l"/>
              </a:tabLst>
            </a:pPr>
            <a:r>
              <a:rPr lang="en-US" sz="4000" dirty="0">
                <a:solidFill>
                  <a:srgbClr val="84BA41"/>
                </a:solidFill>
                <a:latin typeface="Calibri" panose="020F0502020204030204" pitchFamily="34" charset="0"/>
                <a:cs typeface="Calibri" panose="020F0502020204030204" pitchFamily="34" charset="0"/>
              </a:rPr>
              <a:t>1000 	</a:t>
            </a:r>
            <a:endParaRPr lang="en-US" sz="5400" dirty="0">
              <a:solidFill>
                <a:srgbClr val="84BA41"/>
              </a:solidFill>
              <a:latin typeface="Calibri" panose="020F0502020204030204" pitchFamily="34" charset="0"/>
              <a:cs typeface="Calibri" panose="020F0502020204030204" pitchFamily="34" charset="0"/>
            </a:endParaRPr>
          </a:p>
          <a:p>
            <a:pPr>
              <a:tabLst>
                <a:tab pos="969963" algn="l"/>
              </a:tabLst>
            </a:pPr>
            <a:endParaRPr lang="en-US" sz="4000" dirty="0">
              <a:solidFill>
                <a:srgbClr val="84BA41"/>
              </a:solidFill>
              <a:latin typeface="Calibri" panose="020F0502020204030204" pitchFamily="34" charset="0"/>
              <a:cs typeface="Calibri" panose="020F0502020204030204" pitchFamily="34" charset="0"/>
            </a:endParaRPr>
          </a:p>
          <a:p>
            <a:pPr>
              <a:tabLst>
                <a:tab pos="969963" algn="l"/>
              </a:tabLst>
            </a:pPr>
            <a:endParaRPr lang="en-US" dirty="0">
              <a:latin typeface="Calibri" panose="020F0502020204030204" pitchFamily="34" charset="0"/>
              <a:cs typeface="Calibri" panose="020F0502020204030204" pitchFamily="34" charset="0"/>
            </a:endParaRPr>
          </a:p>
        </p:txBody>
      </p:sp>
      <p:cxnSp>
        <p:nvCxnSpPr>
          <p:cNvPr id="59" name="Straight Connector 58">
            <a:extLst>
              <a:ext uri="{FF2B5EF4-FFF2-40B4-BE49-F238E27FC236}">
                <a16:creationId xmlns:a16="http://schemas.microsoft.com/office/drawing/2014/main" id="{667D7A64-A409-B949-B6D1-F1BDB776D8D3}"/>
              </a:ext>
            </a:extLst>
          </p:cNvPr>
          <p:cNvCxnSpPr>
            <a:cxnSpLocks/>
          </p:cNvCxnSpPr>
          <p:nvPr/>
        </p:nvCxnSpPr>
        <p:spPr>
          <a:xfrm>
            <a:off x="5367878" y="7128560"/>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60" name="Text Placeholder 32">
            <a:extLst>
              <a:ext uri="{FF2B5EF4-FFF2-40B4-BE49-F238E27FC236}">
                <a16:creationId xmlns:a16="http://schemas.microsoft.com/office/drawing/2014/main" id="{8F138A6E-4A71-DE40-B33C-E4FB4F040098}"/>
              </a:ext>
            </a:extLst>
          </p:cNvPr>
          <p:cNvSpPr txBox="1">
            <a:spLocks/>
          </p:cNvSpPr>
          <p:nvPr/>
        </p:nvSpPr>
        <p:spPr>
          <a:xfrm>
            <a:off x="980440" y="6576363"/>
            <a:ext cx="6169139" cy="465820"/>
          </a:xfrm>
          <a:prstGeom prst="rect">
            <a:avLst/>
          </a:prstGeom>
        </p:spPr>
        <p:txBody>
          <a:bodyPr>
            <a:noAutofit/>
          </a:bodyPr>
          <a:lstStyle>
            <a:lvl1pPr marL="0" indent="0" algn="r" defTabSz="2072941" rtl="0" eaLnBrk="1" latinLnBrk="0" hangingPunct="1">
              <a:lnSpc>
                <a:spcPct val="100000"/>
              </a:lnSpc>
              <a:spcBef>
                <a:spcPts val="2267"/>
              </a:spcBef>
              <a:buFont typeface="Arial" panose="020B0604020202020204" pitchFamily="34" charset="0"/>
              <a:buNone/>
              <a:defRPr sz="2400" b="1" i="0" kern="1200">
                <a:solidFill>
                  <a:srgbClr val="297239"/>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latin typeface="Calibri" panose="020F0502020204030204" pitchFamily="34" charset="0"/>
                <a:cs typeface="Calibri" panose="020F0502020204030204" pitchFamily="34" charset="0"/>
              </a:rPr>
              <a:t>GOOD PRACTICES</a:t>
            </a:r>
            <a:endParaRPr lang="en-US" dirty="0">
              <a:latin typeface="Calibri" panose="020F0502020204030204" pitchFamily="34" charset="0"/>
              <a:cs typeface="Calibri" panose="020F0502020204030204" pitchFamily="34" charset="0"/>
            </a:endParaRPr>
          </a:p>
        </p:txBody>
      </p:sp>
      <p:sp>
        <p:nvSpPr>
          <p:cNvPr id="61" name="Text Placeholder 2">
            <a:extLst>
              <a:ext uri="{FF2B5EF4-FFF2-40B4-BE49-F238E27FC236}">
                <a16:creationId xmlns:a16="http://schemas.microsoft.com/office/drawing/2014/main" id="{5266C95B-5735-4140-8334-959C211D9ACC}"/>
              </a:ext>
            </a:extLst>
          </p:cNvPr>
          <p:cNvSpPr txBox="1">
            <a:spLocks/>
          </p:cNvSpPr>
          <p:nvPr/>
        </p:nvSpPr>
        <p:spPr>
          <a:xfrm>
            <a:off x="1140352" y="7465776"/>
            <a:ext cx="4088474" cy="517624"/>
          </a:xfrm>
          <a:prstGeom prst="rect">
            <a:avLst/>
          </a:prstGeom>
        </p:spPr>
        <p:txBody>
          <a:bodyPr numCol="1" spcCol="288000" anchor="t">
            <a:noAutofit/>
          </a:bodyPr>
          <a:lstStyle>
            <a:lvl1pPr marL="0" indent="0" algn="l" defTabSz="2072941" rtl="0" eaLnBrk="1" latinLnBrk="0" hangingPunct="1">
              <a:lnSpc>
                <a:spcPts val="1740"/>
              </a:lnSpc>
              <a:spcBef>
                <a:spcPts val="0"/>
              </a:spcBef>
              <a:buFont typeface="Arial" panose="020B0604020202020204" pitchFamily="34" charset="0"/>
              <a:buNone/>
              <a:defRPr lang="en-IE" sz="1200" b="1" kern="120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400" dirty="0">
                <a:latin typeface="Calibri" panose="020F0502020204030204" pitchFamily="34" charset="0"/>
                <a:cs typeface="Calibri" panose="020F0502020204030204" pitchFamily="34" charset="0"/>
              </a:rPr>
              <a:t>WHAT IS YOUR  </a:t>
            </a:r>
            <a:r>
              <a:rPr lang="en-GB" sz="1400" dirty="0">
                <a:solidFill>
                  <a:schemeClr val="bg1"/>
                </a:solidFill>
                <a:highlight>
                  <a:srgbClr val="84BA41"/>
                </a:highlight>
                <a:latin typeface="Calibri" panose="020F0502020204030204" pitchFamily="34" charset="0"/>
                <a:cs typeface="Calibri" panose="020F0502020204030204" pitchFamily="34" charset="0"/>
              </a:rPr>
              <a:t>VISION AND STRATEGY</a:t>
            </a:r>
            <a:r>
              <a:rPr lang="en-GB" sz="1400" dirty="0">
                <a:solidFill>
                  <a:schemeClr val="bg1"/>
                </a:solidFill>
                <a:latin typeface="Calibri" panose="020F0502020204030204" pitchFamily="34" charset="0"/>
                <a:cs typeface="Calibri" panose="020F0502020204030204" pitchFamily="34" charset="0"/>
              </a:rPr>
              <a:t>  </a:t>
            </a:r>
            <a:r>
              <a:rPr lang="en-GB" sz="1400" dirty="0">
                <a:latin typeface="Calibri" panose="020F0502020204030204" pitchFamily="34" charset="0"/>
                <a:cs typeface="Calibri" panose="020F0502020204030204" pitchFamily="34" charset="0"/>
              </a:rPr>
              <a:t>RELATED TO SUSTAINABLE DEVELOPMENT/CLIMATE ACTIONS?</a:t>
            </a:r>
          </a:p>
          <a:p>
            <a:endParaRPr lang="en-GB" sz="1400" dirty="0">
              <a:latin typeface="Calibri" panose="020F0502020204030204" pitchFamily="34" charset="0"/>
              <a:cs typeface="Calibri" panose="020F0502020204030204" pitchFamily="34" charset="0"/>
            </a:endParaRPr>
          </a:p>
          <a:p>
            <a:endParaRPr lang="en-GB" sz="1400" dirty="0">
              <a:latin typeface="Calibri" panose="020F0502020204030204" pitchFamily="34" charset="0"/>
              <a:cs typeface="Calibri" panose="020F0502020204030204" pitchFamily="34" charset="0"/>
            </a:endParaRPr>
          </a:p>
        </p:txBody>
      </p:sp>
      <p:sp>
        <p:nvSpPr>
          <p:cNvPr id="62" name="Text Placeholder 5">
            <a:extLst>
              <a:ext uri="{FF2B5EF4-FFF2-40B4-BE49-F238E27FC236}">
                <a16:creationId xmlns:a16="http://schemas.microsoft.com/office/drawing/2014/main" id="{DE0CA180-DD4C-9149-9A0C-84938AC45A3C}"/>
              </a:ext>
            </a:extLst>
          </p:cNvPr>
          <p:cNvSpPr txBox="1">
            <a:spLocks/>
          </p:cNvSpPr>
          <p:nvPr/>
        </p:nvSpPr>
        <p:spPr>
          <a:xfrm>
            <a:off x="1140352" y="8153030"/>
            <a:ext cx="5910006" cy="1880167"/>
          </a:xfrm>
          <a:prstGeom prst="rect">
            <a:avLst/>
          </a:prstGeom>
        </p:spPr>
        <p:txBody>
          <a:bodyPr numCol="1" spcCol="288000" anchor="t">
            <a:noAutofit/>
          </a:bodyPr>
          <a:lstStyle>
            <a:lvl1pPr marL="0" indent="0" algn="l" defTabSz="2072941" rtl="0" eaLnBrk="1" latinLnBrk="0" hangingPunct="1">
              <a:lnSpc>
                <a:spcPts val="1740"/>
              </a:lnSpc>
              <a:spcBef>
                <a:spcPts val="0"/>
              </a:spcBef>
              <a:buFont typeface="Arial" panose="020B0604020202020204" pitchFamily="34" charset="0"/>
              <a:buNone/>
              <a:defRPr lang="en-GB" sz="1200" b="1" kern="1200" smtClean="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ct val="100000"/>
              </a:lnSpc>
            </a:pPr>
            <a:r>
              <a:rPr lang="en-US" sz="1050" b="0" dirty="0">
                <a:solidFill>
                  <a:schemeClr val="tx1"/>
                </a:solidFill>
                <a:latin typeface="Calibri" panose="020F0502020204030204" pitchFamily="34" charset="0"/>
                <a:cs typeface="Calibri" panose="020F0502020204030204" pitchFamily="34" charset="0"/>
              </a:rPr>
              <a:t>Creative Spark has a clearly defined purpose, vision and mission, and the strategy needed to achieve these are clearly set out in their strategic plan.  Creative Sparks purpose is to provide a </a:t>
            </a:r>
            <a:r>
              <a:rPr lang="en-US" sz="1050" b="0" dirty="0" err="1">
                <a:solidFill>
                  <a:schemeClr val="tx1"/>
                </a:solidFill>
                <a:latin typeface="Calibri" panose="020F0502020204030204" pitchFamily="34" charset="0"/>
                <a:cs typeface="Calibri" panose="020F0502020204030204" pitchFamily="34" charset="0"/>
              </a:rPr>
              <a:t>centre</a:t>
            </a:r>
            <a:r>
              <a:rPr lang="en-US" sz="1050" b="0" dirty="0">
                <a:solidFill>
                  <a:schemeClr val="tx1"/>
                </a:solidFill>
                <a:latin typeface="Calibri" panose="020F0502020204030204" pitchFamily="34" charset="0"/>
                <a:cs typeface="Calibri" panose="020F0502020204030204" pitchFamily="34" charset="0"/>
              </a:rPr>
              <a:t> for creativity and innovation, with three key pillars to all their activities; they provide space, they deliver supports, and they connect clusters.  </a:t>
            </a:r>
          </a:p>
          <a:p>
            <a:pPr algn="just">
              <a:lnSpc>
                <a:spcPct val="100000"/>
              </a:lnSpc>
            </a:pPr>
            <a:endParaRPr lang="en-US" sz="1050" b="0" dirty="0">
              <a:solidFill>
                <a:schemeClr val="tx1"/>
              </a:solidFill>
              <a:latin typeface="Calibri" panose="020F0502020204030204" pitchFamily="34" charset="0"/>
              <a:cs typeface="Calibri" panose="020F0502020204030204" pitchFamily="34" charset="0"/>
            </a:endParaRPr>
          </a:p>
          <a:p>
            <a:pPr algn="just">
              <a:lnSpc>
                <a:spcPct val="100000"/>
              </a:lnSpc>
            </a:pPr>
            <a:r>
              <a:rPr lang="en-US" sz="1050" b="0" dirty="0">
                <a:solidFill>
                  <a:schemeClr val="tx1"/>
                </a:solidFill>
                <a:latin typeface="Calibri" panose="020F0502020204030204" pitchFamily="34" charset="0"/>
                <a:cs typeface="Calibri" panose="020F0502020204030204" pitchFamily="34" charset="0"/>
              </a:rPr>
              <a:t>Creative Spark keep the Sustainable Development Goals at the forefront of all decision making.  The three SDGs that they constantly work towards are SDG8 - Decent Work and Economic Growth, SDG 9 - Industry, innovation and infrastructure, and SDG11 - sustainable cities and communities. </a:t>
            </a:r>
            <a:endParaRPr lang="en-IE" sz="1050" b="0" dirty="0">
              <a:solidFill>
                <a:schemeClr val="tx1"/>
              </a:solidFill>
              <a:latin typeface="Calibri" panose="020F0502020204030204" pitchFamily="34" charset="0"/>
              <a:cs typeface="Calibri" panose="020F0502020204030204" pitchFamily="34" charset="0"/>
            </a:endParaRPr>
          </a:p>
        </p:txBody>
      </p:sp>
      <p:grpSp>
        <p:nvGrpSpPr>
          <p:cNvPr id="63" name="Group 62">
            <a:extLst>
              <a:ext uri="{FF2B5EF4-FFF2-40B4-BE49-F238E27FC236}">
                <a16:creationId xmlns:a16="http://schemas.microsoft.com/office/drawing/2014/main" id="{48CC3B0E-A0A0-E446-8496-BE394158487E}"/>
              </a:ext>
            </a:extLst>
          </p:cNvPr>
          <p:cNvGrpSpPr/>
          <p:nvPr/>
        </p:nvGrpSpPr>
        <p:grpSpPr>
          <a:xfrm>
            <a:off x="222006" y="7509987"/>
            <a:ext cx="7335303" cy="710005"/>
            <a:chOff x="213766" y="1344591"/>
            <a:chExt cx="7335303" cy="710005"/>
          </a:xfrm>
        </p:grpSpPr>
        <p:sp>
          <p:nvSpPr>
            <p:cNvPr id="64" name="Oval 63">
              <a:extLst>
                <a:ext uri="{FF2B5EF4-FFF2-40B4-BE49-F238E27FC236}">
                  <a16:creationId xmlns:a16="http://schemas.microsoft.com/office/drawing/2014/main" id="{C2FAF61D-A9AD-8E49-BDBE-A0F00B2DE43C}"/>
                </a:ext>
              </a:extLst>
            </p:cNvPr>
            <p:cNvSpPr/>
            <p:nvPr/>
          </p:nvSpPr>
          <p:spPr>
            <a:xfrm>
              <a:off x="213766" y="1344591"/>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10D41F00-2D24-244D-9C9D-66B4E19902EC}"/>
                </a:ext>
              </a:extLst>
            </p:cNvPr>
            <p:cNvCxnSpPr>
              <a:cxnSpLocks/>
            </p:cNvCxnSpPr>
            <p:nvPr/>
          </p:nvCxnSpPr>
          <p:spPr>
            <a:xfrm>
              <a:off x="798246" y="1894139"/>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66" name="Graphic 2">
              <a:extLst>
                <a:ext uri="{FF2B5EF4-FFF2-40B4-BE49-F238E27FC236}">
                  <a16:creationId xmlns:a16="http://schemas.microsoft.com/office/drawing/2014/main" id="{080DA41C-BB8D-0847-A0CB-C1DBAA6889B1}"/>
                </a:ext>
              </a:extLst>
            </p:cNvPr>
            <p:cNvGrpSpPr/>
            <p:nvPr/>
          </p:nvGrpSpPr>
          <p:grpSpPr>
            <a:xfrm>
              <a:off x="350342" y="1476225"/>
              <a:ext cx="448818" cy="446735"/>
              <a:chOff x="3917171" y="3851610"/>
              <a:chExt cx="870324" cy="866284"/>
            </a:xfrm>
            <a:solidFill>
              <a:schemeClr val="bg1"/>
            </a:solidFill>
          </p:grpSpPr>
          <p:sp>
            <p:nvSpPr>
              <p:cNvPr id="67" name="Freeform 66">
                <a:extLst>
                  <a:ext uri="{FF2B5EF4-FFF2-40B4-BE49-F238E27FC236}">
                    <a16:creationId xmlns:a16="http://schemas.microsoft.com/office/drawing/2014/main" id="{7A5FD988-A421-0D44-9F77-10686D1FB74D}"/>
                  </a:ext>
                </a:extLst>
              </p:cNvPr>
              <p:cNvSpPr/>
              <p:nvPr/>
            </p:nvSpPr>
            <p:spPr>
              <a:xfrm>
                <a:off x="4425802" y="3860759"/>
                <a:ext cx="46741" cy="84796"/>
              </a:xfrm>
              <a:custGeom>
                <a:avLst/>
                <a:gdLst>
                  <a:gd name="connsiteX0" fmla="*/ 10724 w 46741"/>
                  <a:gd name="connsiteY0" fmla="*/ 83893 h 84796"/>
                  <a:gd name="connsiteX1" fmla="*/ 15241 w 46741"/>
                  <a:gd name="connsiteY1" fmla="*/ 84797 h 84796"/>
                  <a:gd name="connsiteX2" fmla="*/ 28791 w 46741"/>
                  <a:gd name="connsiteY2" fmla="*/ 74860 h 84796"/>
                  <a:gd name="connsiteX3" fmla="*/ 45954 w 46741"/>
                  <a:gd name="connsiteY3" fmla="*/ 18854 h 84796"/>
                  <a:gd name="connsiteX4" fmla="*/ 36017 w 46741"/>
                  <a:gd name="connsiteY4" fmla="*/ 788 h 84796"/>
                  <a:gd name="connsiteX5" fmla="*/ 17951 w 46741"/>
                  <a:gd name="connsiteY5" fmla="*/ 10724 h 84796"/>
                  <a:gd name="connsiteX6" fmla="*/ 17951 w 46741"/>
                  <a:gd name="connsiteY6" fmla="*/ 10724 h 84796"/>
                  <a:gd name="connsiteX7" fmla="*/ 788 w 46741"/>
                  <a:gd name="connsiteY7" fmla="*/ 66730 h 84796"/>
                  <a:gd name="connsiteX8" fmla="*/ 10724 w 46741"/>
                  <a:gd name="connsiteY8" fmla="*/ 83893 h 84796"/>
                  <a:gd name="connsiteX9" fmla="*/ 10724 w 46741"/>
                  <a:gd name="connsiteY9" fmla="*/ 83893 h 8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41" h="84796">
                    <a:moveTo>
                      <a:pt x="10724" y="83893"/>
                    </a:moveTo>
                    <a:cubicBezTo>
                      <a:pt x="11628" y="83893"/>
                      <a:pt x="13434" y="84797"/>
                      <a:pt x="15241" y="84797"/>
                    </a:cubicBezTo>
                    <a:cubicBezTo>
                      <a:pt x="21564" y="84797"/>
                      <a:pt x="26984" y="80280"/>
                      <a:pt x="28791" y="74860"/>
                    </a:cubicBezTo>
                    <a:lnTo>
                      <a:pt x="45954" y="18854"/>
                    </a:lnTo>
                    <a:cubicBezTo>
                      <a:pt x="48664" y="11628"/>
                      <a:pt x="44147" y="3498"/>
                      <a:pt x="36017" y="788"/>
                    </a:cubicBezTo>
                    <a:cubicBezTo>
                      <a:pt x="27888" y="-1922"/>
                      <a:pt x="20661" y="2595"/>
                      <a:pt x="17951" y="10724"/>
                    </a:cubicBezTo>
                    <a:lnTo>
                      <a:pt x="17951" y="10724"/>
                    </a:lnTo>
                    <a:lnTo>
                      <a:pt x="788" y="66730"/>
                    </a:lnTo>
                    <a:cubicBezTo>
                      <a:pt x="-1922" y="73957"/>
                      <a:pt x="2594" y="82087"/>
                      <a:pt x="10724" y="83893"/>
                    </a:cubicBezTo>
                    <a:cubicBezTo>
                      <a:pt x="10724" y="83893"/>
                      <a:pt x="10724" y="83893"/>
                      <a:pt x="10724" y="83893"/>
                    </a:cubicBezTo>
                    <a:close/>
                  </a:path>
                </a:pathLst>
              </a:custGeom>
              <a:grpFill/>
              <a:ln w="9028"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2323CEB6-9B57-6246-980B-3170ACC5E1BB}"/>
                  </a:ext>
                </a:extLst>
              </p:cNvPr>
              <p:cNvSpPr/>
              <p:nvPr/>
            </p:nvSpPr>
            <p:spPr>
              <a:xfrm>
                <a:off x="4523747" y="3889338"/>
                <a:ext cx="57122" cy="80418"/>
              </a:xfrm>
              <a:custGeom>
                <a:avLst/>
                <a:gdLst>
                  <a:gd name="connsiteX0" fmla="*/ 7628 w 57122"/>
                  <a:gd name="connsiteY0" fmla="*/ 78800 h 80418"/>
                  <a:gd name="connsiteX1" fmla="*/ 27501 w 57122"/>
                  <a:gd name="connsiteY1" fmla="*/ 73381 h 80418"/>
                  <a:gd name="connsiteX2" fmla="*/ 55504 w 57122"/>
                  <a:gd name="connsiteY2" fmla="*/ 21891 h 80418"/>
                  <a:gd name="connsiteX3" fmla="*/ 50084 w 57122"/>
                  <a:gd name="connsiteY3" fmla="*/ 2018 h 80418"/>
                  <a:gd name="connsiteX4" fmla="*/ 30211 w 57122"/>
                  <a:gd name="connsiteY4" fmla="*/ 7438 h 80418"/>
                  <a:gd name="connsiteX5" fmla="*/ 2208 w 57122"/>
                  <a:gd name="connsiteY5" fmla="*/ 58927 h 80418"/>
                  <a:gd name="connsiteX6" fmla="*/ 7628 w 57122"/>
                  <a:gd name="connsiteY6" fmla="*/ 78800 h 80418"/>
                  <a:gd name="connsiteX7" fmla="*/ 7628 w 57122"/>
                  <a:gd name="connsiteY7" fmla="*/ 78800 h 8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22" h="80418">
                    <a:moveTo>
                      <a:pt x="7628" y="78800"/>
                    </a:moveTo>
                    <a:cubicBezTo>
                      <a:pt x="14855" y="82414"/>
                      <a:pt x="22985" y="79704"/>
                      <a:pt x="27501" y="73381"/>
                    </a:cubicBezTo>
                    <a:lnTo>
                      <a:pt x="55504" y="21891"/>
                    </a:lnTo>
                    <a:cubicBezTo>
                      <a:pt x="59117" y="14665"/>
                      <a:pt x="56407" y="6535"/>
                      <a:pt x="50084" y="2018"/>
                    </a:cubicBezTo>
                    <a:cubicBezTo>
                      <a:pt x="43761" y="-2499"/>
                      <a:pt x="34728" y="1115"/>
                      <a:pt x="30211" y="7438"/>
                    </a:cubicBezTo>
                    <a:lnTo>
                      <a:pt x="2208" y="58927"/>
                    </a:lnTo>
                    <a:cubicBezTo>
                      <a:pt x="-2308" y="66154"/>
                      <a:pt x="401" y="75187"/>
                      <a:pt x="7628" y="78800"/>
                    </a:cubicBezTo>
                    <a:cubicBezTo>
                      <a:pt x="7628" y="78800"/>
                      <a:pt x="7628" y="78800"/>
                      <a:pt x="7628" y="78800"/>
                    </a:cubicBezTo>
                    <a:close/>
                  </a:path>
                </a:pathLst>
              </a:custGeom>
              <a:grpFill/>
              <a:ln w="9028"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C7770B94-0F33-4644-8CF5-04C467AC4217}"/>
                  </a:ext>
                </a:extLst>
              </p:cNvPr>
              <p:cNvSpPr/>
              <p:nvPr/>
            </p:nvSpPr>
            <p:spPr>
              <a:xfrm>
                <a:off x="4624471" y="3940190"/>
                <a:ext cx="67640" cy="74921"/>
              </a:xfrm>
              <a:custGeom>
                <a:avLst/>
                <a:gdLst>
                  <a:gd name="connsiteX0" fmla="*/ 15302 w 67640"/>
                  <a:gd name="connsiteY0" fmla="*/ 74921 h 74921"/>
                  <a:gd name="connsiteX1" fmla="*/ 26142 w 67640"/>
                  <a:gd name="connsiteY1" fmla="*/ 69502 h 74921"/>
                  <a:gd name="connsiteX2" fmla="*/ 64081 w 67640"/>
                  <a:gd name="connsiteY2" fmla="*/ 24336 h 74921"/>
                  <a:gd name="connsiteX3" fmla="*/ 62275 w 67640"/>
                  <a:gd name="connsiteY3" fmla="*/ 3559 h 74921"/>
                  <a:gd name="connsiteX4" fmla="*/ 41498 w 67640"/>
                  <a:gd name="connsiteY4" fmla="*/ 5365 h 74921"/>
                  <a:gd name="connsiteX5" fmla="*/ 41498 w 67640"/>
                  <a:gd name="connsiteY5" fmla="*/ 5365 h 74921"/>
                  <a:gd name="connsiteX6" fmla="*/ 3559 w 67640"/>
                  <a:gd name="connsiteY6" fmla="*/ 50532 h 74921"/>
                  <a:gd name="connsiteX7" fmla="*/ 5365 w 67640"/>
                  <a:gd name="connsiteY7" fmla="*/ 71308 h 74921"/>
                  <a:gd name="connsiteX8" fmla="*/ 15302 w 67640"/>
                  <a:gd name="connsiteY8" fmla="*/ 74921 h 7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921">
                    <a:moveTo>
                      <a:pt x="15302" y="74921"/>
                    </a:moveTo>
                    <a:cubicBezTo>
                      <a:pt x="19819" y="74921"/>
                      <a:pt x="23432" y="73115"/>
                      <a:pt x="26142" y="69502"/>
                    </a:cubicBezTo>
                    <a:lnTo>
                      <a:pt x="64081" y="24336"/>
                    </a:lnTo>
                    <a:cubicBezTo>
                      <a:pt x="69501" y="18012"/>
                      <a:pt x="68598" y="8979"/>
                      <a:pt x="62275" y="3559"/>
                    </a:cubicBezTo>
                    <a:cubicBezTo>
                      <a:pt x="55952" y="-1861"/>
                      <a:pt x="46918" y="-958"/>
                      <a:pt x="41498" y="5365"/>
                    </a:cubicBezTo>
                    <a:cubicBezTo>
                      <a:pt x="41498" y="5365"/>
                      <a:pt x="41498" y="5365"/>
                      <a:pt x="41498" y="5365"/>
                    </a:cubicBezTo>
                    <a:lnTo>
                      <a:pt x="3559" y="50532"/>
                    </a:lnTo>
                    <a:cubicBezTo>
                      <a:pt x="-1861" y="56855"/>
                      <a:pt x="-958" y="65888"/>
                      <a:pt x="5365" y="71308"/>
                    </a:cubicBezTo>
                    <a:cubicBezTo>
                      <a:pt x="8979" y="74018"/>
                      <a:pt x="11689" y="74921"/>
                      <a:pt x="15302" y="74921"/>
                    </a:cubicBezTo>
                    <a:close/>
                  </a:path>
                </a:pathLst>
              </a:custGeom>
              <a:grpFill/>
              <a:ln w="9028"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9B7D03E4-4A6B-EF4E-A4FA-B685364669B1}"/>
                  </a:ext>
                </a:extLst>
              </p:cNvPr>
              <p:cNvSpPr/>
              <p:nvPr/>
            </p:nvSpPr>
            <p:spPr>
              <a:xfrm>
                <a:off x="4713900" y="4020349"/>
                <a:ext cx="73594" cy="67027"/>
              </a:xfrm>
              <a:custGeom>
                <a:avLst/>
                <a:gdLst>
                  <a:gd name="connsiteX0" fmla="*/ 14399 w 73594"/>
                  <a:gd name="connsiteY0" fmla="*/ 67028 h 67027"/>
                  <a:gd name="connsiteX1" fmla="*/ 23432 w 73594"/>
                  <a:gd name="connsiteY1" fmla="*/ 63414 h 67027"/>
                  <a:gd name="connsiteX2" fmla="*/ 68598 w 73594"/>
                  <a:gd name="connsiteY2" fmla="*/ 25475 h 67027"/>
                  <a:gd name="connsiteX3" fmla="*/ 70405 w 73594"/>
                  <a:gd name="connsiteY3" fmla="*/ 4698 h 67027"/>
                  <a:gd name="connsiteX4" fmla="*/ 50531 w 73594"/>
                  <a:gd name="connsiteY4" fmla="*/ 2892 h 67027"/>
                  <a:gd name="connsiteX5" fmla="*/ 5365 w 73594"/>
                  <a:gd name="connsiteY5" fmla="*/ 40831 h 67027"/>
                  <a:gd name="connsiteX6" fmla="*/ 3559 w 73594"/>
                  <a:gd name="connsiteY6" fmla="*/ 61608 h 67027"/>
                  <a:gd name="connsiteX7" fmla="*/ 14399 w 73594"/>
                  <a:gd name="connsiteY7" fmla="*/ 67028 h 67027"/>
                  <a:gd name="connsiteX8" fmla="*/ 14399 w 73594"/>
                  <a:gd name="connsiteY8" fmla="*/ 67028 h 6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94" h="67027">
                    <a:moveTo>
                      <a:pt x="14399" y="67028"/>
                    </a:moveTo>
                    <a:cubicBezTo>
                      <a:pt x="18012" y="67028"/>
                      <a:pt x="20722" y="66124"/>
                      <a:pt x="23432" y="63414"/>
                    </a:cubicBezTo>
                    <a:lnTo>
                      <a:pt x="68598" y="25475"/>
                    </a:lnTo>
                    <a:cubicBezTo>
                      <a:pt x="74921" y="20055"/>
                      <a:pt x="74921" y="11022"/>
                      <a:pt x="70405" y="4698"/>
                    </a:cubicBezTo>
                    <a:cubicBezTo>
                      <a:pt x="64985" y="-722"/>
                      <a:pt x="56855" y="-1625"/>
                      <a:pt x="50531" y="2892"/>
                    </a:cubicBezTo>
                    <a:lnTo>
                      <a:pt x="5365" y="40831"/>
                    </a:lnTo>
                    <a:cubicBezTo>
                      <a:pt x="-958" y="46251"/>
                      <a:pt x="-1861" y="55285"/>
                      <a:pt x="3559" y="61608"/>
                    </a:cubicBezTo>
                    <a:cubicBezTo>
                      <a:pt x="5365" y="65221"/>
                      <a:pt x="9882" y="67028"/>
                      <a:pt x="14399" y="67028"/>
                    </a:cubicBezTo>
                    <a:lnTo>
                      <a:pt x="14399" y="67028"/>
                    </a:lnTo>
                    <a:close/>
                  </a:path>
                </a:pathLst>
              </a:custGeom>
              <a:grpFill/>
              <a:ln w="9028"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73F5CE9A-022C-7849-8838-44E62978453D}"/>
                  </a:ext>
                </a:extLst>
              </p:cNvPr>
              <p:cNvSpPr/>
              <p:nvPr/>
            </p:nvSpPr>
            <p:spPr>
              <a:xfrm>
                <a:off x="4011485" y="3940558"/>
                <a:ext cx="67271" cy="74498"/>
              </a:xfrm>
              <a:custGeom>
                <a:avLst/>
                <a:gdLst>
                  <a:gd name="connsiteX0" fmla="*/ 41130 w 67271"/>
                  <a:gd name="connsiteY0" fmla="*/ 69133 h 74498"/>
                  <a:gd name="connsiteX1" fmla="*/ 61906 w 67271"/>
                  <a:gd name="connsiteY1" fmla="*/ 70939 h 74498"/>
                  <a:gd name="connsiteX2" fmla="*/ 63713 w 67271"/>
                  <a:gd name="connsiteY2" fmla="*/ 50163 h 74498"/>
                  <a:gd name="connsiteX3" fmla="*/ 63713 w 67271"/>
                  <a:gd name="connsiteY3" fmla="*/ 50163 h 74498"/>
                  <a:gd name="connsiteX4" fmla="*/ 25773 w 67271"/>
                  <a:gd name="connsiteY4" fmla="*/ 4997 h 74498"/>
                  <a:gd name="connsiteX5" fmla="*/ 4997 w 67271"/>
                  <a:gd name="connsiteY5" fmla="*/ 3190 h 74498"/>
                  <a:gd name="connsiteX6" fmla="*/ 3190 w 67271"/>
                  <a:gd name="connsiteY6" fmla="*/ 23063 h 74498"/>
                  <a:gd name="connsiteX7" fmla="*/ 41130 w 67271"/>
                  <a:gd name="connsiteY7" fmla="*/ 69133 h 7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71" h="74498">
                    <a:moveTo>
                      <a:pt x="41130" y="69133"/>
                    </a:moveTo>
                    <a:cubicBezTo>
                      <a:pt x="46549" y="75456"/>
                      <a:pt x="55583" y="76359"/>
                      <a:pt x="61906" y="70939"/>
                    </a:cubicBezTo>
                    <a:cubicBezTo>
                      <a:pt x="68229" y="65519"/>
                      <a:pt x="69132" y="56486"/>
                      <a:pt x="63713" y="50163"/>
                    </a:cubicBezTo>
                    <a:cubicBezTo>
                      <a:pt x="63713" y="50163"/>
                      <a:pt x="63713" y="50163"/>
                      <a:pt x="63713" y="50163"/>
                    </a:cubicBezTo>
                    <a:lnTo>
                      <a:pt x="25773" y="4997"/>
                    </a:lnTo>
                    <a:cubicBezTo>
                      <a:pt x="20353" y="-1327"/>
                      <a:pt x="11320" y="-1327"/>
                      <a:pt x="4997" y="3190"/>
                    </a:cubicBezTo>
                    <a:cubicBezTo>
                      <a:pt x="-1327" y="8610"/>
                      <a:pt x="-1327" y="17643"/>
                      <a:pt x="3190" y="23063"/>
                    </a:cubicBezTo>
                    <a:lnTo>
                      <a:pt x="41130" y="69133"/>
                    </a:lnTo>
                    <a:close/>
                  </a:path>
                </a:pathLst>
              </a:custGeom>
              <a:grpFill/>
              <a:ln w="9028"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283A264E-E9AD-0448-9243-5E0B996AA56B}"/>
                  </a:ext>
                </a:extLst>
              </p:cNvPr>
              <p:cNvSpPr/>
              <p:nvPr/>
            </p:nvSpPr>
            <p:spPr>
              <a:xfrm>
                <a:off x="4121769" y="3889148"/>
                <a:ext cx="57712" cy="81198"/>
              </a:xfrm>
              <a:custGeom>
                <a:avLst/>
                <a:gdLst>
                  <a:gd name="connsiteX0" fmla="*/ 30211 w 57712"/>
                  <a:gd name="connsiteY0" fmla="*/ 73571 h 81198"/>
                  <a:gd name="connsiteX1" fmla="*/ 50084 w 57712"/>
                  <a:gd name="connsiteY1" fmla="*/ 78990 h 81198"/>
                  <a:gd name="connsiteX2" fmla="*/ 55504 w 57712"/>
                  <a:gd name="connsiteY2" fmla="*/ 59117 h 81198"/>
                  <a:gd name="connsiteX3" fmla="*/ 27501 w 57712"/>
                  <a:gd name="connsiteY3" fmla="*/ 7628 h 81198"/>
                  <a:gd name="connsiteX4" fmla="*/ 7628 w 57712"/>
                  <a:gd name="connsiteY4" fmla="*/ 2208 h 81198"/>
                  <a:gd name="connsiteX5" fmla="*/ 2208 w 57712"/>
                  <a:gd name="connsiteY5" fmla="*/ 22081 h 81198"/>
                  <a:gd name="connsiteX6" fmla="*/ 30211 w 57712"/>
                  <a:gd name="connsiteY6" fmla="*/ 7357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12" h="81198">
                    <a:moveTo>
                      <a:pt x="30211" y="73571"/>
                    </a:moveTo>
                    <a:cubicBezTo>
                      <a:pt x="33824" y="80797"/>
                      <a:pt x="42858" y="83507"/>
                      <a:pt x="50084" y="78990"/>
                    </a:cubicBezTo>
                    <a:cubicBezTo>
                      <a:pt x="57311" y="74474"/>
                      <a:pt x="60021" y="66344"/>
                      <a:pt x="55504" y="59117"/>
                    </a:cubicBezTo>
                    <a:lnTo>
                      <a:pt x="27501" y="7628"/>
                    </a:lnTo>
                    <a:cubicBezTo>
                      <a:pt x="23888" y="401"/>
                      <a:pt x="14855" y="-2308"/>
                      <a:pt x="7628" y="2208"/>
                    </a:cubicBezTo>
                    <a:cubicBezTo>
                      <a:pt x="401" y="6725"/>
                      <a:pt x="-2308" y="14855"/>
                      <a:pt x="2208" y="22081"/>
                    </a:cubicBezTo>
                    <a:lnTo>
                      <a:pt x="30211" y="73571"/>
                    </a:lnTo>
                    <a:close/>
                  </a:path>
                </a:pathLst>
              </a:custGeom>
              <a:grpFill/>
              <a:ln w="9028"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3B9D7070-9D24-0448-A9F2-BCBD817BB3BE}"/>
                  </a:ext>
                </a:extLst>
              </p:cNvPr>
              <p:cNvSpPr/>
              <p:nvPr/>
            </p:nvSpPr>
            <p:spPr>
              <a:xfrm>
                <a:off x="3917171" y="4023295"/>
                <a:ext cx="73060" cy="64026"/>
              </a:xfrm>
              <a:custGeom>
                <a:avLst/>
                <a:gdLst>
                  <a:gd name="connsiteX0" fmla="*/ 48725 w 73060"/>
                  <a:gd name="connsiteY0" fmla="*/ 60468 h 64026"/>
                  <a:gd name="connsiteX1" fmla="*/ 69501 w 73060"/>
                  <a:gd name="connsiteY1" fmla="*/ 58662 h 64026"/>
                  <a:gd name="connsiteX2" fmla="*/ 67695 w 73060"/>
                  <a:gd name="connsiteY2" fmla="*/ 37885 h 64026"/>
                  <a:gd name="connsiteX3" fmla="*/ 66791 w 73060"/>
                  <a:gd name="connsiteY3" fmla="*/ 36982 h 64026"/>
                  <a:gd name="connsiteX4" fmla="*/ 24335 w 73060"/>
                  <a:gd name="connsiteY4" fmla="*/ 3559 h 64026"/>
                  <a:gd name="connsiteX5" fmla="*/ 3559 w 73060"/>
                  <a:gd name="connsiteY5" fmla="*/ 5365 h 64026"/>
                  <a:gd name="connsiteX6" fmla="*/ 5365 w 73060"/>
                  <a:gd name="connsiteY6" fmla="*/ 26142 h 64026"/>
                  <a:gd name="connsiteX7" fmla="*/ 6269 w 73060"/>
                  <a:gd name="connsiteY7" fmla="*/ 27045 h 64026"/>
                  <a:gd name="connsiteX8" fmla="*/ 48725 w 73060"/>
                  <a:gd name="connsiteY8" fmla="*/ 60468 h 6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60" h="64026">
                    <a:moveTo>
                      <a:pt x="48725" y="60468"/>
                    </a:moveTo>
                    <a:cubicBezTo>
                      <a:pt x="55048" y="65888"/>
                      <a:pt x="64081" y="64984"/>
                      <a:pt x="69501" y="58662"/>
                    </a:cubicBezTo>
                    <a:cubicBezTo>
                      <a:pt x="74921" y="52338"/>
                      <a:pt x="74018" y="43305"/>
                      <a:pt x="67695" y="37885"/>
                    </a:cubicBezTo>
                    <a:cubicBezTo>
                      <a:pt x="67695" y="37885"/>
                      <a:pt x="66791" y="37885"/>
                      <a:pt x="66791" y="36982"/>
                    </a:cubicBezTo>
                    <a:lnTo>
                      <a:pt x="24335" y="3559"/>
                    </a:lnTo>
                    <a:cubicBezTo>
                      <a:pt x="18012" y="-1861"/>
                      <a:pt x="8979" y="-958"/>
                      <a:pt x="3559" y="5365"/>
                    </a:cubicBezTo>
                    <a:cubicBezTo>
                      <a:pt x="-1861" y="11689"/>
                      <a:pt x="-958" y="20722"/>
                      <a:pt x="5365" y="26142"/>
                    </a:cubicBezTo>
                    <a:cubicBezTo>
                      <a:pt x="5365" y="26142"/>
                      <a:pt x="6269" y="26142"/>
                      <a:pt x="6269" y="27045"/>
                    </a:cubicBezTo>
                    <a:lnTo>
                      <a:pt x="48725" y="60468"/>
                    </a:lnTo>
                    <a:close/>
                  </a:path>
                </a:pathLst>
              </a:custGeom>
              <a:grpFill/>
              <a:ln w="9028"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D0E6749B-F631-CE4A-BB66-5CBB8D017447}"/>
                  </a:ext>
                </a:extLst>
              </p:cNvPr>
              <p:cNvSpPr/>
              <p:nvPr/>
            </p:nvSpPr>
            <p:spPr>
              <a:xfrm>
                <a:off x="4231016" y="3860245"/>
                <a:ext cx="46020" cy="85310"/>
              </a:xfrm>
              <a:custGeom>
                <a:avLst/>
                <a:gdLst>
                  <a:gd name="connsiteX0" fmla="*/ 17619 w 46020"/>
                  <a:gd name="connsiteY0" fmla="*/ 75374 h 85310"/>
                  <a:gd name="connsiteX1" fmla="*/ 31169 w 46020"/>
                  <a:gd name="connsiteY1" fmla="*/ 85310 h 85310"/>
                  <a:gd name="connsiteX2" fmla="*/ 35686 w 46020"/>
                  <a:gd name="connsiteY2" fmla="*/ 84407 h 85310"/>
                  <a:gd name="connsiteX3" fmla="*/ 45622 w 46020"/>
                  <a:gd name="connsiteY3" fmla="*/ 66341 h 85310"/>
                  <a:gd name="connsiteX4" fmla="*/ 45622 w 46020"/>
                  <a:gd name="connsiteY4" fmla="*/ 66341 h 85310"/>
                  <a:gd name="connsiteX5" fmla="*/ 28459 w 46020"/>
                  <a:gd name="connsiteY5" fmla="*/ 10335 h 85310"/>
                  <a:gd name="connsiteX6" fmla="*/ 10393 w 46020"/>
                  <a:gd name="connsiteY6" fmla="*/ 398 h 85310"/>
                  <a:gd name="connsiteX7" fmla="*/ 456 w 46020"/>
                  <a:gd name="connsiteY7" fmla="*/ 18465 h 85310"/>
                  <a:gd name="connsiteX8" fmla="*/ 17619 w 46020"/>
                  <a:gd name="connsiteY8" fmla="*/ 75374 h 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20" h="85310">
                    <a:moveTo>
                      <a:pt x="17619" y="75374"/>
                    </a:moveTo>
                    <a:cubicBezTo>
                      <a:pt x="19426" y="81697"/>
                      <a:pt x="24846" y="85310"/>
                      <a:pt x="31169" y="85310"/>
                    </a:cubicBezTo>
                    <a:cubicBezTo>
                      <a:pt x="32976" y="85310"/>
                      <a:pt x="33879" y="85310"/>
                      <a:pt x="35686" y="84407"/>
                    </a:cubicBezTo>
                    <a:cubicBezTo>
                      <a:pt x="42912" y="81697"/>
                      <a:pt x="47429" y="74470"/>
                      <a:pt x="45622" y="66341"/>
                    </a:cubicBezTo>
                    <a:cubicBezTo>
                      <a:pt x="45622" y="66341"/>
                      <a:pt x="45622" y="66341"/>
                      <a:pt x="45622" y="66341"/>
                    </a:cubicBezTo>
                    <a:lnTo>
                      <a:pt x="28459" y="10335"/>
                    </a:lnTo>
                    <a:cubicBezTo>
                      <a:pt x="25749" y="3108"/>
                      <a:pt x="18522" y="-1408"/>
                      <a:pt x="10393" y="398"/>
                    </a:cubicBezTo>
                    <a:cubicBezTo>
                      <a:pt x="2263" y="2205"/>
                      <a:pt x="-1351" y="10335"/>
                      <a:pt x="456" y="18465"/>
                    </a:cubicBezTo>
                    <a:lnTo>
                      <a:pt x="17619" y="75374"/>
                    </a:lnTo>
                    <a:close/>
                  </a:path>
                </a:pathLst>
              </a:custGeom>
              <a:grpFill/>
              <a:ln w="9028"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FC9D0E8F-CD71-9544-B395-24244F66E67A}"/>
                  </a:ext>
                </a:extLst>
              </p:cNvPr>
              <p:cNvSpPr/>
              <p:nvPr/>
            </p:nvSpPr>
            <p:spPr>
              <a:xfrm>
                <a:off x="4337161" y="3851610"/>
                <a:ext cx="28906" cy="86718"/>
              </a:xfrm>
              <a:custGeom>
                <a:avLst/>
                <a:gdLst>
                  <a:gd name="connsiteX0" fmla="*/ 14453 w 28906"/>
                  <a:gd name="connsiteY0" fmla="*/ 86719 h 86718"/>
                  <a:gd name="connsiteX1" fmla="*/ 28906 w 28906"/>
                  <a:gd name="connsiteY1" fmla="*/ 72266 h 86718"/>
                  <a:gd name="connsiteX2" fmla="*/ 28906 w 28906"/>
                  <a:gd name="connsiteY2" fmla="*/ 14453 h 86718"/>
                  <a:gd name="connsiteX3" fmla="*/ 14453 w 28906"/>
                  <a:gd name="connsiteY3" fmla="*/ 0 h 86718"/>
                  <a:gd name="connsiteX4" fmla="*/ 0 w 28906"/>
                  <a:gd name="connsiteY4" fmla="*/ 14453 h 86718"/>
                  <a:gd name="connsiteX5" fmla="*/ 0 w 28906"/>
                  <a:gd name="connsiteY5" fmla="*/ 72266 h 86718"/>
                  <a:gd name="connsiteX6" fmla="*/ 14453 w 28906"/>
                  <a:gd name="connsiteY6" fmla="*/ 86719 h 8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06" h="86718">
                    <a:moveTo>
                      <a:pt x="14453" y="86719"/>
                    </a:moveTo>
                    <a:cubicBezTo>
                      <a:pt x="22583" y="86719"/>
                      <a:pt x="28906" y="80395"/>
                      <a:pt x="28906" y="72266"/>
                    </a:cubicBezTo>
                    <a:lnTo>
                      <a:pt x="28906" y="14453"/>
                    </a:lnTo>
                    <a:cubicBezTo>
                      <a:pt x="28906" y="6323"/>
                      <a:pt x="22583" y="0"/>
                      <a:pt x="14453" y="0"/>
                    </a:cubicBezTo>
                    <a:cubicBezTo>
                      <a:pt x="6323" y="0"/>
                      <a:pt x="0" y="6323"/>
                      <a:pt x="0" y="14453"/>
                    </a:cubicBezTo>
                    <a:lnTo>
                      <a:pt x="0" y="72266"/>
                    </a:lnTo>
                    <a:cubicBezTo>
                      <a:pt x="0" y="80395"/>
                      <a:pt x="6323" y="86719"/>
                      <a:pt x="14453" y="86719"/>
                    </a:cubicBezTo>
                    <a:close/>
                  </a:path>
                </a:pathLst>
              </a:custGeom>
              <a:grpFill/>
              <a:ln w="9028"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8D1E7A72-BFB1-6D4D-82F3-1CF4BBDA73FD}"/>
                  </a:ext>
                </a:extLst>
              </p:cNvPr>
              <p:cNvSpPr/>
              <p:nvPr/>
            </p:nvSpPr>
            <p:spPr>
              <a:xfrm>
                <a:off x="3918020" y="4108040"/>
                <a:ext cx="245314" cy="306853"/>
              </a:xfrm>
              <a:custGeom>
                <a:avLst/>
                <a:gdLst>
                  <a:gd name="connsiteX0" fmla="*/ 236670 w 245314"/>
                  <a:gd name="connsiteY0" fmla="*/ 279239 h 306853"/>
                  <a:gd name="connsiteX1" fmla="*/ 32520 w 245314"/>
                  <a:gd name="connsiteY1" fmla="*/ 119351 h 306853"/>
                  <a:gd name="connsiteX2" fmla="*/ 126465 w 245314"/>
                  <a:gd name="connsiteY2" fmla="*/ 25406 h 306853"/>
                  <a:gd name="connsiteX3" fmla="*/ 129175 w 245314"/>
                  <a:gd name="connsiteY3" fmla="*/ 5533 h 306853"/>
                  <a:gd name="connsiteX4" fmla="*/ 109302 w 245314"/>
                  <a:gd name="connsiteY4" fmla="*/ 2823 h 306853"/>
                  <a:gd name="connsiteX5" fmla="*/ 2710 w 245314"/>
                  <a:gd name="connsiteY5" fmla="*/ 110318 h 306853"/>
                  <a:gd name="connsiteX6" fmla="*/ 2710 w 245314"/>
                  <a:gd name="connsiteY6" fmla="*/ 128385 h 306853"/>
                  <a:gd name="connsiteX7" fmla="*/ 224927 w 245314"/>
                  <a:gd name="connsiteY7" fmla="*/ 305435 h 306853"/>
                  <a:gd name="connsiteX8" fmla="*/ 243897 w 245314"/>
                  <a:gd name="connsiteY8" fmla="*/ 298209 h 306853"/>
                  <a:gd name="connsiteX9" fmla="*/ 236670 w 245314"/>
                  <a:gd name="connsiteY9" fmla="*/ 279239 h 306853"/>
                  <a:gd name="connsiteX10" fmla="*/ 236670 w 245314"/>
                  <a:gd name="connsiteY10" fmla="*/ 279239 h 30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314" h="306853">
                    <a:moveTo>
                      <a:pt x="236670" y="279239"/>
                    </a:moveTo>
                    <a:cubicBezTo>
                      <a:pt x="157178" y="243107"/>
                      <a:pt x="86719" y="188004"/>
                      <a:pt x="32520" y="119351"/>
                    </a:cubicBezTo>
                    <a:cubicBezTo>
                      <a:pt x="60522" y="85025"/>
                      <a:pt x="92139" y="53409"/>
                      <a:pt x="126465" y="25406"/>
                    </a:cubicBezTo>
                    <a:cubicBezTo>
                      <a:pt x="132788" y="20889"/>
                      <a:pt x="133692" y="10953"/>
                      <a:pt x="129175" y="5533"/>
                    </a:cubicBezTo>
                    <a:cubicBezTo>
                      <a:pt x="124658" y="-790"/>
                      <a:pt x="114722" y="-1694"/>
                      <a:pt x="109302" y="2823"/>
                    </a:cubicBezTo>
                    <a:cubicBezTo>
                      <a:pt x="69556" y="34439"/>
                      <a:pt x="34326" y="70572"/>
                      <a:pt x="2710" y="110318"/>
                    </a:cubicBezTo>
                    <a:cubicBezTo>
                      <a:pt x="-903" y="115738"/>
                      <a:pt x="-903" y="122965"/>
                      <a:pt x="2710" y="128385"/>
                    </a:cubicBezTo>
                    <a:cubicBezTo>
                      <a:pt x="61426" y="205167"/>
                      <a:pt x="137305" y="265690"/>
                      <a:pt x="224927" y="305435"/>
                    </a:cubicBezTo>
                    <a:cubicBezTo>
                      <a:pt x="232154" y="309049"/>
                      <a:pt x="241187" y="305435"/>
                      <a:pt x="243897" y="298209"/>
                    </a:cubicBezTo>
                    <a:cubicBezTo>
                      <a:pt x="247510" y="290983"/>
                      <a:pt x="243897" y="282852"/>
                      <a:pt x="236670" y="279239"/>
                    </a:cubicBezTo>
                    <a:lnTo>
                      <a:pt x="236670" y="279239"/>
                    </a:lnTo>
                    <a:close/>
                  </a:path>
                </a:pathLst>
              </a:custGeom>
              <a:grpFill/>
              <a:ln w="9028"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4510FFF7-16A8-A445-AB5C-A3E90692ADFA}"/>
                  </a:ext>
                </a:extLst>
              </p:cNvPr>
              <p:cNvSpPr/>
              <p:nvPr/>
            </p:nvSpPr>
            <p:spPr>
              <a:xfrm>
                <a:off x="4064825" y="3996141"/>
                <a:ext cx="719480" cy="721753"/>
              </a:xfrm>
              <a:custGeom>
                <a:avLst/>
                <a:gdLst>
                  <a:gd name="connsiteX0" fmla="*/ 716770 w 719480"/>
                  <a:gd name="connsiteY0" fmla="*/ 240283 h 721753"/>
                  <a:gd name="connsiteX1" fmla="*/ 716770 w 719480"/>
                  <a:gd name="connsiteY1" fmla="*/ 222217 h 721753"/>
                  <a:gd name="connsiteX2" fmla="*/ 285886 w 719480"/>
                  <a:gd name="connsiteY2" fmla="*/ 0 h 721753"/>
                  <a:gd name="connsiteX3" fmla="*/ 6759 w 719480"/>
                  <a:gd name="connsiteY3" fmla="*/ 83105 h 721753"/>
                  <a:gd name="connsiteX4" fmla="*/ 2243 w 719480"/>
                  <a:gd name="connsiteY4" fmla="*/ 102978 h 721753"/>
                  <a:gd name="connsiteX5" fmla="*/ 22116 w 719480"/>
                  <a:gd name="connsiteY5" fmla="*/ 107495 h 721753"/>
                  <a:gd name="connsiteX6" fmla="*/ 22116 w 719480"/>
                  <a:gd name="connsiteY6" fmla="*/ 107495 h 721753"/>
                  <a:gd name="connsiteX7" fmla="*/ 139548 w 719480"/>
                  <a:gd name="connsiteY7" fmla="*/ 52393 h 721753"/>
                  <a:gd name="connsiteX8" fmla="*/ 106125 w 719480"/>
                  <a:gd name="connsiteY8" fmla="*/ 376685 h 721753"/>
                  <a:gd name="connsiteX9" fmla="*/ 141354 w 719480"/>
                  <a:gd name="connsiteY9" fmla="*/ 411011 h 721753"/>
                  <a:gd name="connsiteX10" fmla="*/ 141354 w 719480"/>
                  <a:gd name="connsiteY10" fmla="*/ 432691 h 721753"/>
                  <a:gd name="connsiteX11" fmla="*/ 97995 w 719480"/>
                  <a:gd name="connsiteY11" fmla="*/ 476050 h 721753"/>
                  <a:gd name="connsiteX12" fmla="*/ 141354 w 719480"/>
                  <a:gd name="connsiteY12" fmla="*/ 519410 h 721753"/>
                  <a:gd name="connsiteX13" fmla="*/ 430417 w 719480"/>
                  <a:gd name="connsiteY13" fmla="*/ 519410 h 721753"/>
                  <a:gd name="connsiteX14" fmla="*/ 444870 w 719480"/>
                  <a:gd name="connsiteY14" fmla="*/ 533863 h 721753"/>
                  <a:gd name="connsiteX15" fmla="*/ 430417 w 719480"/>
                  <a:gd name="connsiteY15" fmla="*/ 548316 h 721753"/>
                  <a:gd name="connsiteX16" fmla="*/ 141354 w 719480"/>
                  <a:gd name="connsiteY16" fmla="*/ 548316 h 721753"/>
                  <a:gd name="connsiteX17" fmla="*/ 126901 w 719480"/>
                  <a:gd name="connsiteY17" fmla="*/ 562769 h 721753"/>
                  <a:gd name="connsiteX18" fmla="*/ 141354 w 719480"/>
                  <a:gd name="connsiteY18" fmla="*/ 577222 h 721753"/>
                  <a:gd name="connsiteX19" fmla="*/ 285886 w 719480"/>
                  <a:gd name="connsiteY19" fmla="*/ 721754 h 721753"/>
                  <a:gd name="connsiteX20" fmla="*/ 430417 w 719480"/>
                  <a:gd name="connsiteY20" fmla="*/ 577222 h 721753"/>
                  <a:gd name="connsiteX21" fmla="*/ 473777 w 719480"/>
                  <a:gd name="connsiteY21" fmla="*/ 533863 h 721753"/>
                  <a:gd name="connsiteX22" fmla="*/ 462937 w 719480"/>
                  <a:gd name="connsiteY22" fmla="*/ 504956 h 721753"/>
                  <a:gd name="connsiteX23" fmla="*/ 460227 w 719480"/>
                  <a:gd name="connsiteY23" fmla="*/ 443531 h 721753"/>
                  <a:gd name="connsiteX24" fmla="*/ 431321 w 719480"/>
                  <a:gd name="connsiteY24" fmla="*/ 432691 h 721753"/>
                  <a:gd name="connsiteX25" fmla="*/ 431321 w 719480"/>
                  <a:gd name="connsiteY25" fmla="*/ 411011 h 721753"/>
                  <a:gd name="connsiteX26" fmla="*/ 518039 w 719480"/>
                  <a:gd name="connsiteY26" fmla="*/ 230347 h 721753"/>
                  <a:gd name="connsiteX27" fmla="*/ 512620 w 719480"/>
                  <a:gd name="connsiteY27" fmla="*/ 180664 h 721753"/>
                  <a:gd name="connsiteX28" fmla="*/ 495456 w 719480"/>
                  <a:gd name="connsiteY28" fmla="*/ 169824 h 721753"/>
                  <a:gd name="connsiteX29" fmla="*/ 484617 w 719480"/>
                  <a:gd name="connsiteY29" fmla="*/ 186987 h 721753"/>
                  <a:gd name="connsiteX30" fmla="*/ 484617 w 719480"/>
                  <a:gd name="connsiteY30" fmla="*/ 186987 h 721753"/>
                  <a:gd name="connsiteX31" fmla="*/ 489133 w 719480"/>
                  <a:gd name="connsiteY31" fmla="*/ 230347 h 721753"/>
                  <a:gd name="connsiteX32" fmla="*/ 407834 w 719480"/>
                  <a:gd name="connsiteY32" fmla="*/ 392041 h 721753"/>
                  <a:gd name="connsiteX33" fmla="*/ 402414 w 719480"/>
                  <a:gd name="connsiteY33" fmla="*/ 403784 h 721753"/>
                  <a:gd name="connsiteX34" fmla="*/ 402414 w 719480"/>
                  <a:gd name="connsiteY34" fmla="*/ 432691 h 721753"/>
                  <a:gd name="connsiteX35" fmla="*/ 344602 w 719480"/>
                  <a:gd name="connsiteY35" fmla="*/ 432691 h 721753"/>
                  <a:gd name="connsiteX36" fmla="*/ 344602 w 719480"/>
                  <a:gd name="connsiteY36" fmla="*/ 330615 h 721753"/>
                  <a:gd name="connsiteX37" fmla="*/ 395188 w 719480"/>
                  <a:gd name="connsiteY37" fmla="*/ 190601 h 721753"/>
                  <a:gd name="connsiteX38" fmla="*/ 383444 w 719480"/>
                  <a:gd name="connsiteY38" fmla="*/ 181567 h 721753"/>
                  <a:gd name="connsiteX39" fmla="*/ 369895 w 719480"/>
                  <a:gd name="connsiteY39" fmla="*/ 188794 h 721753"/>
                  <a:gd name="connsiteX40" fmla="*/ 345505 w 719480"/>
                  <a:gd name="connsiteY40" fmla="*/ 202344 h 721753"/>
                  <a:gd name="connsiteX41" fmla="*/ 316599 w 719480"/>
                  <a:gd name="connsiteY41" fmla="*/ 173437 h 721753"/>
                  <a:gd name="connsiteX42" fmla="*/ 330149 w 719480"/>
                  <a:gd name="connsiteY42" fmla="*/ 149048 h 721753"/>
                  <a:gd name="connsiteX43" fmla="*/ 334665 w 719480"/>
                  <a:gd name="connsiteY43" fmla="*/ 129175 h 721753"/>
                  <a:gd name="connsiteX44" fmla="*/ 327439 w 719480"/>
                  <a:gd name="connsiteY44" fmla="*/ 122852 h 721753"/>
                  <a:gd name="connsiteX45" fmla="*/ 179294 w 719480"/>
                  <a:gd name="connsiteY45" fmla="*/ 190601 h 721753"/>
                  <a:gd name="connsiteX46" fmla="*/ 172067 w 719480"/>
                  <a:gd name="connsiteY46" fmla="*/ 231250 h 721753"/>
                  <a:gd name="connsiteX47" fmla="*/ 229880 w 719480"/>
                  <a:gd name="connsiteY47" fmla="*/ 331519 h 721753"/>
                  <a:gd name="connsiteX48" fmla="*/ 229880 w 719480"/>
                  <a:gd name="connsiteY48" fmla="*/ 433594 h 721753"/>
                  <a:gd name="connsiteX49" fmla="*/ 172067 w 719480"/>
                  <a:gd name="connsiteY49" fmla="*/ 433594 h 721753"/>
                  <a:gd name="connsiteX50" fmla="*/ 172067 w 719480"/>
                  <a:gd name="connsiteY50" fmla="*/ 404688 h 721753"/>
                  <a:gd name="connsiteX51" fmla="*/ 166647 w 719480"/>
                  <a:gd name="connsiteY51" fmla="*/ 392945 h 721753"/>
                  <a:gd name="connsiteX52" fmla="*/ 126901 w 719480"/>
                  <a:gd name="connsiteY52" fmla="*/ 110205 h 721753"/>
                  <a:gd name="connsiteX53" fmla="*/ 409641 w 719480"/>
                  <a:gd name="connsiteY53" fmla="*/ 70459 h 721753"/>
                  <a:gd name="connsiteX54" fmla="*/ 467453 w 719480"/>
                  <a:gd name="connsiteY54" fmla="*/ 138208 h 721753"/>
                  <a:gd name="connsiteX55" fmla="*/ 487326 w 719480"/>
                  <a:gd name="connsiteY55" fmla="*/ 144531 h 721753"/>
                  <a:gd name="connsiteX56" fmla="*/ 493650 w 719480"/>
                  <a:gd name="connsiteY56" fmla="*/ 124658 h 721753"/>
                  <a:gd name="connsiteX57" fmla="*/ 434934 w 719480"/>
                  <a:gd name="connsiteY57" fmla="*/ 53296 h 721753"/>
                  <a:gd name="connsiteX58" fmla="*/ 688767 w 719480"/>
                  <a:gd name="connsiteY58" fmla="*/ 232153 h 721753"/>
                  <a:gd name="connsiteX59" fmla="*/ 484617 w 719480"/>
                  <a:gd name="connsiteY59" fmla="*/ 392041 h 721753"/>
                  <a:gd name="connsiteX60" fmla="*/ 477390 w 719480"/>
                  <a:gd name="connsiteY60" fmla="*/ 411011 h 721753"/>
                  <a:gd name="connsiteX61" fmla="*/ 496360 w 719480"/>
                  <a:gd name="connsiteY61" fmla="*/ 418238 h 721753"/>
                  <a:gd name="connsiteX62" fmla="*/ 716770 w 719480"/>
                  <a:gd name="connsiteY62" fmla="*/ 240283 h 721753"/>
                  <a:gd name="connsiteX63" fmla="*/ 286789 w 719480"/>
                  <a:gd name="connsiteY63" fmla="*/ 693751 h 721753"/>
                  <a:gd name="connsiteX64" fmla="*/ 171164 w 719480"/>
                  <a:gd name="connsiteY64" fmla="*/ 578126 h 721753"/>
                  <a:gd name="connsiteX65" fmla="*/ 402414 w 719480"/>
                  <a:gd name="connsiteY65" fmla="*/ 578126 h 721753"/>
                  <a:gd name="connsiteX66" fmla="*/ 286789 w 719480"/>
                  <a:gd name="connsiteY66" fmla="*/ 693751 h 721753"/>
                  <a:gd name="connsiteX67" fmla="*/ 445774 w 719480"/>
                  <a:gd name="connsiteY67" fmla="*/ 476954 h 721753"/>
                  <a:gd name="connsiteX68" fmla="*/ 431321 w 719480"/>
                  <a:gd name="connsiteY68" fmla="*/ 491407 h 721753"/>
                  <a:gd name="connsiteX69" fmla="*/ 142258 w 719480"/>
                  <a:gd name="connsiteY69" fmla="*/ 491407 h 721753"/>
                  <a:gd name="connsiteX70" fmla="*/ 127805 w 719480"/>
                  <a:gd name="connsiteY70" fmla="*/ 476954 h 721753"/>
                  <a:gd name="connsiteX71" fmla="*/ 142258 w 719480"/>
                  <a:gd name="connsiteY71" fmla="*/ 462500 h 721753"/>
                  <a:gd name="connsiteX72" fmla="*/ 431321 w 719480"/>
                  <a:gd name="connsiteY72" fmla="*/ 462500 h 721753"/>
                  <a:gd name="connsiteX73" fmla="*/ 445774 w 719480"/>
                  <a:gd name="connsiteY73" fmla="*/ 476954 h 721753"/>
                  <a:gd name="connsiteX74" fmla="*/ 249753 w 719480"/>
                  <a:gd name="connsiteY74" fmla="*/ 309839 h 721753"/>
                  <a:gd name="connsiteX75" fmla="*/ 209104 w 719480"/>
                  <a:gd name="connsiteY75" fmla="*/ 194214 h 721753"/>
                  <a:gd name="connsiteX76" fmla="*/ 286789 w 719480"/>
                  <a:gd name="connsiteY76" fmla="*/ 144531 h 721753"/>
                  <a:gd name="connsiteX77" fmla="*/ 294016 w 719480"/>
                  <a:gd name="connsiteY77" fmla="*/ 144531 h 721753"/>
                  <a:gd name="connsiteX78" fmla="*/ 315695 w 719480"/>
                  <a:gd name="connsiteY78" fmla="*/ 223120 h 721753"/>
                  <a:gd name="connsiteX79" fmla="*/ 372605 w 719480"/>
                  <a:gd name="connsiteY79" fmla="*/ 223120 h 721753"/>
                  <a:gd name="connsiteX80" fmla="*/ 372605 w 719480"/>
                  <a:gd name="connsiteY80" fmla="*/ 230347 h 721753"/>
                  <a:gd name="connsiteX81" fmla="*/ 322922 w 719480"/>
                  <a:gd name="connsiteY81" fmla="*/ 308936 h 721753"/>
                  <a:gd name="connsiteX82" fmla="*/ 314792 w 719480"/>
                  <a:gd name="connsiteY82" fmla="*/ 321582 h 721753"/>
                  <a:gd name="connsiteX83" fmla="*/ 314792 w 719480"/>
                  <a:gd name="connsiteY83" fmla="*/ 432691 h 721753"/>
                  <a:gd name="connsiteX84" fmla="*/ 257883 w 719480"/>
                  <a:gd name="connsiteY84" fmla="*/ 432691 h 721753"/>
                  <a:gd name="connsiteX85" fmla="*/ 257883 w 719480"/>
                  <a:gd name="connsiteY85" fmla="*/ 321582 h 721753"/>
                  <a:gd name="connsiteX86" fmla="*/ 249753 w 719480"/>
                  <a:gd name="connsiteY86" fmla="*/ 309839 h 72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19480" h="721753">
                    <a:moveTo>
                      <a:pt x="716770" y="240283"/>
                    </a:moveTo>
                    <a:cubicBezTo>
                      <a:pt x="720384" y="234864"/>
                      <a:pt x="720384" y="227637"/>
                      <a:pt x="716770" y="222217"/>
                    </a:cubicBezTo>
                    <a:cubicBezTo>
                      <a:pt x="607468" y="81299"/>
                      <a:pt x="450290" y="0"/>
                      <a:pt x="285886" y="0"/>
                    </a:cubicBezTo>
                    <a:cubicBezTo>
                      <a:pt x="186520" y="0"/>
                      <a:pt x="89865" y="28906"/>
                      <a:pt x="6759" y="83105"/>
                    </a:cubicBezTo>
                    <a:cubicBezTo>
                      <a:pt x="436" y="87622"/>
                      <a:pt x="-2274" y="96655"/>
                      <a:pt x="2243" y="102978"/>
                    </a:cubicBezTo>
                    <a:cubicBezTo>
                      <a:pt x="6759" y="109302"/>
                      <a:pt x="15793" y="112012"/>
                      <a:pt x="22116" y="107495"/>
                    </a:cubicBezTo>
                    <a:lnTo>
                      <a:pt x="22116" y="107495"/>
                    </a:lnTo>
                    <a:cubicBezTo>
                      <a:pt x="59152" y="84009"/>
                      <a:pt x="97995" y="65942"/>
                      <a:pt x="139548" y="52393"/>
                    </a:cubicBezTo>
                    <a:cubicBezTo>
                      <a:pt x="41086" y="132788"/>
                      <a:pt x="25729" y="278223"/>
                      <a:pt x="106125" y="376685"/>
                    </a:cubicBezTo>
                    <a:cubicBezTo>
                      <a:pt x="116965" y="389331"/>
                      <a:pt x="128708" y="401074"/>
                      <a:pt x="141354" y="411011"/>
                    </a:cubicBezTo>
                    <a:lnTo>
                      <a:pt x="141354" y="432691"/>
                    </a:lnTo>
                    <a:cubicBezTo>
                      <a:pt x="116965" y="432691"/>
                      <a:pt x="97995" y="451661"/>
                      <a:pt x="97995" y="476050"/>
                    </a:cubicBezTo>
                    <a:cubicBezTo>
                      <a:pt x="97995" y="500440"/>
                      <a:pt x="116965" y="519410"/>
                      <a:pt x="141354" y="519410"/>
                    </a:cubicBezTo>
                    <a:lnTo>
                      <a:pt x="430417" y="519410"/>
                    </a:lnTo>
                    <a:cubicBezTo>
                      <a:pt x="438547" y="519410"/>
                      <a:pt x="444870" y="525733"/>
                      <a:pt x="444870" y="533863"/>
                    </a:cubicBezTo>
                    <a:cubicBezTo>
                      <a:pt x="444870" y="541993"/>
                      <a:pt x="438547" y="548316"/>
                      <a:pt x="430417" y="548316"/>
                    </a:cubicBezTo>
                    <a:lnTo>
                      <a:pt x="141354" y="548316"/>
                    </a:lnTo>
                    <a:cubicBezTo>
                      <a:pt x="133224" y="548316"/>
                      <a:pt x="126901" y="554639"/>
                      <a:pt x="126901" y="562769"/>
                    </a:cubicBezTo>
                    <a:cubicBezTo>
                      <a:pt x="126901" y="570899"/>
                      <a:pt x="133224" y="577222"/>
                      <a:pt x="141354" y="577222"/>
                    </a:cubicBezTo>
                    <a:cubicBezTo>
                      <a:pt x="141354" y="656714"/>
                      <a:pt x="206394" y="721754"/>
                      <a:pt x="285886" y="721754"/>
                    </a:cubicBezTo>
                    <a:cubicBezTo>
                      <a:pt x="365378" y="721754"/>
                      <a:pt x="430417" y="656714"/>
                      <a:pt x="430417" y="577222"/>
                    </a:cubicBezTo>
                    <a:cubicBezTo>
                      <a:pt x="453904" y="577222"/>
                      <a:pt x="473777" y="558253"/>
                      <a:pt x="473777" y="533863"/>
                    </a:cubicBezTo>
                    <a:cubicBezTo>
                      <a:pt x="473777" y="523023"/>
                      <a:pt x="470163" y="512183"/>
                      <a:pt x="462937" y="504956"/>
                    </a:cubicBezTo>
                    <a:cubicBezTo>
                      <a:pt x="479197" y="486890"/>
                      <a:pt x="477390" y="459790"/>
                      <a:pt x="460227" y="443531"/>
                    </a:cubicBezTo>
                    <a:cubicBezTo>
                      <a:pt x="452097" y="436304"/>
                      <a:pt x="442160" y="431788"/>
                      <a:pt x="431321" y="432691"/>
                    </a:cubicBezTo>
                    <a:lnTo>
                      <a:pt x="431321" y="411011"/>
                    </a:lnTo>
                    <a:cubicBezTo>
                      <a:pt x="486423" y="367651"/>
                      <a:pt x="518039" y="300806"/>
                      <a:pt x="518039" y="230347"/>
                    </a:cubicBezTo>
                    <a:cubicBezTo>
                      <a:pt x="518039" y="214087"/>
                      <a:pt x="516233" y="196924"/>
                      <a:pt x="512620" y="180664"/>
                    </a:cubicBezTo>
                    <a:cubicBezTo>
                      <a:pt x="510813" y="172534"/>
                      <a:pt x="503586" y="168018"/>
                      <a:pt x="495456" y="169824"/>
                    </a:cubicBezTo>
                    <a:cubicBezTo>
                      <a:pt x="487326" y="171631"/>
                      <a:pt x="482810" y="178858"/>
                      <a:pt x="484617" y="186987"/>
                    </a:cubicBezTo>
                    <a:cubicBezTo>
                      <a:pt x="484617" y="186987"/>
                      <a:pt x="484617" y="186987"/>
                      <a:pt x="484617" y="186987"/>
                    </a:cubicBezTo>
                    <a:cubicBezTo>
                      <a:pt x="487326" y="201441"/>
                      <a:pt x="489133" y="215894"/>
                      <a:pt x="489133" y="230347"/>
                    </a:cubicBezTo>
                    <a:cubicBezTo>
                      <a:pt x="489133" y="293579"/>
                      <a:pt x="459324" y="354102"/>
                      <a:pt x="407834" y="392041"/>
                    </a:cubicBezTo>
                    <a:cubicBezTo>
                      <a:pt x="404221" y="394751"/>
                      <a:pt x="402414" y="399268"/>
                      <a:pt x="402414" y="403784"/>
                    </a:cubicBezTo>
                    <a:lnTo>
                      <a:pt x="402414" y="432691"/>
                    </a:lnTo>
                    <a:lnTo>
                      <a:pt x="344602" y="432691"/>
                    </a:lnTo>
                    <a:lnTo>
                      <a:pt x="344602" y="330615"/>
                    </a:lnTo>
                    <a:cubicBezTo>
                      <a:pt x="393381" y="302613"/>
                      <a:pt x="415061" y="242993"/>
                      <a:pt x="395188" y="190601"/>
                    </a:cubicBezTo>
                    <a:cubicBezTo>
                      <a:pt x="393381" y="185181"/>
                      <a:pt x="388864" y="181567"/>
                      <a:pt x="383444" y="181567"/>
                    </a:cubicBezTo>
                    <a:cubicBezTo>
                      <a:pt x="378025" y="180664"/>
                      <a:pt x="372605" y="183374"/>
                      <a:pt x="369895" y="188794"/>
                    </a:cubicBezTo>
                    <a:cubicBezTo>
                      <a:pt x="364475" y="197827"/>
                      <a:pt x="355442" y="202344"/>
                      <a:pt x="345505" y="202344"/>
                    </a:cubicBezTo>
                    <a:cubicBezTo>
                      <a:pt x="329245" y="202344"/>
                      <a:pt x="316599" y="189698"/>
                      <a:pt x="316599" y="173437"/>
                    </a:cubicBezTo>
                    <a:cubicBezTo>
                      <a:pt x="316599" y="163501"/>
                      <a:pt x="322019" y="154468"/>
                      <a:pt x="330149" y="149048"/>
                    </a:cubicBezTo>
                    <a:cubicBezTo>
                      <a:pt x="337375" y="144531"/>
                      <a:pt x="339182" y="136401"/>
                      <a:pt x="334665" y="129175"/>
                    </a:cubicBezTo>
                    <a:cubicBezTo>
                      <a:pt x="332859" y="126465"/>
                      <a:pt x="330149" y="124658"/>
                      <a:pt x="327439" y="122852"/>
                    </a:cubicBezTo>
                    <a:cubicBezTo>
                      <a:pt x="267819" y="100268"/>
                      <a:pt x="200974" y="130982"/>
                      <a:pt x="179294" y="190601"/>
                    </a:cubicBezTo>
                    <a:cubicBezTo>
                      <a:pt x="174777" y="203247"/>
                      <a:pt x="172067" y="217700"/>
                      <a:pt x="172067" y="231250"/>
                    </a:cubicBezTo>
                    <a:cubicBezTo>
                      <a:pt x="172067" y="272803"/>
                      <a:pt x="194650" y="310742"/>
                      <a:pt x="229880" y="331519"/>
                    </a:cubicBezTo>
                    <a:lnTo>
                      <a:pt x="229880" y="433594"/>
                    </a:lnTo>
                    <a:lnTo>
                      <a:pt x="172067" y="433594"/>
                    </a:lnTo>
                    <a:lnTo>
                      <a:pt x="172067" y="404688"/>
                    </a:lnTo>
                    <a:cubicBezTo>
                      <a:pt x="172067" y="400171"/>
                      <a:pt x="170261" y="395655"/>
                      <a:pt x="166647" y="392945"/>
                    </a:cubicBezTo>
                    <a:cubicBezTo>
                      <a:pt x="77219" y="326099"/>
                      <a:pt x="59152" y="198731"/>
                      <a:pt x="126901" y="110205"/>
                    </a:cubicBezTo>
                    <a:cubicBezTo>
                      <a:pt x="193747" y="20776"/>
                      <a:pt x="321115" y="2710"/>
                      <a:pt x="409641" y="70459"/>
                    </a:cubicBezTo>
                    <a:cubicBezTo>
                      <a:pt x="434031" y="88525"/>
                      <a:pt x="453000" y="112012"/>
                      <a:pt x="467453" y="138208"/>
                    </a:cubicBezTo>
                    <a:cubicBezTo>
                      <a:pt x="471067" y="145435"/>
                      <a:pt x="480100" y="148144"/>
                      <a:pt x="487326" y="144531"/>
                    </a:cubicBezTo>
                    <a:cubicBezTo>
                      <a:pt x="494553" y="140918"/>
                      <a:pt x="497263" y="131885"/>
                      <a:pt x="493650" y="124658"/>
                    </a:cubicBezTo>
                    <a:cubicBezTo>
                      <a:pt x="479197" y="97559"/>
                      <a:pt x="459324" y="73169"/>
                      <a:pt x="434934" y="53296"/>
                    </a:cubicBezTo>
                    <a:cubicBezTo>
                      <a:pt x="535203" y="86719"/>
                      <a:pt x="623728" y="149048"/>
                      <a:pt x="688767" y="232153"/>
                    </a:cubicBezTo>
                    <a:cubicBezTo>
                      <a:pt x="634568" y="300806"/>
                      <a:pt x="564109" y="355908"/>
                      <a:pt x="484617" y="392041"/>
                    </a:cubicBezTo>
                    <a:cubicBezTo>
                      <a:pt x="477390" y="395655"/>
                      <a:pt x="473777" y="403784"/>
                      <a:pt x="477390" y="411011"/>
                    </a:cubicBezTo>
                    <a:cubicBezTo>
                      <a:pt x="481003" y="418238"/>
                      <a:pt x="489133" y="421851"/>
                      <a:pt x="496360" y="418238"/>
                    </a:cubicBezTo>
                    <a:cubicBezTo>
                      <a:pt x="582175" y="377588"/>
                      <a:pt x="658958" y="317066"/>
                      <a:pt x="716770" y="240283"/>
                    </a:cubicBezTo>
                    <a:close/>
                    <a:moveTo>
                      <a:pt x="286789" y="693751"/>
                    </a:moveTo>
                    <a:cubicBezTo>
                      <a:pt x="222653" y="693751"/>
                      <a:pt x="171164" y="642261"/>
                      <a:pt x="171164" y="578126"/>
                    </a:cubicBezTo>
                    <a:lnTo>
                      <a:pt x="402414" y="578126"/>
                    </a:lnTo>
                    <a:cubicBezTo>
                      <a:pt x="402414" y="642261"/>
                      <a:pt x="350022" y="693751"/>
                      <a:pt x="286789" y="693751"/>
                    </a:cubicBezTo>
                    <a:close/>
                    <a:moveTo>
                      <a:pt x="445774" y="476954"/>
                    </a:moveTo>
                    <a:cubicBezTo>
                      <a:pt x="445774" y="485083"/>
                      <a:pt x="439451" y="491407"/>
                      <a:pt x="431321" y="491407"/>
                    </a:cubicBezTo>
                    <a:lnTo>
                      <a:pt x="142258" y="491407"/>
                    </a:lnTo>
                    <a:cubicBezTo>
                      <a:pt x="134128" y="491407"/>
                      <a:pt x="127805" y="485083"/>
                      <a:pt x="127805" y="476954"/>
                    </a:cubicBezTo>
                    <a:cubicBezTo>
                      <a:pt x="127805" y="468824"/>
                      <a:pt x="134128" y="462500"/>
                      <a:pt x="142258" y="462500"/>
                    </a:cubicBezTo>
                    <a:lnTo>
                      <a:pt x="431321" y="462500"/>
                    </a:lnTo>
                    <a:cubicBezTo>
                      <a:pt x="439451" y="462500"/>
                      <a:pt x="445774" y="468824"/>
                      <a:pt x="445774" y="476954"/>
                    </a:cubicBezTo>
                    <a:close/>
                    <a:moveTo>
                      <a:pt x="249753" y="309839"/>
                    </a:moveTo>
                    <a:cubicBezTo>
                      <a:pt x="206394" y="289063"/>
                      <a:pt x="188327" y="237573"/>
                      <a:pt x="209104" y="194214"/>
                    </a:cubicBezTo>
                    <a:cubicBezTo>
                      <a:pt x="223557" y="164404"/>
                      <a:pt x="253366" y="144531"/>
                      <a:pt x="286789" y="144531"/>
                    </a:cubicBezTo>
                    <a:cubicBezTo>
                      <a:pt x="289499" y="144531"/>
                      <a:pt x="292209" y="144531"/>
                      <a:pt x="294016" y="144531"/>
                    </a:cubicBezTo>
                    <a:cubicBezTo>
                      <a:pt x="278659" y="172534"/>
                      <a:pt x="287692" y="207764"/>
                      <a:pt x="315695" y="223120"/>
                    </a:cubicBezTo>
                    <a:cubicBezTo>
                      <a:pt x="333762" y="233057"/>
                      <a:pt x="355442" y="233057"/>
                      <a:pt x="372605" y="223120"/>
                    </a:cubicBezTo>
                    <a:cubicBezTo>
                      <a:pt x="372605" y="225830"/>
                      <a:pt x="372605" y="228540"/>
                      <a:pt x="372605" y="230347"/>
                    </a:cubicBezTo>
                    <a:cubicBezTo>
                      <a:pt x="372605" y="263769"/>
                      <a:pt x="353635" y="294483"/>
                      <a:pt x="322922" y="308936"/>
                    </a:cubicBezTo>
                    <a:cubicBezTo>
                      <a:pt x="317502" y="311646"/>
                      <a:pt x="314792" y="316163"/>
                      <a:pt x="314792" y="321582"/>
                    </a:cubicBezTo>
                    <a:lnTo>
                      <a:pt x="314792" y="432691"/>
                    </a:lnTo>
                    <a:lnTo>
                      <a:pt x="257883" y="432691"/>
                    </a:lnTo>
                    <a:lnTo>
                      <a:pt x="257883" y="321582"/>
                    </a:lnTo>
                    <a:cubicBezTo>
                      <a:pt x="257883" y="317066"/>
                      <a:pt x="254270" y="311646"/>
                      <a:pt x="249753" y="309839"/>
                    </a:cubicBezTo>
                    <a:close/>
                  </a:path>
                </a:pathLst>
              </a:custGeom>
              <a:grpFill/>
              <a:ln w="9028"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3B2F0BE8-C095-9E43-902C-1246FE732787}"/>
                  </a:ext>
                </a:extLst>
              </p:cNvPr>
              <p:cNvSpPr/>
              <p:nvPr/>
            </p:nvSpPr>
            <p:spPr>
              <a:xfrm>
                <a:off x="4624471" y="4418950"/>
                <a:ext cx="67640" cy="74866"/>
              </a:xfrm>
              <a:custGeom>
                <a:avLst/>
                <a:gdLst>
                  <a:gd name="connsiteX0" fmla="*/ 26142 w 67640"/>
                  <a:gd name="connsiteY0" fmla="*/ 5365 h 74866"/>
                  <a:gd name="connsiteX1" fmla="*/ 5365 w 67640"/>
                  <a:gd name="connsiteY1" fmla="*/ 3559 h 74866"/>
                  <a:gd name="connsiteX2" fmla="*/ 3559 w 67640"/>
                  <a:gd name="connsiteY2" fmla="*/ 24336 h 74866"/>
                  <a:gd name="connsiteX3" fmla="*/ 41498 w 67640"/>
                  <a:gd name="connsiteY3" fmla="*/ 69502 h 74866"/>
                  <a:gd name="connsiteX4" fmla="*/ 62275 w 67640"/>
                  <a:gd name="connsiteY4" fmla="*/ 71308 h 74866"/>
                  <a:gd name="connsiteX5" fmla="*/ 64081 w 67640"/>
                  <a:gd name="connsiteY5" fmla="*/ 50532 h 74866"/>
                  <a:gd name="connsiteX6" fmla="*/ 26142 w 67640"/>
                  <a:gd name="connsiteY6"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40" h="74866">
                    <a:moveTo>
                      <a:pt x="26142" y="5365"/>
                    </a:moveTo>
                    <a:cubicBezTo>
                      <a:pt x="20722" y="-958"/>
                      <a:pt x="11689" y="-1861"/>
                      <a:pt x="5365" y="3559"/>
                    </a:cubicBezTo>
                    <a:cubicBezTo>
                      <a:pt x="-958" y="8979"/>
                      <a:pt x="-1861" y="18012"/>
                      <a:pt x="3559" y="24336"/>
                    </a:cubicBezTo>
                    <a:lnTo>
                      <a:pt x="41498" y="69502"/>
                    </a:lnTo>
                    <a:cubicBezTo>
                      <a:pt x="46918" y="75824"/>
                      <a:pt x="55952" y="76728"/>
                      <a:pt x="62275" y="71308"/>
                    </a:cubicBezTo>
                    <a:cubicBezTo>
                      <a:pt x="68598" y="65888"/>
                      <a:pt x="69501" y="56855"/>
                      <a:pt x="64081" y="50532"/>
                    </a:cubicBezTo>
                    <a:lnTo>
                      <a:pt x="26142" y="5365"/>
                    </a:lnTo>
                    <a:close/>
                  </a:path>
                </a:pathLst>
              </a:custGeom>
              <a:grpFill/>
              <a:ln w="9028"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6B63087C-0747-8848-BE95-5FB692077C68}"/>
                  </a:ext>
                </a:extLst>
              </p:cNvPr>
              <p:cNvSpPr/>
              <p:nvPr/>
            </p:nvSpPr>
            <p:spPr>
              <a:xfrm>
                <a:off x="4712914" y="4346602"/>
                <a:ext cx="73378" cy="67436"/>
              </a:xfrm>
              <a:custGeom>
                <a:avLst/>
                <a:gdLst>
                  <a:gd name="connsiteX0" fmla="*/ 24418 w 73378"/>
                  <a:gd name="connsiteY0" fmla="*/ 3641 h 67436"/>
                  <a:gd name="connsiteX1" fmla="*/ 3641 w 73378"/>
                  <a:gd name="connsiteY1" fmla="*/ 4545 h 67436"/>
                  <a:gd name="connsiteX2" fmla="*/ 4545 w 73378"/>
                  <a:gd name="connsiteY2" fmla="*/ 25321 h 67436"/>
                  <a:gd name="connsiteX3" fmla="*/ 5448 w 73378"/>
                  <a:gd name="connsiteY3" fmla="*/ 26224 h 67436"/>
                  <a:gd name="connsiteX4" fmla="*/ 50614 w 73378"/>
                  <a:gd name="connsiteY4" fmla="*/ 64164 h 67436"/>
                  <a:gd name="connsiteX5" fmla="*/ 70487 w 73378"/>
                  <a:gd name="connsiteY5" fmla="*/ 62357 h 67436"/>
                  <a:gd name="connsiteX6" fmla="*/ 68680 w 73378"/>
                  <a:gd name="connsiteY6" fmla="*/ 42485 h 67436"/>
                  <a:gd name="connsiteX7" fmla="*/ 24418 w 73378"/>
                  <a:gd name="connsiteY7" fmla="*/ 3641 h 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78" h="67436">
                    <a:moveTo>
                      <a:pt x="24418" y="3641"/>
                    </a:moveTo>
                    <a:cubicBezTo>
                      <a:pt x="18095" y="-1778"/>
                      <a:pt x="9061" y="-875"/>
                      <a:pt x="3641" y="4545"/>
                    </a:cubicBezTo>
                    <a:cubicBezTo>
                      <a:pt x="-1779" y="10868"/>
                      <a:pt x="-875" y="19901"/>
                      <a:pt x="4545" y="25321"/>
                    </a:cubicBezTo>
                    <a:cubicBezTo>
                      <a:pt x="4545" y="25321"/>
                      <a:pt x="5448" y="25321"/>
                      <a:pt x="5448" y="26224"/>
                    </a:cubicBezTo>
                    <a:lnTo>
                      <a:pt x="50614" y="64164"/>
                    </a:lnTo>
                    <a:cubicBezTo>
                      <a:pt x="56937" y="69584"/>
                      <a:pt x="65971" y="67777"/>
                      <a:pt x="70487" y="62357"/>
                    </a:cubicBezTo>
                    <a:cubicBezTo>
                      <a:pt x="75004" y="56034"/>
                      <a:pt x="74100" y="47904"/>
                      <a:pt x="68680" y="42485"/>
                    </a:cubicBezTo>
                    <a:lnTo>
                      <a:pt x="24418" y="3641"/>
                    </a:lnTo>
                    <a:close/>
                  </a:path>
                </a:pathLst>
              </a:custGeom>
              <a:grpFill/>
              <a:ln w="9028"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40C9F273-F943-3441-BBF2-D76BA4821989}"/>
                  </a:ext>
                </a:extLst>
              </p:cNvPr>
              <p:cNvSpPr/>
              <p:nvPr/>
            </p:nvSpPr>
            <p:spPr>
              <a:xfrm>
                <a:off x="4011116" y="4418950"/>
                <a:ext cx="67640" cy="74866"/>
              </a:xfrm>
              <a:custGeom>
                <a:avLst/>
                <a:gdLst>
                  <a:gd name="connsiteX0" fmla="*/ 41498 w 67640"/>
                  <a:gd name="connsiteY0" fmla="*/ 5365 h 74866"/>
                  <a:gd name="connsiteX1" fmla="*/ 3559 w 67640"/>
                  <a:gd name="connsiteY1" fmla="*/ 50532 h 74866"/>
                  <a:gd name="connsiteX2" fmla="*/ 5366 w 67640"/>
                  <a:gd name="connsiteY2" fmla="*/ 71308 h 74866"/>
                  <a:gd name="connsiteX3" fmla="*/ 26142 w 67640"/>
                  <a:gd name="connsiteY3" fmla="*/ 69502 h 74866"/>
                  <a:gd name="connsiteX4" fmla="*/ 64081 w 67640"/>
                  <a:gd name="connsiteY4" fmla="*/ 24336 h 74866"/>
                  <a:gd name="connsiteX5" fmla="*/ 62275 w 67640"/>
                  <a:gd name="connsiteY5" fmla="*/ 3559 h 74866"/>
                  <a:gd name="connsiteX6" fmla="*/ 41498 w 67640"/>
                  <a:gd name="connsiteY6" fmla="*/ 5365 h 74866"/>
                  <a:gd name="connsiteX7" fmla="*/ 41498 w 67640"/>
                  <a:gd name="connsiteY7" fmla="*/ 5365 h 74866"/>
                  <a:gd name="connsiteX8" fmla="*/ 41498 w 67640"/>
                  <a:gd name="connsiteY8"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866">
                    <a:moveTo>
                      <a:pt x="41498" y="5365"/>
                    </a:moveTo>
                    <a:lnTo>
                      <a:pt x="3559" y="50532"/>
                    </a:lnTo>
                    <a:cubicBezTo>
                      <a:pt x="-1861" y="56855"/>
                      <a:pt x="-958" y="65888"/>
                      <a:pt x="5366" y="71308"/>
                    </a:cubicBezTo>
                    <a:cubicBezTo>
                      <a:pt x="11689" y="76728"/>
                      <a:pt x="20722" y="75824"/>
                      <a:pt x="26142" y="69502"/>
                    </a:cubicBezTo>
                    <a:lnTo>
                      <a:pt x="64081" y="24336"/>
                    </a:lnTo>
                    <a:cubicBezTo>
                      <a:pt x="69501" y="18012"/>
                      <a:pt x="68598" y="8979"/>
                      <a:pt x="62275" y="3559"/>
                    </a:cubicBezTo>
                    <a:cubicBezTo>
                      <a:pt x="55951" y="-1861"/>
                      <a:pt x="46918" y="-958"/>
                      <a:pt x="41498" y="5365"/>
                    </a:cubicBezTo>
                    <a:cubicBezTo>
                      <a:pt x="41498" y="5365"/>
                      <a:pt x="41498" y="5365"/>
                      <a:pt x="41498" y="5365"/>
                    </a:cubicBezTo>
                    <a:lnTo>
                      <a:pt x="41498" y="5365"/>
                    </a:lnTo>
                    <a:close/>
                  </a:path>
                </a:pathLst>
              </a:custGeom>
              <a:grpFill/>
              <a:ln w="9028"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FE86EEA5-8FE4-AA48-8531-850C9A06CB8B}"/>
                  </a:ext>
                </a:extLst>
              </p:cNvPr>
              <p:cNvSpPr/>
              <p:nvPr/>
            </p:nvSpPr>
            <p:spPr>
              <a:xfrm>
                <a:off x="3917317" y="4347034"/>
                <a:ext cx="71863" cy="62627"/>
              </a:xfrm>
              <a:custGeom>
                <a:avLst/>
                <a:gdLst>
                  <a:gd name="connsiteX0" fmla="*/ 48578 w 71863"/>
                  <a:gd name="connsiteY0" fmla="*/ 3209 h 62627"/>
                  <a:gd name="connsiteX1" fmla="*/ 6122 w 71863"/>
                  <a:gd name="connsiteY1" fmla="*/ 36632 h 62627"/>
                  <a:gd name="connsiteX2" fmla="*/ 2509 w 71863"/>
                  <a:gd name="connsiteY2" fmla="*/ 56505 h 62627"/>
                  <a:gd name="connsiteX3" fmla="*/ 22382 w 71863"/>
                  <a:gd name="connsiteY3" fmla="*/ 60119 h 62627"/>
                  <a:gd name="connsiteX4" fmla="*/ 23285 w 71863"/>
                  <a:gd name="connsiteY4" fmla="*/ 59215 h 62627"/>
                  <a:gd name="connsiteX5" fmla="*/ 65741 w 71863"/>
                  <a:gd name="connsiteY5" fmla="*/ 25792 h 62627"/>
                  <a:gd name="connsiteX6" fmla="*/ 69355 w 71863"/>
                  <a:gd name="connsiteY6" fmla="*/ 5919 h 62627"/>
                  <a:gd name="connsiteX7" fmla="*/ 48578 w 71863"/>
                  <a:gd name="connsiteY7" fmla="*/ 3209 h 62627"/>
                  <a:gd name="connsiteX8" fmla="*/ 48578 w 71863"/>
                  <a:gd name="connsiteY8" fmla="*/ 3209 h 6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63" h="62627">
                    <a:moveTo>
                      <a:pt x="48578" y="3209"/>
                    </a:moveTo>
                    <a:lnTo>
                      <a:pt x="6122" y="36632"/>
                    </a:lnTo>
                    <a:cubicBezTo>
                      <a:pt x="-201" y="41149"/>
                      <a:pt x="-2008" y="50182"/>
                      <a:pt x="2509" y="56505"/>
                    </a:cubicBezTo>
                    <a:cubicBezTo>
                      <a:pt x="7026" y="62829"/>
                      <a:pt x="16059" y="64635"/>
                      <a:pt x="22382" y="60119"/>
                    </a:cubicBezTo>
                    <a:cubicBezTo>
                      <a:pt x="22382" y="60119"/>
                      <a:pt x="23285" y="60119"/>
                      <a:pt x="23285" y="59215"/>
                    </a:cubicBezTo>
                    <a:lnTo>
                      <a:pt x="65741" y="25792"/>
                    </a:lnTo>
                    <a:cubicBezTo>
                      <a:pt x="72065" y="21275"/>
                      <a:pt x="73871" y="12242"/>
                      <a:pt x="69355" y="5919"/>
                    </a:cubicBezTo>
                    <a:cubicBezTo>
                      <a:pt x="64838" y="-404"/>
                      <a:pt x="55805" y="-2211"/>
                      <a:pt x="48578" y="3209"/>
                    </a:cubicBezTo>
                    <a:cubicBezTo>
                      <a:pt x="49482" y="3209"/>
                      <a:pt x="49482" y="3209"/>
                      <a:pt x="48578" y="3209"/>
                    </a:cubicBezTo>
                    <a:close/>
                  </a:path>
                </a:pathLst>
              </a:custGeom>
              <a:grpFill/>
              <a:ln w="9028" cap="flat">
                <a:noFill/>
                <a:prstDash val="solid"/>
                <a:miter/>
              </a:ln>
            </p:spPr>
            <p:txBody>
              <a:bodyPr rtlCol="0" anchor="ctr"/>
              <a:lstStyle/>
              <a:p>
                <a:endParaRPr lang="en-US"/>
              </a:p>
            </p:txBody>
          </p:sp>
        </p:grpSp>
      </p:grpSp>
      <p:cxnSp>
        <p:nvCxnSpPr>
          <p:cNvPr id="97" name="Straight Connector 96">
            <a:extLst>
              <a:ext uri="{FF2B5EF4-FFF2-40B4-BE49-F238E27FC236}">
                <a16:creationId xmlns:a16="http://schemas.microsoft.com/office/drawing/2014/main" id="{EC7FE771-56D8-F544-990E-D24FB4645AAE}"/>
              </a:ext>
            </a:extLst>
          </p:cNvPr>
          <p:cNvCxnSpPr>
            <a:cxnSpLocks/>
          </p:cNvCxnSpPr>
          <p:nvPr/>
        </p:nvCxnSpPr>
        <p:spPr>
          <a:xfrm>
            <a:off x="4585" y="5532848"/>
            <a:ext cx="7559675"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9177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6C626E-E40E-CE4D-97ED-188286843833}"/>
              </a:ext>
            </a:extLst>
          </p:cNvPr>
          <p:cNvSpPr>
            <a:spLocks noGrp="1"/>
          </p:cNvSpPr>
          <p:nvPr>
            <p:ph type="sldNum" sz="quarter" idx="4"/>
          </p:nvPr>
        </p:nvSpPr>
        <p:spPr/>
        <p:txBody>
          <a:bodyPr/>
          <a:lstStyle/>
          <a:p>
            <a:fld id="{CB2079F2-58AF-ED44-82D7-E04B2F6FD686}" type="slidenum">
              <a:rPr lang="en-US" smtClean="0"/>
              <a:pPr/>
              <a:t>3</a:t>
            </a:fld>
            <a:endParaRPr lang="en-US" dirty="0"/>
          </a:p>
        </p:txBody>
      </p:sp>
      <p:sp>
        <p:nvSpPr>
          <p:cNvPr id="5" name="Text Placeholder 4">
            <a:extLst>
              <a:ext uri="{FF2B5EF4-FFF2-40B4-BE49-F238E27FC236}">
                <a16:creationId xmlns:a16="http://schemas.microsoft.com/office/drawing/2014/main" id="{6B5E5B15-69D8-E547-9911-17CBC0DE1D78}"/>
              </a:ext>
            </a:extLst>
          </p:cNvPr>
          <p:cNvSpPr>
            <a:spLocks noGrp="1"/>
          </p:cNvSpPr>
          <p:nvPr>
            <p:ph type="body" sz="quarter" idx="30"/>
          </p:nvPr>
        </p:nvSpPr>
        <p:spPr/>
        <p:txBody>
          <a:bodyPr/>
          <a:lstStyle/>
          <a:p>
            <a:r>
              <a:rPr lang="en-GB" dirty="0"/>
              <a:t>GOOD PRACTICES</a:t>
            </a:r>
            <a:endParaRPr lang="en-US" dirty="0"/>
          </a:p>
          <a:p>
            <a:endParaRPr lang="en-US" dirty="0"/>
          </a:p>
        </p:txBody>
      </p:sp>
      <p:sp>
        <p:nvSpPr>
          <p:cNvPr id="62" name="Text Placeholder 1">
            <a:extLst>
              <a:ext uri="{FF2B5EF4-FFF2-40B4-BE49-F238E27FC236}">
                <a16:creationId xmlns:a16="http://schemas.microsoft.com/office/drawing/2014/main" id="{01409D1C-07F3-48AD-862D-D2A0104058C3}"/>
              </a:ext>
            </a:extLst>
          </p:cNvPr>
          <p:cNvSpPr txBox="1">
            <a:spLocks/>
          </p:cNvSpPr>
          <p:nvPr/>
        </p:nvSpPr>
        <p:spPr>
          <a:xfrm>
            <a:off x="1132112" y="2971949"/>
            <a:ext cx="4843386" cy="517624"/>
          </a:xfrm>
          <a:prstGeom prst="rect">
            <a:avLst/>
          </a:prstGeom>
        </p:spPr>
        <p:txBody>
          <a:bodyPr numCol="1" spcCol="288000" anchor="t">
            <a:noAutofit/>
          </a:bodyPr>
          <a:lstStyle>
            <a:lvl1pPr marL="0" indent="0" algn="l" defTabSz="2072941" rtl="0" eaLnBrk="1" latinLnBrk="0" hangingPunct="1">
              <a:lnSpc>
                <a:spcPts val="1740"/>
              </a:lnSpc>
              <a:spcBef>
                <a:spcPts val="0"/>
              </a:spcBef>
              <a:buFont typeface="Arial" panose="020B0604020202020204" pitchFamily="34" charset="0"/>
              <a:buNone/>
              <a:defRPr lang="en-IE" sz="1200" b="1" kern="120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400" dirty="0">
                <a:latin typeface="Calibri" panose="020F0502020204030204" pitchFamily="34" charset="0"/>
                <a:cs typeface="Calibri" panose="020F0502020204030204" pitchFamily="34" charset="0"/>
              </a:rPr>
              <a:t>WHICH </a:t>
            </a:r>
            <a:r>
              <a:rPr lang="en-GB" sz="1400" dirty="0">
                <a:solidFill>
                  <a:schemeClr val="bg1"/>
                </a:solidFill>
                <a:highlight>
                  <a:srgbClr val="84BA41"/>
                </a:highlight>
                <a:latin typeface="Calibri" panose="020F0502020204030204" pitchFamily="34" charset="0"/>
                <a:cs typeface="Calibri" panose="020F0502020204030204" pitchFamily="34" charset="0"/>
              </a:rPr>
              <a:t>PARTNERS AND STAKEHOLDERS </a:t>
            </a:r>
            <a:r>
              <a:rPr lang="en-GB" sz="1400" dirty="0">
                <a:solidFill>
                  <a:schemeClr val="bg1"/>
                </a:solidFill>
                <a:latin typeface="Calibri" panose="020F0502020204030204" pitchFamily="34" charset="0"/>
                <a:cs typeface="Calibri" panose="020F0502020204030204" pitchFamily="34" charset="0"/>
              </a:rPr>
              <a:t> </a:t>
            </a:r>
            <a:r>
              <a:rPr lang="en-GB" sz="1400" dirty="0">
                <a:latin typeface="Calibri" panose="020F0502020204030204" pitchFamily="34" charset="0"/>
                <a:cs typeface="Calibri" panose="020F0502020204030204" pitchFamily="34" charset="0"/>
              </a:rPr>
              <a:t>WERE INVOLVED? </a:t>
            </a:r>
          </a:p>
          <a:p>
            <a:endParaRPr lang="en-US" sz="1400" dirty="0">
              <a:latin typeface="Calibri" panose="020F0502020204030204" pitchFamily="34" charset="0"/>
              <a:cs typeface="Calibri" panose="020F0502020204030204" pitchFamily="34" charset="0"/>
            </a:endParaRPr>
          </a:p>
        </p:txBody>
      </p:sp>
      <p:grpSp>
        <p:nvGrpSpPr>
          <p:cNvPr id="64" name="Group 63">
            <a:extLst>
              <a:ext uri="{FF2B5EF4-FFF2-40B4-BE49-F238E27FC236}">
                <a16:creationId xmlns:a16="http://schemas.microsoft.com/office/drawing/2014/main" id="{D13656C4-88D3-4EEE-823A-37220223F3FA}"/>
              </a:ext>
            </a:extLst>
          </p:cNvPr>
          <p:cNvGrpSpPr/>
          <p:nvPr/>
        </p:nvGrpSpPr>
        <p:grpSpPr>
          <a:xfrm>
            <a:off x="224372" y="2760571"/>
            <a:ext cx="7335303" cy="710005"/>
            <a:chOff x="224372" y="1222585"/>
            <a:chExt cx="7335303" cy="710005"/>
          </a:xfrm>
        </p:grpSpPr>
        <p:sp>
          <p:nvSpPr>
            <p:cNvPr id="65" name="Oval 64">
              <a:extLst>
                <a:ext uri="{FF2B5EF4-FFF2-40B4-BE49-F238E27FC236}">
                  <a16:creationId xmlns:a16="http://schemas.microsoft.com/office/drawing/2014/main" id="{491037D8-513A-4CA6-9F93-DF625BBF703B}"/>
                </a:ext>
              </a:extLst>
            </p:cNvPr>
            <p:cNvSpPr/>
            <p:nvPr/>
          </p:nvSpPr>
          <p:spPr>
            <a:xfrm>
              <a:off x="224372" y="1222585"/>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E13038E7-B7DD-49FA-B48F-B026762D49DF}"/>
                </a:ext>
              </a:extLst>
            </p:cNvPr>
            <p:cNvCxnSpPr>
              <a:cxnSpLocks/>
            </p:cNvCxnSpPr>
            <p:nvPr/>
          </p:nvCxnSpPr>
          <p:spPr>
            <a:xfrm>
              <a:off x="808852" y="1772133"/>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67" name="Graphic 2">
              <a:extLst>
                <a:ext uri="{FF2B5EF4-FFF2-40B4-BE49-F238E27FC236}">
                  <a16:creationId xmlns:a16="http://schemas.microsoft.com/office/drawing/2014/main" id="{77685D3B-9BFD-49F5-9D38-AAAD57146709}"/>
                </a:ext>
              </a:extLst>
            </p:cNvPr>
            <p:cNvGrpSpPr/>
            <p:nvPr/>
          </p:nvGrpSpPr>
          <p:grpSpPr>
            <a:xfrm>
              <a:off x="367389" y="1329570"/>
              <a:ext cx="456674" cy="462034"/>
              <a:chOff x="7190753" y="5365577"/>
              <a:chExt cx="745522" cy="754273"/>
            </a:xfrm>
            <a:solidFill>
              <a:schemeClr val="bg1"/>
            </a:solidFill>
          </p:grpSpPr>
          <p:sp>
            <p:nvSpPr>
              <p:cNvPr id="68" name="Freeform 11">
                <a:extLst>
                  <a:ext uri="{FF2B5EF4-FFF2-40B4-BE49-F238E27FC236}">
                    <a16:creationId xmlns:a16="http://schemas.microsoft.com/office/drawing/2014/main" id="{CD1F9B6A-E7D0-438A-9BF6-3AB4DAB420A0}"/>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p>
            </p:txBody>
          </p:sp>
          <p:sp>
            <p:nvSpPr>
              <p:cNvPr id="69" name="Freeform 12">
                <a:extLst>
                  <a:ext uri="{FF2B5EF4-FFF2-40B4-BE49-F238E27FC236}">
                    <a16:creationId xmlns:a16="http://schemas.microsoft.com/office/drawing/2014/main" id="{14B3FEC0-96BF-4DE2-A655-105CA64D5A54}"/>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p>
            </p:txBody>
          </p:sp>
          <p:sp>
            <p:nvSpPr>
              <p:cNvPr id="70" name="Freeform 13">
                <a:extLst>
                  <a:ext uri="{FF2B5EF4-FFF2-40B4-BE49-F238E27FC236}">
                    <a16:creationId xmlns:a16="http://schemas.microsoft.com/office/drawing/2014/main" id="{F759564F-5E7D-44FE-84D5-5485FD316BCD}"/>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p>
            </p:txBody>
          </p:sp>
          <p:sp>
            <p:nvSpPr>
              <p:cNvPr id="71" name="Freeform 14">
                <a:extLst>
                  <a:ext uri="{FF2B5EF4-FFF2-40B4-BE49-F238E27FC236}">
                    <a16:creationId xmlns:a16="http://schemas.microsoft.com/office/drawing/2014/main" id="{2B88392B-9D0B-45E9-9071-AE1CC53AA6F5}"/>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p>
            </p:txBody>
          </p:sp>
          <p:sp>
            <p:nvSpPr>
              <p:cNvPr id="72" name="Freeform 15">
                <a:extLst>
                  <a:ext uri="{FF2B5EF4-FFF2-40B4-BE49-F238E27FC236}">
                    <a16:creationId xmlns:a16="http://schemas.microsoft.com/office/drawing/2014/main" id="{8A7E4247-B6D9-41E2-884E-F138CFCF49EF}"/>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p>
            </p:txBody>
          </p:sp>
          <p:sp>
            <p:nvSpPr>
              <p:cNvPr id="73" name="Freeform 16">
                <a:extLst>
                  <a:ext uri="{FF2B5EF4-FFF2-40B4-BE49-F238E27FC236}">
                    <a16:creationId xmlns:a16="http://schemas.microsoft.com/office/drawing/2014/main" id="{CFCE90F2-DD6F-4F90-8C41-F343E2AE25CE}"/>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p>
            </p:txBody>
          </p:sp>
          <p:sp>
            <p:nvSpPr>
              <p:cNvPr id="74" name="Freeform 17">
                <a:extLst>
                  <a:ext uri="{FF2B5EF4-FFF2-40B4-BE49-F238E27FC236}">
                    <a16:creationId xmlns:a16="http://schemas.microsoft.com/office/drawing/2014/main" id="{44E84886-7B67-4B9D-B81E-A061063801E8}"/>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p>
            </p:txBody>
          </p:sp>
          <p:sp>
            <p:nvSpPr>
              <p:cNvPr id="75" name="Freeform 18">
                <a:extLst>
                  <a:ext uri="{FF2B5EF4-FFF2-40B4-BE49-F238E27FC236}">
                    <a16:creationId xmlns:a16="http://schemas.microsoft.com/office/drawing/2014/main" id="{0EE853FB-B974-46E9-A4F1-943558C032F3}"/>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p>
            </p:txBody>
          </p:sp>
          <p:sp>
            <p:nvSpPr>
              <p:cNvPr id="76" name="Freeform 19">
                <a:extLst>
                  <a:ext uri="{FF2B5EF4-FFF2-40B4-BE49-F238E27FC236}">
                    <a16:creationId xmlns:a16="http://schemas.microsoft.com/office/drawing/2014/main" id="{65F3C923-F900-4ACD-BD31-E37084B22128}"/>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p>
            </p:txBody>
          </p:sp>
        </p:grpSp>
      </p:grpSp>
      <p:sp>
        <p:nvSpPr>
          <p:cNvPr id="57" name="Text Placeholder 3">
            <a:extLst>
              <a:ext uri="{FF2B5EF4-FFF2-40B4-BE49-F238E27FC236}">
                <a16:creationId xmlns:a16="http://schemas.microsoft.com/office/drawing/2014/main" id="{FF1DE9F0-FA15-E64B-8392-93EBC2F08601}"/>
              </a:ext>
            </a:extLst>
          </p:cNvPr>
          <p:cNvSpPr txBox="1">
            <a:spLocks/>
          </p:cNvSpPr>
          <p:nvPr/>
        </p:nvSpPr>
        <p:spPr>
          <a:xfrm>
            <a:off x="1132112" y="4245838"/>
            <a:ext cx="4088474" cy="490857"/>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1050" kern="1200">
                <a:solidFill>
                  <a:schemeClr val="tx1"/>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sz="1400" b="1" dirty="0">
                <a:solidFill>
                  <a:srgbClr val="297239"/>
                </a:solidFill>
                <a:latin typeface="Calibri" panose="020F0502020204030204" pitchFamily="34" charset="0"/>
                <a:cs typeface="Calibri" panose="020F0502020204030204" pitchFamily="34" charset="0"/>
              </a:rPr>
              <a:t>DID YOU RECEIVE ANY KIND OF </a:t>
            </a:r>
            <a:r>
              <a:rPr lang="en-US" sz="1400" b="1" dirty="0">
                <a:solidFill>
                  <a:schemeClr val="bg1"/>
                </a:solidFill>
                <a:highlight>
                  <a:srgbClr val="84BA41"/>
                </a:highlight>
                <a:latin typeface="Calibri" panose="020F0502020204030204" pitchFamily="34" charset="0"/>
                <a:cs typeface="Calibri" panose="020F0502020204030204" pitchFamily="34" charset="0"/>
              </a:rPr>
              <a:t>TRAINING OR SUPPORT </a:t>
            </a:r>
            <a:r>
              <a:rPr lang="en-US" sz="1400" b="1" dirty="0">
                <a:solidFill>
                  <a:srgbClr val="297239"/>
                </a:solidFill>
                <a:latin typeface="Calibri" panose="020F0502020204030204" pitchFamily="34" charset="0"/>
                <a:cs typeface="Calibri" panose="020F0502020204030204" pitchFamily="34" charset="0"/>
              </a:rPr>
              <a:t>REGARDING YOUR ACTIONS? </a:t>
            </a:r>
          </a:p>
          <a:p>
            <a:endParaRPr lang="en-US" sz="1400" b="1" dirty="0">
              <a:latin typeface="Calibri" panose="020F0502020204030204" pitchFamily="34" charset="0"/>
              <a:cs typeface="Calibri" panose="020F0502020204030204" pitchFamily="34" charset="0"/>
            </a:endParaRPr>
          </a:p>
          <a:p>
            <a:endParaRPr lang="en-US" sz="1400" b="1" dirty="0">
              <a:latin typeface="Calibri" panose="020F0502020204030204" pitchFamily="34" charset="0"/>
              <a:cs typeface="Calibri" panose="020F0502020204030204" pitchFamily="34" charset="0"/>
            </a:endParaRPr>
          </a:p>
        </p:txBody>
      </p:sp>
      <p:grpSp>
        <p:nvGrpSpPr>
          <p:cNvPr id="58" name="Group 57">
            <a:extLst>
              <a:ext uri="{FF2B5EF4-FFF2-40B4-BE49-F238E27FC236}">
                <a16:creationId xmlns:a16="http://schemas.microsoft.com/office/drawing/2014/main" id="{46CA30CA-276D-A14C-A17F-EA7A2BA18102}"/>
              </a:ext>
            </a:extLst>
          </p:cNvPr>
          <p:cNvGrpSpPr/>
          <p:nvPr/>
        </p:nvGrpSpPr>
        <p:grpSpPr>
          <a:xfrm>
            <a:off x="208463" y="4240042"/>
            <a:ext cx="7335303" cy="710005"/>
            <a:chOff x="224372" y="8389939"/>
            <a:chExt cx="7335303" cy="710005"/>
          </a:xfrm>
        </p:grpSpPr>
        <p:sp>
          <p:nvSpPr>
            <p:cNvPr id="59" name="Oval 58">
              <a:extLst>
                <a:ext uri="{FF2B5EF4-FFF2-40B4-BE49-F238E27FC236}">
                  <a16:creationId xmlns:a16="http://schemas.microsoft.com/office/drawing/2014/main" id="{782EED94-381B-DD40-B4E6-D5A367891AE4}"/>
                </a:ext>
              </a:extLst>
            </p:cNvPr>
            <p:cNvSpPr/>
            <p:nvPr/>
          </p:nvSpPr>
          <p:spPr>
            <a:xfrm>
              <a:off x="224372" y="8389939"/>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5C55D85F-A0FB-3746-99C8-E12A4E162073}"/>
                </a:ext>
              </a:extLst>
            </p:cNvPr>
            <p:cNvCxnSpPr>
              <a:cxnSpLocks/>
            </p:cNvCxnSpPr>
            <p:nvPr/>
          </p:nvCxnSpPr>
          <p:spPr>
            <a:xfrm>
              <a:off x="808852" y="8939487"/>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13898455-6EA2-1E46-B15A-CD2488473520}"/>
                </a:ext>
              </a:extLst>
            </p:cNvPr>
            <p:cNvGrpSpPr/>
            <p:nvPr/>
          </p:nvGrpSpPr>
          <p:grpSpPr>
            <a:xfrm>
              <a:off x="349391" y="8537793"/>
              <a:ext cx="428340" cy="428678"/>
              <a:chOff x="2845389" y="1612886"/>
              <a:chExt cx="3419384" cy="3422081"/>
            </a:xfrm>
            <a:solidFill>
              <a:schemeClr val="bg1"/>
            </a:solidFill>
          </p:grpSpPr>
          <p:sp>
            <p:nvSpPr>
              <p:cNvPr id="77" name="Freeform 24">
                <a:extLst>
                  <a:ext uri="{FF2B5EF4-FFF2-40B4-BE49-F238E27FC236}">
                    <a16:creationId xmlns:a16="http://schemas.microsoft.com/office/drawing/2014/main" id="{410C656E-FA80-9948-A02E-DC4CCFEDFA86}"/>
                  </a:ext>
                </a:extLst>
              </p:cNvPr>
              <p:cNvSpPr/>
              <p:nvPr/>
            </p:nvSpPr>
            <p:spPr>
              <a:xfrm>
                <a:off x="2845389" y="1612886"/>
                <a:ext cx="3419384" cy="2222603"/>
              </a:xfrm>
              <a:custGeom>
                <a:avLst/>
                <a:gdLst>
                  <a:gd name="connsiteX0" fmla="*/ 486104 w 3419384"/>
                  <a:gd name="connsiteY0" fmla="*/ 684226 h 2222603"/>
                  <a:gd name="connsiteX1" fmla="*/ 399495 w 3419384"/>
                  <a:gd name="connsiteY1" fmla="*/ 489073 h 2222603"/>
                  <a:gd name="connsiteX2" fmla="*/ 398544 w 3419384"/>
                  <a:gd name="connsiteY2" fmla="*/ 147317 h 2222603"/>
                  <a:gd name="connsiteX3" fmla="*/ 564147 w 3419384"/>
                  <a:gd name="connsiteY3" fmla="*/ 714 h 2222603"/>
                  <a:gd name="connsiteX4" fmla="*/ 909631 w 3419384"/>
                  <a:gd name="connsiteY4" fmla="*/ 714 h 2222603"/>
                  <a:gd name="connsiteX5" fmla="*/ 1080945 w 3419384"/>
                  <a:gd name="connsiteY5" fmla="*/ 171116 h 2222603"/>
                  <a:gd name="connsiteX6" fmla="*/ 1102836 w 3419384"/>
                  <a:gd name="connsiteY6" fmla="*/ 258697 h 2222603"/>
                  <a:gd name="connsiteX7" fmla="*/ 1181831 w 3419384"/>
                  <a:gd name="connsiteY7" fmla="*/ 418627 h 2222603"/>
                  <a:gd name="connsiteX8" fmla="*/ 1121870 w 3419384"/>
                  <a:gd name="connsiteY8" fmla="*/ 514776 h 2222603"/>
                  <a:gd name="connsiteX9" fmla="*/ 1085704 w 3419384"/>
                  <a:gd name="connsiteY9" fmla="*/ 514776 h 2222603"/>
                  <a:gd name="connsiteX10" fmla="*/ 1003854 w 3419384"/>
                  <a:gd name="connsiteY10" fmla="*/ 686130 h 2222603"/>
                  <a:gd name="connsiteX11" fmla="*/ 1151375 w 3419384"/>
                  <a:gd name="connsiteY11" fmla="*/ 685178 h 2222603"/>
                  <a:gd name="connsiteX12" fmla="*/ 1456885 w 3419384"/>
                  <a:gd name="connsiteY12" fmla="*/ 826069 h 2222603"/>
                  <a:gd name="connsiteX13" fmla="*/ 1594888 w 3419384"/>
                  <a:gd name="connsiteY13" fmla="*/ 987903 h 2222603"/>
                  <a:gd name="connsiteX14" fmla="*/ 1594888 w 3419384"/>
                  <a:gd name="connsiteY14" fmla="*/ 942209 h 2222603"/>
                  <a:gd name="connsiteX15" fmla="*/ 1594888 w 3419384"/>
                  <a:gd name="connsiteY15" fmla="*/ 83535 h 2222603"/>
                  <a:gd name="connsiteX16" fmla="*/ 1677690 w 3419384"/>
                  <a:gd name="connsiteY16" fmla="*/ 2618 h 2222603"/>
                  <a:gd name="connsiteX17" fmla="*/ 3337535 w 3419384"/>
                  <a:gd name="connsiteY17" fmla="*/ 2618 h 2222603"/>
                  <a:gd name="connsiteX18" fmla="*/ 3419385 w 3419384"/>
                  <a:gd name="connsiteY18" fmla="*/ 84487 h 2222603"/>
                  <a:gd name="connsiteX19" fmla="*/ 3419385 w 3419384"/>
                  <a:gd name="connsiteY19" fmla="*/ 1916070 h 2222603"/>
                  <a:gd name="connsiteX20" fmla="*/ 3337535 w 3419384"/>
                  <a:gd name="connsiteY20" fmla="*/ 1997940 h 2222603"/>
                  <a:gd name="connsiteX21" fmla="*/ 2098362 w 3419384"/>
                  <a:gd name="connsiteY21" fmla="*/ 1997940 h 2222603"/>
                  <a:gd name="connsiteX22" fmla="*/ 2052678 w 3419384"/>
                  <a:gd name="connsiteY22" fmla="*/ 1997940 h 2222603"/>
                  <a:gd name="connsiteX23" fmla="*/ 2052678 w 3419384"/>
                  <a:gd name="connsiteY23" fmla="*/ 2110272 h 2222603"/>
                  <a:gd name="connsiteX24" fmla="*/ 1939420 w 3419384"/>
                  <a:gd name="connsiteY24" fmla="*/ 2110272 h 2222603"/>
                  <a:gd name="connsiteX25" fmla="*/ 1939420 w 3419384"/>
                  <a:gd name="connsiteY25" fmla="*/ 1999843 h 2222603"/>
                  <a:gd name="connsiteX26" fmla="*/ 229133 w 3419384"/>
                  <a:gd name="connsiteY26" fmla="*/ 1999843 h 2222603"/>
                  <a:gd name="connsiteX27" fmla="*/ 229133 w 3419384"/>
                  <a:gd name="connsiteY27" fmla="*/ 2222604 h 2222603"/>
                  <a:gd name="connsiteX28" fmla="*/ 114923 w 3419384"/>
                  <a:gd name="connsiteY28" fmla="*/ 2222604 h 2222603"/>
                  <a:gd name="connsiteX29" fmla="*/ 114923 w 3419384"/>
                  <a:gd name="connsiteY29" fmla="*/ 1996988 h 2222603"/>
                  <a:gd name="connsiteX30" fmla="*/ 58770 w 3419384"/>
                  <a:gd name="connsiteY30" fmla="*/ 1996988 h 2222603"/>
                  <a:gd name="connsiteX31" fmla="*/ 714 w 3419384"/>
                  <a:gd name="connsiteY31" fmla="*/ 1937966 h 2222603"/>
                  <a:gd name="connsiteX32" fmla="*/ 714 w 3419384"/>
                  <a:gd name="connsiteY32" fmla="*/ 1713302 h 2222603"/>
                  <a:gd name="connsiteX33" fmla="*/ 59722 w 3419384"/>
                  <a:gd name="connsiteY33" fmla="*/ 1655232 h 2222603"/>
                  <a:gd name="connsiteX34" fmla="*/ 173932 w 3419384"/>
                  <a:gd name="connsiteY34" fmla="*/ 1655232 h 2222603"/>
                  <a:gd name="connsiteX35" fmla="*/ 113972 w 3419384"/>
                  <a:gd name="connsiteY35" fmla="*/ 1388681 h 2222603"/>
                  <a:gd name="connsiteX36" fmla="*/ 113972 w 3419384"/>
                  <a:gd name="connsiteY36" fmla="*/ 982191 h 2222603"/>
                  <a:gd name="connsiteX37" fmla="*/ 409965 w 3419384"/>
                  <a:gd name="connsiteY37" fmla="*/ 685178 h 2222603"/>
                  <a:gd name="connsiteX38" fmla="*/ 486104 w 3419384"/>
                  <a:gd name="connsiteY38" fmla="*/ 684226 h 2222603"/>
                  <a:gd name="connsiteX39" fmla="*/ 3300417 w 3419384"/>
                  <a:gd name="connsiteY39" fmla="*/ 1879896 h 2222603"/>
                  <a:gd name="connsiteX40" fmla="*/ 3300417 w 3419384"/>
                  <a:gd name="connsiteY40" fmla="*/ 116854 h 2222603"/>
                  <a:gd name="connsiteX41" fmla="*/ 1709098 w 3419384"/>
                  <a:gd name="connsiteY41" fmla="*/ 116854 h 2222603"/>
                  <a:gd name="connsiteX42" fmla="*/ 1709098 w 3419384"/>
                  <a:gd name="connsiteY42" fmla="*/ 994567 h 2222603"/>
                  <a:gd name="connsiteX43" fmla="*/ 1717663 w 3419384"/>
                  <a:gd name="connsiteY43" fmla="*/ 990759 h 2222603"/>
                  <a:gd name="connsiteX44" fmla="*/ 1927048 w 3419384"/>
                  <a:gd name="connsiteY44" fmla="*/ 782278 h 2222603"/>
                  <a:gd name="connsiteX45" fmla="*/ 2057437 w 3419384"/>
                  <a:gd name="connsiteY45" fmla="*/ 774663 h 2222603"/>
                  <a:gd name="connsiteX46" fmla="*/ 2347719 w 3419384"/>
                  <a:gd name="connsiteY46" fmla="*/ 479553 h 2222603"/>
                  <a:gd name="connsiteX47" fmla="*/ 2433376 w 3419384"/>
                  <a:gd name="connsiteY47" fmla="*/ 556662 h 2222603"/>
                  <a:gd name="connsiteX48" fmla="*/ 2129769 w 3419384"/>
                  <a:gd name="connsiteY48" fmla="*/ 857484 h 2222603"/>
                  <a:gd name="connsiteX49" fmla="*/ 2245882 w 3419384"/>
                  <a:gd name="connsiteY49" fmla="*/ 970768 h 2222603"/>
                  <a:gd name="connsiteX50" fmla="*/ 2245882 w 3419384"/>
                  <a:gd name="connsiteY50" fmla="*/ 1079292 h 2222603"/>
                  <a:gd name="connsiteX51" fmla="*/ 1955600 w 3419384"/>
                  <a:gd name="connsiteY51" fmla="*/ 1368690 h 2222603"/>
                  <a:gd name="connsiteX52" fmla="*/ 1709098 w 3419384"/>
                  <a:gd name="connsiteY52" fmla="*/ 1551467 h 2222603"/>
                  <a:gd name="connsiteX53" fmla="*/ 1709098 w 3419384"/>
                  <a:gd name="connsiteY53" fmla="*/ 1652376 h 2222603"/>
                  <a:gd name="connsiteX54" fmla="*/ 2088844 w 3419384"/>
                  <a:gd name="connsiteY54" fmla="*/ 1652376 h 2222603"/>
                  <a:gd name="connsiteX55" fmla="*/ 2162129 w 3419384"/>
                  <a:gd name="connsiteY55" fmla="*/ 1725677 h 2222603"/>
                  <a:gd name="connsiteX56" fmla="*/ 2162129 w 3419384"/>
                  <a:gd name="connsiteY56" fmla="*/ 1878944 h 2222603"/>
                  <a:gd name="connsiteX57" fmla="*/ 3300417 w 3419384"/>
                  <a:gd name="connsiteY57" fmla="*/ 1879896 h 2222603"/>
                  <a:gd name="connsiteX58" fmla="*/ 1988911 w 3419384"/>
                  <a:gd name="connsiteY58" fmla="*/ 882235 h 2222603"/>
                  <a:gd name="connsiteX59" fmla="*/ 1704339 w 3419384"/>
                  <a:gd name="connsiteY59" fmla="*/ 1167825 h 2222603"/>
                  <a:gd name="connsiteX60" fmla="*/ 1594888 w 3419384"/>
                  <a:gd name="connsiteY60" fmla="*/ 1164017 h 2222603"/>
                  <a:gd name="connsiteX61" fmla="*/ 1339820 w 3419384"/>
                  <a:gd name="connsiteY61" fmla="*/ 866051 h 2222603"/>
                  <a:gd name="connsiteX62" fmla="*/ 1193251 w 3419384"/>
                  <a:gd name="connsiteY62" fmla="*/ 798462 h 2222603"/>
                  <a:gd name="connsiteX63" fmla="*/ 976253 w 3419384"/>
                  <a:gd name="connsiteY63" fmla="*/ 798462 h 2222603"/>
                  <a:gd name="connsiteX64" fmla="*/ 929618 w 3419384"/>
                  <a:gd name="connsiteY64" fmla="*/ 826069 h 2222603"/>
                  <a:gd name="connsiteX65" fmla="*/ 795422 w 3419384"/>
                  <a:gd name="connsiteY65" fmla="*/ 1097379 h 2222603"/>
                  <a:gd name="connsiteX66" fmla="*/ 736413 w 3419384"/>
                  <a:gd name="connsiteY66" fmla="*/ 1141170 h 2222603"/>
                  <a:gd name="connsiteX67" fmla="*/ 681212 w 3419384"/>
                  <a:gd name="connsiteY67" fmla="*/ 1098331 h 2222603"/>
                  <a:gd name="connsiteX68" fmla="*/ 587941 w 3419384"/>
                  <a:gd name="connsiteY68" fmla="*/ 910794 h 2222603"/>
                  <a:gd name="connsiteX69" fmla="*/ 529885 w 3419384"/>
                  <a:gd name="connsiteY69" fmla="*/ 807982 h 2222603"/>
                  <a:gd name="connsiteX70" fmla="*/ 409013 w 3419384"/>
                  <a:gd name="connsiteY70" fmla="*/ 800366 h 2222603"/>
                  <a:gd name="connsiteX71" fmla="*/ 226278 w 3419384"/>
                  <a:gd name="connsiteY71" fmla="*/ 982191 h 2222603"/>
                  <a:gd name="connsiteX72" fmla="*/ 226278 w 3419384"/>
                  <a:gd name="connsiteY72" fmla="*/ 1470550 h 2222603"/>
                  <a:gd name="connsiteX73" fmla="*/ 410916 w 3419384"/>
                  <a:gd name="connsiteY73" fmla="*/ 1655232 h 2222603"/>
                  <a:gd name="connsiteX74" fmla="*/ 820167 w 3419384"/>
                  <a:gd name="connsiteY74" fmla="*/ 1655232 h 2222603"/>
                  <a:gd name="connsiteX75" fmla="*/ 853478 w 3419384"/>
                  <a:gd name="connsiteY75" fmla="*/ 1653328 h 2222603"/>
                  <a:gd name="connsiteX76" fmla="*/ 853478 w 3419384"/>
                  <a:gd name="connsiteY76" fmla="*/ 1501965 h 2222603"/>
                  <a:gd name="connsiteX77" fmla="*/ 778290 w 3419384"/>
                  <a:gd name="connsiteY77" fmla="*/ 1427712 h 2222603"/>
                  <a:gd name="connsiteX78" fmla="*/ 522271 w 3419384"/>
                  <a:gd name="connsiteY78" fmla="*/ 1427712 h 2222603"/>
                  <a:gd name="connsiteX79" fmla="*/ 456600 w 3419384"/>
                  <a:gd name="connsiteY79" fmla="*/ 1381065 h 2222603"/>
                  <a:gd name="connsiteX80" fmla="*/ 455648 w 3419384"/>
                  <a:gd name="connsiteY80" fmla="*/ 1201144 h 2222603"/>
                  <a:gd name="connsiteX81" fmla="*/ 568906 w 3419384"/>
                  <a:gd name="connsiteY81" fmla="*/ 1201144 h 2222603"/>
                  <a:gd name="connsiteX82" fmla="*/ 568906 w 3419384"/>
                  <a:gd name="connsiteY82" fmla="*/ 1313476 h 2222603"/>
                  <a:gd name="connsiteX83" fmla="*/ 782097 w 3419384"/>
                  <a:gd name="connsiteY83" fmla="*/ 1313476 h 2222603"/>
                  <a:gd name="connsiteX84" fmla="*/ 967688 w 3419384"/>
                  <a:gd name="connsiteY84" fmla="*/ 1497205 h 2222603"/>
                  <a:gd name="connsiteX85" fmla="*/ 967688 w 3419384"/>
                  <a:gd name="connsiteY85" fmla="*/ 1653328 h 2222603"/>
                  <a:gd name="connsiteX86" fmla="*/ 1252260 w 3419384"/>
                  <a:gd name="connsiteY86" fmla="*/ 1653328 h 2222603"/>
                  <a:gd name="connsiteX87" fmla="*/ 1252260 w 3419384"/>
                  <a:gd name="connsiteY87" fmla="*/ 1269685 h 2222603"/>
                  <a:gd name="connsiteX88" fmla="*/ 1289378 w 3419384"/>
                  <a:gd name="connsiteY88" fmla="*/ 1203048 h 2222603"/>
                  <a:gd name="connsiteX89" fmla="*/ 1358855 w 3419384"/>
                  <a:gd name="connsiteY89" fmla="*/ 1223991 h 2222603"/>
                  <a:gd name="connsiteX90" fmla="*/ 1519700 w 3419384"/>
                  <a:gd name="connsiteY90" fmla="*/ 1384873 h 2222603"/>
                  <a:gd name="connsiteX91" fmla="*/ 1783334 w 3419384"/>
                  <a:gd name="connsiteY91" fmla="*/ 1383921 h 2222603"/>
                  <a:gd name="connsiteX92" fmla="*/ 2118349 w 3419384"/>
                  <a:gd name="connsiteY92" fmla="*/ 1048829 h 2222603"/>
                  <a:gd name="connsiteX93" fmla="*/ 2136432 w 3419384"/>
                  <a:gd name="connsiteY93" fmla="*/ 1028838 h 2222603"/>
                  <a:gd name="connsiteX94" fmla="*/ 1988911 w 3419384"/>
                  <a:gd name="connsiteY94" fmla="*/ 882235 h 2222603"/>
                  <a:gd name="connsiteX95" fmla="*/ 1041924 w 3419384"/>
                  <a:gd name="connsiteY95" fmla="*/ 396732 h 2222603"/>
                  <a:gd name="connsiteX96" fmla="*/ 1031455 w 3419384"/>
                  <a:gd name="connsiteY96" fmla="*/ 373885 h 2222603"/>
                  <a:gd name="connsiteX97" fmla="*/ 962929 w 3419384"/>
                  <a:gd name="connsiteY97" fmla="*/ 164452 h 2222603"/>
                  <a:gd name="connsiteX98" fmla="*/ 905824 w 3419384"/>
                  <a:gd name="connsiteY98" fmla="*/ 113998 h 2222603"/>
                  <a:gd name="connsiteX99" fmla="*/ 567954 w 3419384"/>
                  <a:gd name="connsiteY99" fmla="*/ 113998 h 2222603"/>
                  <a:gd name="connsiteX100" fmla="*/ 509898 w 3419384"/>
                  <a:gd name="connsiteY100" fmla="*/ 172068 h 2222603"/>
                  <a:gd name="connsiteX101" fmla="*/ 510850 w 3419384"/>
                  <a:gd name="connsiteY101" fmla="*/ 460514 h 2222603"/>
                  <a:gd name="connsiteX102" fmla="*/ 735462 w 3419384"/>
                  <a:gd name="connsiteY102" fmla="*/ 683274 h 2222603"/>
                  <a:gd name="connsiteX103" fmla="*/ 964832 w 3419384"/>
                  <a:gd name="connsiteY103" fmla="*/ 473841 h 2222603"/>
                  <a:gd name="connsiteX104" fmla="*/ 1041924 w 3419384"/>
                  <a:gd name="connsiteY104" fmla="*/ 396732 h 2222603"/>
                  <a:gd name="connsiteX105" fmla="*/ 112068 w 3419384"/>
                  <a:gd name="connsiteY105" fmla="*/ 1879896 h 2222603"/>
                  <a:gd name="connsiteX106" fmla="*/ 2046016 w 3419384"/>
                  <a:gd name="connsiteY106" fmla="*/ 1879896 h 2222603"/>
                  <a:gd name="connsiteX107" fmla="*/ 2046016 w 3419384"/>
                  <a:gd name="connsiteY107" fmla="*/ 1769468 h 2222603"/>
                  <a:gd name="connsiteX108" fmla="*/ 112068 w 3419384"/>
                  <a:gd name="connsiteY108" fmla="*/ 1769468 h 2222603"/>
                  <a:gd name="connsiteX109" fmla="*/ 112068 w 3419384"/>
                  <a:gd name="connsiteY109" fmla="*/ 1879896 h 2222603"/>
                  <a:gd name="connsiteX110" fmla="*/ 1592033 w 3419384"/>
                  <a:gd name="connsiteY110" fmla="*/ 1551467 h 2222603"/>
                  <a:gd name="connsiteX111" fmla="*/ 1367421 w 3419384"/>
                  <a:gd name="connsiteY111" fmla="*/ 1395345 h 2222603"/>
                  <a:gd name="connsiteX112" fmla="*/ 1367421 w 3419384"/>
                  <a:gd name="connsiteY112" fmla="*/ 1651424 h 2222603"/>
                  <a:gd name="connsiteX113" fmla="*/ 1592033 w 3419384"/>
                  <a:gd name="connsiteY113" fmla="*/ 1651424 h 2222603"/>
                  <a:gd name="connsiteX114" fmla="*/ 1592033 w 3419384"/>
                  <a:gd name="connsiteY114" fmla="*/ 1551467 h 2222603"/>
                  <a:gd name="connsiteX115" fmla="*/ 815408 w 3419384"/>
                  <a:gd name="connsiteY115" fmla="*/ 801318 h 2222603"/>
                  <a:gd name="connsiteX116" fmla="*/ 660274 w 3419384"/>
                  <a:gd name="connsiteY116" fmla="*/ 801318 h 2222603"/>
                  <a:gd name="connsiteX117" fmla="*/ 737365 w 3419384"/>
                  <a:gd name="connsiteY117" fmla="*/ 955536 h 2222603"/>
                  <a:gd name="connsiteX118" fmla="*/ 815408 w 3419384"/>
                  <a:gd name="connsiteY118" fmla="*/ 801318 h 222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419384" h="2222603">
                    <a:moveTo>
                      <a:pt x="486104" y="684226"/>
                    </a:moveTo>
                    <a:cubicBezTo>
                      <a:pt x="436613" y="622348"/>
                      <a:pt x="403302" y="560470"/>
                      <a:pt x="399495" y="489073"/>
                    </a:cubicBezTo>
                    <a:cubicBezTo>
                      <a:pt x="394737" y="374837"/>
                      <a:pt x="392833" y="260601"/>
                      <a:pt x="398544" y="147317"/>
                    </a:cubicBezTo>
                    <a:cubicBezTo>
                      <a:pt x="403302" y="63544"/>
                      <a:pt x="478490" y="714"/>
                      <a:pt x="564147" y="714"/>
                    </a:cubicBezTo>
                    <a:cubicBezTo>
                      <a:pt x="679309" y="-238"/>
                      <a:pt x="794470" y="-238"/>
                      <a:pt x="909631" y="714"/>
                    </a:cubicBezTo>
                    <a:cubicBezTo>
                      <a:pt x="1004806" y="1666"/>
                      <a:pt x="1076187" y="74967"/>
                      <a:pt x="1080945" y="171116"/>
                    </a:cubicBezTo>
                    <a:cubicBezTo>
                      <a:pt x="1082849" y="200627"/>
                      <a:pt x="1090463" y="231090"/>
                      <a:pt x="1102836" y="258697"/>
                    </a:cubicBezTo>
                    <a:cubicBezTo>
                      <a:pt x="1126629" y="312959"/>
                      <a:pt x="1155182" y="365317"/>
                      <a:pt x="1181831" y="418627"/>
                    </a:cubicBezTo>
                    <a:cubicBezTo>
                      <a:pt x="1209431" y="475745"/>
                      <a:pt x="1185637" y="513824"/>
                      <a:pt x="1121870" y="514776"/>
                    </a:cubicBezTo>
                    <a:cubicBezTo>
                      <a:pt x="1107594" y="514776"/>
                      <a:pt x="1093318" y="514776"/>
                      <a:pt x="1085704" y="514776"/>
                    </a:cubicBezTo>
                    <a:cubicBezTo>
                      <a:pt x="1057152" y="573798"/>
                      <a:pt x="1031455" y="628060"/>
                      <a:pt x="1003854" y="686130"/>
                    </a:cubicBezTo>
                    <a:cubicBezTo>
                      <a:pt x="1050490" y="686130"/>
                      <a:pt x="1100932" y="688986"/>
                      <a:pt x="1151375" y="685178"/>
                    </a:cubicBezTo>
                    <a:cubicBezTo>
                      <a:pt x="1279860" y="675658"/>
                      <a:pt x="1379794" y="723256"/>
                      <a:pt x="1456885" y="826069"/>
                    </a:cubicBezTo>
                    <a:cubicBezTo>
                      <a:pt x="1497810" y="879379"/>
                      <a:pt x="1544446" y="928881"/>
                      <a:pt x="1594888" y="987903"/>
                    </a:cubicBezTo>
                    <a:cubicBezTo>
                      <a:pt x="1594888" y="966960"/>
                      <a:pt x="1594888" y="954584"/>
                      <a:pt x="1594888" y="942209"/>
                    </a:cubicBezTo>
                    <a:cubicBezTo>
                      <a:pt x="1594888" y="655667"/>
                      <a:pt x="1594888" y="370077"/>
                      <a:pt x="1594888" y="83535"/>
                    </a:cubicBezTo>
                    <a:cubicBezTo>
                      <a:pt x="1594888" y="18801"/>
                      <a:pt x="1611068" y="2618"/>
                      <a:pt x="1677690" y="2618"/>
                    </a:cubicBezTo>
                    <a:cubicBezTo>
                      <a:pt x="2230654" y="2618"/>
                      <a:pt x="2784571" y="2618"/>
                      <a:pt x="3337535" y="2618"/>
                    </a:cubicBezTo>
                    <a:cubicBezTo>
                      <a:pt x="3403205" y="2618"/>
                      <a:pt x="3419385" y="18801"/>
                      <a:pt x="3419385" y="84487"/>
                    </a:cubicBezTo>
                    <a:cubicBezTo>
                      <a:pt x="3419385" y="694697"/>
                      <a:pt x="3419385" y="1305860"/>
                      <a:pt x="3419385" y="1916070"/>
                    </a:cubicBezTo>
                    <a:cubicBezTo>
                      <a:pt x="3419385" y="1981756"/>
                      <a:pt x="3403205" y="1997940"/>
                      <a:pt x="3337535" y="1997940"/>
                    </a:cubicBezTo>
                    <a:cubicBezTo>
                      <a:pt x="2924477" y="1997940"/>
                      <a:pt x="2511419" y="1997940"/>
                      <a:pt x="2098362" y="1997940"/>
                    </a:cubicBezTo>
                    <a:cubicBezTo>
                      <a:pt x="2084086" y="1997940"/>
                      <a:pt x="2069809" y="1997940"/>
                      <a:pt x="2052678" y="1997940"/>
                    </a:cubicBezTo>
                    <a:cubicBezTo>
                      <a:pt x="2052678" y="2036018"/>
                      <a:pt x="2052678" y="2072193"/>
                      <a:pt x="2052678" y="2110272"/>
                    </a:cubicBezTo>
                    <a:cubicBezTo>
                      <a:pt x="2013656" y="2110272"/>
                      <a:pt x="1978442" y="2110272"/>
                      <a:pt x="1939420" y="2110272"/>
                    </a:cubicBezTo>
                    <a:cubicBezTo>
                      <a:pt x="1939420" y="2074097"/>
                      <a:pt x="1939420" y="2038874"/>
                      <a:pt x="1939420" y="1999843"/>
                    </a:cubicBezTo>
                    <a:cubicBezTo>
                      <a:pt x="1367421" y="1999843"/>
                      <a:pt x="799229" y="1999843"/>
                      <a:pt x="229133" y="1999843"/>
                    </a:cubicBezTo>
                    <a:cubicBezTo>
                      <a:pt x="229133" y="2074097"/>
                      <a:pt x="229133" y="2147398"/>
                      <a:pt x="229133" y="2222604"/>
                    </a:cubicBezTo>
                    <a:cubicBezTo>
                      <a:pt x="190111" y="2222604"/>
                      <a:pt x="154897" y="2222604"/>
                      <a:pt x="114923" y="2222604"/>
                    </a:cubicBezTo>
                    <a:cubicBezTo>
                      <a:pt x="114923" y="2149302"/>
                      <a:pt x="114923" y="2075049"/>
                      <a:pt x="114923" y="1996988"/>
                    </a:cubicBezTo>
                    <a:cubicBezTo>
                      <a:pt x="93985" y="1996988"/>
                      <a:pt x="75902" y="1997940"/>
                      <a:pt x="58770" y="1996988"/>
                    </a:cubicBezTo>
                    <a:cubicBezTo>
                      <a:pt x="23556" y="1995084"/>
                      <a:pt x="1666" y="1974140"/>
                      <a:pt x="714" y="1937966"/>
                    </a:cubicBezTo>
                    <a:cubicBezTo>
                      <a:pt x="-238" y="1862760"/>
                      <a:pt x="-238" y="1788507"/>
                      <a:pt x="714" y="1713302"/>
                    </a:cubicBezTo>
                    <a:cubicBezTo>
                      <a:pt x="1666" y="1677127"/>
                      <a:pt x="23556" y="1656184"/>
                      <a:pt x="59722" y="1655232"/>
                    </a:cubicBezTo>
                    <a:cubicBezTo>
                      <a:pt x="94937" y="1654280"/>
                      <a:pt x="130151" y="1655232"/>
                      <a:pt x="173932" y="1655232"/>
                    </a:cubicBezTo>
                    <a:cubicBezTo>
                      <a:pt x="107309" y="1572410"/>
                      <a:pt x="113972" y="1480070"/>
                      <a:pt x="113972" y="1388681"/>
                    </a:cubicBezTo>
                    <a:cubicBezTo>
                      <a:pt x="114923" y="1253502"/>
                      <a:pt x="113972" y="1118323"/>
                      <a:pt x="113972" y="982191"/>
                    </a:cubicBezTo>
                    <a:cubicBezTo>
                      <a:pt x="113972" y="807982"/>
                      <a:pt x="236747" y="686130"/>
                      <a:pt x="409965" y="685178"/>
                    </a:cubicBezTo>
                    <a:cubicBezTo>
                      <a:pt x="429951" y="684226"/>
                      <a:pt x="453745" y="684226"/>
                      <a:pt x="486104" y="684226"/>
                    </a:cubicBezTo>
                    <a:close/>
                    <a:moveTo>
                      <a:pt x="3300417" y="1879896"/>
                    </a:moveTo>
                    <a:cubicBezTo>
                      <a:pt x="3300417" y="1289677"/>
                      <a:pt x="3300417" y="702313"/>
                      <a:pt x="3300417" y="116854"/>
                    </a:cubicBezTo>
                    <a:cubicBezTo>
                      <a:pt x="2768391" y="116854"/>
                      <a:pt x="2238268" y="116854"/>
                      <a:pt x="1709098" y="116854"/>
                    </a:cubicBezTo>
                    <a:cubicBezTo>
                      <a:pt x="1709098" y="411011"/>
                      <a:pt x="1709098" y="702313"/>
                      <a:pt x="1709098" y="994567"/>
                    </a:cubicBezTo>
                    <a:cubicBezTo>
                      <a:pt x="1713857" y="992663"/>
                      <a:pt x="1715760" y="992663"/>
                      <a:pt x="1717663" y="990759"/>
                    </a:cubicBezTo>
                    <a:cubicBezTo>
                      <a:pt x="1787141" y="921266"/>
                      <a:pt x="1857570" y="851772"/>
                      <a:pt x="1927048" y="782278"/>
                    </a:cubicBezTo>
                    <a:cubicBezTo>
                      <a:pt x="1979394" y="729920"/>
                      <a:pt x="1989863" y="728968"/>
                      <a:pt x="2057437" y="774663"/>
                    </a:cubicBezTo>
                    <a:cubicBezTo>
                      <a:pt x="2154515" y="675658"/>
                      <a:pt x="2253496" y="575702"/>
                      <a:pt x="2347719" y="479553"/>
                    </a:cubicBezTo>
                    <a:cubicBezTo>
                      <a:pt x="2375320" y="504304"/>
                      <a:pt x="2401969" y="528103"/>
                      <a:pt x="2433376" y="556662"/>
                    </a:cubicBezTo>
                    <a:cubicBezTo>
                      <a:pt x="2331540" y="657571"/>
                      <a:pt x="2231606" y="756575"/>
                      <a:pt x="2129769" y="857484"/>
                    </a:cubicBezTo>
                    <a:cubicBezTo>
                      <a:pt x="2169743" y="896514"/>
                      <a:pt x="2207813" y="933641"/>
                      <a:pt x="2245882" y="970768"/>
                    </a:cubicBezTo>
                    <a:cubicBezTo>
                      <a:pt x="2287759" y="1012654"/>
                      <a:pt x="2287759" y="1037405"/>
                      <a:pt x="2245882" y="1079292"/>
                    </a:cubicBezTo>
                    <a:cubicBezTo>
                      <a:pt x="2149756" y="1176393"/>
                      <a:pt x="2053630" y="1273493"/>
                      <a:pt x="1955600" y="1368690"/>
                    </a:cubicBezTo>
                    <a:cubicBezTo>
                      <a:pt x="1880412" y="1441991"/>
                      <a:pt x="1818549" y="1531476"/>
                      <a:pt x="1709098" y="1551467"/>
                    </a:cubicBezTo>
                    <a:cubicBezTo>
                      <a:pt x="1709098" y="1588594"/>
                      <a:pt x="1709098" y="1620009"/>
                      <a:pt x="1709098" y="1652376"/>
                    </a:cubicBezTo>
                    <a:cubicBezTo>
                      <a:pt x="1837583" y="1652376"/>
                      <a:pt x="1963214" y="1652376"/>
                      <a:pt x="2088844" y="1652376"/>
                    </a:cubicBezTo>
                    <a:cubicBezTo>
                      <a:pt x="2142142" y="1652376"/>
                      <a:pt x="2161177" y="1671415"/>
                      <a:pt x="2162129" y="1725677"/>
                    </a:cubicBezTo>
                    <a:cubicBezTo>
                      <a:pt x="2162129" y="1776131"/>
                      <a:pt x="2162129" y="1826586"/>
                      <a:pt x="2162129" y="1878944"/>
                    </a:cubicBezTo>
                    <a:cubicBezTo>
                      <a:pt x="2543779" y="1879896"/>
                      <a:pt x="2920670" y="1879896"/>
                      <a:pt x="3300417" y="1879896"/>
                    </a:cubicBezTo>
                    <a:close/>
                    <a:moveTo>
                      <a:pt x="1988911" y="882235"/>
                    </a:moveTo>
                    <a:cubicBezTo>
                      <a:pt x="1893736" y="977431"/>
                      <a:pt x="1798562" y="1072628"/>
                      <a:pt x="1704339" y="1167825"/>
                    </a:cubicBezTo>
                    <a:cubicBezTo>
                      <a:pt x="1661510" y="1209711"/>
                      <a:pt x="1632958" y="1208759"/>
                      <a:pt x="1594888" y="1164017"/>
                    </a:cubicBezTo>
                    <a:cubicBezTo>
                      <a:pt x="1510183" y="1065013"/>
                      <a:pt x="1424526" y="966008"/>
                      <a:pt x="1339820" y="866051"/>
                    </a:cubicBezTo>
                    <a:cubicBezTo>
                      <a:pt x="1300799" y="820357"/>
                      <a:pt x="1253211" y="797510"/>
                      <a:pt x="1193251" y="798462"/>
                    </a:cubicBezTo>
                    <a:cubicBezTo>
                      <a:pt x="1120919" y="799414"/>
                      <a:pt x="1048586" y="799414"/>
                      <a:pt x="976253" y="798462"/>
                    </a:cubicBezTo>
                    <a:cubicBezTo>
                      <a:pt x="952460" y="797510"/>
                      <a:pt x="940087" y="805126"/>
                      <a:pt x="929618" y="826069"/>
                    </a:cubicBezTo>
                    <a:cubicBezTo>
                      <a:pt x="885837" y="916506"/>
                      <a:pt x="840154" y="1006942"/>
                      <a:pt x="795422" y="1097379"/>
                    </a:cubicBezTo>
                    <a:cubicBezTo>
                      <a:pt x="783049" y="1122131"/>
                      <a:pt x="766869" y="1141170"/>
                      <a:pt x="736413" y="1141170"/>
                    </a:cubicBezTo>
                    <a:cubicBezTo>
                      <a:pt x="707861" y="1140218"/>
                      <a:pt x="692633" y="1122131"/>
                      <a:pt x="681212" y="1098331"/>
                    </a:cubicBezTo>
                    <a:cubicBezTo>
                      <a:pt x="650756" y="1035501"/>
                      <a:pt x="619349" y="972672"/>
                      <a:pt x="587941" y="910794"/>
                    </a:cubicBezTo>
                    <a:cubicBezTo>
                      <a:pt x="569858" y="874619"/>
                      <a:pt x="559389" y="825117"/>
                      <a:pt x="529885" y="807982"/>
                    </a:cubicBezTo>
                    <a:cubicBezTo>
                      <a:pt x="499429" y="788942"/>
                      <a:pt x="449938" y="800366"/>
                      <a:pt x="409013" y="800366"/>
                    </a:cubicBezTo>
                    <a:cubicBezTo>
                      <a:pt x="297659" y="800366"/>
                      <a:pt x="226278" y="871763"/>
                      <a:pt x="226278" y="982191"/>
                    </a:cubicBezTo>
                    <a:cubicBezTo>
                      <a:pt x="226278" y="1144978"/>
                      <a:pt x="226278" y="1307764"/>
                      <a:pt x="226278" y="1470550"/>
                    </a:cubicBezTo>
                    <a:cubicBezTo>
                      <a:pt x="226278" y="1583834"/>
                      <a:pt x="297659" y="1655232"/>
                      <a:pt x="410916" y="1655232"/>
                    </a:cubicBezTo>
                    <a:cubicBezTo>
                      <a:pt x="547016" y="1655232"/>
                      <a:pt x="684067" y="1655232"/>
                      <a:pt x="820167" y="1655232"/>
                    </a:cubicBezTo>
                    <a:cubicBezTo>
                      <a:pt x="830636" y="1655232"/>
                      <a:pt x="841105" y="1654280"/>
                      <a:pt x="853478" y="1653328"/>
                    </a:cubicBezTo>
                    <a:cubicBezTo>
                      <a:pt x="853478" y="1600969"/>
                      <a:pt x="853478" y="1551467"/>
                      <a:pt x="853478" y="1501965"/>
                    </a:cubicBezTo>
                    <a:cubicBezTo>
                      <a:pt x="853478" y="1445799"/>
                      <a:pt x="834443" y="1427712"/>
                      <a:pt x="778290" y="1427712"/>
                    </a:cubicBezTo>
                    <a:cubicBezTo>
                      <a:pt x="692633" y="1427712"/>
                      <a:pt x="606976" y="1427712"/>
                      <a:pt x="522271" y="1427712"/>
                    </a:cubicBezTo>
                    <a:cubicBezTo>
                      <a:pt x="488008" y="1427712"/>
                      <a:pt x="459455" y="1415336"/>
                      <a:pt x="456600" y="1381065"/>
                    </a:cubicBezTo>
                    <a:cubicBezTo>
                      <a:pt x="451841" y="1321091"/>
                      <a:pt x="455648" y="1261118"/>
                      <a:pt x="455648" y="1201144"/>
                    </a:cubicBezTo>
                    <a:cubicBezTo>
                      <a:pt x="494670" y="1201144"/>
                      <a:pt x="529885" y="1201144"/>
                      <a:pt x="568906" y="1201144"/>
                    </a:cubicBezTo>
                    <a:cubicBezTo>
                      <a:pt x="568906" y="1239222"/>
                      <a:pt x="568906" y="1275397"/>
                      <a:pt x="568906" y="1313476"/>
                    </a:cubicBezTo>
                    <a:cubicBezTo>
                      <a:pt x="642191" y="1313476"/>
                      <a:pt x="712620" y="1313476"/>
                      <a:pt x="782097" y="1313476"/>
                    </a:cubicBezTo>
                    <a:cubicBezTo>
                      <a:pt x="896307" y="1313476"/>
                      <a:pt x="966736" y="1383921"/>
                      <a:pt x="967688" y="1497205"/>
                    </a:cubicBezTo>
                    <a:cubicBezTo>
                      <a:pt x="967688" y="1548611"/>
                      <a:pt x="967688" y="1600969"/>
                      <a:pt x="967688" y="1653328"/>
                    </a:cubicBezTo>
                    <a:cubicBezTo>
                      <a:pt x="1064766" y="1653328"/>
                      <a:pt x="1158037" y="1653328"/>
                      <a:pt x="1252260" y="1653328"/>
                    </a:cubicBezTo>
                    <a:cubicBezTo>
                      <a:pt x="1252260" y="1523860"/>
                      <a:pt x="1252260" y="1397249"/>
                      <a:pt x="1252260" y="1269685"/>
                    </a:cubicBezTo>
                    <a:cubicBezTo>
                      <a:pt x="1252260" y="1240174"/>
                      <a:pt x="1259874" y="1215423"/>
                      <a:pt x="1289378" y="1203048"/>
                    </a:cubicBezTo>
                    <a:cubicBezTo>
                      <a:pt x="1317930" y="1191624"/>
                      <a:pt x="1339820" y="1204952"/>
                      <a:pt x="1358855" y="1223991"/>
                    </a:cubicBezTo>
                    <a:cubicBezTo>
                      <a:pt x="1412153" y="1278253"/>
                      <a:pt x="1466402" y="1331563"/>
                      <a:pt x="1519700" y="1384873"/>
                    </a:cubicBezTo>
                    <a:cubicBezTo>
                      <a:pt x="1602502" y="1466742"/>
                      <a:pt x="1700532" y="1466742"/>
                      <a:pt x="1783334" y="1383921"/>
                    </a:cubicBezTo>
                    <a:cubicBezTo>
                      <a:pt x="1895640" y="1272541"/>
                      <a:pt x="2006994" y="1160209"/>
                      <a:pt x="2118349" y="1048829"/>
                    </a:cubicBezTo>
                    <a:cubicBezTo>
                      <a:pt x="2125962" y="1041213"/>
                      <a:pt x="2131673" y="1033598"/>
                      <a:pt x="2136432" y="1028838"/>
                    </a:cubicBezTo>
                    <a:cubicBezTo>
                      <a:pt x="2085037" y="979336"/>
                      <a:pt x="2038402" y="931737"/>
                      <a:pt x="1988911" y="882235"/>
                    </a:cubicBezTo>
                    <a:close/>
                    <a:moveTo>
                      <a:pt x="1041924" y="396732"/>
                    </a:moveTo>
                    <a:cubicBezTo>
                      <a:pt x="1037165" y="387212"/>
                      <a:pt x="1034310" y="380549"/>
                      <a:pt x="1031455" y="373885"/>
                    </a:cubicBezTo>
                    <a:cubicBezTo>
                      <a:pt x="1000999" y="307247"/>
                      <a:pt x="955315" y="246321"/>
                      <a:pt x="962929" y="164452"/>
                    </a:cubicBezTo>
                    <a:cubicBezTo>
                      <a:pt x="965784" y="133037"/>
                      <a:pt x="938183" y="113998"/>
                      <a:pt x="905824" y="113998"/>
                    </a:cubicBezTo>
                    <a:cubicBezTo>
                      <a:pt x="793518" y="113046"/>
                      <a:pt x="680260" y="113046"/>
                      <a:pt x="567954" y="113998"/>
                    </a:cubicBezTo>
                    <a:cubicBezTo>
                      <a:pt x="532740" y="113998"/>
                      <a:pt x="509898" y="136845"/>
                      <a:pt x="509898" y="172068"/>
                    </a:cubicBezTo>
                    <a:cubicBezTo>
                      <a:pt x="508946" y="268217"/>
                      <a:pt x="507043" y="364365"/>
                      <a:pt x="510850" y="460514"/>
                    </a:cubicBezTo>
                    <a:cubicBezTo>
                      <a:pt x="515608" y="584269"/>
                      <a:pt x="618397" y="682322"/>
                      <a:pt x="735462" y="683274"/>
                    </a:cubicBezTo>
                    <a:cubicBezTo>
                      <a:pt x="854430" y="684226"/>
                      <a:pt x="954363" y="592837"/>
                      <a:pt x="964832" y="473841"/>
                    </a:cubicBezTo>
                    <a:cubicBezTo>
                      <a:pt x="970543" y="414819"/>
                      <a:pt x="980060" y="404348"/>
                      <a:pt x="1041924" y="396732"/>
                    </a:cubicBezTo>
                    <a:close/>
                    <a:moveTo>
                      <a:pt x="112068" y="1879896"/>
                    </a:moveTo>
                    <a:cubicBezTo>
                      <a:pt x="758304" y="1879896"/>
                      <a:pt x="1402636" y="1879896"/>
                      <a:pt x="2046016" y="1879896"/>
                    </a:cubicBezTo>
                    <a:cubicBezTo>
                      <a:pt x="2046016" y="1841817"/>
                      <a:pt x="2046016" y="1805642"/>
                      <a:pt x="2046016" y="1769468"/>
                    </a:cubicBezTo>
                    <a:cubicBezTo>
                      <a:pt x="1399780" y="1769468"/>
                      <a:pt x="757352" y="1769468"/>
                      <a:pt x="112068" y="1769468"/>
                    </a:cubicBezTo>
                    <a:cubicBezTo>
                      <a:pt x="112068" y="1806594"/>
                      <a:pt x="112068" y="1841817"/>
                      <a:pt x="112068" y="1879896"/>
                    </a:cubicBezTo>
                    <a:close/>
                    <a:moveTo>
                      <a:pt x="1592033" y="1551467"/>
                    </a:moveTo>
                    <a:cubicBezTo>
                      <a:pt x="1493051" y="1536236"/>
                      <a:pt x="1435947" y="1461031"/>
                      <a:pt x="1367421" y="1395345"/>
                    </a:cubicBezTo>
                    <a:cubicBezTo>
                      <a:pt x="1367421" y="1484830"/>
                      <a:pt x="1367421" y="1567651"/>
                      <a:pt x="1367421" y="1651424"/>
                    </a:cubicBezTo>
                    <a:cubicBezTo>
                      <a:pt x="1443561" y="1651424"/>
                      <a:pt x="1517797" y="1651424"/>
                      <a:pt x="1592033" y="1651424"/>
                    </a:cubicBezTo>
                    <a:cubicBezTo>
                      <a:pt x="1592033" y="1618105"/>
                      <a:pt x="1592033" y="1587642"/>
                      <a:pt x="1592033" y="1551467"/>
                    </a:cubicBezTo>
                    <a:close/>
                    <a:moveTo>
                      <a:pt x="815408" y="801318"/>
                    </a:moveTo>
                    <a:cubicBezTo>
                      <a:pt x="762111" y="801318"/>
                      <a:pt x="713572" y="801318"/>
                      <a:pt x="660274" y="801318"/>
                    </a:cubicBezTo>
                    <a:cubicBezTo>
                      <a:pt x="685971" y="852724"/>
                      <a:pt x="709764" y="901274"/>
                      <a:pt x="737365" y="955536"/>
                    </a:cubicBezTo>
                    <a:cubicBezTo>
                      <a:pt x="764966" y="900322"/>
                      <a:pt x="788759" y="852724"/>
                      <a:pt x="815408" y="801318"/>
                    </a:cubicBezTo>
                    <a:close/>
                  </a:path>
                </a:pathLst>
              </a:custGeom>
              <a:grpFill/>
              <a:ln w="9514" cap="flat">
                <a:noFill/>
                <a:prstDash val="solid"/>
                <a:miter/>
              </a:ln>
            </p:spPr>
            <p:txBody>
              <a:bodyPr rtlCol="0" anchor="ctr"/>
              <a:lstStyle/>
              <a:p>
                <a:endParaRPr lang="en-US"/>
              </a:p>
            </p:txBody>
          </p:sp>
          <p:sp>
            <p:nvSpPr>
              <p:cNvPr id="78" name="Freeform 25">
                <a:extLst>
                  <a:ext uri="{FF2B5EF4-FFF2-40B4-BE49-F238E27FC236}">
                    <a16:creationId xmlns:a16="http://schemas.microsoft.com/office/drawing/2014/main" id="{D8DF7C78-12F4-4F41-9FE6-BC95413BD5F4}"/>
                  </a:ext>
                </a:extLst>
              </p:cNvPr>
              <p:cNvSpPr/>
              <p:nvPr/>
            </p:nvSpPr>
            <p:spPr>
              <a:xfrm>
                <a:off x="3012029" y="3836916"/>
                <a:ext cx="685886" cy="1198051"/>
              </a:xfrm>
              <a:custGeom>
                <a:avLst/>
                <a:gdLst>
                  <a:gd name="connsiteX0" fmla="*/ 163378 w 685886"/>
                  <a:gd name="connsiteY0" fmla="*/ 506924 h 1198051"/>
                  <a:gd name="connsiteX1" fmla="*/ 145295 w 685886"/>
                  <a:gd name="connsiteY1" fmla="*/ 80443 h 1198051"/>
                  <a:gd name="connsiteX2" fmla="*/ 544076 w 685886"/>
                  <a:gd name="connsiteY2" fmla="*/ 82347 h 1198051"/>
                  <a:gd name="connsiteX3" fmla="*/ 525993 w 685886"/>
                  <a:gd name="connsiteY3" fmla="*/ 505020 h 1198051"/>
                  <a:gd name="connsiteX4" fmla="*/ 543125 w 685886"/>
                  <a:gd name="connsiteY4" fmla="*/ 521203 h 1198051"/>
                  <a:gd name="connsiteX5" fmla="*/ 685887 w 685886"/>
                  <a:gd name="connsiteY5" fmla="*/ 805841 h 1198051"/>
                  <a:gd name="connsiteX6" fmla="*/ 685887 w 685886"/>
                  <a:gd name="connsiteY6" fmla="*/ 1126654 h 1198051"/>
                  <a:gd name="connsiteX7" fmla="*/ 614506 w 685886"/>
                  <a:gd name="connsiteY7" fmla="*/ 1198051 h 1198051"/>
                  <a:gd name="connsiteX8" fmla="*/ 72962 w 685886"/>
                  <a:gd name="connsiteY8" fmla="*/ 1198051 h 1198051"/>
                  <a:gd name="connsiteX9" fmla="*/ 1581 w 685886"/>
                  <a:gd name="connsiteY9" fmla="*/ 1126654 h 1198051"/>
                  <a:gd name="connsiteX10" fmla="*/ 629 w 685886"/>
                  <a:gd name="connsiteY10" fmla="*/ 848680 h 1198051"/>
                  <a:gd name="connsiteX11" fmla="*/ 163378 w 685886"/>
                  <a:gd name="connsiteY11" fmla="*/ 506924 h 1198051"/>
                  <a:gd name="connsiteX12" fmla="*/ 570725 w 685886"/>
                  <a:gd name="connsiteY12" fmla="*/ 1081911 h 1198051"/>
                  <a:gd name="connsiteX13" fmla="*/ 570725 w 685886"/>
                  <a:gd name="connsiteY13" fmla="*/ 798226 h 1198051"/>
                  <a:gd name="connsiteX14" fmla="*/ 363245 w 685886"/>
                  <a:gd name="connsiteY14" fmla="*/ 570705 h 1198051"/>
                  <a:gd name="connsiteX15" fmla="*/ 121501 w 685886"/>
                  <a:gd name="connsiteY15" fmla="*/ 758243 h 1198051"/>
                  <a:gd name="connsiteX16" fmla="*/ 118646 w 685886"/>
                  <a:gd name="connsiteY16" fmla="*/ 1081911 h 1198051"/>
                  <a:gd name="connsiteX17" fmla="*/ 570725 w 685886"/>
                  <a:gd name="connsiteY17" fmla="*/ 1081911 h 1198051"/>
                  <a:gd name="connsiteX18" fmla="*/ 513621 w 685886"/>
                  <a:gd name="connsiteY18" fmla="*/ 286067 h 1198051"/>
                  <a:gd name="connsiteX19" fmla="*/ 345161 w 685886"/>
                  <a:gd name="connsiteY19" fmla="*/ 113761 h 1198051"/>
                  <a:gd name="connsiteX20" fmla="*/ 171944 w 685886"/>
                  <a:gd name="connsiteY20" fmla="*/ 284164 h 1198051"/>
                  <a:gd name="connsiteX21" fmla="*/ 343258 w 685886"/>
                  <a:gd name="connsiteY21" fmla="*/ 456469 h 1198051"/>
                  <a:gd name="connsiteX22" fmla="*/ 513621 w 685886"/>
                  <a:gd name="connsiteY22" fmla="*/ 286067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86" h="1198051">
                    <a:moveTo>
                      <a:pt x="163378" y="506924"/>
                    </a:moveTo>
                    <a:cubicBezTo>
                      <a:pt x="2533" y="354609"/>
                      <a:pt x="51072" y="169928"/>
                      <a:pt x="145295" y="80443"/>
                    </a:cubicBezTo>
                    <a:cubicBezTo>
                      <a:pt x="256649" y="-27129"/>
                      <a:pt x="432722" y="-27129"/>
                      <a:pt x="544076" y="82347"/>
                    </a:cubicBezTo>
                    <a:cubicBezTo>
                      <a:pt x="640203" y="176591"/>
                      <a:pt x="680176" y="359369"/>
                      <a:pt x="525993" y="505020"/>
                    </a:cubicBezTo>
                    <a:cubicBezTo>
                      <a:pt x="531704" y="510732"/>
                      <a:pt x="537414" y="516443"/>
                      <a:pt x="543125" y="521203"/>
                    </a:cubicBezTo>
                    <a:cubicBezTo>
                      <a:pt x="637348" y="592601"/>
                      <a:pt x="685887" y="686845"/>
                      <a:pt x="685887" y="805841"/>
                    </a:cubicBezTo>
                    <a:cubicBezTo>
                      <a:pt x="685887" y="912462"/>
                      <a:pt x="685887" y="1020034"/>
                      <a:pt x="685887" y="1126654"/>
                    </a:cubicBezTo>
                    <a:cubicBezTo>
                      <a:pt x="685887" y="1178060"/>
                      <a:pt x="665900" y="1198051"/>
                      <a:pt x="614506" y="1198051"/>
                    </a:cubicBezTo>
                    <a:cubicBezTo>
                      <a:pt x="433674" y="1198051"/>
                      <a:pt x="253794" y="1198051"/>
                      <a:pt x="72962" y="1198051"/>
                    </a:cubicBezTo>
                    <a:cubicBezTo>
                      <a:pt x="21568" y="1198051"/>
                      <a:pt x="1581" y="1178060"/>
                      <a:pt x="1581" y="1126654"/>
                    </a:cubicBezTo>
                    <a:cubicBezTo>
                      <a:pt x="1581" y="1034313"/>
                      <a:pt x="4436" y="941021"/>
                      <a:pt x="629" y="848680"/>
                    </a:cubicBezTo>
                    <a:cubicBezTo>
                      <a:pt x="-6033" y="705885"/>
                      <a:pt x="39651" y="589745"/>
                      <a:pt x="163378" y="506924"/>
                    </a:cubicBezTo>
                    <a:close/>
                    <a:moveTo>
                      <a:pt x="570725" y="1081911"/>
                    </a:moveTo>
                    <a:cubicBezTo>
                      <a:pt x="570725" y="984811"/>
                      <a:pt x="571677" y="891518"/>
                      <a:pt x="570725" y="798226"/>
                    </a:cubicBezTo>
                    <a:cubicBezTo>
                      <a:pt x="569774" y="678278"/>
                      <a:pt x="479358" y="581177"/>
                      <a:pt x="363245" y="570705"/>
                    </a:cubicBezTo>
                    <a:cubicBezTo>
                      <a:pt x="246180" y="560234"/>
                      <a:pt x="133874" y="639247"/>
                      <a:pt x="121501" y="758243"/>
                    </a:cubicBezTo>
                    <a:cubicBezTo>
                      <a:pt x="110080" y="864863"/>
                      <a:pt x="118646" y="972435"/>
                      <a:pt x="118646" y="1081911"/>
                    </a:cubicBezTo>
                    <a:cubicBezTo>
                      <a:pt x="268070" y="1081911"/>
                      <a:pt x="417494" y="1081911"/>
                      <a:pt x="570725" y="1081911"/>
                    </a:cubicBezTo>
                    <a:close/>
                    <a:moveTo>
                      <a:pt x="513621" y="286067"/>
                    </a:moveTo>
                    <a:cubicBezTo>
                      <a:pt x="513621" y="192775"/>
                      <a:pt x="438433" y="115666"/>
                      <a:pt x="345161" y="113761"/>
                    </a:cubicBezTo>
                    <a:cubicBezTo>
                      <a:pt x="249987" y="112810"/>
                      <a:pt x="171944" y="188967"/>
                      <a:pt x="171944" y="284164"/>
                    </a:cubicBezTo>
                    <a:cubicBezTo>
                      <a:pt x="171944" y="378408"/>
                      <a:pt x="249035" y="456469"/>
                      <a:pt x="343258" y="456469"/>
                    </a:cubicBezTo>
                    <a:cubicBezTo>
                      <a:pt x="436529" y="455518"/>
                      <a:pt x="513621" y="379360"/>
                      <a:pt x="513621" y="286067"/>
                    </a:cubicBezTo>
                    <a:close/>
                  </a:path>
                </a:pathLst>
              </a:custGeom>
              <a:grpFill/>
              <a:ln w="9514" cap="flat">
                <a:noFill/>
                <a:prstDash val="solid"/>
                <a:miter/>
              </a:ln>
            </p:spPr>
            <p:txBody>
              <a:bodyPr rtlCol="0" anchor="ctr"/>
              <a:lstStyle/>
              <a:p>
                <a:endParaRPr lang="en-US"/>
              </a:p>
            </p:txBody>
          </p:sp>
          <p:sp>
            <p:nvSpPr>
              <p:cNvPr id="79" name="Freeform 26">
                <a:extLst>
                  <a:ext uri="{FF2B5EF4-FFF2-40B4-BE49-F238E27FC236}">
                    <a16:creationId xmlns:a16="http://schemas.microsoft.com/office/drawing/2014/main" id="{FE453D20-BDF5-7647-9CA6-13510008F6AD}"/>
                  </a:ext>
                </a:extLst>
              </p:cNvPr>
              <p:cNvSpPr/>
              <p:nvPr/>
            </p:nvSpPr>
            <p:spPr>
              <a:xfrm>
                <a:off x="3809750" y="3836916"/>
                <a:ext cx="685728" cy="1198051"/>
              </a:xfrm>
              <a:custGeom>
                <a:avLst/>
                <a:gdLst>
                  <a:gd name="connsiteX0" fmla="*/ 163220 w 685728"/>
                  <a:gd name="connsiteY0" fmla="*/ 506924 h 1198051"/>
                  <a:gd name="connsiteX1" fmla="*/ 145137 w 685728"/>
                  <a:gd name="connsiteY1" fmla="*/ 80443 h 1198051"/>
                  <a:gd name="connsiteX2" fmla="*/ 543919 w 685728"/>
                  <a:gd name="connsiteY2" fmla="*/ 82347 h 1198051"/>
                  <a:gd name="connsiteX3" fmla="*/ 525835 w 685728"/>
                  <a:gd name="connsiteY3" fmla="*/ 505020 h 1198051"/>
                  <a:gd name="connsiteX4" fmla="*/ 542967 w 685728"/>
                  <a:gd name="connsiteY4" fmla="*/ 521203 h 1198051"/>
                  <a:gd name="connsiteX5" fmla="*/ 685729 w 685728"/>
                  <a:gd name="connsiteY5" fmla="*/ 805841 h 1198051"/>
                  <a:gd name="connsiteX6" fmla="*/ 685729 w 685728"/>
                  <a:gd name="connsiteY6" fmla="*/ 1126654 h 1198051"/>
                  <a:gd name="connsiteX7" fmla="*/ 614348 w 685728"/>
                  <a:gd name="connsiteY7" fmla="*/ 1198051 h 1198051"/>
                  <a:gd name="connsiteX8" fmla="*/ 72804 w 685728"/>
                  <a:gd name="connsiteY8" fmla="*/ 1198051 h 1198051"/>
                  <a:gd name="connsiteX9" fmla="*/ 1423 w 685728"/>
                  <a:gd name="connsiteY9" fmla="*/ 1126654 h 1198051"/>
                  <a:gd name="connsiteX10" fmla="*/ 472 w 685728"/>
                  <a:gd name="connsiteY10" fmla="*/ 848680 h 1198051"/>
                  <a:gd name="connsiteX11" fmla="*/ 163220 w 685728"/>
                  <a:gd name="connsiteY11" fmla="*/ 506924 h 1198051"/>
                  <a:gd name="connsiteX12" fmla="*/ 569616 w 685728"/>
                  <a:gd name="connsiteY12" fmla="*/ 1081911 h 1198051"/>
                  <a:gd name="connsiteX13" fmla="*/ 570567 w 685728"/>
                  <a:gd name="connsiteY13" fmla="*/ 1063824 h 1198051"/>
                  <a:gd name="connsiteX14" fmla="*/ 570567 w 685728"/>
                  <a:gd name="connsiteY14" fmla="*/ 793466 h 1198051"/>
                  <a:gd name="connsiteX15" fmla="*/ 344052 w 685728"/>
                  <a:gd name="connsiteY15" fmla="*/ 569754 h 1198051"/>
                  <a:gd name="connsiteX16" fmla="*/ 115633 w 685728"/>
                  <a:gd name="connsiteY16" fmla="*/ 794417 h 1198051"/>
                  <a:gd name="connsiteX17" fmla="*/ 115633 w 685728"/>
                  <a:gd name="connsiteY17" fmla="*/ 1064776 h 1198051"/>
                  <a:gd name="connsiteX18" fmla="*/ 118488 w 685728"/>
                  <a:gd name="connsiteY18" fmla="*/ 1081911 h 1198051"/>
                  <a:gd name="connsiteX19" fmla="*/ 569616 w 685728"/>
                  <a:gd name="connsiteY19" fmla="*/ 1081911 h 1198051"/>
                  <a:gd name="connsiteX20" fmla="*/ 514414 w 685728"/>
                  <a:gd name="connsiteY20" fmla="*/ 287971 h 1198051"/>
                  <a:gd name="connsiteX21" fmla="*/ 348811 w 685728"/>
                  <a:gd name="connsiteY21" fmla="*/ 113761 h 1198051"/>
                  <a:gd name="connsiteX22" fmla="*/ 172738 w 685728"/>
                  <a:gd name="connsiteY22" fmla="*/ 281308 h 1198051"/>
                  <a:gd name="connsiteX23" fmla="*/ 342148 w 685728"/>
                  <a:gd name="connsiteY23" fmla="*/ 455518 h 1198051"/>
                  <a:gd name="connsiteX24" fmla="*/ 514414 w 685728"/>
                  <a:gd name="connsiteY24" fmla="*/ 287971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5728" h="1198051">
                    <a:moveTo>
                      <a:pt x="163220" y="506924"/>
                    </a:moveTo>
                    <a:cubicBezTo>
                      <a:pt x="2375" y="354609"/>
                      <a:pt x="50914" y="169928"/>
                      <a:pt x="145137" y="80443"/>
                    </a:cubicBezTo>
                    <a:cubicBezTo>
                      <a:pt x="256491" y="-27129"/>
                      <a:pt x="432564" y="-27129"/>
                      <a:pt x="543919" y="82347"/>
                    </a:cubicBezTo>
                    <a:cubicBezTo>
                      <a:pt x="640045" y="176591"/>
                      <a:pt x="680018" y="359369"/>
                      <a:pt x="525835" y="505020"/>
                    </a:cubicBezTo>
                    <a:cubicBezTo>
                      <a:pt x="531546" y="510732"/>
                      <a:pt x="537256" y="516443"/>
                      <a:pt x="542967" y="521203"/>
                    </a:cubicBezTo>
                    <a:cubicBezTo>
                      <a:pt x="637190" y="592601"/>
                      <a:pt x="685729" y="686845"/>
                      <a:pt x="685729" y="805841"/>
                    </a:cubicBezTo>
                    <a:cubicBezTo>
                      <a:pt x="685729" y="912462"/>
                      <a:pt x="685729" y="1020034"/>
                      <a:pt x="685729" y="1126654"/>
                    </a:cubicBezTo>
                    <a:cubicBezTo>
                      <a:pt x="685729" y="1178060"/>
                      <a:pt x="665742" y="1198051"/>
                      <a:pt x="614348" y="1198051"/>
                    </a:cubicBezTo>
                    <a:cubicBezTo>
                      <a:pt x="433516" y="1198051"/>
                      <a:pt x="253636" y="1198051"/>
                      <a:pt x="72804" y="1198051"/>
                    </a:cubicBezTo>
                    <a:cubicBezTo>
                      <a:pt x="21410" y="1198051"/>
                      <a:pt x="1423" y="1178060"/>
                      <a:pt x="1423" y="1126654"/>
                    </a:cubicBezTo>
                    <a:cubicBezTo>
                      <a:pt x="1423" y="1034313"/>
                      <a:pt x="4278" y="941021"/>
                      <a:pt x="472" y="848680"/>
                    </a:cubicBezTo>
                    <a:cubicBezTo>
                      <a:pt x="-5239" y="705885"/>
                      <a:pt x="40445" y="589745"/>
                      <a:pt x="163220" y="506924"/>
                    </a:cubicBezTo>
                    <a:close/>
                    <a:moveTo>
                      <a:pt x="569616" y="1081911"/>
                    </a:moveTo>
                    <a:cubicBezTo>
                      <a:pt x="570567" y="1073344"/>
                      <a:pt x="570567" y="1068584"/>
                      <a:pt x="570567" y="1063824"/>
                    </a:cubicBezTo>
                    <a:cubicBezTo>
                      <a:pt x="570567" y="973387"/>
                      <a:pt x="571519" y="883903"/>
                      <a:pt x="570567" y="793466"/>
                    </a:cubicBezTo>
                    <a:cubicBezTo>
                      <a:pt x="568664" y="669710"/>
                      <a:pt x="466827" y="570705"/>
                      <a:pt x="344052" y="569754"/>
                    </a:cubicBezTo>
                    <a:cubicBezTo>
                      <a:pt x="219373" y="568802"/>
                      <a:pt x="117536" y="668758"/>
                      <a:pt x="115633" y="794417"/>
                    </a:cubicBezTo>
                    <a:cubicBezTo>
                      <a:pt x="114681" y="884854"/>
                      <a:pt x="115633" y="974339"/>
                      <a:pt x="115633" y="1064776"/>
                    </a:cubicBezTo>
                    <a:cubicBezTo>
                      <a:pt x="115633" y="1070488"/>
                      <a:pt x="117536" y="1076200"/>
                      <a:pt x="118488" y="1081911"/>
                    </a:cubicBezTo>
                    <a:cubicBezTo>
                      <a:pt x="268864" y="1081911"/>
                      <a:pt x="418288" y="1081911"/>
                      <a:pt x="569616" y="1081911"/>
                    </a:cubicBezTo>
                    <a:close/>
                    <a:moveTo>
                      <a:pt x="514414" y="287971"/>
                    </a:moveTo>
                    <a:cubicBezTo>
                      <a:pt x="516318" y="194679"/>
                      <a:pt x="441130" y="116618"/>
                      <a:pt x="348811" y="113761"/>
                    </a:cubicBezTo>
                    <a:cubicBezTo>
                      <a:pt x="253636" y="111858"/>
                      <a:pt x="174641" y="187063"/>
                      <a:pt x="172738" y="281308"/>
                    </a:cubicBezTo>
                    <a:cubicBezTo>
                      <a:pt x="170834" y="376504"/>
                      <a:pt x="247925" y="454566"/>
                      <a:pt x="342148" y="455518"/>
                    </a:cubicBezTo>
                    <a:cubicBezTo>
                      <a:pt x="435419" y="456469"/>
                      <a:pt x="512511" y="381264"/>
                      <a:pt x="514414" y="287971"/>
                    </a:cubicBezTo>
                    <a:close/>
                  </a:path>
                </a:pathLst>
              </a:custGeom>
              <a:grpFill/>
              <a:ln w="9514" cap="flat">
                <a:noFill/>
                <a:prstDash val="solid"/>
                <a:miter/>
              </a:ln>
            </p:spPr>
            <p:txBody>
              <a:bodyPr rtlCol="0" anchor="ctr"/>
              <a:lstStyle/>
              <a:p>
                <a:endParaRPr lang="en-US"/>
              </a:p>
            </p:txBody>
          </p:sp>
          <p:sp>
            <p:nvSpPr>
              <p:cNvPr id="80" name="Freeform 27">
                <a:extLst>
                  <a:ext uri="{FF2B5EF4-FFF2-40B4-BE49-F238E27FC236}">
                    <a16:creationId xmlns:a16="http://schemas.microsoft.com/office/drawing/2014/main" id="{3CC87FCB-4190-C843-A15B-FC3F756EA01B}"/>
                  </a:ext>
                </a:extLst>
              </p:cNvPr>
              <p:cNvSpPr/>
              <p:nvPr/>
            </p:nvSpPr>
            <p:spPr>
              <a:xfrm>
                <a:off x="4608736" y="3837617"/>
                <a:ext cx="684305" cy="1197349"/>
              </a:xfrm>
              <a:custGeom>
                <a:avLst/>
                <a:gdLst>
                  <a:gd name="connsiteX0" fmla="*/ 161797 w 684305"/>
                  <a:gd name="connsiteY0" fmla="*/ 506222 h 1197349"/>
                  <a:gd name="connsiteX1" fmla="*/ 140859 w 684305"/>
                  <a:gd name="connsiteY1" fmla="*/ 82597 h 1197349"/>
                  <a:gd name="connsiteX2" fmla="*/ 539640 w 684305"/>
                  <a:gd name="connsiteY2" fmla="*/ 78789 h 1197349"/>
                  <a:gd name="connsiteX3" fmla="*/ 524412 w 684305"/>
                  <a:gd name="connsiteY3" fmla="*/ 504318 h 1197349"/>
                  <a:gd name="connsiteX4" fmla="*/ 541543 w 684305"/>
                  <a:gd name="connsiteY4" fmla="*/ 520502 h 1197349"/>
                  <a:gd name="connsiteX5" fmla="*/ 684305 w 684305"/>
                  <a:gd name="connsiteY5" fmla="*/ 805140 h 1197349"/>
                  <a:gd name="connsiteX6" fmla="*/ 684305 w 684305"/>
                  <a:gd name="connsiteY6" fmla="*/ 1125953 h 1197349"/>
                  <a:gd name="connsiteX7" fmla="*/ 612924 w 684305"/>
                  <a:gd name="connsiteY7" fmla="*/ 1197350 h 1197349"/>
                  <a:gd name="connsiteX8" fmla="*/ 71381 w 684305"/>
                  <a:gd name="connsiteY8" fmla="*/ 1197350 h 1197349"/>
                  <a:gd name="connsiteX9" fmla="*/ 0 w 684305"/>
                  <a:gd name="connsiteY9" fmla="*/ 1125953 h 1197349"/>
                  <a:gd name="connsiteX10" fmla="*/ 0 w 684305"/>
                  <a:gd name="connsiteY10" fmla="*/ 805140 h 1197349"/>
                  <a:gd name="connsiteX11" fmla="*/ 145617 w 684305"/>
                  <a:gd name="connsiteY11" fmla="*/ 518598 h 1197349"/>
                  <a:gd name="connsiteX12" fmla="*/ 161797 w 684305"/>
                  <a:gd name="connsiteY12" fmla="*/ 506222 h 1197349"/>
                  <a:gd name="connsiteX13" fmla="*/ 570096 w 684305"/>
                  <a:gd name="connsiteY13" fmla="*/ 1082162 h 1197349"/>
                  <a:gd name="connsiteX14" fmla="*/ 570096 w 684305"/>
                  <a:gd name="connsiteY14" fmla="*/ 802284 h 1197349"/>
                  <a:gd name="connsiteX15" fmla="*/ 341677 w 684305"/>
                  <a:gd name="connsiteY15" fmla="*/ 570004 h 1197349"/>
                  <a:gd name="connsiteX16" fmla="*/ 114210 w 684305"/>
                  <a:gd name="connsiteY16" fmla="*/ 803236 h 1197349"/>
                  <a:gd name="connsiteX17" fmla="*/ 114210 w 684305"/>
                  <a:gd name="connsiteY17" fmla="*/ 1055507 h 1197349"/>
                  <a:gd name="connsiteX18" fmla="*/ 117065 w 684305"/>
                  <a:gd name="connsiteY18" fmla="*/ 1082162 h 1197349"/>
                  <a:gd name="connsiteX19" fmla="*/ 570096 w 684305"/>
                  <a:gd name="connsiteY19" fmla="*/ 1082162 h 1197349"/>
                  <a:gd name="connsiteX20" fmla="*/ 512991 w 684305"/>
                  <a:gd name="connsiteY20" fmla="*/ 284414 h 1197349"/>
                  <a:gd name="connsiteX21" fmla="*/ 344532 w 684305"/>
                  <a:gd name="connsiteY21" fmla="*/ 113060 h 1197349"/>
                  <a:gd name="connsiteX22" fmla="*/ 171314 w 684305"/>
                  <a:gd name="connsiteY22" fmla="*/ 283462 h 1197349"/>
                  <a:gd name="connsiteX23" fmla="*/ 343580 w 684305"/>
                  <a:gd name="connsiteY23" fmla="*/ 454816 h 1197349"/>
                  <a:gd name="connsiteX24" fmla="*/ 512991 w 684305"/>
                  <a:gd name="connsiteY24" fmla="*/ 284414 h 119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305" h="1197349">
                    <a:moveTo>
                      <a:pt x="161797" y="506222"/>
                    </a:moveTo>
                    <a:cubicBezTo>
                      <a:pt x="3807" y="356764"/>
                      <a:pt x="48539" y="173986"/>
                      <a:pt x="140859" y="82597"/>
                    </a:cubicBezTo>
                    <a:cubicBezTo>
                      <a:pt x="251261" y="-25927"/>
                      <a:pt x="427334" y="-27831"/>
                      <a:pt x="539640" y="78789"/>
                    </a:cubicBezTo>
                    <a:cubicBezTo>
                      <a:pt x="636718" y="171130"/>
                      <a:pt x="680498" y="355811"/>
                      <a:pt x="524412" y="504318"/>
                    </a:cubicBezTo>
                    <a:cubicBezTo>
                      <a:pt x="530123" y="510030"/>
                      <a:pt x="535833" y="515742"/>
                      <a:pt x="541543" y="520502"/>
                    </a:cubicBezTo>
                    <a:cubicBezTo>
                      <a:pt x="635766" y="591899"/>
                      <a:pt x="684305" y="686144"/>
                      <a:pt x="684305" y="805140"/>
                    </a:cubicBezTo>
                    <a:cubicBezTo>
                      <a:pt x="684305" y="911760"/>
                      <a:pt x="684305" y="1019332"/>
                      <a:pt x="684305" y="1125953"/>
                    </a:cubicBezTo>
                    <a:cubicBezTo>
                      <a:pt x="684305" y="1177359"/>
                      <a:pt x="664319" y="1197350"/>
                      <a:pt x="612924" y="1197350"/>
                    </a:cubicBezTo>
                    <a:cubicBezTo>
                      <a:pt x="432093" y="1197350"/>
                      <a:pt x="252213" y="1197350"/>
                      <a:pt x="71381" y="1197350"/>
                    </a:cubicBezTo>
                    <a:cubicBezTo>
                      <a:pt x="19987" y="1197350"/>
                      <a:pt x="0" y="1177359"/>
                      <a:pt x="0" y="1125953"/>
                    </a:cubicBezTo>
                    <a:cubicBezTo>
                      <a:pt x="0" y="1019332"/>
                      <a:pt x="0" y="911760"/>
                      <a:pt x="0" y="805140"/>
                    </a:cubicBezTo>
                    <a:cubicBezTo>
                      <a:pt x="0" y="685192"/>
                      <a:pt x="49491" y="589995"/>
                      <a:pt x="145617" y="518598"/>
                    </a:cubicBezTo>
                    <a:cubicBezTo>
                      <a:pt x="150376" y="514790"/>
                      <a:pt x="155135" y="510982"/>
                      <a:pt x="161797" y="506222"/>
                    </a:cubicBezTo>
                    <a:close/>
                    <a:moveTo>
                      <a:pt x="570096" y="1082162"/>
                    </a:moveTo>
                    <a:cubicBezTo>
                      <a:pt x="570096" y="986965"/>
                      <a:pt x="571048" y="894625"/>
                      <a:pt x="570096" y="802284"/>
                    </a:cubicBezTo>
                    <a:cubicBezTo>
                      <a:pt x="569144" y="670912"/>
                      <a:pt x="469211" y="570004"/>
                      <a:pt x="341677" y="570004"/>
                    </a:cubicBezTo>
                    <a:cubicBezTo>
                      <a:pt x="214143" y="570004"/>
                      <a:pt x="115161" y="670912"/>
                      <a:pt x="114210" y="803236"/>
                    </a:cubicBezTo>
                    <a:cubicBezTo>
                      <a:pt x="113258" y="887009"/>
                      <a:pt x="114210" y="971734"/>
                      <a:pt x="114210" y="1055507"/>
                    </a:cubicBezTo>
                    <a:cubicBezTo>
                      <a:pt x="114210" y="1064075"/>
                      <a:pt x="116113" y="1073594"/>
                      <a:pt x="117065" y="1082162"/>
                    </a:cubicBezTo>
                    <a:cubicBezTo>
                      <a:pt x="268392" y="1082162"/>
                      <a:pt x="416865" y="1082162"/>
                      <a:pt x="570096" y="1082162"/>
                    </a:cubicBezTo>
                    <a:close/>
                    <a:moveTo>
                      <a:pt x="512991" y="284414"/>
                    </a:moveTo>
                    <a:cubicBezTo>
                      <a:pt x="512991" y="191121"/>
                      <a:pt x="436851" y="114012"/>
                      <a:pt x="344532" y="113060"/>
                    </a:cubicBezTo>
                    <a:cubicBezTo>
                      <a:pt x="250309" y="112108"/>
                      <a:pt x="171314" y="189217"/>
                      <a:pt x="171314" y="283462"/>
                    </a:cubicBezTo>
                    <a:cubicBezTo>
                      <a:pt x="171314" y="377707"/>
                      <a:pt x="249358" y="455768"/>
                      <a:pt x="343580" y="454816"/>
                    </a:cubicBezTo>
                    <a:cubicBezTo>
                      <a:pt x="436851" y="454816"/>
                      <a:pt x="512991" y="377707"/>
                      <a:pt x="512991" y="284414"/>
                    </a:cubicBezTo>
                    <a:close/>
                  </a:path>
                </a:pathLst>
              </a:custGeom>
              <a:grpFill/>
              <a:ln w="9514" cap="flat">
                <a:noFill/>
                <a:prstDash val="solid"/>
                <a:miter/>
              </a:ln>
            </p:spPr>
            <p:txBody>
              <a:bodyPr rtlCol="0" anchor="ctr"/>
              <a:lstStyle/>
              <a:p>
                <a:endParaRPr lang="en-US"/>
              </a:p>
            </p:txBody>
          </p:sp>
          <p:sp>
            <p:nvSpPr>
              <p:cNvPr id="81" name="Freeform 28">
                <a:extLst>
                  <a:ext uri="{FF2B5EF4-FFF2-40B4-BE49-F238E27FC236}">
                    <a16:creationId xmlns:a16="http://schemas.microsoft.com/office/drawing/2014/main" id="{D7384F9F-F674-CE4A-8600-F4FC1E9F38ED}"/>
                  </a:ext>
                </a:extLst>
              </p:cNvPr>
              <p:cNvSpPr/>
              <p:nvPr/>
            </p:nvSpPr>
            <p:spPr>
              <a:xfrm>
                <a:off x="5405925" y="3836643"/>
                <a:ext cx="684679" cy="1197794"/>
              </a:xfrm>
              <a:custGeom>
                <a:avLst/>
                <a:gdLst>
                  <a:gd name="connsiteX0" fmla="*/ 522883 w 684679"/>
                  <a:gd name="connsiteY0" fmla="*/ 507196 h 1197794"/>
                  <a:gd name="connsiteX1" fmla="*/ 672306 w 684679"/>
                  <a:gd name="connsiteY1" fmla="*/ 710917 h 1197794"/>
                  <a:gd name="connsiteX2" fmla="*/ 683728 w 684679"/>
                  <a:gd name="connsiteY2" fmla="*/ 784218 h 1197794"/>
                  <a:gd name="connsiteX3" fmla="*/ 684679 w 684679"/>
                  <a:gd name="connsiteY3" fmla="*/ 1133590 h 1197794"/>
                  <a:gd name="connsiteX4" fmla="*/ 620912 w 684679"/>
                  <a:gd name="connsiteY4" fmla="*/ 1197371 h 1197794"/>
                  <a:gd name="connsiteX5" fmla="*/ 65093 w 684679"/>
                  <a:gd name="connsiteY5" fmla="*/ 1197371 h 1197794"/>
                  <a:gd name="connsiteX6" fmla="*/ 1326 w 684679"/>
                  <a:gd name="connsiteY6" fmla="*/ 1133590 h 1197794"/>
                  <a:gd name="connsiteX7" fmla="*/ 2277 w 684679"/>
                  <a:gd name="connsiteY7" fmla="*/ 781362 h 1197794"/>
                  <a:gd name="connsiteX8" fmla="*/ 134570 w 684679"/>
                  <a:gd name="connsiteY8" fmla="*/ 528139 h 1197794"/>
                  <a:gd name="connsiteX9" fmla="*/ 163122 w 684679"/>
                  <a:gd name="connsiteY9" fmla="*/ 507196 h 1197794"/>
                  <a:gd name="connsiteX10" fmla="*/ 60334 w 684679"/>
                  <a:gd name="connsiteY10" fmla="*/ 250165 h 1197794"/>
                  <a:gd name="connsiteX11" fmla="*/ 163122 w 684679"/>
                  <a:gd name="connsiteY11" fmla="*/ 64531 h 1197794"/>
                  <a:gd name="connsiteX12" fmla="*/ 550483 w 684679"/>
                  <a:gd name="connsiteY12" fmla="*/ 90234 h 1197794"/>
                  <a:gd name="connsiteX13" fmla="*/ 522883 w 684679"/>
                  <a:gd name="connsiteY13" fmla="*/ 507196 h 1197794"/>
                  <a:gd name="connsiteX14" fmla="*/ 115535 w 684679"/>
                  <a:gd name="connsiteY14" fmla="*/ 1081231 h 1197794"/>
                  <a:gd name="connsiteX15" fmla="*/ 570470 w 684679"/>
                  <a:gd name="connsiteY15" fmla="*/ 1081231 h 1197794"/>
                  <a:gd name="connsiteX16" fmla="*/ 569518 w 684679"/>
                  <a:gd name="connsiteY16" fmla="*/ 780410 h 1197794"/>
                  <a:gd name="connsiteX17" fmla="*/ 341099 w 684679"/>
                  <a:gd name="connsiteY17" fmla="*/ 570977 h 1197794"/>
                  <a:gd name="connsiteX18" fmla="*/ 116487 w 684679"/>
                  <a:gd name="connsiteY18" fmla="*/ 780410 h 1197794"/>
                  <a:gd name="connsiteX19" fmla="*/ 115535 w 684679"/>
                  <a:gd name="connsiteY19" fmla="*/ 1081231 h 1197794"/>
                  <a:gd name="connsiteX20" fmla="*/ 514317 w 684679"/>
                  <a:gd name="connsiteY20" fmla="*/ 285387 h 1197794"/>
                  <a:gd name="connsiteX21" fmla="*/ 345858 w 684679"/>
                  <a:gd name="connsiteY21" fmla="*/ 114033 h 1197794"/>
                  <a:gd name="connsiteX22" fmla="*/ 172640 w 684679"/>
                  <a:gd name="connsiteY22" fmla="*/ 284436 h 1197794"/>
                  <a:gd name="connsiteX23" fmla="*/ 344906 w 684679"/>
                  <a:gd name="connsiteY23" fmla="*/ 455790 h 1197794"/>
                  <a:gd name="connsiteX24" fmla="*/ 514317 w 684679"/>
                  <a:gd name="connsiteY24" fmla="*/ 285387 h 119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679" h="1197794">
                    <a:moveTo>
                      <a:pt x="522883" y="507196"/>
                    </a:moveTo>
                    <a:cubicBezTo>
                      <a:pt x="598070" y="558602"/>
                      <a:pt x="650416" y="624288"/>
                      <a:pt x="672306" y="710917"/>
                    </a:cubicBezTo>
                    <a:cubicBezTo>
                      <a:pt x="678017" y="734716"/>
                      <a:pt x="683728" y="759467"/>
                      <a:pt x="683728" y="784218"/>
                    </a:cubicBezTo>
                    <a:cubicBezTo>
                      <a:pt x="684679" y="900358"/>
                      <a:pt x="684679" y="1016498"/>
                      <a:pt x="684679" y="1133590"/>
                    </a:cubicBezTo>
                    <a:cubicBezTo>
                      <a:pt x="684679" y="1175476"/>
                      <a:pt x="662789" y="1197371"/>
                      <a:pt x="620912" y="1197371"/>
                    </a:cubicBezTo>
                    <a:cubicBezTo>
                      <a:pt x="435322" y="1198323"/>
                      <a:pt x="250683" y="1197371"/>
                      <a:pt x="65093" y="1197371"/>
                    </a:cubicBezTo>
                    <a:cubicBezTo>
                      <a:pt x="23216" y="1197371"/>
                      <a:pt x="1326" y="1175476"/>
                      <a:pt x="1326" y="1133590"/>
                    </a:cubicBezTo>
                    <a:cubicBezTo>
                      <a:pt x="374" y="1016498"/>
                      <a:pt x="-1530" y="898454"/>
                      <a:pt x="2277" y="781362"/>
                    </a:cubicBezTo>
                    <a:cubicBezTo>
                      <a:pt x="5133" y="676646"/>
                      <a:pt x="53672" y="592873"/>
                      <a:pt x="134570" y="528139"/>
                    </a:cubicBezTo>
                    <a:cubicBezTo>
                      <a:pt x="143136" y="521475"/>
                      <a:pt x="151702" y="515763"/>
                      <a:pt x="163122" y="507196"/>
                    </a:cubicBezTo>
                    <a:cubicBezTo>
                      <a:pt x="86983" y="437702"/>
                      <a:pt x="47961" y="352977"/>
                      <a:pt x="60334" y="250165"/>
                    </a:cubicBezTo>
                    <a:cubicBezTo>
                      <a:pt x="69851" y="174960"/>
                      <a:pt x="104114" y="113082"/>
                      <a:pt x="163122" y="64531"/>
                    </a:cubicBezTo>
                    <a:cubicBezTo>
                      <a:pt x="280187" y="-30665"/>
                      <a:pt x="447695" y="-19242"/>
                      <a:pt x="550483" y="90234"/>
                    </a:cubicBezTo>
                    <a:cubicBezTo>
                      <a:pt x="639947" y="184479"/>
                      <a:pt x="676114" y="362497"/>
                      <a:pt x="522883" y="507196"/>
                    </a:cubicBezTo>
                    <a:close/>
                    <a:moveTo>
                      <a:pt x="115535" y="1081231"/>
                    </a:moveTo>
                    <a:cubicBezTo>
                      <a:pt x="269718" y="1081231"/>
                      <a:pt x="419142" y="1081231"/>
                      <a:pt x="570470" y="1081231"/>
                    </a:cubicBezTo>
                    <a:cubicBezTo>
                      <a:pt x="570470" y="979371"/>
                      <a:pt x="574277" y="879415"/>
                      <a:pt x="569518" y="780410"/>
                    </a:cubicBezTo>
                    <a:cubicBezTo>
                      <a:pt x="563807" y="662366"/>
                      <a:pt x="460067" y="570026"/>
                      <a:pt x="341099" y="570977"/>
                    </a:cubicBezTo>
                    <a:cubicBezTo>
                      <a:pt x="224034" y="571929"/>
                      <a:pt x="121246" y="664270"/>
                      <a:pt x="116487" y="780410"/>
                    </a:cubicBezTo>
                    <a:cubicBezTo>
                      <a:pt x="112680" y="879415"/>
                      <a:pt x="115535" y="979371"/>
                      <a:pt x="115535" y="1081231"/>
                    </a:cubicBezTo>
                    <a:close/>
                    <a:moveTo>
                      <a:pt x="514317" y="285387"/>
                    </a:moveTo>
                    <a:cubicBezTo>
                      <a:pt x="514317" y="192095"/>
                      <a:pt x="438177" y="114985"/>
                      <a:pt x="345858" y="114033"/>
                    </a:cubicBezTo>
                    <a:cubicBezTo>
                      <a:pt x="251635" y="113082"/>
                      <a:pt x="172640" y="190191"/>
                      <a:pt x="172640" y="284436"/>
                    </a:cubicBezTo>
                    <a:cubicBezTo>
                      <a:pt x="172640" y="378680"/>
                      <a:pt x="250683" y="456741"/>
                      <a:pt x="344906" y="455790"/>
                    </a:cubicBezTo>
                    <a:cubicBezTo>
                      <a:pt x="437225" y="455790"/>
                      <a:pt x="514317" y="378680"/>
                      <a:pt x="514317" y="285387"/>
                    </a:cubicBezTo>
                    <a:close/>
                  </a:path>
                </a:pathLst>
              </a:custGeom>
              <a:grpFill/>
              <a:ln w="9514" cap="flat">
                <a:noFill/>
                <a:prstDash val="solid"/>
                <a:miter/>
              </a:ln>
            </p:spPr>
            <p:txBody>
              <a:bodyPr rtlCol="0" anchor="ctr"/>
              <a:lstStyle/>
              <a:p>
                <a:endParaRPr lang="en-US"/>
              </a:p>
            </p:txBody>
          </p:sp>
          <p:sp>
            <p:nvSpPr>
              <p:cNvPr id="82" name="Freeform 29">
                <a:extLst>
                  <a:ext uri="{FF2B5EF4-FFF2-40B4-BE49-F238E27FC236}">
                    <a16:creationId xmlns:a16="http://schemas.microsoft.com/office/drawing/2014/main" id="{914B25C5-A608-EE43-A2D9-C02848708645}"/>
                  </a:ext>
                </a:extLst>
              </p:cNvPr>
              <p:cNvSpPr/>
              <p:nvPr/>
            </p:nvSpPr>
            <p:spPr>
              <a:xfrm>
                <a:off x="4868563" y="1843700"/>
                <a:ext cx="1077376" cy="279799"/>
              </a:xfrm>
              <a:custGeom>
                <a:avLst/>
                <a:gdLst>
                  <a:gd name="connsiteX0" fmla="*/ 0 w 1077376"/>
                  <a:gd name="connsiteY0" fmla="*/ 174485 h 279799"/>
                  <a:gd name="connsiteX1" fmla="*/ 347387 w 1077376"/>
                  <a:gd name="connsiteY1" fmla="*/ 3131 h 279799"/>
                  <a:gd name="connsiteX2" fmla="*/ 407347 w 1077376"/>
                  <a:gd name="connsiteY2" fmla="*/ 11699 h 279799"/>
                  <a:gd name="connsiteX3" fmla="*/ 684305 w 1077376"/>
                  <a:gd name="connsiteY3" fmla="*/ 149734 h 279799"/>
                  <a:gd name="connsiteX4" fmla="*/ 736651 w 1077376"/>
                  <a:gd name="connsiteY4" fmla="*/ 148782 h 279799"/>
                  <a:gd name="connsiteX5" fmla="*/ 1025982 w 1077376"/>
                  <a:gd name="connsiteY5" fmla="*/ 4083 h 279799"/>
                  <a:gd name="connsiteX6" fmla="*/ 1077376 w 1077376"/>
                  <a:gd name="connsiteY6" fmla="*/ 105943 h 279799"/>
                  <a:gd name="connsiteX7" fmla="*/ 945084 w 1077376"/>
                  <a:gd name="connsiteY7" fmla="*/ 171629 h 279799"/>
                  <a:gd name="connsiteX8" fmla="*/ 751879 w 1077376"/>
                  <a:gd name="connsiteY8" fmla="*/ 268730 h 279799"/>
                  <a:gd name="connsiteX9" fmla="*/ 668125 w 1077376"/>
                  <a:gd name="connsiteY9" fmla="*/ 268730 h 279799"/>
                  <a:gd name="connsiteX10" fmla="*/ 394975 w 1077376"/>
                  <a:gd name="connsiteY10" fmla="*/ 130695 h 279799"/>
                  <a:gd name="connsiteX11" fmla="*/ 342629 w 1077376"/>
                  <a:gd name="connsiteY11" fmla="*/ 130695 h 279799"/>
                  <a:gd name="connsiteX12" fmla="*/ 52346 w 1077376"/>
                  <a:gd name="connsiteY12" fmla="*/ 276345 h 279799"/>
                  <a:gd name="connsiteX13" fmla="*/ 0 w 1077376"/>
                  <a:gd name="connsiteY13" fmla="*/ 174485 h 27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7376" h="279799">
                    <a:moveTo>
                      <a:pt x="0" y="174485"/>
                    </a:moveTo>
                    <a:cubicBezTo>
                      <a:pt x="118016" y="115463"/>
                      <a:pt x="232226" y="57393"/>
                      <a:pt x="347387" y="3131"/>
                    </a:cubicBezTo>
                    <a:cubicBezTo>
                      <a:pt x="362615" y="-4485"/>
                      <a:pt x="389264" y="3131"/>
                      <a:pt x="407347" y="11699"/>
                    </a:cubicBezTo>
                    <a:cubicBezTo>
                      <a:pt x="500618" y="56441"/>
                      <a:pt x="592938" y="102136"/>
                      <a:pt x="684305" y="149734"/>
                    </a:cubicBezTo>
                    <a:cubicBezTo>
                      <a:pt x="703340" y="159254"/>
                      <a:pt x="717616" y="159254"/>
                      <a:pt x="736651" y="148782"/>
                    </a:cubicBezTo>
                    <a:cubicBezTo>
                      <a:pt x="831826" y="100232"/>
                      <a:pt x="927000" y="53585"/>
                      <a:pt x="1025982" y="4083"/>
                    </a:cubicBezTo>
                    <a:cubicBezTo>
                      <a:pt x="1043113" y="37402"/>
                      <a:pt x="1059293" y="69769"/>
                      <a:pt x="1077376" y="105943"/>
                    </a:cubicBezTo>
                    <a:cubicBezTo>
                      <a:pt x="1031692" y="128791"/>
                      <a:pt x="988864" y="150686"/>
                      <a:pt x="945084" y="171629"/>
                    </a:cubicBezTo>
                    <a:cubicBezTo>
                      <a:pt x="880365" y="203996"/>
                      <a:pt x="815646" y="235411"/>
                      <a:pt x="751879" y="268730"/>
                    </a:cubicBezTo>
                    <a:cubicBezTo>
                      <a:pt x="722375" y="283961"/>
                      <a:pt x="696678" y="283009"/>
                      <a:pt x="668125" y="268730"/>
                    </a:cubicBezTo>
                    <a:cubicBezTo>
                      <a:pt x="577710" y="222083"/>
                      <a:pt x="485390" y="178293"/>
                      <a:pt x="394975" y="130695"/>
                    </a:cubicBezTo>
                    <a:cubicBezTo>
                      <a:pt x="375940" y="121175"/>
                      <a:pt x="361663" y="120223"/>
                      <a:pt x="342629" y="130695"/>
                    </a:cubicBezTo>
                    <a:cubicBezTo>
                      <a:pt x="246502" y="180197"/>
                      <a:pt x="150376" y="226843"/>
                      <a:pt x="52346" y="276345"/>
                    </a:cubicBezTo>
                    <a:cubicBezTo>
                      <a:pt x="34263" y="242075"/>
                      <a:pt x="18083" y="210660"/>
                      <a:pt x="0" y="174485"/>
                    </a:cubicBezTo>
                    <a:close/>
                  </a:path>
                </a:pathLst>
              </a:custGeom>
              <a:grpFill/>
              <a:ln w="9514" cap="flat">
                <a:noFill/>
                <a:prstDash val="solid"/>
                <a:miter/>
              </a:ln>
            </p:spPr>
            <p:txBody>
              <a:bodyPr rtlCol="0" anchor="ctr"/>
              <a:lstStyle/>
              <a:p>
                <a:endParaRPr lang="en-US"/>
              </a:p>
            </p:txBody>
          </p:sp>
          <p:sp>
            <p:nvSpPr>
              <p:cNvPr id="83" name="Freeform 30">
                <a:extLst>
                  <a:ext uri="{FF2B5EF4-FFF2-40B4-BE49-F238E27FC236}">
                    <a16:creationId xmlns:a16="http://schemas.microsoft.com/office/drawing/2014/main" id="{96C737D7-5D2A-314A-A925-7AE5F140F4E3}"/>
                  </a:ext>
                </a:extLst>
              </p:cNvPr>
              <p:cNvSpPr/>
              <p:nvPr/>
            </p:nvSpPr>
            <p:spPr>
              <a:xfrm>
                <a:off x="5295897" y="2470369"/>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endParaRPr lang="en-US"/>
              </a:p>
            </p:txBody>
          </p:sp>
          <p:sp>
            <p:nvSpPr>
              <p:cNvPr id="84" name="Freeform 31">
                <a:extLst>
                  <a:ext uri="{FF2B5EF4-FFF2-40B4-BE49-F238E27FC236}">
                    <a16:creationId xmlns:a16="http://schemas.microsoft.com/office/drawing/2014/main" id="{DC6956FC-1EEB-4142-B9F6-B42C86584830}"/>
                  </a:ext>
                </a:extLst>
              </p:cNvPr>
              <p:cNvSpPr/>
              <p:nvPr/>
            </p:nvSpPr>
            <p:spPr>
              <a:xfrm>
                <a:off x="5295897" y="2697889"/>
                <a:ext cx="678594" cy="111380"/>
              </a:xfrm>
              <a:custGeom>
                <a:avLst/>
                <a:gdLst>
                  <a:gd name="connsiteX0" fmla="*/ 678595 w 678594"/>
                  <a:gd name="connsiteY0" fmla="*/ 111380 h 111380"/>
                  <a:gd name="connsiteX1" fmla="*/ 0 w 678594"/>
                  <a:gd name="connsiteY1" fmla="*/ 111380 h 111380"/>
                  <a:gd name="connsiteX2" fmla="*/ 0 w 678594"/>
                  <a:gd name="connsiteY2" fmla="*/ 0 h 111380"/>
                  <a:gd name="connsiteX3" fmla="*/ 678595 w 678594"/>
                  <a:gd name="connsiteY3" fmla="*/ 0 h 111380"/>
                  <a:gd name="connsiteX4" fmla="*/ 678595 w 678594"/>
                  <a:gd name="connsiteY4" fmla="*/ 111380 h 11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94" h="111380">
                    <a:moveTo>
                      <a:pt x="678595" y="111380"/>
                    </a:moveTo>
                    <a:cubicBezTo>
                      <a:pt x="452079" y="111380"/>
                      <a:pt x="227467" y="111380"/>
                      <a:pt x="0" y="111380"/>
                    </a:cubicBezTo>
                    <a:cubicBezTo>
                      <a:pt x="0" y="74253"/>
                      <a:pt x="0" y="38079"/>
                      <a:pt x="0" y="0"/>
                    </a:cubicBezTo>
                    <a:cubicBezTo>
                      <a:pt x="225564" y="0"/>
                      <a:pt x="451127" y="0"/>
                      <a:pt x="678595" y="0"/>
                    </a:cubicBezTo>
                    <a:cubicBezTo>
                      <a:pt x="678595" y="35223"/>
                      <a:pt x="678595" y="71397"/>
                      <a:pt x="678595" y="111380"/>
                    </a:cubicBezTo>
                    <a:close/>
                  </a:path>
                </a:pathLst>
              </a:custGeom>
              <a:grpFill/>
              <a:ln w="9514" cap="flat">
                <a:noFill/>
                <a:prstDash val="solid"/>
                <a:miter/>
              </a:ln>
            </p:spPr>
            <p:txBody>
              <a:bodyPr rtlCol="0" anchor="ctr"/>
              <a:lstStyle/>
              <a:p>
                <a:endParaRPr lang="en-US"/>
              </a:p>
            </p:txBody>
          </p:sp>
          <p:sp>
            <p:nvSpPr>
              <p:cNvPr id="85" name="Freeform 32">
                <a:extLst>
                  <a:ext uri="{FF2B5EF4-FFF2-40B4-BE49-F238E27FC236}">
                    <a16:creationId xmlns:a16="http://schemas.microsoft.com/office/drawing/2014/main" id="{6EF355E9-42BF-F14B-A7F2-1D910EA6ECF0}"/>
                  </a:ext>
                </a:extLst>
              </p:cNvPr>
              <p:cNvSpPr/>
              <p:nvPr/>
            </p:nvSpPr>
            <p:spPr>
              <a:xfrm>
                <a:off x="5294945" y="2926361"/>
                <a:ext cx="679546" cy="109476"/>
              </a:xfrm>
              <a:custGeom>
                <a:avLst/>
                <a:gdLst>
                  <a:gd name="connsiteX0" fmla="*/ 0 w 679546"/>
                  <a:gd name="connsiteY0" fmla="*/ 109476 h 109476"/>
                  <a:gd name="connsiteX1" fmla="*/ 0 w 679546"/>
                  <a:gd name="connsiteY1" fmla="*/ 0 h 109476"/>
                  <a:gd name="connsiteX2" fmla="*/ 679547 w 679546"/>
                  <a:gd name="connsiteY2" fmla="*/ 0 h 109476"/>
                  <a:gd name="connsiteX3" fmla="*/ 679547 w 679546"/>
                  <a:gd name="connsiteY3" fmla="*/ 109476 h 109476"/>
                  <a:gd name="connsiteX4" fmla="*/ 0 w 679546"/>
                  <a:gd name="connsiteY4" fmla="*/ 109476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0" y="109476"/>
                    </a:moveTo>
                    <a:cubicBezTo>
                      <a:pt x="0" y="72350"/>
                      <a:pt x="0" y="37127"/>
                      <a:pt x="0" y="0"/>
                    </a:cubicBezTo>
                    <a:cubicBezTo>
                      <a:pt x="226515" y="0"/>
                      <a:pt x="451127" y="0"/>
                      <a:pt x="679547" y="0"/>
                    </a:cubicBezTo>
                    <a:cubicBezTo>
                      <a:pt x="679547" y="35223"/>
                      <a:pt x="679547" y="71397"/>
                      <a:pt x="679547" y="109476"/>
                    </a:cubicBezTo>
                    <a:cubicBezTo>
                      <a:pt x="453983" y="109476"/>
                      <a:pt x="228419" y="109476"/>
                      <a:pt x="0" y="109476"/>
                    </a:cubicBezTo>
                    <a:close/>
                  </a:path>
                </a:pathLst>
              </a:custGeom>
              <a:grpFill/>
              <a:ln w="9514" cap="flat">
                <a:noFill/>
                <a:prstDash val="solid"/>
                <a:miter/>
              </a:ln>
            </p:spPr>
            <p:txBody>
              <a:bodyPr rtlCol="0" anchor="ctr"/>
              <a:lstStyle/>
              <a:p>
                <a:endParaRPr lang="en-US"/>
              </a:p>
            </p:txBody>
          </p:sp>
          <p:sp>
            <p:nvSpPr>
              <p:cNvPr id="86" name="Freeform 33">
                <a:extLst>
                  <a:ext uri="{FF2B5EF4-FFF2-40B4-BE49-F238E27FC236}">
                    <a16:creationId xmlns:a16="http://schemas.microsoft.com/office/drawing/2014/main" id="{C7166731-2BC6-4949-8288-B1630B44AC11}"/>
                  </a:ext>
                </a:extLst>
              </p:cNvPr>
              <p:cNvSpPr/>
              <p:nvPr/>
            </p:nvSpPr>
            <p:spPr>
              <a:xfrm>
                <a:off x="5295897" y="3154833"/>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endParaRPr lang="en-US"/>
              </a:p>
            </p:txBody>
          </p:sp>
        </p:grpSp>
      </p:grpSp>
      <p:sp>
        <p:nvSpPr>
          <p:cNvPr id="87" name="Text Placeholder 1">
            <a:extLst>
              <a:ext uri="{FF2B5EF4-FFF2-40B4-BE49-F238E27FC236}">
                <a16:creationId xmlns:a16="http://schemas.microsoft.com/office/drawing/2014/main" id="{F0D51E38-E71A-DD40-A2AB-803509D49964}"/>
              </a:ext>
            </a:extLst>
          </p:cNvPr>
          <p:cNvSpPr txBox="1">
            <a:spLocks/>
          </p:cNvSpPr>
          <p:nvPr/>
        </p:nvSpPr>
        <p:spPr>
          <a:xfrm>
            <a:off x="1126935" y="5752926"/>
            <a:ext cx="4843386" cy="517624"/>
          </a:xfrm>
          <a:prstGeom prst="rect">
            <a:avLst/>
          </a:prstGeom>
        </p:spPr>
        <p:txBody>
          <a:bodyPr numCol="1" spcCol="288000" anchor="t">
            <a:noAutofit/>
          </a:bodyPr>
          <a:lstStyle>
            <a:lvl1pPr marL="0" indent="0" algn="l" defTabSz="2072941" rtl="0" eaLnBrk="1" latinLnBrk="0" hangingPunct="1">
              <a:lnSpc>
                <a:spcPts val="1740"/>
              </a:lnSpc>
              <a:spcBef>
                <a:spcPts val="0"/>
              </a:spcBef>
              <a:buFont typeface="Arial" panose="020B0604020202020204" pitchFamily="34" charset="0"/>
              <a:buNone/>
              <a:defRPr lang="en-IE" sz="1200" b="1" kern="120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400" dirty="0">
                <a:latin typeface="Calibri" panose="020F0502020204030204" pitchFamily="34" charset="0"/>
                <a:cs typeface="Calibri" panose="020F0502020204030204" pitchFamily="34" charset="0"/>
              </a:rPr>
              <a:t>WHICH </a:t>
            </a:r>
            <a:r>
              <a:rPr lang="en-GB" sz="1400" dirty="0">
                <a:solidFill>
                  <a:schemeClr val="bg1"/>
                </a:solidFill>
                <a:highlight>
                  <a:srgbClr val="84BA41"/>
                </a:highlight>
                <a:latin typeface="Calibri" panose="020F0502020204030204" pitchFamily="34" charset="0"/>
                <a:cs typeface="Calibri" panose="020F0502020204030204" pitchFamily="34" charset="0"/>
              </a:rPr>
              <a:t>RESULTS</a:t>
            </a:r>
            <a:r>
              <a:rPr lang="en-GB" sz="1400" dirty="0">
                <a:latin typeface="Calibri" panose="020F0502020204030204" pitchFamily="34" charset="0"/>
                <a:cs typeface="Calibri" panose="020F0502020204030204" pitchFamily="34" charset="0"/>
              </a:rPr>
              <a:t> DID YOU ACHIEVE ALREADY?</a:t>
            </a:r>
          </a:p>
          <a:p>
            <a:endParaRPr lang="en-US" sz="1400" dirty="0">
              <a:latin typeface="Calibri" panose="020F0502020204030204" pitchFamily="34" charset="0"/>
              <a:cs typeface="Calibri" panose="020F0502020204030204" pitchFamily="34" charset="0"/>
            </a:endParaRPr>
          </a:p>
        </p:txBody>
      </p:sp>
      <p:grpSp>
        <p:nvGrpSpPr>
          <p:cNvPr id="89" name="Group 88">
            <a:extLst>
              <a:ext uri="{FF2B5EF4-FFF2-40B4-BE49-F238E27FC236}">
                <a16:creationId xmlns:a16="http://schemas.microsoft.com/office/drawing/2014/main" id="{3135ACD2-92C5-8E4C-AD8B-6C0E48C8AE2F}"/>
              </a:ext>
            </a:extLst>
          </p:cNvPr>
          <p:cNvGrpSpPr/>
          <p:nvPr/>
        </p:nvGrpSpPr>
        <p:grpSpPr>
          <a:xfrm>
            <a:off x="208463" y="5586299"/>
            <a:ext cx="7335303" cy="710005"/>
            <a:chOff x="224372" y="1222585"/>
            <a:chExt cx="7335303" cy="710005"/>
          </a:xfrm>
        </p:grpSpPr>
        <p:sp>
          <p:nvSpPr>
            <p:cNvPr id="90" name="Oval 89">
              <a:extLst>
                <a:ext uri="{FF2B5EF4-FFF2-40B4-BE49-F238E27FC236}">
                  <a16:creationId xmlns:a16="http://schemas.microsoft.com/office/drawing/2014/main" id="{F70E6539-2A0B-E143-AAC6-6764E16A0E2D}"/>
                </a:ext>
              </a:extLst>
            </p:cNvPr>
            <p:cNvSpPr/>
            <p:nvPr/>
          </p:nvSpPr>
          <p:spPr>
            <a:xfrm>
              <a:off x="224372" y="1222585"/>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a:extLst>
                <a:ext uri="{FF2B5EF4-FFF2-40B4-BE49-F238E27FC236}">
                  <a16:creationId xmlns:a16="http://schemas.microsoft.com/office/drawing/2014/main" id="{9A686662-5A31-C84E-ABA4-B295D3623B2F}"/>
                </a:ext>
              </a:extLst>
            </p:cNvPr>
            <p:cNvCxnSpPr>
              <a:cxnSpLocks/>
            </p:cNvCxnSpPr>
            <p:nvPr/>
          </p:nvCxnSpPr>
          <p:spPr>
            <a:xfrm>
              <a:off x="808852" y="1772133"/>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4F249DD4-A958-E747-AB22-0B7CAD909F52}"/>
                </a:ext>
              </a:extLst>
            </p:cNvPr>
            <p:cNvGrpSpPr/>
            <p:nvPr/>
          </p:nvGrpSpPr>
          <p:grpSpPr>
            <a:xfrm>
              <a:off x="363419" y="1339401"/>
              <a:ext cx="476454" cy="476372"/>
              <a:chOff x="3258209" y="1217582"/>
              <a:chExt cx="4712093" cy="4711281"/>
            </a:xfrm>
            <a:solidFill>
              <a:schemeClr val="bg1"/>
            </a:solidFill>
          </p:grpSpPr>
          <p:sp>
            <p:nvSpPr>
              <p:cNvPr id="93" name="Freeform 92">
                <a:extLst>
                  <a:ext uri="{FF2B5EF4-FFF2-40B4-BE49-F238E27FC236}">
                    <a16:creationId xmlns:a16="http://schemas.microsoft.com/office/drawing/2014/main" id="{EF604722-5306-8141-AD4E-56EFEE4666DE}"/>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0F8E6826-798B-BD40-908C-D7B5302EE0C7}"/>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D6BF4C3F-2DE9-CB4E-81C2-138179CE884C}"/>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7D7C5A54-925E-1C46-B720-28F9393B25E2}"/>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EE58BD98-C4EA-544A-8FAC-59360114E043}"/>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4DBA9D5-895E-A344-8952-5BCE1673749E}"/>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A0D83D89-1CE5-614F-9BD6-7215F8E99C02}"/>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8B6AC22A-0ADF-A943-9775-1740FA4942D0}"/>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3EC3D2F5-8A49-424F-9A35-B799AEA1E48C}"/>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E6C00159-90AE-0449-98FC-C67142EAC4F3}"/>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710D8935-5754-1145-A359-0FAA51593559}"/>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AF11A4C9-C721-3040-ADF2-F1D5EFB2E9A7}"/>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0DCD7DB6-5FDB-8F4E-8A27-6CB94BF109F4}"/>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76767FB6-0515-6643-BC4B-839E246E0870}"/>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sp>
        <p:nvSpPr>
          <p:cNvPr id="108" name="Text Placeholder 6">
            <a:extLst>
              <a:ext uri="{FF2B5EF4-FFF2-40B4-BE49-F238E27FC236}">
                <a16:creationId xmlns:a16="http://schemas.microsoft.com/office/drawing/2014/main" id="{93518E0E-B36B-F341-87A6-84C09CD01BBC}"/>
              </a:ext>
            </a:extLst>
          </p:cNvPr>
          <p:cNvSpPr txBox="1">
            <a:spLocks/>
          </p:cNvSpPr>
          <p:nvPr/>
        </p:nvSpPr>
        <p:spPr>
          <a:xfrm>
            <a:off x="1116203" y="7280707"/>
            <a:ext cx="4088474" cy="490857"/>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1050" kern="1200">
                <a:solidFill>
                  <a:schemeClr val="tx1"/>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sz="1400" b="1" dirty="0">
                <a:solidFill>
                  <a:srgbClr val="297239"/>
                </a:solidFill>
                <a:latin typeface="Calibri" panose="020F0502020204030204" pitchFamily="34" charset="0"/>
                <a:cs typeface="Calibri" panose="020F0502020204030204" pitchFamily="34" charset="0"/>
              </a:rPr>
              <a:t>WHAT ARE YOUR </a:t>
            </a:r>
            <a:r>
              <a:rPr lang="en-US" sz="1400" b="1" dirty="0">
                <a:solidFill>
                  <a:schemeClr val="bg1"/>
                </a:solidFill>
                <a:highlight>
                  <a:srgbClr val="84BA41"/>
                </a:highlight>
                <a:latin typeface="Calibri" panose="020F0502020204030204" pitchFamily="34" charset="0"/>
                <a:cs typeface="Calibri" panose="020F0502020204030204" pitchFamily="34" charset="0"/>
              </a:rPr>
              <a:t>FUTURE PLANS </a:t>
            </a:r>
            <a:r>
              <a:rPr lang="en-US" sz="1400" b="1" dirty="0">
                <a:solidFill>
                  <a:srgbClr val="297239"/>
                </a:solidFill>
                <a:latin typeface="Calibri" panose="020F0502020204030204" pitchFamily="34" charset="0"/>
                <a:cs typeface="Calibri" panose="020F0502020204030204" pitchFamily="34" charset="0"/>
              </a:rPr>
              <a:t>AND NEXT STEPS?</a:t>
            </a:r>
          </a:p>
          <a:p>
            <a:endParaRPr lang="en-US" sz="1400" b="1" dirty="0">
              <a:latin typeface="Calibri" panose="020F0502020204030204" pitchFamily="34" charset="0"/>
              <a:cs typeface="Calibri" panose="020F0502020204030204" pitchFamily="34" charset="0"/>
            </a:endParaRPr>
          </a:p>
        </p:txBody>
      </p:sp>
      <p:grpSp>
        <p:nvGrpSpPr>
          <p:cNvPr id="109" name="Group 108">
            <a:extLst>
              <a:ext uri="{FF2B5EF4-FFF2-40B4-BE49-F238E27FC236}">
                <a16:creationId xmlns:a16="http://schemas.microsoft.com/office/drawing/2014/main" id="{C82912AF-DC20-7241-A17D-9CEC3A5B09E7}"/>
              </a:ext>
            </a:extLst>
          </p:cNvPr>
          <p:cNvGrpSpPr/>
          <p:nvPr/>
        </p:nvGrpSpPr>
        <p:grpSpPr>
          <a:xfrm>
            <a:off x="208463" y="7162792"/>
            <a:ext cx="7335303" cy="710005"/>
            <a:chOff x="224372" y="6981475"/>
            <a:chExt cx="7335303" cy="710005"/>
          </a:xfrm>
        </p:grpSpPr>
        <p:sp>
          <p:nvSpPr>
            <p:cNvPr id="110" name="Oval 109">
              <a:extLst>
                <a:ext uri="{FF2B5EF4-FFF2-40B4-BE49-F238E27FC236}">
                  <a16:creationId xmlns:a16="http://schemas.microsoft.com/office/drawing/2014/main" id="{A9C5B2FD-C610-2048-B90B-7417CA8219C5}"/>
                </a:ext>
              </a:extLst>
            </p:cNvPr>
            <p:cNvSpPr/>
            <p:nvPr/>
          </p:nvSpPr>
          <p:spPr>
            <a:xfrm>
              <a:off x="224372" y="6981475"/>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a:extLst>
                <a:ext uri="{FF2B5EF4-FFF2-40B4-BE49-F238E27FC236}">
                  <a16:creationId xmlns:a16="http://schemas.microsoft.com/office/drawing/2014/main" id="{139E6C8D-6A6C-424F-9EA2-6E27E2E19B50}"/>
                </a:ext>
              </a:extLst>
            </p:cNvPr>
            <p:cNvCxnSpPr>
              <a:cxnSpLocks/>
            </p:cNvCxnSpPr>
            <p:nvPr/>
          </p:nvCxnSpPr>
          <p:spPr>
            <a:xfrm>
              <a:off x="808852" y="7531023"/>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112" name="Group 111">
              <a:extLst>
                <a:ext uri="{FF2B5EF4-FFF2-40B4-BE49-F238E27FC236}">
                  <a16:creationId xmlns:a16="http://schemas.microsoft.com/office/drawing/2014/main" id="{ABE1C4B5-80A5-F446-A345-41BC04100C93}"/>
                </a:ext>
              </a:extLst>
            </p:cNvPr>
            <p:cNvGrpSpPr/>
            <p:nvPr/>
          </p:nvGrpSpPr>
          <p:grpSpPr>
            <a:xfrm>
              <a:off x="352563" y="7106625"/>
              <a:ext cx="453622" cy="459704"/>
              <a:chOff x="2899351" y="1724980"/>
              <a:chExt cx="3364829" cy="3409943"/>
            </a:xfrm>
            <a:solidFill>
              <a:schemeClr val="bg1"/>
            </a:solidFill>
          </p:grpSpPr>
          <p:sp>
            <p:nvSpPr>
              <p:cNvPr id="113" name="Freeform 112">
                <a:extLst>
                  <a:ext uri="{FF2B5EF4-FFF2-40B4-BE49-F238E27FC236}">
                    <a16:creationId xmlns:a16="http://schemas.microsoft.com/office/drawing/2014/main" id="{77D54461-6CCC-C441-A9F5-1F273B772A9B}"/>
                  </a:ext>
                </a:extLst>
              </p:cNvPr>
              <p:cNvSpPr/>
              <p:nvPr/>
            </p:nvSpPr>
            <p:spPr>
              <a:xfrm>
                <a:off x="3238658" y="2222541"/>
                <a:ext cx="2793401" cy="2672486"/>
              </a:xfrm>
              <a:custGeom>
                <a:avLst/>
                <a:gdLst>
                  <a:gd name="connsiteX0" fmla="*/ 2662550 w 2793401"/>
                  <a:gd name="connsiteY0" fmla="*/ 1257865 h 2672486"/>
                  <a:gd name="connsiteX1" fmla="*/ 2228554 w 2793401"/>
                  <a:gd name="connsiteY1" fmla="*/ 1257865 h 2672486"/>
                  <a:gd name="connsiteX2" fmla="*/ 2228554 w 2793401"/>
                  <a:gd name="connsiteY2" fmla="*/ 1145533 h 2672486"/>
                  <a:gd name="connsiteX3" fmla="*/ 2638756 w 2793401"/>
                  <a:gd name="connsiteY3" fmla="*/ 1145533 h 2672486"/>
                  <a:gd name="connsiteX4" fmla="*/ 2393206 w 2793401"/>
                  <a:gd name="connsiteY4" fmla="*/ 646702 h 2672486"/>
                  <a:gd name="connsiteX5" fmla="*/ 2258058 w 2793401"/>
                  <a:gd name="connsiteY5" fmla="*/ 735235 h 2672486"/>
                  <a:gd name="connsiteX6" fmla="*/ 2195243 w 2793401"/>
                  <a:gd name="connsiteY6" fmla="*/ 640991 h 2672486"/>
                  <a:gd name="connsiteX7" fmla="*/ 2315163 w 2793401"/>
                  <a:gd name="connsiteY7" fmla="*/ 559121 h 2672486"/>
                  <a:gd name="connsiteX8" fmla="*/ 1900201 w 2793401"/>
                  <a:gd name="connsiteY8" fmla="*/ 253540 h 2672486"/>
                  <a:gd name="connsiteX9" fmla="*/ 1817399 w 2793401"/>
                  <a:gd name="connsiteY9" fmla="*/ 377296 h 2672486"/>
                  <a:gd name="connsiteX10" fmla="*/ 1723177 w 2793401"/>
                  <a:gd name="connsiteY10" fmla="*/ 314466 h 2672486"/>
                  <a:gd name="connsiteX11" fmla="*/ 1794557 w 2793401"/>
                  <a:gd name="connsiteY11" fmla="*/ 205942 h 2672486"/>
                  <a:gd name="connsiteX12" fmla="*/ 1371982 w 2793401"/>
                  <a:gd name="connsiteY12" fmla="*/ 119313 h 2672486"/>
                  <a:gd name="connsiteX13" fmla="*/ 1371982 w 2793401"/>
                  <a:gd name="connsiteY13" fmla="*/ 572449 h 2672486"/>
                  <a:gd name="connsiteX14" fmla="*/ 1257773 w 2793401"/>
                  <a:gd name="connsiteY14" fmla="*/ 572449 h 2672486"/>
                  <a:gd name="connsiteX15" fmla="*/ 1257773 w 2793401"/>
                  <a:gd name="connsiteY15" fmla="*/ 122169 h 2672486"/>
                  <a:gd name="connsiteX16" fmla="*/ 768575 w 2793401"/>
                  <a:gd name="connsiteY16" fmla="*/ 251636 h 2672486"/>
                  <a:gd name="connsiteX17" fmla="*/ 847570 w 2793401"/>
                  <a:gd name="connsiteY17" fmla="*/ 371584 h 2672486"/>
                  <a:gd name="connsiteX18" fmla="*/ 753348 w 2793401"/>
                  <a:gd name="connsiteY18" fmla="*/ 434414 h 2672486"/>
                  <a:gd name="connsiteX19" fmla="*/ 668642 w 2793401"/>
                  <a:gd name="connsiteY19" fmla="*/ 308754 h 2672486"/>
                  <a:gd name="connsiteX20" fmla="*/ 306979 w 2793401"/>
                  <a:gd name="connsiteY20" fmla="*/ 670502 h 2672486"/>
                  <a:gd name="connsiteX21" fmla="*/ 432609 w 2793401"/>
                  <a:gd name="connsiteY21" fmla="*/ 755227 h 2672486"/>
                  <a:gd name="connsiteX22" fmla="*/ 369794 w 2793401"/>
                  <a:gd name="connsiteY22" fmla="*/ 850423 h 2672486"/>
                  <a:gd name="connsiteX23" fmla="*/ 249874 w 2793401"/>
                  <a:gd name="connsiteY23" fmla="*/ 771410 h 2672486"/>
                  <a:gd name="connsiteX24" fmla="*/ 129954 w 2793401"/>
                  <a:gd name="connsiteY24" fmla="*/ 1143629 h 2672486"/>
                  <a:gd name="connsiteX25" fmla="*/ 569661 w 2793401"/>
                  <a:gd name="connsiteY25" fmla="*/ 1143629 h 2672486"/>
                  <a:gd name="connsiteX26" fmla="*/ 569661 w 2793401"/>
                  <a:gd name="connsiteY26" fmla="*/ 1258817 h 2672486"/>
                  <a:gd name="connsiteX27" fmla="*/ 118533 w 2793401"/>
                  <a:gd name="connsiteY27" fmla="*/ 1258817 h 2672486"/>
                  <a:gd name="connsiteX28" fmla="*/ 157555 w 2793401"/>
                  <a:gd name="connsiteY28" fmla="*/ 1630084 h 2672486"/>
                  <a:gd name="connsiteX29" fmla="*/ 317448 w 2793401"/>
                  <a:gd name="connsiteY29" fmla="*/ 1551071 h 2672486"/>
                  <a:gd name="connsiteX30" fmla="*/ 367890 w 2793401"/>
                  <a:gd name="connsiteY30" fmla="*/ 1651979 h 2672486"/>
                  <a:gd name="connsiteX31" fmla="*/ 192769 w 2793401"/>
                  <a:gd name="connsiteY31" fmla="*/ 1740512 h 2672486"/>
                  <a:gd name="connsiteX32" fmla="*/ 549674 w 2793401"/>
                  <a:gd name="connsiteY32" fmla="*/ 2240294 h 2672486"/>
                  <a:gd name="connsiteX33" fmla="*/ 477341 w 2793401"/>
                  <a:gd name="connsiteY33" fmla="*/ 2326923 h 2672486"/>
                  <a:gd name="connsiteX34" fmla="*/ 227032 w 2793401"/>
                  <a:gd name="connsiteY34" fmla="*/ 2052757 h 2672486"/>
                  <a:gd name="connsiteX35" fmla="*/ 843763 w 2793401"/>
                  <a:gd name="connsiteY35" fmla="*/ 91706 h 2672486"/>
                  <a:gd name="connsiteX36" fmla="*/ 1904008 w 2793401"/>
                  <a:gd name="connsiteY36" fmla="*/ 129785 h 2672486"/>
                  <a:gd name="connsiteX37" fmla="*/ 2758676 w 2793401"/>
                  <a:gd name="connsiteY37" fmla="*/ 1181707 h 2672486"/>
                  <a:gd name="connsiteX38" fmla="*/ 2219988 w 2793401"/>
                  <a:gd name="connsiteY38" fmla="*/ 2658207 h 2672486"/>
                  <a:gd name="connsiteX39" fmla="*/ 2200953 w 2793401"/>
                  <a:gd name="connsiteY39" fmla="*/ 2672487 h 2672486"/>
                  <a:gd name="connsiteX40" fmla="*/ 2134331 w 2793401"/>
                  <a:gd name="connsiteY40" fmla="*/ 2583954 h 2672486"/>
                  <a:gd name="connsiteX41" fmla="*/ 2257106 w 2793401"/>
                  <a:gd name="connsiteY41" fmla="*/ 2475430 h 2672486"/>
                  <a:gd name="connsiteX42" fmla="*/ 2371316 w 2793401"/>
                  <a:gd name="connsiteY42" fmla="*/ 2357386 h 2672486"/>
                  <a:gd name="connsiteX43" fmla="*/ 2250444 w 2793401"/>
                  <a:gd name="connsiteY43" fmla="*/ 2275517 h 2672486"/>
                  <a:gd name="connsiteX44" fmla="*/ 2312307 w 2793401"/>
                  <a:gd name="connsiteY44" fmla="*/ 2181272 h 2672486"/>
                  <a:gd name="connsiteX45" fmla="*/ 2437938 w 2793401"/>
                  <a:gd name="connsiteY45" fmla="*/ 2263141 h 2672486"/>
                  <a:gd name="connsiteX46" fmla="*/ 2653032 w 2793401"/>
                  <a:gd name="connsiteY46" fmla="*/ 1752887 h 2672486"/>
                  <a:gd name="connsiteX47" fmla="*/ 2495043 w 2793401"/>
                  <a:gd name="connsiteY47" fmla="*/ 1711953 h 2672486"/>
                  <a:gd name="connsiteX48" fmla="*/ 2522643 w 2793401"/>
                  <a:gd name="connsiteY48" fmla="*/ 1603429 h 2672486"/>
                  <a:gd name="connsiteX49" fmla="*/ 2670164 w 2793401"/>
                  <a:gd name="connsiteY49" fmla="*/ 1638651 h 2672486"/>
                  <a:gd name="connsiteX50" fmla="*/ 2662550 w 2793401"/>
                  <a:gd name="connsiteY50" fmla="*/ 1257865 h 267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793401" h="2672486">
                    <a:moveTo>
                      <a:pt x="2662550" y="1257865"/>
                    </a:moveTo>
                    <a:cubicBezTo>
                      <a:pt x="2515029" y="1257865"/>
                      <a:pt x="2372267" y="1257865"/>
                      <a:pt x="2228554" y="1257865"/>
                    </a:cubicBezTo>
                    <a:cubicBezTo>
                      <a:pt x="2228554" y="1220738"/>
                      <a:pt x="2228554" y="1185515"/>
                      <a:pt x="2228554" y="1145533"/>
                    </a:cubicBezTo>
                    <a:cubicBezTo>
                      <a:pt x="2363701" y="1145533"/>
                      <a:pt x="2499801" y="1145533"/>
                      <a:pt x="2638756" y="1145533"/>
                    </a:cubicBezTo>
                    <a:cubicBezTo>
                      <a:pt x="2591169" y="959899"/>
                      <a:pt x="2509319" y="797113"/>
                      <a:pt x="2393206" y="646702"/>
                    </a:cubicBezTo>
                    <a:cubicBezTo>
                      <a:pt x="2348474" y="676213"/>
                      <a:pt x="2304693" y="704772"/>
                      <a:pt x="2258058" y="735235"/>
                    </a:cubicBezTo>
                    <a:cubicBezTo>
                      <a:pt x="2237119" y="703820"/>
                      <a:pt x="2217133" y="674309"/>
                      <a:pt x="2195243" y="640991"/>
                    </a:cubicBezTo>
                    <a:cubicBezTo>
                      <a:pt x="2236168" y="613384"/>
                      <a:pt x="2276141" y="585777"/>
                      <a:pt x="2315163" y="559121"/>
                    </a:cubicBezTo>
                    <a:cubicBezTo>
                      <a:pt x="2239023" y="458213"/>
                      <a:pt x="2013459" y="292571"/>
                      <a:pt x="1900201" y="253540"/>
                    </a:cubicBezTo>
                    <a:cubicBezTo>
                      <a:pt x="1873552" y="293523"/>
                      <a:pt x="1846903" y="333505"/>
                      <a:pt x="1817399" y="377296"/>
                    </a:cubicBezTo>
                    <a:cubicBezTo>
                      <a:pt x="1785992" y="356353"/>
                      <a:pt x="1755536" y="336361"/>
                      <a:pt x="1723177" y="314466"/>
                    </a:cubicBezTo>
                    <a:cubicBezTo>
                      <a:pt x="1746970" y="277339"/>
                      <a:pt x="1769812" y="243069"/>
                      <a:pt x="1794557" y="205942"/>
                    </a:cubicBezTo>
                    <a:cubicBezTo>
                      <a:pt x="1658458" y="152632"/>
                      <a:pt x="1519503" y="126929"/>
                      <a:pt x="1371982" y="119313"/>
                    </a:cubicBezTo>
                    <a:cubicBezTo>
                      <a:pt x="1371982" y="270676"/>
                      <a:pt x="1371982" y="420134"/>
                      <a:pt x="1371982" y="572449"/>
                    </a:cubicBezTo>
                    <a:cubicBezTo>
                      <a:pt x="1332009" y="572449"/>
                      <a:pt x="1297746" y="572449"/>
                      <a:pt x="1257773" y="572449"/>
                    </a:cubicBezTo>
                    <a:cubicBezTo>
                      <a:pt x="1257773" y="423942"/>
                      <a:pt x="1257773" y="274484"/>
                      <a:pt x="1257773" y="122169"/>
                    </a:cubicBezTo>
                    <a:cubicBezTo>
                      <a:pt x="1083603" y="129785"/>
                      <a:pt x="922758" y="172623"/>
                      <a:pt x="768575" y="251636"/>
                    </a:cubicBezTo>
                    <a:cubicBezTo>
                      <a:pt x="795224" y="292571"/>
                      <a:pt x="820921" y="330650"/>
                      <a:pt x="847570" y="371584"/>
                    </a:cubicBezTo>
                    <a:cubicBezTo>
                      <a:pt x="816163" y="392527"/>
                      <a:pt x="786659" y="412519"/>
                      <a:pt x="753348" y="434414"/>
                    </a:cubicBezTo>
                    <a:cubicBezTo>
                      <a:pt x="724795" y="392527"/>
                      <a:pt x="697194" y="352545"/>
                      <a:pt x="668642" y="308754"/>
                    </a:cubicBezTo>
                    <a:cubicBezTo>
                      <a:pt x="522073" y="402999"/>
                      <a:pt x="402153" y="522947"/>
                      <a:pt x="306979" y="670502"/>
                    </a:cubicBezTo>
                    <a:cubicBezTo>
                      <a:pt x="348856" y="699061"/>
                      <a:pt x="388829" y="725716"/>
                      <a:pt x="432609" y="755227"/>
                    </a:cubicBezTo>
                    <a:cubicBezTo>
                      <a:pt x="411671" y="786641"/>
                      <a:pt x="391684" y="817104"/>
                      <a:pt x="369794" y="850423"/>
                    </a:cubicBezTo>
                    <a:cubicBezTo>
                      <a:pt x="328869" y="823768"/>
                      <a:pt x="290799" y="798065"/>
                      <a:pt x="249874" y="771410"/>
                    </a:cubicBezTo>
                    <a:cubicBezTo>
                      <a:pt x="188010" y="889454"/>
                      <a:pt x="150892" y="1011306"/>
                      <a:pt x="129954" y="1143629"/>
                    </a:cubicBezTo>
                    <a:cubicBezTo>
                      <a:pt x="276523" y="1143629"/>
                      <a:pt x="422140" y="1143629"/>
                      <a:pt x="569661" y="1143629"/>
                    </a:cubicBezTo>
                    <a:cubicBezTo>
                      <a:pt x="569661" y="1183612"/>
                      <a:pt x="569661" y="1219786"/>
                      <a:pt x="569661" y="1258817"/>
                    </a:cubicBezTo>
                    <a:cubicBezTo>
                      <a:pt x="420236" y="1258817"/>
                      <a:pt x="271764" y="1258817"/>
                      <a:pt x="118533" y="1258817"/>
                    </a:cubicBezTo>
                    <a:cubicBezTo>
                      <a:pt x="109967" y="1386380"/>
                      <a:pt x="126147" y="1507280"/>
                      <a:pt x="157555" y="1630084"/>
                    </a:cubicBezTo>
                    <a:cubicBezTo>
                      <a:pt x="212756" y="1602477"/>
                      <a:pt x="264150" y="1577726"/>
                      <a:pt x="317448" y="1551071"/>
                    </a:cubicBezTo>
                    <a:cubicBezTo>
                      <a:pt x="334579" y="1584389"/>
                      <a:pt x="349807" y="1615804"/>
                      <a:pt x="367890" y="1651979"/>
                    </a:cubicBezTo>
                    <a:cubicBezTo>
                      <a:pt x="309834" y="1681490"/>
                      <a:pt x="253681" y="1710049"/>
                      <a:pt x="192769" y="1740512"/>
                    </a:cubicBezTo>
                    <a:cubicBezTo>
                      <a:pt x="267005" y="1938521"/>
                      <a:pt x="386925" y="2102259"/>
                      <a:pt x="549674" y="2240294"/>
                    </a:cubicBezTo>
                    <a:cubicBezTo>
                      <a:pt x="525880" y="2268853"/>
                      <a:pt x="502087" y="2297412"/>
                      <a:pt x="477341" y="2326923"/>
                    </a:cubicBezTo>
                    <a:cubicBezTo>
                      <a:pt x="379311" y="2246958"/>
                      <a:pt x="295558" y="2156521"/>
                      <a:pt x="227032" y="2052757"/>
                    </a:cubicBezTo>
                    <a:cubicBezTo>
                      <a:pt x="-245986" y="1344494"/>
                      <a:pt x="49055" y="399191"/>
                      <a:pt x="843763" y="91706"/>
                    </a:cubicBezTo>
                    <a:cubicBezTo>
                      <a:pt x="1200668" y="-46329"/>
                      <a:pt x="1558525" y="-24434"/>
                      <a:pt x="1904008" y="129785"/>
                    </a:cubicBezTo>
                    <a:cubicBezTo>
                      <a:pt x="2362750" y="335409"/>
                      <a:pt x="2659694" y="687637"/>
                      <a:pt x="2758676" y="1181707"/>
                    </a:cubicBezTo>
                    <a:cubicBezTo>
                      <a:pt x="2877644" y="1776686"/>
                      <a:pt x="2689199" y="2271709"/>
                      <a:pt x="2219988" y="2658207"/>
                    </a:cubicBezTo>
                    <a:cubicBezTo>
                      <a:pt x="2214277" y="2662967"/>
                      <a:pt x="2208567" y="2665823"/>
                      <a:pt x="2200953" y="2672487"/>
                    </a:cubicBezTo>
                    <a:cubicBezTo>
                      <a:pt x="2178111" y="2642024"/>
                      <a:pt x="2156221" y="2612513"/>
                      <a:pt x="2134331" y="2583954"/>
                    </a:cubicBezTo>
                    <a:cubicBezTo>
                      <a:pt x="2177159" y="2546827"/>
                      <a:pt x="2218084" y="2512557"/>
                      <a:pt x="2257106" y="2475430"/>
                    </a:cubicBezTo>
                    <a:cubicBezTo>
                      <a:pt x="2295176" y="2438303"/>
                      <a:pt x="2331342" y="2399272"/>
                      <a:pt x="2371316" y="2357386"/>
                    </a:cubicBezTo>
                    <a:cubicBezTo>
                      <a:pt x="2329439" y="2328827"/>
                      <a:pt x="2291369" y="2303124"/>
                      <a:pt x="2250444" y="2275517"/>
                    </a:cubicBezTo>
                    <a:cubicBezTo>
                      <a:pt x="2271382" y="2244102"/>
                      <a:pt x="2291369" y="2213639"/>
                      <a:pt x="2312307" y="2181272"/>
                    </a:cubicBezTo>
                    <a:cubicBezTo>
                      <a:pt x="2355136" y="2208879"/>
                      <a:pt x="2395109" y="2235534"/>
                      <a:pt x="2437938" y="2263141"/>
                    </a:cubicBezTo>
                    <a:cubicBezTo>
                      <a:pt x="2545485" y="2107971"/>
                      <a:pt x="2615914" y="1939473"/>
                      <a:pt x="2653032" y="1752887"/>
                    </a:cubicBezTo>
                    <a:cubicBezTo>
                      <a:pt x="2599735" y="1738608"/>
                      <a:pt x="2548340" y="1725280"/>
                      <a:pt x="2495043" y="1711953"/>
                    </a:cubicBezTo>
                    <a:cubicBezTo>
                      <a:pt x="2504560" y="1675778"/>
                      <a:pt x="2513126" y="1641507"/>
                      <a:pt x="2522643" y="1603429"/>
                    </a:cubicBezTo>
                    <a:cubicBezTo>
                      <a:pt x="2572134" y="1614852"/>
                      <a:pt x="2619721" y="1626276"/>
                      <a:pt x="2670164" y="1638651"/>
                    </a:cubicBezTo>
                    <a:cubicBezTo>
                      <a:pt x="2690150" y="1510136"/>
                      <a:pt x="2684440" y="1385428"/>
                      <a:pt x="2662550" y="1257865"/>
                    </a:cubicBezTo>
                    <a:close/>
                  </a:path>
                </a:pathLst>
              </a:custGeom>
              <a:grpFill/>
              <a:ln w="9514"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A85D4844-A48B-F340-A611-7393B24BD761}"/>
                  </a:ext>
                </a:extLst>
              </p:cNvPr>
              <p:cNvSpPr/>
              <p:nvPr/>
            </p:nvSpPr>
            <p:spPr>
              <a:xfrm>
                <a:off x="3869758" y="3084114"/>
                <a:ext cx="1368081" cy="2050809"/>
              </a:xfrm>
              <a:custGeom>
                <a:avLst/>
                <a:gdLst>
                  <a:gd name="connsiteX0" fmla="*/ 987383 w 1368081"/>
                  <a:gd name="connsiteY0" fmla="*/ 927489 h 2050809"/>
                  <a:gd name="connsiteX1" fmla="*/ 1316688 w 1368081"/>
                  <a:gd name="connsiteY1" fmla="*/ 1201655 h 2050809"/>
                  <a:gd name="connsiteX2" fmla="*/ 1367130 w 1368081"/>
                  <a:gd name="connsiteY2" fmla="*/ 1407280 h 2050809"/>
                  <a:gd name="connsiteX3" fmla="*/ 1368082 w 1368081"/>
                  <a:gd name="connsiteY3" fmla="*/ 1984172 h 2050809"/>
                  <a:gd name="connsiteX4" fmla="*/ 1299556 w 1368081"/>
                  <a:gd name="connsiteY4" fmla="*/ 2050809 h 2050809"/>
                  <a:gd name="connsiteX5" fmla="*/ 67045 w 1368081"/>
                  <a:gd name="connsiteY5" fmla="*/ 2050809 h 2050809"/>
                  <a:gd name="connsiteX6" fmla="*/ 423 w 1368081"/>
                  <a:gd name="connsiteY6" fmla="*/ 1979412 h 2050809"/>
                  <a:gd name="connsiteX7" fmla="*/ 423 w 1368081"/>
                  <a:gd name="connsiteY7" fmla="*/ 1431079 h 2050809"/>
                  <a:gd name="connsiteX8" fmla="*/ 358279 w 1368081"/>
                  <a:gd name="connsiteY8" fmla="*/ 936057 h 2050809"/>
                  <a:gd name="connsiteX9" fmla="*/ 378266 w 1368081"/>
                  <a:gd name="connsiteY9" fmla="*/ 928441 h 2050809"/>
                  <a:gd name="connsiteX10" fmla="*/ 344003 w 1368081"/>
                  <a:gd name="connsiteY10" fmla="*/ 126885 h 2050809"/>
                  <a:gd name="connsiteX11" fmla="*/ 1057813 w 1368081"/>
                  <a:gd name="connsiteY11" fmla="*/ 161156 h 2050809"/>
                  <a:gd name="connsiteX12" fmla="*/ 987383 w 1368081"/>
                  <a:gd name="connsiteY12" fmla="*/ 927489 h 2050809"/>
                  <a:gd name="connsiteX13" fmla="*/ 773241 w 1368081"/>
                  <a:gd name="connsiteY13" fmla="*/ 1027445 h 2050809"/>
                  <a:gd name="connsiteX14" fmla="*/ 787517 w 1368081"/>
                  <a:gd name="connsiteY14" fmla="*/ 1063620 h 2050809"/>
                  <a:gd name="connsiteX15" fmla="*/ 899823 w 1368081"/>
                  <a:gd name="connsiteY15" fmla="*/ 1329219 h 2050809"/>
                  <a:gd name="connsiteX16" fmla="*/ 900775 w 1368081"/>
                  <a:gd name="connsiteY16" fmla="*/ 1402520 h 2050809"/>
                  <a:gd name="connsiteX17" fmla="*/ 742785 w 1368081"/>
                  <a:gd name="connsiteY17" fmla="*/ 1775691 h 2050809"/>
                  <a:gd name="connsiteX18" fmla="*/ 686632 w 1368081"/>
                  <a:gd name="connsiteY18" fmla="*/ 1822337 h 2050809"/>
                  <a:gd name="connsiteX19" fmla="*/ 626672 w 1368081"/>
                  <a:gd name="connsiteY19" fmla="*/ 1775691 h 2050809"/>
                  <a:gd name="connsiteX20" fmla="*/ 466779 w 1368081"/>
                  <a:gd name="connsiteY20" fmla="*/ 1403472 h 2050809"/>
                  <a:gd name="connsiteX21" fmla="*/ 467730 w 1368081"/>
                  <a:gd name="connsiteY21" fmla="*/ 1328267 h 2050809"/>
                  <a:gd name="connsiteX22" fmla="*/ 581940 w 1368081"/>
                  <a:gd name="connsiteY22" fmla="*/ 1063620 h 2050809"/>
                  <a:gd name="connsiteX23" fmla="*/ 597168 w 1368081"/>
                  <a:gd name="connsiteY23" fmla="*/ 1024589 h 2050809"/>
                  <a:gd name="connsiteX24" fmla="*/ 528642 w 1368081"/>
                  <a:gd name="connsiteY24" fmla="*/ 1024589 h 2050809"/>
                  <a:gd name="connsiteX25" fmla="*/ 114633 w 1368081"/>
                  <a:gd name="connsiteY25" fmla="*/ 1436791 h 2050809"/>
                  <a:gd name="connsiteX26" fmla="*/ 114633 w 1368081"/>
                  <a:gd name="connsiteY26" fmla="*/ 1900398 h 2050809"/>
                  <a:gd name="connsiteX27" fmla="*/ 116536 w 1368081"/>
                  <a:gd name="connsiteY27" fmla="*/ 1934669 h 2050809"/>
                  <a:gd name="connsiteX28" fmla="*/ 1253872 w 1368081"/>
                  <a:gd name="connsiteY28" fmla="*/ 1934669 h 2050809"/>
                  <a:gd name="connsiteX29" fmla="*/ 1251969 w 1368081"/>
                  <a:gd name="connsiteY29" fmla="*/ 1391096 h 2050809"/>
                  <a:gd name="connsiteX30" fmla="*/ 1215802 w 1368081"/>
                  <a:gd name="connsiteY30" fmla="*/ 1254965 h 2050809"/>
                  <a:gd name="connsiteX31" fmla="*/ 773241 w 1368081"/>
                  <a:gd name="connsiteY31" fmla="*/ 1027445 h 2050809"/>
                  <a:gd name="connsiteX32" fmla="*/ 687584 w 1368081"/>
                  <a:gd name="connsiteY32" fmla="*/ 351549 h 2050809"/>
                  <a:gd name="connsiteX33" fmla="*/ 315451 w 1368081"/>
                  <a:gd name="connsiteY33" fmla="*/ 441034 h 2050809"/>
                  <a:gd name="connsiteX34" fmla="*/ 284995 w 1368081"/>
                  <a:gd name="connsiteY34" fmla="*/ 491488 h 2050809"/>
                  <a:gd name="connsiteX35" fmla="*/ 680921 w 1368081"/>
                  <a:gd name="connsiteY35" fmla="*/ 910353 h 2050809"/>
                  <a:gd name="connsiteX36" fmla="*/ 1082558 w 1368081"/>
                  <a:gd name="connsiteY36" fmla="*/ 493392 h 2050809"/>
                  <a:gd name="connsiteX37" fmla="*/ 1047343 w 1368081"/>
                  <a:gd name="connsiteY37" fmla="*/ 439130 h 2050809"/>
                  <a:gd name="connsiteX38" fmla="*/ 687584 w 1368081"/>
                  <a:gd name="connsiteY38" fmla="*/ 351549 h 2050809"/>
                  <a:gd name="connsiteX39" fmla="*/ 1014984 w 1368081"/>
                  <a:gd name="connsiteY39" fmla="*/ 295383 h 2050809"/>
                  <a:gd name="connsiteX40" fmla="*/ 659031 w 1368081"/>
                  <a:gd name="connsiteY40" fmla="*/ 113558 h 2050809"/>
                  <a:gd name="connsiteX41" fmla="*/ 352569 w 1368081"/>
                  <a:gd name="connsiteY41" fmla="*/ 295383 h 2050809"/>
                  <a:gd name="connsiteX42" fmla="*/ 1014984 w 1368081"/>
                  <a:gd name="connsiteY42" fmla="*/ 295383 h 2050809"/>
                  <a:gd name="connsiteX43" fmla="*/ 683777 w 1368081"/>
                  <a:gd name="connsiteY43" fmla="*/ 1620520 h 2050809"/>
                  <a:gd name="connsiteX44" fmla="*/ 786565 w 1368081"/>
                  <a:gd name="connsiteY44" fmla="*/ 1378721 h 2050809"/>
                  <a:gd name="connsiteX45" fmla="*/ 782758 w 1368081"/>
                  <a:gd name="connsiteY45" fmla="*/ 1345402 h 2050809"/>
                  <a:gd name="connsiteX46" fmla="*/ 693294 w 1368081"/>
                  <a:gd name="connsiteY46" fmla="*/ 1136922 h 2050809"/>
                  <a:gd name="connsiteX47" fmla="*/ 680921 w 1368081"/>
                  <a:gd name="connsiteY47" fmla="*/ 1117882 h 2050809"/>
                  <a:gd name="connsiteX48" fmla="*/ 581940 w 1368081"/>
                  <a:gd name="connsiteY48" fmla="*/ 1350162 h 2050809"/>
                  <a:gd name="connsiteX49" fmla="*/ 580036 w 1368081"/>
                  <a:gd name="connsiteY49" fmla="*/ 1376817 h 2050809"/>
                  <a:gd name="connsiteX50" fmla="*/ 683777 w 1368081"/>
                  <a:gd name="connsiteY50" fmla="*/ 1620520 h 2050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68081" h="2050809">
                    <a:moveTo>
                      <a:pt x="987383" y="927489"/>
                    </a:moveTo>
                    <a:cubicBezTo>
                      <a:pt x="1137759" y="974135"/>
                      <a:pt x="1248162" y="1063620"/>
                      <a:pt x="1316688" y="1201655"/>
                    </a:cubicBezTo>
                    <a:cubicBezTo>
                      <a:pt x="1349047" y="1266389"/>
                      <a:pt x="1366178" y="1334930"/>
                      <a:pt x="1367130" y="1407280"/>
                    </a:cubicBezTo>
                    <a:cubicBezTo>
                      <a:pt x="1368082" y="1599577"/>
                      <a:pt x="1368082" y="1791874"/>
                      <a:pt x="1368082" y="1984172"/>
                    </a:cubicBezTo>
                    <a:cubicBezTo>
                      <a:pt x="1368082" y="2029866"/>
                      <a:pt x="1346192" y="2050809"/>
                      <a:pt x="1299556" y="2050809"/>
                    </a:cubicBezTo>
                    <a:cubicBezTo>
                      <a:pt x="888402" y="2050809"/>
                      <a:pt x="478199" y="2050809"/>
                      <a:pt x="67045" y="2050809"/>
                    </a:cubicBezTo>
                    <a:cubicBezTo>
                      <a:pt x="19458" y="2050809"/>
                      <a:pt x="423" y="2028914"/>
                      <a:pt x="423" y="1979412"/>
                    </a:cubicBezTo>
                    <a:cubicBezTo>
                      <a:pt x="423" y="1796634"/>
                      <a:pt x="-529" y="1613856"/>
                      <a:pt x="423" y="1431079"/>
                    </a:cubicBezTo>
                    <a:cubicBezTo>
                      <a:pt x="1375" y="1199751"/>
                      <a:pt x="137474" y="1011262"/>
                      <a:pt x="358279" y="936057"/>
                    </a:cubicBezTo>
                    <a:cubicBezTo>
                      <a:pt x="364942" y="934153"/>
                      <a:pt x="370652" y="931297"/>
                      <a:pt x="378266" y="928441"/>
                    </a:cubicBezTo>
                    <a:cubicBezTo>
                      <a:pt x="66093" y="679026"/>
                      <a:pt x="153654" y="290623"/>
                      <a:pt x="344003" y="126885"/>
                    </a:cubicBezTo>
                    <a:cubicBezTo>
                      <a:pt x="552436" y="-53037"/>
                      <a:pt x="864608" y="-41613"/>
                      <a:pt x="1057813" y="161156"/>
                    </a:cubicBezTo>
                    <a:cubicBezTo>
                      <a:pt x="1247210" y="359165"/>
                      <a:pt x="1259583" y="711392"/>
                      <a:pt x="987383" y="927489"/>
                    </a:cubicBezTo>
                    <a:close/>
                    <a:moveTo>
                      <a:pt x="773241" y="1027445"/>
                    </a:moveTo>
                    <a:cubicBezTo>
                      <a:pt x="777999" y="1039821"/>
                      <a:pt x="782758" y="1052196"/>
                      <a:pt x="787517" y="1063620"/>
                    </a:cubicBezTo>
                    <a:cubicBezTo>
                      <a:pt x="825587" y="1152153"/>
                      <a:pt x="864608" y="1239734"/>
                      <a:pt x="899823" y="1329219"/>
                    </a:cubicBezTo>
                    <a:cubicBezTo>
                      <a:pt x="908389" y="1351114"/>
                      <a:pt x="909340" y="1381577"/>
                      <a:pt x="900775" y="1402520"/>
                    </a:cubicBezTo>
                    <a:cubicBezTo>
                      <a:pt x="850332" y="1528180"/>
                      <a:pt x="795131" y="1650983"/>
                      <a:pt x="742785" y="1775691"/>
                    </a:cubicBezTo>
                    <a:cubicBezTo>
                      <a:pt x="731364" y="1801394"/>
                      <a:pt x="717088" y="1821385"/>
                      <a:pt x="686632" y="1822337"/>
                    </a:cubicBezTo>
                    <a:cubicBezTo>
                      <a:pt x="654272" y="1823289"/>
                      <a:pt x="639044" y="1802346"/>
                      <a:pt x="626672" y="1775691"/>
                    </a:cubicBezTo>
                    <a:cubicBezTo>
                      <a:pt x="574326" y="1650983"/>
                      <a:pt x="521028" y="1527228"/>
                      <a:pt x="466779" y="1403472"/>
                    </a:cubicBezTo>
                    <a:cubicBezTo>
                      <a:pt x="455358" y="1377769"/>
                      <a:pt x="456309" y="1353970"/>
                      <a:pt x="467730" y="1328267"/>
                    </a:cubicBezTo>
                    <a:cubicBezTo>
                      <a:pt x="506752" y="1240686"/>
                      <a:pt x="543870" y="1152153"/>
                      <a:pt x="581940" y="1063620"/>
                    </a:cubicBezTo>
                    <a:cubicBezTo>
                      <a:pt x="586698" y="1052196"/>
                      <a:pt x="591457" y="1039821"/>
                      <a:pt x="597168" y="1024589"/>
                    </a:cubicBezTo>
                    <a:cubicBezTo>
                      <a:pt x="571471" y="1024589"/>
                      <a:pt x="550532" y="1024589"/>
                      <a:pt x="528642" y="1024589"/>
                    </a:cubicBezTo>
                    <a:cubicBezTo>
                      <a:pt x="287850" y="1025541"/>
                      <a:pt x="115584" y="1197847"/>
                      <a:pt x="114633" y="1436791"/>
                    </a:cubicBezTo>
                    <a:cubicBezTo>
                      <a:pt x="114633" y="1591009"/>
                      <a:pt x="114633" y="1745228"/>
                      <a:pt x="114633" y="1900398"/>
                    </a:cubicBezTo>
                    <a:cubicBezTo>
                      <a:pt x="114633" y="1911822"/>
                      <a:pt x="115584" y="1923246"/>
                      <a:pt x="116536" y="1934669"/>
                    </a:cubicBezTo>
                    <a:cubicBezTo>
                      <a:pt x="497234" y="1934669"/>
                      <a:pt x="875078" y="1934669"/>
                      <a:pt x="1253872" y="1934669"/>
                    </a:cubicBezTo>
                    <a:cubicBezTo>
                      <a:pt x="1253872" y="1751892"/>
                      <a:pt x="1256727" y="1571018"/>
                      <a:pt x="1251969" y="1391096"/>
                    </a:cubicBezTo>
                    <a:cubicBezTo>
                      <a:pt x="1251017" y="1345402"/>
                      <a:pt x="1234837" y="1296852"/>
                      <a:pt x="1215802" y="1254965"/>
                    </a:cubicBezTo>
                    <a:cubicBezTo>
                      <a:pt x="1139663" y="1090275"/>
                      <a:pt x="975962" y="1007454"/>
                      <a:pt x="773241" y="1027445"/>
                    </a:cubicBezTo>
                    <a:close/>
                    <a:moveTo>
                      <a:pt x="687584" y="351549"/>
                    </a:moveTo>
                    <a:cubicBezTo>
                      <a:pt x="554339" y="350597"/>
                      <a:pt x="431564" y="382012"/>
                      <a:pt x="315451" y="441034"/>
                    </a:cubicBezTo>
                    <a:cubicBezTo>
                      <a:pt x="293561" y="452457"/>
                      <a:pt x="285947" y="466737"/>
                      <a:pt x="284995" y="491488"/>
                    </a:cubicBezTo>
                    <a:cubicBezTo>
                      <a:pt x="275478" y="718056"/>
                      <a:pt x="455358" y="908450"/>
                      <a:pt x="680921" y="910353"/>
                    </a:cubicBezTo>
                    <a:cubicBezTo>
                      <a:pt x="908389" y="911305"/>
                      <a:pt x="1091124" y="721864"/>
                      <a:pt x="1082558" y="493392"/>
                    </a:cubicBezTo>
                    <a:cubicBezTo>
                      <a:pt x="1081606" y="465785"/>
                      <a:pt x="1071137" y="451506"/>
                      <a:pt x="1047343" y="439130"/>
                    </a:cubicBezTo>
                    <a:cubicBezTo>
                      <a:pt x="933134" y="381060"/>
                      <a:pt x="813214" y="351549"/>
                      <a:pt x="687584" y="351549"/>
                    </a:cubicBezTo>
                    <a:close/>
                    <a:moveTo>
                      <a:pt x="1014984" y="295383"/>
                    </a:moveTo>
                    <a:cubicBezTo>
                      <a:pt x="929327" y="168772"/>
                      <a:pt x="811310" y="104990"/>
                      <a:pt x="659031" y="113558"/>
                    </a:cubicBezTo>
                    <a:cubicBezTo>
                      <a:pt x="527690" y="121173"/>
                      <a:pt x="425853" y="184955"/>
                      <a:pt x="352569" y="295383"/>
                    </a:cubicBezTo>
                    <a:cubicBezTo>
                      <a:pt x="574326" y="216370"/>
                      <a:pt x="794179" y="217322"/>
                      <a:pt x="1014984" y="295383"/>
                    </a:cubicBezTo>
                    <a:close/>
                    <a:moveTo>
                      <a:pt x="683777" y="1620520"/>
                    </a:moveTo>
                    <a:cubicBezTo>
                      <a:pt x="720895" y="1532939"/>
                      <a:pt x="755158" y="1456782"/>
                      <a:pt x="786565" y="1378721"/>
                    </a:cubicBezTo>
                    <a:cubicBezTo>
                      <a:pt x="790372" y="1369201"/>
                      <a:pt x="787517" y="1355874"/>
                      <a:pt x="782758" y="1345402"/>
                    </a:cubicBezTo>
                    <a:cubicBezTo>
                      <a:pt x="753254" y="1275908"/>
                      <a:pt x="723750" y="1206415"/>
                      <a:pt x="693294" y="1136922"/>
                    </a:cubicBezTo>
                    <a:cubicBezTo>
                      <a:pt x="690439" y="1131210"/>
                      <a:pt x="686632" y="1126450"/>
                      <a:pt x="680921" y="1117882"/>
                    </a:cubicBezTo>
                    <a:cubicBezTo>
                      <a:pt x="646658" y="1197847"/>
                      <a:pt x="613347" y="1274005"/>
                      <a:pt x="581940" y="1350162"/>
                    </a:cubicBezTo>
                    <a:cubicBezTo>
                      <a:pt x="578133" y="1357778"/>
                      <a:pt x="576229" y="1369201"/>
                      <a:pt x="580036" y="1376817"/>
                    </a:cubicBezTo>
                    <a:cubicBezTo>
                      <a:pt x="612396" y="1455830"/>
                      <a:pt x="646658" y="1532939"/>
                      <a:pt x="683777" y="1620520"/>
                    </a:cubicBezTo>
                    <a:close/>
                  </a:path>
                </a:pathLst>
              </a:custGeom>
              <a:grpFill/>
              <a:ln w="9514"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34F7D2EE-0EA5-AD4F-B3B2-1A552FADF96B}"/>
                  </a:ext>
                </a:extLst>
              </p:cNvPr>
              <p:cNvSpPr/>
              <p:nvPr/>
            </p:nvSpPr>
            <p:spPr>
              <a:xfrm>
                <a:off x="2899351" y="1724980"/>
                <a:ext cx="3364829" cy="3213838"/>
              </a:xfrm>
              <a:custGeom>
                <a:avLst/>
                <a:gdLst>
                  <a:gd name="connsiteX0" fmla="*/ 3108452 w 3364829"/>
                  <a:gd name="connsiteY0" fmla="*/ 209433 h 3213838"/>
                  <a:gd name="connsiteX1" fmla="*/ 2934283 w 3364829"/>
                  <a:gd name="connsiteY1" fmla="*/ 92341 h 3213838"/>
                  <a:gd name="connsiteX2" fmla="*/ 2996146 w 3364829"/>
                  <a:gd name="connsiteY2" fmla="*/ 0 h 3213838"/>
                  <a:gd name="connsiteX3" fmla="*/ 3018988 w 3364829"/>
                  <a:gd name="connsiteY3" fmla="*/ 12376 h 3213838"/>
                  <a:gd name="connsiteX4" fmla="*/ 3323547 w 3364829"/>
                  <a:gd name="connsiteY4" fmla="*/ 216096 h 3213838"/>
                  <a:gd name="connsiteX5" fmla="*/ 3322595 w 3364829"/>
                  <a:gd name="connsiteY5" fmla="*/ 332236 h 3213838"/>
                  <a:gd name="connsiteX6" fmla="*/ 2997098 w 3364829"/>
                  <a:gd name="connsiteY6" fmla="*/ 549285 h 3213838"/>
                  <a:gd name="connsiteX7" fmla="*/ 2934283 w 3364829"/>
                  <a:gd name="connsiteY7" fmla="*/ 455040 h 3213838"/>
                  <a:gd name="connsiteX8" fmla="*/ 3108452 w 3364829"/>
                  <a:gd name="connsiteY8" fmla="*/ 337948 h 3213838"/>
                  <a:gd name="connsiteX9" fmla="*/ 3106549 w 3364829"/>
                  <a:gd name="connsiteY9" fmla="*/ 331284 h 3213838"/>
                  <a:gd name="connsiteX10" fmla="*/ 3076093 w 3364829"/>
                  <a:gd name="connsiteY10" fmla="*/ 331284 h 3213838"/>
                  <a:gd name="connsiteX11" fmla="*/ 1604693 w 3364829"/>
                  <a:gd name="connsiteY11" fmla="*/ 331284 h 3213838"/>
                  <a:gd name="connsiteX12" fmla="*/ 191351 w 3364829"/>
                  <a:gd name="connsiteY12" fmla="*/ 1344177 h 3213838"/>
                  <a:gd name="connsiteX13" fmla="*/ 848055 w 3364829"/>
                  <a:gd name="connsiteY13" fmla="*/ 3093891 h 3213838"/>
                  <a:gd name="connsiteX14" fmla="*/ 882318 w 3364829"/>
                  <a:gd name="connsiteY14" fmla="*/ 3113882 h 3213838"/>
                  <a:gd name="connsiteX15" fmla="*/ 827117 w 3364829"/>
                  <a:gd name="connsiteY15" fmla="*/ 3213839 h 3213838"/>
                  <a:gd name="connsiteX16" fmla="*/ 729087 w 3364829"/>
                  <a:gd name="connsiteY16" fmla="*/ 3154817 h 3213838"/>
                  <a:gd name="connsiteX17" fmla="*/ 9567 w 3364829"/>
                  <a:gd name="connsiteY17" fmla="*/ 1981042 h 3213838"/>
                  <a:gd name="connsiteX18" fmla="*/ 1012707 w 3364829"/>
                  <a:gd name="connsiteY18" fmla="*/ 328428 h 3213838"/>
                  <a:gd name="connsiteX19" fmla="*/ 1614211 w 3364829"/>
                  <a:gd name="connsiteY19" fmla="*/ 217048 h 3213838"/>
                  <a:gd name="connsiteX20" fmla="*/ 3067527 w 3364829"/>
                  <a:gd name="connsiteY20" fmla="*/ 217048 h 3213838"/>
                  <a:gd name="connsiteX21" fmla="*/ 3106549 w 3364829"/>
                  <a:gd name="connsiteY21" fmla="*/ 217048 h 3213838"/>
                  <a:gd name="connsiteX22" fmla="*/ 3108452 w 3364829"/>
                  <a:gd name="connsiteY22" fmla="*/ 209433 h 321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4829" h="3213838">
                    <a:moveTo>
                      <a:pt x="3108452" y="209433"/>
                    </a:moveTo>
                    <a:cubicBezTo>
                      <a:pt x="3050395" y="170402"/>
                      <a:pt x="2993291" y="132323"/>
                      <a:pt x="2934283" y="92341"/>
                    </a:cubicBezTo>
                    <a:cubicBezTo>
                      <a:pt x="2956173" y="59974"/>
                      <a:pt x="2975207" y="30463"/>
                      <a:pt x="2996146" y="0"/>
                    </a:cubicBezTo>
                    <a:cubicBezTo>
                      <a:pt x="3004712" y="4760"/>
                      <a:pt x="3012326" y="7616"/>
                      <a:pt x="3018988" y="12376"/>
                    </a:cubicBezTo>
                    <a:cubicBezTo>
                      <a:pt x="3120825" y="79965"/>
                      <a:pt x="3222661" y="147555"/>
                      <a:pt x="3323547" y="216096"/>
                    </a:cubicBezTo>
                    <a:cubicBezTo>
                      <a:pt x="3378748" y="253223"/>
                      <a:pt x="3378748" y="295110"/>
                      <a:pt x="3322595" y="332236"/>
                    </a:cubicBezTo>
                    <a:cubicBezTo>
                      <a:pt x="3215048" y="403634"/>
                      <a:pt x="3107500" y="475983"/>
                      <a:pt x="2997098" y="549285"/>
                    </a:cubicBezTo>
                    <a:cubicBezTo>
                      <a:pt x="2975207" y="516918"/>
                      <a:pt x="2955221" y="486455"/>
                      <a:pt x="2934283" y="455040"/>
                    </a:cubicBezTo>
                    <a:cubicBezTo>
                      <a:pt x="2994242" y="415057"/>
                      <a:pt x="3051347" y="376027"/>
                      <a:pt x="3108452" y="337948"/>
                    </a:cubicBezTo>
                    <a:cubicBezTo>
                      <a:pt x="3107500" y="336044"/>
                      <a:pt x="3106549" y="334140"/>
                      <a:pt x="3106549" y="331284"/>
                    </a:cubicBezTo>
                    <a:cubicBezTo>
                      <a:pt x="3096079" y="331284"/>
                      <a:pt x="3086562" y="331284"/>
                      <a:pt x="3076093" y="331284"/>
                    </a:cubicBezTo>
                    <a:cubicBezTo>
                      <a:pt x="2585943" y="331284"/>
                      <a:pt x="2095794" y="330332"/>
                      <a:pt x="1604693" y="331284"/>
                    </a:cubicBezTo>
                    <a:cubicBezTo>
                      <a:pt x="957506" y="332236"/>
                      <a:pt x="398831" y="733966"/>
                      <a:pt x="191351" y="1344177"/>
                    </a:cubicBezTo>
                    <a:cubicBezTo>
                      <a:pt x="-32309" y="2003889"/>
                      <a:pt x="245600" y="2744519"/>
                      <a:pt x="848055" y="3093891"/>
                    </a:cubicBezTo>
                    <a:cubicBezTo>
                      <a:pt x="858525" y="3099603"/>
                      <a:pt x="868042" y="3106266"/>
                      <a:pt x="882318" y="3113882"/>
                    </a:cubicBezTo>
                    <a:cubicBezTo>
                      <a:pt x="864235" y="3146249"/>
                      <a:pt x="847104" y="3177664"/>
                      <a:pt x="827117" y="3213839"/>
                    </a:cubicBezTo>
                    <a:cubicBezTo>
                      <a:pt x="792854" y="3192895"/>
                      <a:pt x="760495" y="3174808"/>
                      <a:pt x="729087" y="3154817"/>
                    </a:cubicBezTo>
                    <a:cubicBezTo>
                      <a:pt x="310319" y="2873987"/>
                      <a:pt x="65720" y="2482728"/>
                      <a:pt x="9567" y="1981042"/>
                    </a:cubicBezTo>
                    <a:cubicBezTo>
                      <a:pt x="-69428" y="1270875"/>
                      <a:pt x="347437" y="590219"/>
                      <a:pt x="1012707" y="328428"/>
                    </a:cubicBezTo>
                    <a:cubicBezTo>
                      <a:pt x="1205912" y="252271"/>
                      <a:pt x="1406730" y="216096"/>
                      <a:pt x="1614211" y="217048"/>
                    </a:cubicBezTo>
                    <a:cubicBezTo>
                      <a:pt x="2098650" y="217048"/>
                      <a:pt x="2583088" y="217048"/>
                      <a:pt x="3067527" y="217048"/>
                    </a:cubicBezTo>
                    <a:cubicBezTo>
                      <a:pt x="3080851" y="217048"/>
                      <a:pt x="3093224" y="217048"/>
                      <a:pt x="3106549" y="217048"/>
                    </a:cubicBezTo>
                    <a:cubicBezTo>
                      <a:pt x="3107500" y="214192"/>
                      <a:pt x="3107500" y="212289"/>
                      <a:pt x="3108452" y="209433"/>
                    </a:cubicBezTo>
                    <a:close/>
                  </a:path>
                </a:pathLst>
              </a:custGeom>
              <a:grpFill/>
              <a:ln w="9514"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4E12EF26-1014-ED4F-A12F-2D3C96D0BCD4}"/>
                  </a:ext>
                </a:extLst>
              </p:cNvPr>
              <p:cNvSpPr/>
              <p:nvPr/>
            </p:nvSpPr>
            <p:spPr>
              <a:xfrm>
                <a:off x="4212810" y="3594642"/>
                <a:ext cx="281716" cy="142806"/>
              </a:xfrm>
              <a:custGeom>
                <a:avLst/>
                <a:gdLst>
                  <a:gd name="connsiteX0" fmla="*/ 0 w 281716"/>
                  <a:gd name="connsiteY0" fmla="*/ 952 h 142806"/>
                  <a:gd name="connsiteX1" fmla="*/ 94223 w 281716"/>
                  <a:gd name="connsiteY1" fmla="*/ 952 h 142806"/>
                  <a:gd name="connsiteX2" fmla="*/ 114210 w 281716"/>
                  <a:gd name="connsiteY2" fmla="*/ 10472 h 142806"/>
                  <a:gd name="connsiteX3" fmla="*/ 167507 w 281716"/>
                  <a:gd name="connsiteY3" fmla="*/ 11424 h 142806"/>
                  <a:gd name="connsiteX4" fmla="*/ 186542 w 281716"/>
                  <a:gd name="connsiteY4" fmla="*/ 952 h 142806"/>
                  <a:gd name="connsiteX5" fmla="*/ 281717 w 281716"/>
                  <a:gd name="connsiteY5" fmla="*/ 0 h 142806"/>
                  <a:gd name="connsiteX6" fmla="*/ 141810 w 281716"/>
                  <a:gd name="connsiteY6" fmla="*/ 142795 h 142806"/>
                  <a:gd name="connsiteX7" fmla="*/ 0 w 281716"/>
                  <a:gd name="connsiteY7" fmla="*/ 952 h 14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716" h="142806">
                    <a:moveTo>
                      <a:pt x="0" y="952"/>
                    </a:moveTo>
                    <a:cubicBezTo>
                      <a:pt x="33311" y="952"/>
                      <a:pt x="63767" y="0"/>
                      <a:pt x="94223" y="952"/>
                    </a:cubicBezTo>
                    <a:cubicBezTo>
                      <a:pt x="100885" y="952"/>
                      <a:pt x="110402" y="4760"/>
                      <a:pt x="114210" y="10472"/>
                    </a:cubicBezTo>
                    <a:cubicBezTo>
                      <a:pt x="132293" y="35223"/>
                      <a:pt x="148472" y="36175"/>
                      <a:pt x="167507" y="11424"/>
                    </a:cubicBezTo>
                    <a:cubicBezTo>
                      <a:pt x="171314" y="5712"/>
                      <a:pt x="179880" y="952"/>
                      <a:pt x="186542" y="952"/>
                    </a:cubicBezTo>
                    <a:cubicBezTo>
                      <a:pt x="217950" y="0"/>
                      <a:pt x="250309" y="0"/>
                      <a:pt x="281717" y="0"/>
                    </a:cubicBezTo>
                    <a:cubicBezTo>
                      <a:pt x="279813" y="81869"/>
                      <a:pt x="218902" y="141843"/>
                      <a:pt x="141810" y="142795"/>
                    </a:cubicBezTo>
                    <a:cubicBezTo>
                      <a:pt x="64719" y="143747"/>
                      <a:pt x="3807" y="84725"/>
                      <a:pt x="0" y="952"/>
                    </a:cubicBezTo>
                    <a:close/>
                  </a:path>
                </a:pathLst>
              </a:custGeom>
              <a:grpFill/>
              <a:ln w="9514"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3B389AA4-681C-384B-899B-5B5E60ADCC98}"/>
                  </a:ext>
                </a:extLst>
              </p:cNvPr>
              <p:cNvSpPr/>
              <p:nvPr/>
            </p:nvSpPr>
            <p:spPr>
              <a:xfrm>
                <a:off x="4612543" y="3594584"/>
                <a:ext cx="281716" cy="143804"/>
              </a:xfrm>
              <a:custGeom>
                <a:avLst/>
                <a:gdLst>
                  <a:gd name="connsiteX0" fmla="*/ 0 w 281716"/>
                  <a:gd name="connsiteY0" fmla="*/ 1009 h 143804"/>
                  <a:gd name="connsiteX1" fmla="*/ 94223 w 281716"/>
                  <a:gd name="connsiteY1" fmla="*/ 1961 h 143804"/>
                  <a:gd name="connsiteX2" fmla="*/ 118017 w 281716"/>
                  <a:gd name="connsiteY2" fmla="*/ 16241 h 143804"/>
                  <a:gd name="connsiteX3" fmla="*/ 154183 w 281716"/>
                  <a:gd name="connsiteY3" fmla="*/ 23856 h 143804"/>
                  <a:gd name="connsiteX4" fmla="*/ 236033 w 281716"/>
                  <a:gd name="connsiteY4" fmla="*/ 1009 h 143804"/>
                  <a:gd name="connsiteX5" fmla="*/ 281717 w 281716"/>
                  <a:gd name="connsiteY5" fmla="*/ 1009 h 143804"/>
                  <a:gd name="connsiteX6" fmla="*/ 141810 w 281716"/>
                  <a:gd name="connsiteY6" fmla="*/ 143804 h 143804"/>
                  <a:gd name="connsiteX7" fmla="*/ 0 w 281716"/>
                  <a:gd name="connsiteY7" fmla="*/ 1009 h 143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716" h="143804">
                    <a:moveTo>
                      <a:pt x="0" y="1009"/>
                    </a:moveTo>
                    <a:cubicBezTo>
                      <a:pt x="33311" y="1009"/>
                      <a:pt x="63767" y="57"/>
                      <a:pt x="94223" y="1961"/>
                    </a:cubicBezTo>
                    <a:cubicBezTo>
                      <a:pt x="102789" y="2913"/>
                      <a:pt x="109451" y="13385"/>
                      <a:pt x="118017" y="16241"/>
                    </a:cubicBezTo>
                    <a:cubicBezTo>
                      <a:pt x="129437" y="21000"/>
                      <a:pt x="151328" y="27664"/>
                      <a:pt x="154183" y="23856"/>
                    </a:cubicBezTo>
                    <a:cubicBezTo>
                      <a:pt x="175121" y="-10415"/>
                      <a:pt x="207481" y="2913"/>
                      <a:pt x="236033" y="1009"/>
                    </a:cubicBezTo>
                    <a:cubicBezTo>
                      <a:pt x="251261" y="57"/>
                      <a:pt x="266489" y="1009"/>
                      <a:pt x="281717" y="1009"/>
                    </a:cubicBezTo>
                    <a:cubicBezTo>
                      <a:pt x="279814" y="82878"/>
                      <a:pt x="218902" y="142852"/>
                      <a:pt x="141810" y="143804"/>
                    </a:cubicBezTo>
                    <a:cubicBezTo>
                      <a:pt x="63767" y="143804"/>
                      <a:pt x="3807" y="84782"/>
                      <a:pt x="0" y="1009"/>
                    </a:cubicBezTo>
                    <a:close/>
                  </a:path>
                </a:pathLst>
              </a:custGeom>
              <a:grpFill/>
              <a:ln w="9514" cap="flat">
                <a:noFill/>
                <a:prstDash val="solid"/>
                <a:miter/>
              </a:ln>
            </p:spPr>
            <p:txBody>
              <a:bodyPr rtlCol="0" anchor="ctr"/>
              <a:lstStyle/>
              <a:p>
                <a:endParaRPr lang="en-US"/>
              </a:p>
            </p:txBody>
          </p:sp>
        </p:grpSp>
      </p:grpSp>
      <p:sp>
        <p:nvSpPr>
          <p:cNvPr id="88" name="Text Placeholder 3">
            <a:extLst>
              <a:ext uri="{FF2B5EF4-FFF2-40B4-BE49-F238E27FC236}">
                <a16:creationId xmlns:a16="http://schemas.microsoft.com/office/drawing/2014/main" id="{E8F85693-2944-2840-B2FA-D5E356C3ABE4}"/>
              </a:ext>
            </a:extLst>
          </p:cNvPr>
          <p:cNvSpPr txBox="1">
            <a:spLocks/>
          </p:cNvSpPr>
          <p:nvPr/>
        </p:nvSpPr>
        <p:spPr>
          <a:xfrm>
            <a:off x="1122740" y="1578995"/>
            <a:ext cx="5910006" cy="1074400"/>
          </a:xfrm>
          <a:prstGeom prst="rect">
            <a:avLst/>
          </a:prstGeom>
        </p:spPr>
        <p:txBody>
          <a:bodyPr numCol="1" spcCol="288000" anchor="t">
            <a:noAutofit/>
          </a:bodyPr>
          <a:lstStyle>
            <a:lvl1pPr marL="171450" indent="-171450" algn="l" defTabSz="2072941" rtl="0" eaLnBrk="1" latinLnBrk="0" hangingPunct="1">
              <a:lnSpc>
                <a:spcPct val="100000"/>
              </a:lnSpc>
              <a:spcBef>
                <a:spcPts val="0"/>
              </a:spcBef>
              <a:buClr>
                <a:srgbClr val="84BA41"/>
              </a:buClr>
              <a:buFont typeface="Arial" panose="020B0604020202020204" pitchFamily="34" charset="0"/>
              <a:buChar char="•"/>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just">
              <a:buNone/>
            </a:pPr>
            <a:r>
              <a:rPr lang="en-US" dirty="0">
                <a:latin typeface="Calibri" panose="020F0502020204030204" pitchFamily="34" charset="0"/>
                <a:cs typeface="Calibri" panose="020F0502020204030204" pitchFamily="34" charset="0"/>
              </a:rPr>
              <a:t>Creative Spark built their state-of-the-art enterprise </a:t>
            </a:r>
            <a:r>
              <a:rPr lang="en-US" dirty="0" err="1">
                <a:latin typeface="Calibri" panose="020F0502020204030204" pitchFamily="34" charset="0"/>
                <a:cs typeface="Calibri" panose="020F0502020204030204" pitchFamily="34" charset="0"/>
              </a:rPr>
              <a:t>centre</a:t>
            </a:r>
            <a:r>
              <a:rPr lang="en-US" dirty="0">
                <a:latin typeface="Calibri" panose="020F0502020204030204" pitchFamily="34" charset="0"/>
                <a:cs typeface="Calibri" panose="020F0502020204030204" pitchFamily="34" charset="0"/>
              </a:rPr>
              <a:t> to the highest possible building standards.  They achieved this through working with their knowledgeable stakeholders and financial backers and investing in consultants in sustainable buildings who carried out an energy analysis of the proposed building to identify how to </a:t>
            </a:r>
            <a:r>
              <a:rPr lang="en-US" dirty="0" err="1">
                <a:latin typeface="Calibri" panose="020F0502020204030204" pitchFamily="34" charset="0"/>
                <a:cs typeface="Calibri" panose="020F0502020204030204" pitchFamily="34" charset="0"/>
              </a:rPr>
              <a:t>maximise</a:t>
            </a:r>
            <a:r>
              <a:rPr lang="en-US" dirty="0">
                <a:latin typeface="Calibri" panose="020F0502020204030204" pitchFamily="34" charset="0"/>
                <a:cs typeface="Calibri" panose="020F0502020204030204" pitchFamily="34" charset="0"/>
              </a:rPr>
              <a:t> energy efficiency.  Creative spark also </a:t>
            </a:r>
            <a:r>
              <a:rPr lang="en-US" dirty="0" err="1">
                <a:latin typeface="Calibri" panose="020F0502020204030204" pitchFamily="34" charset="0"/>
                <a:cs typeface="Calibri" panose="020F0502020204030204" pitchFamily="34" charset="0"/>
              </a:rPr>
              <a:t>recognised</a:t>
            </a:r>
            <a:r>
              <a:rPr lang="en-US" dirty="0">
                <a:latin typeface="Calibri" panose="020F0502020204030204" pitchFamily="34" charset="0"/>
                <a:cs typeface="Calibri" panose="020F0502020204030204" pitchFamily="34" charset="0"/>
              </a:rPr>
              <a:t> the importance of tenant buy-in and made sustainability part of their handbook for tenants. Sustainability is at the fore of all their activities, and they strive to be ambassadors for the community encouraging cycling with bike racks and putting waste to use through their classes.</a:t>
            </a:r>
          </a:p>
          <a:p>
            <a:pPr marL="0" indent="0" algn="just">
              <a:buNone/>
            </a:pPr>
            <a:endParaRPr lang="en-GB" dirty="0">
              <a:latin typeface="Calibri" panose="020F0502020204030204" pitchFamily="34" charset="0"/>
              <a:cs typeface="Calibri" panose="020F0502020204030204" pitchFamily="34" charset="0"/>
            </a:endParaRPr>
          </a:p>
        </p:txBody>
      </p:sp>
      <p:sp>
        <p:nvSpPr>
          <p:cNvPr id="120" name="Text Placeholder 6">
            <a:extLst>
              <a:ext uri="{FF2B5EF4-FFF2-40B4-BE49-F238E27FC236}">
                <a16:creationId xmlns:a16="http://schemas.microsoft.com/office/drawing/2014/main" id="{7F7F45D5-A539-9F45-A93D-F1B93192E370}"/>
              </a:ext>
            </a:extLst>
          </p:cNvPr>
          <p:cNvSpPr txBox="1">
            <a:spLocks/>
          </p:cNvSpPr>
          <p:nvPr/>
        </p:nvSpPr>
        <p:spPr>
          <a:xfrm>
            <a:off x="1116203" y="1135465"/>
            <a:ext cx="4088474" cy="517624"/>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1050" kern="1200">
                <a:solidFill>
                  <a:schemeClr val="tx1"/>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GB" sz="1400" b="1" dirty="0">
                <a:solidFill>
                  <a:srgbClr val="297239"/>
                </a:solidFill>
                <a:latin typeface="Calibri" panose="020F0502020204030204" pitchFamily="34" charset="0"/>
                <a:cs typeface="Calibri" panose="020F0502020204030204" pitchFamily="34" charset="0"/>
              </a:rPr>
              <a:t>WHAT</a:t>
            </a:r>
            <a:r>
              <a:rPr lang="en-GB" sz="1400" b="1" dirty="0">
                <a:solidFill>
                  <a:schemeClr val="bg1"/>
                </a:solidFill>
                <a:latin typeface="Calibri" panose="020F0502020204030204" pitchFamily="34" charset="0"/>
                <a:cs typeface="Calibri" panose="020F0502020204030204" pitchFamily="34" charset="0"/>
              </a:rPr>
              <a:t> </a:t>
            </a:r>
            <a:r>
              <a:rPr lang="en-GB" sz="1400" b="1" dirty="0">
                <a:solidFill>
                  <a:schemeClr val="bg1"/>
                </a:solidFill>
                <a:highlight>
                  <a:srgbClr val="84BA41"/>
                </a:highlight>
                <a:latin typeface="Calibri" panose="020F0502020204030204" pitchFamily="34" charset="0"/>
                <a:cs typeface="Calibri" panose="020F0502020204030204" pitchFamily="34" charset="0"/>
              </a:rPr>
              <a:t>ACTIONS</a:t>
            </a:r>
            <a:r>
              <a:rPr lang="en-GB" sz="1400" b="1" dirty="0">
                <a:solidFill>
                  <a:schemeClr val="bg1"/>
                </a:solidFill>
                <a:latin typeface="Calibri" panose="020F0502020204030204" pitchFamily="34" charset="0"/>
                <a:cs typeface="Calibri" panose="020F0502020204030204" pitchFamily="34" charset="0"/>
              </a:rPr>
              <a:t> </a:t>
            </a:r>
            <a:r>
              <a:rPr lang="en-GB" sz="1400" b="1" dirty="0">
                <a:solidFill>
                  <a:srgbClr val="297239"/>
                </a:solidFill>
                <a:latin typeface="Calibri" panose="020F0502020204030204" pitchFamily="34" charset="0"/>
                <a:cs typeface="Calibri" panose="020F0502020204030204" pitchFamily="34" charset="0"/>
              </a:rPr>
              <a:t>DID YOU TAKE? </a:t>
            </a:r>
          </a:p>
        </p:txBody>
      </p:sp>
      <p:grpSp>
        <p:nvGrpSpPr>
          <p:cNvPr id="121" name="Group 120">
            <a:extLst>
              <a:ext uri="{FF2B5EF4-FFF2-40B4-BE49-F238E27FC236}">
                <a16:creationId xmlns:a16="http://schemas.microsoft.com/office/drawing/2014/main" id="{9356D1A2-1F35-E24F-ACE9-38AD9A858837}"/>
              </a:ext>
            </a:extLst>
          </p:cNvPr>
          <p:cNvGrpSpPr/>
          <p:nvPr/>
        </p:nvGrpSpPr>
        <p:grpSpPr>
          <a:xfrm>
            <a:off x="208463" y="951841"/>
            <a:ext cx="7335303" cy="710005"/>
            <a:chOff x="224372" y="5970988"/>
            <a:chExt cx="7335303" cy="710005"/>
          </a:xfrm>
        </p:grpSpPr>
        <p:grpSp>
          <p:nvGrpSpPr>
            <p:cNvPr id="122" name="Group 121">
              <a:extLst>
                <a:ext uri="{FF2B5EF4-FFF2-40B4-BE49-F238E27FC236}">
                  <a16:creationId xmlns:a16="http://schemas.microsoft.com/office/drawing/2014/main" id="{95F021FC-3C10-4D42-B15E-FB2B1DE670FD}"/>
                </a:ext>
              </a:extLst>
            </p:cNvPr>
            <p:cNvGrpSpPr/>
            <p:nvPr/>
          </p:nvGrpSpPr>
          <p:grpSpPr>
            <a:xfrm>
              <a:off x="224372" y="5970988"/>
              <a:ext cx="7335303" cy="710005"/>
              <a:chOff x="224371" y="5492523"/>
              <a:chExt cx="7335303" cy="710005"/>
            </a:xfrm>
          </p:grpSpPr>
          <p:sp>
            <p:nvSpPr>
              <p:cNvPr id="129" name="Oval 128">
                <a:extLst>
                  <a:ext uri="{FF2B5EF4-FFF2-40B4-BE49-F238E27FC236}">
                    <a16:creationId xmlns:a16="http://schemas.microsoft.com/office/drawing/2014/main" id="{3FCD13A0-8410-7C4C-B703-1FB209DEB8E0}"/>
                  </a:ext>
                </a:extLst>
              </p:cNvPr>
              <p:cNvSpPr/>
              <p:nvPr/>
            </p:nvSpPr>
            <p:spPr>
              <a:xfrm>
                <a:off x="224371" y="5492523"/>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Straight Connector 129">
                <a:extLst>
                  <a:ext uri="{FF2B5EF4-FFF2-40B4-BE49-F238E27FC236}">
                    <a16:creationId xmlns:a16="http://schemas.microsoft.com/office/drawing/2014/main" id="{69A3B79D-8A8B-7D43-A23C-ED0E68C1BF68}"/>
                  </a:ext>
                </a:extLst>
              </p:cNvPr>
              <p:cNvCxnSpPr>
                <a:cxnSpLocks/>
              </p:cNvCxnSpPr>
              <p:nvPr/>
            </p:nvCxnSpPr>
            <p:spPr>
              <a:xfrm>
                <a:off x="808851" y="6042071"/>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grpSp>
          <p:nvGrpSpPr>
            <p:cNvPr id="123" name="Graphic 2">
              <a:extLst>
                <a:ext uri="{FF2B5EF4-FFF2-40B4-BE49-F238E27FC236}">
                  <a16:creationId xmlns:a16="http://schemas.microsoft.com/office/drawing/2014/main" id="{98A2D5C6-4F8A-1449-9954-94BEA7DBAC99}"/>
                </a:ext>
              </a:extLst>
            </p:cNvPr>
            <p:cNvGrpSpPr/>
            <p:nvPr/>
          </p:nvGrpSpPr>
          <p:grpSpPr>
            <a:xfrm>
              <a:off x="367594" y="6109112"/>
              <a:ext cx="434229" cy="433755"/>
              <a:chOff x="7257599" y="768348"/>
              <a:chExt cx="868457" cy="867509"/>
            </a:xfrm>
            <a:solidFill>
              <a:schemeClr val="bg1"/>
            </a:solidFill>
          </p:grpSpPr>
          <p:sp>
            <p:nvSpPr>
              <p:cNvPr id="124" name="Freeform 123">
                <a:extLst>
                  <a:ext uri="{FF2B5EF4-FFF2-40B4-BE49-F238E27FC236}">
                    <a16:creationId xmlns:a16="http://schemas.microsoft.com/office/drawing/2014/main" id="{81B6546E-6564-C34A-8622-200A18B79092}"/>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67DFA58C-F330-244F-9B5E-52EE134A0D92}"/>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748F1EFF-86AE-B34E-AB6A-655B7071F92A}"/>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052142B-B807-EA43-90DD-BC59005C0074}"/>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8F0B714-9AD3-754B-85E3-59223D6B44F6}"/>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p>
            </p:txBody>
          </p:sp>
        </p:grpSp>
      </p:grpSp>
      <p:sp>
        <p:nvSpPr>
          <p:cNvPr id="136" name="Text Placeholder 3">
            <a:extLst>
              <a:ext uri="{FF2B5EF4-FFF2-40B4-BE49-F238E27FC236}">
                <a16:creationId xmlns:a16="http://schemas.microsoft.com/office/drawing/2014/main" id="{E8F85693-2944-2840-B2FA-D5E356C3ABE4}"/>
              </a:ext>
            </a:extLst>
          </p:cNvPr>
          <p:cNvSpPr txBox="1">
            <a:spLocks/>
          </p:cNvSpPr>
          <p:nvPr/>
        </p:nvSpPr>
        <p:spPr>
          <a:xfrm>
            <a:off x="1114105" y="4985966"/>
            <a:ext cx="5910006" cy="735336"/>
          </a:xfrm>
          <a:prstGeom prst="rect">
            <a:avLst/>
          </a:prstGeom>
        </p:spPr>
        <p:txBody>
          <a:bodyPr numCol="1" spcCol="288000" anchor="t">
            <a:noAutofit/>
          </a:bodyPr>
          <a:lstStyle>
            <a:lvl1pPr marL="171450" indent="-171450" algn="l" defTabSz="2072941" rtl="0" eaLnBrk="1" latinLnBrk="0" hangingPunct="1">
              <a:lnSpc>
                <a:spcPct val="100000"/>
              </a:lnSpc>
              <a:spcBef>
                <a:spcPts val="0"/>
              </a:spcBef>
              <a:buClr>
                <a:srgbClr val="84BA41"/>
              </a:buClr>
              <a:buFont typeface="Arial" panose="020B0604020202020204" pitchFamily="34" charset="0"/>
              <a:buChar char="•"/>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dirty="0">
                <a:latin typeface="Calibri" panose="020F0502020204030204" pitchFamily="34" charset="0"/>
                <a:cs typeface="Calibri" panose="020F0502020204030204" pitchFamily="34" charset="0"/>
              </a:rPr>
              <a:t>Support for the initial build was provided in the form of€1.8 million in funding from different funding steams.  SEAI under the sustainable energy zone provided Creative Spark with continued advice on how to make energy savings.</a:t>
            </a:r>
            <a:r>
              <a:rPr lang="en-GB" dirty="0">
                <a:latin typeface="Calibri" panose="020F0502020204030204" pitchFamily="34" charset="0"/>
                <a:cs typeface="Calibri" panose="020F0502020204030204" pitchFamily="34" charset="0"/>
              </a:rPr>
              <a:t> </a:t>
            </a:r>
          </a:p>
        </p:txBody>
      </p:sp>
      <p:sp>
        <p:nvSpPr>
          <p:cNvPr id="131" name="Text Placeholder 3">
            <a:extLst>
              <a:ext uri="{FF2B5EF4-FFF2-40B4-BE49-F238E27FC236}">
                <a16:creationId xmlns:a16="http://schemas.microsoft.com/office/drawing/2014/main" id="{E8F85693-2944-2840-B2FA-D5E356C3ABE4}"/>
              </a:ext>
            </a:extLst>
          </p:cNvPr>
          <p:cNvSpPr txBox="1">
            <a:spLocks/>
          </p:cNvSpPr>
          <p:nvPr/>
        </p:nvSpPr>
        <p:spPr>
          <a:xfrm>
            <a:off x="1163930" y="3438057"/>
            <a:ext cx="5910006" cy="735336"/>
          </a:xfrm>
          <a:prstGeom prst="rect">
            <a:avLst/>
          </a:prstGeom>
        </p:spPr>
        <p:txBody>
          <a:bodyPr numCol="1" spcCol="288000" anchor="t">
            <a:noAutofit/>
          </a:bodyPr>
          <a:lstStyle>
            <a:lvl1pPr marL="171450" indent="-171450" algn="l" defTabSz="2072941" rtl="0" eaLnBrk="1" latinLnBrk="0" hangingPunct="1">
              <a:lnSpc>
                <a:spcPct val="100000"/>
              </a:lnSpc>
              <a:spcBef>
                <a:spcPts val="0"/>
              </a:spcBef>
              <a:buClr>
                <a:srgbClr val="84BA41"/>
              </a:buClr>
              <a:buFont typeface="Arial" panose="020B0604020202020204" pitchFamily="34" charset="0"/>
              <a:buChar char="•"/>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dirty="0">
                <a:latin typeface="Calibri" panose="020F0502020204030204" pitchFamily="34" charset="0"/>
                <a:cs typeface="Calibri" panose="020F0502020204030204" pitchFamily="34" charset="0"/>
              </a:rPr>
              <a:t>Creative Spark was built with an investment of just under €1.8 million in construction and fit-out costs from its funders </a:t>
            </a:r>
            <a:r>
              <a:rPr lang="en-US" dirty="0">
                <a:latin typeface="Calibri" panose="020F0502020204030204" pitchFamily="34" charset="0"/>
                <a:cs typeface="Calibri" panose="020F0502020204030204" pitchFamily="34" charset="0"/>
                <a:hlinkClick r:id="rId3"/>
              </a:rPr>
              <a:t>Enterprise Ireland</a:t>
            </a:r>
            <a:r>
              <a:rPr lang="en-US"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hlinkClick r:id="rId4"/>
              </a:rPr>
              <a:t>the International Fund for Ireland</a:t>
            </a:r>
            <a:r>
              <a:rPr lang="en-US" dirty="0">
                <a:latin typeface="Calibri" panose="020F0502020204030204" pitchFamily="34" charset="0"/>
                <a:cs typeface="Calibri" panose="020F0502020204030204" pitchFamily="34" charset="0"/>
              </a:rPr>
              <a:t>, Louth County Enterprise Board, PEACE III, </a:t>
            </a:r>
            <a:r>
              <a:rPr lang="en-US" dirty="0">
                <a:latin typeface="Calibri" panose="020F0502020204030204" pitchFamily="34" charset="0"/>
                <a:cs typeface="Calibri" panose="020F0502020204030204" pitchFamily="34" charset="0"/>
                <a:hlinkClick r:id="rId5"/>
              </a:rPr>
              <a:t>Dundalk Credit Union</a:t>
            </a:r>
            <a:r>
              <a:rPr lang="en-US" dirty="0">
                <a:latin typeface="Calibri" panose="020F0502020204030204" pitchFamily="34" charset="0"/>
                <a:cs typeface="Calibri" panose="020F0502020204030204" pitchFamily="34" charset="0"/>
              </a:rPr>
              <a:t>, Oriel Developments, </a:t>
            </a:r>
            <a:r>
              <a:rPr lang="en-US" dirty="0">
                <a:latin typeface="Calibri" panose="020F0502020204030204" pitchFamily="34" charset="0"/>
                <a:cs typeface="Calibri" panose="020F0502020204030204" pitchFamily="34" charset="0"/>
                <a:hlinkClick r:id="rId6"/>
              </a:rPr>
              <a:t>Louth County Council</a:t>
            </a:r>
            <a:r>
              <a:rPr lang="en-US"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hlinkClick r:id="rId7" action="ppaction://hlinkfile"/>
              </a:rPr>
              <a:t>Create Louth </a:t>
            </a:r>
            <a:r>
              <a:rPr lang="en-US" dirty="0">
                <a:latin typeface="Calibri" panose="020F0502020204030204" pitchFamily="34" charset="0"/>
                <a:cs typeface="Calibri" panose="020F0502020204030204" pitchFamily="34" charset="0"/>
              </a:rPr>
              <a:t>and </a:t>
            </a:r>
            <a:r>
              <a:rPr lang="en-US" dirty="0">
                <a:latin typeface="Calibri" panose="020F0502020204030204" pitchFamily="34" charset="0"/>
                <a:cs typeface="Calibri" panose="020F0502020204030204" pitchFamily="34" charset="0"/>
                <a:hlinkClick r:id="rId8"/>
              </a:rPr>
              <a:t>Sustainable Energy Authority of Ireland</a:t>
            </a:r>
            <a:endParaRPr lang="en-US" dirty="0">
              <a:latin typeface="Calibri" panose="020F0502020204030204" pitchFamily="34" charset="0"/>
              <a:cs typeface="Calibri" panose="020F0502020204030204" pitchFamily="34" charset="0"/>
            </a:endParaRPr>
          </a:p>
          <a:p>
            <a:pPr marL="0" indent="0">
              <a:buNone/>
            </a:pPr>
            <a:endParaRPr lang="en-GB" dirty="0">
              <a:latin typeface="Calibri" panose="020F0502020204030204" pitchFamily="34" charset="0"/>
              <a:cs typeface="Calibri" panose="020F0502020204030204" pitchFamily="34" charset="0"/>
            </a:endParaRPr>
          </a:p>
        </p:txBody>
      </p:sp>
      <p:sp>
        <p:nvSpPr>
          <p:cNvPr id="133" name="Text Placeholder 2">
            <a:extLst>
              <a:ext uri="{FF2B5EF4-FFF2-40B4-BE49-F238E27FC236}">
                <a16:creationId xmlns:a16="http://schemas.microsoft.com/office/drawing/2014/main" id="{9A96369A-B52D-474E-A585-7941B7E95F05}"/>
              </a:ext>
            </a:extLst>
          </p:cNvPr>
          <p:cNvSpPr txBox="1">
            <a:spLocks/>
          </p:cNvSpPr>
          <p:nvPr/>
        </p:nvSpPr>
        <p:spPr>
          <a:xfrm>
            <a:off x="1132112" y="7834817"/>
            <a:ext cx="5910006" cy="136251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latin typeface="Calibri" panose="020F0502020204030204" pitchFamily="34" charset="0"/>
                <a:cs typeface="Calibri" panose="020F0502020204030204" pitchFamily="34" charset="0"/>
              </a:rPr>
              <a:t>Creative Spark have funding secured from Enterprise Ireland to expand their current operation by doubling their footprint through the Creative Spark Downtown Project.  Plans are in place to refurbish a semi-derelict shop into additional enterprise </a:t>
            </a:r>
            <a:r>
              <a:rPr lang="en-US" dirty="0" err="1">
                <a:latin typeface="Calibri" panose="020F0502020204030204" pitchFamily="34" charset="0"/>
                <a:cs typeface="Calibri" panose="020F0502020204030204" pitchFamily="34" charset="0"/>
              </a:rPr>
              <a:t>centre</a:t>
            </a:r>
            <a:r>
              <a:rPr lang="en-US" dirty="0">
                <a:latin typeface="Calibri" panose="020F0502020204030204" pitchFamily="34" charset="0"/>
                <a:cs typeface="Calibri" panose="020F0502020204030204" pitchFamily="34" charset="0"/>
              </a:rPr>
              <a:t> space for 40 hot-desks.  Creative Spark have also secured funding to include a FabLab in this new development which will provide access to a suite of state-of-the-art digital fabrication hardware and software co-located with a thriving enterprise </a:t>
            </a:r>
            <a:r>
              <a:rPr lang="en-US" dirty="0" err="1">
                <a:latin typeface="Calibri" panose="020F0502020204030204" pitchFamily="34" charset="0"/>
                <a:cs typeface="Calibri" panose="020F0502020204030204" pitchFamily="34" charset="0"/>
              </a:rPr>
              <a:t>centre</a:t>
            </a:r>
            <a:r>
              <a:rPr lang="en-US" dirty="0">
                <a:latin typeface="Calibri" panose="020F0502020204030204" pitchFamily="34" charset="0"/>
                <a:cs typeface="Calibri" panose="020F0502020204030204" pitchFamily="34" charset="0"/>
              </a:rPr>
              <a:t>. The extended facility will include a new Creative Spark Community Café to encourage social interactions between Creative Spark members, visitors and the local community.  The Creative Spark team are also hoping to secure funding from the Creative Ireland Climate Action Fund to bring their innovation and sustainability on the road with a climate academy bus which would help local communities in the extended local area to live more sustainably by providing them with access to learning resources and repair services. </a:t>
            </a:r>
          </a:p>
        </p:txBody>
      </p:sp>
      <p:sp>
        <p:nvSpPr>
          <p:cNvPr id="134" name="Text Placeholder 2">
            <a:extLst>
              <a:ext uri="{FF2B5EF4-FFF2-40B4-BE49-F238E27FC236}">
                <a16:creationId xmlns:a16="http://schemas.microsoft.com/office/drawing/2014/main" id="{9A96369A-B52D-474E-A585-7941B7E95F05}"/>
              </a:ext>
            </a:extLst>
          </p:cNvPr>
          <p:cNvSpPr txBox="1">
            <a:spLocks/>
          </p:cNvSpPr>
          <p:nvPr/>
        </p:nvSpPr>
        <p:spPr>
          <a:xfrm>
            <a:off x="1106831" y="6287546"/>
            <a:ext cx="5910006" cy="1149776"/>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latin typeface="Calibri" panose="020F0502020204030204" pitchFamily="34" charset="0"/>
                <a:cs typeface="Calibri" panose="020F0502020204030204" pitchFamily="34" charset="0"/>
              </a:rPr>
              <a:t>Creative Spark was successfully built as a flagship development in Ireland's first sustainable energy zone.  There are now over 30 commercial creative tenants working out of the enterprise </a:t>
            </a:r>
            <a:r>
              <a:rPr lang="en-US" dirty="0" err="1">
                <a:latin typeface="Calibri" panose="020F0502020204030204" pitchFamily="34" charset="0"/>
                <a:cs typeface="Calibri" panose="020F0502020204030204" pitchFamily="34" charset="0"/>
              </a:rPr>
              <a:t>centre</a:t>
            </a:r>
            <a:r>
              <a:rPr lang="en-US" dirty="0">
                <a:latin typeface="Calibri" panose="020F0502020204030204" pitchFamily="34" charset="0"/>
                <a:cs typeface="Calibri" panose="020F0502020204030204" pitchFamily="34" charset="0"/>
              </a:rPr>
              <a:t> with 1000 people accessing the facilities weekly.  Due to the work done by Creative Spark and their funders, the annual energy savings were estimated at €10,300 (at current fuel prices) – a potential 40% reduction in fuel bills, providing a better service for all users of the building. </a:t>
            </a:r>
          </a:p>
          <a:p>
            <a:endParaRPr lang="en-US"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76229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Placeholder 54">
            <a:extLst>
              <a:ext uri="{FF2B5EF4-FFF2-40B4-BE49-F238E27FC236}">
                <a16:creationId xmlns:a16="http://schemas.microsoft.com/office/drawing/2014/main" id="{A963FD0B-158F-BF4A-80D5-541A82114C55}"/>
              </a:ext>
            </a:extLst>
          </p:cNvPr>
          <p:cNvSpPr>
            <a:spLocks noGrp="1"/>
          </p:cNvSpPr>
          <p:nvPr>
            <p:ph type="body" sz="quarter" idx="50"/>
          </p:nvPr>
        </p:nvSpPr>
        <p:spPr>
          <a:xfrm>
            <a:off x="1125529" y="2254003"/>
            <a:ext cx="3010628" cy="2288154"/>
          </a:xfrm>
        </p:spPr>
        <p:txBody>
          <a:bodyPr/>
          <a:lstStyle/>
          <a:p>
            <a:pPr marL="228600" lvl="0" indent="-228600" algn="l">
              <a:spcAft>
                <a:spcPts val="300"/>
              </a:spcAft>
              <a:buClr>
                <a:srgbClr val="84BA41"/>
              </a:buClr>
              <a:buFont typeface="+mj-lt"/>
              <a:buAutoNum type="arabicPeriod"/>
            </a:pPr>
            <a:r>
              <a:rPr lang="en-GB" dirty="0"/>
              <a:t>Greater opportunities to share knowledge with similar organisations.</a:t>
            </a:r>
          </a:p>
        </p:txBody>
      </p:sp>
      <p:sp>
        <p:nvSpPr>
          <p:cNvPr id="57" name="Text Placeholder 56">
            <a:extLst>
              <a:ext uri="{FF2B5EF4-FFF2-40B4-BE49-F238E27FC236}">
                <a16:creationId xmlns:a16="http://schemas.microsoft.com/office/drawing/2014/main" id="{E11F3FBE-006F-884E-B9EE-9B27AF5908EB}"/>
              </a:ext>
            </a:extLst>
          </p:cNvPr>
          <p:cNvSpPr>
            <a:spLocks noGrp="1"/>
          </p:cNvSpPr>
          <p:nvPr>
            <p:ph type="body" sz="quarter" idx="53"/>
          </p:nvPr>
        </p:nvSpPr>
        <p:spPr>
          <a:xfrm>
            <a:off x="4340052" y="2254003"/>
            <a:ext cx="2995251" cy="2288154"/>
          </a:xfrm>
        </p:spPr>
        <p:txBody>
          <a:bodyPr/>
          <a:lstStyle/>
          <a:p>
            <a:pPr marL="228600" lvl="0" indent="-228600" algn="l">
              <a:spcAft>
                <a:spcPts val="300"/>
              </a:spcAft>
              <a:buClr>
                <a:srgbClr val="84BA41"/>
              </a:buClr>
              <a:buFont typeface="+mj-lt"/>
              <a:buAutoNum type="arabicPeriod"/>
            </a:pPr>
            <a:r>
              <a:rPr lang="en-US" dirty="0"/>
              <a:t>Be open to anything.  One of the best ways of promoting innovation is to take a no bad ideas approach</a:t>
            </a:r>
          </a:p>
          <a:p>
            <a:pPr marL="228600" lvl="0" indent="-228600" algn="l">
              <a:spcAft>
                <a:spcPts val="300"/>
              </a:spcAft>
              <a:buClr>
                <a:srgbClr val="84BA41"/>
              </a:buClr>
              <a:buFont typeface="+mj-lt"/>
              <a:buAutoNum type="arabicPeriod"/>
            </a:pPr>
            <a:r>
              <a:rPr lang="en-US" dirty="0"/>
              <a:t>Look to others to draw inspiration from.</a:t>
            </a:r>
          </a:p>
          <a:p>
            <a:pPr marL="228600" lvl="0" indent="-228600" algn="l">
              <a:spcAft>
                <a:spcPts val="300"/>
              </a:spcAft>
              <a:buClr>
                <a:srgbClr val="84BA41"/>
              </a:buClr>
              <a:buFont typeface="+mj-lt"/>
              <a:buAutoNum type="arabicPeriod"/>
            </a:pPr>
            <a:r>
              <a:rPr lang="en-US" dirty="0"/>
              <a:t>While accessing funding is hugely important, focus first on what you can achieve with what you have already and work from there. </a:t>
            </a:r>
          </a:p>
          <a:p>
            <a:pPr marL="228600" lvl="0" indent="-228600" algn="l">
              <a:spcAft>
                <a:spcPts val="300"/>
              </a:spcAft>
              <a:buClr>
                <a:srgbClr val="84BA41"/>
              </a:buClr>
              <a:buFont typeface="+mj-lt"/>
              <a:buAutoNum type="arabicPeriod"/>
            </a:pPr>
            <a:r>
              <a:rPr lang="en-US" dirty="0"/>
              <a:t>Achieving buy-in for some of the duller issues can be difficult, so find things that people are interested in to improve the palatability. </a:t>
            </a:r>
            <a:endParaRPr lang="en-GB" dirty="0"/>
          </a:p>
        </p:txBody>
      </p:sp>
      <p:sp>
        <p:nvSpPr>
          <p:cNvPr id="43" name="Text Placeholder 42">
            <a:extLst>
              <a:ext uri="{FF2B5EF4-FFF2-40B4-BE49-F238E27FC236}">
                <a16:creationId xmlns:a16="http://schemas.microsoft.com/office/drawing/2014/main" id="{5B2E82B6-A9E0-2F4A-9F29-0906A25B1A8A}"/>
              </a:ext>
            </a:extLst>
          </p:cNvPr>
          <p:cNvSpPr>
            <a:spLocks noGrp="1"/>
          </p:cNvSpPr>
          <p:nvPr>
            <p:ph type="body" sz="quarter" idx="54"/>
          </p:nvPr>
        </p:nvSpPr>
        <p:spPr/>
        <p:txBody>
          <a:bodyPr/>
          <a:lstStyle/>
          <a:p>
            <a:r>
              <a:rPr lang="en-GB" dirty="0"/>
              <a:t>RECOMMENDATIONS</a:t>
            </a:r>
            <a:endParaRPr lang="en-US" dirty="0"/>
          </a:p>
          <a:p>
            <a:endParaRPr lang="en-US" dirty="0"/>
          </a:p>
        </p:txBody>
      </p:sp>
      <p:sp>
        <p:nvSpPr>
          <p:cNvPr id="68" name="Text Placeholder 67">
            <a:extLst>
              <a:ext uri="{FF2B5EF4-FFF2-40B4-BE49-F238E27FC236}">
                <a16:creationId xmlns:a16="http://schemas.microsoft.com/office/drawing/2014/main" id="{DA6882D1-274B-4841-B67E-C694A1D196A1}"/>
              </a:ext>
            </a:extLst>
          </p:cNvPr>
          <p:cNvSpPr>
            <a:spLocks noGrp="1"/>
          </p:cNvSpPr>
          <p:nvPr>
            <p:ph type="body" sz="quarter" idx="55"/>
          </p:nvPr>
        </p:nvSpPr>
        <p:spPr/>
        <p:txBody>
          <a:bodyPr/>
          <a:lstStyle/>
          <a:p>
            <a:r>
              <a:rPr lang="en-GB" dirty="0"/>
              <a:t>Ongoing </a:t>
            </a:r>
          </a:p>
        </p:txBody>
      </p:sp>
      <p:sp>
        <p:nvSpPr>
          <p:cNvPr id="79" name="Text Placeholder 78">
            <a:extLst>
              <a:ext uri="{FF2B5EF4-FFF2-40B4-BE49-F238E27FC236}">
                <a16:creationId xmlns:a16="http://schemas.microsoft.com/office/drawing/2014/main" id="{FF1487FC-6BA9-474C-B730-C72D0650FE08}"/>
              </a:ext>
            </a:extLst>
          </p:cNvPr>
          <p:cNvSpPr>
            <a:spLocks noGrp="1"/>
          </p:cNvSpPr>
          <p:nvPr>
            <p:ph type="body" sz="quarter" idx="56"/>
          </p:nvPr>
        </p:nvSpPr>
        <p:spPr/>
        <p:txBody>
          <a:bodyPr/>
          <a:lstStyle/>
          <a:p>
            <a:r>
              <a:rPr lang="en-GB" sz="1100" b="1" dirty="0">
                <a:highlight>
                  <a:srgbClr val="84BA41"/>
                </a:highlight>
              </a:rPr>
              <a:t>Sustainable Infrastructure/Buildings </a:t>
            </a:r>
            <a:r>
              <a:rPr lang="en-GB" dirty="0">
                <a:highlight>
                  <a:srgbClr val="84BA41"/>
                </a:highlight>
              </a:rPr>
              <a:t>– SDG11 Sustainable cities and Communities and SDG13 Climate action: </a:t>
            </a:r>
            <a:endParaRPr lang="en-IE" dirty="0">
              <a:highlight>
                <a:srgbClr val="84BA41"/>
              </a:highlight>
            </a:endParaRPr>
          </a:p>
        </p:txBody>
      </p:sp>
      <p:sp>
        <p:nvSpPr>
          <p:cNvPr id="70" name="Text Placeholder 69">
            <a:extLst>
              <a:ext uri="{FF2B5EF4-FFF2-40B4-BE49-F238E27FC236}">
                <a16:creationId xmlns:a16="http://schemas.microsoft.com/office/drawing/2014/main" id="{F0D132A6-8BFB-C944-87D1-2AD025B2B10A}"/>
              </a:ext>
            </a:extLst>
          </p:cNvPr>
          <p:cNvSpPr>
            <a:spLocks noGrp="1"/>
          </p:cNvSpPr>
          <p:nvPr>
            <p:ph type="body" sz="quarter" idx="57"/>
          </p:nvPr>
        </p:nvSpPr>
        <p:spPr/>
        <p:txBody>
          <a:bodyPr/>
          <a:lstStyle/>
          <a:p>
            <a:r>
              <a:rPr lang="en-GB" dirty="0"/>
              <a:t>Ongoing </a:t>
            </a:r>
          </a:p>
        </p:txBody>
      </p:sp>
      <p:sp>
        <p:nvSpPr>
          <p:cNvPr id="80" name="Text Placeholder 79">
            <a:extLst>
              <a:ext uri="{FF2B5EF4-FFF2-40B4-BE49-F238E27FC236}">
                <a16:creationId xmlns:a16="http://schemas.microsoft.com/office/drawing/2014/main" id="{9D530281-1A1D-E84A-9ADD-51382E1AB4CC}"/>
              </a:ext>
            </a:extLst>
          </p:cNvPr>
          <p:cNvSpPr>
            <a:spLocks noGrp="1"/>
          </p:cNvSpPr>
          <p:nvPr>
            <p:ph type="body" sz="quarter" idx="58"/>
          </p:nvPr>
        </p:nvSpPr>
        <p:spPr/>
        <p:txBody>
          <a:bodyPr/>
          <a:lstStyle/>
          <a:p>
            <a:pPr marL="444500"/>
            <a:r>
              <a:rPr lang="en-GB" sz="1100" b="1" dirty="0">
                <a:highlight>
                  <a:srgbClr val="84BA41"/>
                </a:highlight>
              </a:rPr>
              <a:t>Energy and Resource Efficiency </a:t>
            </a:r>
            <a:r>
              <a:rPr lang="en-GB" dirty="0">
                <a:highlight>
                  <a:srgbClr val="84BA41"/>
                </a:highlight>
              </a:rPr>
              <a:t>– SDG 7 Affordable and clean energy and SDG12 Responsible consumption and production: </a:t>
            </a:r>
            <a:endParaRPr lang="en-IE" dirty="0">
              <a:highlight>
                <a:srgbClr val="84BA41"/>
              </a:highlight>
            </a:endParaRPr>
          </a:p>
        </p:txBody>
      </p:sp>
      <p:sp>
        <p:nvSpPr>
          <p:cNvPr id="72" name="Text Placeholder 71">
            <a:extLst>
              <a:ext uri="{FF2B5EF4-FFF2-40B4-BE49-F238E27FC236}">
                <a16:creationId xmlns:a16="http://schemas.microsoft.com/office/drawing/2014/main" id="{0F4640E6-160F-4C41-A50E-75AE28E1BD74}"/>
              </a:ext>
            </a:extLst>
          </p:cNvPr>
          <p:cNvSpPr>
            <a:spLocks noGrp="1"/>
          </p:cNvSpPr>
          <p:nvPr>
            <p:ph type="body" sz="quarter" idx="59"/>
          </p:nvPr>
        </p:nvSpPr>
        <p:spPr>
          <a:xfrm>
            <a:off x="4184263" y="8443750"/>
            <a:ext cx="3063276" cy="610137"/>
          </a:xfrm>
        </p:spPr>
        <p:txBody>
          <a:bodyPr/>
          <a:lstStyle/>
          <a:p>
            <a:r>
              <a:rPr lang="en-GB" dirty="0"/>
              <a:t> 6 -12 months</a:t>
            </a:r>
          </a:p>
          <a:p>
            <a:endParaRPr lang="en-US" dirty="0"/>
          </a:p>
        </p:txBody>
      </p:sp>
      <p:sp>
        <p:nvSpPr>
          <p:cNvPr id="81" name="Text Placeholder 80">
            <a:extLst>
              <a:ext uri="{FF2B5EF4-FFF2-40B4-BE49-F238E27FC236}">
                <a16:creationId xmlns:a16="http://schemas.microsoft.com/office/drawing/2014/main" id="{1AB0A2CA-86A7-074B-9414-DD286DBECC6E}"/>
              </a:ext>
            </a:extLst>
          </p:cNvPr>
          <p:cNvSpPr>
            <a:spLocks noGrp="1"/>
          </p:cNvSpPr>
          <p:nvPr>
            <p:ph type="body" sz="quarter" idx="60"/>
          </p:nvPr>
        </p:nvSpPr>
        <p:spPr/>
        <p:txBody>
          <a:bodyPr/>
          <a:lstStyle/>
          <a:p>
            <a:pPr marL="444500"/>
            <a:r>
              <a:rPr lang="en-GB" sz="1100" b="1" dirty="0">
                <a:highlight>
                  <a:srgbClr val="84BA41"/>
                </a:highlight>
              </a:rPr>
              <a:t>Digital Technology for Sustainable Enterprise Centres </a:t>
            </a:r>
            <a:r>
              <a:rPr lang="en-GB" dirty="0">
                <a:highlight>
                  <a:srgbClr val="84BA41"/>
                </a:highlight>
              </a:rPr>
              <a:t>– SDG8 Decent work and Economic Growth and SDG13 Climate action: </a:t>
            </a:r>
            <a:endParaRPr lang="en-IE" dirty="0">
              <a:highlight>
                <a:srgbClr val="84BA41"/>
              </a:highlight>
            </a:endParaRPr>
          </a:p>
        </p:txBody>
      </p:sp>
      <p:sp>
        <p:nvSpPr>
          <p:cNvPr id="74" name="Text Placeholder 73">
            <a:extLst>
              <a:ext uri="{FF2B5EF4-FFF2-40B4-BE49-F238E27FC236}">
                <a16:creationId xmlns:a16="http://schemas.microsoft.com/office/drawing/2014/main" id="{655CA124-ED87-C146-B5B0-2456D7FB7577}"/>
              </a:ext>
            </a:extLst>
          </p:cNvPr>
          <p:cNvSpPr>
            <a:spLocks noGrp="1"/>
          </p:cNvSpPr>
          <p:nvPr>
            <p:ph type="body" sz="quarter" idx="61"/>
          </p:nvPr>
        </p:nvSpPr>
        <p:spPr/>
        <p:txBody>
          <a:bodyPr/>
          <a:lstStyle/>
          <a:p>
            <a:r>
              <a:rPr lang="en-GB" dirty="0"/>
              <a:t>6 – 12 months</a:t>
            </a:r>
          </a:p>
          <a:p>
            <a:endParaRPr lang="en-US" dirty="0"/>
          </a:p>
        </p:txBody>
      </p:sp>
      <p:sp>
        <p:nvSpPr>
          <p:cNvPr id="82" name="Text Placeholder 81">
            <a:extLst>
              <a:ext uri="{FF2B5EF4-FFF2-40B4-BE49-F238E27FC236}">
                <a16:creationId xmlns:a16="http://schemas.microsoft.com/office/drawing/2014/main" id="{7F984B70-40C2-3645-A617-598D1200817F}"/>
              </a:ext>
            </a:extLst>
          </p:cNvPr>
          <p:cNvSpPr>
            <a:spLocks noGrp="1"/>
          </p:cNvSpPr>
          <p:nvPr>
            <p:ph type="body" sz="quarter" idx="62"/>
          </p:nvPr>
        </p:nvSpPr>
        <p:spPr/>
        <p:txBody>
          <a:bodyPr/>
          <a:lstStyle/>
          <a:p>
            <a:pPr marL="444500"/>
            <a:r>
              <a:rPr lang="en-GB" sz="1100" b="1" dirty="0">
                <a:highlight>
                  <a:srgbClr val="84BA41"/>
                </a:highlight>
              </a:rPr>
              <a:t>Sustainable Eco-systems and Collective Action </a:t>
            </a:r>
            <a:r>
              <a:rPr lang="en-GB" dirty="0">
                <a:highlight>
                  <a:srgbClr val="84BA41"/>
                </a:highlight>
              </a:rPr>
              <a:t>– SDG4 Quality Education, SDG12 Responsible consumption and production and SDG17 Partnership for the Goals: </a:t>
            </a:r>
            <a:endParaRPr lang="en-IE" dirty="0">
              <a:highlight>
                <a:srgbClr val="84BA41"/>
              </a:highlight>
            </a:endParaRPr>
          </a:p>
        </p:txBody>
      </p:sp>
      <p:sp>
        <p:nvSpPr>
          <p:cNvPr id="76" name="Text Placeholder 75">
            <a:extLst>
              <a:ext uri="{FF2B5EF4-FFF2-40B4-BE49-F238E27FC236}">
                <a16:creationId xmlns:a16="http://schemas.microsoft.com/office/drawing/2014/main" id="{D036920B-E5DC-E246-9BF5-E9FDA63BF79F}"/>
              </a:ext>
            </a:extLst>
          </p:cNvPr>
          <p:cNvSpPr>
            <a:spLocks noGrp="1"/>
          </p:cNvSpPr>
          <p:nvPr>
            <p:ph type="body" sz="quarter" idx="63"/>
          </p:nvPr>
        </p:nvSpPr>
        <p:spPr>
          <a:xfrm>
            <a:off x="4136157" y="9242252"/>
            <a:ext cx="3063276" cy="833227"/>
          </a:xfrm>
        </p:spPr>
        <p:txBody>
          <a:bodyPr/>
          <a:lstStyle/>
          <a:p>
            <a:r>
              <a:rPr lang="en-GB" dirty="0"/>
              <a:t>6 – 12 months </a:t>
            </a:r>
            <a:endParaRPr lang="en-US" dirty="0"/>
          </a:p>
        </p:txBody>
      </p:sp>
      <p:sp>
        <p:nvSpPr>
          <p:cNvPr id="83" name="Text Placeholder 82">
            <a:extLst>
              <a:ext uri="{FF2B5EF4-FFF2-40B4-BE49-F238E27FC236}">
                <a16:creationId xmlns:a16="http://schemas.microsoft.com/office/drawing/2014/main" id="{05B169DA-5A21-9949-8247-65F8C2CD1CCF}"/>
              </a:ext>
            </a:extLst>
          </p:cNvPr>
          <p:cNvSpPr>
            <a:spLocks noGrp="1"/>
          </p:cNvSpPr>
          <p:nvPr>
            <p:ph type="body" sz="quarter" idx="64"/>
          </p:nvPr>
        </p:nvSpPr>
        <p:spPr/>
        <p:txBody>
          <a:bodyPr/>
          <a:lstStyle/>
          <a:p>
            <a:pPr marL="444500"/>
            <a:r>
              <a:rPr lang="en-GB" sz="1100" b="1" dirty="0">
                <a:highlight>
                  <a:srgbClr val="84BA41"/>
                </a:highlight>
              </a:rPr>
              <a:t>Sustainable Futures for Enterprise Centres </a:t>
            </a:r>
            <a:r>
              <a:rPr lang="en-GB" dirty="0">
                <a:highlight>
                  <a:srgbClr val="84BA41"/>
                </a:highlight>
              </a:rPr>
              <a:t>– SDG 9 -Industrial innovation &amp; infrastructure and SDG17 Partnership for the Goals: </a:t>
            </a:r>
            <a:endParaRPr lang="en-IE" dirty="0">
              <a:highlight>
                <a:srgbClr val="84BA41"/>
              </a:highlight>
            </a:endParaRPr>
          </a:p>
        </p:txBody>
      </p:sp>
      <p:sp>
        <p:nvSpPr>
          <p:cNvPr id="78" name="Text Placeholder 77">
            <a:extLst>
              <a:ext uri="{FF2B5EF4-FFF2-40B4-BE49-F238E27FC236}">
                <a16:creationId xmlns:a16="http://schemas.microsoft.com/office/drawing/2014/main" id="{0190B6FC-1C8C-7F45-9757-33D221767971}"/>
              </a:ext>
            </a:extLst>
          </p:cNvPr>
          <p:cNvSpPr>
            <a:spLocks noGrp="1"/>
          </p:cNvSpPr>
          <p:nvPr>
            <p:ph type="body" sz="quarter" idx="65"/>
          </p:nvPr>
        </p:nvSpPr>
        <p:spPr/>
        <p:txBody>
          <a:bodyPr/>
          <a:lstStyle/>
          <a:p>
            <a:r>
              <a:rPr lang="en-GB" dirty="0"/>
              <a:t>WHAT </a:t>
            </a:r>
            <a:r>
              <a:rPr lang="en-GB" dirty="0">
                <a:solidFill>
                  <a:srgbClr val="84BA41"/>
                </a:solidFill>
              </a:rPr>
              <a:t>SUSTAINABLE GOALS </a:t>
            </a:r>
            <a:r>
              <a:rPr lang="en-GB" dirty="0"/>
              <a:t>WOULD YOU LIKE TO IMPLEMENT IN THE FUTURE?</a:t>
            </a:r>
            <a:r>
              <a:rPr lang="en-IE" dirty="0"/>
              <a:t> </a:t>
            </a:r>
            <a:endParaRPr lang="en-US" dirty="0"/>
          </a:p>
        </p:txBody>
      </p:sp>
      <p:sp>
        <p:nvSpPr>
          <p:cNvPr id="84" name="Text Placeholder 83">
            <a:extLst>
              <a:ext uri="{FF2B5EF4-FFF2-40B4-BE49-F238E27FC236}">
                <a16:creationId xmlns:a16="http://schemas.microsoft.com/office/drawing/2014/main" id="{899E2726-A568-EE49-AFF9-8A3E35E4B45D}"/>
              </a:ext>
            </a:extLst>
          </p:cNvPr>
          <p:cNvSpPr>
            <a:spLocks noGrp="1"/>
          </p:cNvSpPr>
          <p:nvPr>
            <p:ph type="body" sz="quarter" idx="66"/>
          </p:nvPr>
        </p:nvSpPr>
        <p:spPr/>
        <p:txBody>
          <a:bodyPr/>
          <a:lstStyle/>
          <a:p>
            <a:r>
              <a:rPr lang="en-US" dirty="0"/>
              <a:t>01</a:t>
            </a:r>
          </a:p>
        </p:txBody>
      </p:sp>
      <p:sp>
        <p:nvSpPr>
          <p:cNvPr id="85" name="Text Placeholder 84">
            <a:extLst>
              <a:ext uri="{FF2B5EF4-FFF2-40B4-BE49-F238E27FC236}">
                <a16:creationId xmlns:a16="http://schemas.microsoft.com/office/drawing/2014/main" id="{8F5A720F-02CD-BB4B-B1FC-F81CF135BEAC}"/>
              </a:ext>
            </a:extLst>
          </p:cNvPr>
          <p:cNvSpPr>
            <a:spLocks noGrp="1"/>
          </p:cNvSpPr>
          <p:nvPr>
            <p:ph type="body" sz="quarter" idx="67"/>
          </p:nvPr>
        </p:nvSpPr>
        <p:spPr/>
        <p:txBody>
          <a:bodyPr/>
          <a:lstStyle/>
          <a:p>
            <a:r>
              <a:rPr lang="en-US" dirty="0"/>
              <a:t>02</a:t>
            </a:r>
          </a:p>
        </p:txBody>
      </p:sp>
      <p:sp>
        <p:nvSpPr>
          <p:cNvPr id="86" name="Text Placeholder 85">
            <a:extLst>
              <a:ext uri="{FF2B5EF4-FFF2-40B4-BE49-F238E27FC236}">
                <a16:creationId xmlns:a16="http://schemas.microsoft.com/office/drawing/2014/main" id="{4A327279-11D9-B247-95E1-C815BBA0C69D}"/>
              </a:ext>
            </a:extLst>
          </p:cNvPr>
          <p:cNvSpPr>
            <a:spLocks noGrp="1"/>
          </p:cNvSpPr>
          <p:nvPr>
            <p:ph type="body" sz="quarter" idx="68"/>
          </p:nvPr>
        </p:nvSpPr>
        <p:spPr/>
        <p:txBody>
          <a:bodyPr/>
          <a:lstStyle/>
          <a:p>
            <a:r>
              <a:rPr lang="en-US" dirty="0"/>
              <a:t>03</a:t>
            </a:r>
          </a:p>
        </p:txBody>
      </p:sp>
      <p:sp>
        <p:nvSpPr>
          <p:cNvPr id="87" name="Text Placeholder 86">
            <a:extLst>
              <a:ext uri="{FF2B5EF4-FFF2-40B4-BE49-F238E27FC236}">
                <a16:creationId xmlns:a16="http://schemas.microsoft.com/office/drawing/2014/main" id="{50B1FB11-A2EF-7248-B597-69BBC05EFBFF}"/>
              </a:ext>
            </a:extLst>
          </p:cNvPr>
          <p:cNvSpPr>
            <a:spLocks noGrp="1"/>
          </p:cNvSpPr>
          <p:nvPr>
            <p:ph type="body" sz="quarter" idx="69"/>
          </p:nvPr>
        </p:nvSpPr>
        <p:spPr/>
        <p:txBody>
          <a:bodyPr/>
          <a:lstStyle/>
          <a:p>
            <a:r>
              <a:rPr lang="en-US" dirty="0"/>
              <a:t>04</a:t>
            </a:r>
          </a:p>
        </p:txBody>
      </p:sp>
      <p:sp>
        <p:nvSpPr>
          <p:cNvPr id="88" name="Text Placeholder 87">
            <a:extLst>
              <a:ext uri="{FF2B5EF4-FFF2-40B4-BE49-F238E27FC236}">
                <a16:creationId xmlns:a16="http://schemas.microsoft.com/office/drawing/2014/main" id="{EAE43CA7-1505-F843-B1C3-CA1A8CBE4643}"/>
              </a:ext>
            </a:extLst>
          </p:cNvPr>
          <p:cNvSpPr>
            <a:spLocks noGrp="1"/>
          </p:cNvSpPr>
          <p:nvPr>
            <p:ph type="body" sz="quarter" idx="70"/>
          </p:nvPr>
        </p:nvSpPr>
        <p:spPr/>
        <p:txBody>
          <a:bodyPr/>
          <a:lstStyle/>
          <a:p>
            <a:r>
              <a:rPr lang="en-US" dirty="0"/>
              <a:t>05</a:t>
            </a:r>
          </a:p>
        </p:txBody>
      </p:sp>
      <p:sp>
        <p:nvSpPr>
          <p:cNvPr id="56" name="Text Placeholder 55">
            <a:extLst>
              <a:ext uri="{FF2B5EF4-FFF2-40B4-BE49-F238E27FC236}">
                <a16:creationId xmlns:a16="http://schemas.microsoft.com/office/drawing/2014/main" id="{2D17D0EF-3908-D64F-BE83-3E6D1012983B}"/>
              </a:ext>
            </a:extLst>
          </p:cNvPr>
          <p:cNvSpPr>
            <a:spLocks noGrp="1"/>
          </p:cNvSpPr>
          <p:nvPr>
            <p:ph type="body" sz="quarter" idx="51"/>
          </p:nvPr>
        </p:nvSpPr>
        <p:spPr>
          <a:prstGeom prst="rect">
            <a:avLst/>
          </a:prstGeom>
        </p:spPr>
        <p:txBody>
          <a:bodyPr/>
          <a:lstStyle/>
          <a:p>
            <a:r>
              <a:rPr lang="en-US" dirty="0"/>
              <a:t>WHAT KIND OF </a:t>
            </a:r>
            <a:r>
              <a:rPr lang="en-US" dirty="0">
                <a:solidFill>
                  <a:schemeClr val="bg1"/>
                </a:solidFill>
                <a:highlight>
                  <a:srgbClr val="84BA41"/>
                </a:highlight>
              </a:rPr>
              <a:t>HELP AND TOOLS </a:t>
            </a:r>
            <a:r>
              <a:rPr lang="en-US" dirty="0"/>
              <a:t>DO YOU NEED TO REALISE YOUR </a:t>
            </a:r>
            <a:r>
              <a:rPr lang="en-US" dirty="0">
                <a:solidFill>
                  <a:schemeClr val="bg1"/>
                </a:solidFill>
                <a:highlight>
                  <a:srgbClr val="84BA41"/>
                </a:highlight>
              </a:rPr>
              <a:t>FUTURE GOALS</a:t>
            </a:r>
            <a:r>
              <a:rPr lang="en-US" dirty="0"/>
              <a:t>?</a:t>
            </a:r>
            <a:endParaRPr lang="en-US" b="1" dirty="0">
              <a:solidFill>
                <a:srgbClr val="297239"/>
              </a:solidFill>
            </a:endParaRPr>
          </a:p>
        </p:txBody>
      </p:sp>
      <p:sp>
        <p:nvSpPr>
          <p:cNvPr id="54" name="Text Placeholder 53">
            <a:extLst>
              <a:ext uri="{FF2B5EF4-FFF2-40B4-BE49-F238E27FC236}">
                <a16:creationId xmlns:a16="http://schemas.microsoft.com/office/drawing/2014/main" id="{91E28C8F-E8A5-154E-9C61-88CE72CB82A1}"/>
              </a:ext>
            </a:extLst>
          </p:cNvPr>
          <p:cNvSpPr>
            <a:spLocks noGrp="1"/>
          </p:cNvSpPr>
          <p:nvPr>
            <p:ph type="body" sz="quarter" idx="71"/>
          </p:nvPr>
        </p:nvSpPr>
        <p:spPr>
          <a:xfrm>
            <a:off x="4340052" y="1155401"/>
            <a:ext cx="2995251" cy="1073272"/>
          </a:xfrm>
          <a:prstGeom prst="rect">
            <a:avLst/>
          </a:prstGeom>
        </p:spPr>
        <p:txBody>
          <a:bodyPr/>
          <a:lstStyle/>
          <a:p>
            <a:r>
              <a:rPr lang="en-US" dirty="0"/>
              <a:t>WHAT ARE YOUR MOST IMPORTANT </a:t>
            </a:r>
            <a:r>
              <a:rPr lang="en-US" dirty="0">
                <a:solidFill>
                  <a:schemeClr val="bg1"/>
                </a:solidFill>
                <a:highlight>
                  <a:srgbClr val="84BA41"/>
                </a:highlight>
              </a:rPr>
              <a:t>TIPS &amp; ADVICE </a:t>
            </a:r>
            <a:r>
              <a:rPr lang="en-US" dirty="0"/>
              <a:t>TO GIVE TO OTHER ORGANISATIONS TO IMPLEMENT SDG WITHIN THEIR BUSINESS? </a:t>
            </a:r>
          </a:p>
        </p:txBody>
      </p:sp>
      <p:grpSp>
        <p:nvGrpSpPr>
          <p:cNvPr id="94" name="Group 93">
            <a:extLst>
              <a:ext uri="{FF2B5EF4-FFF2-40B4-BE49-F238E27FC236}">
                <a16:creationId xmlns:a16="http://schemas.microsoft.com/office/drawing/2014/main" id="{14ACC8E5-FDAF-F046-B1BD-B3EAEFDDB5C4}"/>
              </a:ext>
            </a:extLst>
          </p:cNvPr>
          <p:cNvGrpSpPr/>
          <p:nvPr/>
        </p:nvGrpSpPr>
        <p:grpSpPr>
          <a:xfrm>
            <a:off x="224372" y="1596180"/>
            <a:ext cx="7335303" cy="710005"/>
            <a:chOff x="224372" y="1650610"/>
            <a:chExt cx="7335303" cy="710005"/>
          </a:xfrm>
        </p:grpSpPr>
        <p:sp>
          <p:nvSpPr>
            <p:cNvPr id="89" name="Oval 88">
              <a:extLst>
                <a:ext uri="{FF2B5EF4-FFF2-40B4-BE49-F238E27FC236}">
                  <a16:creationId xmlns:a16="http://schemas.microsoft.com/office/drawing/2014/main" id="{A0824785-D1AE-3F45-9656-3270EC7178B9}"/>
                </a:ext>
              </a:extLst>
            </p:cNvPr>
            <p:cNvSpPr/>
            <p:nvPr/>
          </p:nvSpPr>
          <p:spPr>
            <a:xfrm>
              <a:off x="224372" y="1650610"/>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Connector 89">
              <a:extLst>
                <a:ext uri="{FF2B5EF4-FFF2-40B4-BE49-F238E27FC236}">
                  <a16:creationId xmlns:a16="http://schemas.microsoft.com/office/drawing/2014/main" id="{8C33ECD6-6BFA-3A49-B5DF-8B38C3ABE8C5}"/>
                </a:ext>
              </a:extLst>
            </p:cNvPr>
            <p:cNvCxnSpPr>
              <a:cxnSpLocks/>
            </p:cNvCxnSpPr>
            <p:nvPr/>
          </p:nvCxnSpPr>
          <p:spPr>
            <a:xfrm>
              <a:off x="808852" y="2200158"/>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91" name="Graphic 2">
              <a:extLst>
                <a:ext uri="{FF2B5EF4-FFF2-40B4-BE49-F238E27FC236}">
                  <a16:creationId xmlns:a16="http://schemas.microsoft.com/office/drawing/2014/main" id="{BA1D1682-D9C6-734A-B0DC-8DA969DE9218}"/>
                </a:ext>
              </a:extLst>
            </p:cNvPr>
            <p:cNvGrpSpPr>
              <a:grpSpLocks noChangeAspect="1"/>
            </p:cNvGrpSpPr>
            <p:nvPr/>
          </p:nvGrpSpPr>
          <p:grpSpPr>
            <a:xfrm>
              <a:off x="339907" y="1777796"/>
              <a:ext cx="468459" cy="468000"/>
              <a:chOff x="10376768" y="2334933"/>
              <a:chExt cx="920484" cy="919581"/>
            </a:xfrm>
            <a:solidFill>
              <a:schemeClr val="bg1"/>
            </a:solidFill>
          </p:grpSpPr>
          <p:sp>
            <p:nvSpPr>
              <p:cNvPr id="92" name="Freeform 91">
                <a:extLst>
                  <a:ext uri="{FF2B5EF4-FFF2-40B4-BE49-F238E27FC236}">
                    <a16:creationId xmlns:a16="http://schemas.microsoft.com/office/drawing/2014/main" id="{00C2E140-87E2-B348-89FF-A5CD4754F11E}"/>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89CC6469-01D2-1D44-8FCD-D6539110441F}"/>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p>
            </p:txBody>
          </p:sp>
        </p:grpSp>
      </p:grpSp>
      <p:sp>
        <p:nvSpPr>
          <p:cNvPr id="29" name="Slide Number Placeholder 1">
            <a:extLst>
              <a:ext uri="{FF2B5EF4-FFF2-40B4-BE49-F238E27FC236}">
                <a16:creationId xmlns:a16="http://schemas.microsoft.com/office/drawing/2014/main" id="{DFEC66E9-3EB6-A84F-B73D-D136ACF4ADF7}"/>
              </a:ext>
            </a:extLst>
          </p:cNvPr>
          <p:cNvSpPr>
            <a:spLocks noGrp="1"/>
          </p:cNvSpPr>
          <p:nvPr>
            <p:ph type="sldNum" sz="quarter" idx="4"/>
          </p:nvPr>
        </p:nvSpPr>
        <p:spPr>
          <a:xfrm>
            <a:off x="6246356" y="10158647"/>
            <a:ext cx="988834" cy="465822"/>
          </a:xfrm>
        </p:spPr>
        <p:txBody>
          <a:bodyPr/>
          <a:lstStyle/>
          <a:p>
            <a:fld id="{CB2079F2-58AF-ED44-82D7-E04B2F6FD686}" type="slidenum">
              <a:rPr lang="en-US" smtClean="0"/>
              <a:pPr/>
              <a:t>4</a:t>
            </a:fld>
            <a:endParaRPr lang="en-US" dirty="0"/>
          </a:p>
        </p:txBody>
      </p:sp>
    </p:spTree>
    <p:extLst>
      <p:ext uri="{BB962C8B-B14F-4D97-AF65-F5344CB8AC3E}">
        <p14:creationId xmlns:p14="http://schemas.microsoft.com/office/powerpoint/2010/main" val="541953308"/>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665A067CB52648AD10275D9981F6E9" ma:contentTypeVersion="14" ma:contentTypeDescription="Create a new document." ma:contentTypeScope="" ma:versionID="a863f5d3d18e094d9fabb2b76174c92c">
  <xsd:schema xmlns:xsd="http://www.w3.org/2001/XMLSchema" xmlns:xs="http://www.w3.org/2001/XMLSchema" xmlns:p="http://schemas.microsoft.com/office/2006/metadata/properties" xmlns:ns3="5a96bb8c-aa49-4f7e-b12a-1d018b5931c3" xmlns:ns4="bd7d76e0-c20f-457d-a5c3-91e787aaf778" targetNamespace="http://schemas.microsoft.com/office/2006/metadata/properties" ma:root="true" ma:fieldsID="a352378842bb654477992db38e84d2fa" ns3:_="" ns4:_="">
    <xsd:import namespace="5a96bb8c-aa49-4f7e-b12a-1d018b5931c3"/>
    <xsd:import namespace="bd7d76e0-c20f-457d-a5c3-91e787aaf7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96bb8c-aa49-4f7e-b12a-1d018b5931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d7d76e0-c20f-457d-a5c3-91e787aaf77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5a96bb8c-aa49-4f7e-b12a-1d018b5931c3" xsi:nil="true"/>
  </documentManagement>
</p:properties>
</file>

<file path=customXml/itemProps1.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2.xml><?xml version="1.0" encoding="utf-8"?>
<ds:datastoreItem xmlns:ds="http://schemas.openxmlformats.org/officeDocument/2006/customXml" ds:itemID="{D3B8D75B-F937-4312-92B7-CC5EB4C4C3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96bb8c-aa49-4f7e-b12a-1d018b5931c3"/>
    <ds:schemaRef ds:uri="bd7d76e0-c20f-457d-a5c3-91e787aaf7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9AD2B3-D789-4FC7-A14D-89ADA76B73A8}">
  <ds:schemaRefs>
    <ds:schemaRef ds:uri="http://schemas.microsoft.com/office/infopath/2007/PartnerControls"/>
    <ds:schemaRef ds:uri="http://purl.org/dc/elements/1.1/"/>
    <ds:schemaRef ds:uri="5a96bb8c-aa49-4f7e-b12a-1d018b5931c3"/>
    <ds:schemaRef ds:uri="http://purl.org/dc/terms/"/>
    <ds:schemaRef ds:uri="http://schemas.openxmlformats.org/package/2006/metadata/core-properties"/>
    <ds:schemaRef ds:uri="http://schemas.microsoft.com/office/2006/metadata/properties"/>
    <ds:schemaRef ds:uri="http://schemas.microsoft.com/office/2006/documentManagement/types"/>
    <ds:schemaRef ds:uri="bd7d76e0-c20f-457d-a5c3-91e787aaf77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Magazine layout</Template>
  <TotalTime>78528</TotalTime>
  <Words>1298</Words>
  <Application>Microsoft Office PowerPoint</Application>
  <PresentationFormat>Custom</PresentationFormat>
  <Paragraphs>78</Paragraphs>
  <Slides>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Arial</vt:lpstr>
      <vt:lpstr>Avenir</vt:lpstr>
      <vt:lpstr>Calibri</vt:lpstr>
      <vt:lpstr>Century Schoolbook</vt:lpstr>
      <vt:lpstr>Helvetica</vt:lpstr>
      <vt:lpstr>Montserrat</vt:lpstr>
      <vt:lpstr>Montserrat Light</vt:lpstr>
      <vt:lpstr>Poppins SemiBold</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Mark Bolger ( Momentum Consulting )</cp:lastModifiedBy>
  <cp:revision>414</cp:revision>
  <dcterms:created xsi:type="dcterms:W3CDTF">2021-06-15T11:45:52Z</dcterms:created>
  <dcterms:modified xsi:type="dcterms:W3CDTF">2022-11-16T13:32:07Z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0x0101003B665A067CB52648AD10275D9981F6E9</vt:lpwstr>
  </property>
</Properties>
</file>