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9"/>
  </p:notesMasterIdLst>
  <p:handoutMasterIdLst>
    <p:handoutMasterId r:id="rId10"/>
  </p:handoutMasterIdLst>
  <p:sldIdLst>
    <p:sldId id="1451" r:id="rId5"/>
    <p:sldId id="1452" r:id="rId6"/>
    <p:sldId id="1453" r:id="rId7"/>
    <p:sldId id="1454" r:id="rId8"/>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521415D9-36F7-43E2-AB2F-B90AF26B5E84}">
      <p14:sectionLst xmlns:p14="http://schemas.microsoft.com/office/powerpoint/2010/main">
        <p14:section name="Energy &amp; Resource Efficiency" id="{D44CC546-85CA-4A5D-A0FC-D6850E472E91}">
          <p14:sldIdLst>
            <p14:sldId id="1451"/>
            <p14:sldId id="1452"/>
            <p14:sldId id="1453"/>
            <p14:sldId id="1454"/>
          </p14:sldIdLst>
        </p14:section>
      </p14:sectionLst>
    </p:ext>
    <p:ext uri="{EFAFB233-063F-42B5-8137-9DF3F51BA10A}">
      <p15:sldGuideLst xmlns:p15="http://schemas.microsoft.com/office/powerpoint/2012/main">
        <p15:guide id="1" orient="horz" pos="3345"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C022A4-579A-D4FE-3333-9FB9725D3274}" name="Mark Bolger ( Momentum Consulting )" initials="MB(MC)" userId="Mark Bolger ( Momentum Consulting )"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BA41"/>
    <a:srgbClr val="297239"/>
    <a:srgbClr val="000000"/>
    <a:srgbClr val="D61980"/>
    <a:srgbClr val="FFDE17"/>
    <a:srgbClr val="57A672"/>
    <a:srgbClr val="B2DDC9"/>
    <a:srgbClr val="011E3B"/>
    <a:srgbClr val="28A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290" autoAdjust="0"/>
    <p:restoredTop sz="94646"/>
  </p:normalViewPr>
  <p:slideViewPr>
    <p:cSldViewPr snapToGrid="0" snapToObjects="1">
      <p:cViewPr varScale="1">
        <p:scale>
          <a:sx n="67" d="100"/>
          <a:sy n="67" d="100"/>
        </p:scale>
        <p:origin x="3318" y="72"/>
      </p:cViewPr>
      <p:guideLst>
        <p:guide orient="horz" pos="3345"/>
        <p:guide pos="2358"/>
      </p:guideLst>
    </p:cSldViewPr>
  </p:slideViewPr>
  <p:notesTextViewPr>
    <p:cViewPr>
      <p:scale>
        <a:sx n="1" d="1"/>
        <a:sy n="1" d="1"/>
      </p:scale>
      <p:origin x="0" y="0"/>
    </p:cViewPr>
  </p:notesTextViewPr>
  <p:sorterViewPr>
    <p:cViewPr varScale="1">
      <p:scale>
        <a:sx n="1" d="1"/>
        <a:sy n="1" d="1"/>
      </p:scale>
      <p:origin x="0" y="0"/>
    </p:cViewPr>
  </p:sorterViewPr>
  <p:notesViewPr>
    <p:cSldViewPr snapToGrid="0" snapToObjects="1" showGuides="1">
      <p:cViewPr varScale="1">
        <p:scale>
          <a:sx n="75" d="100"/>
          <a:sy n="75" d="100"/>
        </p:scale>
        <p:origin x="2936"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8/10/relationships/authors" Target="authors.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11/16/2022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11/16/2022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4F75372A-F483-BF4C-A311-87AB670BD6E8}" type="slidenum">
              <a:rPr lang="en-US" smtClean="0"/>
              <a:t>3</a:t>
            </a:fld>
            <a:endParaRPr lang="en-US" dirty="0"/>
          </a:p>
        </p:txBody>
      </p:sp>
    </p:spTree>
    <p:extLst>
      <p:ext uri="{BB962C8B-B14F-4D97-AF65-F5344CB8AC3E}">
        <p14:creationId xmlns:p14="http://schemas.microsoft.com/office/powerpoint/2010/main" val="22353387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microsoft.com/office/2007/relationships/hdphoto" Target="../media/hdphoto3.wdp"/><Relationship Id="rId3" Type="http://schemas.microsoft.com/office/2007/relationships/hdphoto" Target="../media/hdphoto1.wdp"/><Relationship Id="rId7"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4.jpeg"/><Relationship Id="rId11" Type="http://schemas.openxmlformats.org/officeDocument/2006/relationships/image" Target="../media/image7.jpeg"/><Relationship Id="rId5" Type="http://schemas.microsoft.com/office/2007/relationships/hdphoto" Target="../media/hdphoto2.wdp"/><Relationship Id="rId10" Type="http://schemas.microsoft.com/office/2007/relationships/hdphoto" Target="../media/hdphoto4.wdp"/><Relationship Id="rId4" Type="http://schemas.openxmlformats.org/officeDocument/2006/relationships/image" Target="../media/image3.png"/><Relationship Id="rId9"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1004" name="Graphic 4">
            <a:extLst>
              <a:ext uri="{FF2B5EF4-FFF2-40B4-BE49-F238E27FC236}">
                <a16:creationId xmlns:a16="http://schemas.microsoft.com/office/drawing/2014/main" id="{1A8F3A88-6020-9941-958E-CFF294117942}"/>
              </a:ext>
            </a:extLst>
          </p:cNvPr>
          <p:cNvSpPr/>
          <p:nvPr userDrawn="1"/>
        </p:nvSpPr>
        <p:spPr>
          <a:xfrm rot="16200000">
            <a:off x="-88314" y="1912495"/>
            <a:ext cx="7509091" cy="7465273"/>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alpha val="41973"/>
            </a:srgbClr>
          </a:solidFill>
          <a:ln w="2370"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63B321EB-2685-E147-973E-2BCFBE8E0143}"/>
              </a:ext>
            </a:extLst>
          </p:cNvPr>
          <p:cNvSpPr/>
          <p:nvPr userDrawn="1"/>
        </p:nvSpPr>
        <p:spPr>
          <a:xfrm rot="10800000">
            <a:off x="3893444" y="-7"/>
            <a:ext cx="3323487" cy="6122953"/>
          </a:xfrm>
          <a:custGeom>
            <a:avLst/>
            <a:gdLst>
              <a:gd name="connsiteX0" fmla="*/ 3323487 w 3323487"/>
              <a:gd name="connsiteY0" fmla="*/ 6122953 h 6122953"/>
              <a:gd name="connsiteX1" fmla="*/ 0 w 3323487"/>
              <a:gd name="connsiteY1" fmla="*/ 6122953 h 6122953"/>
              <a:gd name="connsiteX2" fmla="*/ 0 w 3323487"/>
              <a:gd name="connsiteY2" fmla="*/ 4019938 h 6122953"/>
              <a:gd name="connsiteX3" fmla="*/ 0 w 3323487"/>
              <a:gd name="connsiteY3" fmla="*/ 2103015 h 6122953"/>
              <a:gd name="connsiteX4" fmla="*/ 0 w 3323487"/>
              <a:gd name="connsiteY4" fmla="*/ 0 h 6122953"/>
              <a:gd name="connsiteX5" fmla="*/ 3323487 w 3323487"/>
              <a:gd name="connsiteY5" fmla="*/ 0 h 6122953"/>
              <a:gd name="connsiteX6" fmla="*/ 3323487 w 3323487"/>
              <a:gd name="connsiteY6" fmla="*/ 2103015 h 6122953"/>
              <a:gd name="connsiteX7" fmla="*/ 3323487 w 3323487"/>
              <a:gd name="connsiteY7" fmla="*/ 4019938 h 6122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3487" h="6122953">
                <a:moveTo>
                  <a:pt x="3323487" y="6122953"/>
                </a:moveTo>
                <a:lnTo>
                  <a:pt x="0" y="6122953"/>
                </a:lnTo>
                <a:lnTo>
                  <a:pt x="0" y="4019938"/>
                </a:lnTo>
                <a:lnTo>
                  <a:pt x="0" y="2103015"/>
                </a:lnTo>
                <a:lnTo>
                  <a:pt x="0" y="0"/>
                </a:lnTo>
                <a:lnTo>
                  <a:pt x="3323487" y="0"/>
                </a:lnTo>
                <a:lnTo>
                  <a:pt x="3323487" y="2103015"/>
                </a:lnTo>
                <a:lnTo>
                  <a:pt x="3323487" y="4019938"/>
                </a:lnTo>
                <a:close/>
              </a:path>
            </a:pathLst>
          </a:custGeom>
          <a:solidFill>
            <a:srgbClr val="297239"/>
          </a:solidFill>
          <a:ln w="2370" cap="flat">
            <a:noFill/>
            <a:prstDash val="solid"/>
            <a:miter/>
          </a:ln>
        </p:spPr>
        <p:txBody>
          <a:bodyPr wrap="square" rtlCol="0" anchor="ctr">
            <a:noAutofit/>
          </a:bodyPr>
          <a:lstStyle/>
          <a:p>
            <a:endParaRPr lang="en-US"/>
          </a:p>
        </p:txBody>
      </p:sp>
      <p:sp>
        <p:nvSpPr>
          <p:cNvPr id="1003" name="Graphic 4">
            <a:extLst>
              <a:ext uri="{FF2B5EF4-FFF2-40B4-BE49-F238E27FC236}">
                <a16:creationId xmlns:a16="http://schemas.microsoft.com/office/drawing/2014/main" id="{0003FBC6-D35D-FF4A-AD95-6D1BE8F8DE08}"/>
              </a:ext>
            </a:extLst>
          </p:cNvPr>
          <p:cNvSpPr/>
          <p:nvPr userDrawn="1"/>
        </p:nvSpPr>
        <p:spPr>
          <a:xfrm rot="10800000">
            <a:off x="377022" y="4503082"/>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9" name="Picture Placeholder 38">
            <a:extLst>
              <a:ext uri="{FF2B5EF4-FFF2-40B4-BE49-F238E27FC236}">
                <a16:creationId xmlns:a16="http://schemas.microsoft.com/office/drawing/2014/main" id="{0445C944-62EB-454F-AC0D-665987899B2A}"/>
              </a:ext>
            </a:extLst>
          </p:cNvPr>
          <p:cNvSpPr>
            <a:spLocks noGrp="1"/>
          </p:cNvSpPr>
          <p:nvPr>
            <p:ph type="pic" sz="quarter" idx="10"/>
          </p:nvPr>
        </p:nvSpPr>
        <p:spPr>
          <a:xfrm>
            <a:off x="476524" y="0"/>
            <a:ext cx="6244928" cy="6575080"/>
          </a:xfrm>
          <a:custGeom>
            <a:avLst/>
            <a:gdLst>
              <a:gd name="connsiteX0" fmla="*/ 0 w 6244928"/>
              <a:gd name="connsiteY0" fmla="*/ 0 h 6575080"/>
              <a:gd name="connsiteX1" fmla="*/ 3416920 w 6244928"/>
              <a:gd name="connsiteY1" fmla="*/ 0 h 6575080"/>
              <a:gd name="connsiteX2" fmla="*/ 3416920 w 6244928"/>
              <a:gd name="connsiteY2" fmla="*/ 2103008 h 6575080"/>
              <a:gd name="connsiteX3" fmla="*/ 3416920 w 6244928"/>
              <a:gd name="connsiteY3" fmla="*/ 4019930 h 6575080"/>
              <a:gd name="connsiteX4" fmla="*/ 3416920 w 6244928"/>
              <a:gd name="connsiteY4" fmla="*/ 4019931 h 6575080"/>
              <a:gd name="connsiteX5" fmla="*/ 3416920 w 6244928"/>
              <a:gd name="connsiteY5" fmla="*/ 6122946 h 6575080"/>
              <a:gd name="connsiteX6" fmla="*/ 6244928 w 6244928"/>
              <a:gd name="connsiteY6" fmla="*/ 6122946 h 6575080"/>
              <a:gd name="connsiteX7" fmla="*/ 6244928 w 6244928"/>
              <a:gd name="connsiteY7" fmla="*/ 6575080 h 6575080"/>
              <a:gd name="connsiteX8" fmla="*/ 0 w 6244928"/>
              <a:gd name="connsiteY8" fmla="*/ 6575080 h 6575080"/>
              <a:gd name="connsiteX9" fmla="*/ 0 w 6244928"/>
              <a:gd name="connsiteY9" fmla="*/ 6188730 h 6575080"/>
              <a:gd name="connsiteX10" fmla="*/ 99501 w 6244928"/>
              <a:gd name="connsiteY10" fmla="*/ 6188730 h 6575080"/>
              <a:gd name="connsiteX11" fmla="*/ 99501 w 6244928"/>
              <a:gd name="connsiteY11" fmla="*/ 4503082 h 6575080"/>
              <a:gd name="connsiteX12" fmla="*/ 0 w 6244928"/>
              <a:gd name="connsiteY12" fmla="*/ 4503082 h 657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44928" h="6575080">
                <a:moveTo>
                  <a:pt x="0" y="0"/>
                </a:moveTo>
                <a:lnTo>
                  <a:pt x="3416920" y="0"/>
                </a:lnTo>
                <a:lnTo>
                  <a:pt x="3416920" y="2103008"/>
                </a:lnTo>
                <a:lnTo>
                  <a:pt x="3416920" y="4019930"/>
                </a:lnTo>
                <a:lnTo>
                  <a:pt x="3416920" y="4019931"/>
                </a:lnTo>
                <a:lnTo>
                  <a:pt x="3416920" y="6122946"/>
                </a:lnTo>
                <a:lnTo>
                  <a:pt x="6244928" y="6122946"/>
                </a:lnTo>
                <a:lnTo>
                  <a:pt x="6244928" y="6575080"/>
                </a:lnTo>
                <a:lnTo>
                  <a:pt x="0" y="6575080"/>
                </a:lnTo>
                <a:lnTo>
                  <a:pt x="0" y="6188730"/>
                </a:lnTo>
                <a:lnTo>
                  <a:pt x="99501" y="6188730"/>
                </a:lnTo>
                <a:lnTo>
                  <a:pt x="99501" y="4503082"/>
                </a:lnTo>
                <a:lnTo>
                  <a:pt x="0" y="4503082"/>
                </a:lnTo>
                <a:close/>
              </a:path>
            </a:pathLst>
          </a:custGeom>
          <a:solidFill>
            <a:schemeClr val="bg1">
              <a:lumMod val="85000"/>
            </a:schemeClr>
          </a:solidFill>
        </p:spPr>
        <p:txBody>
          <a:bodyPr wrap="square">
            <a:noAutofit/>
          </a:bodyPr>
          <a:lstStyle>
            <a:lvl1pPr marL="0" indent="0">
              <a:buNone/>
              <a:defRPr sz="900"/>
            </a:lvl1pPr>
          </a:lstStyle>
          <a:p>
            <a:endParaRPr lang="en-US"/>
          </a:p>
        </p:txBody>
      </p:sp>
      <p:sp>
        <p:nvSpPr>
          <p:cNvPr id="301" name="Text Placeholder 32">
            <a:extLst>
              <a:ext uri="{FF2B5EF4-FFF2-40B4-BE49-F238E27FC236}">
                <a16:creationId xmlns:a16="http://schemas.microsoft.com/office/drawing/2014/main" id="{3B7F4F68-3335-4378-B9C8-3D682024E48F}"/>
              </a:ext>
            </a:extLst>
          </p:cNvPr>
          <p:cNvSpPr>
            <a:spLocks noGrp="1"/>
          </p:cNvSpPr>
          <p:nvPr>
            <p:ph type="body" sz="quarter" idx="17" hasCustomPrompt="1"/>
          </p:nvPr>
        </p:nvSpPr>
        <p:spPr>
          <a:xfrm>
            <a:off x="635041" y="7421686"/>
            <a:ext cx="346123" cy="341504"/>
          </a:xfrm>
        </p:spPr>
        <p:txBody>
          <a:bodyPr anchor="ctr">
            <a:noAutofit/>
          </a:bodyPr>
          <a:lstStyle>
            <a:lvl1pPr marL="0" indent="0" algn="ctr">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a:t>
            </a:r>
            <a:endParaRPr lang="en-US" dirty="0"/>
          </a:p>
        </p:txBody>
      </p:sp>
      <p:sp>
        <p:nvSpPr>
          <p:cNvPr id="302" name="Text Placeholder 32">
            <a:extLst>
              <a:ext uri="{FF2B5EF4-FFF2-40B4-BE49-F238E27FC236}">
                <a16:creationId xmlns:a16="http://schemas.microsoft.com/office/drawing/2014/main" id="{1391C465-E8AF-4FF6-81E8-39D79110BC4E}"/>
              </a:ext>
            </a:extLst>
          </p:cNvPr>
          <p:cNvSpPr>
            <a:spLocks noGrp="1"/>
          </p:cNvSpPr>
          <p:nvPr>
            <p:ph type="body" sz="quarter" idx="18" hasCustomPrompt="1"/>
          </p:nvPr>
        </p:nvSpPr>
        <p:spPr>
          <a:xfrm>
            <a:off x="1101368" y="7411869"/>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03" name="Text Placeholder 32">
            <a:extLst>
              <a:ext uri="{FF2B5EF4-FFF2-40B4-BE49-F238E27FC236}">
                <a16:creationId xmlns:a16="http://schemas.microsoft.com/office/drawing/2014/main" id="{D183966B-6806-4ECD-8F5B-93B1F34DD250}"/>
              </a:ext>
            </a:extLst>
          </p:cNvPr>
          <p:cNvSpPr>
            <a:spLocks noGrp="1"/>
          </p:cNvSpPr>
          <p:nvPr>
            <p:ph type="body" sz="quarter" idx="19" hasCustomPrompt="1"/>
          </p:nvPr>
        </p:nvSpPr>
        <p:spPr>
          <a:xfrm>
            <a:off x="635041" y="7905154"/>
            <a:ext cx="346123" cy="341504"/>
          </a:xfrm>
        </p:spPr>
        <p:txBody>
          <a:bodyPr anchor="ctr">
            <a:noAutofit/>
          </a:bodyPr>
          <a:lstStyle>
            <a:lvl1pPr marL="0" indent="0" algn="ctr">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a:t>
            </a:r>
            <a:endParaRPr lang="en-US" dirty="0"/>
          </a:p>
        </p:txBody>
      </p:sp>
      <p:sp>
        <p:nvSpPr>
          <p:cNvPr id="304" name="Text Placeholder 32">
            <a:extLst>
              <a:ext uri="{FF2B5EF4-FFF2-40B4-BE49-F238E27FC236}">
                <a16:creationId xmlns:a16="http://schemas.microsoft.com/office/drawing/2014/main" id="{40BFF71E-A2AC-41F6-82F5-3F1C90F47E08}"/>
              </a:ext>
            </a:extLst>
          </p:cNvPr>
          <p:cNvSpPr>
            <a:spLocks noGrp="1"/>
          </p:cNvSpPr>
          <p:nvPr>
            <p:ph type="body" sz="quarter" idx="20" hasCustomPrompt="1"/>
          </p:nvPr>
        </p:nvSpPr>
        <p:spPr>
          <a:xfrm>
            <a:off x="1101368" y="7895337"/>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05" name="Text Placeholder 32">
            <a:extLst>
              <a:ext uri="{FF2B5EF4-FFF2-40B4-BE49-F238E27FC236}">
                <a16:creationId xmlns:a16="http://schemas.microsoft.com/office/drawing/2014/main" id="{4A88AF6F-311E-4ED7-97EF-58A3AEF45616}"/>
              </a:ext>
            </a:extLst>
          </p:cNvPr>
          <p:cNvSpPr>
            <a:spLocks noGrp="1"/>
          </p:cNvSpPr>
          <p:nvPr>
            <p:ph type="body" sz="quarter" idx="21" hasCustomPrompt="1"/>
          </p:nvPr>
        </p:nvSpPr>
        <p:spPr>
          <a:xfrm>
            <a:off x="635041" y="8392720"/>
            <a:ext cx="346123" cy="341504"/>
          </a:xfrm>
        </p:spPr>
        <p:txBody>
          <a:bodyPr anchor="ctr">
            <a:noAutofit/>
          </a:bodyPr>
          <a:lstStyle>
            <a:lvl1pPr marL="0" indent="0" algn="ctr">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4</a:t>
            </a:r>
            <a:endParaRPr lang="en-US" dirty="0"/>
          </a:p>
        </p:txBody>
      </p:sp>
      <p:sp>
        <p:nvSpPr>
          <p:cNvPr id="306" name="Text Placeholder 32">
            <a:extLst>
              <a:ext uri="{FF2B5EF4-FFF2-40B4-BE49-F238E27FC236}">
                <a16:creationId xmlns:a16="http://schemas.microsoft.com/office/drawing/2014/main" id="{99558DD6-4D64-4822-BB27-3DF98BE46AA9}"/>
              </a:ext>
            </a:extLst>
          </p:cNvPr>
          <p:cNvSpPr>
            <a:spLocks noGrp="1"/>
          </p:cNvSpPr>
          <p:nvPr>
            <p:ph type="body" sz="quarter" idx="22" hasCustomPrompt="1"/>
          </p:nvPr>
        </p:nvSpPr>
        <p:spPr>
          <a:xfrm>
            <a:off x="1101368" y="8382903"/>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07" name="Text Placeholder 32">
            <a:extLst>
              <a:ext uri="{FF2B5EF4-FFF2-40B4-BE49-F238E27FC236}">
                <a16:creationId xmlns:a16="http://schemas.microsoft.com/office/drawing/2014/main" id="{1468B6BF-881E-4F5A-8067-D406BDB3E15F}"/>
              </a:ext>
            </a:extLst>
          </p:cNvPr>
          <p:cNvSpPr>
            <a:spLocks noGrp="1"/>
          </p:cNvSpPr>
          <p:nvPr>
            <p:ph type="body" sz="quarter" idx="23" hasCustomPrompt="1"/>
          </p:nvPr>
        </p:nvSpPr>
        <p:spPr>
          <a:xfrm>
            <a:off x="635041" y="8921311"/>
            <a:ext cx="346123" cy="341504"/>
          </a:xfrm>
        </p:spPr>
        <p:txBody>
          <a:bodyPr anchor="ctr">
            <a:noAutofit/>
          </a:bodyPr>
          <a:lstStyle>
            <a:lvl1pPr marL="0" indent="0" algn="ctr">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5</a:t>
            </a:r>
            <a:endParaRPr lang="en-US" dirty="0"/>
          </a:p>
        </p:txBody>
      </p:sp>
      <p:sp>
        <p:nvSpPr>
          <p:cNvPr id="308" name="Text Placeholder 32">
            <a:extLst>
              <a:ext uri="{FF2B5EF4-FFF2-40B4-BE49-F238E27FC236}">
                <a16:creationId xmlns:a16="http://schemas.microsoft.com/office/drawing/2014/main" id="{053EDBCD-7F9A-43E6-9D72-1A2A125819D7}"/>
              </a:ext>
            </a:extLst>
          </p:cNvPr>
          <p:cNvSpPr>
            <a:spLocks noGrp="1"/>
          </p:cNvSpPr>
          <p:nvPr>
            <p:ph type="body" sz="quarter" idx="24" hasCustomPrompt="1"/>
          </p:nvPr>
        </p:nvSpPr>
        <p:spPr>
          <a:xfrm>
            <a:off x="1101368" y="8911494"/>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09" name="Text Placeholder 32">
            <a:extLst>
              <a:ext uri="{FF2B5EF4-FFF2-40B4-BE49-F238E27FC236}">
                <a16:creationId xmlns:a16="http://schemas.microsoft.com/office/drawing/2014/main" id="{17163A0C-FADB-43C4-A44B-B99E763BCEB7}"/>
              </a:ext>
            </a:extLst>
          </p:cNvPr>
          <p:cNvSpPr>
            <a:spLocks noGrp="1"/>
          </p:cNvSpPr>
          <p:nvPr>
            <p:ph type="body" sz="quarter" idx="25" hasCustomPrompt="1"/>
          </p:nvPr>
        </p:nvSpPr>
        <p:spPr>
          <a:xfrm>
            <a:off x="635041" y="9413777"/>
            <a:ext cx="346123" cy="341504"/>
          </a:xfrm>
        </p:spPr>
        <p:txBody>
          <a:bodyPr anchor="ctr">
            <a:noAutofit/>
          </a:bodyPr>
          <a:lstStyle>
            <a:lvl1pPr marL="0" indent="0" algn="ctr">
              <a:buNone/>
              <a:defRPr sz="1600" b="1" i="0">
                <a:solidFill>
                  <a:srgbClr val="84BA41"/>
                </a:solidFill>
                <a:latin typeface="Poppins SemiBold" pitchFamily="2" charset="77"/>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6</a:t>
            </a:r>
            <a:endParaRPr lang="en-US" dirty="0"/>
          </a:p>
        </p:txBody>
      </p:sp>
      <p:sp>
        <p:nvSpPr>
          <p:cNvPr id="310" name="Text Placeholder 32">
            <a:extLst>
              <a:ext uri="{FF2B5EF4-FFF2-40B4-BE49-F238E27FC236}">
                <a16:creationId xmlns:a16="http://schemas.microsoft.com/office/drawing/2014/main" id="{110ECA93-CF01-48A3-A34B-3BCFC44243FE}"/>
              </a:ext>
            </a:extLst>
          </p:cNvPr>
          <p:cNvSpPr>
            <a:spLocks noGrp="1"/>
          </p:cNvSpPr>
          <p:nvPr>
            <p:ph type="body" sz="quarter" idx="26" hasCustomPrompt="1"/>
          </p:nvPr>
        </p:nvSpPr>
        <p:spPr>
          <a:xfrm>
            <a:off x="1101368" y="9403960"/>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11" name="Text Placeholder 32">
            <a:extLst>
              <a:ext uri="{FF2B5EF4-FFF2-40B4-BE49-F238E27FC236}">
                <a16:creationId xmlns:a16="http://schemas.microsoft.com/office/drawing/2014/main" id="{7CF3F388-FE8A-4523-A118-25D307469CB2}"/>
              </a:ext>
            </a:extLst>
          </p:cNvPr>
          <p:cNvSpPr>
            <a:spLocks noGrp="1"/>
          </p:cNvSpPr>
          <p:nvPr>
            <p:ph type="body" sz="quarter" idx="14" hasCustomPrompt="1"/>
          </p:nvPr>
        </p:nvSpPr>
        <p:spPr>
          <a:xfrm>
            <a:off x="633809" y="6906439"/>
            <a:ext cx="346123" cy="341504"/>
          </a:xfrm>
        </p:spPr>
        <p:txBody>
          <a:bodyPr anchor="ctr">
            <a:noAutofit/>
          </a:bodyPr>
          <a:lstStyle>
            <a:lvl1pPr marL="0" indent="0" algn="ctr">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1</a:t>
            </a:r>
            <a:endParaRPr lang="en-US" dirty="0"/>
          </a:p>
        </p:txBody>
      </p:sp>
      <p:sp>
        <p:nvSpPr>
          <p:cNvPr id="312" name="Text Placeholder 32">
            <a:extLst>
              <a:ext uri="{FF2B5EF4-FFF2-40B4-BE49-F238E27FC236}">
                <a16:creationId xmlns:a16="http://schemas.microsoft.com/office/drawing/2014/main" id="{DBDE7B7E-0581-4F71-8EB5-A48F69299391}"/>
              </a:ext>
            </a:extLst>
          </p:cNvPr>
          <p:cNvSpPr>
            <a:spLocks noGrp="1"/>
          </p:cNvSpPr>
          <p:nvPr>
            <p:ph type="body" sz="quarter" idx="15" hasCustomPrompt="1"/>
          </p:nvPr>
        </p:nvSpPr>
        <p:spPr>
          <a:xfrm>
            <a:off x="1087721" y="6923794"/>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20" name="Text Placeholder 32">
            <a:extLst>
              <a:ext uri="{FF2B5EF4-FFF2-40B4-BE49-F238E27FC236}">
                <a16:creationId xmlns:a16="http://schemas.microsoft.com/office/drawing/2014/main" id="{0117CA5A-EC9F-CB4A-AA41-1A3A6A91E379}"/>
              </a:ext>
            </a:extLst>
          </p:cNvPr>
          <p:cNvSpPr>
            <a:spLocks noGrp="1"/>
          </p:cNvSpPr>
          <p:nvPr>
            <p:ph type="body" sz="quarter" idx="27" hasCustomPrompt="1"/>
          </p:nvPr>
        </p:nvSpPr>
        <p:spPr>
          <a:xfrm>
            <a:off x="3843893" y="7421686"/>
            <a:ext cx="346123" cy="341504"/>
          </a:xfrm>
        </p:spPr>
        <p:txBody>
          <a:bodyPr anchor="ctr">
            <a:noAutofit/>
          </a:bodyPr>
          <a:lstStyle>
            <a:lvl1pPr marL="0" indent="0" algn="l">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8</a:t>
            </a:r>
            <a:endParaRPr lang="en-US" dirty="0"/>
          </a:p>
        </p:txBody>
      </p:sp>
      <p:sp>
        <p:nvSpPr>
          <p:cNvPr id="321" name="Text Placeholder 32">
            <a:extLst>
              <a:ext uri="{FF2B5EF4-FFF2-40B4-BE49-F238E27FC236}">
                <a16:creationId xmlns:a16="http://schemas.microsoft.com/office/drawing/2014/main" id="{1D9AEE8A-2A69-524D-BF30-FD2D2785275A}"/>
              </a:ext>
            </a:extLst>
          </p:cNvPr>
          <p:cNvSpPr>
            <a:spLocks noGrp="1"/>
          </p:cNvSpPr>
          <p:nvPr>
            <p:ph type="body" sz="quarter" idx="28" hasCustomPrompt="1"/>
          </p:nvPr>
        </p:nvSpPr>
        <p:spPr>
          <a:xfrm>
            <a:off x="4310220" y="7411869"/>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22" name="Text Placeholder 32">
            <a:extLst>
              <a:ext uri="{FF2B5EF4-FFF2-40B4-BE49-F238E27FC236}">
                <a16:creationId xmlns:a16="http://schemas.microsoft.com/office/drawing/2014/main" id="{AC55FA3E-E08C-4F4B-B6F1-D8B140B9162A}"/>
              </a:ext>
            </a:extLst>
          </p:cNvPr>
          <p:cNvSpPr>
            <a:spLocks noGrp="1"/>
          </p:cNvSpPr>
          <p:nvPr>
            <p:ph type="body" sz="quarter" idx="29" hasCustomPrompt="1"/>
          </p:nvPr>
        </p:nvSpPr>
        <p:spPr>
          <a:xfrm>
            <a:off x="3843893" y="7905154"/>
            <a:ext cx="346123" cy="341504"/>
          </a:xfrm>
        </p:spPr>
        <p:txBody>
          <a:bodyPr anchor="ctr">
            <a:noAutofit/>
          </a:bodyPr>
          <a:lstStyle>
            <a:lvl1pPr marL="0" indent="0" algn="l">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9</a:t>
            </a:r>
            <a:endParaRPr lang="en-US" dirty="0"/>
          </a:p>
        </p:txBody>
      </p:sp>
      <p:sp>
        <p:nvSpPr>
          <p:cNvPr id="323" name="Text Placeholder 32">
            <a:extLst>
              <a:ext uri="{FF2B5EF4-FFF2-40B4-BE49-F238E27FC236}">
                <a16:creationId xmlns:a16="http://schemas.microsoft.com/office/drawing/2014/main" id="{0E2ED0B7-82C3-EA49-945A-C0E6753FB05A}"/>
              </a:ext>
            </a:extLst>
          </p:cNvPr>
          <p:cNvSpPr>
            <a:spLocks noGrp="1"/>
          </p:cNvSpPr>
          <p:nvPr>
            <p:ph type="body" sz="quarter" idx="30" hasCustomPrompt="1"/>
          </p:nvPr>
        </p:nvSpPr>
        <p:spPr>
          <a:xfrm>
            <a:off x="4310220" y="7895337"/>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24" name="Text Placeholder 32">
            <a:extLst>
              <a:ext uri="{FF2B5EF4-FFF2-40B4-BE49-F238E27FC236}">
                <a16:creationId xmlns:a16="http://schemas.microsoft.com/office/drawing/2014/main" id="{D5BF4706-9D91-2E46-944A-2B137A9A1DF6}"/>
              </a:ext>
            </a:extLst>
          </p:cNvPr>
          <p:cNvSpPr>
            <a:spLocks noGrp="1"/>
          </p:cNvSpPr>
          <p:nvPr>
            <p:ph type="body" sz="quarter" idx="31" hasCustomPrompt="1"/>
          </p:nvPr>
        </p:nvSpPr>
        <p:spPr>
          <a:xfrm>
            <a:off x="3843893" y="8392720"/>
            <a:ext cx="466327" cy="341504"/>
          </a:xfrm>
        </p:spPr>
        <p:txBody>
          <a:bodyPr anchor="ctr">
            <a:noAutofit/>
          </a:bodyPr>
          <a:lstStyle>
            <a:lvl1pPr marL="0" indent="0" algn="l">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10</a:t>
            </a:r>
            <a:endParaRPr lang="en-US" dirty="0"/>
          </a:p>
        </p:txBody>
      </p:sp>
      <p:sp>
        <p:nvSpPr>
          <p:cNvPr id="325" name="Text Placeholder 32">
            <a:extLst>
              <a:ext uri="{FF2B5EF4-FFF2-40B4-BE49-F238E27FC236}">
                <a16:creationId xmlns:a16="http://schemas.microsoft.com/office/drawing/2014/main" id="{7BA2950D-7C17-924A-AA2C-0EA85C13070E}"/>
              </a:ext>
            </a:extLst>
          </p:cNvPr>
          <p:cNvSpPr>
            <a:spLocks noGrp="1"/>
          </p:cNvSpPr>
          <p:nvPr>
            <p:ph type="body" sz="quarter" idx="32" hasCustomPrompt="1"/>
          </p:nvPr>
        </p:nvSpPr>
        <p:spPr>
          <a:xfrm>
            <a:off x="4310220" y="8382903"/>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26" name="Text Placeholder 32">
            <a:extLst>
              <a:ext uri="{FF2B5EF4-FFF2-40B4-BE49-F238E27FC236}">
                <a16:creationId xmlns:a16="http://schemas.microsoft.com/office/drawing/2014/main" id="{D15DD6BE-2020-1D40-8357-EDF01FBB49FE}"/>
              </a:ext>
            </a:extLst>
          </p:cNvPr>
          <p:cNvSpPr>
            <a:spLocks noGrp="1"/>
          </p:cNvSpPr>
          <p:nvPr>
            <p:ph type="body" sz="quarter" idx="33" hasCustomPrompt="1"/>
          </p:nvPr>
        </p:nvSpPr>
        <p:spPr>
          <a:xfrm>
            <a:off x="3843893" y="8921311"/>
            <a:ext cx="452680" cy="341504"/>
          </a:xfrm>
        </p:spPr>
        <p:txBody>
          <a:bodyPr anchor="ctr">
            <a:noAutofit/>
          </a:bodyPr>
          <a:lstStyle>
            <a:lvl1pPr marL="0" indent="0" algn="l">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11</a:t>
            </a:r>
            <a:endParaRPr lang="en-US" dirty="0"/>
          </a:p>
        </p:txBody>
      </p:sp>
      <p:sp>
        <p:nvSpPr>
          <p:cNvPr id="327" name="Text Placeholder 32">
            <a:extLst>
              <a:ext uri="{FF2B5EF4-FFF2-40B4-BE49-F238E27FC236}">
                <a16:creationId xmlns:a16="http://schemas.microsoft.com/office/drawing/2014/main" id="{16E9C2DE-0E43-0D4A-849D-4636FF3606F7}"/>
              </a:ext>
            </a:extLst>
          </p:cNvPr>
          <p:cNvSpPr>
            <a:spLocks noGrp="1"/>
          </p:cNvSpPr>
          <p:nvPr>
            <p:ph type="body" sz="quarter" idx="34" hasCustomPrompt="1"/>
          </p:nvPr>
        </p:nvSpPr>
        <p:spPr>
          <a:xfrm>
            <a:off x="4310220" y="8911494"/>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28" name="Text Placeholder 32">
            <a:extLst>
              <a:ext uri="{FF2B5EF4-FFF2-40B4-BE49-F238E27FC236}">
                <a16:creationId xmlns:a16="http://schemas.microsoft.com/office/drawing/2014/main" id="{251B7FAF-4475-C247-AD00-E60360486239}"/>
              </a:ext>
            </a:extLst>
          </p:cNvPr>
          <p:cNvSpPr>
            <a:spLocks noGrp="1"/>
          </p:cNvSpPr>
          <p:nvPr>
            <p:ph type="body" sz="quarter" idx="35" hasCustomPrompt="1"/>
          </p:nvPr>
        </p:nvSpPr>
        <p:spPr>
          <a:xfrm>
            <a:off x="3843893" y="9413777"/>
            <a:ext cx="466327" cy="341504"/>
          </a:xfrm>
        </p:spPr>
        <p:txBody>
          <a:bodyPr anchor="ctr">
            <a:noAutofit/>
          </a:bodyPr>
          <a:lstStyle>
            <a:lvl1pPr marL="0" indent="0" algn="l">
              <a:buNone/>
              <a:defRPr sz="1600" b="1" i="0">
                <a:solidFill>
                  <a:srgbClr val="84BA41"/>
                </a:solidFill>
                <a:latin typeface="Poppins SemiBold" pitchFamily="2" charset="77"/>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12</a:t>
            </a:r>
            <a:endParaRPr lang="en-US" dirty="0"/>
          </a:p>
        </p:txBody>
      </p:sp>
      <p:sp>
        <p:nvSpPr>
          <p:cNvPr id="329" name="Text Placeholder 32">
            <a:extLst>
              <a:ext uri="{FF2B5EF4-FFF2-40B4-BE49-F238E27FC236}">
                <a16:creationId xmlns:a16="http://schemas.microsoft.com/office/drawing/2014/main" id="{61C644F7-29C3-B348-BBC6-DAB2CADE01DD}"/>
              </a:ext>
            </a:extLst>
          </p:cNvPr>
          <p:cNvSpPr>
            <a:spLocks noGrp="1"/>
          </p:cNvSpPr>
          <p:nvPr>
            <p:ph type="body" sz="quarter" idx="36" hasCustomPrompt="1"/>
          </p:nvPr>
        </p:nvSpPr>
        <p:spPr>
          <a:xfrm>
            <a:off x="4310220" y="9403960"/>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30" name="Text Placeholder 32">
            <a:extLst>
              <a:ext uri="{FF2B5EF4-FFF2-40B4-BE49-F238E27FC236}">
                <a16:creationId xmlns:a16="http://schemas.microsoft.com/office/drawing/2014/main" id="{67127049-93FB-B147-BC61-1593F4B1938E}"/>
              </a:ext>
            </a:extLst>
          </p:cNvPr>
          <p:cNvSpPr>
            <a:spLocks noGrp="1"/>
          </p:cNvSpPr>
          <p:nvPr>
            <p:ph type="body" sz="quarter" idx="37" hasCustomPrompt="1"/>
          </p:nvPr>
        </p:nvSpPr>
        <p:spPr>
          <a:xfrm>
            <a:off x="3842661" y="6906439"/>
            <a:ext cx="346123" cy="341504"/>
          </a:xfrm>
        </p:spPr>
        <p:txBody>
          <a:bodyPr anchor="ctr">
            <a:noAutofit/>
          </a:bodyPr>
          <a:lstStyle>
            <a:lvl1pPr marL="0" indent="0" algn="l">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7</a:t>
            </a:r>
            <a:endParaRPr lang="en-US" dirty="0"/>
          </a:p>
        </p:txBody>
      </p:sp>
      <p:sp>
        <p:nvSpPr>
          <p:cNvPr id="331" name="Text Placeholder 32">
            <a:extLst>
              <a:ext uri="{FF2B5EF4-FFF2-40B4-BE49-F238E27FC236}">
                <a16:creationId xmlns:a16="http://schemas.microsoft.com/office/drawing/2014/main" id="{02166780-4E53-8647-9832-45CD268004A5}"/>
              </a:ext>
            </a:extLst>
          </p:cNvPr>
          <p:cNvSpPr>
            <a:spLocks noGrp="1"/>
          </p:cNvSpPr>
          <p:nvPr>
            <p:ph type="body" sz="quarter" idx="38" hasCustomPrompt="1"/>
          </p:nvPr>
        </p:nvSpPr>
        <p:spPr>
          <a:xfrm>
            <a:off x="4296573" y="6923794"/>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cxnSp>
        <p:nvCxnSpPr>
          <p:cNvPr id="34" name="Straight Connector 33">
            <a:extLst>
              <a:ext uri="{FF2B5EF4-FFF2-40B4-BE49-F238E27FC236}">
                <a16:creationId xmlns:a16="http://schemas.microsoft.com/office/drawing/2014/main" id="{F6C7B2E0-FCEF-AA4D-A1A1-69EF384A63CE}"/>
              </a:ext>
            </a:extLst>
          </p:cNvPr>
          <p:cNvCxnSpPr>
            <a:cxnSpLocks/>
          </p:cNvCxnSpPr>
          <p:nvPr userDrawn="1"/>
        </p:nvCxnSpPr>
        <p:spPr>
          <a:xfrm>
            <a:off x="4969883" y="2091813"/>
            <a:ext cx="2598772" cy="0"/>
          </a:xfrm>
          <a:prstGeom prst="line">
            <a:avLst/>
          </a:prstGeom>
          <a:ln w="28575">
            <a:solidFill>
              <a:srgbClr val="84BA41"/>
            </a:solidFill>
          </a:ln>
        </p:spPr>
        <p:style>
          <a:lnRef idx="1">
            <a:schemeClr val="accent1"/>
          </a:lnRef>
          <a:fillRef idx="0">
            <a:schemeClr val="accent1"/>
          </a:fillRef>
          <a:effectRef idx="0">
            <a:schemeClr val="accent1"/>
          </a:effectRef>
          <a:fontRef idx="minor">
            <a:schemeClr val="tx1"/>
          </a:fontRef>
        </p:style>
      </p:cxnSp>
      <p:sp>
        <p:nvSpPr>
          <p:cNvPr id="41" name="Text Placeholder 32">
            <a:extLst>
              <a:ext uri="{FF2B5EF4-FFF2-40B4-BE49-F238E27FC236}">
                <a16:creationId xmlns:a16="http://schemas.microsoft.com/office/drawing/2014/main" id="{15AF00B3-4FEF-594F-B74C-CFE658B09A0E}"/>
              </a:ext>
            </a:extLst>
          </p:cNvPr>
          <p:cNvSpPr>
            <a:spLocks noGrp="1"/>
          </p:cNvSpPr>
          <p:nvPr>
            <p:ph type="body" sz="quarter" idx="42" hasCustomPrompt="1"/>
          </p:nvPr>
        </p:nvSpPr>
        <p:spPr>
          <a:xfrm>
            <a:off x="4058498" y="3013517"/>
            <a:ext cx="2528603" cy="1917110"/>
          </a:xfrm>
        </p:spPr>
        <p:txBody>
          <a:bodyPr anchor="t">
            <a:no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43" name="Text Placeholder 32">
            <a:extLst>
              <a:ext uri="{FF2B5EF4-FFF2-40B4-BE49-F238E27FC236}">
                <a16:creationId xmlns:a16="http://schemas.microsoft.com/office/drawing/2014/main" id="{519D458D-0AAF-394B-BD30-BFD2D385DCAB}"/>
              </a:ext>
            </a:extLst>
          </p:cNvPr>
          <p:cNvSpPr>
            <a:spLocks noGrp="1"/>
          </p:cNvSpPr>
          <p:nvPr>
            <p:ph type="body" sz="quarter" idx="43" hasCustomPrompt="1"/>
          </p:nvPr>
        </p:nvSpPr>
        <p:spPr>
          <a:xfrm>
            <a:off x="4058498" y="1102677"/>
            <a:ext cx="2528603" cy="1917110"/>
          </a:xfrm>
        </p:spPr>
        <p:txBody>
          <a:bodyPr anchor="t">
            <a:noAutofit/>
          </a:bodyPr>
          <a:lstStyle>
            <a:lvl1pPr marL="0" indent="0" algn="l">
              <a:buNone/>
              <a:defRPr sz="80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4" name="Text Placeholder 32">
            <a:extLst>
              <a:ext uri="{FF2B5EF4-FFF2-40B4-BE49-F238E27FC236}">
                <a16:creationId xmlns:a16="http://schemas.microsoft.com/office/drawing/2014/main" id="{32359D0B-5594-3342-AE6C-831A2FEF2674}"/>
              </a:ext>
            </a:extLst>
          </p:cNvPr>
          <p:cNvSpPr>
            <a:spLocks noGrp="1"/>
          </p:cNvSpPr>
          <p:nvPr>
            <p:ph type="body" sz="quarter" idx="44" hasCustomPrompt="1"/>
          </p:nvPr>
        </p:nvSpPr>
        <p:spPr>
          <a:xfrm>
            <a:off x="4070233" y="4598418"/>
            <a:ext cx="2816274" cy="1253909"/>
          </a:xfrm>
        </p:spPr>
        <p:txBody>
          <a:bodyPr anchor="t">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About this section…</a:t>
            </a:r>
            <a:endParaRPr lang="en-US" dirty="0"/>
          </a:p>
        </p:txBody>
      </p:sp>
      <p:sp>
        <p:nvSpPr>
          <p:cNvPr id="45" name="Slide Number Placeholder 5">
            <a:extLst>
              <a:ext uri="{FF2B5EF4-FFF2-40B4-BE49-F238E27FC236}">
                <a16:creationId xmlns:a16="http://schemas.microsoft.com/office/drawing/2014/main" id="{3FB86ECC-1787-314E-88FD-1DD3B3E436D8}"/>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46" name="Straight Connector 45">
            <a:extLst>
              <a:ext uri="{FF2B5EF4-FFF2-40B4-BE49-F238E27FC236}">
                <a16:creationId xmlns:a16="http://schemas.microsoft.com/office/drawing/2014/main" id="{EF84E80E-A717-274B-9612-D871F20A8B89}"/>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47" name="Text Box 5">
            <a:extLst>
              <a:ext uri="{FF2B5EF4-FFF2-40B4-BE49-F238E27FC236}">
                <a16:creationId xmlns:a16="http://schemas.microsoft.com/office/drawing/2014/main" id="{FEA59056-AC8B-A94E-8C95-6DF9DBB4A403}"/>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843023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3">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D8DDDD38-2E7A-8448-ACB8-9C0A38A71ED6}"/>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31" name="Slide Number Placeholder 5">
            <a:extLst>
              <a:ext uri="{FF2B5EF4-FFF2-40B4-BE49-F238E27FC236}">
                <a16:creationId xmlns:a16="http://schemas.microsoft.com/office/drawing/2014/main" id="{561A5571-B1DC-CB41-9630-05AD03F8C628}"/>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33" name="Straight Connector 32">
            <a:extLst>
              <a:ext uri="{FF2B5EF4-FFF2-40B4-BE49-F238E27FC236}">
                <a16:creationId xmlns:a16="http://schemas.microsoft.com/office/drawing/2014/main" id="{91385568-4687-5B44-97BE-CBF66493DBA0}"/>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97" name="Rectangle 296">
            <a:extLst>
              <a:ext uri="{FF2B5EF4-FFF2-40B4-BE49-F238E27FC236}">
                <a16:creationId xmlns:a16="http://schemas.microsoft.com/office/drawing/2014/main" id="{2B26CA4D-2206-644B-BD65-754E83CF460F}"/>
              </a:ext>
            </a:extLst>
          </p:cNvPr>
          <p:cNvSpPr/>
          <p:nvPr userDrawn="1"/>
        </p:nvSpPr>
        <p:spPr>
          <a:xfrm flipV="1">
            <a:off x="634999" y="1847619"/>
            <a:ext cx="6924675" cy="7931809"/>
          </a:xfrm>
          <a:prstGeom prst="rect">
            <a:avLst/>
          </a:prstGeom>
          <a:solidFill>
            <a:srgbClr val="29723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9" name="Text Placeholder 32">
            <a:extLst>
              <a:ext uri="{FF2B5EF4-FFF2-40B4-BE49-F238E27FC236}">
                <a16:creationId xmlns:a16="http://schemas.microsoft.com/office/drawing/2014/main" id="{877A0643-8FF7-5245-8653-0533C49FF165}"/>
              </a:ext>
            </a:extLst>
          </p:cNvPr>
          <p:cNvSpPr>
            <a:spLocks noGrp="1"/>
          </p:cNvSpPr>
          <p:nvPr>
            <p:ph type="body" sz="quarter" idx="30" hasCustomPrompt="1"/>
          </p:nvPr>
        </p:nvSpPr>
        <p:spPr>
          <a:xfrm>
            <a:off x="1062901" y="544498"/>
            <a:ext cx="6172289" cy="825011"/>
          </a:xfrm>
        </p:spPr>
        <p:txBody>
          <a:bodyPr>
            <a:noAutofit/>
          </a:bodyPr>
          <a:lstStyle>
            <a:lvl1pPr marL="0" indent="0" algn="r">
              <a:buNone/>
              <a:defRPr sz="2400" b="1"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cxnSp>
        <p:nvCxnSpPr>
          <p:cNvPr id="40" name="Straight Connector 39">
            <a:extLst>
              <a:ext uri="{FF2B5EF4-FFF2-40B4-BE49-F238E27FC236}">
                <a16:creationId xmlns:a16="http://schemas.microsoft.com/office/drawing/2014/main" id="{91FC04CF-13B9-2343-B53D-AC963968BAD6}"/>
              </a:ext>
            </a:extLst>
          </p:cNvPr>
          <p:cNvCxnSpPr>
            <a:cxnSpLocks/>
          </p:cNvCxnSpPr>
          <p:nvPr userDrawn="1"/>
        </p:nvCxnSpPr>
        <p:spPr>
          <a:xfrm>
            <a:off x="6644923" y="1104017"/>
            <a:ext cx="532210" cy="0"/>
          </a:xfrm>
          <a:prstGeom prst="line">
            <a:avLst/>
          </a:prstGeom>
          <a:ln w="28575">
            <a:solidFill>
              <a:srgbClr val="84BA41"/>
            </a:solidFill>
          </a:ln>
        </p:spPr>
        <p:style>
          <a:lnRef idx="1">
            <a:schemeClr val="accent1"/>
          </a:lnRef>
          <a:fillRef idx="0">
            <a:schemeClr val="accent1"/>
          </a:fillRef>
          <a:effectRef idx="0">
            <a:schemeClr val="accent1"/>
          </a:effectRef>
          <a:fontRef idx="minor">
            <a:schemeClr val="tx1"/>
          </a:fontRef>
        </p:style>
      </p:cxnSp>
      <p:sp>
        <p:nvSpPr>
          <p:cNvPr id="41" name="Text Placeholder 32">
            <a:extLst>
              <a:ext uri="{FF2B5EF4-FFF2-40B4-BE49-F238E27FC236}">
                <a16:creationId xmlns:a16="http://schemas.microsoft.com/office/drawing/2014/main" id="{46071658-149C-EF41-90CF-FDB3AAB487ED}"/>
              </a:ext>
            </a:extLst>
          </p:cNvPr>
          <p:cNvSpPr>
            <a:spLocks noGrp="1"/>
          </p:cNvSpPr>
          <p:nvPr>
            <p:ph type="body" sz="quarter" idx="32" hasCustomPrompt="1"/>
          </p:nvPr>
        </p:nvSpPr>
        <p:spPr>
          <a:xfrm>
            <a:off x="986804" y="4039491"/>
            <a:ext cx="6143428" cy="6163784"/>
          </a:xfrm>
        </p:spPr>
        <p:txBody>
          <a:bodyPr numCol="2"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42" name="Text Placeholder 32">
            <a:extLst>
              <a:ext uri="{FF2B5EF4-FFF2-40B4-BE49-F238E27FC236}">
                <a16:creationId xmlns:a16="http://schemas.microsoft.com/office/drawing/2014/main" id="{25C8C554-6CA5-4344-BA89-9C5DD05D4CD8}"/>
              </a:ext>
            </a:extLst>
          </p:cNvPr>
          <p:cNvSpPr>
            <a:spLocks noGrp="1"/>
          </p:cNvSpPr>
          <p:nvPr>
            <p:ph type="body" sz="quarter" idx="46" hasCustomPrompt="1"/>
          </p:nvPr>
        </p:nvSpPr>
        <p:spPr>
          <a:xfrm>
            <a:off x="986804" y="2318028"/>
            <a:ext cx="6143428" cy="1342243"/>
          </a:xfrm>
        </p:spPr>
        <p:txBody>
          <a:bodyPr numCol="1" spcCol="288000" anchor="t">
            <a:noAutofit/>
          </a:bodyPr>
          <a:lstStyle>
            <a:lvl1pPr marL="0" marR="0" indent="0" algn="r" defTabSz="2072941" rtl="0" eaLnBrk="1" fontAlgn="auto" latinLnBrk="0" hangingPunct="1">
              <a:lnSpc>
                <a:spcPct val="100000"/>
              </a:lnSpc>
              <a:spcBef>
                <a:spcPts val="0"/>
              </a:spcBef>
              <a:spcAft>
                <a:spcPts val="0"/>
              </a:spcAft>
              <a:buClrTx/>
              <a:buSzTx/>
              <a:buFont typeface="Arial" panose="020B0604020202020204" pitchFamily="34" charset="0"/>
              <a:buNone/>
              <a:tabLst/>
              <a:defRPr sz="1200" b="1"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lang="en-IE" dirty="0"/>
              <a:t>Sub-Heading</a:t>
            </a:r>
            <a:endParaRPr lang="en-US" dirty="0"/>
          </a:p>
        </p:txBody>
      </p:sp>
      <p:sp>
        <p:nvSpPr>
          <p:cNvPr id="47" name="Graphic 4">
            <a:extLst>
              <a:ext uri="{FF2B5EF4-FFF2-40B4-BE49-F238E27FC236}">
                <a16:creationId xmlns:a16="http://schemas.microsoft.com/office/drawing/2014/main" id="{091DE449-260F-2041-AD24-A5E3656E69DB}"/>
              </a:ext>
            </a:extLst>
          </p:cNvPr>
          <p:cNvSpPr/>
          <p:nvPr userDrawn="1"/>
        </p:nvSpPr>
        <p:spPr>
          <a:xfrm rot="10800000">
            <a:off x="512397" y="7344005"/>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12" name="Text Box 5">
            <a:extLst>
              <a:ext uri="{FF2B5EF4-FFF2-40B4-BE49-F238E27FC236}">
                <a16:creationId xmlns:a16="http://schemas.microsoft.com/office/drawing/2014/main" id="{6E13D8F8-4907-0047-813B-E79DD2D65790}"/>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56750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ext Slide 3">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D8DDDD38-2E7A-8448-ACB8-9C0A38A71ED6}"/>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31" name="Slide Number Placeholder 5">
            <a:extLst>
              <a:ext uri="{FF2B5EF4-FFF2-40B4-BE49-F238E27FC236}">
                <a16:creationId xmlns:a16="http://schemas.microsoft.com/office/drawing/2014/main" id="{561A5571-B1DC-CB41-9630-05AD03F8C628}"/>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33" name="Straight Connector 32">
            <a:extLst>
              <a:ext uri="{FF2B5EF4-FFF2-40B4-BE49-F238E27FC236}">
                <a16:creationId xmlns:a16="http://schemas.microsoft.com/office/drawing/2014/main" id="{91385568-4687-5B44-97BE-CBF66493DBA0}"/>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97" name="Rectangle 296">
            <a:extLst>
              <a:ext uri="{FF2B5EF4-FFF2-40B4-BE49-F238E27FC236}">
                <a16:creationId xmlns:a16="http://schemas.microsoft.com/office/drawing/2014/main" id="{2B26CA4D-2206-644B-BD65-754E83CF460F}"/>
              </a:ext>
            </a:extLst>
          </p:cNvPr>
          <p:cNvSpPr/>
          <p:nvPr userDrawn="1"/>
        </p:nvSpPr>
        <p:spPr>
          <a:xfrm flipV="1">
            <a:off x="634999" y="488538"/>
            <a:ext cx="6924675" cy="9290890"/>
          </a:xfrm>
          <a:prstGeom prst="rect">
            <a:avLst/>
          </a:prstGeom>
          <a:solidFill>
            <a:srgbClr val="29723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9" name="Text Placeholder 32">
            <a:extLst>
              <a:ext uri="{FF2B5EF4-FFF2-40B4-BE49-F238E27FC236}">
                <a16:creationId xmlns:a16="http://schemas.microsoft.com/office/drawing/2014/main" id="{877A0643-8FF7-5245-8653-0533C49FF165}"/>
              </a:ext>
            </a:extLst>
          </p:cNvPr>
          <p:cNvSpPr>
            <a:spLocks noGrp="1"/>
          </p:cNvSpPr>
          <p:nvPr>
            <p:ph type="body" sz="quarter" idx="30" hasCustomPrompt="1"/>
          </p:nvPr>
        </p:nvSpPr>
        <p:spPr>
          <a:xfrm>
            <a:off x="1078777" y="912385"/>
            <a:ext cx="6172289" cy="825011"/>
          </a:xfrm>
        </p:spPr>
        <p:txBody>
          <a:bodyPr>
            <a:noAutofit/>
          </a:bodyPr>
          <a:lstStyle>
            <a:lvl1pPr marL="0" indent="0" algn="r">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41" name="Text Placeholder 32">
            <a:extLst>
              <a:ext uri="{FF2B5EF4-FFF2-40B4-BE49-F238E27FC236}">
                <a16:creationId xmlns:a16="http://schemas.microsoft.com/office/drawing/2014/main" id="{46071658-149C-EF41-90CF-FDB3AAB487ED}"/>
              </a:ext>
            </a:extLst>
          </p:cNvPr>
          <p:cNvSpPr>
            <a:spLocks noGrp="1"/>
          </p:cNvSpPr>
          <p:nvPr>
            <p:ph type="body" sz="quarter" idx="32" hasCustomPrompt="1"/>
          </p:nvPr>
        </p:nvSpPr>
        <p:spPr>
          <a:xfrm>
            <a:off x="1107638" y="2023849"/>
            <a:ext cx="6143428" cy="3000705"/>
          </a:xfrm>
        </p:spPr>
        <p:txBody>
          <a:bodyPr numCol="2"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47" name="Graphic 4">
            <a:extLst>
              <a:ext uri="{FF2B5EF4-FFF2-40B4-BE49-F238E27FC236}">
                <a16:creationId xmlns:a16="http://schemas.microsoft.com/office/drawing/2014/main" id="{091DE449-260F-2041-AD24-A5E3656E69DB}"/>
              </a:ext>
            </a:extLst>
          </p:cNvPr>
          <p:cNvSpPr/>
          <p:nvPr userDrawn="1"/>
        </p:nvSpPr>
        <p:spPr>
          <a:xfrm rot="10800000">
            <a:off x="512397" y="7344005"/>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12" name="Text Box 5">
            <a:extLst>
              <a:ext uri="{FF2B5EF4-FFF2-40B4-BE49-F238E27FC236}">
                <a16:creationId xmlns:a16="http://schemas.microsoft.com/office/drawing/2014/main" id="{6E13D8F8-4907-0047-813B-E79DD2D65790}"/>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166363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649" name="Graphic 4">
            <a:extLst>
              <a:ext uri="{FF2B5EF4-FFF2-40B4-BE49-F238E27FC236}">
                <a16:creationId xmlns:a16="http://schemas.microsoft.com/office/drawing/2014/main" id="{848B1185-D852-D642-89CB-2349984E4AFA}"/>
              </a:ext>
            </a:extLst>
          </p:cNvPr>
          <p:cNvSpPr/>
          <p:nvPr userDrawn="1"/>
        </p:nvSpPr>
        <p:spPr>
          <a:xfrm rot="10800000">
            <a:off x="377021" y="-15100"/>
            <a:ext cx="5689950" cy="6039526"/>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650" name="Graphic 4">
            <a:extLst>
              <a:ext uri="{FF2B5EF4-FFF2-40B4-BE49-F238E27FC236}">
                <a16:creationId xmlns:a16="http://schemas.microsoft.com/office/drawing/2014/main" id="{831C5895-774F-9849-A25B-4947DE587779}"/>
              </a:ext>
            </a:extLst>
          </p:cNvPr>
          <p:cNvSpPr/>
          <p:nvPr userDrawn="1"/>
        </p:nvSpPr>
        <p:spPr>
          <a:xfrm rot="10800000">
            <a:off x="6648782" y="4338777"/>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648" name="Picture Placeholder 647">
            <a:extLst>
              <a:ext uri="{FF2B5EF4-FFF2-40B4-BE49-F238E27FC236}">
                <a16:creationId xmlns:a16="http://schemas.microsoft.com/office/drawing/2014/main" id="{70C6D80E-27A4-AC4F-98E9-5477F8B051E8}"/>
              </a:ext>
            </a:extLst>
          </p:cNvPr>
          <p:cNvSpPr>
            <a:spLocks noGrp="1"/>
          </p:cNvSpPr>
          <p:nvPr>
            <p:ph type="pic" sz="quarter" idx="10"/>
          </p:nvPr>
        </p:nvSpPr>
        <p:spPr>
          <a:xfrm>
            <a:off x="476524" y="0"/>
            <a:ext cx="6244928" cy="6575080"/>
          </a:xfrm>
          <a:custGeom>
            <a:avLst/>
            <a:gdLst>
              <a:gd name="connsiteX0" fmla="*/ 5590447 w 6244928"/>
              <a:gd name="connsiteY0" fmla="*/ 0 h 6575080"/>
              <a:gd name="connsiteX1" fmla="*/ 6244928 w 6244928"/>
              <a:gd name="connsiteY1" fmla="*/ 0 h 6575080"/>
              <a:gd name="connsiteX2" fmla="*/ 6244928 w 6244928"/>
              <a:gd name="connsiteY2" fmla="*/ 4338777 h 6575080"/>
              <a:gd name="connsiteX3" fmla="*/ 6172252 w 6244928"/>
              <a:gd name="connsiteY3" fmla="*/ 4338777 h 6575080"/>
              <a:gd name="connsiteX4" fmla="*/ 6172252 w 6244928"/>
              <a:gd name="connsiteY4" fmla="*/ 6024425 h 6575080"/>
              <a:gd name="connsiteX5" fmla="*/ 6244928 w 6244928"/>
              <a:gd name="connsiteY5" fmla="*/ 6024425 h 6575080"/>
              <a:gd name="connsiteX6" fmla="*/ 6244928 w 6244928"/>
              <a:gd name="connsiteY6" fmla="*/ 6575080 h 6575080"/>
              <a:gd name="connsiteX7" fmla="*/ 0 w 6244928"/>
              <a:gd name="connsiteY7" fmla="*/ 6575080 h 6575080"/>
              <a:gd name="connsiteX8" fmla="*/ 0 w 6244928"/>
              <a:gd name="connsiteY8" fmla="*/ 6024426 h 6575080"/>
              <a:gd name="connsiteX9" fmla="*/ 5590447 w 6244928"/>
              <a:gd name="connsiteY9" fmla="*/ 6024426 h 657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44928" h="6575080">
                <a:moveTo>
                  <a:pt x="5590447" y="0"/>
                </a:moveTo>
                <a:lnTo>
                  <a:pt x="6244928" y="0"/>
                </a:lnTo>
                <a:lnTo>
                  <a:pt x="6244928" y="4338777"/>
                </a:lnTo>
                <a:lnTo>
                  <a:pt x="6172252" y="4338777"/>
                </a:lnTo>
                <a:lnTo>
                  <a:pt x="6172252" y="6024425"/>
                </a:lnTo>
                <a:lnTo>
                  <a:pt x="6244928" y="6024425"/>
                </a:lnTo>
                <a:lnTo>
                  <a:pt x="6244928" y="6575080"/>
                </a:lnTo>
                <a:lnTo>
                  <a:pt x="0" y="6575080"/>
                </a:lnTo>
                <a:lnTo>
                  <a:pt x="0" y="6024426"/>
                </a:lnTo>
                <a:lnTo>
                  <a:pt x="5590447" y="6024426"/>
                </a:lnTo>
                <a:close/>
              </a:path>
            </a:pathLst>
          </a:custGeom>
          <a:solidFill>
            <a:schemeClr val="bg1">
              <a:lumMod val="85000"/>
            </a:schemeClr>
          </a:solidFill>
        </p:spPr>
        <p:txBody>
          <a:bodyPr wrap="square">
            <a:noAutofit/>
          </a:bodyPr>
          <a:lstStyle>
            <a:lvl1pPr marL="0" indent="0">
              <a:buNone/>
              <a:defRPr sz="900"/>
            </a:lvl1pPr>
          </a:lstStyle>
          <a:p>
            <a:endParaRPr lang="en-US"/>
          </a:p>
        </p:txBody>
      </p:sp>
      <p:grpSp>
        <p:nvGrpSpPr>
          <p:cNvPr id="326" name="Graphic 76">
            <a:extLst>
              <a:ext uri="{FF2B5EF4-FFF2-40B4-BE49-F238E27FC236}">
                <a16:creationId xmlns:a16="http://schemas.microsoft.com/office/drawing/2014/main" id="{08DA0C05-99A2-CE41-B0AF-8214E5D3A263}"/>
              </a:ext>
            </a:extLst>
          </p:cNvPr>
          <p:cNvGrpSpPr/>
          <p:nvPr userDrawn="1"/>
        </p:nvGrpSpPr>
        <p:grpSpPr>
          <a:xfrm>
            <a:off x="338459" y="10048427"/>
            <a:ext cx="2526982" cy="234917"/>
            <a:chOff x="6923246" y="4898421"/>
            <a:chExt cx="1763327" cy="163925"/>
          </a:xfrm>
        </p:grpSpPr>
        <p:grpSp>
          <p:nvGrpSpPr>
            <p:cNvPr id="328" name="Graphic 76">
              <a:extLst>
                <a:ext uri="{FF2B5EF4-FFF2-40B4-BE49-F238E27FC236}">
                  <a16:creationId xmlns:a16="http://schemas.microsoft.com/office/drawing/2014/main" id="{FBC3E866-EC5A-DC44-A7E7-B6058D63DF91}"/>
                </a:ext>
              </a:extLst>
            </p:cNvPr>
            <p:cNvGrpSpPr/>
            <p:nvPr/>
          </p:nvGrpSpPr>
          <p:grpSpPr>
            <a:xfrm>
              <a:off x="7942326" y="4900231"/>
              <a:ext cx="744247" cy="162115"/>
              <a:chOff x="7942326" y="4900231"/>
              <a:chExt cx="744247" cy="162115"/>
            </a:xfrm>
          </p:grpSpPr>
          <p:sp>
            <p:nvSpPr>
              <p:cNvPr id="562" name="Freeform 561">
                <a:extLst>
                  <a:ext uri="{FF2B5EF4-FFF2-40B4-BE49-F238E27FC236}">
                    <a16:creationId xmlns:a16="http://schemas.microsoft.com/office/drawing/2014/main" id="{7597D161-9C15-6743-AB74-A8A8B660E189}"/>
                  </a:ext>
                </a:extLst>
              </p:cNvPr>
              <p:cNvSpPr/>
              <p:nvPr/>
            </p:nvSpPr>
            <p:spPr>
              <a:xfrm>
                <a:off x="7942326" y="4900231"/>
                <a:ext cx="239133" cy="161258"/>
              </a:xfrm>
              <a:custGeom>
                <a:avLst/>
                <a:gdLst>
                  <a:gd name="connsiteX0" fmla="*/ 0 w 239133"/>
                  <a:gd name="connsiteY0" fmla="*/ 0 h 161258"/>
                  <a:gd name="connsiteX1" fmla="*/ 239134 w 239133"/>
                  <a:gd name="connsiteY1" fmla="*/ 0 h 161258"/>
                  <a:gd name="connsiteX2" fmla="*/ 239134 w 239133"/>
                  <a:gd name="connsiteY2" fmla="*/ 161258 h 161258"/>
                  <a:gd name="connsiteX3" fmla="*/ 0 w 239133"/>
                  <a:gd name="connsiteY3" fmla="*/ 161258 h 161258"/>
                </a:gdLst>
                <a:ahLst/>
                <a:cxnLst>
                  <a:cxn ang="0">
                    <a:pos x="connsiteX0" y="connsiteY0"/>
                  </a:cxn>
                  <a:cxn ang="0">
                    <a:pos x="connsiteX1" y="connsiteY1"/>
                  </a:cxn>
                  <a:cxn ang="0">
                    <a:pos x="connsiteX2" y="connsiteY2"/>
                  </a:cxn>
                  <a:cxn ang="0">
                    <a:pos x="connsiteX3" y="connsiteY3"/>
                  </a:cxn>
                </a:cxnLst>
                <a:rect l="l" t="t" r="r" b="b"/>
                <a:pathLst>
                  <a:path w="239133" h="161258">
                    <a:moveTo>
                      <a:pt x="0" y="0"/>
                    </a:moveTo>
                    <a:lnTo>
                      <a:pt x="239134" y="0"/>
                    </a:lnTo>
                    <a:lnTo>
                      <a:pt x="239134" y="161258"/>
                    </a:lnTo>
                    <a:lnTo>
                      <a:pt x="0" y="161258"/>
                    </a:lnTo>
                    <a:close/>
                  </a:path>
                </a:pathLst>
              </a:custGeom>
              <a:solidFill>
                <a:srgbClr val="23509E"/>
              </a:solidFill>
              <a:ln w="9509" cap="flat">
                <a:noFill/>
                <a:prstDash val="solid"/>
                <a:miter/>
              </a:ln>
            </p:spPr>
            <p:txBody>
              <a:bodyPr rtlCol="0" anchor="ctr"/>
              <a:lstStyle/>
              <a:p>
                <a:endParaRPr lang="en-US" dirty="0"/>
              </a:p>
            </p:txBody>
          </p:sp>
          <p:sp>
            <p:nvSpPr>
              <p:cNvPr id="563" name="Freeform 562">
                <a:extLst>
                  <a:ext uri="{FF2B5EF4-FFF2-40B4-BE49-F238E27FC236}">
                    <a16:creationId xmlns:a16="http://schemas.microsoft.com/office/drawing/2014/main" id="{95B74F27-4DAF-9540-98F4-E983C32E3D74}"/>
                  </a:ext>
                </a:extLst>
              </p:cNvPr>
              <p:cNvSpPr/>
              <p:nvPr/>
            </p:nvSpPr>
            <p:spPr>
              <a:xfrm>
                <a:off x="8105492" y="4972716"/>
                <a:ext cx="16373" cy="14573"/>
              </a:xfrm>
              <a:custGeom>
                <a:avLst/>
                <a:gdLst>
                  <a:gd name="connsiteX0" fmla="*/ 16374 w 16373"/>
                  <a:gd name="connsiteY0" fmla="*/ 5524 h 14573"/>
                  <a:gd name="connsiteX1" fmla="*/ 13899 w 16373"/>
                  <a:gd name="connsiteY1" fmla="*/ 5429 h 14573"/>
                  <a:gd name="connsiteX2" fmla="*/ 10186 w 16373"/>
                  <a:gd name="connsiteY2" fmla="*/ 5334 h 14573"/>
                  <a:gd name="connsiteX3" fmla="*/ 8949 w 16373"/>
                  <a:gd name="connsiteY3" fmla="*/ 2095 h 14573"/>
                  <a:gd name="connsiteX4" fmla="*/ 8187 w 16373"/>
                  <a:gd name="connsiteY4" fmla="*/ 0 h 14573"/>
                  <a:gd name="connsiteX5" fmla="*/ 7425 w 16373"/>
                  <a:gd name="connsiteY5" fmla="*/ 2095 h 14573"/>
                  <a:gd name="connsiteX6" fmla="*/ 6188 w 16373"/>
                  <a:gd name="connsiteY6" fmla="*/ 5334 h 14573"/>
                  <a:gd name="connsiteX7" fmla="*/ 2570 w 16373"/>
                  <a:gd name="connsiteY7" fmla="*/ 5429 h 14573"/>
                  <a:gd name="connsiteX8" fmla="*/ 0 w 16373"/>
                  <a:gd name="connsiteY8" fmla="*/ 5524 h 14573"/>
                  <a:gd name="connsiteX9" fmla="*/ 2094 w 16373"/>
                  <a:gd name="connsiteY9" fmla="*/ 6953 h 14573"/>
                  <a:gd name="connsiteX10" fmla="*/ 4950 w 16373"/>
                  <a:gd name="connsiteY10" fmla="*/ 9049 h 14573"/>
                  <a:gd name="connsiteX11" fmla="*/ 3903 w 16373"/>
                  <a:gd name="connsiteY11" fmla="*/ 12382 h 14573"/>
                  <a:gd name="connsiteX12" fmla="*/ 3237 w 16373"/>
                  <a:gd name="connsiteY12" fmla="*/ 14573 h 14573"/>
                  <a:gd name="connsiteX13" fmla="*/ 5141 w 16373"/>
                  <a:gd name="connsiteY13" fmla="*/ 13335 h 14573"/>
                  <a:gd name="connsiteX14" fmla="*/ 8187 w 16373"/>
                  <a:gd name="connsiteY14" fmla="*/ 11335 h 14573"/>
                  <a:gd name="connsiteX15" fmla="*/ 11233 w 16373"/>
                  <a:gd name="connsiteY15" fmla="*/ 13335 h 14573"/>
                  <a:gd name="connsiteX16" fmla="*/ 13232 w 16373"/>
                  <a:gd name="connsiteY16" fmla="*/ 14573 h 14573"/>
                  <a:gd name="connsiteX17" fmla="*/ 11424 w 16373"/>
                  <a:gd name="connsiteY17" fmla="*/ 9049 h 14573"/>
                  <a:gd name="connsiteX18" fmla="*/ 16374 w 16373"/>
                  <a:gd name="connsiteY18" fmla="*/ 5524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373" h="14573">
                    <a:moveTo>
                      <a:pt x="16374" y="5524"/>
                    </a:moveTo>
                    <a:lnTo>
                      <a:pt x="13899" y="5429"/>
                    </a:lnTo>
                    <a:lnTo>
                      <a:pt x="10186" y="5334"/>
                    </a:lnTo>
                    <a:lnTo>
                      <a:pt x="8949" y="2095"/>
                    </a:lnTo>
                    <a:lnTo>
                      <a:pt x="8187" y="0"/>
                    </a:lnTo>
                    <a:lnTo>
                      <a:pt x="7425" y="2095"/>
                    </a:lnTo>
                    <a:lnTo>
                      <a:pt x="6188" y="5334"/>
                    </a:lnTo>
                    <a:lnTo>
                      <a:pt x="2570" y="5429"/>
                    </a:lnTo>
                    <a:lnTo>
                      <a:pt x="0" y="5524"/>
                    </a:lnTo>
                    <a:lnTo>
                      <a:pt x="2094" y="6953"/>
                    </a:lnTo>
                    <a:lnTo>
                      <a:pt x="4950" y="9049"/>
                    </a:lnTo>
                    <a:lnTo>
                      <a:pt x="3903" y="12382"/>
                    </a:lnTo>
                    <a:lnTo>
                      <a:pt x="3237" y="14573"/>
                    </a:lnTo>
                    <a:lnTo>
                      <a:pt x="5141" y="13335"/>
                    </a:lnTo>
                    <a:lnTo>
                      <a:pt x="8187" y="11335"/>
                    </a:lnTo>
                    <a:lnTo>
                      <a:pt x="11233" y="13335"/>
                    </a:lnTo>
                    <a:lnTo>
                      <a:pt x="13232" y="14573"/>
                    </a:lnTo>
                    <a:lnTo>
                      <a:pt x="11424" y="9049"/>
                    </a:lnTo>
                    <a:lnTo>
                      <a:pt x="16374" y="5524"/>
                    </a:lnTo>
                  </a:path>
                </a:pathLst>
              </a:custGeom>
              <a:solidFill>
                <a:srgbClr val="F8EB37"/>
              </a:solidFill>
              <a:ln w="9509" cap="flat">
                <a:noFill/>
                <a:prstDash val="solid"/>
                <a:miter/>
              </a:ln>
            </p:spPr>
            <p:txBody>
              <a:bodyPr rtlCol="0" anchor="ctr"/>
              <a:lstStyle/>
              <a:p>
                <a:endParaRPr lang="en-US"/>
              </a:p>
            </p:txBody>
          </p:sp>
          <p:sp>
            <p:nvSpPr>
              <p:cNvPr id="564" name="Freeform 563">
                <a:extLst>
                  <a:ext uri="{FF2B5EF4-FFF2-40B4-BE49-F238E27FC236}">
                    <a16:creationId xmlns:a16="http://schemas.microsoft.com/office/drawing/2014/main" id="{5C6B5F42-ADCD-B546-AC4C-41C573E22823}"/>
                  </a:ext>
                </a:extLst>
              </p:cNvPr>
              <p:cNvSpPr/>
              <p:nvPr/>
            </p:nvSpPr>
            <p:spPr>
              <a:xfrm>
                <a:off x="8103874" y="4971097"/>
                <a:ext cx="19610" cy="17526"/>
              </a:xfrm>
              <a:custGeom>
                <a:avLst/>
                <a:gdLst>
                  <a:gd name="connsiteX0" fmla="*/ 15803 w 19610"/>
                  <a:gd name="connsiteY0" fmla="*/ 17526 h 17526"/>
                  <a:gd name="connsiteX1" fmla="*/ 9805 w 19610"/>
                  <a:gd name="connsiteY1" fmla="*/ 13526 h 17526"/>
                  <a:gd name="connsiteX2" fmla="*/ 3808 w 19610"/>
                  <a:gd name="connsiteY2" fmla="*/ 17431 h 17526"/>
                  <a:gd name="connsiteX3" fmla="*/ 5902 w 19610"/>
                  <a:gd name="connsiteY3" fmla="*/ 10858 h 17526"/>
                  <a:gd name="connsiteX4" fmla="*/ 0 w 19610"/>
                  <a:gd name="connsiteY4" fmla="*/ 6572 h 17526"/>
                  <a:gd name="connsiteX5" fmla="*/ 7425 w 19610"/>
                  <a:gd name="connsiteY5" fmla="*/ 6382 h 17526"/>
                  <a:gd name="connsiteX6" fmla="*/ 9805 w 19610"/>
                  <a:gd name="connsiteY6" fmla="*/ 0 h 17526"/>
                  <a:gd name="connsiteX7" fmla="*/ 12185 w 19610"/>
                  <a:gd name="connsiteY7" fmla="*/ 6382 h 17526"/>
                  <a:gd name="connsiteX8" fmla="*/ 19610 w 19610"/>
                  <a:gd name="connsiteY8" fmla="*/ 6572 h 17526"/>
                  <a:gd name="connsiteX9" fmla="*/ 13708 w 19610"/>
                  <a:gd name="connsiteY9" fmla="*/ 10858 h 17526"/>
                  <a:gd name="connsiteX10" fmla="*/ 15803 w 19610"/>
                  <a:gd name="connsiteY10" fmla="*/ 17526 h 17526"/>
                  <a:gd name="connsiteX11" fmla="*/ 3237 w 19610"/>
                  <a:gd name="connsiteY11" fmla="*/ 7620 h 17526"/>
                  <a:gd name="connsiteX12" fmla="*/ 7235 w 19610"/>
                  <a:gd name="connsiteY12" fmla="*/ 10478 h 17526"/>
                  <a:gd name="connsiteX13" fmla="*/ 5807 w 19610"/>
                  <a:gd name="connsiteY13" fmla="*/ 14954 h 17526"/>
                  <a:gd name="connsiteX14" fmla="*/ 9805 w 19610"/>
                  <a:gd name="connsiteY14" fmla="*/ 12287 h 17526"/>
                  <a:gd name="connsiteX15" fmla="*/ 13803 w 19610"/>
                  <a:gd name="connsiteY15" fmla="*/ 14954 h 17526"/>
                  <a:gd name="connsiteX16" fmla="*/ 12375 w 19610"/>
                  <a:gd name="connsiteY16" fmla="*/ 10478 h 17526"/>
                  <a:gd name="connsiteX17" fmla="*/ 16374 w 19610"/>
                  <a:gd name="connsiteY17" fmla="*/ 7620 h 17526"/>
                  <a:gd name="connsiteX18" fmla="*/ 11423 w 19610"/>
                  <a:gd name="connsiteY18" fmla="*/ 7525 h 17526"/>
                  <a:gd name="connsiteX19" fmla="*/ 9805 w 19610"/>
                  <a:gd name="connsiteY19" fmla="*/ 3143 h 17526"/>
                  <a:gd name="connsiteX20" fmla="*/ 8187 w 19610"/>
                  <a:gd name="connsiteY20" fmla="*/ 7525 h 17526"/>
                  <a:gd name="connsiteX21" fmla="*/ 3237 w 19610"/>
                  <a:gd name="connsiteY21" fmla="*/ 7620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15803" y="17526"/>
                    </a:moveTo>
                    <a:lnTo>
                      <a:pt x="9805" y="13526"/>
                    </a:lnTo>
                    <a:lnTo>
                      <a:pt x="3808" y="17431"/>
                    </a:lnTo>
                    <a:lnTo>
                      <a:pt x="5902" y="10858"/>
                    </a:lnTo>
                    <a:lnTo>
                      <a:pt x="0" y="6572"/>
                    </a:lnTo>
                    <a:lnTo>
                      <a:pt x="7425" y="6382"/>
                    </a:lnTo>
                    <a:lnTo>
                      <a:pt x="9805" y="0"/>
                    </a:lnTo>
                    <a:lnTo>
                      <a:pt x="12185" y="6382"/>
                    </a:lnTo>
                    <a:lnTo>
                      <a:pt x="19610" y="6572"/>
                    </a:lnTo>
                    <a:lnTo>
                      <a:pt x="13708" y="10858"/>
                    </a:lnTo>
                    <a:lnTo>
                      <a:pt x="15803" y="17526"/>
                    </a:lnTo>
                    <a:close/>
                    <a:moveTo>
                      <a:pt x="3237" y="7620"/>
                    </a:moveTo>
                    <a:lnTo>
                      <a:pt x="7235" y="10478"/>
                    </a:lnTo>
                    <a:lnTo>
                      <a:pt x="5807" y="14954"/>
                    </a:lnTo>
                    <a:lnTo>
                      <a:pt x="9805" y="12287"/>
                    </a:lnTo>
                    <a:lnTo>
                      <a:pt x="13803" y="14954"/>
                    </a:lnTo>
                    <a:lnTo>
                      <a:pt x="12375" y="10478"/>
                    </a:lnTo>
                    <a:lnTo>
                      <a:pt x="16374" y="7620"/>
                    </a:lnTo>
                    <a:lnTo>
                      <a:pt x="11423" y="7525"/>
                    </a:lnTo>
                    <a:lnTo>
                      <a:pt x="9805" y="3143"/>
                    </a:lnTo>
                    <a:lnTo>
                      <a:pt x="8187" y="7525"/>
                    </a:lnTo>
                    <a:lnTo>
                      <a:pt x="3237" y="7620"/>
                    </a:lnTo>
                    <a:close/>
                  </a:path>
                </a:pathLst>
              </a:custGeom>
              <a:solidFill>
                <a:srgbClr val="F8EB37"/>
              </a:solidFill>
              <a:ln w="9509" cap="flat">
                <a:noFill/>
                <a:prstDash val="solid"/>
                <a:miter/>
              </a:ln>
            </p:spPr>
            <p:txBody>
              <a:bodyPr rtlCol="0" anchor="ctr"/>
              <a:lstStyle/>
              <a:p>
                <a:endParaRPr lang="en-US"/>
              </a:p>
            </p:txBody>
          </p:sp>
          <p:sp>
            <p:nvSpPr>
              <p:cNvPr id="565" name="Freeform 564">
                <a:extLst>
                  <a:ext uri="{FF2B5EF4-FFF2-40B4-BE49-F238E27FC236}">
                    <a16:creationId xmlns:a16="http://schemas.microsoft.com/office/drawing/2014/main" id="{F980F03C-100F-FE4F-8DD9-B8AE6BE705D6}"/>
                  </a:ext>
                </a:extLst>
              </p:cNvPr>
              <p:cNvSpPr/>
              <p:nvPr/>
            </p:nvSpPr>
            <p:spPr>
              <a:xfrm>
                <a:off x="8098638" y="4946713"/>
                <a:ext cx="16278" cy="14573"/>
              </a:xfrm>
              <a:custGeom>
                <a:avLst/>
                <a:gdLst>
                  <a:gd name="connsiteX0" fmla="*/ 4855 w 16278"/>
                  <a:gd name="connsiteY0" fmla="*/ 9049 h 14573"/>
                  <a:gd name="connsiteX1" fmla="*/ 3808 w 16278"/>
                  <a:gd name="connsiteY1" fmla="*/ 12383 h 14573"/>
                  <a:gd name="connsiteX2" fmla="*/ 3142 w 16278"/>
                  <a:gd name="connsiteY2" fmla="*/ 14573 h 14573"/>
                  <a:gd name="connsiteX3" fmla="*/ 5045 w 16278"/>
                  <a:gd name="connsiteY3" fmla="*/ 13335 h 14573"/>
                  <a:gd name="connsiteX4" fmla="*/ 8092 w 16278"/>
                  <a:gd name="connsiteY4" fmla="*/ 11240 h 14573"/>
                  <a:gd name="connsiteX5" fmla="*/ 11233 w 16278"/>
                  <a:gd name="connsiteY5" fmla="*/ 13335 h 14573"/>
                  <a:gd name="connsiteX6" fmla="*/ 13137 w 16278"/>
                  <a:gd name="connsiteY6" fmla="*/ 14573 h 14573"/>
                  <a:gd name="connsiteX7" fmla="*/ 12376 w 16278"/>
                  <a:gd name="connsiteY7" fmla="*/ 12383 h 14573"/>
                  <a:gd name="connsiteX8" fmla="*/ 11328 w 16278"/>
                  <a:gd name="connsiteY8" fmla="*/ 9049 h 14573"/>
                  <a:gd name="connsiteX9" fmla="*/ 14279 w 16278"/>
                  <a:gd name="connsiteY9" fmla="*/ 6953 h 14573"/>
                  <a:gd name="connsiteX10" fmla="*/ 16279 w 16278"/>
                  <a:gd name="connsiteY10" fmla="*/ 5525 h 14573"/>
                  <a:gd name="connsiteX11" fmla="*/ 13804 w 16278"/>
                  <a:gd name="connsiteY11" fmla="*/ 5429 h 14573"/>
                  <a:gd name="connsiteX12" fmla="*/ 10091 w 16278"/>
                  <a:gd name="connsiteY12" fmla="*/ 5429 h 14573"/>
                  <a:gd name="connsiteX13" fmla="*/ 8949 w 16278"/>
                  <a:gd name="connsiteY13" fmla="*/ 2096 h 14573"/>
                  <a:gd name="connsiteX14" fmla="*/ 8092 w 16278"/>
                  <a:gd name="connsiteY14" fmla="*/ 0 h 14573"/>
                  <a:gd name="connsiteX15" fmla="*/ 7330 w 16278"/>
                  <a:gd name="connsiteY15" fmla="*/ 2096 h 14573"/>
                  <a:gd name="connsiteX16" fmla="*/ 6188 w 16278"/>
                  <a:gd name="connsiteY16" fmla="*/ 5429 h 14573"/>
                  <a:gd name="connsiteX17" fmla="*/ 2475 w 16278"/>
                  <a:gd name="connsiteY17" fmla="*/ 5429 h 14573"/>
                  <a:gd name="connsiteX18" fmla="*/ 0 w 16278"/>
                  <a:gd name="connsiteY18" fmla="*/ 5525 h 14573"/>
                  <a:gd name="connsiteX19" fmla="*/ 1999 w 16278"/>
                  <a:gd name="connsiteY19" fmla="*/ 6953 h 14573"/>
                  <a:gd name="connsiteX20" fmla="*/ 4855 w 16278"/>
                  <a:gd name="connsiteY20" fmla="*/ 9049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573">
                    <a:moveTo>
                      <a:pt x="4855" y="9049"/>
                    </a:moveTo>
                    <a:lnTo>
                      <a:pt x="3808" y="12383"/>
                    </a:lnTo>
                    <a:lnTo>
                      <a:pt x="3142" y="14573"/>
                    </a:lnTo>
                    <a:lnTo>
                      <a:pt x="5045" y="13335"/>
                    </a:lnTo>
                    <a:lnTo>
                      <a:pt x="8092" y="11240"/>
                    </a:lnTo>
                    <a:lnTo>
                      <a:pt x="11233" y="13335"/>
                    </a:lnTo>
                    <a:lnTo>
                      <a:pt x="13137" y="14573"/>
                    </a:lnTo>
                    <a:lnTo>
                      <a:pt x="12376" y="12383"/>
                    </a:lnTo>
                    <a:lnTo>
                      <a:pt x="11328" y="9049"/>
                    </a:lnTo>
                    <a:lnTo>
                      <a:pt x="14279" y="6953"/>
                    </a:lnTo>
                    <a:lnTo>
                      <a:pt x="16279" y="5525"/>
                    </a:lnTo>
                    <a:lnTo>
                      <a:pt x="13804" y="5429"/>
                    </a:lnTo>
                    <a:lnTo>
                      <a:pt x="10091" y="5429"/>
                    </a:lnTo>
                    <a:lnTo>
                      <a:pt x="8949" y="2096"/>
                    </a:lnTo>
                    <a:lnTo>
                      <a:pt x="8092" y="0"/>
                    </a:lnTo>
                    <a:lnTo>
                      <a:pt x="7330" y="2096"/>
                    </a:lnTo>
                    <a:lnTo>
                      <a:pt x="6188" y="5429"/>
                    </a:lnTo>
                    <a:lnTo>
                      <a:pt x="2475" y="5429"/>
                    </a:lnTo>
                    <a:lnTo>
                      <a:pt x="0" y="5525"/>
                    </a:lnTo>
                    <a:lnTo>
                      <a:pt x="1999" y="6953"/>
                    </a:lnTo>
                    <a:lnTo>
                      <a:pt x="4855" y="9049"/>
                    </a:lnTo>
                  </a:path>
                </a:pathLst>
              </a:custGeom>
              <a:solidFill>
                <a:srgbClr val="F8EB37"/>
              </a:solidFill>
              <a:ln w="9509" cap="flat">
                <a:noFill/>
                <a:prstDash val="solid"/>
                <a:miter/>
              </a:ln>
            </p:spPr>
            <p:txBody>
              <a:bodyPr rtlCol="0" anchor="ctr"/>
              <a:lstStyle/>
              <a:p>
                <a:endParaRPr lang="en-US"/>
              </a:p>
            </p:txBody>
          </p:sp>
          <p:sp>
            <p:nvSpPr>
              <p:cNvPr id="566" name="Freeform 565">
                <a:extLst>
                  <a:ext uri="{FF2B5EF4-FFF2-40B4-BE49-F238E27FC236}">
                    <a16:creationId xmlns:a16="http://schemas.microsoft.com/office/drawing/2014/main" id="{BE0E5656-AA60-2743-ABDD-78C3206DA755}"/>
                  </a:ext>
                </a:extLst>
              </p:cNvPr>
              <p:cNvSpPr/>
              <p:nvPr/>
            </p:nvSpPr>
            <p:spPr>
              <a:xfrm>
                <a:off x="8097020" y="4945189"/>
                <a:ext cx="19610" cy="17430"/>
              </a:xfrm>
              <a:custGeom>
                <a:avLst/>
                <a:gdLst>
                  <a:gd name="connsiteX0" fmla="*/ 15707 w 19610"/>
                  <a:gd name="connsiteY0" fmla="*/ 17431 h 17430"/>
                  <a:gd name="connsiteX1" fmla="*/ 9805 w 19610"/>
                  <a:gd name="connsiteY1" fmla="*/ 13526 h 17430"/>
                  <a:gd name="connsiteX2" fmla="*/ 3808 w 19610"/>
                  <a:gd name="connsiteY2" fmla="*/ 17431 h 17430"/>
                  <a:gd name="connsiteX3" fmla="*/ 5902 w 19610"/>
                  <a:gd name="connsiteY3" fmla="*/ 10859 h 17430"/>
                  <a:gd name="connsiteX4" fmla="*/ 0 w 19610"/>
                  <a:gd name="connsiteY4" fmla="*/ 6572 h 17430"/>
                  <a:gd name="connsiteX5" fmla="*/ 7425 w 19610"/>
                  <a:gd name="connsiteY5" fmla="*/ 6477 h 17430"/>
                  <a:gd name="connsiteX6" fmla="*/ 9805 w 19610"/>
                  <a:gd name="connsiteY6" fmla="*/ 0 h 17430"/>
                  <a:gd name="connsiteX7" fmla="*/ 12185 w 19610"/>
                  <a:gd name="connsiteY7" fmla="*/ 6477 h 17430"/>
                  <a:gd name="connsiteX8" fmla="*/ 19610 w 19610"/>
                  <a:gd name="connsiteY8" fmla="*/ 6572 h 17430"/>
                  <a:gd name="connsiteX9" fmla="*/ 13708 w 19610"/>
                  <a:gd name="connsiteY9" fmla="*/ 10859 h 17430"/>
                  <a:gd name="connsiteX10" fmla="*/ 15707 w 19610"/>
                  <a:gd name="connsiteY10" fmla="*/ 17431 h 17430"/>
                  <a:gd name="connsiteX11" fmla="*/ 3237 w 19610"/>
                  <a:gd name="connsiteY11" fmla="*/ 7525 h 17430"/>
                  <a:gd name="connsiteX12" fmla="*/ 7140 w 19610"/>
                  <a:gd name="connsiteY12" fmla="*/ 10382 h 17430"/>
                  <a:gd name="connsiteX13" fmla="*/ 5712 w 19610"/>
                  <a:gd name="connsiteY13" fmla="*/ 14859 h 17430"/>
                  <a:gd name="connsiteX14" fmla="*/ 9710 w 19610"/>
                  <a:gd name="connsiteY14" fmla="*/ 12192 h 17430"/>
                  <a:gd name="connsiteX15" fmla="*/ 13708 w 19610"/>
                  <a:gd name="connsiteY15" fmla="*/ 14859 h 17430"/>
                  <a:gd name="connsiteX16" fmla="*/ 12280 w 19610"/>
                  <a:gd name="connsiteY16" fmla="*/ 10382 h 17430"/>
                  <a:gd name="connsiteX17" fmla="*/ 16279 w 19610"/>
                  <a:gd name="connsiteY17" fmla="*/ 7525 h 17430"/>
                  <a:gd name="connsiteX18" fmla="*/ 11328 w 19610"/>
                  <a:gd name="connsiteY18" fmla="*/ 7430 h 17430"/>
                  <a:gd name="connsiteX19" fmla="*/ 9710 w 19610"/>
                  <a:gd name="connsiteY19" fmla="*/ 3048 h 17430"/>
                  <a:gd name="connsiteX20" fmla="*/ 8092 w 19610"/>
                  <a:gd name="connsiteY20" fmla="*/ 7430 h 17430"/>
                  <a:gd name="connsiteX21" fmla="*/ 3237 w 19610"/>
                  <a:gd name="connsiteY21" fmla="*/ 7525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15707" y="17431"/>
                    </a:moveTo>
                    <a:lnTo>
                      <a:pt x="9805" y="13526"/>
                    </a:lnTo>
                    <a:lnTo>
                      <a:pt x="3808" y="17431"/>
                    </a:lnTo>
                    <a:lnTo>
                      <a:pt x="5902" y="10859"/>
                    </a:lnTo>
                    <a:lnTo>
                      <a:pt x="0" y="6572"/>
                    </a:lnTo>
                    <a:lnTo>
                      <a:pt x="7425" y="6477"/>
                    </a:lnTo>
                    <a:lnTo>
                      <a:pt x="9805" y="0"/>
                    </a:lnTo>
                    <a:lnTo>
                      <a:pt x="12185" y="6477"/>
                    </a:lnTo>
                    <a:lnTo>
                      <a:pt x="19610" y="6572"/>
                    </a:lnTo>
                    <a:lnTo>
                      <a:pt x="13708" y="10859"/>
                    </a:lnTo>
                    <a:lnTo>
                      <a:pt x="15707" y="17431"/>
                    </a:lnTo>
                    <a:close/>
                    <a:moveTo>
                      <a:pt x="3237" y="7525"/>
                    </a:moveTo>
                    <a:lnTo>
                      <a:pt x="7140" y="10382"/>
                    </a:lnTo>
                    <a:lnTo>
                      <a:pt x="5712" y="14859"/>
                    </a:lnTo>
                    <a:lnTo>
                      <a:pt x="9710" y="12192"/>
                    </a:lnTo>
                    <a:lnTo>
                      <a:pt x="13708" y="14859"/>
                    </a:lnTo>
                    <a:lnTo>
                      <a:pt x="12280" y="10382"/>
                    </a:lnTo>
                    <a:lnTo>
                      <a:pt x="16279" y="7525"/>
                    </a:lnTo>
                    <a:lnTo>
                      <a:pt x="11328" y="7430"/>
                    </a:lnTo>
                    <a:lnTo>
                      <a:pt x="9710" y="3048"/>
                    </a:lnTo>
                    <a:lnTo>
                      <a:pt x="8092" y="7430"/>
                    </a:lnTo>
                    <a:lnTo>
                      <a:pt x="3237" y="7525"/>
                    </a:lnTo>
                    <a:close/>
                  </a:path>
                </a:pathLst>
              </a:custGeom>
              <a:solidFill>
                <a:srgbClr val="F8EB37"/>
              </a:solidFill>
              <a:ln w="9509" cap="flat">
                <a:noFill/>
                <a:prstDash val="solid"/>
                <a:miter/>
              </a:ln>
            </p:spPr>
            <p:txBody>
              <a:bodyPr rtlCol="0" anchor="ctr"/>
              <a:lstStyle/>
              <a:p>
                <a:endParaRPr lang="en-US"/>
              </a:p>
            </p:txBody>
          </p:sp>
          <p:sp>
            <p:nvSpPr>
              <p:cNvPr id="567" name="Freeform 566">
                <a:extLst>
                  <a:ext uri="{FF2B5EF4-FFF2-40B4-BE49-F238E27FC236}">
                    <a16:creationId xmlns:a16="http://schemas.microsoft.com/office/drawing/2014/main" id="{F495EB5E-99D7-6441-BD50-26B2D159B242}"/>
                  </a:ext>
                </a:extLst>
              </p:cNvPr>
              <p:cNvSpPr/>
              <p:nvPr/>
            </p:nvSpPr>
            <p:spPr>
              <a:xfrm>
                <a:off x="8079790" y="4927758"/>
                <a:ext cx="16373" cy="14668"/>
              </a:xfrm>
              <a:custGeom>
                <a:avLst/>
                <a:gdLst>
                  <a:gd name="connsiteX0" fmla="*/ 10186 w 16373"/>
                  <a:gd name="connsiteY0" fmla="*/ 5429 h 14668"/>
                  <a:gd name="connsiteX1" fmla="*/ 8949 w 16373"/>
                  <a:gd name="connsiteY1" fmla="*/ 2191 h 14668"/>
                  <a:gd name="connsiteX2" fmla="*/ 8187 w 16373"/>
                  <a:gd name="connsiteY2" fmla="*/ 0 h 14668"/>
                  <a:gd name="connsiteX3" fmla="*/ 6188 w 16373"/>
                  <a:gd name="connsiteY3" fmla="*/ 5429 h 14668"/>
                  <a:gd name="connsiteX4" fmla="*/ 2475 w 16373"/>
                  <a:gd name="connsiteY4" fmla="*/ 5524 h 14668"/>
                  <a:gd name="connsiteX5" fmla="*/ 0 w 16373"/>
                  <a:gd name="connsiteY5" fmla="*/ 5524 h 14668"/>
                  <a:gd name="connsiteX6" fmla="*/ 2094 w 16373"/>
                  <a:gd name="connsiteY6" fmla="*/ 7048 h 14668"/>
                  <a:gd name="connsiteX7" fmla="*/ 4950 w 16373"/>
                  <a:gd name="connsiteY7" fmla="*/ 9144 h 14668"/>
                  <a:gd name="connsiteX8" fmla="*/ 3903 w 16373"/>
                  <a:gd name="connsiteY8" fmla="*/ 12382 h 14668"/>
                  <a:gd name="connsiteX9" fmla="*/ 3141 w 16373"/>
                  <a:gd name="connsiteY9" fmla="*/ 14668 h 14668"/>
                  <a:gd name="connsiteX10" fmla="*/ 5140 w 16373"/>
                  <a:gd name="connsiteY10" fmla="*/ 13335 h 14668"/>
                  <a:gd name="connsiteX11" fmla="*/ 8187 w 16373"/>
                  <a:gd name="connsiteY11" fmla="*/ 11335 h 14668"/>
                  <a:gd name="connsiteX12" fmla="*/ 11233 w 16373"/>
                  <a:gd name="connsiteY12" fmla="*/ 13335 h 14668"/>
                  <a:gd name="connsiteX13" fmla="*/ 13137 w 16373"/>
                  <a:gd name="connsiteY13" fmla="*/ 14668 h 14668"/>
                  <a:gd name="connsiteX14" fmla="*/ 12471 w 16373"/>
                  <a:gd name="connsiteY14" fmla="*/ 12382 h 14668"/>
                  <a:gd name="connsiteX15" fmla="*/ 11423 w 16373"/>
                  <a:gd name="connsiteY15" fmla="*/ 9144 h 14668"/>
                  <a:gd name="connsiteX16" fmla="*/ 14279 w 16373"/>
                  <a:gd name="connsiteY16" fmla="*/ 7048 h 14668"/>
                  <a:gd name="connsiteX17" fmla="*/ 16374 w 16373"/>
                  <a:gd name="connsiteY17" fmla="*/ 5524 h 14668"/>
                  <a:gd name="connsiteX18" fmla="*/ 13899 w 16373"/>
                  <a:gd name="connsiteY18" fmla="*/ 5524 h 14668"/>
                  <a:gd name="connsiteX19" fmla="*/ 10186 w 16373"/>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373" h="14668">
                    <a:moveTo>
                      <a:pt x="10186" y="5429"/>
                    </a:moveTo>
                    <a:lnTo>
                      <a:pt x="8949" y="2191"/>
                    </a:lnTo>
                    <a:lnTo>
                      <a:pt x="8187" y="0"/>
                    </a:lnTo>
                    <a:lnTo>
                      <a:pt x="6188" y="5429"/>
                    </a:lnTo>
                    <a:lnTo>
                      <a:pt x="2475" y="5524"/>
                    </a:lnTo>
                    <a:lnTo>
                      <a:pt x="0" y="5524"/>
                    </a:lnTo>
                    <a:lnTo>
                      <a:pt x="2094" y="7048"/>
                    </a:lnTo>
                    <a:lnTo>
                      <a:pt x="4950" y="9144"/>
                    </a:lnTo>
                    <a:lnTo>
                      <a:pt x="3903" y="12382"/>
                    </a:lnTo>
                    <a:lnTo>
                      <a:pt x="3141" y="14668"/>
                    </a:lnTo>
                    <a:lnTo>
                      <a:pt x="5140" y="13335"/>
                    </a:lnTo>
                    <a:lnTo>
                      <a:pt x="8187" y="11335"/>
                    </a:lnTo>
                    <a:lnTo>
                      <a:pt x="11233" y="13335"/>
                    </a:lnTo>
                    <a:lnTo>
                      <a:pt x="13137" y="14668"/>
                    </a:lnTo>
                    <a:lnTo>
                      <a:pt x="12471" y="12382"/>
                    </a:lnTo>
                    <a:lnTo>
                      <a:pt x="11423" y="9144"/>
                    </a:lnTo>
                    <a:lnTo>
                      <a:pt x="14279" y="7048"/>
                    </a:lnTo>
                    <a:lnTo>
                      <a:pt x="16374" y="5524"/>
                    </a:lnTo>
                    <a:lnTo>
                      <a:pt x="13899" y="5524"/>
                    </a:lnTo>
                    <a:lnTo>
                      <a:pt x="10186" y="5429"/>
                    </a:lnTo>
                  </a:path>
                </a:pathLst>
              </a:custGeom>
              <a:solidFill>
                <a:srgbClr val="F8EB37"/>
              </a:solidFill>
              <a:ln w="9509" cap="flat">
                <a:noFill/>
                <a:prstDash val="solid"/>
                <a:miter/>
              </a:ln>
            </p:spPr>
            <p:txBody>
              <a:bodyPr rtlCol="0" anchor="ctr"/>
              <a:lstStyle/>
              <a:p>
                <a:endParaRPr lang="en-US"/>
              </a:p>
            </p:txBody>
          </p:sp>
          <p:sp>
            <p:nvSpPr>
              <p:cNvPr id="568" name="Freeform 567">
                <a:extLst>
                  <a:ext uri="{FF2B5EF4-FFF2-40B4-BE49-F238E27FC236}">
                    <a16:creationId xmlns:a16="http://schemas.microsoft.com/office/drawing/2014/main" id="{0157623F-AE85-C343-AB0E-EA8674A2DD0B}"/>
                  </a:ext>
                </a:extLst>
              </p:cNvPr>
              <p:cNvSpPr/>
              <p:nvPr/>
            </p:nvSpPr>
            <p:spPr>
              <a:xfrm>
                <a:off x="8078171" y="4926139"/>
                <a:ext cx="19610" cy="17526"/>
              </a:xfrm>
              <a:custGeom>
                <a:avLst/>
                <a:gdLst>
                  <a:gd name="connsiteX0" fmla="*/ 15803 w 19610"/>
                  <a:gd name="connsiteY0" fmla="*/ 17526 h 17526"/>
                  <a:gd name="connsiteX1" fmla="*/ 9805 w 19610"/>
                  <a:gd name="connsiteY1" fmla="*/ 13621 h 17526"/>
                  <a:gd name="connsiteX2" fmla="*/ 3808 w 19610"/>
                  <a:gd name="connsiteY2" fmla="*/ 17526 h 17526"/>
                  <a:gd name="connsiteX3" fmla="*/ 5902 w 19610"/>
                  <a:gd name="connsiteY3" fmla="*/ 10954 h 17526"/>
                  <a:gd name="connsiteX4" fmla="*/ 0 w 19610"/>
                  <a:gd name="connsiteY4" fmla="*/ 6668 h 17526"/>
                  <a:gd name="connsiteX5" fmla="*/ 7425 w 19610"/>
                  <a:gd name="connsiteY5" fmla="*/ 6477 h 17526"/>
                  <a:gd name="connsiteX6" fmla="*/ 9805 w 19610"/>
                  <a:gd name="connsiteY6" fmla="*/ 0 h 17526"/>
                  <a:gd name="connsiteX7" fmla="*/ 12185 w 19610"/>
                  <a:gd name="connsiteY7" fmla="*/ 6477 h 17526"/>
                  <a:gd name="connsiteX8" fmla="*/ 19610 w 19610"/>
                  <a:gd name="connsiteY8" fmla="*/ 6668 h 17526"/>
                  <a:gd name="connsiteX9" fmla="*/ 13708 w 19610"/>
                  <a:gd name="connsiteY9" fmla="*/ 10954 h 17526"/>
                  <a:gd name="connsiteX10" fmla="*/ 15803 w 19610"/>
                  <a:gd name="connsiteY10" fmla="*/ 17526 h 17526"/>
                  <a:gd name="connsiteX11" fmla="*/ 3237 w 19610"/>
                  <a:gd name="connsiteY11" fmla="*/ 7715 h 17526"/>
                  <a:gd name="connsiteX12" fmla="*/ 7235 w 19610"/>
                  <a:gd name="connsiteY12" fmla="*/ 10573 h 17526"/>
                  <a:gd name="connsiteX13" fmla="*/ 5807 w 19610"/>
                  <a:gd name="connsiteY13" fmla="*/ 15050 h 17526"/>
                  <a:gd name="connsiteX14" fmla="*/ 9805 w 19610"/>
                  <a:gd name="connsiteY14" fmla="*/ 12383 h 17526"/>
                  <a:gd name="connsiteX15" fmla="*/ 13804 w 19610"/>
                  <a:gd name="connsiteY15" fmla="*/ 15050 h 17526"/>
                  <a:gd name="connsiteX16" fmla="*/ 12376 w 19610"/>
                  <a:gd name="connsiteY16" fmla="*/ 10573 h 17526"/>
                  <a:gd name="connsiteX17" fmla="*/ 16374 w 19610"/>
                  <a:gd name="connsiteY17" fmla="*/ 7715 h 17526"/>
                  <a:gd name="connsiteX18" fmla="*/ 11424 w 19610"/>
                  <a:gd name="connsiteY18" fmla="*/ 7620 h 17526"/>
                  <a:gd name="connsiteX19" fmla="*/ 9805 w 19610"/>
                  <a:gd name="connsiteY19" fmla="*/ 3239 h 17526"/>
                  <a:gd name="connsiteX20" fmla="*/ 8187 w 19610"/>
                  <a:gd name="connsiteY20" fmla="*/ 7620 h 17526"/>
                  <a:gd name="connsiteX21" fmla="*/ 3237 w 19610"/>
                  <a:gd name="connsiteY21" fmla="*/ 7715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15803" y="17526"/>
                    </a:moveTo>
                    <a:lnTo>
                      <a:pt x="9805" y="13621"/>
                    </a:lnTo>
                    <a:lnTo>
                      <a:pt x="3808" y="17526"/>
                    </a:lnTo>
                    <a:lnTo>
                      <a:pt x="5902" y="10954"/>
                    </a:lnTo>
                    <a:lnTo>
                      <a:pt x="0" y="6668"/>
                    </a:lnTo>
                    <a:lnTo>
                      <a:pt x="7425" y="6477"/>
                    </a:lnTo>
                    <a:lnTo>
                      <a:pt x="9805" y="0"/>
                    </a:lnTo>
                    <a:lnTo>
                      <a:pt x="12185" y="6477"/>
                    </a:lnTo>
                    <a:lnTo>
                      <a:pt x="19610" y="6668"/>
                    </a:lnTo>
                    <a:lnTo>
                      <a:pt x="13708" y="10954"/>
                    </a:lnTo>
                    <a:lnTo>
                      <a:pt x="15803" y="17526"/>
                    </a:lnTo>
                    <a:close/>
                    <a:moveTo>
                      <a:pt x="3237" y="7715"/>
                    </a:moveTo>
                    <a:lnTo>
                      <a:pt x="7235" y="10573"/>
                    </a:lnTo>
                    <a:lnTo>
                      <a:pt x="5807" y="15050"/>
                    </a:lnTo>
                    <a:lnTo>
                      <a:pt x="9805" y="12383"/>
                    </a:lnTo>
                    <a:lnTo>
                      <a:pt x="13804" y="15050"/>
                    </a:lnTo>
                    <a:lnTo>
                      <a:pt x="12376" y="10573"/>
                    </a:lnTo>
                    <a:lnTo>
                      <a:pt x="16374" y="7715"/>
                    </a:lnTo>
                    <a:lnTo>
                      <a:pt x="11424" y="7620"/>
                    </a:lnTo>
                    <a:lnTo>
                      <a:pt x="9805" y="3239"/>
                    </a:lnTo>
                    <a:lnTo>
                      <a:pt x="8187" y="7620"/>
                    </a:lnTo>
                    <a:lnTo>
                      <a:pt x="3237" y="7715"/>
                    </a:lnTo>
                    <a:close/>
                  </a:path>
                </a:pathLst>
              </a:custGeom>
              <a:solidFill>
                <a:srgbClr val="F8EB37"/>
              </a:solidFill>
              <a:ln w="9509" cap="flat">
                <a:noFill/>
                <a:prstDash val="solid"/>
                <a:miter/>
              </a:ln>
            </p:spPr>
            <p:txBody>
              <a:bodyPr rtlCol="0" anchor="ctr"/>
              <a:lstStyle/>
              <a:p>
                <a:endParaRPr lang="en-US"/>
              </a:p>
            </p:txBody>
          </p:sp>
          <p:sp>
            <p:nvSpPr>
              <p:cNvPr id="569" name="Freeform 568">
                <a:extLst>
                  <a:ext uri="{FF2B5EF4-FFF2-40B4-BE49-F238E27FC236}">
                    <a16:creationId xmlns:a16="http://schemas.microsoft.com/office/drawing/2014/main" id="{4CB3EEAA-0A6B-8D4B-AE87-D37B86F2A339}"/>
                  </a:ext>
                </a:extLst>
              </p:cNvPr>
              <p:cNvSpPr/>
              <p:nvPr/>
            </p:nvSpPr>
            <p:spPr>
              <a:xfrm>
                <a:off x="8053515" y="4920805"/>
                <a:ext cx="16278" cy="14668"/>
              </a:xfrm>
              <a:custGeom>
                <a:avLst/>
                <a:gdLst>
                  <a:gd name="connsiteX0" fmla="*/ 10186 w 16278"/>
                  <a:gd name="connsiteY0" fmla="*/ 5429 h 14668"/>
                  <a:gd name="connsiteX1" fmla="*/ 8949 w 16278"/>
                  <a:gd name="connsiteY1" fmla="*/ 2096 h 14668"/>
                  <a:gd name="connsiteX2" fmla="*/ 8187 w 16278"/>
                  <a:gd name="connsiteY2" fmla="*/ 0 h 14668"/>
                  <a:gd name="connsiteX3" fmla="*/ 7425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7049 h 14668"/>
                  <a:gd name="connsiteX8" fmla="*/ 4950 w 16278"/>
                  <a:gd name="connsiteY8" fmla="*/ 9144 h 14668"/>
                  <a:gd name="connsiteX9" fmla="*/ 3903 w 16278"/>
                  <a:gd name="connsiteY9" fmla="*/ 12383 h 14668"/>
                  <a:gd name="connsiteX10" fmla="*/ 3141 w 16278"/>
                  <a:gd name="connsiteY10" fmla="*/ 14669 h 14668"/>
                  <a:gd name="connsiteX11" fmla="*/ 5141 w 16278"/>
                  <a:gd name="connsiteY11" fmla="*/ 13335 h 14668"/>
                  <a:gd name="connsiteX12" fmla="*/ 8187 w 16278"/>
                  <a:gd name="connsiteY12" fmla="*/ 11335 h 14668"/>
                  <a:gd name="connsiteX13" fmla="*/ 11233 w 16278"/>
                  <a:gd name="connsiteY13" fmla="*/ 13335 h 14668"/>
                  <a:gd name="connsiteX14" fmla="*/ 13137 w 16278"/>
                  <a:gd name="connsiteY14" fmla="*/ 14669 h 14668"/>
                  <a:gd name="connsiteX15" fmla="*/ 12471 w 16278"/>
                  <a:gd name="connsiteY15" fmla="*/ 12383 h 14668"/>
                  <a:gd name="connsiteX16" fmla="*/ 11424 w 16278"/>
                  <a:gd name="connsiteY16" fmla="*/ 9144 h 14668"/>
                  <a:gd name="connsiteX17" fmla="*/ 14279 w 16278"/>
                  <a:gd name="connsiteY17" fmla="*/ 7049 h 14668"/>
                  <a:gd name="connsiteX18" fmla="*/ 16279 w 16278"/>
                  <a:gd name="connsiteY18" fmla="*/ 5525 h 14668"/>
                  <a:gd name="connsiteX19" fmla="*/ 13804 w 16278"/>
                  <a:gd name="connsiteY19" fmla="*/ 5525 h 14668"/>
                  <a:gd name="connsiteX20" fmla="*/ 10186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186" y="5429"/>
                    </a:moveTo>
                    <a:lnTo>
                      <a:pt x="8949" y="2096"/>
                    </a:lnTo>
                    <a:lnTo>
                      <a:pt x="8187" y="0"/>
                    </a:lnTo>
                    <a:lnTo>
                      <a:pt x="7425" y="2096"/>
                    </a:lnTo>
                    <a:lnTo>
                      <a:pt x="6188" y="5429"/>
                    </a:lnTo>
                    <a:lnTo>
                      <a:pt x="2475" y="5525"/>
                    </a:lnTo>
                    <a:lnTo>
                      <a:pt x="0" y="5525"/>
                    </a:lnTo>
                    <a:lnTo>
                      <a:pt x="1999" y="7049"/>
                    </a:lnTo>
                    <a:lnTo>
                      <a:pt x="4950" y="9144"/>
                    </a:lnTo>
                    <a:lnTo>
                      <a:pt x="3903" y="12383"/>
                    </a:lnTo>
                    <a:lnTo>
                      <a:pt x="3141" y="14669"/>
                    </a:lnTo>
                    <a:lnTo>
                      <a:pt x="5141" y="13335"/>
                    </a:lnTo>
                    <a:lnTo>
                      <a:pt x="8187" y="11335"/>
                    </a:lnTo>
                    <a:lnTo>
                      <a:pt x="11233" y="13335"/>
                    </a:lnTo>
                    <a:lnTo>
                      <a:pt x="13137" y="14669"/>
                    </a:lnTo>
                    <a:lnTo>
                      <a:pt x="12471" y="12383"/>
                    </a:lnTo>
                    <a:lnTo>
                      <a:pt x="11424" y="9144"/>
                    </a:lnTo>
                    <a:lnTo>
                      <a:pt x="14279" y="7049"/>
                    </a:lnTo>
                    <a:lnTo>
                      <a:pt x="16279" y="5525"/>
                    </a:lnTo>
                    <a:lnTo>
                      <a:pt x="13804" y="5525"/>
                    </a:lnTo>
                    <a:lnTo>
                      <a:pt x="10186" y="5429"/>
                    </a:lnTo>
                  </a:path>
                </a:pathLst>
              </a:custGeom>
              <a:solidFill>
                <a:srgbClr val="F8EB37"/>
              </a:solidFill>
              <a:ln w="9509" cap="flat">
                <a:noFill/>
                <a:prstDash val="solid"/>
                <a:miter/>
              </a:ln>
            </p:spPr>
            <p:txBody>
              <a:bodyPr rtlCol="0" anchor="ctr"/>
              <a:lstStyle/>
              <a:p>
                <a:endParaRPr lang="en-US"/>
              </a:p>
            </p:txBody>
          </p:sp>
          <p:sp>
            <p:nvSpPr>
              <p:cNvPr id="570" name="Freeform 569">
                <a:extLst>
                  <a:ext uri="{FF2B5EF4-FFF2-40B4-BE49-F238E27FC236}">
                    <a16:creationId xmlns:a16="http://schemas.microsoft.com/office/drawing/2014/main" id="{4E9DD34B-792B-1041-9407-5D43B0FACAB7}"/>
                  </a:ext>
                </a:extLst>
              </p:cNvPr>
              <p:cNvSpPr/>
              <p:nvPr/>
            </p:nvSpPr>
            <p:spPr>
              <a:xfrm>
                <a:off x="8051897" y="4919281"/>
                <a:ext cx="19610" cy="17430"/>
              </a:xfrm>
              <a:custGeom>
                <a:avLst/>
                <a:gdLst>
                  <a:gd name="connsiteX0" fmla="*/ 3808 w 19610"/>
                  <a:gd name="connsiteY0" fmla="*/ 17431 h 17430"/>
                  <a:gd name="connsiteX1" fmla="*/ 5902 w 19610"/>
                  <a:gd name="connsiteY1" fmla="*/ 10858 h 17430"/>
                  <a:gd name="connsiteX2" fmla="*/ 0 w 19610"/>
                  <a:gd name="connsiteY2" fmla="*/ 6572 h 17430"/>
                  <a:gd name="connsiteX3" fmla="*/ 7426 w 19610"/>
                  <a:gd name="connsiteY3" fmla="*/ 6477 h 17430"/>
                  <a:gd name="connsiteX4" fmla="*/ 9806 w 19610"/>
                  <a:gd name="connsiteY4" fmla="*/ 0 h 17430"/>
                  <a:gd name="connsiteX5" fmla="*/ 12185 w 19610"/>
                  <a:gd name="connsiteY5" fmla="*/ 6477 h 17430"/>
                  <a:gd name="connsiteX6" fmla="*/ 19611 w 19610"/>
                  <a:gd name="connsiteY6" fmla="*/ 6572 h 17430"/>
                  <a:gd name="connsiteX7" fmla="*/ 13708 w 19610"/>
                  <a:gd name="connsiteY7" fmla="*/ 10858 h 17430"/>
                  <a:gd name="connsiteX8" fmla="*/ 15803 w 19610"/>
                  <a:gd name="connsiteY8" fmla="*/ 17431 h 17430"/>
                  <a:gd name="connsiteX9" fmla="*/ 9806 w 19610"/>
                  <a:gd name="connsiteY9" fmla="*/ 13525 h 17430"/>
                  <a:gd name="connsiteX10" fmla="*/ 3808 w 19610"/>
                  <a:gd name="connsiteY10" fmla="*/ 17431 h 17430"/>
                  <a:gd name="connsiteX11" fmla="*/ 9806 w 19610"/>
                  <a:gd name="connsiteY11" fmla="*/ 12192 h 17430"/>
                  <a:gd name="connsiteX12" fmla="*/ 13804 w 19610"/>
                  <a:gd name="connsiteY12" fmla="*/ 14859 h 17430"/>
                  <a:gd name="connsiteX13" fmla="*/ 12376 w 19610"/>
                  <a:gd name="connsiteY13" fmla="*/ 10382 h 17430"/>
                  <a:gd name="connsiteX14" fmla="*/ 16279 w 19610"/>
                  <a:gd name="connsiteY14" fmla="*/ 7525 h 17430"/>
                  <a:gd name="connsiteX15" fmla="*/ 11328 w 19610"/>
                  <a:gd name="connsiteY15" fmla="*/ 7429 h 17430"/>
                  <a:gd name="connsiteX16" fmla="*/ 9710 w 19610"/>
                  <a:gd name="connsiteY16" fmla="*/ 3048 h 17430"/>
                  <a:gd name="connsiteX17" fmla="*/ 8092 w 19610"/>
                  <a:gd name="connsiteY17" fmla="*/ 7429 h 17430"/>
                  <a:gd name="connsiteX18" fmla="*/ 3142 w 19610"/>
                  <a:gd name="connsiteY18" fmla="*/ 7525 h 17430"/>
                  <a:gd name="connsiteX19" fmla="*/ 7045 w 19610"/>
                  <a:gd name="connsiteY19" fmla="*/ 10382 h 17430"/>
                  <a:gd name="connsiteX20" fmla="*/ 5617 w 19610"/>
                  <a:gd name="connsiteY20" fmla="*/ 14859 h 17430"/>
                  <a:gd name="connsiteX21" fmla="*/ 9806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3808" y="17431"/>
                    </a:moveTo>
                    <a:lnTo>
                      <a:pt x="5902" y="10858"/>
                    </a:lnTo>
                    <a:lnTo>
                      <a:pt x="0" y="6572"/>
                    </a:lnTo>
                    <a:lnTo>
                      <a:pt x="7426" y="6477"/>
                    </a:lnTo>
                    <a:lnTo>
                      <a:pt x="9806" y="0"/>
                    </a:lnTo>
                    <a:lnTo>
                      <a:pt x="12185" y="6477"/>
                    </a:lnTo>
                    <a:lnTo>
                      <a:pt x="19611" y="6572"/>
                    </a:lnTo>
                    <a:lnTo>
                      <a:pt x="13708" y="10858"/>
                    </a:lnTo>
                    <a:lnTo>
                      <a:pt x="15803" y="17431"/>
                    </a:lnTo>
                    <a:lnTo>
                      <a:pt x="9806" y="13525"/>
                    </a:lnTo>
                    <a:lnTo>
                      <a:pt x="3808" y="17431"/>
                    </a:lnTo>
                    <a:close/>
                    <a:moveTo>
                      <a:pt x="9806" y="12192"/>
                    </a:moveTo>
                    <a:lnTo>
                      <a:pt x="13804" y="14859"/>
                    </a:lnTo>
                    <a:lnTo>
                      <a:pt x="12376" y="10382"/>
                    </a:lnTo>
                    <a:lnTo>
                      <a:pt x="16279" y="7525"/>
                    </a:lnTo>
                    <a:lnTo>
                      <a:pt x="11328" y="7429"/>
                    </a:lnTo>
                    <a:lnTo>
                      <a:pt x="9710" y="3048"/>
                    </a:lnTo>
                    <a:lnTo>
                      <a:pt x="8092" y="7429"/>
                    </a:lnTo>
                    <a:lnTo>
                      <a:pt x="3142" y="7525"/>
                    </a:lnTo>
                    <a:lnTo>
                      <a:pt x="7045" y="10382"/>
                    </a:lnTo>
                    <a:lnTo>
                      <a:pt x="5617" y="14859"/>
                    </a:lnTo>
                    <a:lnTo>
                      <a:pt x="9806" y="12192"/>
                    </a:lnTo>
                    <a:close/>
                  </a:path>
                </a:pathLst>
              </a:custGeom>
              <a:solidFill>
                <a:srgbClr val="F8EB37"/>
              </a:solidFill>
              <a:ln w="9509" cap="flat">
                <a:noFill/>
                <a:prstDash val="solid"/>
                <a:miter/>
              </a:ln>
            </p:spPr>
            <p:txBody>
              <a:bodyPr rtlCol="0" anchor="ctr"/>
              <a:lstStyle/>
              <a:p>
                <a:endParaRPr lang="en-US"/>
              </a:p>
            </p:txBody>
          </p:sp>
          <p:sp>
            <p:nvSpPr>
              <p:cNvPr id="571" name="Freeform 570">
                <a:extLst>
                  <a:ext uri="{FF2B5EF4-FFF2-40B4-BE49-F238E27FC236}">
                    <a16:creationId xmlns:a16="http://schemas.microsoft.com/office/drawing/2014/main" id="{FD53D74B-CB64-3F4B-BD25-FB939A6E6033}"/>
                  </a:ext>
                </a:extLst>
              </p:cNvPr>
              <p:cNvSpPr/>
              <p:nvPr/>
            </p:nvSpPr>
            <p:spPr>
              <a:xfrm>
                <a:off x="8027431" y="4927758"/>
                <a:ext cx="16373" cy="14668"/>
              </a:xfrm>
              <a:custGeom>
                <a:avLst/>
                <a:gdLst>
                  <a:gd name="connsiteX0" fmla="*/ 10186 w 16373"/>
                  <a:gd name="connsiteY0" fmla="*/ 5429 h 14668"/>
                  <a:gd name="connsiteX1" fmla="*/ 8949 w 16373"/>
                  <a:gd name="connsiteY1" fmla="*/ 2191 h 14668"/>
                  <a:gd name="connsiteX2" fmla="*/ 8187 w 16373"/>
                  <a:gd name="connsiteY2" fmla="*/ 0 h 14668"/>
                  <a:gd name="connsiteX3" fmla="*/ 7425 w 16373"/>
                  <a:gd name="connsiteY3" fmla="*/ 2191 h 14668"/>
                  <a:gd name="connsiteX4" fmla="*/ 6188 w 16373"/>
                  <a:gd name="connsiteY4" fmla="*/ 5429 h 14668"/>
                  <a:gd name="connsiteX5" fmla="*/ 2570 w 16373"/>
                  <a:gd name="connsiteY5" fmla="*/ 5524 h 14668"/>
                  <a:gd name="connsiteX6" fmla="*/ 0 w 16373"/>
                  <a:gd name="connsiteY6" fmla="*/ 5524 h 14668"/>
                  <a:gd name="connsiteX7" fmla="*/ 2094 w 16373"/>
                  <a:gd name="connsiteY7" fmla="*/ 7048 h 14668"/>
                  <a:gd name="connsiteX8" fmla="*/ 4950 w 16373"/>
                  <a:gd name="connsiteY8" fmla="*/ 9144 h 14668"/>
                  <a:gd name="connsiteX9" fmla="*/ 3903 w 16373"/>
                  <a:gd name="connsiteY9" fmla="*/ 12382 h 14668"/>
                  <a:gd name="connsiteX10" fmla="*/ 3237 w 16373"/>
                  <a:gd name="connsiteY10" fmla="*/ 14668 h 14668"/>
                  <a:gd name="connsiteX11" fmla="*/ 5140 w 16373"/>
                  <a:gd name="connsiteY11" fmla="*/ 13335 h 14668"/>
                  <a:gd name="connsiteX12" fmla="*/ 8187 w 16373"/>
                  <a:gd name="connsiteY12" fmla="*/ 11335 h 14668"/>
                  <a:gd name="connsiteX13" fmla="*/ 11233 w 16373"/>
                  <a:gd name="connsiteY13" fmla="*/ 13335 h 14668"/>
                  <a:gd name="connsiteX14" fmla="*/ 13137 w 16373"/>
                  <a:gd name="connsiteY14" fmla="*/ 14668 h 14668"/>
                  <a:gd name="connsiteX15" fmla="*/ 12471 w 16373"/>
                  <a:gd name="connsiteY15" fmla="*/ 12382 h 14668"/>
                  <a:gd name="connsiteX16" fmla="*/ 11423 w 16373"/>
                  <a:gd name="connsiteY16" fmla="*/ 9144 h 14668"/>
                  <a:gd name="connsiteX17" fmla="*/ 14279 w 16373"/>
                  <a:gd name="connsiteY17" fmla="*/ 7048 h 14668"/>
                  <a:gd name="connsiteX18" fmla="*/ 16374 w 16373"/>
                  <a:gd name="connsiteY18" fmla="*/ 5524 h 14668"/>
                  <a:gd name="connsiteX19" fmla="*/ 13899 w 16373"/>
                  <a:gd name="connsiteY19" fmla="*/ 5524 h 14668"/>
                  <a:gd name="connsiteX20" fmla="*/ 10186 w 16373"/>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373" h="14668">
                    <a:moveTo>
                      <a:pt x="10186" y="5429"/>
                    </a:moveTo>
                    <a:lnTo>
                      <a:pt x="8949" y="2191"/>
                    </a:lnTo>
                    <a:lnTo>
                      <a:pt x="8187" y="0"/>
                    </a:lnTo>
                    <a:lnTo>
                      <a:pt x="7425" y="2191"/>
                    </a:lnTo>
                    <a:lnTo>
                      <a:pt x="6188" y="5429"/>
                    </a:lnTo>
                    <a:lnTo>
                      <a:pt x="2570" y="5524"/>
                    </a:lnTo>
                    <a:lnTo>
                      <a:pt x="0" y="5524"/>
                    </a:lnTo>
                    <a:lnTo>
                      <a:pt x="2094" y="7048"/>
                    </a:lnTo>
                    <a:lnTo>
                      <a:pt x="4950" y="9144"/>
                    </a:lnTo>
                    <a:lnTo>
                      <a:pt x="3903" y="12382"/>
                    </a:lnTo>
                    <a:lnTo>
                      <a:pt x="3237" y="14668"/>
                    </a:lnTo>
                    <a:lnTo>
                      <a:pt x="5140" y="13335"/>
                    </a:lnTo>
                    <a:lnTo>
                      <a:pt x="8187" y="11335"/>
                    </a:lnTo>
                    <a:lnTo>
                      <a:pt x="11233" y="13335"/>
                    </a:lnTo>
                    <a:lnTo>
                      <a:pt x="13137" y="14668"/>
                    </a:lnTo>
                    <a:lnTo>
                      <a:pt x="12471" y="12382"/>
                    </a:lnTo>
                    <a:lnTo>
                      <a:pt x="11423" y="9144"/>
                    </a:lnTo>
                    <a:lnTo>
                      <a:pt x="14279" y="7048"/>
                    </a:lnTo>
                    <a:lnTo>
                      <a:pt x="16374" y="5524"/>
                    </a:lnTo>
                    <a:lnTo>
                      <a:pt x="13899" y="5524"/>
                    </a:lnTo>
                    <a:lnTo>
                      <a:pt x="10186" y="5429"/>
                    </a:lnTo>
                  </a:path>
                </a:pathLst>
              </a:custGeom>
              <a:solidFill>
                <a:srgbClr val="F8EB37"/>
              </a:solidFill>
              <a:ln w="9509" cap="flat">
                <a:noFill/>
                <a:prstDash val="solid"/>
                <a:miter/>
              </a:ln>
            </p:spPr>
            <p:txBody>
              <a:bodyPr rtlCol="0" anchor="ctr"/>
              <a:lstStyle/>
              <a:p>
                <a:endParaRPr lang="en-US"/>
              </a:p>
            </p:txBody>
          </p:sp>
          <p:sp>
            <p:nvSpPr>
              <p:cNvPr id="572" name="Freeform 571">
                <a:extLst>
                  <a:ext uri="{FF2B5EF4-FFF2-40B4-BE49-F238E27FC236}">
                    <a16:creationId xmlns:a16="http://schemas.microsoft.com/office/drawing/2014/main" id="{D592D917-901D-EF45-8391-547E00DE4091}"/>
                  </a:ext>
                </a:extLst>
              </p:cNvPr>
              <p:cNvSpPr/>
              <p:nvPr/>
            </p:nvSpPr>
            <p:spPr>
              <a:xfrm>
                <a:off x="8025813" y="4926139"/>
                <a:ext cx="19610" cy="17526"/>
              </a:xfrm>
              <a:custGeom>
                <a:avLst/>
                <a:gdLst>
                  <a:gd name="connsiteX0" fmla="*/ 3808 w 19610"/>
                  <a:gd name="connsiteY0" fmla="*/ 17526 h 17526"/>
                  <a:gd name="connsiteX1" fmla="*/ 5902 w 19610"/>
                  <a:gd name="connsiteY1" fmla="*/ 10859 h 17526"/>
                  <a:gd name="connsiteX2" fmla="*/ 0 w 19610"/>
                  <a:gd name="connsiteY2" fmla="*/ 6572 h 17526"/>
                  <a:gd name="connsiteX3" fmla="*/ 7425 w 19610"/>
                  <a:gd name="connsiteY3" fmla="*/ 6477 h 17526"/>
                  <a:gd name="connsiteX4" fmla="*/ 9805 w 19610"/>
                  <a:gd name="connsiteY4" fmla="*/ 0 h 17526"/>
                  <a:gd name="connsiteX5" fmla="*/ 12185 w 19610"/>
                  <a:gd name="connsiteY5" fmla="*/ 6477 h 17526"/>
                  <a:gd name="connsiteX6" fmla="*/ 19610 w 19610"/>
                  <a:gd name="connsiteY6" fmla="*/ 6572 h 17526"/>
                  <a:gd name="connsiteX7" fmla="*/ 13708 w 19610"/>
                  <a:gd name="connsiteY7" fmla="*/ 10859 h 17526"/>
                  <a:gd name="connsiteX8" fmla="*/ 15803 w 19610"/>
                  <a:gd name="connsiteY8" fmla="*/ 17526 h 17526"/>
                  <a:gd name="connsiteX9" fmla="*/ 9901 w 19610"/>
                  <a:gd name="connsiteY9" fmla="*/ 13526 h 17526"/>
                  <a:gd name="connsiteX10" fmla="*/ 3808 w 19610"/>
                  <a:gd name="connsiteY10" fmla="*/ 17526 h 17526"/>
                  <a:gd name="connsiteX11" fmla="*/ 9805 w 19610"/>
                  <a:gd name="connsiteY11" fmla="*/ 12287 h 17526"/>
                  <a:gd name="connsiteX12" fmla="*/ 13804 w 19610"/>
                  <a:gd name="connsiteY12" fmla="*/ 14954 h 17526"/>
                  <a:gd name="connsiteX13" fmla="*/ 12376 w 19610"/>
                  <a:gd name="connsiteY13" fmla="*/ 10478 h 17526"/>
                  <a:gd name="connsiteX14" fmla="*/ 16374 w 19610"/>
                  <a:gd name="connsiteY14" fmla="*/ 7620 h 17526"/>
                  <a:gd name="connsiteX15" fmla="*/ 11424 w 19610"/>
                  <a:gd name="connsiteY15" fmla="*/ 7525 h 17526"/>
                  <a:gd name="connsiteX16" fmla="*/ 9805 w 19610"/>
                  <a:gd name="connsiteY16" fmla="*/ 3143 h 17526"/>
                  <a:gd name="connsiteX17" fmla="*/ 8187 w 19610"/>
                  <a:gd name="connsiteY17" fmla="*/ 7525 h 17526"/>
                  <a:gd name="connsiteX18" fmla="*/ 3237 w 19610"/>
                  <a:gd name="connsiteY18" fmla="*/ 7620 h 17526"/>
                  <a:gd name="connsiteX19" fmla="*/ 7235 w 19610"/>
                  <a:gd name="connsiteY19" fmla="*/ 10478 h 17526"/>
                  <a:gd name="connsiteX20" fmla="*/ 5807 w 19610"/>
                  <a:gd name="connsiteY20" fmla="*/ 14954 h 17526"/>
                  <a:gd name="connsiteX21" fmla="*/ 9805 w 19610"/>
                  <a:gd name="connsiteY21" fmla="*/ 12287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3808" y="17526"/>
                    </a:moveTo>
                    <a:lnTo>
                      <a:pt x="5902" y="10859"/>
                    </a:lnTo>
                    <a:lnTo>
                      <a:pt x="0" y="6572"/>
                    </a:lnTo>
                    <a:lnTo>
                      <a:pt x="7425" y="6477"/>
                    </a:lnTo>
                    <a:lnTo>
                      <a:pt x="9805" y="0"/>
                    </a:lnTo>
                    <a:lnTo>
                      <a:pt x="12185" y="6477"/>
                    </a:lnTo>
                    <a:lnTo>
                      <a:pt x="19610" y="6572"/>
                    </a:lnTo>
                    <a:lnTo>
                      <a:pt x="13708" y="10859"/>
                    </a:lnTo>
                    <a:lnTo>
                      <a:pt x="15803" y="17526"/>
                    </a:lnTo>
                    <a:lnTo>
                      <a:pt x="9901" y="13526"/>
                    </a:lnTo>
                    <a:lnTo>
                      <a:pt x="3808" y="17526"/>
                    </a:lnTo>
                    <a:close/>
                    <a:moveTo>
                      <a:pt x="9805" y="12287"/>
                    </a:moveTo>
                    <a:lnTo>
                      <a:pt x="13804" y="14954"/>
                    </a:lnTo>
                    <a:lnTo>
                      <a:pt x="12376" y="10478"/>
                    </a:lnTo>
                    <a:lnTo>
                      <a:pt x="16374" y="7620"/>
                    </a:lnTo>
                    <a:lnTo>
                      <a:pt x="11424" y="7525"/>
                    </a:lnTo>
                    <a:lnTo>
                      <a:pt x="9805" y="3143"/>
                    </a:lnTo>
                    <a:lnTo>
                      <a:pt x="8187" y="7525"/>
                    </a:lnTo>
                    <a:lnTo>
                      <a:pt x="3237" y="7620"/>
                    </a:lnTo>
                    <a:lnTo>
                      <a:pt x="7235" y="10478"/>
                    </a:lnTo>
                    <a:lnTo>
                      <a:pt x="5807" y="14954"/>
                    </a:lnTo>
                    <a:lnTo>
                      <a:pt x="9805" y="12287"/>
                    </a:lnTo>
                    <a:close/>
                  </a:path>
                </a:pathLst>
              </a:custGeom>
              <a:solidFill>
                <a:srgbClr val="F8EB37"/>
              </a:solidFill>
              <a:ln w="9509" cap="flat">
                <a:noFill/>
                <a:prstDash val="solid"/>
                <a:miter/>
              </a:ln>
            </p:spPr>
            <p:txBody>
              <a:bodyPr rtlCol="0" anchor="ctr"/>
              <a:lstStyle/>
              <a:p>
                <a:endParaRPr lang="en-US"/>
              </a:p>
            </p:txBody>
          </p:sp>
          <p:sp>
            <p:nvSpPr>
              <p:cNvPr id="573" name="Freeform 572">
                <a:extLst>
                  <a:ext uri="{FF2B5EF4-FFF2-40B4-BE49-F238E27FC236}">
                    <a16:creationId xmlns:a16="http://schemas.microsoft.com/office/drawing/2014/main" id="{24AF16FA-8755-CF47-BAAE-6A17D0723C75}"/>
                  </a:ext>
                </a:extLst>
              </p:cNvPr>
              <p:cNvSpPr/>
              <p:nvPr/>
            </p:nvSpPr>
            <p:spPr>
              <a:xfrm>
                <a:off x="8008487" y="4946523"/>
                <a:ext cx="16373" cy="14573"/>
              </a:xfrm>
              <a:custGeom>
                <a:avLst/>
                <a:gdLst>
                  <a:gd name="connsiteX0" fmla="*/ 10091 w 16373"/>
                  <a:gd name="connsiteY0" fmla="*/ 5429 h 14573"/>
                  <a:gd name="connsiteX1" fmla="*/ 8949 w 16373"/>
                  <a:gd name="connsiteY1" fmla="*/ 2095 h 14573"/>
                  <a:gd name="connsiteX2" fmla="*/ 8187 w 16373"/>
                  <a:gd name="connsiteY2" fmla="*/ 0 h 14573"/>
                  <a:gd name="connsiteX3" fmla="*/ 7425 w 16373"/>
                  <a:gd name="connsiteY3" fmla="*/ 2095 h 14573"/>
                  <a:gd name="connsiteX4" fmla="*/ 6188 w 16373"/>
                  <a:gd name="connsiteY4" fmla="*/ 5429 h 14573"/>
                  <a:gd name="connsiteX5" fmla="*/ 2475 w 16373"/>
                  <a:gd name="connsiteY5" fmla="*/ 5429 h 14573"/>
                  <a:gd name="connsiteX6" fmla="*/ 0 w 16373"/>
                  <a:gd name="connsiteY6" fmla="*/ 5524 h 14573"/>
                  <a:gd name="connsiteX7" fmla="*/ 1999 w 16373"/>
                  <a:gd name="connsiteY7" fmla="*/ 6953 h 14573"/>
                  <a:gd name="connsiteX8" fmla="*/ 4950 w 16373"/>
                  <a:gd name="connsiteY8" fmla="*/ 9049 h 14573"/>
                  <a:gd name="connsiteX9" fmla="*/ 3903 w 16373"/>
                  <a:gd name="connsiteY9" fmla="*/ 12382 h 14573"/>
                  <a:gd name="connsiteX10" fmla="*/ 3142 w 16373"/>
                  <a:gd name="connsiteY10" fmla="*/ 14573 h 14573"/>
                  <a:gd name="connsiteX11" fmla="*/ 5141 w 16373"/>
                  <a:gd name="connsiteY11" fmla="*/ 13335 h 14573"/>
                  <a:gd name="connsiteX12" fmla="*/ 8187 w 16373"/>
                  <a:gd name="connsiteY12" fmla="*/ 11335 h 14573"/>
                  <a:gd name="connsiteX13" fmla="*/ 11233 w 16373"/>
                  <a:gd name="connsiteY13" fmla="*/ 13335 h 14573"/>
                  <a:gd name="connsiteX14" fmla="*/ 13137 w 16373"/>
                  <a:gd name="connsiteY14" fmla="*/ 14573 h 14573"/>
                  <a:gd name="connsiteX15" fmla="*/ 11424 w 16373"/>
                  <a:gd name="connsiteY15" fmla="*/ 9049 h 14573"/>
                  <a:gd name="connsiteX16" fmla="*/ 14279 w 16373"/>
                  <a:gd name="connsiteY16" fmla="*/ 6953 h 14573"/>
                  <a:gd name="connsiteX17" fmla="*/ 16374 w 16373"/>
                  <a:gd name="connsiteY17" fmla="*/ 5524 h 14573"/>
                  <a:gd name="connsiteX18" fmla="*/ 13804 w 16373"/>
                  <a:gd name="connsiteY18" fmla="*/ 5429 h 14573"/>
                  <a:gd name="connsiteX19" fmla="*/ 10091 w 16373"/>
                  <a:gd name="connsiteY19" fmla="*/ 5429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373" h="14573">
                    <a:moveTo>
                      <a:pt x="10091" y="5429"/>
                    </a:moveTo>
                    <a:lnTo>
                      <a:pt x="8949" y="2095"/>
                    </a:lnTo>
                    <a:lnTo>
                      <a:pt x="8187" y="0"/>
                    </a:lnTo>
                    <a:lnTo>
                      <a:pt x="7425" y="2095"/>
                    </a:lnTo>
                    <a:lnTo>
                      <a:pt x="6188" y="5429"/>
                    </a:lnTo>
                    <a:lnTo>
                      <a:pt x="2475" y="5429"/>
                    </a:lnTo>
                    <a:lnTo>
                      <a:pt x="0" y="5524"/>
                    </a:lnTo>
                    <a:lnTo>
                      <a:pt x="1999" y="6953"/>
                    </a:lnTo>
                    <a:lnTo>
                      <a:pt x="4950" y="9049"/>
                    </a:lnTo>
                    <a:lnTo>
                      <a:pt x="3903" y="12382"/>
                    </a:lnTo>
                    <a:lnTo>
                      <a:pt x="3142" y="14573"/>
                    </a:lnTo>
                    <a:lnTo>
                      <a:pt x="5141" y="13335"/>
                    </a:lnTo>
                    <a:lnTo>
                      <a:pt x="8187" y="11335"/>
                    </a:lnTo>
                    <a:lnTo>
                      <a:pt x="11233" y="13335"/>
                    </a:lnTo>
                    <a:lnTo>
                      <a:pt x="13137" y="14573"/>
                    </a:lnTo>
                    <a:lnTo>
                      <a:pt x="11424" y="9049"/>
                    </a:lnTo>
                    <a:lnTo>
                      <a:pt x="14279" y="6953"/>
                    </a:lnTo>
                    <a:lnTo>
                      <a:pt x="16374" y="5524"/>
                    </a:lnTo>
                    <a:lnTo>
                      <a:pt x="13804" y="5429"/>
                    </a:lnTo>
                    <a:lnTo>
                      <a:pt x="10091" y="5429"/>
                    </a:lnTo>
                  </a:path>
                </a:pathLst>
              </a:custGeom>
              <a:solidFill>
                <a:srgbClr val="F8EB37"/>
              </a:solidFill>
              <a:ln w="9509" cap="flat">
                <a:noFill/>
                <a:prstDash val="solid"/>
                <a:miter/>
              </a:ln>
            </p:spPr>
            <p:txBody>
              <a:bodyPr rtlCol="0" anchor="ctr"/>
              <a:lstStyle/>
              <a:p>
                <a:endParaRPr lang="en-US"/>
              </a:p>
            </p:txBody>
          </p:sp>
          <p:sp>
            <p:nvSpPr>
              <p:cNvPr id="574" name="Freeform 573">
                <a:extLst>
                  <a:ext uri="{FF2B5EF4-FFF2-40B4-BE49-F238E27FC236}">
                    <a16:creationId xmlns:a16="http://schemas.microsoft.com/office/drawing/2014/main" id="{D3C8E129-521E-0A49-BEBC-FCBACF20C32A}"/>
                  </a:ext>
                </a:extLst>
              </p:cNvPr>
              <p:cNvSpPr/>
              <p:nvPr/>
            </p:nvSpPr>
            <p:spPr>
              <a:xfrm>
                <a:off x="8006869" y="4945094"/>
                <a:ext cx="19515" cy="17335"/>
              </a:xfrm>
              <a:custGeom>
                <a:avLst/>
                <a:gdLst>
                  <a:gd name="connsiteX0" fmla="*/ 3808 w 19515"/>
                  <a:gd name="connsiteY0" fmla="*/ 17336 h 17335"/>
                  <a:gd name="connsiteX1" fmla="*/ 5902 w 19515"/>
                  <a:gd name="connsiteY1" fmla="*/ 10763 h 17335"/>
                  <a:gd name="connsiteX2" fmla="*/ 0 w 19515"/>
                  <a:gd name="connsiteY2" fmla="*/ 6477 h 17335"/>
                  <a:gd name="connsiteX3" fmla="*/ 7425 w 19515"/>
                  <a:gd name="connsiteY3" fmla="*/ 6382 h 17335"/>
                  <a:gd name="connsiteX4" fmla="*/ 9805 w 19515"/>
                  <a:gd name="connsiteY4" fmla="*/ 0 h 17335"/>
                  <a:gd name="connsiteX5" fmla="*/ 12090 w 19515"/>
                  <a:gd name="connsiteY5" fmla="*/ 6382 h 17335"/>
                  <a:gd name="connsiteX6" fmla="*/ 19515 w 19515"/>
                  <a:gd name="connsiteY6" fmla="*/ 6477 h 17335"/>
                  <a:gd name="connsiteX7" fmla="*/ 13613 w 19515"/>
                  <a:gd name="connsiteY7" fmla="*/ 10763 h 17335"/>
                  <a:gd name="connsiteX8" fmla="*/ 15707 w 19515"/>
                  <a:gd name="connsiteY8" fmla="*/ 17336 h 17335"/>
                  <a:gd name="connsiteX9" fmla="*/ 9710 w 19515"/>
                  <a:gd name="connsiteY9" fmla="*/ 13430 h 17335"/>
                  <a:gd name="connsiteX10" fmla="*/ 3808 w 19515"/>
                  <a:gd name="connsiteY10" fmla="*/ 17336 h 17335"/>
                  <a:gd name="connsiteX11" fmla="*/ 9805 w 19515"/>
                  <a:gd name="connsiteY11" fmla="*/ 12097 h 17335"/>
                  <a:gd name="connsiteX12" fmla="*/ 13803 w 19515"/>
                  <a:gd name="connsiteY12" fmla="*/ 14764 h 17335"/>
                  <a:gd name="connsiteX13" fmla="*/ 12375 w 19515"/>
                  <a:gd name="connsiteY13" fmla="*/ 10287 h 17335"/>
                  <a:gd name="connsiteX14" fmla="*/ 16374 w 19515"/>
                  <a:gd name="connsiteY14" fmla="*/ 7429 h 17335"/>
                  <a:gd name="connsiteX15" fmla="*/ 11423 w 19515"/>
                  <a:gd name="connsiteY15" fmla="*/ 7334 h 17335"/>
                  <a:gd name="connsiteX16" fmla="*/ 9805 w 19515"/>
                  <a:gd name="connsiteY16" fmla="*/ 2953 h 17335"/>
                  <a:gd name="connsiteX17" fmla="*/ 8187 w 19515"/>
                  <a:gd name="connsiteY17" fmla="*/ 7334 h 17335"/>
                  <a:gd name="connsiteX18" fmla="*/ 3237 w 19515"/>
                  <a:gd name="connsiteY18" fmla="*/ 7429 h 17335"/>
                  <a:gd name="connsiteX19" fmla="*/ 7235 w 19515"/>
                  <a:gd name="connsiteY19" fmla="*/ 10287 h 17335"/>
                  <a:gd name="connsiteX20" fmla="*/ 5807 w 19515"/>
                  <a:gd name="connsiteY20" fmla="*/ 14764 h 17335"/>
                  <a:gd name="connsiteX21" fmla="*/ 9805 w 19515"/>
                  <a:gd name="connsiteY21" fmla="*/ 12097 h 1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515" h="17335">
                    <a:moveTo>
                      <a:pt x="3808" y="17336"/>
                    </a:moveTo>
                    <a:lnTo>
                      <a:pt x="5902" y="10763"/>
                    </a:lnTo>
                    <a:lnTo>
                      <a:pt x="0" y="6477"/>
                    </a:lnTo>
                    <a:lnTo>
                      <a:pt x="7425" y="6382"/>
                    </a:lnTo>
                    <a:lnTo>
                      <a:pt x="9805" y="0"/>
                    </a:lnTo>
                    <a:lnTo>
                      <a:pt x="12090" y="6382"/>
                    </a:lnTo>
                    <a:lnTo>
                      <a:pt x="19515" y="6477"/>
                    </a:lnTo>
                    <a:lnTo>
                      <a:pt x="13613" y="10763"/>
                    </a:lnTo>
                    <a:lnTo>
                      <a:pt x="15707" y="17336"/>
                    </a:lnTo>
                    <a:lnTo>
                      <a:pt x="9710" y="13430"/>
                    </a:lnTo>
                    <a:lnTo>
                      <a:pt x="3808" y="17336"/>
                    </a:lnTo>
                    <a:close/>
                    <a:moveTo>
                      <a:pt x="9805" y="12097"/>
                    </a:moveTo>
                    <a:lnTo>
                      <a:pt x="13803" y="14764"/>
                    </a:lnTo>
                    <a:lnTo>
                      <a:pt x="12375" y="10287"/>
                    </a:lnTo>
                    <a:lnTo>
                      <a:pt x="16374" y="7429"/>
                    </a:lnTo>
                    <a:lnTo>
                      <a:pt x="11423" y="7334"/>
                    </a:lnTo>
                    <a:lnTo>
                      <a:pt x="9805" y="2953"/>
                    </a:lnTo>
                    <a:lnTo>
                      <a:pt x="8187" y="7334"/>
                    </a:lnTo>
                    <a:lnTo>
                      <a:pt x="3237" y="7429"/>
                    </a:lnTo>
                    <a:lnTo>
                      <a:pt x="7235" y="10287"/>
                    </a:lnTo>
                    <a:lnTo>
                      <a:pt x="5807" y="14764"/>
                    </a:lnTo>
                    <a:lnTo>
                      <a:pt x="9805" y="12097"/>
                    </a:lnTo>
                    <a:close/>
                  </a:path>
                </a:pathLst>
              </a:custGeom>
              <a:solidFill>
                <a:srgbClr val="F8EB37"/>
              </a:solidFill>
              <a:ln w="9509" cap="flat">
                <a:noFill/>
                <a:prstDash val="solid"/>
                <a:miter/>
              </a:ln>
            </p:spPr>
            <p:txBody>
              <a:bodyPr rtlCol="0" anchor="ctr"/>
              <a:lstStyle/>
              <a:p>
                <a:endParaRPr lang="en-US"/>
              </a:p>
            </p:txBody>
          </p:sp>
          <p:sp>
            <p:nvSpPr>
              <p:cNvPr id="575" name="Freeform 574">
                <a:extLst>
                  <a:ext uri="{FF2B5EF4-FFF2-40B4-BE49-F238E27FC236}">
                    <a16:creationId xmlns:a16="http://schemas.microsoft.com/office/drawing/2014/main" id="{638A9A02-51DD-4E43-B0CA-F4BCF7706FEA}"/>
                  </a:ext>
                </a:extLst>
              </p:cNvPr>
              <p:cNvSpPr/>
              <p:nvPr/>
            </p:nvSpPr>
            <p:spPr>
              <a:xfrm>
                <a:off x="8001443" y="4972621"/>
                <a:ext cx="16278" cy="14668"/>
              </a:xfrm>
              <a:custGeom>
                <a:avLst/>
                <a:gdLst>
                  <a:gd name="connsiteX0" fmla="*/ 11138 w 16278"/>
                  <a:gd name="connsiteY0" fmla="*/ 13335 h 14668"/>
                  <a:gd name="connsiteX1" fmla="*/ 13137 w 16278"/>
                  <a:gd name="connsiteY1" fmla="*/ 14669 h 14668"/>
                  <a:gd name="connsiteX2" fmla="*/ 12375 w 16278"/>
                  <a:gd name="connsiteY2" fmla="*/ 12383 h 14668"/>
                  <a:gd name="connsiteX3" fmla="*/ 11328 w 16278"/>
                  <a:gd name="connsiteY3" fmla="*/ 9049 h 14668"/>
                  <a:gd name="connsiteX4" fmla="*/ 14279 w 16278"/>
                  <a:gd name="connsiteY4" fmla="*/ 7049 h 14668"/>
                  <a:gd name="connsiteX5" fmla="*/ 16279 w 16278"/>
                  <a:gd name="connsiteY5" fmla="*/ 5525 h 14668"/>
                  <a:gd name="connsiteX6" fmla="*/ 13804 w 16278"/>
                  <a:gd name="connsiteY6" fmla="*/ 5525 h 14668"/>
                  <a:gd name="connsiteX7" fmla="*/ 10091 w 16278"/>
                  <a:gd name="connsiteY7" fmla="*/ 5429 h 14668"/>
                  <a:gd name="connsiteX8" fmla="*/ 8853 w 16278"/>
                  <a:gd name="connsiteY8" fmla="*/ 2096 h 14668"/>
                  <a:gd name="connsiteX9" fmla="*/ 8092 w 16278"/>
                  <a:gd name="connsiteY9" fmla="*/ 0 h 14668"/>
                  <a:gd name="connsiteX10" fmla="*/ 7330 w 16278"/>
                  <a:gd name="connsiteY10" fmla="*/ 2096 h 14668"/>
                  <a:gd name="connsiteX11" fmla="*/ 6093 w 16278"/>
                  <a:gd name="connsiteY11" fmla="*/ 5429 h 14668"/>
                  <a:gd name="connsiteX12" fmla="*/ 2475 w 16278"/>
                  <a:gd name="connsiteY12" fmla="*/ 5525 h 14668"/>
                  <a:gd name="connsiteX13" fmla="*/ 0 w 16278"/>
                  <a:gd name="connsiteY13" fmla="*/ 5525 h 14668"/>
                  <a:gd name="connsiteX14" fmla="*/ 1999 w 16278"/>
                  <a:gd name="connsiteY14" fmla="*/ 7049 h 14668"/>
                  <a:gd name="connsiteX15" fmla="*/ 4855 w 16278"/>
                  <a:gd name="connsiteY15" fmla="*/ 9049 h 14668"/>
                  <a:gd name="connsiteX16" fmla="*/ 3808 w 16278"/>
                  <a:gd name="connsiteY16" fmla="*/ 12383 h 14668"/>
                  <a:gd name="connsiteX17" fmla="*/ 3142 w 16278"/>
                  <a:gd name="connsiteY17" fmla="*/ 14669 h 14668"/>
                  <a:gd name="connsiteX18" fmla="*/ 5045 w 16278"/>
                  <a:gd name="connsiteY18" fmla="*/ 13335 h 14668"/>
                  <a:gd name="connsiteX19" fmla="*/ 8092 w 16278"/>
                  <a:gd name="connsiteY19" fmla="*/ 11335 h 14668"/>
                  <a:gd name="connsiteX20" fmla="*/ 11138 w 16278"/>
                  <a:gd name="connsiteY20" fmla="*/ 13335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1138" y="13335"/>
                    </a:moveTo>
                    <a:lnTo>
                      <a:pt x="13137" y="14669"/>
                    </a:lnTo>
                    <a:lnTo>
                      <a:pt x="12375" y="12383"/>
                    </a:lnTo>
                    <a:lnTo>
                      <a:pt x="11328" y="9049"/>
                    </a:lnTo>
                    <a:lnTo>
                      <a:pt x="14279" y="7049"/>
                    </a:lnTo>
                    <a:lnTo>
                      <a:pt x="16279" y="5525"/>
                    </a:lnTo>
                    <a:lnTo>
                      <a:pt x="13804" y="5525"/>
                    </a:lnTo>
                    <a:lnTo>
                      <a:pt x="10091" y="5429"/>
                    </a:lnTo>
                    <a:lnTo>
                      <a:pt x="8853" y="2096"/>
                    </a:lnTo>
                    <a:lnTo>
                      <a:pt x="8092" y="0"/>
                    </a:lnTo>
                    <a:lnTo>
                      <a:pt x="7330" y="2096"/>
                    </a:lnTo>
                    <a:lnTo>
                      <a:pt x="6093" y="5429"/>
                    </a:lnTo>
                    <a:lnTo>
                      <a:pt x="2475" y="5525"/>
                    </a:lnTo>
                    <a:lnTo>
                      <a:pt x="0" y="5525"/>
                    </a:lnTo>
                    <a:lnTo>
                      <a:pt x="1999" y="7049"/>
                    </a:lnTo>
                    <a:lnTo>
                      <a:pt x="4855" y="9049"/>
                    </a:lnTo>
                    <a:lnTo>
                      <a:pt x="3808" y="12383"/>
                    </a:lnTo>
                    <a:lnTo>
                      <a:pt x="3142" y="14669"/>
                    </a:lnTo>
                    <a:lnTo>
                      <a:pt x="5045" y="13335"/>
                    </a:lnTo>
                    <a:lnTo>
                      <a:pt x="8092" y="11335"/>
                    </a:lnTo>
                    <a:lnTo>
                      <a:pt x="11138" y="13335"/>
                    </a:lnTo>
                  </a:path>
                </a:pathLst>
              </a:custGeom>
              <a:solidFill>
                <a:srgbClr val="F8EB37"/>
              </a:solidFill>
              <a:ln w="9509" cap="flat">
                <a:noFill/>
                <a:prstDash val="solid"/>
                <a:miter/>
              </a:ln>
            </p:spPr>
            <p:txBody>
              <a:bodyPr rtlCol="0" anchor="ctr"/>
              <a:lstStyle/>
              <a:p>
                <a:endParaRPr lang="en-US"/>
              </a:p>
            </p:txBody>
          </p:sp>
          <p:sp>
            <p:nvSpPr>
              <p:cNvPr id="576" name="Freeform 575">
                <a:extLst>
                  <a:ext uri="{FF2B5EF4-FFF2-40B4-BE49-F238E27FC236}">
                    <a16:creationId xmlns:a16="http://schemas.microsoft.com/office/drawing/2014/main" id="{753A0C29-EB31-E740-8709-6C6270433672}"/>
                  </a:ext>
                </a:extLst>
              </p:cNvPr>
              <p:cNvSpPr/>
              <p:nvPr/>
            </p:nvSpPr>
            <p:spPr>
              <a:xfrm>
                <a:off x="7999824" y="4971097"/>
                <a:ext cx="19610" cy="17430"/>
              </a:xfrm>
              <a:custGeom>
                <a:avLst/>
                <a:gdLst>
                  <a:gd name="connsiteX0" fmla="*/ 3808 w 19610"/>
                  <a:gd name="connsiteY0" fmla="*/ 17431 h 17430"/>
                  <a:gd name="connsiteX1" fmla="*/ 5902 w 19610"/>
                  <a:gd name="connsiteY1" fmla="*/ 10763 h 17430"/>
                  <a:gd name="connsiteX2" fmla="*/ 0 w 19610"/>
                  <a:gd name="connsiteY2" fmla="*/ 6477 h 17430"/>
                  <a:gd name="connsiteX3" fmla="*/ 7425 w 19610"/>
                  <a:gd name="connsiteY3" fmla="*/ 6382 h 17430"/>
                  <a:gd name="connsiteX4" fmla="*/ 9805 w 19610"/>
                  <a:gd name="connsiteY4" fmla="*/ 0 h 17430"/>
                  <a:gd name="connsiteX5" fmla="*/ 12185 w 19610"/>
                  <a:gd name="connsiteY5" fmla="*/ 6382 h 17430"/>
                  <a:gd name="connsiteX6" fmla="*/ 19610 w 19610"/>
                  <a:gd name="connsiteY6" fmla="*/ 6477 h 17430"/>
                  <a:gd name="connsiteX7" fmla="*/ 13708 w 19610"/>
                  <a:gd name="connsiteY7" fmla="*/ 10763 h 17430"/>
                  <a:gd name="connsiteX8" fmla="*/ 15802 w 19610"/>
                  <a:gd name="connsiteY8" fmla="*/ 17431 h 17430"/>
                  <a:gd name="connsiteX9" fmla="*/ 9805 w 19610"/>
                  <a:gd name="connsiteY9" fmla="*/ 13430 h 17430"/>
                  <a:gd name="connsiteX10" fmla="*/ 3808 w 19610"/>
                  <a:gd name="connsiteY10" fmla="*/ 17431 h 17430"/>
                  <a:gd name="connsiteX11" fmla="*/ 9710 w 19610"/>
                  <a:gd name="connsiteY11" fmla="*/ 12192 h 17430"/>
                  <a:gd name="connsiteX12" fmla="*/ 13708 w 19610"/>
                  <a:gd name="connsiteY12" fmla="*/ 14859 h 17430"/>
                  <a:gd name="connsiteX13" fmla="*/ 12280 w 19610"/>
                  <a:gd name="connsiteY13" fmla="*/ 10382 h 17430"/>
                  <a:gd name="connsiteX14" fmla="*/ 16183 w 19610"/>
                  <a:gd name="connsiteY14" fmla="*/ 7525 h 17430"/>
                  <a:gd name="connsiteX15" fmla="*/ 11233 w 19610"/>
                  <a:gd name="connsiteY15" fmla="*/ 7429 h 17430"/>
                  <a:gd name="connsiteX16" fmla="*/ 9615 w 19610"/>
                  <a:gd name="connsiteY16" fmla="*/ 3048 h 17430"/>
                  <a:gd name="connsiteX17" fmla="*/ 7996 w 19610"/>
                  <a:gd name="connsiteY17" fmla="*/ 7429 h 17430"/>
                  <a:gd name="connsiteX18" fmla="*/ 3046 w 19610"/>
                  <a:gd name="connsiteY18" fmla="*/ 7525 h 17430"/>
                  <a:gd name="connsiteX19" fmla="*/ 7044 w 19610"/>
                  <a:gd name="connsiteY19" fmla="*/ 10382 h 17430"/>
                  <a:gd name="connsiteX20" fmla="*/ 5617 w 19610"/>
                  <a:gd name="connsiteY20" fmla="*/ 14859 h 17430"/>
                  <a:gd name="connsiteX21" fmla="*/ 9710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3808" y="17431"/>
                    </a:moveTo>
                    <a:lnTo>
                      <a:pt x="5902" y="10763"/>
                    </a:lnTo>
                    <a:lnTo>
                      <a:pt x="0" y="6477"/>
                    </a:lnTo>
                    <a:lnTo>
                      <a:pt x="7425" y="6382"/>
                    </a:lnTo>
                    <a:lnTo>
                      <a:pt x="9805" y="0"/>
                    </a:lnTo>
                    <a:lnTo>
                      <a:pt x="12185" y="6382"/>
                    </a:lnTo>
                    <a:lnTo>
                      <a:pt x="19610" y="6477"/>
                    </a:lnTo>
                    <a:lnTo>
                      <a:pt x="13708" y="10763"/>
                    </a:lnTo>
                    <a:lnTo>
                      <a:pt x="15802" y="17431"/>
                    </a:lnTo>
                    <a:lnTo>
                      <a:pt x="9805" y="13430"/>
                    </a:lnTo>
                    <a:lnTo>
                      <a:pt x="3808" y="17431"/>
                    </a:lnTo>
                    <a:close/>
                    <a:moveTo>
                      <a:pt x="9710" y="12192"/>
                    </a:moveTo>
                    <a:lnTo>
                      <a:pt x="13708" y="14859"/>
                    </a:lnTo>
                    <a:lnTo>
                      <a:pt x="12280" y="10382"/>
                    </a:lnTo>
                    <a:lnTo>
                      <a:pt x="16183" y="7525"/>
                    </a:lnTo>
                    <a:lnTo>
                      <a:pt x="11233" y="7429"/>
                    </a:lnTo>
                    <a:lnTo>
                      <a:pt x="9615" y="3048"/>
                    </a:lnTo>
                    <a:lnTo>
                      <a:pt x="7996" y="7429"/>
                    </a:lnTo>
                    <a:lnTo>
                      <a:pt x="3046" y="7525"/>
                    </a:lnTo>
                    <a:lnTo>
                      <a:pt x="7044" y="10382"/>
                    </a:lnTo>
                    <a:lnTo>
                      <a:pt x="5617" y="14859"/>
                    </a:lnTo>
                    <a:lnTo>
                      <a:pt x="9710" y="12192"/>
                    </a:lnTo>
                    <a:close/>
                  </a:path>
                </a:pathLst>
              </a:custGeom>
              <a:solidFill>
                <a:srgbClr val="F8EB37"/>
              </a:solidFill>
              <a:ln w="9509" cap="flat">
                <a:noFill/>
                <a:prstDash val="solid"/>
                <a:miter/>
              </a:ln>
            </p:spPr>
            <p:txBody>
              <a:bodyPr rtlCol="0" anchor="ctr"/>
              <a:lstStyle/>
              <a:p>
                <a:endParaRPr lang="en-US"/>
              </a:p>
            </p:txBody>
          </p:sp>
          <p:sp>
            <p:nvSpPr>
              <p:cNvPr id="577" name="Freeform 576">
                <a:extLst>
                  <a:ext uri="{FF2B5EF4-FFF2-40B4-BE49-F238E27FC236}">
                    <a16:creationId xmlns:a16="http://schemas.microsoft.com/office/drawing/2014/main" id="{C8D27298-38A1-4349-8ACD-C4528183AA3B}"/>
                  </a:ext>
                </a:extLst>
              </p:cNvPr>
              <p:cNvSpPr/>
              <p:nvPr/>
            </p:nvSpPr>
            <p:spPr>
              <a:xfrm>
                <a:off x="8008392" y="4998434"/>
                <a:ext cx="16278" cy="14668"/>
              </a:xfrm>
              <a:custGeom>
                <a:avLst/>
                <a:gdLst>
                  <a:gd name="connsiteX0" fmla="*/ 10186 w 16278"/>
                  <a:gd name="connsiteY0" fmla="*/ 5429 h 14668"/>
                  <a:gd name="connsiteX1" fmla="*/ 8949 w 16278"/>
                  <a:gd name="connsiteY1" fmla="*/ 2096 h 14668"/>
                  <a:gd name="connsiteX2" fmla="*/ 8187 w 16278"/>
                  <a:gd name="connsiteY2" fmla="*/ 0 h 14668"/>
                  <a:gd name="connsiteX3" fmla="*/ 7425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6953 h 14668"/>
                  <a:gd name="connsiteX8" fmla="*/ 4950 w 16278"/>
                  <a:gd name="connsiteY8" fmla="*/ 9049 h 14668"/>
                  <a:gd name="connsiteX9" fmla="*/ 3903 w 16278"/>
                  <a:gd name="connsiteY9" fmla="*/ 12383 h 14668"/>
                  <a:gd name="connsiteX10" fmla="*/ 3141 w 16278"/>
                  <a:gd name="connsiteY10" fmla="*/ 14573 h 14668"/>
                  <a:gd name="connsiteX11" fmla="*/ 5140 w 16278"/>
                  <a:gd name="connsiteY11" fmla="*/ 13335 h 14668"/>
                  <a:gd name="connsiteX12" fmla="*/ 8187 w 16278"/>
                  <a:gd name="connsiteY12" fmla="*/ 11335 h 14668"/>
                  <a:gd name="connsiteX13" fmla="*/ 11233 w 16278"/>
                  <a:gd name="connsiteY13" fmla="*/ 13335 h 14668"/>
                  <a:gd name="connsiteX14" fmla="*/ 13137 w 16278"/>
                  <a:gd name="connsiteY14" fmla="*/ 14668 h 14668"/>
                  <a:gd name="connsiteX15" fmla="*/ 12471 w 16278"/>
                  <a:gd name="connsiteY15" fmla="*/ 12383 h 14668"/>
                  <a:gd name="connsiteX16" fmla="*/ 11423 w 16278"/>
                  <a:gd name="connsiteY16" fmla="*/ 9049 h 14668"/>
                  <a:gd name="connsiteX17" fmla="*/ 14279 w 16278"/>
                  <a:gd name="connsiteY17" fmla="*/ 6953 h 14668"/>
                  <a:gd name="connsiteX18" fmla="*/ 16279 w 16278"/>
                  <a:gd name="connsiteY18" fmla="*/ 5525 h 14668"/>
                  <a:gd name="connsiteX19" fmla="*/ 13803 w 16278"/>
                  <a:gd name="connsiteY19" fmla="*/ 5525 h 14668"/>
                  <a:gd name="connsiteX20" fmla="*/ 10186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186" y="5429"/>
                    </a:moveTo>
                    <a:lnTo>
                      <a:pt x="8949" y="2096"/>
                    </a:lnTo>
                    <a:lnTo>
                      <a:pt x="8187" y="0"/>
                    </a:lnTo>
                    <a:lnTo>
                      <a:pt x="7425" y="2096"/>
                    </a:lnTo>
                    <a:lnTo>
                      <a:pt x="6188" y="5429"/>
                    </a:lnTo>
                    <a:lnTo>
                      <a:pt x="2475" y="5525"/>
                    </a:lnTo>
                    <a:lnTo>
                      <a:pt x="0" y="5525"/>
                    </a:lnTo>
                    <a:lnTo>
                      <a:pt x="1999" y="6953"/>
                    </a:lnTo>
                    <a:lnTo>
                      <a:pt x="4950" y="9049"/>
                    </a:lnTo>
                    <a:lnTo>
                      <a:pt x="3903" y="12383"/>
                    </a:lnTo>
                    <a:lnTo>
                      <a:pt x="3141" y="14573"/>
                    </a:lnTo>
                    <a:lnTo>
                      <a:pt x="5140" y="13335"/>
                    </a:lnTo>
                    <a:lnTo>
                      <a:pt x="8187" y="11335"/>
                    </a:lnTo>
                    <a:lnTo>
                      <a:pt x="11233" y="13335"/>
                    </a:lnTo>
                    <a:lnTo>
                      <a:pt x="13137" y="14668"/>
                    </a:lnTo>
                    <a:lnTo>
                      <a:pt x="12471" y="12383"/>
                    </a:lnTo>
                    <a:lnTo>
                      <a:pt x="11423" y="9049"/>
                    </a:lnTo>
                    <a:lnTo>
                      <a:pt x="14279" y="6953"/>
                    </a:lnTo>
                    <a:lnTo>
                      <a:pt x="16279" y="5525"/>
                    </a:lnTo>
                    <a:lnTo>
                      <a:pt x="13803" y="5525"/>
                    </a:lnTo>
                    <a:lnTo>
                      <a:pt x="10186" y="5429"/>
                    </a:lnTo>
                  </a:path>
                </a:pathLst>
              </a:custGeom>
              <a:solidFill>
                <a:srgbClr val="F8EB37"/>
              </a:solidFill>
              <a:ln w="9509" cap="flat">
                <a:noFill/>
                <a:prstDash val="solid"/>
                <a:miter/>
              </a:ln>
            </p:spPr>
            <p:txBody>
              <a:bodyPr rtlCol="0" anchor="ctr"/>
              <a:lstStyle/>
              <a:p>
                <a:endParaRPr lang="en-US"/>
              </a:p>
            </p:txBody>
          </p:sp>
          <p:sp>
            <p:nvSpPr>
              <p:cNvPr id="578" name="Freeform 577">
                <a:extLst>
                  <a:ext uri="{FF2B5EF4-FFF2-40B4-BE49-F238E27FC236}">
                    <a16:creationId xmlns:a16="http://schemas.microsoft.com/office/drawing/2014/main" id="{06809E51-2624-624A-8059-54B44B87FC5B}"/>
                  </a:ext>
                </a:extLst>
              </p:cNvPr>
              <p:cNvSpPr/>
              <p:nvPr/>
            </p:nvSpPr>
            <p:spPr>
              <a:xfrm>
                <a:off x="8006678" y="4996910"/>
                <a:ext cx="19610" cy="17430"/>
              </a:xfrm>
              <a:custGeom>
                <a:avLst/>
                <a:gdLst>
                  <a:gd name="connsiteX0" fmla="*/ 15803 w 19610"/>
                  <a:gd name="connsiteY0" fmla="*/ 17431 h 17430"/>
                  <a:gd name="connsiteX1" fmla="*/ 9806 w 19610"/>
                  <a:gd name="connsiteY1" fmla="*/ 13525 h 17430"/>
                  <a:gd name="connsiteX2" fmla="*/ 3808 w 19610"/>
                  <a:gd name="connsiteY2" fmla="*/ 17431 h 17430"/>
                  <a:gd name="connsiteX3" fmla="*/ 5902 w 19610"/>
                  <a:gd name="connsiteY3" fmla="*/ 10858 h 17430"/>
                  <a:gd name="connsiteX4" fmla="*/ 0 w 19610"/>
                  <a:gd name="connsiteY4" fmla="*/ 6572 h 17430"/>
                  <a:gd name="connsiteX5" fmla="*/ 7426 w 19610"/>
                  <a:gd name="connsiteY5" fmla="*/ 6382 h 17430"/>
                  <a:gd name="connsiteX6" fmla="*/ 9806 w 19610"/>
                  <a:gd name="connsiteY6" fmla="*/ 0 h 17430"/>
                  <a:gd name="connsiteX7" fmla="*/ 12185 w 19610"/>
                  <a:gd name="connsiteY7" fmla="*/ 6382 h 17430"/>
                  <a:gd name="connsiteX8" fmla="*/ 19611 w 19610"/>
                  <a:gd name="connsiteY8" fmla="*/ 6572 h 17430"/>
                  <a:gd name="connsiteX9" fmla="*/ 13708 w 19610"/>
                  <a:gd name="connsiteY9" fmla="*/ 10858 h 17430"/>
                  <a:gd name="connsiteX10" fmla="*/ 15803 w 19610"/>
                  <a:gd name="connsiteY10" fmla="*/ 17431 h 17430"/>
                  <a:gd name="connsiteX11" fmla="*/ 9901 w 19610"/>
                  <a:gd name="connsiteY11" fmla="*/ 12192 h 17430"/>
                  <a:gd name="connsiteX12" fmla="*/ 13899 w 19610"/>
                  <a:gd name="connsiteY12" fmla="*/ 14859 h 17430"/>
                  <a:gd name="connsiteX13" fmla="*/ 12471 w 19610"/>
                  <a:gd name="connsiteY13" fmla="*/ 10382 h 17430"/>
                  <a:gd name="connsiteX14" fmla="*/ 16374 w 19610"/>
                  <a:gd name="connsiteY14" fmla="*/ 7525 h 17430"/>
                  <a:gd name="connsiteX15" fmla="*/ 11424 w 19610"/>
                  <a:gd name="connsiteY15" fmla="*/ 7429 h 17430"/>
                  <a:gd name="connsiteX16" fmla="*/ 9806 w 19610"/>
                  <a:gd name="connsiteY16" fmla="*/ 3048 h 17430"/>
                  <a:gd name="connsiteX17" fmla="*/ 8187 w 19610"/>
                  <a:gd name="connsiteY17" fmla="*/ 7429 h 17430"/>
                  <a:gd name="connsiteX18" fmla="*/ 3237 w 19610"/>
                  <a:gd name="connsiteY18" fmla="*/ 7525 h 17430"/>
                  <a:gd name="connsiteX19" fmla="*/ 7140 w 19610"/>
                  <a:gd name="connsiteY19" fmla="*/ 10382 h 17430"/>
                  <a:gd name="connsiteX20" fmla="*/ 5712 w 19610"/>
                  <a:gd name="connsiteY20" fmla="*/ 14859 h 17430"/>
                  <a:gd name="connsiteX21" fmla="*/ 9901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15803" y="17431"/>
                    </a:moveTo>
                    <a:lnTo>
                      <a:pt x="9806" y="13525"/>
                    </a:lnTo>
                    <a:lnTo>
                      <a:pt x="3808" y="17431"/>
                    </a:lnTo>
                    <a:lnTo>
                      <a:pt x="5902" y="10858"/>
                    </a:lnTo>
                    <a:lnTo>
                      <a:pt x="0" y="6572"/>
                    </a:lnTo>
                    <a:lnTo>
                      <a:pt x="7426" y="6382"/>
                    </a:lnTo>
                    <a:lnTo>
                      <a:pt x="9806" y="0"/>
                    </a:lnTo>
                    <a:lnTo>
                      <a:pt x="12185" y="6382"/>
                    </a:lnTo>
                    <a:lnTo>
                      <a:pt x="19611" y="6572"/>
                    </a:lnTo>
                    <a:lnTo>
                      <a:pt x="13708" y="10858"/>
                    </a:lnTo>
                    <a:lnTo>
                      <a:pt x="15803" y="17431"/>
                    </a:lnTo>
                    <a:close/>
                    <a:moveTo>
                      <a:pt x="9901" y="12192"/>
                    </a:moveTo>
                    <a:lnTo>
                      <a:pt x="13899" y="14859"/>
                    </a:lnTo>
                    <a:lnTo>
                      <a:pt x="12471" y="10382"/>
                    </a:lnTo>
                    <a:lnTo>
                      <a:pt x="16374" y="7525"/>
                    </a:lnTo>
                    <a:lnTo>
                      <a:pt x="11424" y="7429"/>
                    </a:lnTo>
                    <a:lnTo>
                      <a:pt x="9806" y="3048"/>
                    </a:lnTo>
                    <a:lnTo>
                      <a:pt x="8187" y="7429"/>
                    </a:lnTo>
                    <a:lnTo>
                      <a:pt x="3237" y="7525"/>
                    </a:lnTo>
                    <a:lnTo>
                      <a:pt x="7140" y="10382"/>
                    </a:lnTo>
                    <a:lnTo>
                      <a:pt x="5712" y="14859"/>
                    </a:lnTo>
                    <a:lnTo>
                      <a:pt x="9901" y="12192"/>
                    </a:lnTo>
                    <a:close/>
                  </a:path>
                </a:pathLst>
              </a:custGeom>
              <a:solidFill>
                <a:srgbClr val="F8EB37"/>
              </a:solidFill>
              <a:ln w="9509" cap="flat">
                <a:noFill/>
                <a:prstDash val="solid"/>
                <a:miter/>
              </a:ln>
            </p:spPr>
            <p:txBody>
              <a:bodyPr rtlCol="0" anchor="ctr"/>
              <a:lstStyle/>
              <a:p>
                <a:endParaRPr lang="en-US"/>
              </a:p>
            </p:txBody>
          </p:sp>
          <p:sp>
            <p:nvSpPr>
              <p:cNvPr id="579" name="Freeform 578">
                <a:extLst>
                  <a:ext uri="{FF2B5EF4-FFF2-40B4-BE49-F238E27FC236}">
                    <a16:creationId xmlns:a16="http://schemas.microsoft.com/office/drawing/2014/main" id="{55A326D2-C86E-6E43-BB12-5F6B4E9BB367}"/>
                  </a:ext>
                </a:extLst>
              </p:cNvPr>
              <p:cNvSpPr/>
              <p:nvPr/>
            </p:nvSpPr>
            <p:spPr>
              <a:xfrm>
                <a:off x="8027241" y="5017293"/>
                <a:ext cx="16278" cy="14668"/>
              </a:xfrm>
              <a:custGeom>
                <a:avLst/>
                <a:gdLst>
                  <a:gd name="connsiteX0" fmla="*/ 10091 w 16278"/>
                  <a:gd name="connsiteY0" fmla="*/ 5429 h 14668"/>
                  <a:gd name="connsiteX1" fmla="*/ 8949 w 16278"/>
                  <a:gd name="connsiteY1" fmla="*/ 2096 h 14668"/>
                  <a:gd name="connsiteX2" fmla="*/ 8187 w 16278"/>
                  <a:gd name="connsiteY2" fmla="*/ 0 h 14668"/>
                  <a:gd name="connsiteX3" fmla="*/ 7330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7049 h 14668"/>
                  <a:gd name="connsiteX8" fmla="*/ 4950 w 16278"/>
                  <a:gd name="connsiteY8" fmla="*/ 9144 h 14668"/>
                  <a:gd name="connsiteX9" fmla="*/ 3903 w 16278"/>
                  <a:gd name="connsiteY9" fmla="*/ 12383 h 14668"/>
                  <a:gd name="connsiteX10" fmla="*/ 3142 w 16278"/>
                  <a:gd name="connsiteY10" fmla="*/ 14668 h 14668"/>
                  <a:gd name="connsiteX11" fmla="*/ 5045 w 16278"/>
                  <a:gd name="connsiteY11" fmla="*/ 13335 h 14668"/>
                  <a:gd name="connsiteX12" fmla="*/ 8187 w 16278"/>
                  <a:gd name="connsiteY12" fmla="*/ 11335 h 14668"/>
                  <a:gd name="connsiteX13" fmla="*/ 11138 w 16278"/>
                  <a:gd name="connsiteY13" fmla="*/ 13335 h 14668"/>
                  <a:gd name="connsiteX14" fmla="*/ 13137 w 16278"/>
                  <a:gd name="connsiteY14" fmla="*/ 14668 h 14668"/>
                  <a:gd name="connsiteX15" fmla="*/ 12376 w 16278"/>
                  <a:gd name="connsiteY15" fmla="*/ 12383 h 14668"/>
                  <a:gd name="connsiteX16" fmla="*/ 11424 w 16278"/>
                  <a:gd name="connsiteY16" fmla="*/ 9144 h 14668"/>
                  <a:gd name="connsiteX17" fmla="*/ 14279 w 16278"/>
                  <a:gd name="connsiteY17" fmla="*/ 7049 h 14668"/>
                  <a:gd name="connsiteX18" fmla="*/ 16279 w 16278"/>
                  <a:gd name="connsiteY18" fmla="*/ 5525 h 14668"/>
                  <a:gd name="connsiteX19" fmla="*/ 13804 w 16278"/>
                  <a:gd name="connsiteY19" fmla="*/ 5525 h 14668"/>
                  <a:gd name="connsiteX20" fmla="*/ 10091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091" y="5429"/>
                    </a:moveTo>
                    <a:lnTo>
                      <a:pt x="8949" y="2096"/>
                    </a:lnTo>
                    <a:lnTo>
                      <a:pt x="8187" y="0"/>
                    </a:lnTo>
                    <a:lnTo>
                      <a:pt x="7330" y="2096"/>
                    </a:lnTo>
                    <a:lnTo>
                      <a:pt x="6188" y="5429"/>
                    </a:lnTo>
                    <a:lnTo>
                      <a:pt x="2475" y="5525"/>
                    </a:lnTo>
                    <a:lnTo>
                      <a:pt x="0" y="5525"/>
                    </a:lnTo>
                    <a:lnTo>
                      <a:pt x="1999" y="7049"/>
                    </a:lnTo>
                    <a:lnTo>
                      <a:pt x="4950" y="9144"/>
                    </a:lnTo>
                    <a:lnTo>
                      <a:pt x="3903" y="12383"/>
                    </a:lnTo>
                    <a:lnTo>
                      <a:pt x="3142" y="14668"/>
                    </a:lnTo>
                    <a:lnTo>
                      <a:pt x="5045" y="13335"/>
                    </a:lnTo>
                    <a:lnTo>
                      <a:pt x="8187" y="11335"/>
                    </a:lnTo>
                    <a:lnTo>
                      <a:pt x="11138" y="13335"/>
                    </a:lnTo>
                    <a:lnTo>
                      <a:pt x="13137" y="14668"/>
                    </a:lnTo>
                    <a:lnTo>
                      <a:pt x="12376" y="12383"/>
                    </a:lnTo>
                    <a:lnTo>
                      <a:pt x="11424" y="9144"/>
                    </a:lnTo>
                    <a:lnTo>
                      <a:pt x="14279" y="7049"/>
                    </a:lnTo>
                    <a:lnTo>
                      <a:pt x="16279" y="5525"/>
                    </a:lnTo>
                    <a:lnTo>
                      <a:pt x="13804" y="5525"/>
                    </a:lnTo>
                    <a:lnTo>
                      <a:pt x="10091" y="5429"/>
                    </a:lnTo>
                  </a:path>
                </a:pathLst>
              </a:custGeom>
              <a:solidFill>
                <a:srgbClr val="F8EB37"/>
              </a:solidFill>
              <a:ln w="9509" cap="flat">
                <a:noFill/>
                <a:prstDash val="solid"/>
                <a:miter/>
              </a:ln>
            </p:spPr>
            <p:txBody>
              <a:bodyPr rtlCol="0" anchor="ctr"/>
              <a:lstStyle/>
              <a:p>
                <a:endParaRPr lang="en-US"/>
              </a:p>
            </p:txBody>
          </p:sp>
          <p:sp>
            <p:nvSpPr>
              <p:cNvPr id="580" name="Freeform 579">
                <a:extLst>
                  <a:ext uri="{FF2B5EF4-FFF2-40B4-BE49-F238E27FC236}">
                    <a16:creationId xmlns:a16="http://schemas.microsoft.com/office/drawing/2014/main" id="{07AE56DF-2648-A449-9752-993C4C3A4E16}"/>
                  </a:ext>
                </a:extLst>
              </p:cNvPr>
              <p:cNvSpPr/>
              <p:nvPr/>
            </p:nvSpPr>
            <p:spPr>
              <a:xfrm>
                <a:off x="8025623" y="5015674"/>
                <a:ext cx="19610" cy="17525"/>
              </a:xfrm>
              <a:custGeom>
                <a:avLst/>
                <a:gdLst>
                  <a:gd name="connsiteX0" fmla="*/ 3808 w 19610"/>
                  <a:gd name="connsiteY0" fmla="*/ 17526 h 17525"/>
                  <a:gd name="connsiteX1" fmla="*/ 5902 w 19610"/>
                  <a:gd name="connsiteY1" fmla="*/ 10954 h 17525"/>
                  <a:gd name="connsiteX2" fmla="*/ 0 w 19610"/>
                  <a:gd name="connsiteY2" fmla="*/ 6667 h 17525"/>
                  <a:gd name="connsiteX3" fmla="*/ 7425 w 19610"/>
                  <a:gd name="connsiteY3" fmla="*/ 6477 h 17525"/>
                  <a:gd name="connsiteX4" fmla="*/ 9805 w 19610"/>
                  <a:gd name="connsiteY4" fmla="*/ 0 h 17525"/>
                  <a:gd name="connsiteX5" fmla="*/ 12185 w 19610"/>
                  <a:gd name="connsiteY5" fmla="*/ 6477 h 17525"/>
                  <a:gd name="connsiteX6" fmla="*/ 19610 w 19610"/>
                  <a:gd name="connsiteY6" fmla="*/ 6667 h 17525"/>
                  <a:gd name="connsiteX7" fmla="*/ 13708 w 19610"/>
                  <a:gd name="connsiteY7" fmla="*/ 10954 h 17525"/>
                  <a:gd name="connsiteX8" fmla="*/ 15803 w 19610"/>
                  <a:gd name="connsiteY8" fmla="*/ 17526 h 17525"/>
                  <a:gd name="connsiteX9" fmla="*/ 9805 w 19610"/>
                  <a:gd name="connsiteY9" fmla="*/ 13621 h 17525"/>
                  <a:gd name="connsiteX10" fmla="*/ 3808 w 19610"/>
                  <a:gd name="connsiteY10" fmla="*/ 17526 h 17525"/>
                  <a:gd name="connsiteX11" fmla="*/ 9805 w 19610"/>
                  <a:gd name="connsiteY11" fmla="*/ 12287 h 17525"/>
                  <a:gd name="connsiteX12" fmla="*/ 13803 w 19610"/>
                  <a:gd name="connsiteY12" fmla="*/ 14954 h 17525"/>
                  <a:gd name="connsiteX13" fmla="*/ 12375 w 19610"/>
                  <a:gd name="connsiteY13" fmla="*/ 10477 h 17525"/>
                  <a:gd name="connsiteX14" fmla="*/ 16374 w 19610"/>
                  <a:gd name="connsiteY14" fmla="*/ 7620 h 17525"/>
                  <a:gd name="connsiteX15" fmla="*/ 11423 w 19610"/>
                  <a:gd name="connsiteY15" fmla="*/ 7525 h 17525"/>
                  <a:gd name="connsiteX16" fmla="*/ 9805 w 19610"/>
                  <a:gd name="connsiteY16" fmla="*/ 3143 h 17525"/>
                  <a:gd name="connsiteX17" fmla="*/ 8187 w 19610"/>
                  <a:gd name="connsiteY17" fmla="*/ 7525 h 17525"/>
                  <a:gd name="connsiteX18" fmla="*/ 3237 w 19610"/>
                  <a:gd name="connsiteY18" fmla="*/ 7620 h 17525"/>
                  <a:gd name="connsiteX19" fmla="*/ 7140 w 19610"/>
                  <a:gd name="connsiteY19" fmla="*/ 10477 h 17525"/>
                  <a:gd name="connsiteX20" fmla="*/ 5712 w 19610"/>
                  <a:gd name="connsiteY20" fmla="*/ 14954 h 17525"/>
                  <a:gd name="connsiteX21" fmla="*/ 9805 w 19610"/>
                  <a:gd name="connsiteY21" fmla="*/ 12287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5">
                    <a:moveTo>
                      <a:pt x="3808" y="17526"/>
                    </a:moveTo>
                    <a:lnTo>
                      <a:pt x="5902" y="10954"/>
                    </a:lnTo>
                    <a:lnTo>
                      <a:pt x="0" y="6667"/>
                    </a:lnTo>
                    <a:lnTo>
                      <a:pt x="7425" y="6477"/>
                    </a:lnTo>
                    <a:lnTo>
                      <a:pt x="9805" y="0"/>
                    </a:lnTo>
                    <a:lnTo>
                      <a:pt x="12185" y="6477"/>
                    </a:lnTo>
                    <a:lnTo>
                      <a:pt x="19610" y="6667"/>
                    </a:lnTo>
                    <a:lnTo>
                      <a:pt x="13708" y="10954"/>
                    </a:lnTo>
                    <a:lnTo>
                      <a:pt x="15803" y="17526"/>
                    </a:lnTo>
                    <a:lnTo>
                      <a:pt x="9805" y="13621"/>
                    </a:lnTo>
                    <a:lnTo>
                      <a:pt x="3808" y="17526"/>
                    </a:lnTo>
                    <a:close/>
                    <a:moveTo>
                      <a:pt x="9805" y="12287"/>
                    </a:moveTo>
                    <a:lnTo>
                      <a:pt x="13803" y="14954"/>
                    </a:lnTo>
                    <a:lnTo>
                      <a:pt x="12375" y="10477"/>
                    </a:lnTo>
                    <a:lnTo>
                      <a:pt x="16374" y="7620"/>
                    </a:lnTo>
                    <a:lnTo>
                      <a:pt x="11423" y="7525"/>
                    </a:lnTo>
                    <a:lnTo>
                      <a:pt x="9805" y="3143"/>
                    </a:lnTo>
                    <a:lnTo>
                      <a:pt x="8187" y="7525"/>
                    </a:lnTo>
                    <a:lnTo>
                      <a:pt x="3237" y="7620"/>
                    </a:lnTo>
                    <a:lnTo>
                      <a:pt x="7140" y="10477"/>
                    </a:lnTo>
                    <a:lnTo>
                      <a:pt x="5712" y="14954"/>
                    </a:lnTo>
                    <a:lnTo>
                      <a:pt x="9805" y="12287"/>
                    </a:lnTo>
                    <a:close/>
                  </a:path>
                </a:pathLst>
              </a:custGeom>
              <a:solidFill>
                <a:srgbClr val="F8EB37"/>
              </a:solidFill>
              <a:ln w="9509" cap="flat">
                <a:noFill/>
                <a:prstDash val="solid"/>
                <a:miter/>
              </a:ln>
            </p:spPr>
            <p:txBody>
              <a:bodyPr rtlCol="0" anchor="ctr"/>
              <a:lstStyle/>
              <a:p>
                <a:endParaRPr lang="en-US"/>
              </a:p>
            </p:txBody>
          </p:sp>
          <p:sp>
            <p:nvSpPr>
              <p:cNvPr id="581" name="Freeform 580">
                <a:extLst>
                  <a:ext uri="{FF2B5EF4-FFF2-40B4-BE49-F238E27FC236}">
                    <a16:creationId xmlns:a16="http://schemas.microsoft.com/office/drawing/2014/main" id="{97D53DEF-5ED5-5047-8A0E-FE116EA69CF6}"/>
                  </a:ext>
                </a:extLst>
              </p:cNvPr>
              <p:cNvSpPr/>
              <p:nvPr/>
            </p:nvSpPr>
            <p:spPr>
              <a:xfrm>
                <a:off x="8053515" y="5024246"/>
                <a:ext cx="16278" cy="14668"/>
              </a:xfrm>
              <a:custGeom>
                <a:avLst/>
                <a:gdLst>
                  <a:gd name="connsiteX0" fmla="*/ 10091 w 16278"/>
                  <a:gd name="connsiteY0" fmla="*/ 5429 h 14668"/>
                  <a:gd name="connsiteX1" fmla="*/ 8949 w 16278"/>
                  <a:gd name="connsiteY1" fmla="*/ 2191 h 14668"/>
                  <a:gd name="connsiteX2" fmla="*/ 8092 w 16278"/>
                  <a:gd name="connsiteY2" fmla="*/ 0 h 14668"/>
                  <a:gd name="connsiteX3" fmla="*/ 7425 w 16278"/>
                  <a:gd name="connsiteY3" fmla="*/ 2191 h 14668"/>
                  <a:gd name="connsiteX4" fmla="*/ 6188 w 16278"/>
                  <a:gd name="connsiteY4" fmla="*/ 5429 h 14668"/>
                  <a:gd name="connsiteX5" fmla="*/ 2475 w 16278"/>
                  <a:gd name="connsiteY5" fmla="*/ 5525 h 14668"/>
                  <a:gd name="connsiteX6" fmla="*/ 0 w 16278"/>
                  <a:gd name="connsiteY6" fmla="*/ 5620 h 14668"/>
                  <a:gd name="connsiteX7" fmla="*/ 1999 w 16278"/>
                  <a:gd name="connsiteY7" fmla="*/ 7049 h 14668"/>
                  <a:gd name="connsiteX8" fmla="*/ 4950 w 16278"/>
                  <a:gd name="connsiteY8" fmla="*/ 9144 h 14668"/>
                  <a:gd name="connsiteX9" fmla="*/ 3903 w 16278"/>
                  <a:gd name="connsiteY9" fmla="*/ 12383 h 14668"/>
                  <a:gd name="connsiteX10" fmla="*/ 3141 w 16278"/>
                  <a:gd name="connsiteY10" fmla="*/ 14669 h 14668"/>
                  <a:gd name="connsiteX11" fmla="*/ 8092 w 16278"/>
                  <a:gd name="connsiteY11" fmla="*/ 11335 h 14668"/>
                  <a:gd name="connsiteX12" fmla="*/ 11233 w 16278"/>
                  <a:gd name="connsiteY12" fmla="*/ 13335 h 14668"/>
                  <a:gd name="connsiteX13" fmla="*/ 13137 w 16278"/>
                  <a:gd name="connsiteY13" fmla="*/ 14669 h 14668"/>
                  <a:gd name="connsiteX14" fmla="*/ 12471 w 16278"/>
                  <a:gd name="connsiteY14" fmla="*/ 12383 h 14668"/>
                  <a:gd name="connsiteX15" fmla="*/ 11328 w 16278"/>
                  <a:gd name="connsiteY15" fmla="*/ 9144 h 14668"/>
                  <a:gd name="connsiteX16" fmla="*/ 14279 w 16278"/>
                  <a:gd name="connsiteY16" fmla="*/ 7049 h 14668"/>
                  <a:gd name="connsiteX17" fmla="*/ 16279 w 16278"/>
                  <a:gd name="connsiteY17" fmla="*/ 5620 h 14668"/>
                  <a:gd name="connsiteX18" fmla="*/ 13804 w 16278"/>
                  <a:gd name="connsiteY18" fmla="*/ 5525 h 14668"/>
                  <a:gd name="connsiteX19" fmla="*/ 10091 w 16278"/>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278" h="14668">
                    <a:moveTo>
                      <a:pt x="10091" y="5429"/>
                    </a:moveTo>
                    <a:lnTo>
                      <a:pt x="8949" y="2191"/>
                    </a:lnTo>
                    <a:lnTo>
                      <a:pt x="8092" y="0"/>
                    </a:lnTo>
                    <a:lnTo>
                      <a:pt x="7425" y="2191"/>
                    </a:lnTo>
                    <a:lnTo>
                      <a:pt x="6188" y="5429"/>
                    </a:lnTo>
                    <a:lnTo>
                      <a:pt x="2475" y="5525"/>
                    </a:lnTo>
                    <a:lnTo>
                      <a:pt x="0" y="5620"/>
                    </a:lnTo>
                    <a:lnTo>
                      <a:pt x="1999" y="7049"/>
                    </a:lnTo>
                    <a:lnTo>
                      <a:pt x="4950" y="9144"/>
                    </a:lnTo>
                    <a:lnTo>
                      <a:pt x="3903" y="12383"/>
                    </a:lnTo>
                    <a:lnTo>
                      <a:pt x="3141" y="14669"/>
                    </a:lnTo>
                    <a:lnTo>
                      <a:pt x="8092" y="11335"/>
                    </a:lnTo>
                    <a:lnTo>
                      <a:pt x="11233" y="13335"/>
                    </a:lnTo>
                    <a:lnTo>
                      <a:pt x="13137" y="14669"/>
                    </a:lnTo>
                    <a:lnTo>
                      <a:pt x="12471" y="12383"/>
                    </a:lnTo>
                    <a:lnTo>
                      <a:pt x="11328" y="9144"/>
                    </a:lnTo>
                    <a:lnTo>
                      <a:pt x="14279" y="7049"/>
                    </a:lnTo>
                    <a:lnTo>
                      <a:pt x="16279" y="5620"/>
                    </a:lnTo>
                    <a:lnTo>
                      <a:pt x="13804" y="5525"/>
                    </a:lnTo>
                    <a:lnTo>
                      <a:pt x="10091" y="5429"/>
                    </a:lnTo>
                  </a:path>
                </a:pathLst>
              </a:custGeom>
              <a:solidFill>
                <a:srgbClr val="F8EB37"/>
              </a:solidFill>
              <a:ln w="9509" cap="flat">
                <a:noFill/>
                <a:prstDash val="solid"/>
                <a:miter/>
              </a:ln>
            </p:spPr>
            <p:txBody>
              <a:bodyPr rtlCol="0" anchor="ctr"/>
              <a:lstStyle/>
              <a:p>
                <a:endParaRPr lang="en-US"/>
              </a:p>
            </p:txBody>
          </p:sp>
          <p:sp>
            <p:nvSpPr>
              <p:cNvPr id="582" name="Freeform 581">
                <a:extLst>
                  <a:ext uri="{FF2B5EF4-FFF2-40B4-BE49-F238E27FC236}">
                    <a16:creationId xmlns:a16="http://schemas.microsoft.com/office/drawing/2014/main" id="{7463005E-60C0-9C46-827B-8EF357C5C85B}"/>
                  </a:ext>
                </a:extLst>
              </p:cNvPr>
              <p:cNvSpPr/>
              <p:nvPr/>
            </p:nvSpPr>
            <p:spPr>
              <a:xfrm>
                <a:off x="8051897" y="5022627"/>
                <a:ext cx="19515" cy="17525"/>
              </a:xfrm>
              <a:custGeom>
                <a:avLst/>
                <a:gdLst>
                  <a:gd name="connsiteX0" fmla="*/ 15708 w 19515"/>
                  <a:gd name="connsiteY0" fmla="*/ 17526 h 17525"/>
                  <a:gd name="connsiteX1" fmla="*/ 9710 w 19515"/>
                  <a:gd name="connsiteY1" fmla="*/ 13621 h 17525"/>
                  <a:gd name="connsiteX2" fmla="*/ 3808 w 19515"/>
                  <a:gd name="connsiteY2" fmla="*/ 17526 h 17525"/>
                  <a:gd name="connsiteX3" fmla="*/ 5902 w 19515"/>
                  <a:gd name="connsiteY3" fmla="*/ 10954 h 17525"/>
                  <a:gd name="connsiteX4" fmla="*/ 0 w 19515"/>
                  <a:gd name="connsiteY4" fmla="*/ 6667 h 17525"/>
                  <a:gd name="connsiteX5" fmla="*/ 7426 w 19515"/>
                  <a:gd name="connsiteY5" fmla="*/ 6477 h 17525"/>
                  <a:gd name="connsiteX6" fmla="*/ 9710 w 19515"/>
                  <a:gd name="connsiteY6" fmla="*/ 0 h 17525"/>
                  <a:gd name="connsiteX7" fmla="*/ 12090 w 19515"/>
                  <a:gd name="connsiteY7" fmla="*/ 6477 h 17525"/>
                  <a:gd name="connsiteX8" fmla="*/ 19515 w 19515"/>
                  <a:gd name="connsiteY8" fmla="*/ 6667 h 17525"/>
                  <a:gd name="connsiteX9" fmla="*/ 13613 w 19515"/>
                  <a:gd name="connsiteY9" fmla="*/ 10954 h 17525"/>
                  <a:gd name="connsiteX10" fmla="*/ 15708 w 19515"/>
                  <a:gd name="connsiteY10" fmla="*/ 17526 h 17525"/>
                  <a:gd name="connsiteX11" fmla="*/ 3142 w 19515"/>
                  <a:gd name="connsiteY11" fmla="*/ 7715 h 17525"/>
                  <a:gd name="connsiteX12" fmla="*/ 7140 w 19515"/>
                  <a:gd name="connsiteY12" fmla="*/ 10573 h 17525"/>
                  <a:gd name="connsiteX13" fmla="*/ 5712 w 19515"/>
                  <a:gd name="connsiteY13" fmla="*/ 15050 h 17525"/>
                  <a:gd name="connsiteX14" fmla="*/ 9710 w 19515"/>
                  <a:gd name="connsiteY14" fmla="*/ 12383 h 17525"/>
                  <a:gd name="connsiteX15" fmla="*/ 13708 w 19515"/>
                  <a:gd name="connsiteY15" fmla="*/ 15050 h 17525"/>
                  <a:gd name="connsiteX16" fmla="*/ 12280 w 19515"/>
                  <a:gd name="connsiteY16" fmla="*/ 10573 h 17525"/>
                  <a:gd name="connsiteX17" fmla="*/ 16279 w 19515"/>
                  <a:gd name="connsiteY17" fmla="*/ 7715 h 17525"/>
                  <a:gd name="connsiteX18" fmla="*/ 11328 w 19515"/>
                  <a:gd name="connsiteY18" fmla="*/ 7620 h 17525"/>
                  <a:gd name="connsiteX19" fmla="*/ 9710 w 19515"/>
                  <a:gd name="connsiteY19" fmla="*/ 3238 h 17525"/>
                  <a:gd name="connsiteX20" fmla="*/ 8092 w 19515"/>
                  <a:gd name="connsiteY20" fmla="*/ 7620 h 17525"/>
                  <a:gd name="connsiteX21" fmla="*/ 3142 w 19515"/>
                  <a:gd name="connsiteY21" fmla="*/ 7715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515" h="17525">
                    <a:moveTo>
                      <a:pt x="15708" y="17526"/>
                    </a:moveTo>
                    <a:lnTo>
                      <a:pt x="9710" y="13621"/>
                    </a:lnTo>
                    <a:lnTo>
                      <a:pt x="3808" y="17526"/>
                    </a:lnTo>
                    <a:lnTo>
                      <a:pt x="5902" y="10954"/>
                    </a:lnTo>
                    <a:lnTo>
                      <a:pt x="0" y="6667"/>
                    </a:lnTo>
                    <a:lnTo>
                      <a:pt x="7426" y="6477"/>
                    </a:lnTo>
                    <a:lnTo>
                      <a:pt x="9710" y="0"/>
                    </a:lnTo>
                    <a:lnTo>
                      <a:pt x="12090" y="6477"/>
                    </a:lnTo>
                    <a:lnTo>
                      <a:pt x="19515" y="6667"/>
                    </a:lnTo>
                    <a:lnTo>
                      <a:pt x="13613" y="10954"/>
                    </a:lnTo>
                    <a:lnTo>
                      <a:pt x="15708" y="17526"/>
                    </a:lnTo>
                    <a:close/>
                    <a:moveTo>
                      <a:pt x="3142" y="7715"/>
                    </a:moveTo>
                    <a:lnTo>
                      <a:pt x="7140" y="10573"/>
                    </a:lnTo>
                    <a:lnTo>
                      <a:pt x="5712" y="15050"/>
                    </a:lnTo>
                    <a:lnTo>
                      <a:pt x="9710" y="12383"/>
                    </a:lnTo>
                    <a:lnTo>
                      <a:pt x="13708" y="15050"/>
                    </a:lnTo>
                    <a:lnTo>
                      <a:pt x="12280" y="10573"/>
                    </a:lnTo>
                    <a:lnTo>
                      <a:pt x="16279" y="7715"/>
                    </a:lnTo>
                    <a:lnTo>
                      <a:pt x="11328" y="7620"/>
                    </a:lnTo>
                    <a:lnTo>
                      <a:pt x="9710" y="3238"/>
                    </a:lnTo>
                    <a:lnTo>
                      <a:pt x="8092" y="7620"/>
                    </a:lnTo>
                    <a:lnTo>
                      <a:pt x="3142" y="7715"/>
                    </a:lnTo>
                    <a:close/>
                  </a:path>
                </a:pathLst>
              </a:custGeom>
              <a:solidFill>
                <a:srgbClr val="F8EB37"/>
              </a:solidFill>
              <a:ln w="9509" cap="flat">
                <a:noFill/>
                <a:prstDash val="solid"/>
                <a:miter/>
              </a:ln>
            </p:spPr>
            <p:txBody>
              <a:bodyPr rtlCol="0" anchor="ctr"/>
              <a:lstStyle/>
              <a:p>
                <a:endParaRPr lang="en-US"/>
              </a:p>
            </p:txBody>
          </p:sp>
          <p:sp>
            <p:nvSpPr>
              <p:cNvPr id="583" name="Freeform 582">
                <a:extLst>
                  <a:ext uri="{FF2B5EF4-FFF2-40B4-BE49-F238E27FC236}">
                    <a16:creationId xmlns:a16="http://schemas.microsoft.com/office/drawing/2014/main" id="{765BA04B-A108-494A-98BE-57B931026557}"/>
                  </a:ext>
                </a:extLst>
              </p:cNvPr>
              <p:cNvSpPr/>
              <p:nvPr/>
            </p:nvSpPr>
            <p:spPr>
              <a:xfrm>
                <a:off x="8079599" y="5017484"/>
                <a:ext cx="16278" cy="14573"/>
              </a:xfrm>
              <a:custGeom>
                <a:avLst/>
                <a:gdLst>
                  <a:gd name="connsiteX0" fmla="*/ 10091 w 16278"/>
                  <a:gd name="connsiteY0" fmla="*/ 5334 h 14573"/>
                  <a:gd name="connsiteX1" fmla="*/ 8854 w 16278"/>
                  <a:gd name="connsiteY1" fmla="*/ 2096 h 14573"/>
                  <a:gd name="connsiteX2" fmla="*/ 8092 w 16278"/>
                  <a:gd name="connsiteY2" fmla="*/ 0 h 14573"/>
                  <a:gd name="connsiteX3" fmla="*/ 7330 w 16278"/>
                  <a:gd name="connsiteY3" fmla="*/ 2096 h 14573"/>
                  <a:gd name="connsiteX4" fmla="*/ 6188 w 16278"/>
                  <a:gd name="connsiteY4" fmla="*/ 5334 h 14573"/>
                  <a:gd name="connsiteX5" fmla="*/ 2475 w 16278"/>
                  <a:gd name="connsiteY5" fmla="*/ 5429 h 14573"/>
                  <a:gd name="connsiteX6" fmla="*/ 0 w 16278"/>
                  <a:gd name="connsiteY6" fmla="*/ 5525 h 14573"/>
                  <a:gd name="connsiteX7" fmla="*/ 1999 w 16278"/>
                  <a:gd name="connsiteY7" fmla="*/ 6953 h 14573"/>
                  <a:gd name="connsiteX8" fmla="*/ 4950 w 16278"/>
                  <a:gd name="connsiteY8" fmla="*/ 9049 h 14573"/>
                  <a:gd name="connsiteX9" fmla="*/ 3903 w 16278"/>
                  <a:gd name="connsiteY9" fmla="*/ 12383 h 14573"/>
                  <a:gd name="connsiteX10" fmla="*/ 3142 w 16278"/>
                  <a:gd name="connsiteY10" fmla="*/ 14573 h 14573"/>
                  <a:gd name="connsiteX11" fmla="*/ 5045 w 16278"/>
                  <a:gd name="connsiteY11" fmla="*/ 13335 h 14573"/>
                  <a:gd name="connsiteX12" fmla="*/ 8092 w 16278"/>
                  <a:gd name="connsiteY12" fmla="*/ 11239 h 14573"/>
                  <a:gd name="connsiteX13" fmla="*/ 11138 w 16278"/>
                  <a:gd name="connsiteY13" fmla="*/ 13335 h 14573"/>
                  <a:gd name="connsiteX14" fmla="*/ 13137 w 16278"/>
                  <a:gd name="connsiteY14" fmla="*/ 14573 h 14573"/>
                  <a:gd name="connsiteX15" fmla="*/ 12376 w 16278"/>
                  <a:gd name="connsiteY15" fmla="*/ 12383 h 14573"/>
                  <a:gd name="connsiteX16" fmla="*/ 11328 w 16278"/>
                  <a:gd name="connsiteY16" fmla="*/ 9049 h 14573"/>
                  <a:gd name="connsiteX17" fmla="*/ 14279 w 16278"/>
                  <a:gd name="connsiteY17" fmla="*/ 6953 h 14573"/>
                  <a:gd name="connsiteX18" fmla="*/ 16279 w 16278"/>
                  <a:gd name="connsiteY18" fmla="*/ 5525 h 14573"/>
                  <a:gd name="connsiteX19" fmla="*/ 13804 w 16278"/>
                  <a:gd name="connsiteY19" fmla="*/ 5429 h 14573"/>
                  <a:gd name="connsiteX20" fmla="*/ 10091 w 16278"/>
                  <a:gd name="connsiteY20" fmla="*/ 5334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573">
                    <a:moveTo>
                      <a:pt x="10091" y="5334"/>
                    </a:moveTo>
                    <a:lnTo>
                      <a:pt x="8854" y="2096"/>
                    </a:lnTo>
                    <a:lnTo>
                      <a:pt x="8092" y="0"/>
                    </a:lnTo>
                    <a:lnTo>
                      <a:pt x="7330" y="2096"/>
                    </a:lnTo>
                    <a:lnTo>
                      <a:pt x="6188" y="5334"/>
                    </a:lnTo>
                    <a:lnTo>
                      <a:pt x="2475" y="5429"/>
                    </a:lnTo>
                    <a:lnTo>
                      <a:pt x="0" y="5525"/>
                    </a:lnTo>
                    <a:lnTo>
                      <a:pt x="1999" y="6953"/>
                    </a:lnTo>
                    <a:lnTo>
                      <a:pt x="4950" y="9049"/>
                    </a:lnTo>
                    <a:lnTo>
                      <a:pt x="3903" y="12383"/>
                    </a:lnTo>
                    <a:lnTo>
                      <a:pt x="3142" y="14573"/>
                    </a:lnTo>
                    <a:lnTo>
                      <a:pt x="5045" y="13335"/>
                    </a:lnTo>
                    <a:lnTo>
                      <a:pt x="8092" y="11239"/>
                    </a:lnTo>
                    <a:lnTo>
                      <a:pt x="11138" y="13335"/>
                    </a:lnTo>
                    <a:lnTo>
                      <a:pt x="13137" y="14573"/>
                    </a:lnTo>
                    <a:lnTo>
                      <a:pt x="12376" y="12383"/>
                    </a:lnTo>
                    <a:lnTo>
                      <a:pt x="11328" y="9049"/>
                    </a:lnTo>
                    <a:lnTo>
                      <a:pt x="14279" y="6953"/>
                    </a:lnTo>
                    <a:lnTo>
                      <a:pt x="16279" y="5525"/>
                    </a:lnTo>
                    <a:lnTo>
                      <a:pt x="13804" y="5429"/>
                    </a:lnTo>
                    <a:lnTo>
                      <a:pt x="10091" y="5334"/>
                    </a:lnTo>
                  </a:path>
                </a:pathLst>
              </a:custGeom>
              <a:solidFill>
                <a:srgbClr val="F8EB37"/>
              </a:solidFill>
              <a:ln w="9509" cap="flat">
                <a:noFill/>
                <a:prstDash val="solid"/>
                <a:miter/>
              </a:ln>
            </p:spPr>
            <p:txBody>
              <a:bodyPr rtlCol="0" anchor="ctr"/>
              <a:lstStyle/>
              <a:p>
                <a:endParaRPr lang="en-US"/>
              </a:p>
            </p:txBody>
          </p:sp>
          <p:sp>
            <p:nvSpPr>
              <p:cNvPr id="584" name="Freeform 583">
                <a:extLst>
                  <a:ext uri="{FF2B5EF4-FFF2-40B4-BE49-F238E27FC236}">
                    <a16:creationId xmlns:a16="http://schemas.microsoft.com/office/drawing/2014/main" id="{AD099AA0-647C-A246-86B2-1B198E45EEBF}"/>
                  </a:ext>
                </a:extLst>
              </p:cNvPr>
              <p:cNvSpPr/>
              <p:nvPr/>
            </p:nvSpPr>
            <p:spPr>
              <a:xfrm>
                <a:off x="8077981" y="5015769"/>
                <a:ext cx="19610" cy="17525"/>
              </a:xfrm>
              <a:custGeom>
                <a:avLst/>
                <a:gdLst>
                  <a:gd name="connsiteX0" fmla="*/ 3808 w 19610"/>
                  <a:gd name="connsiteY0" fmla="*/ 17526 h 17525"/>
                  <a:gd name="connsiteX1" fmla="*/ 5902 w 19610"/>
                  <a:gd name="connsiteY1" fmla="*/ 10954 h 17525"/>
                  <a:gd name="connsiteX2" fmla="*/ 0 w 19610"/>
                  <a:gd name="connsiteY2" fmla="*/ 6667 h 17525"/>
                  <a:gd name="connsiteX3" fmla="*/ 7425 w 19610"/>
                  <a:gd name="connsiteY3" fmla="*/ 6477 h 17525"/>
                  <a:gd name="connsiteX4" fmla="*/ 9805 w 19610"/>
                  <a:gd name="connsiteY4" fmla="*/ 0 h 17525"/>
                  <a:gd name="connsiteX5" fmla="*/ 12185 w 19610"/>
                  <a:gd name="connsiteY5" fmla="*/ 6477 h 17525"/>
                  <a:gd name="connsiteX6" fmla="*/ 19610 w 19610"/>
                  <a:gd name="connsiteY6" fmla="*/ 6667 h 17525"/>
                  <a:gd name="connsiteX7" fmla="*/ 13708 w 19610"/>
                  <a:gd name="connsiteY7" fmla="*/ 10954 h 17525"/>
                  <a:gd name="connsiteX8" fmla="*/ 15803 w 19610"/>
                  <a:gd name="connsiteY8" fmla="*/ 17526 h 17525"/>
                  <a:gd name="connsiteX9" fmla="*/ 9901 w 19610"/>
                  <a:gd name="connsiteY9" fmla="*/ 13621 h 17525"/>
                  <a:gd name="connsiteX10" fmla="*/ 3808 w 19610"/>
                  <a:gd name="connsiteY10" fmla="*/ 17526 h 17525"/>
                  <a:gd name="connsiteX11" fmla="*/ 9710 w 19610"/>
                  <a:gd name="connsiteY11" fmla="*/ 12383 h 17525"/>
                  <a:gd name="connsiteX12" fmla="*/ 13708 w 19610"/>
                  <a:gd name="connsiteY12" fmla="*/ 15050 h 17525"/>
                  <a:gd name="connsiteX13" fmla="*/ 12280 w 19610"/>
                  <a:gd name="connsiteY13" fmla="*/ 10573 h 17525"/>
                  <a:gd name="connsiteX14" fmla="*/ 16183 w 19610"/>
                  <a:gd name="connsiteY14" fmla="*/ 7715 h 17525"/>
                  <a:gd name="connsiteX15" fmla="*/ 11233 w 19610"/>
                  <a:gd name="connsiteY15" fmla="*/ 7620 h 17525"/>
                  <a:gd name="connsiteX16" fmla="*/ 9615 w 19610"/>
                  <a:gd name="connsiteY16" fmla="*/ 3238 h 17525"/>
                  <a:gd name="connsiteX17" fmla="*/ 7996 w 19610"/>
                  <a:gd name="connsiteY17" fmla="*/ 7620 h 17525"/>
                  <a:gd name="connsiteX18" fmla="*/ 3046 w 19610"/>
                  <a:gd name="connsiteY18" fmla="*/ 7715 h 17525"/>
                  <a:gd name="connsiteX19" fmla="*/ 6949 w 19610"/>
                  <a:gd name="connsiteY19" fmla="*/ 10573 h 17525"/>
                  <a:gd name="connsiteX20" fmla="*/ 5521 w 19610"/>
                  <a:gd name="connsiteY20" fmla="*/ 15050 h 17525"/>
                  <a:gd name="connsiteX21" fmla="*/ 9710 w 19610"/>
                  <a:gd name="connsiteY21" fmla="*/ 12383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5">
                    <a:moveTo>
                      <a:pt x="3808" y="17526"/>
                    </a:moveTo>
                    <a:lnTo>
                      <a:pt x="5902" y="10954"/>
                    </a:lnTo>
                    <a:lnTo>
                      <a:pt x="0" y="6667"/>
                    </a:lnTo>
                    <a:lnTo>
                      <a:pt x="7425" y="6477"/>
                    </a:lnTo>
                    <a:lnTo>
                      <a:pt x="9805" y="0"/>
                    </a:lnTo>
                    <a:lnTo>
                      <a:pt x="12185" y="6477"/>
                    </a:lnTo>
                    <a:lnTo>
                      <a:pt x="19610" y="6667"/>
                    </a:lnTo>
                    <a:lnTo>
                      <a:pt x="13708" y="10954"/>
                    </a:lnTo>
                    <a:lnTo>
                      <a:pt x="15803" y="17526"/>
                    </a:lnTo>
                    <a:lnTo>
                      <a:pt x="9901" y="13621"/>
                    </a:lnTo>
                    <a:lnTo>
                      <a:pt x="3808" y="17526"/>
                    </a:lnTo>
                    <a:close/>
                    <a:moveTo>
                      <a:pt x="9710" y="12383"/>
                    </a:moveTo>
                    <a:lnTo>
                      <a:pt x="13708" y="15050"/>
                    </a:lnTo>
                    <a:lnTo>
                      <a:pt x="12280" y="10573"/>
                    </a:lnTo>
                    <a:lnTo>
                      <a:pt x="16183" y="7715"/>
                    </a:lnTo>
                    <a:lnTo>
                      <a:pt x="11233" y="7620"/>
                    </a:lnTo>
                    <a:lnTo>
                      <a:pt x="9615" y="3238"/>
                    </a:lnTo>
                    <a:lnTo>
                      <a:pt x="7996" y="7620"/>
                    </a:lnTo>
                    <a:lnTo>
                      <a:pt x="3046" y="7715"/>
                    </a:lnTo>
                    <a:lnTo>
                      <a:pt x="6949" y="10573"/>
                    </a:lnTo>
                    <a:lnTo>
                      <a:pt x="5521" y="15050"/>
                    </a:lnTo>
                    <a:lnTo>
                      <a:pt x="9710" y="12383"/>
                    </a:lnTo>
                    <a:close/>
                  </a:path>
                </a:pathLst>
              </a:custGeom>
              <a:solidFill>
                <a:srgbClr val="F8EB37"/>
              </a:solidFill>
              <a:ln w="9509" cap="flat">
                <a:noFill/>
                <a:prstDash val="solid"/>
                <a:miter/>
              </a:ln>
            </p:spPr>
            <p:txBody>
              <a:bodyPr rtlCol="0" anchor="ctr"/>
              <a:lstStyle/>
              <a:p>
                <a:endParaRPr lang="en-US"/>
              </a:p>
            </p:txBody>
          </p:sp>
          <p:sp>
            <p:nvSpPr>
              <p:cNvPr id="585" name="Freeform 584">
                <a:extLst>
                  <a:ext uri="{FF2B5EF4-FFF2-40B4-BE49-F238E27FC236}">
                    <a16:creationId xmlns:a16="http://schemas.microsoft.com/office/drawing/2014/main" id="{D031E0C0-1CF1-AE43-8FDE-608F554E032E}"/>
                  </a:ext>
                </a:extLst>
              </p:cNvPr>
              <p:cNvSpPr/>
              <p:nvPr/>
            </p:nvSpPr>
            <p:spPr>
              <a:xfrm>
                <a:off x="8098543" y="4998624"/>
                <a:ext cx="16278" cy="14668"/>
              </a:xfrm>
              <a:custGeom>
                <a:avLst/>
                <a:gdLst>
                  <a:gd name="connsiteX0" fmla="*/ 10091 w 16278"/>
                  <a:gd name="connsiteY0" fmla="*/ 5429 h 14668"/>
                  <a:gd name="connsiteX1" fmla="*/ 8853 w 16278"/>
                  <a:gd name="connsiteY1" fmla="*/ 2191 h 14668"/>
                  <a:gd name="connsiteX2" fmla="*/ 8091 w 16278"/>
                  <a:gd name="connsiteY2" fmla="*/ 0 h 14668"/>
                  <a:gd name="connsiteX3" fmla="*/ 6188 w 16278"/>
                  <a:gd name="connsiteY3" fmla="*/ 5429 h 14668"/>
                  <a:gd name="connsiteX4" fmla="*/ 2475 w 16278"/>
                  <a:gd name="connsiteY4" fmla="*/ 5525 h 14668"/>
                  <a:gd name="connsiteX5" fmla="*/ 0 w 16278"/>
                  <a:gd name="connsiteY5" fmla="*/ 5525 h 14668"/>
                  <a:gd name="connsiteX6" fmla="*/ 1999 w 16278"/>
                  <a:gd name="connsiteY6" fmla="*/ 7049 h 14668"/>
                  <a:gd name="connsiteX7" fmla="*/ 4855 w 16278"/>
                  <a:gd name="connsiteY7" fmla="*/ 9144 h 14668"/>
                  <a:gd name="connsiteX8" fmla="*/ 3808 w 16278"/>
                  <a:gd name="connsiteY8" fmla="*/ 12383 h 14668"/>
                  <a:gd name="connsiteX9" fmla="*/ 3141 w 16278"/>
                  <a:gd name="connsiteY9" fmla="*/ 14669 h 14668"/>
                  <a:gd name="connsiteX10" fmla="*/ 5045 w 16278"/>
                  <a:gd name="connsiteY10" fmla="*/ 13335 h 14668"/>
                  <a:gd name="connsiteX11" fmla="*/ 8091 w 16278"/>
                  <a:gd name="connsiteY11" fmla="*/ 11335 h 14668"/>
                  <a:gd name="connsiteX12" fmla="*/ 11138 w 16278"/>
                  <a:gd name="connsiteY12" fmla="*/ 13335 h 14668"/>
                  <a:gd name="connsiteX13" fmla="*/ 13137 w 16278"/>
                  <a:gd name="connsiteY13" fmla="*/ 14669 h 14668"/>
                  <a:gd name="connsiteX14" fmla="*/ 12375 w 16278"/>
                  <a:gd name="connsiteY14" fmla="*/ 12383 h 14668"/>
                  <a:gd name="connsiteX15" fmla="*/ 11328 w 16278"/>
                  <a:gd name="connsiteY15" fmla="*/ 9144 h 14668"/>
                  <a:gd name="connsiteX16" fmla="*/ 14279 w 16278"/>
                  <a:gd name="connsiteY16" fmla="*/ 7049 h 14668"/>
                  <a:gd name="connsiteX17" fmla="*/ 16279 w 16278"/>
                  <a:gd name="connsiteY17" fmla="*/ 5525 h 14668"/>
                  <a:gd name="connsiteX18" fmla="*/ 13803 w 16278"/>
                  <a:gd name="connsiteY18" fmla="*/ 5525 h 14668"/>
                  <a:gd name="connsiteX19" fmla="*/ 10091 w 16278"/>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278" h="14668">
                    <a:moveTo>
                      <a:pt x="10091" y="5429"/>
                    </a:moveTo>
                    <a:lnTo>
                      <a:pt x="8853" y="2191"/>
                    </a:lnTo>
                    <a:lnTo>
                      <a:pt x="8091" y="0"/>
                    </a:lnTo>
                    <a:lnTo>
                      <a:pt x="6188" y="5429"/>
                    </a:lnTo>
                    <a:lnTo>
                      <a:pt x="2475" y="5525"/>
                    </a:lnTo>
                    <a:lnTo>
                      <a:pt x="0" y="5525"/>
                    </a:lnTo>
                    <a:lnTo>
                      <a:pt x="1999" y="7049"/>
                    </a:lnTo>
                    <a:lnTo>
                      <a:pt x="4855" y="9144"/>
                    </a:lnTo>
                    <a:lnTo>
                      <a:pt x="3808" y="12383"/>
                    </a:lnTo>
                    <a:lnTo>
                      <a:pt x="3141" y="14669"/>
                    </a:lnTo>
                    <a:lnTo>
                      <a:pt x="5045" y="13335"/>
                    </a:lnTo>
                    <a:lnTo>
                      <a:pt x="8091" y="11335"/>
                    </a:lnTo>
                    <a:lnTo>
                      <a:pt x="11138" y="13335"/>
                    </a:lnTo>
                    <a:lnTo>
                      <a:pt x="13137" y="14669"/>
                    </a:lnTo>
                    <a:lnTo>
                      <a:pt x="12375" y="12383"/>
                    </a:lnTo>
                    <a:lnTo>
                      <a:pt x="11328" y="9144"/>
                    </a:lnTo>
                    <a:lnTo>
                      <a:pt x="14279" y="7049"/>
                    </a:lnTo>
                    <a:lnTo>
                      <a:pt x="16279" y="5525"/>
                    </a:lnTo>
                    <a:lnTo>
                      <a:pt x="13803" y="5525"/>
                    </a:lnTo>
                    <a:lnTo>
                      <a:pt x="10091" y="5429"/>
                    </a:lnTo>
                  </a:path>
                </a:pathLst>
              </a:custGeom>
              <a:solidFill>
                <a:srgbClr val="F8EB37"/>
              </a:solidFill>
              <a:ln w="9509" cap="flat">
                <a:noFill/>
                <a:prstDash val="solid"/>
                <a:miter/>
              </a:ln>
            </p:spPr>
            <p:txBody>
              <a:bodyPr rtlCol="0" anchor="ctr"/>
              <a:lstStyle/>
              <a:p>
                <a:endParaRPr lang="en-US"/>
              </a:p>
            </p:txBody>
          </p:sp>
          <p:sp>
            <p:nvSpPr>
              <p:cNvPr id="586" name="Freeform 585">
                <a:extLst>
                  <a:ext uri="{FF2B5EF4-FFF2-40B4-BE49-F238E27FC236}">
                    <a16:creationId xmlns:a16="http://schemas.microsoft.com/office/drawing/2014/main" id="{2D3620D8-EB63-5347-B53E-16B5CFBFF78A}"/>
                  </a:ext>
                </a:extLst>
              </p:cNvPr>
              <p:cNvSpPr/>
              <p:nvPr/>
            </p:nvSpPr>
            <p:spPr>
              <a:xfrm>
                <a:off x="8096925" y="4997195"/>
                <a:ext cx="19610" cy="17335"/>
              </a:xfrm>
              <a:custGeom>
                <a:avLst/>
                <a:gdLst>
                  <a:gd name="connsiteX0" fmla="*/ 15707 w 19610"/>
                  <a:gd name="connsiteY0" fmla="*/ 17336 h 17335"/>
                  <a:gd name="connsiteX1" fmla="*/ 9710 w 19610"/>
                  <a:gd name="connsiteY1" fmla="*/ 13430 h 17335"/>
                  <a:gd name="connsiteX2" fmla="*/ 3808 w 19610"/>
                  <a:gd name="connsiteY2" fmla="*/ 17336 h 17335"/>
                  <a:gd name="connsiteX3" fmla="*/ 5902 w 19610"/>
                  <a:gd name="connsiteY3" fmla="*/ 10763 h 17335"/>
                  <a:gd name="connsiteX4" fmla="*/ 0 w 19610"/>
                  <a:gd name="connsiteY4" fmla="*/ 6477 h 17335"/>
                  <a:gd name="connsiteX5" fmla="*/ 7425 w 19610"/>
                  <a:gd name="connsiteY5" fmla="*/ 6382 h 17335"/>
                  <a:gd name="connsiteX6" fmla="*/ 9805 w 19610"/>
                  <a:gd name="connsiteY6" fmla="*/ 0 h 17335"/>
                  <a:gd name="connsiteX7" fmla="*/ 12185 w 19610"/>
                  <a:gd name="connsiteY7" fmla="*/ 6382 h 17335"/>
                  <a:gd name="connsiteX8" fmla="*/ 19610 w 19610"/>
                  <a:gd name="connsiteY8" fmla="*/ 6477 h 17335"/>
                  <a:gd name="connsiteX9" fmla="*/ 13708 w 19610"/>
                  <a:gd name="connsiteY9" fmla="*/ 10763 h 17335"/>
                  <a:gd name="connsiteX10" fmla="*/ 15707 w 19610"/>
                  <a:gd name="connsiteY10" fmla="*/ 17336 h 17335"/>
                  <a:gd name="connsiteX11" fmla="*/ 3237 w 19610"/>
                  <a:gd name="connsiteY11" fmla="*/ 7525 h 17335"/>
                  <a:gd name="connsiteX12" fmla="*/ 7140 w 19610"/>
                  <a:gd name="connsiteY12" fmla="*/ 10382 h 17335"/>
                  <a:gd name="connsiteX13" fmla="*/ 5712 w 19610"/>
                  <a:gd name="connsiteY13" fmla="*/ 14859 h 17335"/>
                  <a:gd name="connsiteX14" fmla="*/ 9710 w 19610"/>
                  <a:gd name="connsiteY14" fmla="*/ 12192 h 17335"/>
                  <a:gd name="connsiteX15" fmla="*/ 13708 w 19610"/>
                  <a:gd name="connsiteY15" fmla="*/ 14859 h 17335"/>
                  <a:gd name="connsiteX16" fmla="*/ 12280 w 19610"/>
                  <a:gd name="connsiteY16" fmla="*/ 10382 h 17335"/>
                  <a:gd name="connsiteX17" fmla="*/ 16279 w 19610"/>
                  <a:gd name="connsiteY17" fmla="*/ 7525 h 17335"/>
                  <a:gd name="connsiteX18" fmla="*/ 11328 w 19610"/>
                  <a:gd name="connsiteY18" fmla="*/ 7429 h 17335"/>
                  <a:gd name="connsiteX19" fmla="*/ 9710 w 19610"/>
                  <a:gd name="connsiteY19" fmla="*/ 3048 h 17335"/>
                  <a:gd name="connsiteX20" fmla="*/ 8092 w 19610"/>
                  <a:gd name="connsiteY20" fmla="*/ 7429 h 17335"/>
                  <a:gd name="connsiteX21" fmla="*/ 3237 w 19610"/>
                  <a:gd name="connsiteY21" fmla="*/ 7525 h 1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335">
                    <a:moveTo>
                      <a:pt x="15707" y="17336"/>
                    </a:moveTo>
                    <a:lnTo>
                      <a:pt x="9710" y="13430"/>
                    </a:lnTo>
                    <a:lnTo>
                      <a:pt x="3808" y="17336"/>
                    </a:lnTo>
                    <a:lnTo>
                      <a:pt x="5902" y="10763"/>
                    </a:lnTo>
                    <a:lnTo>
                      <a:pt x="0" y="6477"/>
                    </a:lnTo>
                    <a:lnTo>
                      <a:pt x="7425" y="6382"/>
                    </a:lnTo>
                    <a:lnTo>
                      <a:pt x="9805" y="0"/>
                    </a:lnTo>
                    <a:lnTo>
                      <a:pt x="12185" y="6382"/>
                    </a:lnTo>
                    <a:lnTo>
                      <a:pt x="19610" y="6477"/>
                    </a:lnTo>
                    <a:lnTo>
                      <a:pt x="13708" y="10763"/>
                    </a:lnTo>
                    <a:lnTo>
                      <a:pt x="15707" y="17336"/>
                    </a:lnTo>
                    <a:close/>
                    <a:moveTo>
                      <a:pt x="3237" y="7525"/>
                    </a:moveTo>
                    <a:lnTo>
                      <a:pt x="7140" y="10382"/>
                    </a:lnTo>
                    <a:lnTo>
                      <a:pt x="5712" y="14859"/>
                    </a:lnTo>
                    <a:lnTo>
                      <a:pt x="9710" y="12192"/>
                    </a:lnTo>
                    <a:lnTo>
                      <a:pt x="13708" y="14859"/>
                    </a:lnTo>
                    <a:lnTo>
                      <a:pt x="12280" y="10382"/>
                    </a:lnTo>
                    <a:lnTo>
                      <a:pt x="16279" y="7525"/>
                    </a:lnTo>
                    <a:lnTo>
                      <a:pt x="11328" y="7429"/>
                    </a:lnTo>
                    <a:lnTo>
                      <a:pt x="9710" y="3048"/>
                    </a:lnTo>
                    <a:lnTo>
                      <a:pt x="8092" y="7429"/>
                    </a:lnTo>
                    <a:lnTo>
                      <a:pt x="3237" y="7525"/>
                    </a:lnTo>
                    <a:close/>
                  </a:path>
                </a:pathLst>
              </a:custGeom>
              <a:solidFill>
                <a:srgbClr val="F8EB37"/>
              </a:solidFill>
              <a:ln w="9509" cap="flat">
                <a:noFill/>
                <a:prstDash val="solid"/>
                <a:miter/>
              </a:ln>
            </p:spPr>
            <p:txBody>
              <a:bodyPr rtlCol="0" anchor="ctr"/>
              <a:lstStyle/>
              <a:p>
                <a:endParaRPr lang="en-US"/>
              </a:p>
            </p:txBody>
          </p:sp>
          <p:grpSp>
            <p:nvGrpSpPr>
              <p:cNvPr id="587" name="Graphic 76">
                <a:extLst>
                  <a:ext uri="{FF2B5EF4-FFF2-40B4-BE49-F238E27FC236}">
                    <a16:creationId xmlns:a16="http://schemas.microsoft.com/office/drawing/2014/main" id="{13A8B36B-E701-ED46-9039-B6F6E9576727}"/>
                  </a:ext>
                </a:extLst>
              </p:cNvPr>
              <p:cNvGrpSpPr/>
              <p:nvPr/>
            </p:nvGrpSpPr>
            <p:grpSpPr>
              <a:xfrm>
                <a:off x="8206877" y="4909375"/>
                <a:ext cx="365840" cy="45338"/>
                <a:chOff x="8206877" y="4909375"/>
                <a:chExt cx="365840" cy="45338"/>
              </a:xfrm>
              <a:solidFill>
                <a:srgbClr val="23509E"/>
              </a:solidFill>
            </p:grpSpPr>
            <p:sp>
              <p:nvSpPr>
                <p:cNvPr id="625" name="Freeform 624">
                  <a:extLst>
                    <a:ext uri="{FF2B5EF4-FFF2-40B4-BE49-F238E27FC236}">
                      <a16:creationId xmlns:a16="http://schemas.microsoft.com/office/drawing/2014/main" id="{61C7E695-3510-7C43-A392-7EB74BC0B101}"/>
                    </a:ext>
                  </a:extLst>
                </p:cNvPr>
                <p:cNvSpPr/>
                <p:nvPr/>
              </p:nvSpPr>
              <p:spPr>
                <a:xfrm>
                  <a:off x="8206877" y="4909375"/>
                  <a:ext cx="30462" cy="35718"/>
                </a:xfrm>
                <a:custGeom>
                  <a:avLst/>
                  <a:gdLst>
                    <a:gd name="connsiteX0" fmla="*/ 25893 w 30462"/>
                    <a:gd name="connsiteY0" fmla="*/ 23050 h 35718"/>
                    <a:gd name="connsiteX1" fmla="*/ 30463 w 30462"/>
                    <a:gd name="connsiteY1" fmla="*/ 24194 h 35718"/>
                    <a:gd name="connsiteX2" fmla="*/ 25322 w 30462"/>
                    <a:gd name="connsiteY2" fmla="*/ 32766 h 35718"/>
                    <a:gd name="connsiteX3" fmla="*/ 16183 w 30462"/>
                    <a:gd name="connsiteY3" fmla="*/ 35719 h 35718"/>
                    <a:gd name="connsiteX4" fmla="*/ 7140 w 30462"/>
                    <a:gd name="connsiteY4" fmla="*/ 33433 h 35718"/>
                    <a:gd name="connsiteX5" fmla="*/ 1808 w 30462"/>
                    <a:gd name="connsiteY5" fmla="*/ 26861 h 35718"/>
                    <a:gd name="connsiteX6" fmla="*/ 0 w 30462"/>
                    <a:gd name="connsiteY6" fmla="*/ 17621 h 35718"/>
                    <a:gd name="connsiteX7" fmla="*/ 2094 w 30462"/>
                    <a:gd name="connsiteY7" fmla="*/ 8192 h 35718"/>
                    <a:gd name="connsiteX8" fmla="*/ 7996 w 30462"/>
                    <a:gd name="connsiteY8" fmla="*/ 2096 h 35718"/>
                    <a:gd name="connsiteX9" fmla="*/ 16374 w 30462"/>
                    <a:gd name="connsiteY9" fmla="*/ 0 h 35718"/>
                    <a:gd name="connsiteX10" fmla="*/ 25132 w 30462"/>
                    <a:gd name="connsiteY10" fmla="*/ 2667 h 35718"/>
                    <a:gd name="connsiteX11" fmla="*/ 30082 w 30462"/>
                    <a:gd name="connsiteY11" fmla="*/ 10096 h 35718"/>
                    <a:gd name="connsiteX12" fmla="*/ 25608 w 30462"/>
                    <a:gd name="connsiteY12" fmla="*/ 11144 h 35718"/>
                    <a:gd name="connsiteX13" fmla="*/ 22085 w 30462"/>
                    <a:gd name="connsiteY13" fmla="*/ 5620 h 35718"/>
                    <a:gd name="connsiteX14" fmla="*/ 16374 w 30462"/>
                    <a:gd name="connsiteY14" fmla="*/ 3905 h 35718"/>
                    <a:gd name="connsiteX15" fmla="*/ 9710 w 30462"/>
                    <a:gd name="connsiteY15" fmla="*/ 5810 h 35718"/>
                    <a:gd name="connsiteX16" fmla="*/ 5997 w 30462"/>
                    <a:gd name="connsiteY16" fmla="*/ 10954 h 35718"/>
                    <a:gd name="connsiteX17" fmla="*/ 4950 w 30462"/>
                    <a:gd name="connsiteY17" fmla="*/ 17621 h 35718"/>
                    <a:gd name="connsiteX18" fmla="*/ 6188 w 30462"/>
                    <a:gd name="connsiteY18" fmla="*/ 25337 h 35718"/>
                    <a:gd name="connsiteX19" fmla="*/ 10186 w 30462"/>
                    <a:gd name="connsiteY19" fmla="*/ 30290 h 35718"/>
                    <a:gd name="connsiteX20" fmla="*/ 16088 w 30462"/>
                    <a:gd name="connsiteY20" fmla="*/ 31909 h 35718"/>
                    <a:gd name="connsiteX21" fmla="*/ 22562 w 30462"/>
                    <a:gd name="connsiteY21" fmla="*/ 29718 h 35718"/>
                    <a:gd name="connsiteX22" fmla="*/ 25893 w 30462"/>
                    <a:gd name="connsiteY22" fmla="*/ 23050 h 35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462" h="35718">
                      <a:moveTo>
                        <a:pt x="25893" y="23050"/>
                      </a:moveTo>
                      <a:lnTo>
                        <a:pt x="30463" y="24194"/>
                      </a:lnTo>
                      <a:cubicBezTo>
                        <a:pt x="29511" y="27908"/>
                        <a:pt x="27797" y="30861"/>
                        <a:pt x="25322" y="32766"/>
                      </a:cubicBezTo>
                      <a:cubicBezTo>
                        <a:pt x="22847" y="34766"/>
                        <a:pt x="19801" y="35719"/>
                        <a:pt x="16183" y="35719"/>
                      </a:cubicBezTo>
                      <a:cubicBezTo>
                        <a:pt x="12471" y="35719"/>
                        <a:pt x="9424" y="34957"/>
                        <a:pt x="7140" y="33433"/>
                      </a:cubicBezTo>
                      <a:cubicBezTo>
                        <a:pt x="4760" y="31909"/>
                        <a:pt x="3046" y="29718"/>
                        <a:pt x="1808" y="26861"/>
                      </a:cubicBezTo>
                      <a:cubicBezTo>
                        <a:pt x="571" y="24003"/>
                        <a:pt x="0" y="20860"/>
                        <a:pt x="0" y="17621"/>
                      </a:cubicBezTo>
                      <a:cubicBezTo>
                        <a:pt x="0" y="14002"/>
                        <a:pt x="666" y="10858"/>
                        <a:pt x="2094" y="8192"/>
                      </a:cubicBezTo>
                      <a:cubicBezTo>
                        <a:pt x="3427" y="5525"/>
                        <a:pt x="5426" y="3429"/>
                        <a:pt x="7996" y="2096"/>
                      </a:cubicBezTo>
                      <a:cubicBezTo>
                        <a:pt x="10567" y="667"/>
                        <a:pt x="13327" y="0"/>
                        <a:pt x="16374" y="0"/>
                      </a:cubicBezTo>
                      <a:cubicBezTo>
                        <a:pt x="19801" y="0"/>
                        <a:pt x="22752" y="857"/>
                        <a:pt x="25132" y="2667"/>
                      </a:cubicBezTo>
                      <a:cubicBezTo>
                        <a:pt x="27512" y="4382"/>
                        <a:pt x="29130" y="6858"/>
                        <a:pt x="30082" y="10096"/>
                      </a:cubicBezTo>
                      <a:lnTo>
                        <a:pt x="25608" y="11144"/>
                      </a:lnTo>
                      <a:cubicBezTo>
                        <a:pt x="24846" y="8668"/>
                        <a:pt x="23609" y="6763"/>
                        <a:pt x="22085" y="5620"/>
                      </a:cubicBezTo>
                      <a:cubicBezTo>
                        <a:pt x="20562" y="4477"/>
                        <a:pt x="18658" y="3905"/>
                        <a:pt x="16374" y="3905"/>
                      </a:cubicBezTo>
                      <a:cubicBezTo>
                        <a:pt x="13708" y="3905"/>
                        <a:pt x="11519" y="4572"/>
                        <a:pt x="9710" y="5810"/>
                      </a:cubicBezTo>
                      <a:cubicBezTo>
                        <a:pt x="7901" y="7049"/>
                        <a:pt x="6664" y="8763"/>
                        <a:pt x="5997" y="10954"/>
                      </a:cubicBezTo>
                      <a:cubicBezTo>
                        <a:pt x="5236" y="13145"/>
                        <a:pt x="4950" y="15335"/>
                        <a:pt x="4950" y="17621"/>
                      </a:cubicBezTo>
                      <a:cubicBezTo>
                        <a:pt x="4950" y="20574"/>
                        <a:pt x="5331" y="23146"/>
                        <a:pt x="6188" y="25337"/>
                      </a:cubicBezTo>
                      <a:cubicBezTo>
                        <a:pt x="7044" y="27527"/>
                        <a:pt x="8377" y="29146"/>
                        <a:pt x="10186" y="30290"/>
                      </a:cubicBezTo>
                      <a:cubicBezTo>
                        <a:pt x="11995" y="31337"/>
                        <a:pt x="13994" y="31909"/>
                        <a:pt x="16088" y="31909"/>
                      </a:cubicBezTo>
                      <a:cubicBezTo>
                        <a:pt x="18658" y="31909"/>
                        <a:pt x="20848" y="31147"/>
                        <a:pt x="22562" y="29718"/>
                      </a:cubicBezTo>
                      <a:cubicBezTo>
                        <a:pt x="24085" y="28194"/>
                        <a:pt x="25227" y="26003"/>
                        <a:pt x="25893" y="23050"/>
                      </a:cubicBezTo>
                      <a:close/>
                    </a:path>
                  </a:pathLst>
                </a:custGeom>
                <a:solidFill>
                  <a:srgbClr val="23509E"/>
                </a:solidFill>
                <a:ln w="9509" cap="flat">
                  <a:noFill/>
                  <a:prstDash val="solid"/>
                  <a:miter/>
                </a:ln>
              </p:spPr>
              <p:txBody>
                <a:bodyPr rtlCol="0" anchor="ctr"/>
                <a:lstStyle/>
                <a:p>
                  <a:endParaRPr lang="en-US"/>
                </a:p>
              </p:txBody>
            </p:sp>
            <p:sp>
              <p:nvSpPr>
                <p:cNvPr id="626" name="Freeform 625">
                  <a:extLst>
                    <a:ext uri="{FF2B5EF4-FFF2-40B4-BE49-F238E27FC236}">
                      <a16:creationId xmlns:a16="http://schemas.microsoft.com/office/drawing/2014/main" id="{B3B6C7EB-F59E-9749-9DA7-5E2630F975FF}"/>
                    </a:ext>
                  </a:extLst>
                </p:cNvPr>
                <p:cNvSpPr/>
                <p:nvPr/>
              </p:nvSpPr>
              <p:spPr>
                <a:xfrm>
                  <a:off x="8240862" y="4918995"/>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4 h 26193"/>
                    <a:gd name="connsiteX5" fmla="*/ 22086 w 23513"/>
                    <a:gd name="connsiteY5" fmla="*/ 20384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4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7" y="1143"/>
                        <a:pt x="20277" y="3429"/>
                      </a:cubicBezTo>
                      <a:cubicBezTo>
                        <a:pt x="22467" y="5715"/>
                        <a:pt x="23514" y="8763"/>
                        <a:pt x="23514" y="12764"/>
                      </a:cubicBezTo>
                      <a:cubicBezTo>
                        <a:pt x="23514" y="16002"/>
                        <a:pt x="23038" y="18479"/>
                        <a:pt x="22086" y="20384"/>
                      </a:cubicBezTo>
                      <a:cubicBezTo>
                        <a:pt x="21134" y="22193"/>
                        <a:pt x="19706" y="23622"/>
                        <a:pt x="17897" y="24670"/>
                      </a:cubicBezTo>
                      <a:cubicBezTo>
                        <a:pt x="16088" y="25718"/>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4"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a:p>
              </p:txBody>
            </p:sp>
            <p:sp>
              <p:nvSpPr>
                <p:cNvPr id="627" name="Freeform 626">
                  <a:extLst>
                    <a:ext uri="{FF2B5EF4-FFF2-40B4-BE49-F238E27FC236}">
                      <a16:creationId xmlns:a16="http://schemas.microsoft.com/office/drawing/2014/main" id="{53644389-9F93-4B4B-A848-9EA196D9B0D3}"/>
                    </a:ext>
                  </a:extLst>
                </p:cNvPr>
                <p:cNvSpPr/>
                <p:nvPr/>
              </p:nvSpPr>
              <p:spPr>
                <a:xfrm>
                  <a:off x="8267612" y="4929949"/>
                  <a:ext cx="13042" cy="4286"/>
                </a:xfrm>
                <a:custGeom>
                  <a:avLst/>
                  <a:gdLst>
                    <a:gd name="connsiteX0" fmla="*/ 0 w 13042"/>
                    <a:gd name="connsiteY0" fmla="*/ 4286 h 4286"/>
                    <a:gd name="connsiteX1" fmla="*/ 0 w 13042"/>
                    <a:gd name="connsiteY1" fmla="*/ 0 h 4286"/>
                    <a:gd name="connsiteX2" fmla="*/ 13042 w 13042"/>
                    <a:gd name="connsiteY2" fmla="*/ 0 h 4286"/>
                    <a:gd name="connsiteX3" fmla="*/ 13042 w 13042"/>
                    <a:gd name="connsiteY3" fmla="*/ 4286 h 4286"/>
                    <a:gd name="connsiteX4" fmla="*/ 0 w 13042"/>
                    <a:gd name="connsiteY4" fmla="*/ 4286 h 4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42" h="4286">
                      <a:moveTo>
                        <a:pt x="0" y="4286"/>
                      </a:moveTo>
                      <a:lnTo>
                        <a:pt x="0" y="0"/>
                      </a:lnTo>
                      <a:lnTo>
                        <a:pt x="13042" y="0"/>
                      </a:lnTo>
                      <a:lnTo>
                        <a:pt x="13042" y="4286"/>
                      </a:lnTo>
                      <a:lnTo>
                        <a:pt x="0" y="4286"/>
                      </a:lnTo>
                      <a:close/>
                    </a:path>
                  </a:pathLst>
                </a:custGeom>
                <a:solidFill>
                  <a:srgbClr val="23509E"/>
                </a:solidFill>
                <a:ln w="9509" cap="flat">
                  <a:noFill/>
                  <a:prstDash val="solid"/>
                  <a:miter/>
                </a:ln>
              </p:spPr>
              <p:txBody>
                <a:bodyPr rtlCol="0" anchor="ctr"/>
                <a:lstStyle/>
                <a:p>
                  <a:endParaRPr lang="en-US"/>
                </a:p>
              </p:txBody>
            </p:sp>
            <p:sp>
              <p:nvSpPr>
                <p:cNvPr id="628" name="Freeform 627">
                  <a:extLst>
                    <a:ext uri="{FF2B5EF4-FFF2-40B4-BE49-F238E27FC236}">
                      <a16:creationId xmlns:a16="http://schemas.microsoft.com/office/drawing/2014/main" id="{E9982EA2-73F2-B54B-A808-2F07472CBAF2}"/>
                    </a:ext>
                  </a:extLst>
                </p:cNvPr>
                <p:cNvSpPr/>
                <p:nvPr/>
              </p:nvSpPr>
              <p:spPr>
                <a:xfrm>
                  <a:off x="8282654" y="4909470"/>
                  <a:ext cx="14660" cy="35147"/>
                </a:xfrm>
                <a:custGeom>
                  <a:avLst/>
                  <a:gdLst>
                    <a:gd name="connsiteX0" fmla="*/ 3713 w 14660"/>
                    <a:gd name="connsiteY0" fmla="*/ 35147 h 35147"/>
                    <a:gd name="connsiteX1" fmla="*/ 3713 w 14660"/>
                    <a:gd name="connsiteY1" fmla="*/ 13430 h 35147"/>
                    <a:gd name="connsiteX2" fmla="*/ 0 w 14660"/>
                    <a:gd name="connsiteY2" fmla="*/ 13430 h 35147"/>
                    <a:gd name="connsiteX3" fmla="*/ 0 w 14660"/>
                    <a:gd name="connsiteY3" fmla="*/ 10097 h 35147"/>
                    <a:gd name="connsiteX4" fmla="*/ 3713 w 14660"/>
                    <a:gd name="connsiteY4" fmla="*/ 10097 h 35147"/>
                    <a:gd name="connsiteX5" fmla="*/ 3713 w 14660"/>
                    <a:gd name="connsiteY5" fmla="*/ 7430 h 35147"/>
                    <a:gd name="connsiteX6" fmla="*/ 4189 w 14660"/>
                    <a:gd name="connsiteY6" fmla="*/ 3715 h 35147"/>
                    <a:gd name="connsiteX7" fmla="*/ 6378 w 14660"/>
                    <a:gd name="connsiteY7" fmla="*/ 1048 h 35147"/>
                    <a:gd name="connsiteX8" fmla="*/ 10662 w 14660"/>
                    <a:gd name="connsiteY8" fmla="*/ 0 h 35147"/>
                    <a:gd name="connsiteX9" fmla="*/ 14660 w 14660"/>
                    <a:gd name="connsiteY9" fmla="*/ 381 h 35147"/>
                    <a:gd name="connsiteX10" fmla="*/ 13994 w 14660"/>
                    <a:gd name="connsiteY10" fmla="*/ 4096 h 35147"/>
                    <a:gd name="connsiteX11" fmla="*/ 11519 w 14660"/>
                    <a:gd name="connsiteY11" fmla="*/ 3905 h 35147"/>
                    <a:gd name="connsiteX12" fmla="*/ 8758 w 14660"/>
                    <a:gd name="connsiteY12" fmla="*/ 4763 h 35147"/>
                    <a:gd name="connsiteX13" fmla="*/ 7996 w 14660"/>
                    <a:gd name="connsiteY13" fmla="*/ 7811 h 35147"/>
                    <a:gd name="connsiteX14" fmla="*/ 7996 w 14660"/>
                    <a:gd name="connsiteY14" fmla="*/ 10097 h 35147"/>
                    <a:gd name="connsiteX15" fmla="*/ 12852 w 14660"/>
                    <a:gd name="connsiteY15" fmla="*/ 10097 h 35147"/>
                    <a:gd name="connsiteX16" fmla="*/ 12852 w 14660"/>
                    <a:gd name="connsiteY16" fmla="*/ 13430 h 35147"/>
                    <a:gd name="connsiteX17" fmla="*/ 7996 w 14660"/>
                    <a:gd name="connsiteY17" fmla="*/ 13430 h 35147"/>
                    <a:gd name="connsiteX18" fmla="*/ 7996 w 14660"/>
                    <a:gd name="connsiteY18" fmla="*/ 35147 h 35147"/>
                    <a:gd name="connsiteX19" fmla="*/ 3713 w 14660"/>
                    <a:gd name="connsiteY19" fmla="*/ 35147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660" h="35147">
                      <a:moveTo>
                        <a:pt x="3713" y="35147"/>
                      </a:moveTo>
                      <a:lnTo>
                        <a:pt x="3713" y="13430"/>
                      </a:lnTo>
                      <a:lnTo>
                        <a:pt x="0" y="13430"/>
                      </a:lnTo>
                      <a:lnTo>
                        <a:pt x="0" y="10097"/>
                      </a:lnTo>
                      <a:lnTo>
                        <a:pt x="3713" y="10097"/>
                      </a:lnTo>
                      <a:lnTo>
                        <a:pt x="3713" y="7430"/>
                      </a:lnTo>
                      <a:cubicBezTo>
                        <a:pt x="3713" y="5715"/>
                        <a:pt x="3903" y="4477"/>
                        <a:pt x="4189" y="3715"/>
                      </a:cubicBezTo>
                      <a:cubicBezTo>
                        <a:pt x="4569" y="2572"/>
                        <a:pt x="5331" y="1715"/>
                        <a:pt x="6378" y="1048"/>
                      </a:cubicBezTo>
                      <a:cubicBezTo>
                        <a:pt x="7425" y="381"/>
                        <a:pt x="8853" y="0"/>
                        <a:pt x="10662" y="0"/>
                      </a:cubicBezTo>
                      <a:cubicBezTo>
                        <a:pt x="11900" y="0"/>
                        <a:pt x="13137" y="95"/>
                        <a:pt x="14660" y="381"/>
                      </a:cubicBezTo>
                      <a:lnTo>
                        <a:pt x="13994" y="4096"/>
                      </a:lnTo>
                      <a:cubicBezTo>
                        <a:pt x="13137" y="3905"/>
                        <a:pt x="12280" y="3905"/>
                        <a:pt x="11519" y="3905"/>
                      </a:cubicBezTo>
                      <a:cubicBezTo>
                        <a:pt x="10186" y="3905"/>
                        <a:pt x="9329" y="4191"/>
                        <a:pt x="8758" y="4763"/>
                      </a:cubicBezTo>
                      <a:cubicBezTo>
                        <a:pt x="8187" y="5334"/>
                        <a:pt x="7996" y="6382"/>
                        <a:pt x="7996" y="7811"/>
                      </a:cubicBezTo>
                      <a:lnTo>
                        <a:pt x="7996" y="10097"/>
                      </a:lnTo>
                      <a:lnTo>
                        <a:pt x="12852" y="10097"/>
                      </a:lnTo>
                      <a:lnTo>
                        <a:pt x="12852" y="13430"/>
                      </a:lnTo>
                      <a:lnTo>
                        <a:pt x="7996" y="13430"/>
                      </a:lnTo>
                      <a:lnTo>
                        <a:pt x="7996" y="35147"/>
                      </a:lnTo>
                      <a:lnTo>
                        <a:pt x="3713" y="35147"/>
                      </a:lnTo>
                      <a:close/>
                    </a:path>
                  </a:pathLst>
                </a:custGeom>
                <a:solidFill>
                  <a:srgbClr val="23509E"/>
                </a:solidFill>
                <a:ln w="9509" cap="flat">
                  <a:noFill/>
                  <a:prstDash val="solid"/>
                  <a:miter/>
                </a:ln>
              </p:spPr>
              <p:txBody>
                <a:bodyPr rtlCol="0" anchor="ctr"/>
                <a:lstStyle/>
                <a:p>
                  <a:endParaRPr lang="en-US"/>
                </a:p>
              </p:txBody>
            </p:sp>
            <p:sp>
              <p:nvSpPr>
                <p:cNvPr id="629" name="Freeform 628">
                  <a:extLst>
                    <a:ext uri="{FF2B5EF4-FFF2-40B4-BE49-F238E27FC236}">
                      <a16:creationId xmlns:a16="http://schemas.microsoft.com/office/drawing/2014/main" id="{6D06926D-29DC-6A4E-9515-EE820F3A0466}"/>
                    </a:ext>
                  </a:extLst>
                </p:cNvPr>
                <p:cNvSpPr/>
                <p:nvPr/>
              </p:nvSpPr>
              <p:spPr>
                <a:xfrm>
                  <a:off x="8298647" y="4919567"/>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69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6 h 25622"/>
                    <a:gd name="connsiteX10" fmla="*/ 4570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4 w 20467"/>
                    <a:gd name="connsiteY15" fmla="*/ 13525 h 25622"/>
                    <a:gd name="connsiteX16" fmla="*/ 16184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3"/>
                        <a:pt x="11900" y="25622"/>
                        <a:pt x="8568" y="25622"/>
                      </a:cubicBezTo>
                      <a:cubicBezTo>
                        <a:pt x="7044" y="25622"/>
                        <a:pt x="5712" y="25336"/>
                        <a:pt x="4474" y="24765"/>
                      </a:cubicBezTo>
                      <a:cubicBezTo>
                        <a:pt x="3237" y="24193"/>
                        <a:pt x="2285" y="23527"/>
                        <a:pt x="1618" y="22669"/>
                      </a:cubicBezTo>
                      <a:cubicBezTo>
                        <a:pt x="952" y="21812"/>
                        <a:pt x="571" y="20764"/>
                        <a:pt x="286" y="19526"/>
                      </a:cubicBezTo>
                      <a:cubicBezTo>
                        <a:pt x="95" y="18669"/>
                        <a:pt x="0" y="17335"/>
                        <a:pt x="0" y="15526"/>
                      </a:cubicBezTo>
                      <a:lnTo>
                        <a:pt x="0" y="0"/>
                      </a:lnTo>
                      <a:lnTo>
                        <a:pt x="4284" y="0"/>
                      </a:lnTo>
                      <a:lnTo>
                        <a:pt x="4284" y="13906"/>
                      </a:lnTo>
                      <a:cubicBezTo>
                        <a:pt x="4284" y="16097"/>
                        <a:pt x="4379" y="17621"/>
                        <a:pt x="4570" y="18383"/>
                      </a:cubicBezTo>
                      <a:cubicBezTo>
                        <a:pt x="4855" y="19526"/>
                        <a:pt x="5426" y="20383"/>
                        <a:pt x="6283" y="21050"/>
                      </a:cubicBezTo>
                      <a:cubicBezTo>
                        <a:pt x="7140" y="21717"/>
                        <a:pt x="8187" y="22003"/>
                        <a:pt x="9520" y="22003"/>
                      </a:cubicBezTo>
                      <a:cubicBezTo>
                        <a:pt x="10757" y="22003"/>
                        <a:pt x="11995" y="21717"/>
                        <a:pt x="13137" y="21050"/>
                      </a:cubicBezTo>
                      <a:cubicBezTo>
                        <a:pt x="14279" y="20383"/>
                        <a:pt x="15041" y="19526"/>
                        <a:pt x="15517" y="18383"/>
                      </a:cubicBezTo>
                      <a:cubicBezTo>
                        <a:pt x="15993" y="17240"/>
                        <a:pt x="16184" y="15621"/>
                        <a:pt x="16184" y="13525"/>
                      </a:cubicBezTo>
                      <a:lnTo>
                        <a:pt x="16184"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a:p>
              </p:txBody>
            </p:sp>
            <p:sp>
              <p:nvSpPr>
                <p:cNvPr id="630" name="Freeform 629">
                  <a:extLst>
                    <a:ext uri="{FF2B5EF4-FFF2-40B4-BE49-F238E27FC236}">
                      <a16:creationId xmlns:a16="http://schemas.microsoft.com/office/drawing/2014/main" id="{8CEFA82A-6994-1643-A285-25B053B0D289}"/>
                    </a:ext>
                  </a:extLst>
                </p:cNvPr>
                <p:cNvSpPr/>
                <p:nvPr/>
              </p:nvSpPr>
              <p:spPr>
                <a:xfrm>
                  <a:off x="8325587" y="4918995"/>
                  <a:ext cx="20372" cy="25622"/>
                </a:xfrm>
                <a:custGeom>
                  <a:avLst/>
                  <a:gdLst>
                    <a:gd name="connsiteX0" fmla="*/ 0 w 20372"/>
                    <a:gd name="connsiteY0" fmla="*/ 25622 h 25622"/>
                    <a:gd name="connsiteX1" fmla="*/ 0 w 20372"/>
                    <a:gd name="connsiteY1" fmla="*/ 572 h 25622"/>
                    <a:gd name="connsiteX2" fmla="*/ 3808 w 20372"/>
                    <a:gd name="connsiteY2" fmla="*/ 572 h 25622"/>
                    <a:gd name="connsiteX3" fmla="*/ 3808 w 20372"/>
                    <a:gd name="connsiteY3" fmla="*/ 4096 h 25622"/>
                    <a:gd name="connsiteX4" fmla="*/ 11805 w 20372"/>
                    <a:gd name="connsiteY4" fmla="*/ 0 h 25622"/>
                    <a:gd name="connsiteX5" fmla="*/ 15993 w 20372"/>
                    <a:gd name="connsiteY5" fmla="*/ 857 h 25622"/>
                    <a:gd name="connsiteX6" fmla="*/ 18849 w 20372"/>
                    <a:gd name="connsiteY6" fmla="*/ 2953 h 25622"/>
                    <a:gd name="connsiteX7" fmla="*/ 20182 w 20372"/>
                    <a:gd name="connsiteY7" fmla="*/ 6096 h 25622"/>
                    <a:gd name="connsiteX8" fmla="*/ 20372 w 20372"/>
                    <a:gd name="connsiteY8" fmla="*/ 10192 h 25622"/>
                    <a:gd name="connsiteX9" fmla="*/ 20372 w 20372"/>
                    <a:gd name="connsiteY9" fmla="*/ 25622 h 25622"/>
                    <a:gd name="connsiteX10" fmla="*/ 16088 w 20372"/>
                    <a:gd name="connsiteY10" fmla="*/ 25622 h 25622"/>
                    <a:gd name="connsiteX11" fmla="*/ 16088 w 20372"/>
                    <a:gd name="connsiteY11" fmla="*/ 10382 h 25622"/>
                    <a:gd name="connsiteX12" fmla="*/ 15612 w 20372"/>
                    <a:gd name="connsiteY12" fmla="*/ 6477 h 25622"/>
                    <a:gd name="connsiteX13" fmla="*/ 13899 w 20372"/>
                    <a:gd name="connsiteY13" fmla="*/ 4382 h 25622"/>
                    <a:gd name="connsiteX14" fmla="*/ 10948 w 20372"/>
                    <a:gd name="connsiteY14" fmla="*/ 3620 h 25622"/>
                    <a:gd name="connsiteX15" fmla="*/ 6283 w 20372"/>
                    <a:gd name="connsiteY15" fmla="*/ 5334 h 25622"/>
                    <a:gd name="connsiteX16" fmla="*/ 4284 w 20372"/>
                    <a:gd name="connsiteY16" fmla="*/ 11906 h 25622"/>
                    <a:gd name="connsiteX17" fmla="*/ 4284 w 20372"/>
                    <a:gd name="connsiteY17" fmla="*/ 25622 h 25622"/>
                    <a:gd name="connsiteX18" fmla="*/ 0 w 20372"/>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2" h="25622">
                      <a:moveTo>
                        <a:pt x="0" y="25622"/>
                      </a:moveTo>
                      <a:lnTo>
                        <a:pt x="0" y="572"/>
                      </a:lnTo>
                      <a:lnTo>
                        <a:pt x="3808" y="572"/>
                      </a:lnTo>
                      <a:lnTo>
                        <a:pt x="3808" y="4096"/>
                      </a:lnTo>
                      <a:cubicBezTo>
                        <a:pt x="5617" y="1334"/>
                        <a:pt x="8282" y="0"/>
                        <a:pt x="11805" y="0"/>
                      </a:cubicBezTo>
                      <a:cubicBezTo>
                        <a:pt x="13328"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a:p>
              </p:txBody>
            </p:sp>
            <p:sp>
              <p:nvSpPr>
                <p:cNvPr id="631" name="Freeform 630">
                  <a:extLst>
                    <a:ext uri="{FF2B5EF4-FFF2-40B4-BE49-F238E27FC236}">
                      <a16:creationId xmlns:a16="http://schemas.microsoft.com/office/drawing/2014/main" id="{F370686A-B7F8-7F4C-8777-BFFBD2F46A7C}"/>
                    </a:ext>
                  </a:extLst>
                </p:cNvPr>
                <p:cNvSpPr/>
                <p:nvPr/>
              </p:nvSpPr>
              <p:spPr>
                <a:xfrm>
                  <a:off x="8350909" y="4910232"/>
                  <a:ext cx="21609" cy="34956"/>
                </a:xfrm>
                <a:custGeom>
                  <a:avLst/>
                  <a:gdLst>
                    <a:gd name="connsiteX0" fmla="*/ 17802 w 21609"/>
                    <a:gd name="connsiteY0" fmla="*/ 34385 h 34956"/>
                    <a:gd name="connsiteX1" fmla="*/ 17802 w 21609"/>
                    <a:gd name="connsiteY1" fmla="*/ 31242 h 34956"/>
                    <a:gd name="connsiteX2" fmla="*/ 10757 w 21609"/>
                    <a:gd name="connsiteY2" fmla="*/ 34957 h 34956"/>
                    <a:gd name="connsiteX3" fmla="*/ 5236 w 21609"/>
                    <a:gd name="connsiteY3" fmla="*/ 33338 h 34956"/>
                    <a:gd name="connsiteX4" fmla="*/ 1333 w 21609"/>
                    <a:gd name="connsiteY4" fmla="*/ 28766 h 34956"/>
                    <a:gd name="connsiteX5" fmla="*/ 0 w 21609"/>
                    <a:gd name="connsiteY5" fmla="*/ 22003 h 34956"/>
                    <a:gd name="connsiteX6" fmla="*/ 1238 w 21609"/>
                    <a:gd name="connsiteY6" fmla="*/ 15240 h 34956"/>
                    <a:gd name="connsiteX7" fmla="*/ 4950 w 21609"/>
                    <a:gd name="connsiteY7" fmla="*/ 10573 h 34956"/>
                    <a:gd name="connsiteX8" fmla="*/ 10567 w 21609"/>
                    <a:gd name="connsiteY8" fmla="*/ 8954 h 34956"/>
                    <a:gd name="connsiteX9" fmla="*/ 14565 w 21609"/>
                    <a:gd name="connsiteY9" fmla="*/ 9906 h 34956"/>
                    <a:gd name="connsiteX10" fmla="*/ 17421 w 21609"/>
                    <a:gd name="connsiteY10" fmla="*/ 12383 h 34956"/>
                    <a:gd name="connsiteX11" fmla="*/ 17421 w 21609"/>
                    <a:gd name="connsiteY11" fmla="*/ 0 h 34956"/>
                    <a:gd name="connsiteX12" fmla="*/ 21610 w 21609"/>
                    <a:gd name="connsiteY12" fmla="*/ 0 h 34956"/>
                    <a:gd name="connsiteX13" fmla="*/ 21610 w 21609"/>
                    <a:gd name="connsiteY13" fmla="*/ 34576 h 34956"/>
                    <a:gd name="connsiteX14" fmla="*/ 17802 w 21609"/>
                    <a:gd name="connsiteY14" fmla="*/ 34576 h 34956"/>
                    <a:gd name="connsiteX15" fmla="*/ 4379 w 21609"/>
                    <a:gd name="connsiteY15" fmla="*/ 21812 h 34956"/>
                    <a:gd name="connsiteX16" fmla="*/ 6378 w 21609"/>
                    <a:gd name="connsiteY16" fmla="*/ 28956 h 34956"/>
                    <a:gd name="connsiteX17" fmla="*/ 11138 w 21609"/>
                    <a:gd name="connsiteY17" fmla="*/ 31337 h 34956"/>
                    <a:gd name="connsiteX18" fmla="*/ 15898 w 21609"/>
                    <a:gd name="connsiteY18" fmla="*/ 29051 h 34956"/>
                    <a:gd name="connsiteX19" fmla="*/ 17802 w 21609"/>
                    <a:gd name="connsiteY19" fmla="*/ 22098 h 34956"/>
                    <a:gd name="connsiteX20" fmla="*/ 15803 w 21609"/>
                    <a:gd name="connsiteY20" fmla="*/ 14573 h 34956"/>
                    <a:gd name="connsiteX21" fmla="*/ 10948 w 21609"/>
                    <a:gd name="connsiteY21" fmla="*/ 12192 h 34956"/>
                    <a:gd name="connsiteX22" fmla="*/ 6188 w 21609"/>
                    <a:gd name="connsiteY22" fmla="*/ 14478 h 34956"/>
                    <a:gd name="connsiteX23" fmla="*/ 4379 w 21609"/>
                    <a:gd name="connsiteY23" fmla="*/ 21812 h 3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609" h="34956">
                      <a:moveTo>
                        <a:pt x="17802" y="34385"/>
                      </a:moveTo>
                      <a:lnTo>
                        <a:pt x="17802" y="31242"/>
                      </a:lnTo>
                      <a:cubicBezTo>
                        <a:pt x="16184" y="33719"/>
                        <a:pt x="13899" y="34957"/>
                        <a:pt x="10757" y="34957"/>
                      </a:cubicBezTo>
                      <a:cubicBezTo>
                        <a:pt x="8758" y="34957"/>
                        <a:pt x="6949" y="34385"/>
                        <a:pt x="5236" y="33338"/>
                      </a:cubicBezTo>
                      <a:cubicBezTo>
                        <a:pt x="3523" y="32195"/>
                        <a:pt x="2285" y="30671"/>
                        <a:pt x="1333" y="28766"/>
                      </a:cubicBezTo>
                      <a:cubicBezTo>
                        <a:pt x="381" y="26765"/>
                        <a:pt x="0" y="24479"/>
                        <a:pt x="0" y="22003"/>
                      </a:cubicBezTo>
                      <a:cubicBezTo>
                        <a:pt x="0" y="19526"/>
                        <a:pt x="381" y="17240"/>
                        <a:pt x="1238" y="15240"/>
                      </a:cubicBezTo>
                      <a:cubicBezTo>
                        <a:pt x="2094" y="13240"/>
                        <a:pt x="3332" y="11621"/>
                        <a:pt x="4950" y="10573"/>
                      </a:cubicBezTo>
                      <a:cubicBezTo>
                        <a:pt x="6569" y="9525"/>
                        <a:pt x="8473" y="8954"/>
                        <a:pt x="10567" y="8954"/>
                      </a:cubicBezTo>
                      <a:cubicBezTo>
                        <a:pt x="12090" y="8954"/>
                        <a:pt x="13423" y="9239"/>
                        <a:pt x="14565" y="9906"/>
                      </a:cubicBezTo>
                      <a:cubicBezTo>
                        <a:pt x="15708" y="10573"/>
                        <a:pt x="16659" y="11335"/>
                        <a:pt x="17421" y="12383"/>
                      </a:cubicBezTo>
                      <a:lnTo>
                        <a:pt x="17421" y="0"/>
                      </a:lnTo>
                      <a:lnTo>
                        <a:pt x="21610" y="0"/>
                      </a:lnTo>
                      <a:lnTo>
                        <a:pt x="21610" y="34576"/>
                      </a:lnTo>
                      <a:lnTo>
                        <a:pt x="17802" y="34576"/>
                      </a:lnTo>
                      <a:close/>
                      <a:moveTo>
                        <a:pt x="4379" y="21812"/>
                      </a:moveTo>
                      <a:cubicBezTo>
                        <a:pt x="4379" y="25051"/>
                        <a:pt x="5045" y="27432"/>
                        <a:pt x="6378" y="28956"/>
                      </a:cubicBezTo>
                      <a:cubicBezTo>
                        <a:pt x="7711" y="30575"/>
                        <a:pt x="9329" y="31337"/>
                        <a:pt x="11138" y="31337"/>
                      </a:cubicBezTo>
                      <a:cubicBezTo>
                        <a:pt x="12947" y="31337"/>
                        <a:pt x="14565" y="30575"/>
                        <a:pt x="15898" y="29051"/>
                      </a:cubicBezTo>
                      <a:cubicBezTo>
                        <a:pt x="17231" y="27527"/>
                        <a:pt x="17802" y="25241"/>
                        <a:pt x="17802" y="22098"/>
                      </a:cubicBezTo>
                      <a:cubicBezTo>
                        <a:pt x="17802" y="18669"/>
                        <a:pt x="17136" y="16193"/>
                        <a:pt x="15803" y="14573"/>
                      </a:cubicBezTo>
                      <a:cubicBezTo>
                        <a:pt x="14470" y="12954"/>
                        <a:pt x="12852" y="12192"/>
                        <a:pt x="10948" y="12192"/>
                      </a:cubicBezTo>
                      <a:cubicBezTo>
                        <a:pt x="9044" y="12192"/>
                        <a:pt x="7521" y="12954"/>
                        <a:pt x="6188" y="14478"/>
                      </a:cubicBezTo>
                      <a:cubicBezTo>
                        <a:pt x="4950" y="16097"/>
                        <a:pt x="4379" y="18574"/>
                        <a:pt x="4379" y="21812"/>
                      </a:cubicBezTo>
                      <a:close/>
                    </a:path>
                  </a:pathLst>
                </a:custGeom>
                <a:solidFill>
                  <a:srgbClr val="23509E"/>
                </a:solidFill>
                <a:ln w="9509" cap="flat">
                  <a:noFill/>
                  <a:prstDash val="solid"/>
                  <a:miter/>
                </a:ln>
              </p:spPr>
              <p:txBody>
                <a:bodyPr rtlCol="0" anchor="ctr"/>
                <a:lstStyle/>
                <a:p>
                  <a:endParaRPr lang="en-US"/>
                </a:p>
              </p:txBody>
            </p:sp>
            <p:sp>
              <p:nvSpPr>
                <p:cNvPr id="632" name="Freeform 631">
                  <a:extLst>
                    <a:ext uri="{FF2B5EF4-FFF2-40B4-BE49-F238E27FC236}">
                      <a16:creationId xmlns:a16="http://schemas.microsoft.com/office/drawing/2014/main" id="{6B628DB5-0A5C-E944-A6C0-C68ACF340EEC}"/>
                    </a:ext>
                  </a:extLst>
                </p:cNvPr>
                <p:cNvSpPr/>
                <p:nvPr/>
              </p:nvSpPr>
              <p:spPr>
                <a:xfrm>
                  <a:off x="8377945" y="4918900"/>
                  <a:ext cx="23037" cy="26288"/>
                </a:xfrm>
                <a:custGeom>
                  <a:avLst/>
                  <a:gdLst>
                    <a:gd name="connsiteX0" fmla="*/ 18468 w 23037"/>
                    <a:gd name="connsiteY0" fmla="*/ 17621 h 26288"/>
                    <a:gd name="connsiteX1" fmla="*/ 22847 w 23037"/>
                    <a:gd name="connsiteY1" fmla="*/ 18193 h 26288"/>
                    <a:gd name="connsiteX2" fmla="*/ 19039 w 23037"/>
                    <a:gd name="connsiteY2" fmla="*/ 24194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70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5"/>
                        <a:pt x="20848" y="22765"/>
                        <a:pt x="19039" y="24194"/>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1" y="5715"/>
                        <a:pt x="23038" y="8954"/>
                        <a:pt x="23038" y="13049"/>
                      </a:cubicBezTo>
                      <a:cubicBezTo>
                        <a:pt x="23038" y="13335"/>
                        <a:pt x="23038" y="13716"/>
                        <a:pt x="23038" y="14192"/>
                      </a:cubicBezTo>
                      <a:lnTo>
                        <a:pt x="4379" y="14192"/>
                      </a:lnTo>
                      <a:cubicBezTo>
                        <a:pt x="4570" y="16954"/>
                        <a:pt x="5331" y="19050"/>
                        <a:pt x="6759" y="20479"/>
                      </a:cubicBezTo>
                      <a:cubicBezTo>
                        <a:pt x="8187" y="21908"/>
                        <a:pt x="9901" y="22670"/>
                        <a:pt x="11995" y="22670"/>
                      </a:cubicBezTo>
                      <a:cubicBezTo>
                        <a:pt x="13518" y="22670"/>
                        <a:pt x="14851" y="22288"/>
                        <a:pt x="15993" y="21431"/>
                      </a:cubicBezTo>
                      <a:cubicBezTo>
                        <a:pt x="16945" y="20669"/>
                        <a:pt x="17802" y="19431"/>
                        <a:pt x="18468" y="17621"/>
                      </a:cubicBezTo>
                      <a:close/>
                      <a:moveTo>
                        <a:pt x="4570" y="10763"/>
                      </a:moveTo>
                      <a:lnTo>
                        <a:pt x="18563" y="10763"/>
                      </a:lnTo>
                      <a:cubicBezTo>
                        <a:pt x="18373" y="8668"/>
                        <a:pt x="17802" y="7049"/>
                        <a:pt x="16945" y="6001"/>
                      </a:cubicBezTo>
                      <a:cubicBezTo>
                        <a:pt x="15612" y="4382"/>
                        <a:pt x="13804" y="3524"/>
                        <a:pt x="11709" y="3524"/>
                      </a:cubicBezTo>
                      <a:cubicBezTo>
                        <a:pt x="9806" y="3524"/>
                        <a:pt x="8092" y="4191"/>
                        <a:pt x="6759" y="5525"/>
                      </a:cubicBezTo>
                      <a:cubicBezTo>
                        <a:pt x="5426" y="6858"/>
                        <a:pt x="4665" y="8573"/>
                        <a:pt x="4570" y="10763"/>
                      </a:cubicBezTo>
                      <a:close/>
                    </a:path>
                  </a:pathLst>
                </a:custGeom>
                <a:solidFill>
                  <a:srgbClr val="23509E"/>
                </a:solidFill>
                <a:ln w="9509" cap="flat">
                  <a:noFill/>
                  <a:prstDash val="solid"/>
                  <a:miter/>
                </a:ln>
              </p:spPr>
              <p:txBody>
                <a:bodyPr rtlCol="0" anchor="ctr"/>
                <a:lstStyle/>
                <a:p>
                  <a:endParaRPr lang="en-US"/>
                </a:p>
              </p:txBody>
            </p:sp>
            <p:sp>
              <p:nvSpPr>
                <p:cNvPr id="633" name="Freeform 632">
                  <a:extLst>
                    <a:ext uri="{FF2B5EF4-FFF2-40B4-BE49-F238E27FC236}">
                      <a16:creationId xmlns:a16="http://schemas.microsoft.com/office/drawing/2014/main" id="{61754FEC-39AC-574E-9DB7-B086CBC2EB49}"/>
                    </a:ext>
                  </a:extLst>
                </p:cNvPr>
                <p:cNvSpPr/>
                <p:nvPr/>
              </p:nvSpPr>
              <p:spPr>
                <a:xfrm>
                  <a:off x="8404505" y="4910232"/>
                  <a:ext cx="21609" cy="34956"/>
                </a:xfrm>
                <a:custGeom>
                  <a:avLst/>
                  <a:gdLst>
                    <a:gd name="connsiteX0" fmla="*/ 17802 w 21609"/>
                    <a:gd name="connsiteY0" fmla="*/ 34385 h 34956"/>
                    <a:gd name="connsiteX1" fmla="*/ 17802 w 21609"/>
                    <a:gd name="connsiteY1" fmla="*/ 31242 h 34956"/>
                    <a:gd name="connsiteX2" fmla="*/ 10757 w 21609"/>
                    <a:gd name="connsiteY2" fmla="*/ 34957 h 34956"/>
                    <a:gd name="connsiteX3" fmla="*/ 5236 w 21609"/>
                    <a:gd name="connsiteY3" fmla="*/ 33338 h 34956"/>
                    <a:gd name="connsiteX4" fmla="*/ 1333 w 21609"/>
                    <a:gd name="connsiteY4" fmla="*/ 28766 h 34956"/>
                    <a:gd name="connsiteX5" fmla="*/ 0 w 21609"/>
                    <a:gd name="connsiteY5" fmla="*/ 22003 h 34956"/>
                    <a:gd name="connsiteX6" fmla="*/ 1238 w 21609"/>
                    <a:gd name="connsiteY6" fmla="*/ 15240 h 34956"/>
                    <a:gd name="connsiteX7" fmla="*/ 4950 w 21609"/>
                    <a:gd name="connsiteY7" fmla="*/ 10573 h 34956"/>
                    <a:gd name="connsiteX8" fmla="*/ 10567 w 21609"/>
                    <a:gd name="connsiteY8" fmla="*/ 8954 h 34956"/>
                    <a:gd name="connsiteX9" fmla="*/ 14565 w 21609"/>
                    <a:gd name="connsiteY9" fmla="*/ 9906 h 34956"/>
                    <a:gd name="connsiteX10" fmla="*/ 17421 w 21609"/>
                    <a:gd name="connsiteY10" fmla="*/ 12383 h 34956"/>
                    <a:gd name="connsiteX11" fmla="*/ 17421 w 21609"/>
                    <a:gd name="connsiteY11" fmla="*/ 0 h 34956"/>
                    <a:gd name="connsiteX12" fmla="*/ 21610 w 21609"/>
                    <a:gd name="connsiteY12" fmla="*/ 0 h 34956"/>
                    <a:gd name="connsiteX13" fmla="*/ 21610 w 21609"/>
                    <a:gd name="connsiteY13" fmla="*/ 34576 h 34956"/>
                    <a:gd name="connsiteX14" fmla="*/ 17802 w 21609"/>
                    <a:gd name="connsiteY14" fmla="*/ 34576 h 34956"/>
                    <a:gd name="connsiteX15" fmla="*/ 4474 w 21609"/>
                    <a:gd name="connsiteY15" fmla="*/ 21812 h 34956"/>
                    <a:gd name="connsiteX16" fmla="*/ 6473 w 21609"/>
                    <a:gd name="connsiteY16" fmla="*/ 28956 h 34956"/>
                    <a:gd name="connsiteX17" fmla="*/ 11233 w 21609"/>
                    <a:gd name="connsiteY17" fmla="*/ 31337 h 34956"/>
                    <a:gd name="connsiteX18" fmla="*/ 15993 w 21609"/>
                    <a:gd name="connsiteY18" fmla="*/ 29051 h 34956"/>
                    <a:gd name="connsiteX19" fmla="*/ 17897 w 21609"/>
                    <a:gd name="connsiteY19" fmla="*/ 22098 h 34956"/>
                    <a:gd name="connsiteX20" fmla="*/ 15898 w 21609"/>
                    <a:gd name="connsiteY20" fmla="*/ 14573 h 34956"/>
                    <a:gd name="connsiteX21" fmla="*/ 11043 w 21609"/>
                    <a:gd name="connsiteY21" fmla="*/ 12192 h 34956"/>
                    <a:gd name="connsiteX22" fmla="*/ 6283 w 21609"/>
                    <a:gd name="connsiteY22" fmla="*/ 14478 h 34956"/>
                    <a:gd name="connsiteX23" fmla="*/ 4474 w 21609"/>
                    <a:gd name="connsiteY23" fmla="*/ 21812 h 3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609" h="34956">
                      <a:moveTo>
                        <a:pt x="17802" y="34385"/>
                      </a:moveTo>
                      <a:lnTo>
                        <a:pt x="17802" y="31242"/>
                      </a:lnTo>
                      <a:cubicBezTo>
                        <a:pt x="16184" y="33719"/>
                        <a:pt x="13899" y="34957"/>
                        <a:pt x="10757" y="34957"/>
                      </a:cubicBezTo>
                      <a:cubicBezTo>
                        <a:pt x="8758" y="34957"/>
                        <a:pt x="6949" y="34385"/>
                        <a:pt x="5236" y="33338"/>
                      </a:cubicBezTo>
                      <a:cubicBezTo>
                        <a:pt x="3522" y="32195"/>
                        <a:pt x="2285" y="30671"/>
                        <a:pt x="1333" y="28766"/>
                      </a:cubicBezTo>
                      <a:cubicBezTo>
                        <a:pt x="381" y="26765"/>
                        <a:pt x="0" y="24479"/>
                        <a:pt x="0" y="22003"/>
                      </a:cubicBezTo>
                      <a:cubicBezTo>
                        <a:pt x="0" y="19526"/>
                        <a:pt x="381" y="17240"/>
                        <a:pt x="1238" y="15240"/>
                      </a:cubicBezTo>
                      <a:cubicBezTo>
                        <a:pt x="2094" y="13240"/>
                        <a:pt x="3332" y="11621"/>
                        <a:pt x="4950" y="10573"/>
                      </a:cubicBezTo>
                      <a:cubicBezTo>
                        <a:pt x="6569" y="9525"/>
                        <a:pt x="8473" y="8954"/>
                        <a:pt x="10567" y="8954"/>
                      </a:cubicBezTo>
                      <a:cubicBezTo>
                        <a:pt x="12090" y="8954"/>
                        <a:pt x="13423" y="9239"/>
                        <a:pt x="14565" y="9906"/>
                      </a:cubicBezTo>
                      <a:cubicBezTo>
                        <a:pt x="15707" y="10573"/>
                        <a:pt x="16659" y="11335"/>
                        <a:pt x="17421" y="12383"/>
                      </a:cubicBezTo>
                      <a:lnTo>
                        <a:pt x="17421" y="0"/>
                      </a:lnTo>
                      <a:lnTo>
                        <a:pt x="21610" y="0"/>
                      </a:lnTo>
                      <a:lnTo>
                        <a:pt x="21610" y="34576"/>
                      </a:lnTo>
                      <a:lnTo>
                        <a:pt x="17802" y="34576"/>
                      </a:lnTo>
                      <a:close/>
                      <a:moveTo>
                        <a:pt x="4474" y="21812"/>
                      </a:moveTo>
                      <a:cubicBezTo>
                        <a:pt x="4474" y="25051"/>
                        <a:pt x="5141" y="27432"/>
                        <a:pt x="6473" y="28956"/>
                      </a:cubicBezTo>
                      <a:cubicBezTo>
                        <a:pt x="7806" y="30575"/>
                        <a:pt x="9425" y="31337"/>
                        <a:pt x="11233" y="31337"/>
                      </a:cubicBezTo>
                      <a:cubicBezTo>
                        <a:pt x="13042" y="31337"/>
                        <a:pt x="14660" y="30575"/>
                        <a:pt x="15993" y="29051"/>
                      </a:cubicBezTo>
                      <a:cubicBezTo>
                        <a:pt x="17326" y="27527"/>
                        <a:pt x="17897" y="25241"/>
                        <a:pt x="17897" y="22098"/>
                      </a:cubicBezTo>
                      <a:cubicBezTo>
                        <a:pt x="17897" y="18669"/>
                        <a:pt x="17231" y="16193"/>
                        <a:pt x="15898" y="14573"/>
                      </a:cubicBezTo>
                      <a:cubicBezTo>
                        <a:pt x="14565" y="12954"/>
                        <a:pt x="12947" y="12192"/>
                        <a:pt x="11043" y="12192"/>
                      </a:cubicBezTo>
                      <a:cubicBezTo>
                        <a:pt x="9139" y="12192"/>
                        <a:pt x="7616" y="12954"/>
                        <a:pt x="6283" y="14478"/>
                      </a:cubicBezTo>
                      <a:cubicBezTo>
                        <a:pt x="5045" y="16097"/>
                        <a:pt x="4474" y="18574"/>
                        <a:pt x="4474" y="21812"/>
                      </a:cubicBezTo>
                      <a:close/>
                    </a:path>
                  </a:pathLst>
                </a:custGeom>
                <a:solidFill>
                  <a:srgbClr val="23509E"/>
                </a:solidFill>
                <a:ln w="9509" cap="flat">
                  <a:noFill/>
                  <a:prstDash val="solid"/>
                  <a:miter/>
                </a:ln>
              </p:spPr>
              <p:txBody>
                <a:bodyPr rtlCol="0" anchor="ctr"/>
                <a:lstStyle/>
                <a:p>
                  <a:endParaRPr lang="en-US"/>
                </a:p>
              </p:txBody>
            </p:sp>
            <p:sp>
              <p:nvSpPr>
                <p:cNvPr id="634" name="Freeform 633">
                  <a:extLst>
                    <a:ext uri="{FF2B5EF4-FFF2-40B4-BE49-F238E27FC236}">
                      <a16:creationId xmlns:a16="http://schemas.microsoft.com/office/drawing/2014/main" id="{8D5CC43D-4281-0A47-905F-25AC32B5623B}"/>
                    </a:ext>
                  </a:extLst>
                </p:cNvPr>
                <p:cNvSpPr/>
                <p:nvPr/>
              </p:nvSpPr>
              <p:spPr>
                <a:xfrm>
                  <a:off x="8446392" y="4910042"/>
                  <a:ext cx="21800" cy="35051"/>
                </a:xfrm>
                <a:custGeom>
                  <a:avLst/>
                  <a:gdLst>
                    <a:gd name="connsiteX0" fmla="*/ 3903 w 21800"/>
                    <a:gd name="connsiteY0" fmla="*/ 34576 h 35051"/>
                    <a:gd name="connsiteX1" fmla="*/ 0 w 21800"/>
                    <a:gd name="connsiteY1" fmla="*/ 34576 h 35051"/>
                    <a:gd name="connsiteX2" fmla="*/ 0 w 21800"/>
                    <a:gd name="connsiteY2" fmla="*/ 0 h 35051"/>
                    <a:gd name="connsiteX3" fmla="*/ 4284 w 21800"/>
                    <a:gd name="connsiteY3" fmla="*/ 0 h 35051"/>
                    <a:gd name="connsiteX4" fmla="*/ 4284 w 21800"/>
                    <a:gd name="connsiteY4" fmla="*/ 12287 h 35051"/>
                    <a:gd name="connsiteX5" fmla="*/ 11138 w 21800"/>
                    <a:gd name="connsiteY5" fmla="*/ 8953 h 35051"/>
                    <a:gd name="connsiteX6" fmla="*/ 15517 w 21800"/>
                    <a:gd name="connsiteY6" fmla="*/ 9906 h 35051"/>
                    <a:gd name="connsiteX7" fmla="*/ 18944 w 21800"/>
                    <a:gd name="connsiteY7" fmla="*/ 12478 h 35051"/>
                    <a:gd name="connsiteX8" fmla="*/ 21039 w 21800"/>
                    <a:gd name="connsiteY8" fmla="*/ 16573 h 35051"/>
                    <a:gd name="connsiteX9" fmla="*/ 21800 w 21800"/>
                    <a:gd name="connsiteY9" fmla="*/ 21622 h 35051"/>
                    <a:gd name="connsiteX10" fmla="*/ 18659 w 21800"/>
                    <a:gd name="connsiteY10" fmla="*/ 31528 h 35051"/>
                    <a:gd name="connsiteX11" fmla="*/ 11043 w 21800"/>
                    <a:gd name="connsiteY11" fmla="*/ 35052 h 35051"/>
                    <a:gd name="connsiteX12" fmla="*/ 4094 w 21800"/>
                    <a:gd name="connsiteY12" fmla="*/ 31337 h 35051"/>
                    <a:gd name="connsiteX13" fmla="*/ 4094 w 21800"/>
                    <a:gd name="connsiteY13" fmla="*/ 34576 h 35051"/>
                    <a:gd name="connsiteX14" fmla="*/ 3808 w 21800"/>
                    <a:gd name="connsiteY14" fmla="*/ 21812 h 35051"/>
                    <a:gd name="connsiteX15" fmla="*/ 5045 w 21800"/>
                    <a:gd name="connsiteY15" fmla="*/ 28289 h 35051"/>
                    <a:gd name="connsiteX16" fmla="*/ 10472 w 21800"/>
                    <a:gd name="connsiteY16" fmla="*/ 31528 h 35051"/>
                    <a:gd name="connsiteX17" fmla="*/ 15232 w 21800"/>
                    <a:gd name="connsiteY17" fmla="*/ 29146 h 35051"/>
                    <a:gd name="connsiteX18" fmla="*/ 17231 w 21800"/>
                    <a:gd name="connsiteY18" fmla="*/ 21907 h 35051"/>
                    <a:gd name="connsiteX19" fmla="*/ 15327 w 21800"/>
                    <a:gd name="connsiteY19" fmla="*/ 14668 h 35051"/>
                    <a:gd name="connsiteX20" fmla="*/ 10662 w 21800"/>
                    <a:gd name="connsiteY20" fmla="*/ 12287 h 35051"/>
                    <a:gd name="connsiteX21" fmla="*/ 5902 w 21800"/>
                    <a:gd name="connsiteY21" fmla="*/ 14668 h 35051"/>
                    <a:gd name="connsiteX22" fmla="*/ 3808 w 21800"/>
                    <a:gd name="connsiteY22" fmla="*/ 21812 h 35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00" h="35051">
                      <a:moveTo>
                        <a:pt x="3903" y="34576"/>
                      </a:moveTo>
                      <a:lnTo>
                        <a:pt x="0" y="34576"/>
                      </a:lnTo>
                      <a:lnTo>
                        <a:pt x="0" y="0"/>
                      </a:lnTo>
                      <a:lnTo>
                        <a:pt x="4284" y="0"/>
                      </a:lnTo>
                      <a:lnTo>
                        <a:pt x="4284" y="12287"/>
                      </a:lnTo>
                      <a:cubicBezTo>
                        <a:pt x="6093" y="10001"/>
                        <a:pt x="8377" y="8953"/>
                        <a:pt x="11138" y="8953"/>
                      </a:cubicBezTo>
                      <a:cubicBezTo>
                        <a:pt x="12661" y="8953"/>
                        <a:pt x="14089" y="9239"/>
                        <a:pt x="15517" y="9906"/>
                      </a:cubicBezTo>
                      <a:cubicBezTo>
                        <a:pt x="16850" y="10573"/>
                        <a:pt x="17992" y="11430"/>
                        <a:pt x="18944" y="12478"/>
                      </a:cubicBezTo>
                      <a:cubicBezTo>
                        <a:pt x="19801" y="13621"/>
                        <a:pt x="20563" y="14954"/>
                        <a:pt x="21039" y="16573"/>
                      </a:cubicBezTo>
                      <a:cubicBezTo>
                        <a:pt x="21515" y="18193"/>
                        <a:pt x="21800" y="19812"/>
                        <a:pt x="21800" y="21622"/>
                      </a:cubicBezTo>
                      <a:cubicBezTo>
                        <a:pt x="21800" y="25908"/>
                        <a:pt x="20753" y="29242"/>
                        <a:pt x="18659" y="31528"/>
                      </a:cubicBezTo>
                      <a:cubicBezTo>
                        <a:pt x="16564" y="33909"/>
                        <a:pt x="13994" y="35052"/>
                        <a:pt x="11043" y="35052"/>
                      </a:cubicBezTo>
                      <a:cubicBezTo>
                        <a:pt x="8092" y="35052"/>
                        <a:pt x="5807" y="33814"/>
                        <a:pt x="4094" y="31337"/>
                      </a:cubicBezTo>
                      <a:lnTo>
                        <a:pt x="4094" y="34576"/>
                      </a:lnTo>
                      <a:close/>
                      <a:moveTo>
                        <a:pt x="3808" y="21812"/>
                      </a:moveTo>
                      <a:cubicBezTo>
                        <a:pt x="3808" y="24860"/>
                        <a:pt x="4189" y="26956"/>
                        <a:pt x="5045" y="28289"/>
                      </a:cubicBezTo>
                      <a:cubicBezTo>
                        <a:pt x="6378" y="30480"/>
                        <a:pt x="8187" y="31528"/>
                        <a:pt x="10472" y="31528"/>
                      </a:cubicBezTo>
                      <a:cubicBezTo>
                        <a:pt x="12280" y="31528"/>
                        <a:pt x="13899" y="30766"/>
                        <a:pt x="15232" y="29146"/>
                      </a:cubicBezTo>
                      <a:cubicBezTo>
                        <a:pt x="16564" y="27527"/>
                        <a:pt x="17231" y="25146"/>
                        <a:pt x="17231" y="21907"/>
                      </a:cubicBezTo>
                      <a:cubicBezTo>
                        <a:pt x="17231" y="18669"/>
                        <a:pt x="16564" y="16192"/>
                        <a:pt x="15327" y="14668"/>
                      </a:cubicBezTo>
                      <a:cubicBezTo>
                        <a:pt x="13994" y="13144"/>
                        <a:pt x="12471" y="12287"/>
                        <a:pt x="10662" y="12287"/>
                      </a:cubicBezTo>
                      <a:cubicBezTo>
                        <a:pt x="8854" y="12287"/>
                        <a:pt x="7235" y="13049"/>
                        <a:pt x="5902" y="14668"/>
                      </a:cubicBezTo>
                      <a:cubicBezTo>
                        <a:pt x="4474" y="16478"/>
                        <a:pt x="3808" y="18764"/>
                        <a:pt x="3808" y="21812"/>
                      </a:cubicBezTo>
                      <a:close/>
                    </a:path>
                  </a:pathLst>
                </a:custGeom>
                <a:solidFill>
                  <a:srgbClr val="23509E"/>
                </a:solidFill>
                <a:ln w="9509" cap="flat">
                  <a:noFill/>
                  <a:prstDash val="solid"/>
                  <a:miter/>
                </a:ln>
              </p:spPr>
              <p:txBody>
                <a:bodyPr rtlCol="0" anchor="ctr"/>
                <a:lstStyle/>
                <a:p>
                  <a:endParaRPr lang="en-US"/>
                </a:p>
              </p:txBody>
            </p:sp>
            <p:sp>
              <p:nvSpPr>
                <p:cNvPr id="635" name="Freeform 634">
                  <a:extLst>
                    <a:ext uri="{FF2B5EF4-FFF2-40B4-BE49-F238E27FC236}">
                      <a16:creationId xmlns:a16="http://schemas.microsoft.com/office/drawing/2014/main" id="{1E5DAC90-536E-F44D-8FC5-0664F20A3379}"/>
                    </a:ext>
                  </a:extLst>
                </p:cNvPr>
                <p:cNvSpPr/>
                <p:nvPr/>
              </p:nvSpPr>
              <p:spPr>
                <a:xfrm>
                  <a:off x="8470857" y="4919567"/>
                  <a:ext cx="22942" cy="35147"/>
                </a:xfrm>
                <a:custGeom>
                  <a:avLst/>
                  <a:gdLst>
                    <a:gd name="connsiteX0" fmla="*/ 2190 w 22942"/>
                    <a:gd name="connsiteY0" fmla="*/ 34671 h 35147"/>
                    <a:gd name="connsiteX1" fmla="*/ 1713 w 22942"/>
                    <a:gd name="connsiteY1" fmla="*/ 30671 h 35147"/>
                    <a:gd name="connsiteX2" fmla="*/ 4093 w 22942"/>
                    <a:gd name="connsiteY2" fmla="*/ 31051 h 35147"/>
                    <a:gd name="connsiteX3" fmla="*/ 6378 w 22942"/>
                    <a:gd name="connsiteY3" fmla="*/ 30575 h 35147"/>
                    <a:gd name="connsiteX4" fmla="*/ 7806 w 22942"/>
                    <a:gd name="connsiteY4" fmla="*/ 29242 h 35147"/>
                    <a:gd name="connsiteX5" fmla="*/ 9139 w 22942"/>
                    <a:gd name="connsiteY5" fmla="*/ 26098 h 35147"/>
                    <a:gd name="connsiteX6" fmla="*/ 9520 w 22942"/>
                    <a:gd name="connsiteY6" fmla="*/ 25051 h 35147"/>
                    <a:gd name="connsiteX7" fmla="*/ 0 w 22942"/>
                    <a:gd name="connsiteY7" fmla="*/ 0 h 35147"/>
                    <a:gd name="connsiteX8" fmla="*/ 4570 w 22942"/>
                    <a:gd name="connsiteY8" fmla="*/ 0 h 35147"/>
                    <a:gd name="connsiteX9" fmla="*/ 9805 w 22942"/>
                    <a:gd name="connsiteY9" fmla="*/ 14478 h 35147"/>
                    <a:gd name="connsiteX10" fmla="*/ 11614 w 22942"/>
                    <a:gd name="connsiteY10" fmla="*/ 20288 h 35147"/>
                    <a:gd name="connsiteX11" fmla="*/ 13327 w 22942"/>
                    <a:gd name="connsiteY11" fmla="*/ 14573 h 35147"/>
                    <a:gd name="connsiteX12" fmla="*/ 18658 w 22942"/>
                    <a:gd name="connsiteY12" fmla="*/ 0 h 35147"/>
                    <a:gd name="connsiteX13" fmla="*/ 22942 w 22942"/>
                    <a:gd name="connsiteY13" fmla="*/ 0 h 35147"/>
                    <a:gd name="connsiteX14" fmla="*/ 13423 w 22942"/>
                    <a:gd name="connsiteY14" fmla="*/ 25432 h 35147"/>
                    <a:gd name="connsiteX15" fmla="*/ 11043 w 22942"/>
                    <a:gd name="connsiteY15" fmla="*/ 31147 h 35147"/>
                    <a:gd name="connsiteX16" fmla="*/ 8473 w 22942"/>
                    <a:gd name="connsiteY16" fmla="*/ 34195 h 35147"/>
                    <a:gd name="connsiteX17" fmla="*/ 4950 w 22942"/>
                    <a:gd name="connsiteY17" fmla="*/ 35147 h 35147"/>
                    <a:gd name="connsiteX18" fmla="*/ 2190 w 22942"/>
                    <a:gd name="connsiteY18" fmla="*/ 34671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942" h="35147">
                      <a:moveTo>
                        <a:pt x="2190" y="34671"/>
                      </a:moveTo>
                      <a:lnTo>
                        <a:pt x="1713" y="30671"/>
                      </a:lnTo>
                      <a:cubicBezTo>
                        <a:pt x="2665" y="30956"/>
                        <a:pt x="3427" y="31051"/>
                        <a:pt x="4093" y="31051"/>
                      </a:cubicBezTo>
                      <a:cubicBezTo>
                        <a:pt x="5045" y="31051"/>
                        <a:pt x="5807" y="30861"/>
                        <a:pt x="6378" y="30575"/>
                      </a:cubicBezTo>
                      <a:cubicBezTo>
                        <a:pt x="6949" y="30289"/>
                        <a:pt x="7425" y="29813"/>
                        <a:pt x="7806" y="29242"/>
                      </a:cubicBezTo>
                      <a:cubicBezTo>
                        <a:pt x="8092" y="28861"/>
                        <a:pt x="8473" y="27718"/>
                        <a:pt x="9139" y="26098"/>
                      </a:cubicBezTo>
                      <a:cubicBezTo>
                        <a:pt x="9234" y="25908"/>
                        <a:pt x="9329" y="25527"/>
                        <a:pt x="9520" y="25051"/>
                      </a:cubicBezTo>
                      <a:lnTo>
                        <a:pt x="0" y="0"/>
                      </a:lnTo>
                      <a:lnTo>
                        <a:pt x="4570" y="0"/>
                      </a:lnTo>
                      <a:lnTo>
                        <a:pt x="9805" y="14478"/>
                      </a:lnTo>
                      <a:cubicBezTo>
                        <a:pt x="10472" y="16288"/>
                        <a:pt x="11043" y="18288"/>
                        <a:pt x="11614" y="20288"/>
                      </a:cubicBezTo>
                      <a:cubicBezTo>
                        <a:pt x="12090" y="18383"/>
                        <a:pt x="12661" y="16478"/>
                        <a:pt x="13327" y="14573"/>
                      </a:cubicBezTo>
                      <a:lnTo>
                        <a:pt x="18658" y="0"/>
                      </a:lnTo>
                      <a:lnTo>
                        <a:pt x="22942" y="0"/>
                      </a:lnTo>
                      <a:lnTo>
                        <a:pt x="13423" y="25432"/>
                      </a:lnTo>
                      <a:cubicBezTo>
                        <a:pt x="12376" y="28194"/>
                        <a:pt x="11614" y="30099"/>
                        <a:pt x="11043" y="31147"/>
                      </a:cubicBezTo>
                      <a:cubicBezTo>
                        <a:pt x="10281" y="32575"/>
                        <a:pt x="9424" y="33528"/>
                        <a:pt x="8473" y="34195"/>
                      </a:cubicBezTo>
                      <a:cubicBezTo>
                        <a:pt x="7521" y="34861"/>
                        <a:pt x="6378" y="35147"/>
                        <a:pt x="4950" y="35147"/>
                      </a:cubicBezTo>
                      <a:cubicBezTo>
                        <a:pt x="4093" y="35147"/>
                        <a:pt x="3142" y="34957"/>
                        <a:pt x="2190" y="34671"/>
                      </a:cubicBezTo>
                      <a:close/>
                    </a:path>
                  </a:pathLst>
                </a:custGeom>
                <a:solidFill>
                  <a:srgbClr val="23509E"/>
                </a:solidFill>
                <a:ln w="9509" cap="flat">
                  <a:noFill/>
                  <a:prstDash val="solid"/>
                  <a:miter/>
                </a:ln>
              </p:spPr>
              <p:txBody>
                <a:bodyPr rtlCol="0" anchor="ctr"/>
                <a:lstStyle/>
                <a:p>
                  <a:endParaRPr lang="en-US"/>
                </a:p>
              </p:txBody>
            </p:sp>
            <p:sp>
              <p:nvSpPr>
                <p:cNvPr id="636" name="Freeform 635">
                  <a:extLst>
                    <a:ext uri="{FF2B5EF4-FFF2-40B4-BE49-F238E27FC236}">
                      <a16:creationId xmlns:a16="http://schemas.microsoft.com/office/drawing/2014/main" id="{E2224A31-F8FE-AE4F-B414-5D31FDB2D986}"/>
                    </a:ext>
                  </a:extLst>
                </p:cNvPr>
                <p:cNvSpPr/>
                <p:nvPr/>
              </p:nvSpPr>
              <p:spPr>
                <a:xfrm>
                  <a:off x="8508269" y="4910708"/>
                  <a:ext cx="12280" cy="34194"/>
                </a:xfrm>
                <a:custGeom>
                  <a:avLst/>
                  <a:gdLst>
                    <a:gd name="connsiteX0" fmla="*/ 11709 w 12280"/>
                    <a:gd name="connsiteY0" fmla="*/ 30099 h 34194"/>
                    <a:gd name="connsiteX1" fmla="*/ 12280 w 12280"/>
                    <a:gd name="connsiteY1" fmla="*/ 33814 h 34194"/>
                    <a:gd name="connsiteX2" fmla="*/ 9044 w 12280"/>
                    <a:gd name="connsiteY2" fmla="*/ 34195 h 34194"/>
                    <a:gd name="connsiteX3" fmla="*/ 5426 w 12280"/>
                    <a:gd name="connsiteY3" fmla="*/ 33433 h 34194"/>
                    <a:gd name="connsiteX4" fmla="*/ 3618 w 12280"/>
                    <a:gd name="connsiteY4" fmla="*/ 31528 h 34194"/>
                    <a:gd name="connsiteX5" fmla="*/ 3142 w 12280"/>
                    <a:gd name="connsiteY5" fmla="*/ 26479 h 34194"/>
                    <a:gd name="connsiteX6" fmla="*/ 3142 w 12280"/>
                    <a:gd name="connsiteY6" fmla="*/ 12097 h 34194"/>
                    <a:gd name="connsiteX7" fmla="*/ 0 w 12280"/>
                    <a:gd name="connsiteY7" fmla="*/ 12097 h 34194"/>
                    <a:gd name="connsiteX8" fmla="*/ 0 w 12280"/>
                    <a:gd name="connsiteY8" fmla="*/ 8763 h 34194"/>
                    <a:gd name="connsiteX9" fmla="*/ 3142 w 12280"/>
                    <a:gd name="connsiteY9" fmla="*/ 8763 h 34194"/>
                    <a:gd name="connsiteX10" fmla="*/ 3142 w 12280"/>
                    <a:gd name="connsiteY10" fmla="*/ 2572 h 34194"/>
                    <a:gd name="connsiteX11" fmla="*/ 7330 w 12280"/>
                    <a:gd name="connsiteY11" fmla="*/ 0 h 34194"/>
                    <a:gd name="connsiteX12" fmla="*/ 7330 w 12280"/>
                    <a:gd name="connsiteY12" fmla="*/ 8763 h 34194"/>
                    <a:gd name="connsiteX13" fmla="*/ 11614 w 12280"/>
                    <a:gd name="connsiteY13" fmla="*/ 8763 h 34194"/>
                    <a:gd name="connsiteX14" fmla="*/ 11614 w 12280"/>
                    <a:gd name="connsiteY14" fmla="*/ 12097 h 34194"/>
                    <a:gd name="connsiteX15" fmla="*/ 7330 w 12280"/>
                    <a:gd name="connsiteY15" fmla="*/ 12097 h 34194"/>
                    <a:gd name="connsiteX16" fmla="*/ 7330 w 12280"/>
                    <a:gd name="connsiteY16" fmla="*/ 26765 h 34194"/>
                    <a:gd name="connsiteX17" fmla="*/ 7521 w 12280"/>
                    <a:gd name="connsiteY17" fmla="*/ 29146 h 34194"/>
                    <a:gd name="connsiteX18" fmla="*/ 8282 w 12280"/>
                    <a:gd name="connsiteY18" fmla="*/ 30004 h 34194"/>
                    <a:gd name="connsiteX19" fmla="*/ 9710 w 12280"/>
                    <a:gd name="connsiteY19" fmla="*/ 30290 h 34194"/>
                    <a:gd name="connsiteX20" fmla="*/ 11709 w 12280"/>
                    <a:gd name="connsiteY20" fmla="*/ 30099 h 34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80" h="34194">
                      <a:moveTo>
                        <a:pt x="11709" y="30099"/>
                      </a:moveTo>
                      <a:lnTo>
                        <a:pt x="12280" y="33814"/>
                      </a:lnTo>
                      <a:cubicBezTo>
                        <a:pt x="11043" y="34100"/>
                        <a:pt x="9996" y="34195"/>
                        <a:pt x="9044" y="34195"/>
                      </a:cubicBezTo>
                      <a:cubicBezTo>
                        <a:pt x="7521" y="34195"/>
                        <a:pt x="6283" y="33909"/>
                        <a:pt x="5426" y="33433"/>
                      </a:cubicBezTo>
                      <a:cubicBezTo>
                        <a:pt x="4570" y="32957"/>
                        <a:pt x="3998" y="32290"/>
                        <a:pt x="3618" y="31528"/>
                      </a:cubicBezTo>
                      <a:cubicBezTo>
                        <a:pt x="3237" y="30766"/>
                        <a:pt x="3142" y="29051"/>
                        <a:pt x="3142" y="26479"/>
                      </a:cubicBezTo>
                      <a:lnTo>
                        <a:pt x="3142" y="12097"/>
                      </a:lnTo>
                      <a:lnTo>
                        <a:pt x="0" y="12097"/>
                      </a:lnTo>
                      <a:lnTo>
                        <a:pt x="0" y="8763"/>
                      </a:lnTo>
                      <a:lnTo>
                        <a:pt x="3142" y="8763"/>
                      </a:lnTo>
                      <a:lnTo>
                        <a:pt x="3142" y="2572"/>
                      </a:lnTo>
                      <a:lnTo>
                        <a:pt x="7330" y="0"/>
                      </a:lnTo>
                      <a:lnTo>
                        <a:pt x="7330" y="8763"/>
                      </a:lnTo>
                      <a:lnTo>
                        <a:pt x="11614" y="8763"/>
                      </a:lnTo>
                      <a:lnTo>
                        <a:pt x="11614" y="12097"/>
                      </a:lnTo>
                      <a:lnTo>
                        <a:pt x="7330" y="12097"/>
                      </a:lnTo>
                      <a:lnTo>
                        <a:pt x="7330" y="26765"/>
                      </a:lnTo>
                      <a:cubicBezTo>
                        <a:pt x="7330" y="28004"/>
                        <a:pt x="7425" y="28766"/>
                        <a:pt x="7521" y="29146"/>
                      </a:cubicBezTo>
                      <a:cubicBezTo>
                        <a:pt x="7711" y="29528"/>
                        <a:pt x="7901" y="29813"/>
                        <a:pt x="8282" y="30004"/>
                      </a:cubicBezTo>
                      <a:cubicBezTo>
                        <a:pt x="8663" y="30194"/>
                        <a:pt x="9139" y="30290"/>
                        <a:pt x="9710" y="30290"/>
                      </a:cubicBezTo>
                      <a:cubicBezTo>
                        <a:pt x="10377" y="30194"/>
                        <a:pt x="10948" y="30194"/>
                        <a:pt x="11709" y="30099"/>
                      </a:cubicBezTo>
                      <a:close/>
                    </a:path>
                  </a:pathLst>
                </a:custGeom>
                <a:solidFill>
                  <a:srgbClr val="23509E"/>
                </a:solidFill>
                <a:ln w="9509" cap="flat">
                  <a:noFill/>
                  <a:prstDash val="solid"/>
                  <a:miter/>
                </a:ln>
              </p:spPr>
              <p:txBody>
                <a:bodyPr rtlCol="0" anchor="ctr"/>
                <a:lstStyle/>
                <a:p>
                  <a:endParaRPr lang="en-US"/>
                </a:p>
              </p:txBody>
            </p:sp>
            <p:sp>
              <p:nvSpPr>
                <p:cNvPr id="637" name="Freeform 636">
                  <a:extLst>
                    <a:ext uri="{FF2B5EF4-FFF2-40B4-BE49-F238E27FC236}">
                      <a16:creationId xmlns:a16="http://schemas.microsoft.com/office/drawing/2014/main" id="{CCFAE507-E17A-E94F-AA25-01ED086D3920}"/>
                    </a:ext>
                  </a:extLst>
                </p:cNvPr>
                <p:cNvSpPr/>
                <p:nvPr/>
              </p:nvSpPr>
              <p:spPr>
                <a:xfrm>
                  <a:off x="8524167" y="4910042"/>
                  <a:ext cx="20467" cy="34670"/>
                </a:xfrm>
                <a:custGeom>
                  <a:avLst/>
                  <a:gdLst>
                    <a:gd name="connsiteX0" fmla="*/ 0 w 20467"/>
                    <a:gd name="connsiteY0" fmla="*/ 34576 h 34670"/>
                    <a:gd name="connsiteX1" fmla="*/ 0 w 20467"/>
                    <a:gd name="connsiteY1" fmla="*/ 0 h 34670"/>
                    <a:gd name="connsiteX2" fmla="*/ 4284 w 20467"/>
                    <a:gd name="connsiteY2" fmla="*/ 0 h 34670"/>
                    <a:gd name="connsiteX3" fmla="*/ 4284 w 20467"/>
                    <a:gd name="connsiteY3" fmla="*/ 12382 h 34670"/>
                    <a:gd name="connsiteX4" fmla="*/ 11804 w 20467"/>
                    <a:gd name="connsiteY4" fmla="*/ 8953 h 34670"/>
                    <a:gd name="connsiteX5" fmla="*/ 16659 w 20467"/>
                    <a:gd name="connsiteY5" fmla="*/ 10096 h 34670"/>
                    <a:gd name="connsiteX6" fmla="*/ 19610 w 20467"/>
                    <a:gd name="connsiteY6" fmla="*/ 13144 h 34670"/>
                    <a:gd name="connsiteX7" fmla="*/ 20467 w 20467"/>
                    <a:gd name="connsiteY7" fmla="*/ 18764 h 34670"/>
                    <a:gd name="connsiteX8" fmla="*/ 20467 w 20467"/>
                    <a:gd name="connsiteY8" fmla="*/ 34671 h 34670"/>
                    <a:gd name="connsiteX9" fmla="*/ 16184 w 20467"/>
                    <a:gd name="connsiteY9" fmla="*/ 34671 h 34670"/>
                    <a:gd name="connsiteX10" fmla="*/ 16184 w 20467"/>
                    <a:gd name="connsiteY10" fmla="*/ 18764 h 34670"/>
                    <a:gd name="connsiteX11" fmla="*/ 14851 w 20467"/>
                    <a:gd name="connsiteY11" fmla="*/ 14097 h 34670"/>
                    <a:gd name="connsiteX12" fmla="*/ 10948 w 20467"/>
                    <a:gd name="connsiteY12" fmla="*/ 12668 h 34670"/>
                    <a:gd name="connsiteX13" fmla="*/ 7425 w 20467"/>
                    <a:gd name="connsiteY13" fmla="*/ 13621 h 34670"/>
                    <a:gd name="connsiteX14" fmla="*/ 5045 w 20467"/>
                    <a:gd name="connsiteY14" fmla="*/ 16288 h 34670"/>
                    <a:gd name="connsiteX15" fmla="*/ 4379 w 20467"/>
                    <a:gd name="connsiteY15" fmla="*/ 20955 h 34670"/>
                    <a:gd name="connsiteX16" fmla="*/ 4379 w 20467"/>
                    <a:gd name="connsiteY16" fmla="*/ 34671 h 34670"/>
                    <a:gd name="connsiteX17" fmla="*/ 0 w 20467"/>
                    <a:gd name="connsiteY17"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467" h="34670">
                      <a:moveTo>
                        <a:pt x="0" y="34576"/>
                      </a:moveTo>
                      <a:lnTo>
                        <a:pt x="0" y="0"/>
                      </a:lnTo>
                      <a:lnTo>
                        <a:pt x="4284" y="0"/>
                      </a:lnTo>
                      <a:lnTo>
                        <a:pt x="4284" y="12382"/>
                      </a:lnTo>
                      <a:cubicBezTo>
                        <a:pt x="6283" y="10096"/>
                        <a:pt x="8758" y="8953"/>
                        <a:pt x="11804" y="8953"/>
                      </a:cubicBezTo>
                      <a:cubicBezTo>
                        <a:pt x="13613" y="8953"/>
                        <a:pt x="15232" y="9334"/>
                        <a:pt x="16659" y="10096"/>
                      </a:cubicBezTo>
                      <a:cubicBezTo>
                        <a:pt x="17992" y="10858"/>
                        <a:pt x="19039" y="11811"/>
                        <a:pt x="19610" y="13144"/>
                      </a:cubicBezTo>
                      <a:cubicBezTo>
                        <a:pt x="20182" y="14478"/>
                        <a:pt x="20467" y="16288"/>
                        <a:pt x="20467" y="18764"/>
                      </a:cubicBezTo>
                      <a:lnTo>
                        <a:pt x="20467" y="34671"/>
                      </a:lnTo>
                      <a:lnTo>
                        <a:pt x="16184" y="34671"/>
                      </a:lnTo>
                      <a:lnTo>
                        <a:pt x="16184" y="18764"/>
                      </a:lnTo>
                      <a:cubicBezTo>
                        <a:pt x="16184" y="16669"/>
                        <a:pt x="15707" y="15145"/>
                        <a:pt x="14851" y="14097"/>
                      </a:cubicBezTo>
                      <a:cubicBezTo>
                        <a:pt x="13899" y="13144"/>
                        <a:pt x="12661" y="12668"/>
                        <a:pt x="10948" y="12668"/>
                      </a:cubicBezTo>
                      <a:cubicBezTo>
                        <a:pt x="9710" y="12668"/>
                        <a:pt x="8472" y="12954"/>
                        <a:pt x="7425" y="13621"/>
                      </a:cubicBezTo>
                      <a:cubicBezTo>
                        <a:pt x="6283" y="14288"/>
                        <a:pt x="5521" y="15145"/>
                        <a:pt x="5045" y="16288"/>
                      </a:cubicBezTo>
                      <a:cubicBezTo>
                        <a:pt x="4570" y="17431"/>
                        <a:pt x="4379" y="18955"/>
                        <a:pt x="4379" y="20955"/>
                      </a:cubicBezTo>
                      <a:lnTo>
                        <a:pt x="4379" y="34671"/>
                      </a:lnTo>
                      <a:lnTo>
                        <a:pt x="0" y="34671"/>
                      </a:lnTo>
                      <a:close/>
                    </a:path>
                  </a:pathLst>
                </a:custGeom>
                <a:solidFill>
                  <a:srgbClr val="23509E"/>
                </a:solidFill>
                <a:ln w="9509" cap="flat">
                  <a:noFill/>
                  <a:prstDash val="solid"/>
                  <a:miter/>
                </a:ln>
              </p:spPr>
              <p:txBody>
                <a:bodyPr rtlCol="0" anchor="ctr"/>
                <a:lstStyle/>
                <a:p>
                  <a:endParaRPr lang="en-US"/>
                </a:p>
              </p:txBody>
            </p:sp>
            <p:sp>
              <p:nvSpPr>
                <p:cNvPr id="638" name="Freeform 637">
                  <a:extLst>
                    <a:ext uri="{FF2B5EF4-FFF2-40B4-BE49-F238E27FC236}">
                      <a16:creationId xmlns:a16="http://schemas.microsoft.com/office/drawing/2014/main" id="{A12CC872-A99E-7441-A67F-0C58A2F7032B}"/>
                    </a:ext>
                  </a:extLst>
                </p:cNvPr>
                <p:cNvSpPr/>
                <p:nvPr/>
              </p:nvSpPr>
              <p:spPr>
                <a:xfrm>
                  <a:off x="8549680" y="4918900"/>
                  <a:ext cx="23037" cy="26288"/>
                </a:xfrm>
                <a:custGeom>
                  <a:avLst/>
                  <a:gdLst>
                    <a:gd name="connsiteX0" fmla="*/ 18468 w 23037"/>
                    <a:gd name="connsiteY0" fmla="*/ 17621 h 26288"/>
                    <a:gd name="connsiteX1" fmla="*/ 22847 w 23037"/>
                    <a:gd name="connsiteY1" fmla="*/ 18193 h 26288"/>
                    <a:gd name="connsiteX2" fmla="*/ 19039 w 23037"/>
                    <a:gd name="connsiteY2" fmla="*/ 24194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70 h 26288"/>
                    <a:gd name="connsiteX14" fmla="*/ 15993 w 23037"/>
                    <a:gd name="connsiteY14" fmla="*/ 21431 h 26288"/>
                    <a:gd name="connsiteX15" fmla="*/ 18468 w 23037"/>
                    <a:gd name="connsiteY15" fmla="*/ 17621 h 26288"/>
                    <a:gd name="connsiteX16" fmla="*/ 4474 w 23037"/>
                    <a:gd name="connsiteY16" fmla="*/ 10763 h 26288"/>
                    <a:gd name="connsiteX17" fmla="*/ 18468 w 23037"/>
                    <a:gd name="connsiteY17" fmla="*/ 10763 h 26288"/>
                    <a:gd name="connsiteX18" fmla="*/ 16850 w 23037"/>
                    <a:gd name="connsiteY18" fmla="*/ 6001 h 26288"/>
                    <a:gd name="connsiteX19" fmla="*/ 11614 w 23037"/>
                    <a:gd name="connsiteY19" fmla="*/ 3524 h 26288"/>
                    <a:gd name="connsiteX20" fmla="*/ 6664 w 23037"/>
                    <a:gd name="connsiteY20" fmla="*/ 5525 h 26288"/>
                    <a:gd name="connsiteX21" fmla="*/ 4474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5"/>
                        <a:pt x="20848" y="22765"/>
                        <a:pt x="19039" y="24194"/>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8" y="8954"/>
                        <a:pt x="23038" y="13049"/>
                      </a:cubicBezTo>
                      <a:cubicBezTo>
                        <a:pt x="23038" y="13335"/>
                        <a:pt x="23038" y="13716"/>
                        <a:pt x="23038" y="14192"/>
                      </a:cubicBezTo>
                      <a:lnTo>
                        <a:pt x="4379" y="14192"/>
                      </a:lnTo>
                      <a:cubicBezTo>
                        <a:pt x="4570" y="16954"/>
                        <a:pt x="5331" y="19050"/>
                        <a:pt x="6759" y="20479"/>
                      </a:cubicBezTo>
                      <a:cubicBezTo>
                        <a:pt x="8187" y="21908"/>
                        <a:pt x="9901" y="22670"/>
                        <a:pt x="11995" y="22670"/>
                      </a:cubicBezTo>
                      <a:cubicBezTo>
                        <a:pt x="13518" y="22670"/>
                        <a:pt x="14851" y="22288"/>
                        <a:pt x="15993" y="21431"/>
                      </a:cubicBezTo>
                      <a:cubicBezTo>
                        <a:pt x="16945" y="20669"/>
                        <a:pt x="17802" y="19431"/>
                        <a:pt x="18468" y="17621"/>
                      </a:cubicBezTo>
                      <a:close/>
                      <a:moveTo>
                        <a:pt x="4474" y="10763"/>
                      </a:moveTo>
                      <a:lnTo>
                        <a:pt x="18468" y="10763"/>
                      </a:lnTo>
                      <a:cubicBezTo>
                        <a:pt x="18278" y="8668"/>
                        <a:pt x="17707" y="7049"/>
                        <a:pt x="16850" y="6001"/>
                      </a:cubicBezTo>
                      <a:cubicBezTo>
                        <a:pt x="15517" y="4382"/>
                        <a:pt x="13708" y="3524"/>
                        <a:pt x="11614" y="3524"/>
                      </a:cubicBezTo>
                      <a:cubicBezTo>
                        <a:pt x="9710" y="3524"/>
                        <a:pt x="7996" y="4191"/>
                        <a:pt x="6664" y="5525"/>
                      </a:cubicBezTo>
                      <a:cubicBezTo>
                        <a:pt x="5426" y="6858"/>
                        <a:pt x="4665" y="8573"/>
                        <a:pt x="4474" y="10763"/>
                      </a:cubicBezTo>
                      <a:close/>
                    </a:path>
                  </a:pathLst>
                </a:custGeom>
                <a:solidFill>
                  <a:srgbClr val="23509E"/>
                </a:solidFill>
                <a:ln w="9509" cap="flat">
                  <a:noFill/>
                  <a:prstDash val="solid"/>
                  <a:miter/>
                </a:ln>
              </p:spPr>
              <p:txBody>
                <a:bodyPr rtlCol="0" anchor="ctr"/>
                <a:lstStyle/>
                <a:p>
                  <a:endParaRPr lang="en-US"/>
                </a:p>
              </p:txBody>
            </p:sp>
          </p:grpSp>
          <p:grpSp>
            <p:nvGrpSpPr>
              <p:cNvPr id="588" name="Graphic 76">
                <a:extLst>
                  <a:ext uri="{FF2B5EF4-FFF2-40B4-BE49-F238E27FC236}">
                    <a16:creationId xmlns:a16="http://schemas.microsoft.com/office/drawing/2014/main" id="{596C58C3-E4C2-0747-8603-292D40D96ECF}"/>
                  </a:ext>
                </a:extLst>
              </p:cNvPr>
              <p:cNvGrpSpPr/>
              <p:nvPr/>
            </p:nvGrpSpPr>
            <p:grpSpPr>
              <a:xfrm>
                <a:off x="8208210" y="4964049"/>
                <a:ext cx="478363" cy="44672"/>
                <a:chOff x="8208210" y="4964049"/>
                <a:chExt cx="478363" cy="44672"/>
              </a:xfrm>
              <a:solidFill>
                <a:srgbClr val="23509E"/>
              </a:solidFill>
            </p:grpSpPr>
            <p:sp>
              <p:nvSpPr>
                <p:cNvPr id="608" name="Freeform 607">
                  <a:extLst>
                    <a:ext uri="{FF2B5EF4-FFF2-40B4-BE49-F238E27FC236}">
                      <a16:creationId xmlns:a16="http://schemas.microsoft.com/office/drawing/2014/main" id="{FE75FFF0-D4A0-BD43-9B63-606244CB3BB8}"/>
                    </a:ext>
                  </a:extLst>
                </p:cNvPr>
                <p:cNvSpPr/>
                <p:nvPr/>
              </p:nvSpPr>
              <p:spPr>
                <a:xfrm>
                  <a:off x="8208210" y="4964049"/>
                  <a:ext cx="25798" cy="34670"/>
                </a:xfrm>
                <a:custGeom>
                  <a:avLst/>
                  <a:gdLst>
                    <a:gd name="connsiteX0" fmla="*/ 0 w 25798"/>
                    <a:gd name="connsiteY0" fmla="*/ 34576 h 34670"/>
                    <a:gd name="connsiteX1" fmla="*/ 0 w 25798"/>
                    <a:gd name="connsiteY1" fmla="*/ 0 h 34670"/>
                    <a:gd name="connsiteX2" fmla="*/ 24941 w 25798"/>
                    <a:gd name="connsiteY2" fmla="*/ 0 h 34670"/>
                    <a:gd name="connsiteX3" fmla="*/ 24941 w 25798"/>
                    <a:gd name="connsiteY3" fmla="*/ 4096 h 34670"/>
                    <a:gd name="connsiteX4" fmla="*/ 4570 w 25798"/>
                    <a:gd name="connsiteY4" fmla="*/ 4096 h 34670"/>
                    <a:gd name="connsiteX5" fmla="*/ 4570 w 25798"/>
                    <a:gd name="connsiteY5" fmla="*/ 14668 h 34670"/>
                    <a:gd name="connsiteX6" fmla="*/ 23704 w 25798"/>
                    <a:gd name="connsiteY6" fmla="*/ 14668 h 34670"/>
                    <a:gd name="connsiteX7" fmla="*/ 23704 w 25798"/>
                    <a:gd name="connsiteY7" fmla="*/ 18764 h 34670"/>
                    <a:gd name="connsiteX8" fmla="*/ 4570 w 25798"/>
                    <a:gd name="connsiteY8" fmla="*/ 18764 h 34670"/>
                    <a:gd name="connsiteX9" fmla="*/ 4570 w 25798"/>
                    <a:gd name="connsiteY9" fmla="*/ 30575 h 34670"/>
                    <a:gd name="connsiteX10" fmla="*/ 25798 w 25798"/>
                    <a:gd name="connsiteY10" fmla="*/ 30575 h 34670"/>
                    <a:gd name="connsiteX11" fmla="*/ 25798 w 25798"/>
                    <a:gd name="connsiteY11" fmla="*/ 34671 h 34670"/>
                    <a:gd name="connsiteX12" fmla="*/ 0 w 25798"/>
                    <a:gd name="connsiteY12"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798" h="34670">
                      <a:moveTo>
                        <a:pt x="0" y="34576"/>
                      </a:moveTo>
                      <a:lnTo>
                        <a:pt x="0" y="0"/>
                      </a:lnTo>
                      <a:lnTo>
                        <a:pt x="24941" y="0"/>
                      </a:lnTo>
                      <a:lnTo>
                        <a:pt x="24941" y="4096"/>
                      </a:lnTo>
                      <a:lnTo>
                        <a:pt x="4570" y="4096"/>
                      </a:lnTo>
                      <a:lnTo>
                        <a:pt x="4570" y="14668"/>
                      </a:lnTo>
                      <a:lnTo>
                        <a:pt x="23704" y="14668"/>
                      </a:lnTo>
                      <a:lnTo>
                        <a:pt x="23704" y="18764"/>
                      </a:lnTo>
                      <a:lnTo>
                        <a:pt x="4570" y="18764"/>
                      </a:lnTo>
                      <a:lnTo>
                        <a:pt x="4570" y="30575"/>
                      </a:lnTo>
                      <a:lnTo>
                        <a:pt x="25798" y="30575"/>
                      </a:lnTo>
                      <a:lnTo>
                        <a:pt x="25798" y="34671"/>
                      </a:lnTo>
                      <a:lnTo>
                        <a:pt x="0" y="34671"/>
                      </a:lnTo>
                      <a:close/>
                    </a:path>
                  </a:pathLst>
                </a:custGeom>
                <a:solidFill>
                  <a:srgbClr val="23509E"/>
                </a:solidFill>
                <a:ln w="9509" cap="flat">
                  <a:noFill/>
                  <a:prstDash val="solid"/>
                  <a:miter/>
                </a:ln>
              </p:spPr>
              <p:txBody>
                <a:bodyPr rtlCol="0" anchor="ctr"/>
                <a:lstStyle/>
                <a:p>
                  <a:endParaRPr lang="en-US"/>
                </a:p>
              </p:txBody>
            </p:sp>
            <p:sp>
              <p:nvSpPr>
                <p:cNvPr id="609" name="Freeform 608">
                  <a:extLst>
                    <a:ext uri="{FF2B5EF4-FFF2-40B4-BE49-F238E27FC236}">
                      <a16:creationId xmlns:a16="http://schemas.microsoft.com/office/drawing/2014/main" id="{E0DCA925-B353-4448-A8E3-FB8A44A37DE7}"/>
                    </a:ext>
                  </a:extLst>
                </p:cNvPr>
                <p:cNvSpPr/>
                <p:nvPr/>
              </p:nvSpPr>
              <p:spPr>
                <a:xfrm>
                  <a:off x="8239720"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a:p>
              </p:txBody>
            </p:sp>
            <p:sp>
              <p:nvSpPr>
                <p:cNvPr id="610" name="Freeform 609">
                  <a:extLst>
                    <a:ext uri="{FF2B5EF4-FFF2-40B4-BE49-F238E27FC236}">
                      <a16:creationId xmlns:a16="http://schemas.microsoft.com/office/drawing/2014/main" id="{33FF8CFA-67DD-DF43-9E38-AA5CB2C862A8}"/>
                    </a:ext>
                  </a:extLst>
                </p:cNvPr>
                <p:cNvSpPr/>
                <p:nvPr/>
              </p:nvSpPr>
              <p:spPr>
                <a:xfrm>
                  <a:off x="8254380" y="4973192"/>
                  <a:ext cx="23037" cy="26098"/>
                </a:xfrm>
                <a:custGeom>
                  <a:avLst/>
                  <a:gdLst>
                    <a:gd name="connsiteX0" fmla="*/ 17802 w 23037"/>
                    <a:gd name="connsiteY0" fmla="*/ 22384 h 26098"/>
                    <a:gd name="connsiteX1" fmla="*/ 13232 w 23037"/>
                    <a:gd name="connsiteY1" fmla="*/ 25241 h 26098"/>
                    <a:gd name="connsiteX2" fmla="*/ 8568 w 23037"/>
                    <a:gd name="connsiteY2" fmla="*/ 26099 h 26098"/>
                    <a:gd name="connsiteX3" fmla="*/ 2189 w 23037"/>
                    <a:gd name="connsiteY3" fmla="*/ 24098 h 26098"/>
                    <a:gd name="connsiteX4" fmla="*/ 0 w 23037"/>
                    <a:gd name="connsiteY4" fmla="*/ 18955 h 26098"/>
                    <a:gd name="connsiteX5" fmla="*/ 857 w 23037"/>
                    <a:gd name="connsiteY5" fmla="*/ 15621 h 26098"/>
                    <a:gd name="connsiteX6" fmla="*/ 3046 w 23037"/>
                    <a:gd name="connsiteY6" fmla="*/ 13145 h 26098"/>
                    <a:gd name="connsiteX7" fmla="*/ 6092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3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0 w 23037"/>
                    <a:gd name="connsiteY24" fmla="*/ 22574 h 26098"/>
                    <a:gd name="connsiteX25" fmla="*/ 23037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7 h 26098"/>
                    <a:gd name="connsiteX34" fmla="*/ 9424 w 23037"/>
                    <a:gd name="connsiteY34" fmla="*/ 22670 h 26098"/>
                    <a:gd name="connsiteX35" fmla="*/ 13803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3" y="23717"/>
                        <a:pt x="14755" y="24670"/>
                        <a:pt x="13232" y="25241"/>
                      </a:cubicBezTo>
                      <a:cubicBezTo>
                        <a:pt x="11804" y="25813"/>
                        <a:pt x="10186" y="26099"/>
                        <a:pt x="8568" y="26099"/>
                      </a:cubicBezTo>
                      <a:cubicBezTo>
                        <a:pt x="5807" y="26099"/>
                        <a:pt x="3713" y="25432"/>
                        <a:pt x="2189" y="24098"/>
                      </a:cubicBezTo>
                      <a:cubicBezTo>
                        <a:pt x="666" y="22765"/>
                        <a:pt x="0" y="21050"/>
                        <a:pt x="0" y="18955"/>
                      </a:cubicBezTo>
                      <a:cubicBezTo>
                        <a:pt x="0" y="17717"/>
                        <a:pt x="286" y="16574"/>
                        <a:pt x="857" y="15621"/>
                      </a:cubicBezTo>
                      <a:cubicBezTo>
                        <a:pt x="1428" y="14573"/>
                        <a:pt x="2189" y="13811"/>
                        <a:pt x="3046" y="13145"/>
                      </a:cubicBezTo>
                      <a:cubicBezTo>
                        <a:pt x="3903" y="12573"/>
                        <a:pt x="4950" y="12097"/>
                        <a:pt x="6092" y="11716"/>
                      </a:cubicBezTo>
                      <a:cubicBezTo>
                        <a:pt x="6949" y="11525"/>
                        <a:pt x="8187" y="11240"/>
                        <a:pt x="9901" y="11049"/>
                      </a:cubicBezTo>
                      <a:cubicBezTo>
                        <a:pt x="13327" y="10668"/>
                        <a:pt x="15803" y="10192"/>
                        <a:pt x="17421" y="9620"/>
                      </a:cubicBezTo>
                      <a:cubicBezTo>
                        <a:pt x="17421" y="9049"/>
                        <a:pt x="17421" y="8668"/>
                        <a:pt x="17421" y="8477"/>
                      </a:cubicBezTo>
                      <a:cubicBezTo>
                        <a:pt x="17421" y="6763"/>
                        <a:pt x="17040" y="5525"/>
                        <a:pt x="16183" y="4858"/>
                      </a:cubicBezTo>
                      <a:cubicBezTo>
                        <a:pt x="15136" y="3905"/>
                        <a:pt x="13518" y="3429"/>
                        <a:pt x="11328" y="3429"/>
                      </a:cubicBezTo>
                      <a:cubicBezTo>
                        <a:pt x="9329" y="3429"/>
                        <a:pt x="7901" y="3810"/>
                        <a:pt x="6949" y="4477"/>
                      </a:cubicBezTo>
                      <a:cubicBezTo>
                        <a:pt x="5997" y="5144"/>
                        <a:pt x="5331" y="6382"/>
                        <a:pt x="4855" y="8192"/>
                      </a:cubicBezTo>
                      <a:lnTo>
                        <a:pt x="666" y="7620"/>
                      </a:lnTo>
                      <a:cubicBezTo>
                        <a:pt x="1047" y="5810"/>
                        <a:pt x="1618" y="4382"/>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2"/>
                        <a:pt x="21515" y="5525"/>
                      </a:cubicBezTo>
                      <a:cubicBezTo>
                        <a:pt x="21610" y="6287"/>
                        <a:pt x="21705" y="7525"/>
                        <a:pt x="21705" y="9430"/>
                      </a:cubicBezTo>
                      <a:lnTo>
                        <a:pt x="21705" y="15050"/>
                      </a:lnTo>
                      <a:cubicBezTo>
                        <a:pt x="21705" y="18955"/>
                        <a:pt x="21800" y="21527"/>
                        <a:pt x="21990" y="22574"/>
                      </a:cubicBezTo>
                      <a:cubicBezTo>
                        <a:pt x="22181" y="23622"/>
                        <a:pt x="22562" y="24670"/>
                        <a:pt x="23037"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1" y="16097"/>
                        <a:pt x="5045" y="16669"/>
                      </a:cubicBezTo>
                      <a:cubicBezTo>
                        <a:pt x="4665" y="17240"/>
                        <a:pt x="4474" y="17907"/>
                        <a:pt x="4474" y="18669"/>
                      </a:cubicBezTo>
                      <a:cubicBezTo>
                        <a:pt x="4474" y="19812"/>
                        <a:pt x="4855" y="20765"/>
                        <a:pt x="5712" y="21527"/>
                      </a:cubicBezTo>
                      <a:cubicBezTo>
                        <a:pt x="6569" y="22289"/>
                        <a:pt x="7806" y="22670"/>
                        <a:pt x="9424" y="22670"/>
                      </a:cubicBezTo>
                      <a:cubicBezTo>
                        <a:pt x="11043" y="22670"/>
                        <a:pt x="12471" y="22289"/>
                        <a:pt x="13803"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a:p>
              </p:txBody>
            </p:sp>
            <p:sp>
              <p:nvSpPr>
                <p:cNvPr id="611" name="Freeform 610">
                  <a:extLst>
                    <a:ext uri="{FF2B5EF4-FFF2-40B4-BE49-F238E27FC236}">
                      <a16:creationId xmlns:a16="http://schemas.microsoft.com/office/drawing/2014/main" id="{04688E06-1FAB-4B40-8ECD-37C2C5AE2695}"/>
                    </a:ext>
                  </a:extLst>
                </p:cNvPr>
                <p:cNvSpPr/>
                <p:nvPr/>
              </p:nvSpPr>
              <p:spPr>
                <a:xfrm>
                  <a:off x="8281035" y="4973192"/>
                  <a:ext cx="20562" cy="26193"/>
                </a:xfrm>
                <a:custGeom>
                  <a:avLst/>
                  <a:gdLst>
                    <a:gd name="connsiteX0" fmla="*/ 0 w 20562"/>
                    <a:gd name="connsiteY0" fmla="*/ 18002 h 26193"/>
                    <a:gd name="connsiteX1" fmla="*/ 4189 w 20562"/>
                    <a:gd name="connsiteY1" fmla="*/ 17336 h 26193"/>
                    <a:gd name="connsiteX2" fmla="*/ 6188 w 20562"/>
                    <a:gd name="connsiteY2" fmla="*/ 21241 h 26193"/>
                    <a:gd name="connsiteX3" fmla="*/ 10662 w 20562"/>
                    <a:gd name="connsiteY3" fmla="*/ 22574 h 26193"/>
                    <a:gd name="connsiteX4" fmla="*/ 15041 w 20562"/>
                    <a:gd name="connsiteY4" fmla="*/ 21431 h 26193"/>
                    <a:gd name="connsiteX5" fmla="*/ 16469 w 20562"/>
                    <a:gd name="connsiteY5" fmla="*/ 18669 h 26193"/>
                    <a:gd name="connsiteX6" fmla="*/ 15232 w 20562"/>
                    <a:gd name="connsiteY6" fmla="*/ 16383 h 26193"/>
                    <a:gd name="connsiteX7" fmla="*/ 10853 w 20562"/>
                    <a:gd name="connsiteY7" fmla="*/ 14954 h 26193"/>
                    <a:gd name="connsiteX8" fmla="*/ 4379 w 20562"/>
                    <a:gd name="connsiteY8" fmla="*/ 12954 h 26193"/>
                    <a:gd name="connsiteX9" fmla="*/ 1618 w 20562"/>
                    <a:gd name="connsiteY9" fmla="*/ 10573 h 26193"/>
                    <a:gd name="connsiteX10" fmla="*/ 666 w 20562"/>
                    <a:gd name="connsiteY10" fmla="*/ 7239 h 26193"/>
                    <a:gd name="connsiteX11" fmla="*/ 1428 w 20562"/>
                    <a:gd name="connsiteY11" fmla="*/ 4096 h 26193"/>
                    <a:gd name="connsiteX12" fmla="*/ 3522 w 20562"/>
                    <a:gd name="connsiteY12" fmla="*/ 1715 h 26193"/>
                    <a:gd name="connsiteX13" fmla="*/ 6188 w 20562"/>
                    <a:gd name="connsiteY13" fmla="*/ 476 h 26193"/>
                    <a:gd name="connsiteX14" fmla="*/ 9805 w 20562"/>
                    <a:gd name="connsiteY14" fmla="*/ 0 h 26193"/>
                    <a:gd name="connsiteX15" fmla="*/ 14946 w 20562"/>
                    <a:gd name="connsiteY15" fmla="*/ 857 h 26193"/>
                    <a:gd name="connsiteX16" fmla="*/ 18278 w 20562"/>
                    <a:gd name="connsiteY16" fmla="*/ 3143 h 26193"/>
                    <a:gd name="connsiteX17" fmla="*/ 19706 w 20562"/>
                    <a:gd name="connsiteY17" fmla="*/ 7049 h 26193"/>
                    <a:gd name="connsiteX18" fmla="*/ 15517 w 20562"/>
                    <a:gd name="connsiteY18" fmla="*/ 7620 h 26193"/>
                    <a:gd name="connsiteX19" fmla="*/ 13899 w 20562"/>
                    <a:gd name="connsiteY19" fmla="*/ 4572 h 26193"/>
                    <a:gd name="connsiteX20" fmla="*/ 10091 w 20562"/>
                    <a:gd name="connsiteY20" fmla="*/ 3524 h 26193"/>
                    <a:gd name="connsiteX21" fmla="*/ 5902 w 20562"/>
                    <a:gd name="connsiteY21" fmla="*/ 4477 h 26193"/>
                    <a:gd name="connsiteX22" fmla="*/ 4665 w 20562"/>
                    <a:gd name="connsiteY22" fmla="*/ 6763 h 26193"/>
                    <a:gd name="connsiteX23" fmla="*/ 5141 w 20562"/>
                    <a:gd name="connsiteY23" fmla="*/ 8287 h 26193"/>
                    <a:gd name="connsiteX24" fmla="*/ 6759 w 20562"/>
                    <a:gd name="connsiteY24" fmla="*/ 9430 h 26193"/>
                    <a:gd name="connsiteX25" fmla="*/ 10472 w 20562"/>
                    <a:gd name="connsiteY25" fmla="*/ 10478 h 26193"/>
                    <a:gd name="connsiteX26" fmla="*/ 16755 w 20562"/>
                    <a:gd name="connsiteY26" fmla="*/ 12478 h 26193"/>
                    <a:gd name="connsiteX27" fmla="*/ 19515 w 20562"/>
                    <a:gd name="connsiteY27" fmla="*/ 14669 h 26193"/>
                    <a:gd name="connsiteX28" fmla="*/ 20563 w 20562"/>
                    <a:gd name="connsiteY28" fmla="*/ 18288 h 26193"/>
                    <a:gd name="connsiteX29" fmla="*/ 19325 w 20562"/>
                    <a:gd name="connsiteY29" fmla="*/ 22289 h 26193"/>
                    <a:gd name="connsiteX30" fmla="*/ 15707 w 20562"/>
                    <a:gd name="connsiteY30" fmla="*/ 25146 h 26193"/>
                    <a:gd name="connsiteX31" fmla="*/ 10472 w 20562"/>
                    <a:gd name="connsiteY31" fmla="*/ 26194 h 26193"/>
                    <a:gd name="connsiteX32" fmla="*/ 3046 w 20562"/>
                    <a:gd name="connsiteY32" fmla="*/ 24194 h 26193"/>
                    <a:gd name="connsiteX33" fmla="*/ 0 w 20562"/>
                    <a:gd name="connsiteY33" fmla="*/ 18002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562" h="26193">
                      <a:moveTo>
                        <a:pt x="0" y="18002"/>
                      </a:moveTo>
                      <a:lnTo>
                        <a:pt x="4189" y="17336"/>
                      </a:lnTo>
                      <a:cubicBezTo>
                        <a:pt x="4379" y="19050"/>
                        <a:pt x="5045" y="20288"/>
                        <a:pt x="6188" y="21241"/>
                      </a:cubicBezTo>
                      <a:cubicBezTo>
                        <a:pt x="7235" y="22098"/>
                        <a:pt x="8758" y="22574"/>
                        <a:pt x="10662" y="22574"/>
                      </a:cubicBezTo>
                      <a:cubicBezTo>
                        <a:pt x="12566" y="22574"/>
                        <a:pt x="14089" y="22193"/>
                        <a:pt x="15041" y="21431"/>
                      </a:cubicBezTo>
                      <a:cubicBezTo>
                        <a:pt x="15993" y="20669"/>
                        <a:pt x="16469" y="19717"/>
                        <a:pt x="16469" y="18669"/>
                      </a:cubicBezTo>
                      <a:cubicBezTo>
                        <a:pt x="16469" y="17717"/>
                        <a:pt x="16088" y="16954"/>
                        <a:pt x="15232" y="16383"/>
                      </a:cubicBezTo>
                      <a:cubicBezTo>
                        <a:pt x="14660" y="16002"/>
                        <a:pt x="13232" y="15526"/>
                        <a:pt x="10853" y="14954"/>
                      </a:cubicBezTo>
                      <a:cubicBezTo>
                        <a:pt x="7711" y="14192"/>
                        <a:pt x="5617" y="13525"/>
                        <a:pt x="4379" y="12954"/>
                      </a:cubicBezTo>
                      <a:cubicBezTo>
                        <a:pt x="3142" y="12383"/>
                        <a:pt x="2285" y="11621"/>
                        <a:pt x="1618" y="10573"/>
                      </a:cubicBezTo>
                      <a:cubicBezTo>
                        <a:pt x="952" y="9525"/>
                        <a:pt x="666" y="8477"/>
                        <a:pt x="666" y="7239"/>
                      </a:cubicBezTo>
                      <a:cubicBezTo>
                        <a:pt x="666" y="6096"/>
                        <a:pt x="952" y="5048"/>
                        <a:pt x="1428" y="4096"/>
                      </a:cubicBezTo>
                      <a:cubicBezTo>
                        <a:pt x="1904" y="3143"/>
                        <a:pt x="2665" y="2381"/>
                        <a:pt x="3522" y="1715"/>
                      </a:cubicBezTo>
                      <a:cubicBezTo>
                        <a:pt x="4189" y="1238"/>
                        <a:pt x="5045" y="857"/>
                        <a:pt x="6188" y="476"/>
                      </a:cubicBezTo>
                      <a:cubicBezTo>
                        <a:pt x="7330" y="95"/>
                        <a:pt x="8568" y="0"/>
                        <a:pt x="9805" y="0"/>
                      </a:cubicBezTo>
                      <a:cubicBezTo>
                        <a:pt x="11805" y="0"/>
                        <a:pt x="13518" y="286"/>
                        <a:pt x="14946" y="857"/>
                      </a:cubicBezTo>
                      <a:cubicBezTo>
                        <a:pt x="16469" y="1429"/>
                        <a:pt x="17516" y="2191"/>
                        <a:pt x="18278" y="3143"/>
                      </a:cubicBezTo>
                      <a:cubicBezTo>
                        <a:pt x="18944" y="4096"/>
                        <a:pt x="19515" y="5429"/>
                        <a:pt x="19706" y="7049"/>
                      </a:cubicBezTo>
                      <a:lnTo>
                        <a:pt x="15517" y="7620"/>
                      </a:lnTo>
                      <a:cubicBezTo>
                        <a:pt x="15327" y="6287"/>
                        <a:pt x="14756" y="5334"/>
                        <a:pt x="13899" y="4572"/>
                      </a:cubicBezTo>
                      <a:cubicBezTo>
                        <a:pt x="13042" y="3810"/>
                        <a:pt x="11709" y="3524"/>
                        <a:pt x="10091" y="3524"/>
                      </a:cubicBezTo>
                      <a:cubicBezTo>
                        <a:pt x="8187" y="3524"/>
                        <a:pt x="6759" y="3810"/>
                        <a:pt x="5902" y="4477"/>
                      </a:cubicBezTo>
                      <a:cubicBezTo>
                        <a:pt x="5045" y="5144"/>
                        <a:pt x="4665" y="5906"/>
                        <a:pt x="4665" y="6763"/>
                      </a:cubicBezTo>
                      <a:cubicBezTo>
                        <a:pt x="4665" y="7334"/>
                        <a:pt x="4855" y="7811"/>
                        <a:pt x="5141" y="8287"/>
                      </a:cubicBezTo>
                      <a:cubicBezTo>
                        <a:pt x="5522" y="8763"/>
                        <a:pt x="5997" y="9144"/>
                        <a:pt x="6759" y="9430"/>
                      </a:cubicBezTo>
                      <a:cubicBezTo>
                        <a:pt x="7140" y="9620"/>
                        <a:pt x="8473" y="9906"/>
                        <a:pt x="10472" y="10478"/>
                      </a:cubicBezTo>
                      <a:cubicBezTo>
                        <a:pt x="13518" y="11240"/>
                        <a:pt x="15612" y="11906"/>
                        <a:pt x="16755" y="12478"/>
                      </a:cubicBezTo>
                      <a:cubicBezTo>
                        <a:pt x="17897" y="12954"/>
                        <a:pt x="18849" y="13716"/>
                        <a:pt x="19515" y="14669"/>
                      </a:cubicBezTo>
                      <a:cubicBezTo>
                        <a:pt x="20182" y="15621"/>
                        <a:pt x="20563" y="16859"/>
                        <a:pt x="20563" y="18288"/>
                      </a:cubicBezTo>
                      <a:cubicBezTo>
                        <a:pt x="20563" y="19717"/>
                        <a:pt x="20182" y="21050"/>
                        <a:pt x="19325" y="22289"/>
                      </a:cubicBezTo>
                      <a:cubicBezTo>
                        <a:pt x="18468" y="23527"/>
                        <a:pt x="17326" y="24479"/>
                        <a:pt x="15707" y="25146"/>
                      </a:cubicBezTo>
                      <a:cubicBezTo>
                        <a:pt x="14184" y="25813"/>
                        <a:pt x="12376" y="26194"/>
                        <a:pt x="10472" y="26194"/>
                      </a:cubicBezTo>
                      <a:cubicBezTo>
                        <a:pt x="7235" y="26194"/>
                        <a:pt x="4760" y="25527"/>
                        <a:pt x="3046" y="24194"/>
                      </a:cubicBezTo>
                      <a:cubicBezTo>
                        <a:pt x="1523" y="22670"/>
                        <a:pt x="381" y="20669"/>
                        <a:pt x="0" y="18002"/>
                      </a:cubicBezTo>
                      <a:close/>
                    </a:path>
                  </a:pathLst>
                </a:custGeom>
                <a:solidFill>
                  <a:srgbClr val="23509E"/>
                </a:solidFill>
                <a:ln w="9509" cap="flat">
                  <a:noFill/>
                  <a:prstDash val="solid"/>
                  <a:miter/>
                </a:ln>
              </p:spPr>
              <p:txBody>
                <a:bodyPr rtlCol="0" anchor="ctr"/>
                <a:lstStyle/>
                <a:p>
                  <a:endParaRPr lang="en-US"/>
                </a:p>
              </p:txBody>
            </p:sp>
            <p:sp>
              <p:nvSpPr>
                <p:cNvPr id="612" name="Freeform 611">
                  <a:extLst>
                    <a:ext uri="{FF2B5EF4-FFF2-40B4-BE49-F238E27FC236}">
                      <a16:creationId xmlns:a16="http://schemas.microsoft.com/office/drawing/2014/main" id="{FF3A9873-07F1-DD4F-8C02-3B52412D7DD3}"/>
                    </a:ext>
                  </a:extLst>
                </p:cNvPr>
                <p:cNvSpPr/>
                <p:nvPr/>
              </p:nvSpPr>
              <p:spPr>
                <a:xfrm>
                  <a:off x="8306834"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3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1 w 33889"/>
                    <a:gd name="connsiteY12" fmla="*/ 25622 h 25622"/>
                    <a:gd name="connsiteX13" fmla="*/ 29701 w 33889"/>
                    <a:gd name="connsiteY13" fmla="*/ 9811 h 25622"/>
                    <a:gd name="connsiteX14" fmla="*/ 29320 w 33889"/>
                    <a:gd name="connsiteY14" fmla="*/ 6191 h 25622"/>
                    <a:gd name="connsiteX15" fmla="*/ 27797 w 33889"/>
                    <a:gd name="connsiteY15" fmla="*/ 4381 h 25622"/>
                    <a:gd name="connsiteX16" fmla="*/ 25227 w 33889"/>
                    <a:gd name="connsiteY16" fmla="*/ 3715 h 25622"/>
                    <a:gd name="connsiteX17" fmla="*/ 20848 w 33889"/>
                    <a:gd name="connsiteY17" fmla="*/ 5429 h 25622"/>
                    <a:gd name="connsiteX18" fmla="*/ 19134 w 33889"/>
                    <a:gd name="connsiteY18" fmla="*/ 11049 h 25622"/>
                    <a:gd name="connsiteX19" fmla="*/ 19134 w 33889"/>
                    <a:gd name="connsiteY19" fmla="*/ 25622 h 25622"/>
                    <a:gd name="connsiteX20" fmla="*/ 14851 w 33889"/>
                    <a:gd name="connsiteY20" fmla="*/ 25622 h 25622"/>
                    <a:gd name="connsiteX21" fmla="*/ 14851 w 33889"/>
                    <a:gd name="connsiteY21" fmla="*/ 9334 h 25622"/>
                    <a:gd name="connsiteX22" fmla="*/ 13803 w 33889"/>
                    <a:gd name="connsiteY22" fmla="*/ 5048 h 25622"/>
                    <a:gd name="connsiteX23" fmla="*/ 10376 w 33889"/>
                    <a:gd name="connsiteY23" fmla="*/ 3619 h 25622"/>
                    <a:gd name="connsiteX24" fmla="*/ 7044 w 33889"/>
                    <a:gd name="connsiteY24" fmla="*/ 4572 h 25622"/>
                    <a:gd name="connsiteX25" fmla="*/ 4855 w 33889"/>
                    <a:gd name="connsiteY25" fmla="*/ 7334 h 25622"/>
                    <a:gd name="connsiteX26" fmla="*/ 4188 w 33889"/>
                    <a:gd name="connsiteY26" fmla="*/ 12573 h 25622"/>
                    <a:gd name="connsiteX27" fmla="*/ 4188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69" y="2857"/>
                        <a:pt x="5617" y="1905"/>
                        <a:pt x="6949" y="1143"/>
                      </a:cubicBezTo>
                      <a:cubicBezTo>
                        <a:pt x="8282" y="381"/>
                        <a:pt x="9710" y="0"/>
                        <a:pt x="11423" y="0"/>
                      </a:cubicBezTo>
                      <a:cubicBezTo>
                        <a:pt x="13232" y="0"/>
                        <a:pt x="14755" y="381"/>
                        <a:pt x="15993" y="1143"/>
                      </a:cubicBezTo>
                      <a:cubicBezTo>
                        <a:pt x="17135" y="1905"/>
                        <a:pt x="17992" y="2953"/>
                        <a:pt x="18468" y="4381"/>
                      </a:cubicBezTo>
                      <a:cubicBezTo>
                        <a:pt x="20467" y="1429"/>
                        <a:pt x="23037" y="0"/>
                        <a:pt x="26179" y="0"/>
                      </a:cubicBezTo>
                      <a:cubicBezTo>
                        <a:pt x="28654" y="0"/>
                        <a:pt x="30558" y="667"/>
                        <a:pt x="31891" y="2096"/>
                      </a:cubicBezTo>
                      <a:cubicBezTo>
                        <a:pt x="33224" y="3429"/>
                        <a:pt x="33890" y="5620"/>
                        <a:pt x="33890" y="8477"/>
                      </a:cubicBezTo>
                      <a:lnTo>
                        <a:pt x="33890" y="25622"/>
                      </a:lnTo>
                      <a:lnTo>
                        <a:pt x="29701" y="25622"/>
                      </a:lnTo>
                      <a:lnTo>
                        <a:pt x="29701" y="9811"/>
                      </a:lnTo>
                      <a:cubicBezTo>
                        <a:pt x="29701" y="8096"/>
                        <a:pt x="29606" y="6858"/>
                        <a:pt x="29320" y="6191"/>
                      </a:cubicBezTo>
                      <a:cubicBezTo>
                        <a:pt x="29035" y="5429"/>
                        <a:pt x="28559" y="4858"/>
                        <a:pt x="27797" y="4381"/>
                      </a:cubicBezTo>
                      <a:cubicBezTo>
                        <a:pt x="27036" y="3905"/>
                        <a:pt x="26179" y="3715"/>
                        <a:pt x="25227" y="3715"/>
                      </a:cubicBezTo>
                      <a:cubicBezTo>
                        <a:pt x="23513" y="3715"/>
                        <a:pt x="21990" y="4286"/>
                        <a:pt x="20848" y="5429"/>
                      </a:cubicBezTo>
                      <a:cubicBezTo>
                        <a:pt x="19705" y="6572"/>
                        <a:pt x="19134" y="8477"/>
                        <a:pt x="19134" y="11049"/>
                      </a:cubicBezTo>
                      <a:lnTo>
                        <a:pt x="19134" y="25622"/>
                      </a:lnTo>
                      <a:lnTo>
                        <a:pt x="14851" y="25622"/>
                      </a:lnTo>
                      <a:lnTo>
                        <a:pt x="14851" y="9334"/>
                      </a:lnTo>
                      <a:cubicBezTo>
                        <a:pt x="14851" y="7429"/>
                        <a:pt x="14470" y="6001"/>
                        <a:pt x="13803" y="5048"/>
                      </a:cubicBezTo>
                      <a:cubicBezTo>
                        <a:pt x="13137" y="4096"/>
                        <a:pt x="11995" y="3619"/>
                        <a:pt x="10376" y="3619"/>
                      </a:cubicBezTo>
                      <a:cubicBezTo>
                        <a:pt x="9139" y="3619"/>
                        <a:pt x="8091" y="3905"/>
                        <a:pt x="7044" y="4572"/>
                      </a:cubicBezTo>
                      <a:cubicBezTo>
                        <a:pt x="5997" y="5239"/>
                        <a:pt x="5331" y="6096"/>
                        <a:pt x="4855" y="7334"/>
                      </a:cubicBezTo>
                      <a:cubicBezTo>
                        <a:pt x="4379" y="8572"/>
                        <a:pt x="4188" y="10287"/>
                        <a:pt x="4188" y="12573"/>
                      </a:cubicBezTo>
                      <a:lnTo>
                        <a:pt x="4188" y="25527"/>
                      </a:lnTo>
                      <a:lnTo>
                        <a:pt x="0" y="25527"/>
                      </a:lnTo>
                      <a:close/>
                    </a:path>
                  </a:pathLst>
                </a:custGeom>
                <a:solidFill>
                  <a:srgbClr val="23509E"/>
                </a:solidFill>
                <a:ln w="9509" cap="flat">
                  <a:noFill/>
                  <a:prstDash val="solid"/>
                  <a:miter/>
                </a:ln>
              </p:spPr>
              <p:txBody>
                <a:bodyPr rtlCol="0" anchor="ctr"/>
                <a:lstStyle/>
                <a:p>
                  <a:endParaRPr lang="en-US"/>
                </a:p>
              </p:txBody>
            </p:sp>
            <p:sp>
              <p:nvSpPr>
                <p:cNvPr id="613" name="Freeform 612">
                  <a:extLst>
                    <a:ext uri="{FF2B5EF4-FFF2-40B4-BE49-F238E27FC236}">
                      <a16:creationId xmlns:a16="http://schemas.microsoft.com/office/drawing/2014/main" id="{1A1C59EF-DBF6-6E4E-BB5D-5671FFC8F855}"/>
                    </a:ext>
                  </a:extLst>
                </p:cNvPr>
                <p:cNvSpPr/>
                <p:nvPr/>
              </p:nvSpPr>
              <p:spPr>
                <a:xfrm>
                  <a:off x="8346911" y="4973574"/>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69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6 h 25622"/>
                    <a:gd name="connsiteX10" fmla="*/ 4569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3 w 20467"/>
                    <a:gd name="connsiteY15" fmla="*/ 13525 h 25622"/>
                    <a:gd name="connsiteX16" fmla="*/ 16183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3"/>
                        <a:pt x="11900" y="25622"/>
                        <a:pt x="8568" y="25622"/>
                      </a:cubicBezTo>
                      <a:cubicBezTo>
                        <a:pt x="7044" y="25622"/>
                        <a:pt x="5712" y="25337"/>
                        <a:pt x="4474" y="24765"/>
                      </a:cubicBezTo>
                      <a:cubicBezTo>
                        <a:pt x="3237" y="24193"/>
                        <a:pt x="2285" y="23527"/>
                        <a:pt x="1618" y="22669"/>
                      </a:cubicBezTo>
                      <a:cubicBezTo>
                        <a:pt x="952" y="21812"/>
                        <a:pt x="571" y="20764"/>
                        <a:pt x="286" y="19526"/>
                      </a:cubicBezTo>
                      <a:cubicBezTo>
                        <a:pt x="95" y="18669"/>
                        <a:pt x="0" y="17335"/>
                        <a:pt x="0" y="15526"/>
                      </a:cubicBezTo>
                      <a:lnTo>
                        <a:pt x="0" y="0"/>
                      </a:lnTo>
                      <a:lnTo>
                        <a:pt x="4284" y="0"/>
                      </a:lnTo>
                      <a:lnTo>
                        <a:pt x="4284" y="13906"/>
                      </a:lnTo>
                      <a:cubicBezTo>
                        <a:pt x="4284" y="16097"/>
                        <a:pt x="4379" y="17621"/>
                        <a:pt x="4569" y="18383"/>
                      </a:cubicBezTo>
                      <a:cubicBezTo>
                        <a:pt x="4855" y="19526"/>
                        <a:pt x="5426" y="20383"/>
                        <a:pt x="6283" y="21050"/>
                      </a:cubicBezTo>
                      <a:cubicBezTo>
                        <a:pt x="7140" y="21717"/>
                        <a:pt x="8187" y="22003"/>
                        <a:pt x="9520" y="22003"/>
                      </a:cubicBezTo>
                      <a:cubicBezTo>
                        <a:pt x="10852" y="22003"/>
                        <a:pt x="11995" y="21717"/>
                        <a:pt x="13137" y="21050"/>
                      </a:cubicBezTo>
                      <a:cubicBezTo>
                        <a:pt x="14279" y="20383"/>
                        <a:pt x="15041" y="19526"/>
                        <a:pt x="15517" y="18383"/>
                      </a:cubicBezTo>
                      <a:cubicBezTo>
                        <a:pt x="15993" y="17240"/>
                        <a:pt x="16183" y="15621"/>
                        <a:pt x="16183" y="13525"/>
                      </a:cubicBezTo>
                      <a:lnTo>
                        <a:pt x="16183"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a:p>
              </p:txBody>
            </p:sp>
            <p:sp>
              <p:nvSpPr>
                <p:cNvPr id="614" name="Freeform 613">
                  <a:extLst>
                    <a:ext uri="{FF2B5EF4-FFF2-40B4-BE49-F238E27FC236}">
                      <a16:creationId xmlns:a16="http://schemas.microsoft.com/office/drawing/2014/main" id="{3DC65D3B-5FEF-444F-A4DD-7E44885EED13}"/>
                    </a:ext>
                  </a:extLst>
                </p:cNvPr>
                <p:cNvSpPr/>
                <p:nvPr/>
              </p:nvSpPr>
              <p:spPr>
                <a:xfrm>
                  <a:off x="8372138" y="4973192"/>
                  <a:ext cx="20562" cy="26193"/>
                </a:xfrm>
                <a:custGeom>
                  <a:avLst/>
                  <a:gdLst>
                    <a:gd name="connsiteX0" fmla="*/ 0 w 20562"/>
                    <a:gd name="connsiteY0" fmla="*/ 18002 h 26193"/>
                    <a:gd name="connsiteX1" fmla="*/ 4189 w 20562"/>
                    <a:gd name="connsiteY1" fmla="*/ 17336 h 26193"/>
                    <a:gd name="connsiteX2" fmla="*/ 6188 w 20562"/>
                    <a:gd name="connsiteY2" fmla="*/ 21241 h 26193"/>
                    <a:gd name="connsiteX3" fmla="*/ 10662 w 20562"/>
                    <a:gd name="connsiteY3" fmla="*/ 22574 h 26193"/>
                    <a:gd name="connsiteX4" fmla="*/ 15041 w 20562"/>
                    <a:gd name="connsiteY4" fmla="*/ 21431 h 26193"/>
                    <a:gd name="connsiteX5" fmla="*/ 16469 w 20562"/>
                    <a:gd name="connsiteY5" fmla="*/ 18669 h 26193"/>
                    <a:gd name="connsiteX6" fmla="*/ 15232 w 20562"/>
                    <a:gd name="connsiteY6" fmla="*/ 16383 h 26193"/>
                    <a:gd name="connsiteX7" fmla="*/ 10853 w 20562"/>
                    <a:gd name="connsiteY7" fmla="*/ 14954 h 26193"/>
                    <a:gd name="connsiteX8" fmla="*/ 4379 w 20562"/>
                    <a:gd name="connsiteY8" fmla="*/ 12954 h 26193"/>
                    <a:gd name="connsiteX9" fmla="*/ 1618 w 20562"/>
                    <a:gd name="connsiteY9" fmla="*/ 10573 h 26193"/>
                    <a:gd name="connsiteX10" fmla="*/ 666 w 20562"/>
                    <a:gd name="connsiteY10" fmla="*/ 7239 h 26193"/>
                    <a:gd name="connsiteX11" fmla="*/ 1428 w 20562"/>
                    <a:gd name="connsiteY11" fmla="*/ 4096 h 26193"/>
                    <a:gd name="connsiteX12" fmla="*/ 3522 w 20562"/>
                    <a:gd name="connsiteY12" fmla="*/ 1715 h 26193"/>
                    <a:gd name="connsiteX13" fmla="*/ 6188 w 20562"/>
                    <a:gd name="connsiteY13" fmla="*/ 476 h 26193"/>
                    <a:gd name="connsiteX14" fmla="*/ 9805 w 20562"/>
                    <a:gd name="connsiteY14" fmla="*/ 0 h 26193"/>
                    <a:gd name="connsiteX15" fmla="*/ 14946 w 20562"/>
                    <a:gd name="connsiteY15" fmla="*/ 857 h 26193"/>
                    <a:gd name="connsiteX16" fmla="*/ 18278 w 20562"/>
                    <a:gd name="connsiteY16" fmla="*/ 3143 h 26193"/>
                    <a:gd name="connsiteX17" fmla="*/ 19706 w 20562"/>
                    <a:gd name="connsiteY17" fmla="*/ 7049 h 26193"/>
                    <a:gd name="connsiteX18" fmla="*/ 15517 w 20562"/>
                    <a:gd name="connsiteY18" fmla="*/ 7620 h 26193"/>
                    <a:gd name="connsiteX19" fmla="*/ 13899 w 20562"/>
                    <a:gd name="connsiteY19" fmla="*/ 4572 h 26193"/>
                    <a:gd name="connsiteX20" fmla="*/ 10091 w 20562"/>
                    <a:gd name="connsiteY20" fmla="*/ 3524 h 26193"/>
                    <a:gd name="connsiteX21" fmla="*/ 5902 w 20562"/>
                    <a:gd name="connsiteY21" fmla="*/ 4477 h 26193"/>
                    <a:gd name="connsiteX22" fmla="*/ 4665 w 20562"/>
                    <a:gd name="connsiteY22" fmla="*/ 6763 h 26193"/>
                    <a:gd name="connsiteX23" fmla="*/ 5141 w 20562"/>
                    <a:gd name="connsiteY23" fmla="*/ 8287 h 26193"/>
                    <a:gd name="connsiteX24" fmla="*/ 6759 w 20562"/>
                    <a:gd name="connsiteY24" fmla="*/ 9430 h 26193"/>
                    <a:gd name="connsiteX25" fmla="*/ 10472 w 20562"/>
                    <a:gd name="connsiteY25" fmla="*/ 10478 h 26193"/>
                    <a:gd name="connsiteX26" fmla="*/ 16755 w 20562"/>
                    <a:gd name="connsiteY26" fmla="*/ 12478 h 26193"/>
                    <a:gd name="connsiteX27" fmla="*/ 19515 w 20562"/>
                    <a:gd name="connsiteY27" fmla="*/ 14669 h 26193"/>
                    <a:gd name="connsiteX28" fmla="*/ 20563 w 20562"/>
                    <a:gd name="connsiteY28" fmla="*/ 18288 h 26193"/>
                    <a:gd name="connsiteX29" fmla="*/ 19325 w 20562"/>
                    <a:gd name="connsiteY29" fmla="*/ 22289 h 26193"/>
                    <a:gd name="connsiteX30" fmla="*/ 15707 w 20562"/>
                    <a:gd name="connsiteY30" fmla="*/ 25146 h 26193"/>
                    <a:gd name="connsiteX31" fmla="*/ 10472 w 20562"/>
                    <a:gd name="connsiteY31" fmla="*/ 26194 h 26193"/>
                    <a:gd name="connsiteX32" fmla="*/ 3046 w 20562"/>
                    <a:gd name="connsiteY32" fmla="*/ 24194 h 26193"/>
                    <a:gd name="connsiteX33" fmla="*/ 0 w 20562"/>
                    <a:gd name="connsiteY33" fmla="*/ 18002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562" h="26193">
                      <a:moveTo>
                        <a:pt x="0" y="18002"/>
                      </a:moveTo>
                      <a:lnTo>
                        <a:pt x="4189" y="17336"/>
                      </a:lnTo>
                      <a:cubicBezTo>
                        <a:pt x="4379" y="19050"/>
                        <a:pt x="5045" y="20288"/>
                        <a:pt x="6188" y="21241"/>
                      </a:cubicBezTo>
                      <a:cubicBezTo>
                        <a:pt x="7235" y="22098"/>
                        <a:pt x="8758" y="22574"/>
                        <a:pt x="10662" y="22574"/>
                      </a:cubicBezTo>
                      <a:cubicBezTo>
                        <a:pt x="12566" y="22574"/>
                        <a:pt x="14089" y="22193"/>
                        <a:pt x="15041" y="21431"/>
                      </a:cubicBezTo>
                      <a:cubicBezTo>
                        <a:pt x="15993" y="20669"/>
                        <a:pt x="16469" y="19717"/>
                        <a:pt x="16469" y="18669"/>
                      </a:cubicBezTo>
                      <a:cubicBezTo>
                        <a:pt x="16469" y="17717"/>
                        <a:pt x="16088" y="16954"/>
                        <a:pt x="15232" y="16383"/>
                      </a:cubicBezTo>
                      <a:cubicBezTo>
                        <a:pt x="14660" y="16002"/>
                        <a:pt x="13232" y="15526"/>
                        <a:pt x="10853" y="14954"/>
                      </a:cubicBezTo>
                      <a:cubicBezTo>
                        <a:pt x="7711" y="14192"/>
                        <a:pt x="5617" y="13525"/>
                        <a:pt x="4379" y="12954"/>
                      </a:cubicBezTo>
                      <a:cubicBezTo>
                        <a:pt x="3141" y="12383"/>
                        <a:pt x="2285" y="11621"/>
                        <a:pt x="1618" y="10573"/>
                      </a:cubicBezTo>
                      <a:cubicBezTo>
                        <a:pt x="952" y="9525"/>
                        <a:pt x="666" y="8477"/>
                        <a:pt x="666" y="7239"/>
                      </a:cubicBezTo>
                      <a:cubicBezTo>
                        <a:pt x="666" y="6096"/>
                        <a:pt x="952" y="5048"/>
                        <a:pt x="1428" y="4096"/>
                      </a:cubicBezTo>
                      <a:cubicBezTo>
                        <a:pt x="1904" y="3143"/>
                        <a:pt x="2665" y="2381"/>
                        <a:pt x="3522" y="1715"/>
                      </a:cubicBezTo>
                      <a:cubicBezTo>
                        <a:pt x="4189" y="1238"/>
                        <a:pt x="5045" y="857"/>
                        <a:pt x="6188" y="476"/>
                      </a:cubicBezTo>
                      <a:cubicBezTo>
                        <a:pt x="7330" y="95"/>
                        <a:pt x="8568" y="0"/>
                        <a:pt x="9805" y="0"/>
                      </a:cubicBezTo>
                      <a:cubicBezTo>
                        <a:pt x="11804" y="0"/>
                        <a:pt x="13518" y="286"/>
                        <a:pt x="14946" y="857"/>
                      </a:cubicBezTo>
                      <a:cubicBezTo>
                        <a:pt x="16469" y="1429"/>
                        <a:pt x="17516" y="2191"/>
                        <a:pt x="18278" y="3143"/>
                      </a:cubicBezTo>
                      <a:cubicBezTo>
                        <a:pt x="18944" y="4096"/>
                        <a:pt x="19515" y="5429"/>
                        <a:pt x="19706" y="7049"/>
                      </a:cubicBezTo>
                      <a:lnTo>
                        <a:pt x="15517" y="7620"/>
                      </a:lnTo>
                      <a:cubicBezTo>
                        <a:pt x="15327" y="6287"/>
                        <a:pt x="14755" y="5334"/>
                        <a:pt x="13899" y="4572"/>
                      </a:cubicBezTo>
                      <a:cubicBezTo>
                        <a:pt x="13042" y="3810"/>
                        <a:pt x="11709" y="3524"/>
                        <a:pt x="10091" y="3524"/>
                      </a:cubicBezTo>
                      <a:cubicBezTo>
                        <a:pt x="8187" y="3524"/>
                        <a:pt x="6759" y="3810"/>
                        <a:pt x="5902" y="4477"/>
                      </a:cubicBezTo>
                      <a:cubicBezTo>
                        <a:pt x="5045" y="5144"/>
                        <a:pt x="4665" y="5906"/>
                        <a:pt x="4665" y="6763"/>
                      </a:cubicBezTo>
                      <a:cubicBezTo>
                        <a:pt x="4665" y="7334"/>
                        <a:pt x="4855" y="7811"/>
                        <a:pt x="5141" y="8287"/>
                      </a:cubicBezTo>
                      <a:cubicBezTo>
                        <a:pt x="5521" y="8763"/>
                        <a:pt x="5997" y="9144"/>
                        <a:pt x="6759" y="9430"/>
                      </a:cubicBezTo>
                      <a:cubicBezTo>
                        <a:pt x="7140" y="9620"/>
                        <a:pt x="8473" y="9906"/>
                        <a:pt x="10472" y="10478"/>
                      </a:cubicBezTo>
                      <a:cubicBezTo>
                        <a:pt x="13518" y="11240"/>
                        <a:pt x="15612" y="11906"/>
                        <a:pt x="16755" y="12478"/>
                      </a:cubicBezTo>
                      <a:cubicBezTo>
                        <a:pt x="17897" y="12954"/>
                        <a:pt x="18849" y="13716"/>
                        <a:pt x="19515" y="14669"/>
                      </a:cubicBezTo>
                      <a:cubicBezTo>
                        <a:pt x="20182" y="15621"/>
                        <a:pt x="20563" y="16859"/>
                        <a:pt x="20563" y="18288"/>
                      </a:cubicBezTo>
                      <a:cubicBezTo>
                        <a:pt x="20563" y="19717"/>
                        <a:pt x="20182" y="21050"/>
                        <a:pt x="19325" y="22289"/>
                      </a:cubicBezTo>
                      <a:cubicBezTo>
                        <a:pt x="18468" y="23527"/>
                        <a:pt x="17326" y="24479"/>
                        <a:pt x="15707" y="25146"/>
                      </a:cubicBezTo>
                      <a:cubicBezTo>
                        <a:pt x="14184" y="25813"/>
                        <a:pt x="12375" y="26194"/>
                        <a:pt x="10472" y="26194"/>
                      </a:cubicBezTo>
                      <a:cubicBezTo>
                        <a:pt x="7235" y="26194"/>
                        <a:pt x="4760" y="25527"/>
                        <a:pt x="3046" y="24194"/>
                      </a:cubicBezTo>
                      <a:cubicBezTo>
                        <a:pt x="1618" y="22670"/>
                        <a:pt x="476" y="20669"/>
                        <a:pt x="0" y="18002"/>
                      </a:cubicBezTo>
                      <a:close/>
                    </a:path>
                  </a:pathLst>
                </a:custGeom>
                <a:solidFill>
                  <a:srgbClr val="23509E"/>
                </a:solidFill>
                <a:ln w="9509" cap="flat">
                  <a:noFill/>
                  <a:prstDash val="solid"/>
                  <a:miter/>
                </a:ln>
              </p:spPr>
              <p:txBody>
                <a:bodyPr rtlCol="0" anchor="ctr"/>
                <a:lstStyle/>
                <a:p>
                  <a:endParaRPr lang="en-US"/>
                </a:p>
              </p:txBody>
            </p:sp>
            <p:sp>
              <p:nvSpPr>
                <p:cNvPr id="615" name="Freeform 614">
                  <a:extLst>
                    <a:ext uri="{FF2B5EF4-FFF2-40B4-BE49-F238E27FC236}">
                      <a16:creationId xmlns:a16="http://schemas.microsoft.com/office/drawing/2014/main" id="{72AAAFCE-121F-8A42-8749-37FFE84D20D9}"/>
                    </a:ext>
                  </a:extLst>
                </p:cNvPr>
                <p:cNvSpPr/>
                <p:nvPr/>
              </p:nvSpPr>
              <p:spPr>
                <a:xfrm>
                  <a:off x="8397461" y="4970145"/>
                  <a:ext cx="22847" cy="22955"/>
                </a:xfrm>
                <a:custGeom>
                  <a:avLst/>
                  <a:gdLst>
                    <a:gd name="connsiteX0" fmla="*/ 9424 w 22847"/>
                    <a:gd name="connsiteY0" fmla="*/ 22955 h 22955"/>
                    <a:gd name="connsiteX1" fmla="*/ 9424 w 22847"/>
                    <a:gd name="connsiteY1" fmla="*/ 13430 h 22955"/>
                    <a:gd name="connsiteX2" fmla="*/ 0 w 22847"/>
                    <a:gd name="connsiteY2" fmla="*/ 13430 h 22955"/>
                    <a:gd name="connsiteX3" fmla="*/ 0 w 22847"/>
                    <a:gd name="connsiteY3" fmla="*/ 9430 h 22955"/>
                    <a:gd name="connsiteX4" fmla="*/ 9424 w 22847"/>
                    <a:gd name="connsiteY4" fmla="*/ 9430 h 22955"/>
                    <a:gd name="connsiteX5" fmla="*/ 9424 w 22847"/>
                    <a:gd name="connsiteY5" fmla="*/ 0 h 22955"/>
                    <a:gd name="connsiteX6" fmla="*/ 13423 w 22847"/>
                    <a:gd name="connsiteY6" fmla="*/ 0 h 22955"/>
                    <a:gd name="connsiteX7" fmla="*/ 13423 w 22847"/>
                    <a:gd name="connsiteY7" fmla="*/ 9430 h 22955"/>
                    <a:gd name="connsiteX8" fmla="*/ 22847 w 22847"/>
                    <a:gd name="connsiteY8" fmla="*/ 9430 h 22955"/>
                    <a:gd name="connsiteX9" fmla="*/ 22847 w 22847"/>
                    <a:gd name="connsiteY9" fmla="*/ 13430 h 22955"/>
                    <a:gd name="connsiteX10" fmla="*/ 13423 w 22847"/>
                    <a:gd name="connsiteY10" fmla="*/ 13430 h 22955"/>
                    <a:gd name="connsiteX11" fmla="*/ 13423 w 22847"/>
                    <a:gd name="connsiteY11" fmla="*/ 22955 h 22955"/>
                    <a:gd name="connsiteX12" fmla="*/ 9424 w 22847"/>
                    <a:gd name="connsiteY12" fmla="*/ 22955 h 22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847" h="22955">
                      <a:moveTo>
                        <a:pt x="9424" y="22955"/>
                      </a:moveTo>
                      <a:lnTo>
                        <a:pt x="9424" y="13430"/>
                      </a:lnTo>
                      <a:lnTo>
                        <a:pt x="0" y="13430"/>
                      </a:lnTo>
                      <a:lnTo>
                        <a:pt x="0" y="9430"/>
                      </a:lnTo>
                      <a:lnTo>
                        <a:pt x="9424" y="9430"/>
                      </a:lnTo>
                      <a:lnTo>
                        <a:pt x="9424" y="0"/>
                      </a:lnTo>
                      <a:lnTo>
                        <a:pt x="13423" y="0"/>
                      </a:lnTo>
                      <a:lnTo>
                        <a:pt x="13423" y="9430"/>
                      </a:lnTo>
                      <a:lnTo>
                        <a:pt x="22847" y="9430"/>
                      </a:lnTo>
                      <a:lnTo>
                        <a:pt x="22847" y="13430"/>
                      </a:lnTo>
                      <a:lnTo>
                        <a:pt x="13423" y="13430"/>
                      </a:lnTo>
                      <a:lnTo>
                        <a:pt x="13423" y="22955"/>
                      </a:lnTo>
                      <a:lnTo>
                        <a:pt x="9424" y="22955"/>
                      </a:lnTo>
                      <a:close/>
                    </a:path>
                  </a:pathLst>
                </a:custGeom>
                <a:solidFill>
                  <a:srgbClr val="23509E"/>
                </a:solidFill>
                <a:ln w="9509" cap="flat">
                  <a:noFill/>
                  <a:prstDash val="solid"/>
                  <a:miter/>
                </a:ln>
              </p:spPr>
              <p:txBody>
                <a:bodyPr rtlCol="0" anchor="ctr"/>
                <a:lstStyle/>
                <a:p>
                  <a:endParaRPr lang="en-US"/>
                </a:p>
              </p:txBody>
            </p:sp>
            <p:sp>
              <p:nvSpPr>
                <p:cNvPr id="616" name="Freeform 615">
                  <a:extLst>
                    <a:ext uri="{FF2B5EF4-FFF2-40B4-BE49-F238E27FC236}">
                      <a16:creationId xmlns:a16="http://schemas.microsoft.com/office/drawing/2014/main" id="{160591DA-0EF4-8C42-8FE8-C01A6EE3731D}"/>
                    </a:ext>
                  </a:extLst>
                </p:cNvPr>
                <p:cNvSpPr/>
                <p:nvPr/>
              </p:nvSpPr>
              <p:spPr>
                <a:xfrm>
                  <a:off x="8440109" y="4964049"/>
                  <a:ext cx="26369" cy="34575"/>
                </a:xfrm>
                <a:custGeom>
                  <a:avLst/>
                  <a:gdLst>
                    <a:gd name="connsiteX0" fmla="*/ 0 w 26369"/>
                    <a:gd name="connsiteY0" fmla="*/ 34576 h 34575"/>
                    <a:gd name="connsiteX1" fmla="*/ 0 w 26369"/>
                    <a:gd name="connsiteY1" fmla="*/ 0 h 34575"/>
                    <a:gd name="connsiteX2" fmla="*/ 13042 w 26369"/>
                    <a:gd name="connsiteY2" fmla="*/ 0 h 34575"/>
                    <a:gd name="connsiteX3" fmla="*/ 18278 w 26369"/>
                    <a:gd name="connsiteY3" fmla="*/ 286 h 34575"/>
                    <a:gd name="connsiteX4" fmla="*/ 22562 w 26369"/>
                    <a:gd name="connsiteY4" fmla="*/ 1905 h 34575"/>
                    <a:gd name="connsiteX5" fmla="*/ 25322 w 26369"/>
                    <a:gd name="connsiteY5" fmla="*/ 5239 h 34575"/>
                    <a:gd name="connsiteX6" fmla="*/ 26369 w 26369"/>
                    <a:gd name="connsiteY6" fmla="*/ 10001 h 34575"/>
                    <a:gd name="connsiteX7" fmla="*/ 23609 w 26369"/>
                    <a:gd name="connsiteY7" fmla="*/ 17431 h 34575"/>
                    <a:gd name="connsiteX8" fmla="*/ 13518 w 26369"/>
                    <a:gd name="connsiteY8" fmla="*/ 20479 h 34575"/>
                    <a:gd name="connsiteX9" fmla="*/ 4665 w 26369"/>
                    <a:gd name="connsiteY9" fmla="*/ 20479 h 34575"/>
                    <a:gd name="connsiteX10" fmla="*/ 4665 w 26369"/>
                    <a:gd name="connsiteY10" fmla="*/ 34576 h 34575"/>
                    <a:gd name="connsiteX11" fmla="*/ 0 w 26369"/>
                    <a:gd name="connsiteY11" fmla="*/ 34576 h 34575"/>
                    <a:gd name="connsiteX12" fmla="*/ 4569 w 26369"/>
                    <a:gd name="connsiteY12" fmla="*/ 16478 h 34575"/>
                    <a:gd name="connsiteX13" fmla="*/ 13518 w 26369"/>
                    <a:gd name="connsiteY13" fmla="*/ 16478 h 34575"/>
                    <a:gd name="connsiteX14" fmla="*/ 19801 w 26369"/>
                    <a:gd name="connsiteY14" fmla="*/ 14859 h 34575"/>
                    <a:gd name="connsiteX15" fmla="*/ 21705 w 26369"/>
                    <a:gd name="connsiteY15" fmla="*/ 10192 h 34575"/>
                    <a:gd name="connsiteX16" fmla="*/ 20562 w 26369"/>
                    <a:gd name="connsiteY16" fmla="*/ 6477 h 34575"/>
                    <a:gd name="connsiteX17" fmla="*/ 17706 w 26369"/>
                    <a:gd name="connsiteY17" fmla="*/ 4477 h 34575"/>
                    <a:gd name="connsiteX18" fmla="*/ 13422 w 26369"/>
                    <a:gd name="connsiteY18" fmla="*/ 4191 h 34575"/>
                    <a:gd name="connsiteX19" fmla="*/ 4569 w 26369"/>
                    <a:gd name="connsiteY19" fmla="*/ 4191 h 34575"/>
                    <a:gd name="connsiteX20" fmla="*/ 4569 w 26369"/>
                    <a:gd name="connsiteY20" fmla="*/ 16478 h 3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69" h="34575">
                      <a:moveTo>
                        <a:pt x="0" y="34576"/>
                      </a:moveTo>
                      <a:lnTo>
                        <a:pt x="0" y="0"/>
                      </a:lnTo>
                      <a:lnTo>
                        <a:pt x="13042" y="0"/>
                      </a:lnTo>
                      <a:cubicBezTo>
                        <a:pt x="15327" y="0"/>
                        <a:pt x="17040" y="95"/>
                        <a:pt x="18278" y="286"/>
                      </a:cubicBezTo>
                      <a:cubicBezTo>
                        <a:pt x="19991" y="571"/>
                        <a:pt x="21419" y="1143"/>
                        <a:pt x="22562" y="1905"/>
                      </a:cubicBezTo>
                      <a:cubicBezTo>
                        <a:pt x="23704" y="2667"/>
                        <a:pt x="24656" y="3810"/>
                        <a:pt x="25322" y="5239"/>
                      </a:cubicBezTo>
                      <a:cubicBezTo>
                        <a:pt x="25988" y="6667"/>
                        <a:pt x="26369" y="8287"/>
                        <a:pt x="26369" y="10001"/>
                      </a:cubicBezTo>
                      <a:cubicBezTo>
                        <a:pt x="26369" y="12954"/>
                        <a:pt x="25417" y="15430"/>
                        <a:pt x="23609" y="17431"/>
                      </a:cubicBezTo>
                      <a:cubicBezTo>
                        <a:pt x="21705" y="19431"/>
                        <a:pt x="18373" y="20479"/>
                        <a:pt x="13518" y="20479"/>
                      </a:cubicBezTo>
                      <a:lnTo>
                        <a:pt x="4665" y="20479"/>
                      </a:lnTo>
                      <a:lnTo>
                        <a:pt x="4665" y="34576"/>
                      </a:lnTo>
                      <a:lnTo>
                        <a:pt x="0" y="34576"/>
                      </a:lnTo>
                      <a:close/>
                      <a:moveTo>
                        <a:pt x="4569" y="16478"/>
                      </a:moveTo>
                      <a:lnTo>
                        <a:pt x="13518" y="16478"/>
                      </a:lnTo>
                      <a:cubicBezTo>
                        <a:pt x="16469" y="16478"/>
                        <a:pt x="18563" y="15907"/>
                        <a:pt x="19801" y="14859"/>
                      </a:cubicBezTo>
                      <a:cubicBezTo>
                        <a:pt x="21038" y="13716"/>
                        <a:pt x="21705" y="12192"/>
                        <a:pt x="21705" y="10192"/>
                      </a:cubicBezTo>
                      <a:cubicBezTo>
                        <a:pt x="21705" y="8763"/>
                        <a:pt x="21324" y="7525"/>
                        <a:pt x="20562" y="6477"/>
                      </a:cubicBezTo>
                      <a:cubicBezTo>
                        <a:pt x="19801" y="5429"/>
                        <a:pt x="18849" y="4763"/>
                        <a:pt x="17706" y="4477"/>
                      </a:cubicBezTo>
                      <a:cubicBezTo>
                        <a:pt x="16945" y="4286"/>
                        <a:pt x="15517" y="4191"/>
                        <a:pt x="13422" y="4191"/>
                      </a:cubicBezTo>
                      <a:lnTo>
                        <a:pt x="4569" y="4191"/>
                      </a:lnTo>
                      <a:lnTo>
                        <a:pt x="4569" y="16478"/>
                      </a:lnTo>
                      <a:close/>
                    </a:path>
                  </a:pathLst>
                </a:custGeom>
                <a:solidFill>
                  <a:srgbClr val="23509E"/>
                </a:solidFill>
                <a:ln w="9509" cap="flat">
                  <a:noFill/>
                  <a:prstDash val="solid"/>
                  <a:miter/>
                </a:ln>
              </p:spPr>
              <p:txBody>
                <a:bodyPr rtlCol="0" anchor="ctr"/>
                <a:lstStyle/>
                <a:p>
                  <a:endParaRPr lang="en-US"/>
                </a:p>
              </p:txBody>
            </p:sp>
            <p:sp>
              <p:nvSpPr>
                <p:cNvPr id="617" name="Freeform 616">
                  <a:extLst>
                    <a:ext uri="{FF2B5EF4-FFF2-40B4-BE49-F238E27FC236}">
                      <a16:creationId xmlns:a16="http://schemas.microsoft.com/office/drawing/2014/main" id="{4CB0C543-DAAC-1244-9C53-07A715768494}"/>
                    </a:ext>
                  </a:extLst>
                </p:cNvPr>
                <p:cNvSpPr/>
                <p:nvPr/>
              </p:nvSpPr>
              <p:spPr>
                <a:xfrm>
                  <a:off x="8471714"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4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4"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a:p>
              </p:txBody>
            </p:sp>
            <p:sp>
              <p:nvSpPr>
                <p:cNvPr id="618" name="Freeform 617">
                  <a:extLst>
                    <a:ext uri="{FF2B5EF4-FFF2-40B4-BE49-F238E27FC236}">
                      <a16:creationId xmlns:a16="http://schemas.microsoft.com/office/drawing/2014/main" id="{6A37348A-38C3-2744-9568-BF16511B4D19}"/>
                    </a:ext>
                  </a:extLst>
                </p:cNvPr>
                <p:cNvSpPr/>
                <p:nvPr/>
              </p:nvSpPr>
              <p:spPr>
                <a:xfrm>
                  <a:off x="8486279" y="4973097"/>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3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5 h 26193"/>
                    <a:gd name="connsiteX16" fmla="*/ 11709 w 23513"/>
                    <a:gd name="connsiteY16" fmla="*/ 3524 h 26193"/>
                    <a:gd name="connsiteX17" fmla="*/ 6474 w 23513"/>
                    <a:gd name="connsiteY17" fmla="*/ 5905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8" y="1143"/>
                        <a:pt x="20277" y="3429"/>
                      </a:cubicBezTo>
                      <a:cubicBezTo>
                        <a:pt x="22467" y="5715"/>
                        <a:pt x="23514" y="8763"/>
                        <a:pt x="23514" y="12763"/>
                      </a:cubicBezTo>
                      <a:cubicBezTo>
                        <a:pt x="23514" y="16002"/>
                        <a:pt x="23038" y="18479"/>
                        <a:pt x="22086" y="20383"/>
                      </a:cubicBezTo>
                      <a:cubicBezTo>
                        <a:pt x="21134" y="22193"/>
                        <a:pt x="19706" y="23622"/>
                        <a:pt x="17897" y="24670"/>
                      </a:cubicBezTo>
                      <a:cubicBezTo>
                        <a:pt x="16088" y="25717"/>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5"/>
                      </a:cubicBezTo>
                      <a:cubicBezTo>
                        <a:pt x="15517" y="4286"/>
                        <a:pt x="13804" y="3524"/>
                        <a:pt x="11709" y="3524"/>
                      </a:cubicBezTo>
                      <a:cubicBezTo>
                        <a:pt x="9615" y="3524"/>
                        <a:pt x="7806" y="4286"/>
                        <a:pt x="6474" y="5905"/>
                      </a:cubicBezTo>
                      <a:cubicBezTo>
                        <a:pt x="5045" y="7429"/>
                        <a:pt x="4379" y="9811"/>
                        <a:pt x="4379" y="13049"/>
                      </a:cubicBezTo>
                      <a:close/>
                    </a:path>
                  </a:pathLst>
                </a:custGeom>
                <a:solidFill>
                  <a:srgbClr val="23509E"/>
                </a:solidFill>
                <a:ln w="9509" cap="flat">
                  <a:noFill/>
                  <a:prstDash val="solid"/>
                  <a:miter/>
                </a:ln>
              </p:spPr>
              <p:txBody>
                <a:bodyPr rtlCol="0" anchor="ctr"/>
                <a:lstStyle/>
                <a:p>
                  <a:endParaRPr lang="en-US"/>
                </a:p>
              </p:txBody>
            </p:sp>
            <p:sp>
              <p:nvSpPr>
                <p:cNvPr id="619" name="Freeform 618">
                  <a:extLst>
                    <a:ext uri="{FF2B5EF4-FFF2-40B4-BE49-F238E27FC236}">
                      <a16:creationId xmlns:a16="http://schemas.microsoft.com/office/drawing/2014/main" id="{663C7339-E26A-664C-8638-D6F6F1CEBD58}"/>
                    </a:ext>
                  </a:extLst>
                </p:cNvPr>
                <p:cNvSpPr/>
                <p:nvPr/>
              </p:nvSpPr>
              <p:spPr>
                <a:xfrm>
                  <a:off x="8512934" y="4973002"/>
                  <a:ext cx="22085" cy="35718"/>
                </a:xfrm>
                <a:custGeom>
                  <a:avLst/>
                  <a:gdLst>
                    <a:gd name="connsiteX0" fmla="*/ 952 w 22085"/>
                    <a:gd name="connsiteY0" fmla="*/ 27718 h 35718"/>
                    <a:gd name="connsiteX1" fmla="*/ 5045 w 22085"/>
                    <a:gd name="connsiteY1" fmla="*/ 28289 h 35718"/>
                    <a:gd name="connsiteX2" fmla="*/ 6473 w 22085"/>
                    <a:gd name="connsiteY2" fmla="*/ 31051 h 35718"/>
                    <a:gd name="connsiteX3" fmla="*/ 10757 w 22085"/>
                    <a:gd name="connsiteY3" fmla="*/ 32194 h 35718"/>
                    <a:gd name="connsiteX4" fmla="*/ 15327 w 22085"/>
                    <a:gd name="connsiteY4" fmla="*/ 31051 h 35718"/>
                    <a:gd name="connsiteX5" fmla="*/ 17516 w 22085"/>
                    <a:gd name="connsiteY5" fmla="*/ 27718 h 35718"/>
                    <a:gd name="connsiteX6" fmla="*/ 17802 w 22085"/>
                    <a:gd name="connsiteY6" fmla="*/ 22288 h 35718"/>
                    <a:gd name="connsiteX7" fmla="*/ 10852 w 22085"/>
                    <a:gd name="connsiteY7" fmla="*/ 25527 h 35718"/>
                    <a:gd name="connsiteX8" fmla="*/ 2856 w 22085"/>
                    <a:gd name="connsiteY8" fmla="*/ 21812 h 35718"/>
                    <a:gd name="connsiteX9" fmla="*/ 0 w 22085"/>
                    <a:gd name="connsiteY9" fmla="*/ 12859 h 35718"/>
                    <a:gd name="connsiteX10" fmla="*/ 1333 w 22085"/>
                    <a:gd name="connsiteY10" fmla="*/ 6286 h 35718"/>
                    <a:gd name="connsiteX11" fmla="*/ 5045 w 22085"/>
                    <a:gd name="connsiteY11" fmla="*/ 1619 h 35718"/>
                    <a:gd name="connsiteX12" fmla="*/ 10852 w 22085"/>
                    <a:gd name="connsiteY12" fmla="*/ 0 h 35718"/>
                    <a:gd name="connsiteX13" fmla="*/ 18183 w 22085"/>
                    <a:gd name="connsiteY13" fmla="*/ 3619 h 35718"/>
                    <a:gd name="connsiteX14" fmla="*/ 18183 w 22085"/>
                    <a:gd name="connsiteY14" fmla="*/ 571 h 35718"/>
                    <a:gd name="connsiteX15" fmla="*/ 22085 w 22085"/>
                    <a:gd name="connsiteY15" fmla="*/ 571 h 35718"/>
                    <a:gd name="connsiteX16" fmla="*/ 22085 w 22085"/>
                    <a:gd name="connsiteY16" fmla="*/ 22193 h 35718"/>
                    <a:gd name="connsiteX17" fmla="*/ 20943 w 22085"/>
                    <a:gd name="connsiteY17" fmla="*/ 30480 h 35718"/>
                    <a:gd name="connsiteX18" fmla="*/ 17135 w 22085"/>
                    <a:gd name="connsiteY18" fmla="*/ 34290 h 35718"/>
                    <a:gd name="connsiteX19" fmla="*/ 10757 w 22085"/>
                    <a:gd name="connsiteY19" fmla="*/ 35719 h 35718"/>
                    <a:gd name="connsiteX20" fmla="*/ 3522 w 22085"/>
                    <a:gd name="connsiteY20" fmla="*/ 33718 h 35718"/>
                    <a:gd name="connsiteX21" fmla="*/ 952 w 22085"/>
                    <a:gd name="connsiteY21" fmla="*/ 27718 h 35718"/>
                    <a:gd name="connsiteX22" fmla="*/ 4474 w 22085"/>
                    <a:gd name="connsiteY22" fmla="*/ 12668 h 35718"/>
                    <a:gd name="connsiteX23" fmla="*/ 6473 w 22085"/>
                    <a:gd name="connsiteY23" fmla="*/ 19812 h 35718"/>
                    <a:gd name="connsiteX24" fmla="*/ 11328 w 22085"/>
                    <a:gd name="connsiteY24" fmla="*/ 22098 h 35718"/>
                    <a:gd name="connsiteX25" fmla="*/ 16183 w 22085"/>
                    <a:gd name="connsiteY25" fmla="*/ 19812 h 35718"/>
                    <a:gd name="connsiteX26" fmla="*/ 18183 w 22085"/>
                    <a:gd name="connsiteY26" fmla="*/ 12763 h 35718"/>
                    <a:gd name="connsiteX27" fmla="*/ 16183 w 22085"/>
                    <a:gd name="connsiteY27" fmla="*/ 5810 h 35718"/>
                    <a:gd name="connsiteX28" fmla="*/ 11233 w 22085"/>
                    <a:gd name="connsiteY28" fmla="*/ 3429 h 35718"/>
                    <a:gd name="connsiteX29" fmla="*/ 6473 w 22085"/>
                    <a:gd name="connsiteY29" fmla="*/ 5715 h 35718"/>
                    <a:gd name="connsiteX30" fmla="*/ 4474 w 22085"/>
                    <a:gd name="connsiteY30" fmla="*/ 12668 h 35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2085" h="35718">
                      <a:moveTo>
                        <a:pt x="952" y="27718"/>
                      </a:moveTo>
                      <a:lnTo>
                        <a:pt x="5045" y="28289"/>
                      </a:lnTo>
                      <a:cubicBezTo>
                        <a:pt x="5236" y="29527"/>
                        <a:pt x="5712" y="30480"/>
                        <a:pt x="6473" y="31051"/>
                      </a:cubicBezTo>
                      <a:cubicBezTo>
                        <a:pt x="7520" y="31813"/>
                        <a:pt x="8949" y="32194"/>
                        <a:pt x="10757" y="32194"/>
                      </a:cubicBezTo>
                      <a:cubicBezTo>
                        <a:pt x="12756" y="32194"/>
                        <a:pt x="14279" y="31813"/>
                        <a:pt x="15327" y="31051"/>
                      </a:cubicBezTo>
                      <a:cubicBezTo>
                        <a:pt x="16374" y="30289"/>
                        <a:pt x="17135" y="29146"/>
                        <a:pt x="17516" y="27718"/>
                      </a:cubicBezTo>
                      <a:cubicBezTo>
                        <a:pt x="17706" y="26860"/>
                        <a:pt x="17802" y="25051"/>
                        <a:pt x="17802" y="22288"/>
                      </a:cubicBezTo>
                      <a:cubicBezTo>
                        <a:pt x="15993" y="24479"/>
                        <a:pt x="13613" y="25527"/>
                        <a:pt x="10852" y="25527"/>
                      </a:cubicBezTo>
                      <a:cubicBezTo>
                        <a:pt x="7425" y="25527"/>
                        <a:pt x="4760" y="24289"/>
                        <a:pt x="2856" y="21812"/>
                      </a:cubicBezTo>
                      <a:cubicBezTo>
                        <a:pt x="952" y="19336"/>
                        <a:pt x="0" y="16383"/>
                        <a:pt x="0" y="12859"/>
                      </a:cubicBezTo>
                      <a:cubicBezTo>
                        <a:pt x="0" y="10477"/>
                        <a:pt x="476" y="8287"/>
                        <a:pt x="1333" y="6286"/>
                      </a:cubicBezTo>
                      <a:cubicBezTo>
                        <a:pt x="2189" y="4286"/>
                        <a:pt x="3427" y="2667"/>
                        <a:pt x="5045" y="1619"/>
                      </a:cubicBezTo>
                      <a:cubicBezTo>
                        <a:pt x="6664" y="476"/>
                        <a:pt x="8663" y="0"/>
                        <a:pt x="10852" y="0"/>
                      </a:cubicBezTo>
                      <a:cubicBezTo>
                        <a:pt x="13803" y="0"/>
                        <a:pt x="16279" y="1238"/>
                        <a:pt x="18183" y="3619"/>
                      </a:cubicBezTo>
                      <a:lnTo>
                        <a:pt x="18183" y="571"/>
                      </a:lnTo>
                      <a:lnTo>
                        <a:pt x="22085" y="571"/>
                      </a:lnTo>
                      <a:lnTo>
                        <a:pt x="22085" y="22193"/>
                      </a:lnTo>
                      <a:cubicBezTo>
                        <a:pt x="22085" y="26098"/>
                        <a:pt x="21705" y="28861"/>
                        <a:pt x="20943" y="30480"/>
                      </a:cubicBezTo>
                      <a:cubicBezTo>
                        <a:pt x="20182" y="32099"/>
                        <a:pt x="18849" y="33433"/>
                        <a:pt x="17135" y="34290"/>
                      </a:cubicBezTo>
                      <a:cubicBezTo>
                        <a:pt x="15422" y="35147"/>
                        <a:pt x="13327" y="35719"/>
                        <a:pt x="10757" y="35719"/>
                      </a:cubicBezTo>
                      <a:cubicBezTo>
                        <a:pt x="7806" y="35719"/>
                        <a:pt x="5331" y="35052"/>
                        <a:pt x="3522" y="33718"/>
                      </a:cubicBezTo>
                      <a:cubicBezTo>
                        <a:pt x="1809" y="32480"/>
                        <a:pt x="952" y="30385"/>
                        <a:pt x="952" y="27718"/>
                      </a:cubicBezTo>
                      <a:close/>
                      <a:moveTo>
                        <a:pt x="4474" y="12668"/>
                      </a:moveTo>
                      <a:cubicBezTo>
                        <a:pt x="4474" y="15907"/>
                        <a:pt x="5140" y="18383"/>
                        <a:pt x="6473" y="19812"/>
                      </a:cubicBezTo>
                      <a:cubicBezTo>
                        <a:pt x="7806" y="21336"/>
                        <a:pt x="9424" y="22098"/>
                        <a:pt x="11328" y="22098"/>
                      </a:cubicBezTo>
                      <a:cubicBezTo>
                        <a:pt x="13232" y="22098"/>
                        <a:pt x="14946" y="21336"/>
                        <a:pt x="16183" y="19812"/>
                      </a:cubicBezTo>
                      <a:cubicBezTo>
                        <a:pt x="17516" y="18288"/>
                        <a:pt x="18183" y="16002"/>
                        <a:pt x="18183" y="12763"/>
                      </a:cubicBezTo>
                      <a:cubicBezTo>
                        <a:pt x="18183" y="9715"/>
                        <a:pt x="17516" y="7429"/>
                        <a:pt x="16183" y="5810"/>
                      </a:cubicBezTo>
                      <a:cubicBezTo>
                        <a:pt x="14851" y="4286"/>
                        <a:pt x="13232" y="3429"/>
                        <a:pt x="11233" y="3429"/>
                      </a:cubicBezTo>
                      <a:cubicBezTo>
                        <a:pt x="9329" y="3429"/>
                        <a:pt x="7711" y="4191"/>
                        <a:pt x="6473" y="5715"/>
                      </a:cubicBezTo>
                      <a:cubicBezTo>
                        <a:pt x="5140" y="7429"/>
                        <a:pt x="4474" y="9620"/>
                        <a:pt x="4474" y="12668"/>
                      </a:cubicBezTo>
                      <a:close/>
                    </a:path>
                  </a:pathLst>
                </a:custGeom>
                <a:solidFill>
                  <a:srgbClr val="23509E"/>
                </a:solidFill>
                <a:ln w="9509" cap="flat">
                  <a:noFill/>
                  <a:prstDash val="solid"/>
                  <a:miter/>
                </a:ln>
              </p:spPr>
              <p:txBody>
                <a:bodyPr rtlCol="0" anchor="ctr"/>
                <a:lstStyle/>
                <a:p>
                  <a:endParaRPr lang="en-US"/>
                </a:p>
              </p:txBody>
            </p:sp>
            <p:sp>
              <p:nvSpPr>
                <p:cNvPr id="620" name="Freeform 619">
                  <a:extLst>
                    <a:ext uri="{FF2B5EF4-FFF2-40B4-BE49-F238E27FC236}">
                      <a16:creationId xmlns:a16="http://schemas.microsoft.com/office/drawing/2014/main" id="{D9FF53C8-F00D-5C46-895D-AB5F289D494D}"/>
                    </a:ext>
                  </a:extLst>
                </p:cNvPr>
                <p:cNvSpPr/>
                <p:nvPr/>
              </p:nvSpPr>
              <p:spPr>
                <a:xfrm>
                  <a:off x="8541493"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a:p>
              </p:txBody>
            </p:sp>
            <p:sp>
              <p:nvSpPr>
                <p:cNvPr id="621" name="Freeform 620">
                  <a:extLst>
                    <a:ext uri="{FF2B5EF4-FFF2-40B4-BE49-F238E27FC236}">
                      <a16:creationId xmlns:a16="http://schemas.microsoft.com/office/drawing/2014/main" id="{2462295A-284B-ED46-9DE6-A6978FF1AA73}"/>
                    </a:ext>
                  </a:extLst>
                </p:cNvPr>
                <p:cNvSpPr/>
                <p:nvPr/>
              </p:nvSpPr>
              <p:spPr>
                <a:xfrm>
                  <a:off x="8556153" y="4973192"/>
                  <a:ext cx="23037" cy="26098"/>
                </a:xfrm>
                <a:custGeom>
                  <a:avLst/>
                  <a:gdLst>
                    <a:gd name="connsiteX0" fmla="*/ 17802 w 23037"/>
                    <a:gd name="connsiteY0" fmla="*/ 22384 h 26098"/>
                    <a:gd name="connsiteX1" fmla="*/ 13232 w 23037"/>
                    <a:gd name="connsiteY1" fmla="*/ 25241 h 26098"/>
                    <a:gd name="connsiteX2" fmla="*/ 8568 w 23037"/>
                    <a:gd name="connsiteY2" fmla="*/ 26099 h 26098"/>
                    <a:gd name="connsiteX3" fmla="*/ 2190 w 23037"/>
                    <a:gd name="connsiteY3" fmla="*/ 24098 h 26098"/>
                    <a:gd name="connsiteX4" fmla="*/ 0 w 23037"/>
                    <a:gd name="connsiteY4" fmla="*/ 18955 h 26098"/>
                    <a:gd name="connsiteX5" fmla="*/ 857 w 23037"/>
                    <a:gd name="connsiteY5" fmla="*/ 15621 h 26098"/>
                    <a:gd name="connsiteX6" fmla="*/ 3046 w 23037"/>
                    <a:gd name="connsiteY6" fmla="*/ 13145 h 26098"/>
                    <a:gd name="connsiteX7" fmla="*/ 6093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4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1 w 23037"/>
                    <a:gd name="connsiteY24" fmla="*/ 22574 h 26098"/>
                    <a:gd name="connsiteX25" fmla="*/ 23038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7 h 26098"/>
                    <a:gd name="connsiteX34" fmla="*/ 9425 w 23037"/>
                    <a:gd name="connsiteY34" fmla="*/ 22670 h 26098"/>
                    <a:gd name="connsiteX35" fmla="*/ 13804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4" y="23717"/>
                        <a:pt x="14756" y="24670"/>
                        <a:pt x="13232" y="25241"/>
                      </a:cubicBezTo>
                      <a:cubicBezTo>
                        <a:pt x="11805" y="25813"/>
                        <a:pt x="10186" y="26099"/>
                        <a:pt x="8568" y="26099"/>
                      </a:cubicBezTo>
                      <a:cubicBezTo>
                        <a:pt x="5807" y="26099"/>
                        <a:pt x="3713" y="25432"/>
                        <a:pt x="2190" y="24098"/>
                      </a:cubicBezTo>
                      <a:cubicBezTo>
                        <a:pt x="666" y="22765"/>
                        <a:pt x="0" y="21050"/>
                        <a:pt x="0" y="18955"/>
                      </a:cubicBezTo>
                      <a:cubicBezTo>
                        <a:pt x="0" y="17717"/>
                        <a:pt x="286" y="16574"/>
                        <a:pt x="857" y="15621"/>
                      </a:cubicBezTo>
                      <a:cubicBezTo>
                        <a:pt x="1428" y="14573"/>
                        <a:pt x="2190" y="13811"/>
                        <a:pt x="3046" y="13145"/>
                      </a:cubicBezTo>
                      <a:cubicBezTo>
                        <a:pt x="3903" y="12573"/>
                        <a:pt x="4950" y="12097"/>
                        <a:pt x="6093" y="11716"/>
                      </a:cubicBezTo>
                      <a:cubicBezTo>
                        <a:pt x="6949" y="11525"/>
                        <a:pt x="8187" y="11240"/>
                        <a:pt x="9901" y="11049"/>
                      </a:cubicBezTo>
                      <a:cubicBezTo>
                        <a:pt x="13328" y="10668"/>
                        <a:pt x="15803" y="10192"/>
                        <a:pt x="17421" y="9620"/>
                      </a:cubicBezTo>
                      <a:cubicBezTo>
                        <a:pt x="17421" y="9049"/>
                        <a:pt x="17421" y="8668"/>
                        <a:pt x="17421" y="8477"/>
                      </a:cubicBezTo>
                      <a:cubicBezTo>
                        <a:pt x="17421" y="6763"/>
                        <a:pt x="17040" y="5525"/>
                        <a:pt x="16184" y="4858"/>
                      </a:cubicBezTo>
                      <a:cubicBezTo>
                        <a:pt x="15137" y="3905"/>
                        <a:pt x="13518" y="3429"/>
                        <a:pt x="11328" y="3429"/>
                      </a:cubicBezTo>
                      <a:cubicBezTo>
                        <a:pt x="9329" y="3429"/>
                        <a:pt x="7901" y="3810"/>
                        <a:pt x="6949" y="4477"/>
                      </a:cubicBezTo>
                      <a:cubicBezTo>
                        <a:pt x="5997" y="5144"/>
                        <a:pt x="5331" y="6382"/>
                        <a:pt x="4855" y="8192"/>
                      </a:cubicBezTo>
                      <a:lnTo>
                        <a:pt x="666" y="7620"/>
                      </a:lnTo>
                      <a:cubicBezTo>
                        <a:pt x="1047" y="5810"/>
                        <a:pt x="1618" y="4382"/>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2"/>
                        <a:pt x="21515" y="5525"/>
                      </a:cubicBezTo>
                      <a:cubicBezTo>
                        <a:pt x="21610" y="6287"/>
                        <a:pt x="21705" y="7525"/>
                        <a:pt x="21705" y="9430"/>
                      </a:cubicBezTo>
                      <a:lnTo>
                        <a:pt x="21705" y="15050"/>
                      </a:lnTo>
                      <a:cubicBezTo>
                        <a:pt x="21705" y="18955"/>
                        <a:pt x="21800" y="21527"/>
                        <a:pt x="21991" y="22574"/>
                      </a:cubicBezTo>
                      <a:cubicBezTo>
                        <a:pt x="22181" y="23622"/>
                        <a:pt x="22562" y="24670"/>
                        <a:pt x="23038"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2" y="16097"/>
                        <a:pt x="5045" y="16669"/>
                      </a:cubicBezTo>
                      <a:cubicBezTo>
                        <a:pt x="4665" y="17240"/>
                        <a:pt x="4474" y="17907"/>
                        <a:pt x="4474" y="18669"/>
                      </a:cubicBezTo>
                      <a:cubicBezTo>
                        <a:pt x="4474" y="19812"/>
                        <a:pt x="4855" y="20765"/>
                        <a:pt x="5712" y="21527"/>
                      </a:cubicBezTo>
                      <a:cubicBezTo>
                        <a:pt x="6569" y="22289"/>
                        <a:pt x="7806" y="22670"/>
                        <a:pt x="9425" y="22670"/>
                      </a:cubicBezTo>
                      <a:cubicBezTo>
                        <a:pt x="11043" y="22670"/>
                        <a:pt x="12471" y="22289"/>
                        <a:pt x="13804"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a:p>
              </p:txBody>
            </p:sp>
            <p:sp>
              <p:nvSpPr>
                <p:cNvPr id="622" name="Freeform 621">
                  <a:extLst>
                    <a:ext uri="{FF2B5EF4-FFF2-40B4-BE49-F238E27FC236}">
                      <a16:creationId xmlns:a16="http://schemas.microsoft.com/office/drawing/2014/main" id="{0CCA1049-451C-9D42-9452-0CDBBE3BEEB9}"/>
                    </a:ext>
                  </a:extLst>
                </p:cNvPr>
                <p:cNvSpPr/>
                <p:nvPr/>
              </p:nvSpPr>
              <p:spPr>
                <a:xfrm>
                  <a:off x="8584427"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4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2 w 33889"/>
                    <a:gd name="connsiteY12" fmla="*/ 25622 h 25622"/>
                    <a:gd name="connsiteX13" fmla="*/ 29702 w 33889"/>
                    <a:gd name="connsiteY13" fmla="*/ 9811 h 25622"/>
                    <a:gd name="connsiteX14" fmla="*/ 29321 w 33889"/>
                    <a:gd name="connsiteY14" fmla="*/ 6191 h 25622"/>
                    <a:gd name="connsiteX15" fmla="*/ 27798 w 33889"/>
                    <a:gd name="connsiteY15" fmla="*/ 4381 h 25622"/>
                    <a:gd name="connsiteX16" fmla="*/ 25227 w 33889"/>
                    <a:gd name="connsiteY16" fmla="*/ 3715 h 25622"/>
                    <a:gd name="connsiteX17" fmla="*/ 20848 w 33889"/>
                    <a:gd name="connsiteY17" fmla="*/ 5429 h 25622"/>
                    <a:gd name="connsiteX18" fmla="*/ 19135 w 33889"/>
                    <a:gd name="connsiteY18" fmla="*/ 11049 h 25622"/>
                    <a:gd name="connsiteX19" fmla="*/ 19135 w 33889"/>
                    <a:gd name="connsiteY19" fmla="*/ 25622 h 25622"/>
                    <a:gd name="connsiteX20" fmla="*/ 14851 w 33889"/>
                    <a:gd name="connsiteY20" fmla="*/ 25622 h 25622"/>
                    <a:gd name="connsiteX21" fmla="*/ 14851 w 33889"/>
                    <a:gd name="connsiteY21" fmla="*/ 9334 h 25622"/>
                    <a:gd name="connsiteX22" fmla="*/ 13804 w 33889"/>
                    <a:gd name="connsiteY22" fmla="*/ 5048 h 25622"/>
                    <a:gd name="connsiteX23" fmla="*/ 10377 w 33889"/>
                    <a:gd name="connsiteY23" fmla="*/ 3619 h 25622"/>
                    <a:gd name="connsiteX24" fmla="*/ 7045 w 33889"/>
                    <a:gd name="connsiteY24" fmla="*/ 4572 h 25622"/>
                    <a:gd name="connsiteX25" fmla="*/ 4855 w 33889"/>
                    <a:gd name="connsiteY25" fmla="*/ 7334 h 25622"/>
                    <a:gd name="connsiteX26" fmla="*/ 4189 w 33889"/>
                    <a:gd name="connsiteY26" fmla="*/ 12573 h 25622"/>
                    <a:gd name="connsiteX27" fmla="*/ 4189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70" y="2857"/>
                        <a:pt x="5617" y="1905"/>
                        <a:pt x="6949" y="1143"/>
                      </a:cubicBezTo>
                      <a:cubicBezTo>
                        <a:pt x="8282" y="381"/>
                        <a:pt x="9710" y="0"/>
                        <a:pt x="11424" y="0"/>
                      </a:cubicBezTo>
                      <a:cubicBezTo>
                        <a:pt x="13232" y="0"/>
                        <a:pt x="14756" y="381"/>
                        <a:pt x="15993" y="1143"/>
                      </a:cubicBezTo>
                      <a:cubicBezTo>
                        <a:pt x="17136" y="1905"/>
                        <a:pt x="17992" y="2953"/>
                        <a:pt x="18468" y="4381"/>
                      </a:cubicBezTo>
                      <a:cubicBezTo>
                        <a:pt x="20468" y="1429"/>
                        <a:pt x="23038" y="0"/>
                        <a:pt x="26179" y="0"/>
                      </a:cubicBezTo>
                      <a:cubicBezTo>
                        <a:pt x="28654" y="0"/>
                        <a:pt x="30558" y="667"/>
                        <a:pt x="31891" y="2096"/>
                      </a:cubicBezTo>
                      <a:cubicBezTo>
                        <a:pt x="33224" y="3429"/>
                        <a:pt x="33890" y="5620"/>
                        <a:pt x="33890" y="8477"/>
                      </a:cubicBezTo>
                      <a:lnTo>
                        <a:pt x="33890" y="25622"/>
                      </a:lnTo>
                      <a:lnTo>
                        <a:pt x="29702" y="25622"/>
                      </a:lnTo>
                      <a:lnTo>
                        <a:pt x="29702" y="9811"/>
                      </a:lnTo>
                      <a:cubicBezTo>
                        <a:pt x="29702" y="8096"/>
                        <a:pt x="29606" y="6858"/>
                        <a:pt x="29321" y="6191"/>
                      </a:cubicBezTo>
                      <a:cubicBezTo>
                        <a:pt x="29035" y="5429"/>
                        <a:pt x="28559" y="4858"/>
                        <a:pt x="27798" y="4381"/>
                      </a:cubicBezTo>
                      <a:cubicBezTo>
                        <a:pt x="27036" y="3905"/>
                        <a:pt x="26179" y="3715"/>
                        <a:pt x="25227" y="3715"/>
                      </a:cubicBezTo>
                      <a:cubicBezTo>
                        <a:pt x="23514" y="3715"/>
                        <a:pt x="21990" y="4286"/>
                        <a:pt x="20848" y="5429"/>
                      </a:cubicBezTo>
                      <a:cubicBezTo>
                        <a:pt x="19706" y="6572"/>
                        <a:pt x="19135" y="8477"/>
                        <a:pt x="19135" y="11049"/>
                      </a:cubicBezTo>
                      <a:lnTo>
                        <a:pt x="19135" y="25622"/>
                      </a:lnTo>
                      <a:lnTo>
                        <a:pt x="14851" y="25622"/>
                      </a:lnTo>
                      <a:lnTo>
                        <a:pt x="14851" y="9334"/>
                      </a:lnTo>
                      <a:cubicBezTo>
                        <a:pt x="14851" y="7429"/>
                        <a:pt x="14470" y="6001"/>
                        <a:pt x="13804" y="5048"/>
                      </a:cubicBezTo>
                      <a:cubicBezTo>
                        <a:pt x="13137" y="4096"/>
                        <a:pt x="11995" y="3619"/>
                        <a:pt x="10377" y="3619"/>
                      </a:cubicBezTo>
                      <a:cubicBezTo>
                        <a:pt x="9139" y="3619"/>
                        <a:pt x="8092" y="3905"/>
                        <a:pt x="7045" y="4572"/>
                      </a:cubicBezTo>
                      <a:cubicBezTo>
                        <a:pt x="5997" y="5239"/>
                        <a:pt x="5331" y="6096"/>
                        <a:pt x="4855" y="7334"/>
                      </a:cubicBezTo>
                      <a:cubicBezTo>
                        <a:pt x="4379" y="8572"/>
                        <a:pt x="4189" y="10287"/>
                        <a:pt x="4189" y="12573"/>
                      </a:cubicBezTo>
                      <a:lnTo>
                        <a:pt x="4189" y="25527"/>
                      </a:lnTo>
                      <a:lnTo>
                        <a:pt x="0" y="25527"/>
                      </a:lnTo>
                      <a:close/>
                    </a:path>
                  </a:pathLst>
                </a:custGeom>
                <a:solidFill>
                  <a:srgbClr val="23509E"/>
                </a:solidFill>
                <a:ln w="9509" cap="flat">
                  <a:noFill/>
                  <a:prstDash val="solid"/>
                  <a:miter/>
                </a:ln>
              </p:spPr>
              <p:txBody>
                <a:bodyPr rtlCol="0" anchor="ctr"/>
                <a:lstStyle/>
                <a:p>
                  <a:endParaRPr lang="en-US"/>
                </a:p>
              </p:txBody>
            </p:sp>
            <p:sp>
              <p:nvSpPr>
                <p:cNvPr id="623" name="Freeform 622">
                  <a:extLst>
                    <a:ext uri="{FF2B5EF4-FFF2-40B4-BE49-F238E27FC236}">
                      <a16:creationId xmlns:a16="http://schemas.microsoft.com/office/drawing/2014/main" id="{2F7A9D13-814E-BB4E-9ABB-6DB99A65E055}"/>
                    </a:ext>
                  </a:extLst>
                </p:cNvPr>
                <p:cNvSpPr/>
                <p:nvPr/>
              </p:nvSpPr>
              <p:spPr>
                <a:xfrm>
                  <a:off x="8624600"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4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2 w 33889"/>
                    <a:gd name="connsiteY12" fmla="*/ 25622 h 25622"/>
                    <a:gd name="connsiteX13" fmla="*/ 29702 w 33889"/>
                    <a:gd name="connsiteY13" fmla="*/ 9811 h 25622"/>
                    <a:gd name="connsiteX14" fmla="*/ 29321 w 33889"/>
                    <a:gd name="connsiteY14" fmla="*/ 6191 h 25622"/>
                    <a:gd name="connsiteX15" fmla="*/ 27798 w 33889"/>
                    <a:gd name="connsiteY15" fmla="*/ 4381 h 25622"/>
                    <a:gd name="connsiteX16" fmla="*/ 25227 w 33889"/>
                    <a:gd name="connsiteY16" fmla="*/ 3715 h 25622"/>
                    <a:gd name="connsiteX17" fmla="*/ 20848 w 33889"/>
                    <a:gd name="connsiteY17" fmla="*/ 5429 h 25622"/>
                    <a:gd name="connsiteX18" fmla="*/ 19135 w 33889"/>
                    <a:gd name="connsiteY18" fmla="*/ 11049 h 25622"/>
                    <a:gd name="connsiteX19" fmla="*/ 19135 w 33889"/>
                    <a:gd name="connsiteY19" fmla="*/ 25622 h 25622"/>
                    <a:gd name="connsiteX20" fmla="*/ 14851 w 33889"/>
                    <a:gd name="connsiteY20" fmla="*/ 25622 h 25622"/>
                    <a:gd name="connsiteX21" fmla="*/ 14851 w 33889"/>
                    <a:gd name="connsiteY21" fmla="*/ 9334 h 25622"/>
                    <a:gd name="connsiteX22" fmla="*/ 13804 w 33889"/>
                    <a:gd name="connsiteY22" fmla="*/ 5048 h 25622"/>
                    <a:gd name="connsiteX23" fmla="*/ 10376 w 33889"/>
                    <a:gd name="connsiteY23" fmla="*/ 3619 h 25622"/>
                    <a:gd name="connsiteX24" fmla="*/ 7045 w 33889"/>
                    <a:gd name="connsiteY24" fmla="*/ 4572 h 25622"/>
                    <a:gd name="connsiteX25" fmla="*/ 4855 w 33889"/>
                    <a:gd name="connsiteY25" fmla="*/ 7334 h 25622"/>
                    <a:gd name="connsiteX26" fmla="*/ 4189 w 33889"/>
                    <a:gd name="connsiteY26" fmla="*/ 12573 h 25622"/>
                    <a:gd name="connsiteX27" fmla="*/ 4189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70" y="2857"/>
                        <a:pt x="5617" y="1905"/>
                        <a:pt x="6949" y="1143"/>
                      </a:cubicBezTo>
                      <a:cubicBezTo>
                        <a:pt x="8282" y="381"/>
                        <a:pt x="9710" y="0"/>
                        <a:pt x="11424" y="0"/>
                      </a:cubicBezTo>
                      <a:cubicBezTo>
                        <a:pt x="13232" y="0"/>
                        <a:pt x="14756" y="381"/>
                        <a:pt x="15993" y="1143"/>
                      </a:cubicBezTo>
                      <a:cubicBezTo>
                        <a:pt x="17136" y="1905"/>
                        <a:pt x="17992" y="2953"/>
                        <a:pt x="18468" y="4381"/>
                      </a:cubicBezTo>
                      <a:cubicBezTo>
                        <a:pt x="20468" y="1429"/>
                        <a:pt x="23038" y="0"/>
                        <a:pt x="26179" y="0"/>
                      </a:cubicBezTo>
                      <a:cubicBezTo>
                        <a:pt x="28654" y="0"/>
                        <a:pt x="30558" y="667"/>
                        <a:pt x="31891" y="2096"/>
                      </a:cubicBezTo>
                      <a:cubicBezTo>
                        <a:pt x="33224" y="3429"/>
                        <a:pt x="33890" y="5620"/>
                        <a:pt x="33890" y="8477"/>
                      </a:cubicBezTo>
                      <a:lnTo>
                        <a:pt x="33890" y="25622"/>
                      </a:lnTo>
                      <a:lnTo>
                        <a:pt x="29702" y="25622"/>
                      </a:lnTo>
                      <a:lnTo>
                        <a:pt x="29702" y="9811"/>
                      </a:lnTo>
                      <a:cubicBezTo>
                        <a:pt x="29702" y="8096"/>
                        <a:pt x="29606" y="6858"/>
                        <a:pt x="29321" y="6191"/>
                      </a:cubicBezTo>
                      <a:cubicBezTo>
                        <a:pt x="29035" y="5429"/>
                        <a:pt x="28559" y="4858"/>
                        <a:pt x="27798" y="4381"/>
                      </a:cubicBezTo>
                      <a:cubicBezTo>
                        <a:pt x="27036" y="3905"/>
                        <a:pt x="26274" y="3715"/>
                        <a:pt x="25227" y="3715"/>
                      </a:cubicBezTo>
                      <a:cubicBezTo>
                        <a:pt x="23514" y="3715"/>
                        <a:pt x="21990" y="4286"/>
                        <a:pt x="20848" y="5429"/>
                      </a:cubicBezTo>
                      <a:cubicBezTo>
                        <a:pt x="19706" y="6572"/>
                        <a:pt x="19135" y="8477"/>
                        <a:pt x="19135" y="11049"/>
                      </a:cubicBezTo>
                      <a:lnTo>
                        <a:pt x="19135" y="25622"/>
                      </a:lnTo>
                      <a:lnTo>
                        <a:pt x="14851" y="25622"/>
                      </a:lnTo>
                      <a:lnTo>
                        <a:pt x="14851" y="9334"/>
                      </a:lnTo>
                      <a:cubicBezTo>
                        <a:pt x="14851" y="7429"/>
                        <a:pt x="14470" y="6001"/>
                        <a:pt x="13804" y="5048"/>
                      </a:cubicBezTo>
                      <a:cubicBezTo>
                        <a:pt x="13137" y="4096"/>
                        <a:pt x="11995" y="3619"/>
                        <a:pt x="10376" y="3619"/>
                      </a:cubicBezTo>
                      <a:cubicBezTo>
                        <a:pt x="9139" y="3619"/>
                        <a:pt x="8092" y="3905"/>
                        <a:pt x="7045" y="4572"/>
                      </a:cubicBezTo>
                      <a:cubicBezTo>
                        <a:pt x="5997" y="5239"/>
                        <a:pt x="5331" y="6096"/>
                        <a:pt x="4855" y="7334"/>
                      </a:cubicBezTo>
                      <a:cubicBezTo>
                        <a:pt x="4379" y="8572"/>
                        <a:pt x="4189" y="10287"/>
                        <a:pt x="4189" y="12573"/>
                      </a:cubicBezTo>
                      <a:lnTo>
                        <a:pt x="4189" y="25527"/>
                      </a:lnTo>
                      <a:lnTo>
                        <a:pt x="0" y="25527"/>
                      </a:lnTo>
                      <a:close/>
                    </a:path>
                  </a:pathLst>
                </a:custGeom>
                <a:solidFill>
                  <a:srgbClr val="23509E"/>
                </a:solidFill>
                <a:ln w="9509" cap="flat">
                  <a:noFill/>
                  <a:prstDash val="solid"/>
                  <a:miter/>
                </a:ln>
              </p:spPr>
              <p:txBody>
                <a:bodyPr rtlCol="0" anchor="ctr"/>
                <a:lstStyle/>
                <a:p>
                  <a:endParaRPr lang="en-US"/>
                </a:p>
              </p:txBody>
            </p:sp>
            <p:sp>
              <p:nvSpPr>
                <p:cNvPr id="624" name="Freeform 623">
                  <a:extLst>
                    <a:ext uri="{FF2B5EF4-FFF2-40B4-BE49-F238E27FC236}">
                      <a16:creationId xmlns:a16="http://schemas.microsoft.com/office/drawing/2014/main" id="{E11076DD-38B7-DE45-A9B0-5E181F85971A}"/>
                    </a:ext>
                  </a:extLst>
                </p:cNvPr>
                <p:cNvSpPr/>
                <p:nvPr/>
              </p:nvSpPr>
              <p:spPr>
                <a:xfrm>
                  <a:off x="8663535" y="4973002"/>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474 w 23037"/>
                    <a:gd name="connsiteY16" fmla="*/ 10763 h 26288"/>
                    <a:gd name="connsiteX17" fmla="*/ 18468 w 23037"/>
                    <a:gd name="connsiteY17" fmla="*/ 10763 h 26288"/>
                    <a:gd name="connsiteX18" fmla="*/ 16850 w 23037"/>
                    <a:gd name="connsiteY18" fmla="*/ 6001 h 26288"/>
                    <a:gd name="connsiteX19" fmla="*/ 11614 w 23037"/>
                    <a:gd name="connsiteY19" fmla="*/ 3524 h 26288"/>
                    <a:gd name="connsiteX20" fmla="*/ 6664 w 23037"/>
                    <a:gd name="connsiteY20" fmla="*/ 5524 h 26288"/>
                    <a:gd name="connsiteX21" fmla="*/ 4474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1" y="5715"/>
                        <a:pt x="23038" y="8953"/>
                        <a:pt x="23038" y="13049"/>
                      </a:cubicBezTo>
                      <a:cubicBezTo>
                        <a:pt x="23038" y="13335"/>
                        <a:pt x="23038" y="13716"/>
                        <a:pt x="23038" y="14192"/>
                      </a:cubicBezTo>
                      <a:lnTo>
                        <a:pt x="4379" y="14192"/>
                      </a:lnTo>
                      <a:cubicBezTo>
                        <a:pt x="4570" y="16954"/>
                        <a:pt x="5331" y="19050"/>
                        <a:pt x="6759" y="20479"/>
                      </a:cubicBezTo>
                      <a:cubicBezTo>
                        <a:pt x="8187" y="21907"/>
                        <a:pt x="9901" y="22669"/>
                        <a:pt x="11995" y="22669"/>
                      </a:cubicBezTo>
                      <a:cubicBezTo>
                        <a:pt x="13518" y="22669"/>
                        <a:pt x="14851" y="22288"/>
                        <a:pt x="15993" y="21431"/>
                      </a:cubicBezTo>
                      <a:cubicBezTo>
                        <a:pt x="16945" y="20669"/>
                        <a:pt x="17802" y="19336"/>
                        <a:pt x="18468" y="17621"/>
                      </a:cubicBezTo>
                      <a:close/>
                      <a:moveTo>
                        <a:pt x="4474" y="10763"/>
                      </a:moveTo>
                      <a:lnTo>
                        <a:pt x="18468" y="10763"/>
                      </a:lnTo>
                      <a:cubicBezTo>
                        <a:pt x="18278" y="8668"/>
                        <a:pt x="17707" y="7048"/>
                        <a:pt x="16850" y="6001"/>
                      </a:cubicBezTo>
                      <a:cubicBezTo>
                        <a:pt x="15517" y="4381"/>
                        <a:pt x="13708" y="3524"/>
                        <a:pt x="11614" y="3524"/>
                      </a:cubicBezTo>
                      <a:cubicBezTo>
                        <a:pt x="9710" y="3524"/>
                        <a:pt x="7997" y="4191"/>
                        <a:pt x="6664" y="5524"/>
                      </a:cubicBezTo>
                      <a:cubicBezTo>
                        <a:pt x="5426" y="6763"/>
                        <a:pt x="4665" y="8572"/>
                        <a:pt x="4474" y="10763"/>
                      </a:cubicBezTo>
                      <a:close/>
                    </a:path>
                  </a:pathLst>
                </a:custGeom>
                <a:solidFill>
                  <a:srgbClr val="23509E"/>
                </a:solidFill>
                <a:ln w="9509" cap="flat">
                  <a:noFill/>
                  <a:prstDash val="solid"/>
                  <a:miter/>
                </a:ln>
              </p:spPr>
              <p:txBody>
                <a:bodyPr rtlCol="0" anchor="ctr"/>
                <a:lstStyle/>
                <a:p>
                  <a:endParaRPr lang="en-US"/>
                </a:p>
              </p:txBody>
            </p:sp>
          </p:grpSp>
          <p:grpSp>
            <p:nvGrpSpPr>
              <p:cNvPr id="589" name="Graphic 76">
                <a:extLst>
                  <a:ext uri="{FF2B5EF4-FFF2-40B4-BE49-F238E27FC236}">
                    <a16:creationId xmlns:a16="http://schemas.microsoft.com/office/drawing/2014/main" id="{2BA8A249-CEAD-D44F-8040-612FD30B481A}"/>
                  </a:ext>
                </a:extLst>
              </p:cNvPr>
              <p:cNvGrpSpPr/>
              <p:nvPr/>
            </p:nvGrpSpPr>
            <p:grpSpPr>
              <a:xfrm>
                <a:off x="8206020" y="5017579"/>
                <a:ext cx="478077" cy="44767"/>
                <a:chOff x="8206020" y="5017579"/>
                <a:chExt cx="478077" cy="44767"/>
              </a:xfrm>
              <a:solidFill>
                <a:srgbClr val="23509E"/>
              </a:solidFill>
            </p:grpSpPr>
            <p:sp>
              <p:nvSpPr>
                <p:cNvPr id="590" name="Freeform 589">
                  <a:extLst>
                    <a:ext uri="{FF2B5EF4-FFF2-40B4-BE49-F238E27FC236}">
                      <a16:creationId xmlns:a16="http://schemas.microsoft.com/office/drawing/2014/main" id="{9D0C7713-3A84-C44A-9827-5F439F02BAFB}"/>
                    </a:ext>
                  </a:extLst>
                </p:cNvPr>
                <p:cNvSpPr/>
                <p:nvPr/>
              </p:nvSpPr>
              <p:spPr>
                <a:xfrm>
                  <a:off x="8206020" y="5027199"/>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4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4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8" y="1143"/>
                        <a:pt x="20277" y="3429"/>
                      </a:cubicBezTo>
                      <a:cubicBezTo>
                        <a:pt x="22467" y="5715"/>
                        <a:pt x="23514" y="8763"/>
                        <a:pt x="23514" y="12764"/>
                      </a:cubicBezTo>
                      <a:cubicBezTo>
                        <a:pt x="23514" y="16002"/>
                        <a:pt x="23038" y="18479"/>
                        <a:pt x="22086" y="20383"/>
                      </a:cubicBezTo>
                      <a:cubicBezTo>
                        <a:pt x="21134" y="22193"/>
                        <a:pt x="19706" y="23622"/>
                        <a:pt x="17897" y="24670"/>
                      </a:cubicBezTo>
                      <a:cubicBezTo>
                        <a:pt x="16088" y="25718"/>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4"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a:p>
              </p:txBody>
            </p:sp>
            <p:sp>
              <p:nvSpPr>
                <p:cNvPr id="591" name="Freeform 590">
                  <a:extLst>
                    <a:ext uri="{FF2B5EF4-FFF2-40B4-BE49-F238E27FC236}">
                      <a16:creationId xmlns:a16="http://schemas.microsoft.com/office/drawing/2014/main" id="{C8ECD5A6-89AA-794E-B3DE-DC78D3682018}"/>
                    </a:ext>
                  </a:extLst>
                </p:cNvPr>
                <p:cNvSpPr/>
                <p:nvPr/>
              </p:nvSpPr>
              <p:spPr>
                <a:xfrm>
                  <a:off x="8231723" y="5017579"/>
                  <a:ext cx="14660" cy="35147"/>
                </a:xfrm>
                <a:custGeom>
                  <a:avLst/>
                  <a:gdLst>
                    <a:gd name="connsiteX0" fmla="*/ 3713 w 14660"/>
                    <a:gd name="connsiteY0" fmla="*/ 35147 h 35147"/>
                    <a:gd name="connsiteX1" fmla="*/ 3713 w 14660"/>
                    <a:gd name="connsiteY1" fmla="*/ 13430 h 35147"/>
                    <a:gd name="connsiteX2" fmla="*/ 0 w 14660"/>
                    <a:gd name="connsiteY2" fmla="*/ 13430 h 35147"/>
                    <a:gd name="connsiteX3" fmla="*/ 0 w 14660"/>
                    <a:gd name="connsiteY3" fmla="*/ 10096 h 35147"/>
                    <a:gd name="connsiteX4" fmla="*/ 3713 w 14660"/>
                    <a:gd name="connsiteY4" fmla="*/ 10096 h 35147"/>
                    <a:gd name="connsiteX5" fmla="*/ 3713 w 14660"/>
                    <a:gd name="connsiteY5" fmla="*/ 7429 h 35147"/>
                    <a:gd name="connsiteX6" fmla="*/ 4189 w 14660"/>
                    <a:gd name="connsiteY6" fmla="*/ 3715 h 35147"/>
                    <a:gd name="connsiteX7" fmla="*/ 6378 w 14660"/>
                    <a:gd name="connsiteY7" fmla="*/ 1048 h 35147"/>
                    <a:gd name="connsiteX8" fmla="*/ 10662 w 14660"/>
                    <a:gd name="connsiteY8" fmla="*/ 0 h 35147"/>
                    <a:gd name="connsiteX9" fmla="*/ 14660 w 14660"/>
                    <a:gd name="connsiteY9" fmla="*/ 381 h 35147"/>
                    <a:gd name="connsiteX10" fmla="*/ 13994 w 14660"/>
                    <a:gd name="connsiteY10" fmla="*/ 4096 h 35147"/>
                    <a:gd name="connsiteX11" fmla="*/ 11519 w 14660"/>
                    <a:gd name="connsiteY11" fmla="*/ 3905 h 35147"/>
                    <a:gd name="connsiteX12" fmla="*/ 8758 w 14660"/>
                    <a:gd name="connsiteY12" fmla="*/ 4763 h 35147"/>
                    <a:gd name="connsiteX13" fmla="*/ 7996 w 14660"/>
                    <a:gd name="connsiteY13" fmla="*/ 7811 h 35147"/>
                    <a:gd name="connsiteX14" fmla="*/ 7996 w 14660"/>
                    <a:gd name="connsiteY14" fmla="*/ 10096 h 35147"/>
                    <a:gd name="connsiteX15" fmla="*/ 12852 w 14660"/>
                    <a:gd name="connsiteY15" fmla="*/ 10096 h 35147"/>
                    <a:gd name="connsiteX16" fmla="*/ 12852 w 14660"/>
                    <a:gd name="connsiteY16" fmla="*/ 13430 h 35147"/>
                    <a:gd name="connsiteX17" fmla="*/ 7996 w 14660"/>
                    <a:gd name="connsiteY17" fmla="*/ 13430 h 35147"/>
                    <a:gd name="connsiteX18" fmla="*/ 7996 w 14660"/>
                    <a:gd name="connsiteY18" fmla="*/ 35147 h 35147"/>
                    <a:gd name="connsiteX19" fmla="*/ 3713 w 14660"/>
                    <a:gd name="connsiteY19" fmla="*/ 35147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660" h="35147">
                      <a:moveTo>
                        <a:pt x="3713" y="35147"/>
                      </a:moveTo>
                      <a:lnTo>
                        <a:pt x="3713" y="13430"/>
                      </a:lnTo>
                      <a:lnTo>
                        <a:pt x="0" y="13430"/>
                      </a:lnTo>
                      <a:lnTo>
                        <a:pt x="0" y="10096"/>
                      </a:lnTo>
                      <a:lnTo>
                        <a:pt x="3713" y="10096"/>
                      </a:lnTo>
                      <a:lnTo>
                        <a:pt x="3713" y="7429"/>
                      </a:lnTo>
                      <a:cubicBezTo>
                        <a:pt x="3713" y="5715"/>
                        <a:pt x="3903" y="4477"/>
                        <a:pt x="4189" y="3715"/>
                      </a:cubicBezTo>
                      <a:cubicBezTo>
                        <a:pt x="4570" y="2572"/>
                        <a:pt x="5331" y="1715"/>
                        <a:pt x="6378" y="1048"/>
                      </a:cubicBezTo>
                      <a:cubicBezTo>
                        <a:pt x="7425" y="381"/>
                        <a:pt x="8853" y="0"/>
                        <a:pt x="10662" y="0"/>
                      </a:cubicBezTo>
                      <a:cubicBezTo>
                        <a:pt x="11900" y="0"/>
                        <a:pt x="13137" y="95"/>
                        <a:pt x="14660" y="381"/>
                      </a:cubicBezTo>
                      <a:lnTo>
                        <a:pt x="13994" y="4096"/>
                      </a:lnTo>
                      <a:cubicBezTo>
                        <a:pt x="13137" y="3905"/>
                        <a:pt x="12280" y="3905"/>
                        <a:pt x="11519" y="3905"/>
                      </a:cubicBezTo>
                      <a:cubicBezTo>
                        <a:pt x="10186" y="3905"/>
                        <a:pt x="9329" y="4191"/>
                        <a:pt x="8758" y="4763"/>
                      </a:cubicBezTo>
                      <a:cubicBezTo>
                        <a:pt x="8187" y="5334"/>
                        <a:pt x="7996" y="6382"/>
                        <a:pt x="7996" y="7811"/>
                      </a:cubicBezTo>
                      <a:lnTo>
                        <a:pt x="7996" y="10096"/>
                      </a:lnTo>
                      <a:lnTo>
                        <a:pt x="12852" y="10096"/>
                      </a:lnTo>
                      <a:lnTo>
                        <a:pt x="12852" y="13430"/>
                      </a:lnTo>
                      <a:lnTo>
                        <a:pt x="7996" y="13430"/>
                      </a:lnTo>
                      <a:lnTo>
                        <a:pt x="7996" y="35147"/>
                      </a:lnTo>
                      <a:lnTo>
                        <a:pt x="3713" y="35147"/>
                      </a:lnTo>
                      <a:close/>
                    </a:path>
                  </a:pathLst>
                </a:custGeom>
                <a:solidFill>
                  <a:srgbClr val="23509E"/>
                </a:solidFill>
                <a:ln w="9509" cap="flat">
                  <a:noFill/>
                  <a:prstDash val="solid"/>
                  <a:miter/>
                </a:ln>
              </p:spPr>
              <p:txBody>
                <a:bodyPr rtlCol="0" anchor="ctr"/>
                <a:lstStyle/>
                <a:p>
                  <a:endParaRPr lang="en-US"/>
                </a:p>
              </p:txBody>
            </p:sp>
            <p:sp>
              <p:nvSpPr>
                <p:cNvPr id="592" name="Freeform 591">
                  <a:extLst>
                    <a:ext uri="{FF2B5EF4-FFF2-40B4-BE49-F238E27FC236}">
                      <a16:creationId xmlns:a16="http://schemas.microsoft.com/office/drawing/2014/main" id="{D0369A84-7D74-ED4B-A523-A7B83525D048}"/>
                    </a:ext>
                  </a:extLst>
                </p:cNvPr>
                <p:cNvSpPr/>
                <p:nvPr/>
              </p:nvSpPr>
              <p:spPr>
                <a:xfrm>
                  <a:off x="8258759" y="5018817"/>
                  <a:ext cx="12280" cy="34194"/>
                </a:xfrm>
                <a:custGeom>
                  <a:avLst/>
                  <a:gdLst>
                    <a:gd name="connsiteX0" fmla="*/ 11709 w 12280"/>
                    <a:gd name="connsiteY0" fmla="*/ 30099 h 34194"/>
                    <a:gd name="connsiteX1" fmla="*/ 12280 w 12280"/>
                    <a:gd name="connsiteY1" fmla="*/ 33814 h 34194"/>
                    <a:gd name="connsiteX2" fmla="*/ 9044 w 12280"/>
                    <a:gd name="connsiteY2" fmla="*/ 34195 h 34194"/>
                    <a:gd name="connsiteX3" fmla="*/ 5426 w 12280"/>
                    <a:gd name="connsiteY3" fmla="*/ 33433 h 34194"/>
                    <a:gd name="connsiteX4" fmla="*/ 3618 w 12280"/>
                    <a:gd name="connsiteY4" fmla="*/ 31528 h 34194"/>
                    <a:gd name="connsiteX5" fmla="*/ 3142 w 12280"/>
                    <a:gd name="connsiteY5" fmla="*/ 26479 h 34194"/>
                    <a:gd name="connsiteX6" fmla="*/ 3142 w 12280"/>
                    <a:gd name="connsiteY6" fmla="*/ 12097 h 34194"/>
                    <a:gd name="connsiteX7" fmla="*/ 0 w 12280"/>
                    <a:gd name="connsiteY7" fmla="*/ 12097 h 34194"/>
                    <a:gd name="connsiteX8" fmla="*/ 0 w 12280"/>
                    <a:gd name="connsiteY8" fmla="*/ 8763 h 34194"/>
                    <a:gd name="connsiteX9" fmla="*/ 3142 w 12280"/>
                    <a:gd name="connsiteY9" fmla="*/ 8763 h 34194"/>
                    <a:gd name="connsiteX10" fmla="*/ 3142 w 12280"/>
                    <a:gd name="connsiteY10" fmla="*/ 2572 h 34194"/>
                    <a:gd name="connsiteX11" fmla="*/ 7330 w 12280"/>
                    <a:gd name="connsiteY11" fmla="*/ 0 h 34194"/>
                    <a:gd name="connsiteX12" fmla="*/ 7330 w 12280"/>
                    <a:gd name="connsiteY12" fmla="*/ 8763 h 34194"/>
                    <a:gd name="connsiteX13" fmla="*/ 11614 w 12280"/>
                    <a:gd name="connsiteY13" fmla="*/ 8763 h 34194"/>
                    <a:gd name="connsiteX14" fmla="*/ 11614 w 12280"/>
                    <a:gd name="connsiteY14" fmla="*/ 12097 h 34194"/>
                    <a:gd name="connsiteX15" fmla="*/ 7330 w 12280"/>
                    <a:gd name="connsiteY15" fmla="*/ 12097 h 34194"/>
                    <a:gd name="connsiteX16" fmla="*/ 7330 w 12280"/>
                    <a:gd name="connsiteY16" fmla="*/ 26765 h 34194"/>
                    <a:gd name="connsiteX17" fmla="*/ 7521 w 12280"/>
                    <a:gd name="connsiteY17" fmla="*/ 29146 h 34194"/>
                    <a:gd name="connsiteX18" fmla="*/ 8282 w 12280"/>
                    <a:gd name="connsiteY18" fmla="*/ 30004 h 34194"/>
                    <a:gd name="connsiteX19" fmla="*/ 9710 w 12280"/>
                    <a:gd name="connsiteY19" fmla="*/ 30289 h 34194"/>
                    <a:gd name="connsiteX20" fmla="*/ 11709 w 12280"/>
                    <a:gd name="connsiteY20" fmla="*/ 30099 h 34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80" h="34194">
                      <a:moveTo>
                        <a:pt x="11709" y="30099"/>
                      </a:moveTo>
                      <a:lnTo>
                        <a:pt x="12280" y="33814"/>
                      </a:lnTo>
                      <a:cubicBezTo>
                        <a:pt x="11043" y="34100"/>
                        <a:pt x="9996" y="34195"/>
                        <a:pt x="9044" y="34195"/>
                      </a:cubicBezTo>
                      <a:cubicBezTo>
                        <a:pt x="7521" y="34195"/>
                        <a:pt x="6283" y="33909"/>
                        <a:pt x="5426" y="33433"/>
                      </a:cubicBezTo>
                      <a:cubicBezTo>
                        <a:pt x="4570" y="32956"/>
                        <a:pt x="3998" y="32290"/>
                        <a:pt x="3618" y="31528"/>
                      </a:cubicBezTo>
                      <a:cubicBezTo>
                        <a:pt x="3237" y="30766"/>
                        <a:pt x="3142" y="29051"/>
                        <a:pt x="3142" y="26479"/>
                      </a:cubicBezTo>
                      <a:lnTo>
                        <a:pt x="3142" y="12097"/>
                      </a:lnTo>
                      <a:lnTo>
                        <a:pt x="0" y="12097"/>
                      </a:lnTo>
                      <a:lnTo>
                        <a:pt x="0" y="8763"/>
                      </a:lnTo>
                      <a:lnTo>
                        <a:pt x="3142" y="8763"/>
                      </a:lnTo>
                      <a:lnTo>
                        <a:pt x="3142" y="2572"/>
                      </a:lnTo>
                      <a:lnTo>
                        <a:pt x="7330" y="0"/>
                      </a:lnTo>
                      <a:lnTo>
                        <a:pt x="7330" y="8763"/>
                      </a:lnTo>
                      <a:lnTo>
                        <a:pt x="11614" y="8763"/>
                      </a:lnTo>
                      <a:lnTo>
                        <a:pt x="11614" y="12097"/>
                      </a:lnTo>
                      <a:lnTo>
                        <a:pt x="7330" y="12097"/>
                      </a:lnTo>
                      <a:lnTo>
                        <a:pt x="7330" y="26765"/>
                      </a:lnTo>
                      <a:cubicBezTo>
                        <a:pt x="7330" y="28004"/>
                        <a:pt x="7425" y="28765"/>
                        <a:pt x="7521" y="29146"/>
                      </a:cubicBezTo>
                      <a:cubicBezTo>
                        <a:pt x="7711" y="29527"/>
                        <a:pt x="7901" y="29813"/>
                        <a:pt x="8282" y="30004"/>
                      </a:cubicBezTo>
                      <a:cubicBezTo>
                        <a:pt x="8663" y="30194"/>
                        <a:pt x="9139" y="30289"/>
                        <a:pt x="9710" y="30289"/>
                      </a:cubicBezTo>
                      <a:cubicBezTo>
                        <a:pt x="10376" y="30289"/>
                        <a:pt x="10948" y="30194"/>
                        <a:pt x="11709" y="30099"/>
                      </a:cubicBezTo>
                      <a:close/>
                    </a:path>
                  </a:pathLst>
                </a:custGeom>
                <a:solidFill>
                  <a:srgbClr val="23509E"/>
                </a:solidFill>
                <a:ln w="9509" cap="flat">
                  <a:noFill/>
                  <a:prstDash val="solid"/>
                  <a:miter/>
                </a:ln>
              </p:spPr>
              <p:txBody>
                <a:bodyPr rtlCol="0" anchor="ctr"/>
                <a:lstStyle/>
                <a:p>
                  <a:endParaRPr lang="en-US"/>
                </a:p>
              </p:txBody>
            </p:sp>
            <p:sp>
              <p:nvSpPr>
                <p:cNvPr id="593" name="Freeform 592">
                  <a:extLst>
                    <a:ext uri="{FF2B5EF4-FFF2-40B4-BE49-F238E27FC236}">
                      <a16:creationId xmlns:a16="http://schemas.microsoft.com/office/drawing/2014/main" id="{DDA2C862-F8F2-E44B-9425-D5D6FFA66F55}"/>
                    </a:ext>
                  </a:extLst>
                </p:cNvPr>
                <p:cNvSpPr/>
                <p:nvPr/>
              </p:nvSpPr>
              <p:spPr>
                <a:xfrm>
                  <a:off x="8274657" y="5018150"/>
                  <a:ext cx="20467" cy="34670"/>
                </a:xfrm>
                <a:custGeom>
                  <a:avLst/>
                  <a:gdLst>
                    <a:gd name="connsiteX0" fmla="*/ 0 w 20467"/>
                    <a:gd name="connsiteY0" fmla="*/ 34576 h 34670"/>
                    <a:gd name="connsiteX1" fmla="*/ 0 w 20467"/>
                    <a:gd name="connsiteY1" fmla="*/ 0 h 34670"/>
                    <a:gd name="connsiteX2" fmla="*/ 4284 w 20467"/>
                    <a:gd name="connsiteY2" fmla="*/ 0 h 34670"/>
                    <a:gd name="connsiteX3" fmla="*/ 4284 w 20467"/>
                    <a:gd name="connsiteY3" fmla="*/ 12383 h 34670"/>
                    <a:gd name="connsiteX4" fmla="*/ 11804 w 20467"/>
                    <a:gd name="connsiteY4" fmla="*/ 8954 h 34670"/>
                    <a:gd name="connsiteX5" fmla="*/ 16659 w 20467"/>
                    <a:gd name="connsiteY5" fmla="*/ 10096 h 34670"/>
                    <a:gd name="connsiteX6" fmla="*/ 19610 w 20467"/>
                    <a:gd name="connsiteY6" fmla="*/ 13145 h 34670"/>
                    <a:gd name="connsiteX7" fmla="*/ 20467 w 20467"/>
                    <a:gd name="connsiteY7" fmla="*/ 18764 h 34670"/>
                    <a:gd name="connsiteX8" fmla="*/ 20467 w 20467"/>
                    <a:gd name="connsiteY8" fmla="*/ 34671 h 34670"/>
                    <a:gd name="connsiteX9" fmla="*/ 16183 w 20467"/>
                    <a:gd name="connsiteY9" fmla="*/ 34671 h 34670"/>
                    <a:gd name="connsiteX10" fmla="*/ 16183 w 20467"/>
                    <a:gd name="connsiteY10" fmla="*/ 18764 h 34670"/>
                    <a:gd name="connsiteX11" fmla="*/ 14851 w 20467"/>
                    <a:gd name="connsiteY11" fmla="*/ 14097 h 34670"/>
                    <a:gd name="connsiteX12" fmla="*/ 10948 w 20467"/>
                    <a:gd name="connsiteY12" fmla="*/ 12668 h 34670"/>
                    <a:gd name="connsiteX13" fmla="*/ 7425 w 20467"/>
                    <a:gd name="connsiteY13" fmla="*/ 13621 h 34670"/>
                    <a:gd name="connsiteX14" fmla="*/ 5045 w 20467"/>
                    <a:gd name="connsiteY14" fmla="*/ 16288 h 34670"/>
                    <a:gd name="connsiteX15" fmla="*/ 4379 w 20467"/>
                    <a:gd name="connsiteY15" fmla="*/ 20955 h 34670"/>
                    <a:gd name="connsiteX16" fmla="*/ 4379 w 20467"/>
                    <a:gd name="connsiteY16" fmla="*/ 34671 h 34670"/>
                    <a:gd name="connsiteX17" fmla="*/ 0 w 20467"/>
                    <a:gd name="connsiteY17"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467" h="34670">
                      <a:moveTo>
                        <a:pt x="0" y="34576"/>
                      </a:moveTo>
                      <a:lnTo>
                        <a:pt x="0" y="0"/>
                      </a:lnTo>
                      <a:lnTo>
                        <a:pt x="4284" y="0"/>
                      </a:lnTo>
                      <a:lnTo>
                        <a:pt x="4284" y="12383"/>
                      </a:lnTo>
                      <a:cubicBezTo>
                        <a:pt x="6283" y="10096"/>
                        <a:pt x="8758" y="8954"/>
                        <a:pt x="11804" y="8954"/>
                      </a:cubicBezTo>
                      <a:cubicBezTo>
                        <a:pt x="13613" y="8954"/>
                        <a:pt x="15231" y="9335"/>
                        <a:pt x="16659" y="10096"/>
                      </a:cubicBezTo>
                      <a:cubicBezTo>
                        <a:pt x="17992" y="10858"/>
                        <a:pt x="19039" y="11811"/>
                        <a:pt x="19610" y="13145"/>
                      </a:cubicBezTo>
                      <a:cubicBezTo>
                        <a:pt x="20182" y="14478"/>
                        <a:pt x="20467" y="16288"/>
                        <a:pt x="20467" y="18764"/>
                      </a:cubicBezTo>
                      <a:lnTo>
                        <a:pt x="20467" y="34671"/>
                      </a:lnTo>
                      <a:lnTo>
                        <a:pt x="16183" y="34671"/>
                      </a:lnTo>
                      <a:lnTo>
                        <a:pt x="16183" y="18764"/>
                      </a:lnTo>
                      <a:cubicBezTo>
                        <a:pt x="16183" y="16669"/>
                        <a:pt x="15707" y="15145"/>
                        <a:pt x="14851" y="14097"/>
                      </a:cubicBezTo>
                      <a:cubicBezTo>
                        <a:pt x="13899" y="13145"/>
                        <a:pt x="12661" y="12668"/>
                        <a:pt x="10948" y="12668"/>
                      </a:cubicBezTo>
                      <a:cubicBezTo>
                        <a:pt x="9710" y="12668"/>
                        <a:pt x="8472" y="12954"/>
                        <a:pt x="7425" y="13621"/>
                      </a:cubicBezTo>
                      <a:cubicBezTo>
                        <a:pt x="6283" y="14288"/>
                        <a:pt x="5521" y="15145"/>
                        <a:pt x="5045" y="16288"/>
                      </a:cubicBezTo>
                      <a:cubicBezTo>
                        <a:pt x="4569" y="17431"/>
                        <a:pt x="4379" y="18955"/>
                        <a:pt x="4379" y="20955"/>
                      </a:cubicBezTo>
                      <a:lnTo>
                        <a:pt x="4379" y="34671"/>
                      </a:lnTo>
                      <a:lnTo>
                        <a:pt x="0" y="34671"/>
                      </a:lnTo>
                      <a:close/>
                    </a:path>
                  </a:pathLst>
                </a:custGeom>
                <a:solidFill>
                  <a:srgbClr val="23509E"/>
                </a:solidFill>
                <a:ln w="9509" cap="flat">
                  <a:noFill/>
                  <a:prstDash val="solid"/>
                  <a:miter/>
                </a:ln>
              </p:spPr>
              <p:txBody>
                <a:bodyPr rtlCol="0" anchor="ctr"/>
                <a:lstStyle/>
                <a:p>
                  <a:endParaRPr lang="en-US"/>
                </a:p>
              </p:txBody>
            </p:sp>
            <p:sp>
              <p:nvSpPr>
                <p:cNvPr id="594" name="Freeform 593">
                  <a:extLst>
                    <a:ext uri="{FF2B5EF4-FFF2-40B4-BE49-F238E27FC236}">
                      <a16:creationId xmlns:a16="http://schemas.microsoft.com/office/drawing/2014/main" id="{7333A90A-353F-D84D-9AA6-B524D79C3438}"/>
                    </a:ext>
                  </a:extLst>
                </p:cNvPr>
                <p:cNvSpPr/>
                <p:nvPr/>
              </p:nvSpPr>
              <p:spPr>
                <a:xfrm>
                  <a:off x="8300170" y="5027009"/>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7 w 23037"/>
                    <a:gd name="connsiteY9" fmla="*/ 13049 h 26288"/>
                    <a:gd name="connsiteX10" fmla="*/ 23037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5" y="25622"/>
                        <a:pt x="14755"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7" y="8954"/>
                        <a:pt x="23037" y="13049"/>
                      </a:cubicBezTo>
                      <a:cubicBezTo>
                        <a:pt x="23037" y="13335"/>
                        <a:pt x="23037" y="13716"/>
                        <a:pt x="23037" y="14192"/>
                      </a:cubicBezTo>
                      <a:lnTo>
                        <a:pt x="4379" y="14192"/>
                      </a:lnTo>
                      <a:cubicBezTo>
                        <a:pt x="4570" y="16954"/>
                        <a:pt x="5331" y="19050"/>
                        <a:pt x="6759" y="20479"/>
                      </a:cubicBezTo>
                      <a:cubicBezTo>
                        <a:pt x="8187" y="21908"/>
                        <a:pt x="9901" y="22669"/>
                        <a:pt x="11995" y="22669"/>
                      </a:cubicBezTo>
                      <a:cubicBezTo>
                        <a:pt x="13518" y="22669"/>
                        <a:pt x="14851" y="22288"/>
                        <a:pt x="15993" y="21431"/>
                      </a:cubicBezTo>
                      <a:cubicBezTo>
                        <a:pt x="16945" y="20764"/>
                        <a:pt x="17802" y="19431"/>
                        <a:pt x="18468" y="17621"/>
                      </a:cubicBezTo>
                      <a:close/>
                      <a:moveTo>
                        <a:pt x="4570" y="10763"/>
                      </a:moveTo>
                      <a:lnTo>
                        <a:pt x="18563" y="10763"/>
                      </a:lnTo>
                      <a:cubicBezTo>
                        <a:pt x="18373" y="8668"/>
                        <a:pt x="17802" y="7048"/>
                        <a:pt x="16945" y="6001"/>
                      </a:cubicBezTo>
                      <a:cubicBezTo>
                        <a:pt x="15612" y="4381"/>
                        <a:pt x="13804" y="3524"/>
                        <a:pt x="11709" y="3524"/>
                      </a:cubicBezTo>
                      <a:cubicBezTo>
                        <a:pt x="9805" y="3524"/>
                        <a:pt x="8092" y="4191"/>
                        <a:pt x="6759" y="5525"/>
                      </a:cubicBezTo>
                      <a:cubicBezTo>
                        <a:pt x="5426" y="6858"/>
                        <a:pt x="4665" y="8572"/>
                        <a:pt x="4570" y="10763"/>
                      </a:cubicBezTo>
                      <a:close/>
                    </a:path>
                  </a:pathLst>
                </a:custGeom>
                <a:solidFill>
                  <a:srgbClr val="23509E"/>
                </a:solidFill>
                <a:ln w="9509" cap="flat">
                  <a:noFill/>
                  <a:prstDash val="solid"/>
                  <a:miter/>
                </a:ln>
              </p:spPr>
              <p:txBody>
                <a:bodyPr rtlCol="0" anchor="ctr"/>
                <a:lstStyle/>
                <a:p>
                  <a:endParaRPr lang="en-US"/>
                </a:p>
              </p:txBody>
            </p:sp>
            <p:sp>
              <p:nvSpPr>
                <p:cNvPr id="595" name="Freeform 594">
                  <a:extLst>
                    <a:ext uri="{FF2B5EF4-FFF2-40B4-BE49-F238E27FC236}">
                      <a16:creationId xmlns:a16="http://schemas.microsoft.com/office/drawing/2014/main" id="{277C7012-51E5-B54A-BBC4-A6DAA337767A}"/>
                    </a:ext>
                  </a:extLst>
                </p:cNvPr>
                <p:cNvSpPr/>
                <p:nvPr/>
              </p:nvSpPr>
              <p:spPr>
                <a:xfrm>
                  <a:off x="8342342" y="5018150"/>
                  <a:ext cx="25893" cy="34670"/>
                </a:xfrm>
                <a:custGeom>
                  <a:avLst/>
                  <a:gdLst>
                    <a:gd name="connsiteX0" fmla="*/ 0 w 25893"/>
                    <a:gd name="connsiteY0" fmla="*/ 34576 h 34670"/>
                    <a:gd name="connsiteX1" fmla="*/ 0 w 25893"/>
                    <a:gd name="connsiteY1" fmla="*/ 0 h 34670"/>
                    <a:gd name="connsiteX2" fmla="*/ 25037 w 25893"/>
                    <a:gd name="connsiteY2" fmla="*/ 0 h 34670"/>
                    <a:gd name="connsiteX3" fmla="*/ 25037 w 25893"/>
                    <a:gd name="connsiteY3" fmla="*/ 4096 h 34670"/>
                    <a:gd name="connsiteX4" fmla="*/ 4665 w 25893"/>
                    <a:gd name="connsiteY4" fmla="*/ 4096 h 34670"/>
                    <a:gd name="connsiteX5" fmla="*/ 4665 w 25893"/>
                    <a:gd name="connsiteY5" fmla="*/ 14669 h 34670"/>
                    <a:gd name="connsiteX6" fmla="*/ 23799 w 25893"/>
                    <a:gd name="connsiteY6" fmla="*/ 14669 h 34670"/>
                    <a:gd name="connsiteX7" fmla="*/ 23799 w 25893"/>
                    <a:gd name="connsiteY7" fmla="*/ 18764 h 34670"/>
                    <a:gd name="connsiteX8" fmla="*/ 4665 w 25893"/>
                    <a:gd name="connsiteY8" fmla="*/ 18764 h 34670"/>
                    <a:gd name="connsiteX9" fmla="*/ 4665 w 25893"/>
                    <a:gd name="connsiteY9" fmla="*/ 30575 h 34670"/>
                    <a:gd name="connsiteX10" fmla="*/ 25893 w 25893"/>
                    <a:gd name="connsiteY10" fmla="*/ 30575 h 34670"/>
                    <a:gd name="connsiteX11" fmla="*/ 25893 w 25893"/>
                    <a:gd name="connsiteY11" fmla="*/ 34671 h 34670"/>
                    <a:gd name="connsiteX12" fmla="*/ 0 w 25893"/>
                    <a:gd name="connsiteY12"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893" h="34670">
                      <a:moveTo>
                        <a:pt x="0" y="34576"/>
                      </a:moveTo>
                      <a:lnTo>
                        <a:pt x="0" y="0"/>
                      </a:lnTo>
                      <a:lnTo>
                        <a:pt x="25037" y="0"/>
                      </a:lnTo>
                      <a:lnTo>
                        <a:pt x="25037" y="4096"/>
                      </a:lnTo>
                      <a:lnTo>
                        <a:pt x="4665" y="4096"/>
                      </a:lnTo>
                      <a:lnTo>
                        <a:pt x="4665" y="14669"/>
                      </a:lnTo>
                      <a:lnTo>
                        <a:pt x="23799" y="14669"/>
                      </a:lnTo>
                      <a:lnTo>
                        <a:pt x="23799" y="18764"/>
                      </a:lnTo>
                      <a:lnTo>
                        <a:pt x="4665" y="18764"/>
                      </a:lnTo>
                      <a:lnTo>
                        <a:pt x="4665" y="30575"/>
                      </a:lnTo>
                      <a:lnTo>
                        <a:pt x="25893" y="30575"/>
                      </a:lnTo>
                      <a:lnTo>
                        <a:pt x="25893" y="34671"/>
                      </a:lnTo>
                      <a:lnTo>
                        <a:pt x="0" y="34671"/>
                      </a:lnTo>
                      <a:close/>
                    </a:path>
                  </a:pathLst>
                </a:custGeom>
                <a:solidFill>
                  <a:srgbClr val="23509E"/>
                </a:solidFill>
                <a:ln w="9509" cap="flat">
                  <a:noFill/>
                  <a:prstDash val="solid"/>
                  <a:miter/>
                </a:ln>
              </p:spPr>
              <p:txBody>
                <a:bodyPr rtlCol="0" anchor="ctr"/>
                <a:lstStyle/>
                <a:p>
                  <a:endParaRPr lang="en-US"/>
                </a:p>
              </p:txBody>
            </p:sp>
            <p:sp>
              <p:nvSpPr>
                <p:cNvPr id="596" name="Freeform 595">
                  <a:extLst>
                    <a:ext uri="{FF2B5EF4-FFF2-40B4-BE49-F238E27FC236}">
                      <a16:creationId xmlns:a16="http://schemas.microsoft.com/office/drawing/2014/main" id="{D105B5AB-AE68-9C4D-B531-7FA1F345F745}"/>
                    </a:ext>
                  </a:extLst>
                </p:cNvPr>
                <p:cNvSpPr/>
                <p:nvPr/>
              </p:nvSpPr>
              <p:spPr>
                <a:xfrm>
                  <a:off x="8373852" y="5027675"/>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70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7 h 25622"/>
                    <a:gd name="connsiteX10" fmla="*/ 4570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4 w 20467"/>
                    <a:gd name="connsiteY15" fmla="*/ 13525 h 25622"/>
                    <a:gd name="connsiteX16" fmla="*/ 16184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4"/>
                        <a:pt x="11900" y="25622"/>
                        <a:pt x="8568" y="25622"/>
                      </a:cubicBezTo>
                      <a:cubicBezTo>
                        <a:pt x="7045" y="25622"/>
                        <a:pt x="5712" y="25337"/>
                        <a:pt x="4474" y="24765"/>
                      </a:cubicBezTo>
                      <a:cubicBezTo>
                        <a:pt x="3237" y="24194"/>
                        <a:pt x="2285" y="23527"/>
                        <a:pt x="1618" y="22670"/>
                      </a:cubicBezTo>
                      <a:cubicBezTo>
                        <a:pt x="952" y="21812"/>
                        <a:pt x="571" y="20765"/>
                        <a:pt x="286" y="19526"/>
                      </a:cubicBezTo>
                      <a:cubicBezTo>
                        <a:pt x="95" y="18669"/>
                        <a:pt x="0" y="17336"/>
                        <a:pt x="0" y="15526"/>
                      </a:cubicBezTo>
                      <a:lnTo>
                        <a:pt x="0" y="0"/>
                      </a:lnTo>
                      <a:lnTo>
                        <a:pt x="4284" y="0"/>
                      </a:lnTo>
                      <a:lnTo>
                        <a:pt x="4284" y="13907"/>
                      </a:lnTo>
                      <a:cubicBezTo>
                        <a:pt x="4284" y="16097"/>
                        <a:pt x="4379" y="17621"/>
                        <a:pt x="4570" y="18383"/>
                      </a:cubicBezTo>
                      <a:cubicBezTo>
                        <a:pt x="4855" y="19526"/>
                        <a:pt x="5426" y="20383"/>
                        <a:pt x="6283" y="21050"/>
                      </a:cubicBezTo>
                      <a:cubicBezTo>
                        <a:pt x="7140" y="21717"/>
                        <a:pt x="8187" y="22003"/>
                        <a:pt x="9520" y="22003"/>
                      </a:cubicBezTo>
                      <a:cubicBezTo>
                        <a:pt x="10853" y="22003"/>
                        <a:pt x="11995" y="21717"/>
                        <a:pt x="13137" y="21050"/>
                      </a:cubicBezTo>
                      <a:cubicBezTo>
                        <a:pt x="14279" y="20383"/>
                        <a:pt x="15041" y="19526"/>
                        <a:pt x="15517" y="18383"/>
                      </a:cubicBezTo>
                      <a:cubicBezTo>
                        <a:pt x="15993" y="17240"/>
                        <a:pt x="16184" y="15621"/>
                        <a:pt x="16184" y="13525"/>
                      </a:cubicBezTo>
                      <a:lnTo>
                        <a:pt x="16184"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a:p>
              </p:txBody>
            </p:sp>
            <p:sp>
              <p:nvSpPr>
                <p:cNvPr id="597" name="Freeform 596">
                  <a:extLst>
                    <a:ext uri="{FF2B5EF4-FFF2-40B4-BE49-F238E27FC236}">
                      <a16:creationId xmlns:a16="http://schemas.microsoft.com/office/drawing/2014/main" id="{E16788E0-FE3B-CC4E-B3D3-8884145258DA}"/>
                    </a:ext>
                  </a:extLst>
                </p:cNvPr>
                <p:cNvSpPr/>
                <p:nvPr/>
              </p:nvSpPr>
              <p:spPr>
                <a:xfrm>
                  <a:off x="8400697" y="5027104"/>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2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4 h 25622"/>
                    <a:gd name="connsiteX10" fmla="*/ 4950 w 13613"/>
                    <a:gd name="connsiteY10" fmla="*/ 7429 h 25622"/>
                    <a:gd name="connsiteX11" fmla="*/ 4284 w 13613"/>
                    <a:gd name="connsiteY11" fmla="*/ 12383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2"/>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4"/>
                      </a:cubicBezTo>
                      <a:cubicBezTo>
                        <a:pt x="5807" y="5715"/>
                        <a:pt x="5331" y="6477"/>
                        <a:pt x="4950" y="7429"/>
                      </a:cubicBezTo>
                      <a:cubicBezTo>
                        <a:pt x="4474" y="8954"/>
                        <a:pt x="4284" y="10573"/>
                        <a:pt x="4284" y="12383"/>
                      </a:cubicBezTo>
                      <a:lnTo>
                        <a:pt x="4284" y="25527"/>
                      </a:lnTo>
                      <a:lnTo>
                        <a:pt x="0" y="25527"/>
                      </a:lnTo>
                      <a:close/>
                    </a:path>
                  </a:pathLst>
                </a:custGeom>
                <a:solidFill>
                  <a:srgbClr val="23509E"/>
                </a:solidFill>
                <a:ln w="9509" cap="flat">
                  <a:noFill/>
                  <a:prstDash val="solid"/>
                  <a:miter/>
                </a:ln>
              </p:spPr>
              <p:txBody>
                <a:bodyPr rtlCol="0" anchor="ctr"/>
                <a:lstStyle/>
                <a:p>
                  <a:endParaRPr lang="en-US"/>
                </a:p>
              </p:txBody>
            </p:sp>
            <p:sp>
              <p:nvSpPr>
                <p:cNvPr id="598" name="Freeform 597">
                  <a:extLst>
                    <a:ext uri="{FF2B5EF4-FFF2-40B4-BE49-F238E27FC236}">
                      <a16:creationId xmlns:a16="http://schemas.microsoft.com/office/drawing/2014/main" id="{9A132BEF-7A46-A94D-94FA-17159C515662}"/>
                    </a:ext>
                  </a:extLst>
                </p:cNvPr>
                <p:cNvSpPr/>
                <p:nvPr/>
              </p:nvSpPr>
              <p:spPr>
                <a:xfrm>
                  <a:off x="8415262" y="5027199"/>
                  <a:ext cx="23513" cy="26193"/>
                </a:xfrm>
                <a:custGeom>
                  <a:avLst/>
                  <a:gdLst>
                    <a:gd name="connsiteX0" fmla="*/ 0 w 23513"/>
                    <a:gd name="connsiteY0" fmla="*/ 13049 h 26193"/>
                    <a:gd name="connsiteX1" fmla="*/ 3903 w 23513"/>
                    <a:gd name="connsiteY1" fmla="*/ 2762 h 26193"/>
                    <a:gd name="connsiteX2" fmla="*/ 11804 w 23513"/>
                    <a:gd name="connsiteY2" fmla="*/ 0 h 26193"/>
                    <a:gd name="connsiteX3" fmla="*/ 20277 w 23513"/>
                    <a:gd name="connsiteY3" fmla="*/ 3429 h 26193"/>
                    <a:gd name="connsiteX4" fmla="*/ 23514 w 23513"/>
                    <a:gd name="connsiteY4" fmla="*/ 12764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3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3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4" y="0"/>
                      </a:cubicBezTo>
                      <a:cubicBezTo>
                        <a:pt x="15232" y="0"/>
                        <a:pt x="18087" y="1143"/>
                        <a:pt x="20277" y="3429"/>
                      </a:cubicBezTo>
                      <a:cubicBezTo>
                        <a:pt x="22467" y="5715"/>
                        <a:pt x="23514" y="8763"/>
                        <a:pt x="23514" y="12764"/>
                      </a:cubicBezTo>
                      <a:cubicBezTo>
                        <a:pt x="23514" y="16002"/>
                        <a:pt x="23038" y="18479"/>
                        <a:pt x="22086" y="20383"/>
                      </a:cubicBezTo>
                      <a:cubicBezTo>
                        <a:pt x="21134" y="22193"/>
                        <a:pt x="19706" y="23622"/>
                        <a:pt x="17897" y="24670"/>
                      </a:cubicBezTo>
                      <a:cubicBezTo>
                        <a:pt x="16088" y="25718"/>
                        <a:pt x="13994" y="26194"/>
                        <a:pt x="11900" y="26194"/>
                      </a:cubicBezTo>
                      <a:cubicBezTo>
                        <a:pt x="8377" y="26194"/>
                        <a:pt x="5521" y="25051"/>
                        <a:pt x="3427" y="22860"/>
                      </a:cubicBezTo>
                      <a:cubicBezTo>
                        <a:pt x="1047" y="20479"/>
                        <a:pt x="0" y="17240"/>
                        <a:pt x="0" y="13049"/>
                      </a:cubicBezTo>
                      <a:close/>
                      <a:moveTo>
                        <a:pt x="4379" y="13049"/>
                      </a:moveTo>
                      <a:cubicBezTo>
                        <a:pt x="4379" y="16288"/>
                        <a:pt x="5045" y="18669"/>
                        <a:pt x="6473"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3"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a:p>
              </p:txBody>
            </p:sp>
            <p:sp>
              <p:nvSpPr>
                <p:cNvPr id="599" name="Freeform 598">
                  <a:extLst>
                    <a:ext uri="{FF2B5EF4-FFF2-40B4-BE49-F238E27FC236}">
                      <a16:creationId xmlns:a16="http://schemas.microsoft.com/office/drawing/2014/main" id="{E862BB7D-1CC9-6E49-A864-F176BB70DD7D}"/>
                    </a:ext>
                  </a:extLst>
                </p:cNvPr>
                <p:cNvSpPr/>
                <p:nvPr/>
              </p:nvSpPr>
              <p:spPr>
                <a:xfrm>
                  <a:off x="8443726" y="5027104"/>
                  <a:ext cx="21704" cy="35242"/>
                </a:xfrm>
                <a:custGeom>
                  <a:avLst/>
                  <a:gdLst>
                    <a:gd name="connsiteX0" fmla="*/ 0 w 21704"/>
                    <a:gd name="connsiteY0" fmla="*/ 35242 h 35242"/>
                    <a:gd name="connsiteX1" fmla="*/ 0 w 21704"/>
                    <a:gd name="connsiteY1" fmla="*/ 571 h 35242"/>
                    <a:gd name="connsiteX2" fmla="*/ 3903 w 21704"/>
                    <a:gd name="connsiteY2" fmla="*/ 571 h 35242"/>
                    <a:gd name="connsiteX3" fmla="*/ 3903 w 21704"/>
                    <a:gd name="connsiteY3" fmla="*/ 3810 h 35242"/>
                    <a:gd name="connsiteX4" fmla="*/ 6949 w 21704"/>
                    <a:gd name="connsiteY4" fmla="*/ 953 h 35242"/>
                    <a:gd name="connsiteX5" fmla="*/ 11138 w 21704"/>
                    <a:gd name="connsiteY5" fmla="*/ 0 h 35242"/>
                    <a:gd name="connsiteX6" fmla="*/ 16755 w 21704"/>
                    <a:gd name="connsiteY6" fmla="*/ 1619 h 35242"/>
                    <a:gd name="connsiteX7" fmla="*/ 20468 w 21704"/>
                    <a:gd name="connsiteY7" fmla="*/ 6287 h 35242"/>
                    <a:gd name="connsiteX8" fmla="*/ 21705 w 21704"/>
                    <a:gd name="connsiteY8" fmla="*/ 12859 h 35242"/>
                    <a:gd name="connsiteX9" fmla="*/ 20372 w 21704"/>
                    <a:gd name="connsiteY9" fmla="*/ 19812 h 35242"/>
                    <a:gd name="connsiteX10" fmla="*/ 16374 w 21704"/>
                    <a:gd name="connsiteY10" fmla="*/ 24575 h 35242"/>
                    <a:gd name="connsiteX11" fmla="*/ 10853 w 21704"/>
                    <a:gd name="connsiteY11" fmla="*/ 26194 h 35242"/>
                    <a:gd name="connsiteX12" fmla="*/ 7045 w 21704"/>
                    <a:gd name="connsiteY12" fmla="*/ 25337 h 35242"/>
                    <a:gd name="connsiteX13" fmla="*/ 4284 w 21704"/>
                    <a:gd name="connsiteY13" fmla="*/ 23050 h 35242"/>
                    <a:gd name="connsiteX14" fmla="*/ 4284 w 21704"/>
                    <a:gd name="connsiteY14" fmla="*/ 35242 h 35242"/>
                    <a:gd name="connsiteX15" fmla="*/ 0 w 21704"/>
                    <a:gd name="connsiteY15" fmla="*/ 35242 h 35242"/>
                    <a:gd name="connsiteX16" fmla="*/ 3808 w 21704"/>
                    <a:gd name="connsiteY16" fmla="*/ 13240 h 35242"/>
                    <a:gd name="connsiteX17" fmla="*/ 5807 w 21704"/>
                    <a:gd name="connsiteY17" fmla="*/ 20383 h 35242"/>
                    <a:gd name="connsiteX18" fmla="*/ 10567 w 21704"/>
                    <a:gd name="connsiteY18" fmla="*/ 22670 h 35242"/>
                    <a:gd name="connsiteX19" fmla="*/ 15422 w 21704"/>
                    <a:gd name="connsiteY19" fmla="*/ 20288 h 35242"/>
                    <a:gd name="connsiteX20" fmla="*/ 17421 w 21704"/>
                    <a:gd name="connsiteY20" fmla="*/ 12859 h 35242"/>
                    <a:gd name="connsiteX21" fmla="*/ 15422 w 21704"/>
                    <a:gd name="connsiteY21" fmla="*/ 5715 h 35242"/>
                    <a:gd name="connsiteX22" fmla="*/ 10757 w 21704"/>
                    <a:gd name="connsiteY22" fmla="*/ 3334 h 35242"/>
                    <a:gd name="connsiteX23" fmla="*/ 5997 w 21704"/>
                    <a:gd name="connsiteY23" fmla="*/ 5905 h 35242"/>
                    <a:gd name="connsiteX24" fmla="*/ 3808 w 21704"/>
                    <a:gd name="connsiteY24" fmla="*/ 13240 h 3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1704" h="35242">
                      <a:moveTo>
                        <a:pt x="0" y="35242"/>
                      </a:moveTo>
                      <a:lnTo>
                        <a:pt x="0" y="571"/>
                      </a:lnTo>
                      <a:lnTo>
                        <a:pt x="3903" y="571"/>
                      </a:lnTo>
                      <a:lnTo>
                        <a:pt x="3903" y="3810"/>
                      </a:lnTo>
                      <a:cubicBezTo>
                        <a:pt x="4855" y="2572"/>
                        <a:pt x="5807" y="1619"/>
                        <a:pt x="6949" y="953"/>
                      </a:cubicBezTo>
                      <a:cubicBezTo>
                        <a:pt x="8092" y="286"/>
                        <a:pt x="9520" y="0"/>
                        <a:pt x="11138" y="0"/>
                      </a:cubicBezTo>
                      <a:cubicBezTo>
                        <a:pt x="13232" y="0"/>
                        <a:pt x="15136" y="571"/>
                        <a:pt x="16755" y="1619"/>
                      </a:cubicBezTo>
                      <a:cubicBezTo>
                        <a:pt x="18373" y="2762"/>
                        <a:pt x="19610" y="4286"/>
                        <a:pt x="20468" y="6287"/>
                      </a:cubicBezTo>
                      <a:cubicBezTo>
                        <a:pt x="21324" y="8287"/>
                        <a:pt x="21705" y="10478"/>
                        <a:pt x="21705" y="12859"/>
                      </a:cubicBezTo>
                      <a:cubicBezTo>
                        <a:pt x="21705" y="15430"/>
                        <a:pt x="21229" y="17717"/>
                        <a:pt x="20372" y="19812"/>
                      </a:cubicBezTo>
                      <a:cubicBezTo>
                        <a:pt x="19420" y="21908"/>
                        <a:pt x="18088" y="23432"/>
                        <a:pt x="16374" y="24575"/>
                      </a:cubicBezTo>
                      <a:cubicBezTo>
                        <a:pt x="14660" y="25622"/>
                        <a:pt x="12756" y="26194"/>
                        <a:pt x="10853" y="26194"/>
                      </a:cubicBezTo>
                      <a:cubicBezTo>
                        <a:pt x="9425" y="26194"/>
                        <a:pt x="8187" y="25908"/>
                        <a:pt x="7045" y="25337"/>
                      </a:cubicBezTo>
                      <a:cubicBezTo>
                        <a:pt x="5902" y="24765"/>
                        <a:pt x="5045" y="24003"/>
                        <a:pt x="4284" y="23050"/>
                      </a:cubicBezTo>
                      <a:lnTo>
                        <a:pt x="4284" y="35242"/>
                      </a:lnTo>
                      <a:lnTo>
                        <a:pt x="0" y="35242"/>
                      </a:lnTo>
                      <a:close/>
                      <a:moveTo>
                        <a:pt x="3808" y="13240"/>
                      </a:moveTo>
                      <a:cubicBezTo>
                        <a:pt x="3808" y="16478"/>
                        <a:pt x="4474" y="18859"/>
                        <a:pt x="5807" y="20383"/>
                      </a:cubicBezTo>
                      <a:cubicBezTo>
                        <a:pt x="7140" y="21908"/>
                        <a:pt x="8663" y="22670"/>
                        <a:pt x="10567" y="22670"/>
                      </a:cubicBezTo>
                      <a:cubicBezTo>
                        <a:pt x="12471" y="22670"/>
                        <a:pt x="14089" y="21908"/>
                        <a:pt x="15422" y="20288"/>
                      </a:cubicBezTo>
                      <a:cubicBezTo>
                        <a:pt x="16755" y="18669"/>
                        <a:pt x="17421" y="16192"/>
                        <a:pt x="17421" y="12859"/>
                      </a:cubicBezTo>
                      <a:cubicBezTo>
                        <a:pt x="17421" y="9716"/>
                        <a:pt x="16755" y="7239"/>
                        <a:pt x="15422" y="5715"/>
                      </a:cubicBezTo>
                      <a:cubicBezTo>
                        <a:pt x="14089" y="4096"/>
                        <a:pt x="12566" y="3334"/>
                        <a:pt x="10757" y="3334"/>
                      </a:cubicBezTo>
                      <a:cubicBezTo>
                        <a:pt x="8949" y="3334"/>
                        <a:pt x="7330" y="4191"/>
                        <a:pt x="5997" y="5905"/>
                      </a:cubicBezTo>
                      <a:cubicBezTo>
                        <a:pt x="4474" y="7620"/>
                        <a:pt x="3808" y="10001"/>
                        <a:pt x="3808" y="13240"/>
                      </a:cubicBezTo>
                      <a:close/>
                    </a:path>
                  </a:pathLst>
                </a:custGeom>
                <a:solidFill>
                  <a:srgbClr val="23509E"/>
                </a:solidFill>
                <a:ln w="9509" cap="flat">
                  <a:noFill/>
                  <a:prstDash val="solid"/>
                  <a:miter/>
                </a:ln>
              </p:spPr>
              <p:txBody>
                <a:bodyPr rtlCol="0" anchor="ctr"/>
                <a:lstStyle/>
                <a:p>
                  <a:endParaRPr lang="en-US"/>
                </a:p>
              </p:txBody>
            </p:sp>
            <p:sp>
              <p:nvSpPr>
                <p:cNvPr id="600" name="Freeform 599">
                  <a:extLst>
                    <a:ext uri="{FF2B5EF4-FFF2-40B4-BE49-F238E27FC236}">
                      <a16:creationId xmlns:a16="http://schemas.microsoft.com/office/drawing/2014/main" id="{60529D70-23E1-4D42-9A1A-CBCC4E24BF33}"/>
                    </a:ext>
                  </a:extLst>
                </p:cNvPr>
                <p:cNvSpPr/>
                <p:nvPr/>
              </p:nvSpPr>
              <p:spPr>
                <a:xfrm>
                  <a:off x="8469144" y="5027009"/>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7 w 23037"/>
                    <a:gd name="connsiteY9" fmla="*/ 13049 h 26288"/>
                    <a:gd name="connsiteX10" fmla="*/ 23037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5" y="25622"/>
                        <a:pt x="14755"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7" y="8954"/>
                        <a:pt x="23037" y="13049"/>
                      </a:cubicBezTo>
                      <a:cubicBezTo>
                        <a:pt x="23037" y="13335"/>
                        <a:pt x="23037" y="13716"/>
                        <a:pt x="23037" y="14192"/>
                      </a:cubicBezTo>
                      <a:lnTo>
                        <a:pt x="4379" y="14192"/>
                      </a:lnTo>
                      <a:cubicBezTo>
                        <a:pt x="4570" y="16954"/>
                        <a:pt x="5331" y="19050"/>
                        <a:pt x="6759" y="20479"/>
                      </a:cubicBezTo>
                      <a:cubicBezTo>
                        <a:pt x="8187" y="21908"/>
                        <a:pt x="9901" y="22669"/>
                        <a:pt x="11995" y="22669"/>
                      </a:cubicBezTo>
                      <a:cubicBezTo>
                        <a:pt x="13518" y="22669"/>
                        <a:pt x="14851" y="22288"/>
                        <a:pt x="15993" y="21431"/>
                      </a:cubicBezTo>
                      <a:cubicBezTo>
                        <a:pt x="16945" y="20764"/>
                        <a:pt x="17897" y="19431"/>
                        <a:pt x="18468" y="17621"/>
                      </a:cubicBezTo>
                      <a:close/>
                      <a:moveTo>
                        <a:pt x="4570" y="10763"/>
                      </a:moveTo>
                      <a:lnTo>
                        <a:pt x="18563" y="10763"/>
                      </a:lnTo>
                      <a:cubicBezTo>
                        <a:pt x="18373" y="8668"/>
                        <a:pt x="17802" y="7048"/>
                        <a:pt x="16945" y="6001"/>
                      </a:cubicBezTo>
                      <a:cubicBezTo>
                        <a:pt x="15612" y="4381"/>
                        <a:pt x="13804" y="3524"/>
                        <a:pt x="11709" y="3524"/>
                      </a:cubicBezTo>
                      <a:cubicBezTo>
                        <a:pt x="9805" y="3524"/>
                        <a:pt x="8092" y="4191"/>
                        <a:pt x="6759" y="5525"/>
                      </a:cubicBezTo>
                      <a:cubicBezTo>
                        <a:pt x="5426" y="6858"/>
                        <a:pt x="4760" y="8572"/>
                        <a:pt x="4570" y="10763"/>
                      </a:cubicBezTo>
                      <a:close/>
                    </a:path>
                  </a:pathLst>
                </a:custGeom>
                <a:solidFill>
                  <a:srgbClr val="23509E"/>
                </a:solidFill>
                <a:ln w="9509" cap="flat">
                  <a:noFill/>
                  <a:prstDash val="solid"/>
                  <a:miter/>
                </a:ln>
              </p:spPr>
              <p:txBody>
                <a:bodyPr rtlCol="0" anchor="ctr"/>
                <a:lstStyle/>
                <a:p>
                  <a:endParaRPr lang="en-US"/>
                </a:p>
              </p:txBody>
            </p:sp>
            <p:sp>
              <p:nvSpPr>
                <p:cNvPr id="601" name="Freeform 600">
                  <a:extLst>
                    <a:ext uri="{FF2B5EF4-FFF2-40B4-BE49-F238E27FC236}">
                      <a16:creationId xmlns:a16="http://schemas.microsoft.com/office/drawing/2014/main" id="{395403A3-9F92-3447-8E6A-4D3DC6521991}"/>
                    </a:ext>
                  </a:extLst>
                </p:cNvPr>
                <p:cNvSpPr/>
                <p:nvPr/>
              </p:nvSpPr>
              <p:spPr>
                <a:xfrm>
                  <a:off x="8495894" y="5027295"/>
                  <a:ext cx="23037" cy="26098"/>
                </a:xfrm>
                <a:custGeom>
                  <a:avLst/>
                  <a:gdLst>
                    <a:gd name="connsiteX0" fmla="*/ 17802 w 23037"/>
                    <a:gd name="connsiteY0" fmla="*/ 22384 h 26098"/>
                    <a:gd name="connsiteX1" fmla="*/ 13232 w 23037"/>
                    <a:gd name="connsiteY1" fmla="*/ 25241 h 26098"/>
                    <a:gd name="connsiteX2" fmla="*/ 8568 w 23037"/>
                    <a:gd name="connsiteY2" fmla="*/ 26098 h 26098"/>
                    <a:gd name="connsiteX3" fmla="*/ 2190 w 23037"/>
                    <a:gd name="connsiteY3" fmla="*/ 24098 h 26098"/>
                    <a:gd name="connsiteX4" fmla="*/ 0 w 23037"/>
                    <a:gd name="connsiteY4" fmla="*/ 18955 h 26098"/>
                    <a:gd name="connsiteX5" fmla="*/ 857 w 23037"/>
                    <a:gd name="connsiteY5" fmla="*/ 15621 h 26098"/>
                    <a:gd name="connsiteX6" fmla="*/ 3046 w 23037"/>
                    <a:gd name="connsiteY6" fmla="*/ 13144 h 26098"/>
                    <a:gd name="connsiteX7" fmla="*/ 6093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4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0 w 23037"/>
                    <a:gd name="connsiteY24" fmla="*/ 22574 h 26098"/>
                    <a:gd name="connsiteX25" fmla="*/ 23038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6 h 26098"/>
                    <a:gd name="connsiteX34" fmla="*/ 9424 w 23037"/>
                    <a:gd name="connsiteY34" fmla="*/ 22669 h 26098"/>
                    <a:gd name="connsiteX35" fmla="*/ 13804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4" y="23717"/>
                        <a:pt x="14755" y="24670"/>
                        <a:pt x="13232" y="25241"/>
                      </a:cubicBezTo>
                      <a:cubicBezTo>
                        <a:pt x="11804" y="25813"/>
                        <a:pt x="10186" y="26098"/>
                        <a:pt x="8568" y="26098"/>
                      </a:cubicBezTo>
                      <a:cubicBezTo>
                        <a:pt x="5807" y="26098"/>
                        <a:pt x="3713" y="25432"/>
                        <a:pt x="2190" y="24098"/>
                      </a:cubicBezTo>
                      <a:cubicBezTo>
                        <a:pt x="666" y="22765"/>
                        <a:pt x="0" y="21050"/>
                        <a:pt x="0" y="18955"/>
                      </a:cubicBezTo>
                      <a:cubicBezTo>
                        <a:pt x="0" y="17717"/>
                        <a:pt x="286" y="16573"/>
                        <a:pt x="857" y="15621"/>
                      </a:cubicBezTo>
                      <a:cubicBezTo>
                        <a:pt x="1428" y="14573"/>
                        <a:pt x="2190" y="13811"/>
                        <a:pt x="3046" y="13144"/>
                      </a:cubicBezTo>
                      <a:cubicBezTo>
                        <a:pt x="3903" y="12573"/>
                        <a:pt x="4950" y="12097"/>
                        <a:pt x="6093" y="11716"/>
                      </a:cubicBezTo>
                      <a:cubicBezTo>
                        <a:pt x="6949" y="11525"/>
                        <a:pt x="8187" y="11239"/>
                        <a:pt x="9901" y="11049"/>
                      </a:cubicBezTo>
                      <a:cubicBezTo>
                        <a:pt x="13327" y="10668"/>
                        <a:pt x="15803" y="10192"/>
                        <a:pt x="17421" y="9620"/>
                      </a:cubicBezTo>
                      <a:cubicBezTo>
                        <a:pt x="17421" y="9049"/>
                        <a:pt x="17421" y="8668"/>
                        <a:pt x="17421" y="8477"/>
                      </a:cubicBezTo>
                      <a:cubicBezTo>
                        <a:pt x="17421" y="6763"/>
                        <a:pt x="17040" y="5525"/>
                        <a:pt x="16184" y="4858"/>
                      </a:cubicBezTo>
                      <a:cubicBezTo>
                        <a:pt x="15136" y="3905"/>
                        <a:pt x="13518" y="3429"/>
                        <a:pt x="11328" y="3429"/>
                      </a:cubicBezTo>
                      <a:cubicBezTo>
                        <a:pt x="9329" y="3429"/>
                        <a:pt x="7901" y="3810"/>
                        <a:pt x="6949" y="4477"/>
                      </a:cubicBezTo>
                      <a:cubicBezTo>
                        <a:pt x="5997" y="5143"/>
                        <a:pt x="5331" y="6382"/>
                        <a:pt x="4855" y="8192"/>
                      </a:cubicBezTo>
                      <a:lnTo>
                        <a:pt x="666" y="7620"/>
                      </a:lnTo>
                      <a:cubicBezTo>
                        <a:pt x="1047" y="5810"/>
                        <a:pt x="1618" y="4381"/>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1"/>
                        <a:pt x="21515" y="5525"/>
                      </a:cubicBezTo>
                      <a:cubicBezTo>
                        <a:pt x="21610" y="6287"/>
                        <a:pt x="21705" y="7525"/>
                        <a:pt x="21705" y="9430"/>
                      </a:cubicBezTo>
                      <a:lnTo>
                        <a:pt x="21705" y="15050"/>
                      </a:lnTo>
                      <a:cubicBezTo>
                        <a:pt x="21705" y="18955"/>
                        <a:pt x="21800" y="21526"/>
                        <a:pt x="21990" y="22574"/>
                      </a:cubicBezTo>
                      <a:cubicBezTo>
                        <a:pt x="22181" y="23622"/>
                        <a:pt x="22562" y="24670"/>
                        <a:pt x="23038"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1" y="16097"/>
                        <a:pt x="5045" y="16669"/>
                      </a:cubicBezTo>
                      <a:cubicBezTo>
                        <a:pt x="4665" y="17240"/>
                        <a:pt x="4474" y="17907"/>
                        <a:pt x="4474" y="18669"/>
                      </a:cubicBezTo>
                      <a:cubicBezTo>
                        <a:pt x="4474" y="19812"/>
                        <a:pt x="4855" y="20764"/>
                        <a:pt x="5712" y="21526"/>
                      </a:cubicBezTo>
                      <a:cubicBezTo>
                        <a:pt x="6569" y="22288"/>
                        <a:pt x="7806" y="22669"/>
                        <a:pt x="9424" y="22669"/>
                      </a:cubicBezTo>
                      <a:cubicBezTo>
                        <a:pt x="11043" y="22669"/>
                        <a:pt x="12471" y="22288"/>
                        <a:pt x="13804"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a:p>
              </p:txBody>
            </p:sp>
            <p:sp>
              <p:nvSpPr>
                <p:cNvPr id="602" name="Freeform 601">
                  <a:extLst>
                    <a:ext uri="{FF2B5EF4-FFF2-40B4-BE49-F238E27FC236}">
                      <a16:creationId xmlns:a16="http://schemas.microsoft.com/office/drawing/2014/main" id="{E8944353-F712-C945-A3DD-79349E6F832A}"/>
                    </a:ext>
                  </a:extLst>
                </p:cNvPr>
                <p:cNvSpPr/>
                <p:nvPr/>
              </p:nvSpPr>
              <p:spPr>
                <a:xfrm>
                  <a:off x="8524167" y="5027104"/>
                  <a:ext cx="20371" cy="25622"/>
                </a:xfrm>
                <a:custGeom>
                  <a:avLst/>
                  <a:gdLst>
                    <a:gd name="connsiteX0" fmla="*/ 0 w 20371"/>
                    <a:gd name="connsiteY0" fmla="*/ 25622 h 25622"/>
                    <a:gd name="connsiteX1" fmla="*/ 0 w 20371"/>
                    <a:gd name="connsiteY1" fmla="*/ 571 h 25622"/>
                    <a:gd name="connsiteX2" fmla="*/ 3808 w 20371"/>
                    <a:gd name="connsiteY2" fmla="*/ 571 h 25622"/>
                    <a:gd name="connsiteX3" fmla="*/ 3808 w 20371"/>
                    <a:gd name="connsiteY3" fmla="*/ 4096 h 25622"/>
                    <a:gd name="connsiteX4" fmla="*/ 11804 w 20371"/>
                    <a:gd name="connsiteY4" fmla="*/ 0 h 25622"/>
                    <a:gd name="connsiteX5" fmla="*/ 15993 w 20371"/>
                    <a:gd name="connsiteY5" fmla="*/ 857 h 25622"/>
                    <a:gd name="connsiteX6" fmla="*/ 18849 w 20371"/>
                    <a:gd name="connsiteY6" fmla="*/ 2953 h 25622"/>
                    <a:gd name="connsiteX7" fmla="*/ 20182 w 20371"/>
                    <a:gd name="connsiteY7" fmla="*/ 6096 h 25622"/>
                    <a:gd name="connsiteX8" fmla="*/ 20372 w 20371"/>
                    <a:gd name="connsiteY8" fmla="*/ 10192 h 25622"/>
                    <a:gd name="connsiteX9" fmla="*/ 20372 w 20371"/>
                    <a:gd name="connsiteY9" fmla="*/ 25622 h 25622"/>
                    <a:gd name="connsiteX10" fmla="*/ 16088 w 20371"/>
                    <a:gd name="connsiteY10" fmla="*/ 25622 h 25622"/>
                    <a:gd name="connsiteX11" fmla="*/ 16088 w 20371"/>
                    <a:gd name="connsiteY11" fmla="*/ 10382 h 25622"/>
                    <a:gd name="connsiteX12" fmla="*/ 15612 w 20371"/>
                    <a:gd name="connsiteY12" fmla="*/ 6477 h 25622"/>
                    <a:gd name="connsiteX13" fmla="*/ 13899 w 20371"/>
                    <a:gd name="connsiteY13" fmla="*/ 4382 h 25622"/>
                    <a:gd name="connsiteX14" fmla="*/ 10948 w 20371"/>
                    <a:gd name="connsiteY14" fmla="*/ 3620 h 25622"/>
                    <a:gd name="connsiteX15" fmla="*/ 6283 w 20371"/>
                    <a:gd name="connsiteY15" fmla="*/ 5334 h 25622"/>
                    <a:gd name="connsiteX16" fmla="*/ 4284 w 20371"/>
                    <a:gd name="connsiteY16" fmla="*/ 11906 h 25622"/>
                    <a:gd name="connsiteX17" fmla="*/ 4284 w 20371"/>
                    <a:gd name="connsiteY17" fmla="*/ 25622 h 25622"/>
                    <a:gd name="connsiteX18" fmla="*/ 0 w 20371"/>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1" h="25622">
                      <a:moveTo>
                        <a:pt x="0" y="25622"/>
                      </a:moveTo>
                      <a:lnTo>
                        <a:pt x="0" y="571"/>
                      </a:lnTo>
                      <a:lnTo>
                        <a:pt x="3808" y="571"/>
                      </a:lnTo>
                      <a:lnTo>
                        <a:pt x="3808" y="4096"/>
                      </a:lnTo>
                      <a:cubicBezTo>
                        <a:pt x="5617" y="1333"/>
                        <a:pt x="8282" y="0"/>
                        <a:pt x="11804" y="0"/>
                      </a:cubicBezTo>
                      <a:cubicBezTo>
                        <a:pt x="13327"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a:p>
              </p:txBody>
            </p:sp>
            <p:sp>
              <p:nvSpPr>
                <p:cNvPr id="603" name="Freeform 602">
                  <a:extLst>
                    <a:ext uri="{FF2B5EF4-FFF2-40B4-BE49-F238E27FC236}">
                      <a16:creationId xmlns:a16="http://schemas.microsoft.com/office/drawing/2014/main" id="{615BA90F-4B13-F643-AF3D-2F04EB07C815}"/>
                    </a:ext>
                  </a:extLst>
                </p:cNvPr>
                <p:cNvSpPr/>
                <p:nvPr/>
              </p:nvSpPr>
              <p:spPr>
                <a:xfrm>
                  <a:off x="8565102" y="5018055"/>
                  <a:ext cx="27131" cy="35242"/>
                </a:xfrm>
                <a:custGeom>
                  <a:avLst/>
                  <a:gdLst>
                    <a:gd name="connsiteX0" fmla="*/ 22562 w 27131"/>
                    <a:gd name="connsiteY0" fmla="*/ 95 h 35242"/>
                    <a:gd name="connsiteX1" fmla="*/ 27131 w 27131"/>
                    <a:gd name="connsiteY1" fmla="*/ 95 h 35242"/>
                    <a:gd name="connsiteX2" fmla="*/ 27131 w 27131"/>
                    <a:gd name="connsiteY2" fmla="*/ 20098 h 35242"/>
                    <a:gd name="connsiteX3" fmla="*/ 25989 w 27131"/>
                    <a:gd name="connsiteY3" fmla="*/ 28384 h 35242"/>
                    <a:gd name="connsiteX4" fmla="*/ 21705 w 27131"/>
                    <a:gd name="connsiteY4" fmla="*/ 33338 h 35242"/>
                    <a:gd name="connsiteX5" fmla="*/ 13613 w 27131"/>
                    <a:gd name="connsiteY5" fmla="*/ 35242 h 35242"/>
                    <a:gd name="connsiteX6" fmla="*/ 5712 w 27131"/>
                    <a:gd name="connsiteY6" fmla="*/ 33528 h 35242"/>
                    <a:gd name="connsiteX7" fmla="*/ 1333 w 27131"/>
                    <a:gd name="connsiteY7" fmla="*/ 28670 h 35242"/>
                    <a:gd name="connsiteX8" fmla="*/ 0 w 27131"/>
                    <a:gd name="connsiteY8" fmla="*/ 20002 h 35242"/>
                    <a:gd name="connsiteX9" fmla="*/ 0 w 27131"/>
                    <a:gd name="connsiteY9" fmla="*/ 0 h 35242"/>
                    <a:gd name="connsiteX10" fmla="*/ 4570 w 27131"/>
                    <a:gd name="connsiteY10" fmla="*/ 0 h 35242"/>
                    <a:gd name="connsiteX11" fmla="*/ 4570 w 27131"/>
                    <a:gd name="connsiteY11" fmla="*/ 19907 h 35242"/>
                    <a:gd name="connsiteX12" fmla="*/ 5426 w 27131"/>
                    <a:gd name="connsiteY12" fmla="*/ 26575 h 35242"/>
                    <a:gd name="connsiteX13" fmla="*/ 8282 w 27131"/>
                    <a:gd name="connsiteY13" fmla="*/ 29908 h 35242"/>
                    <a:gd name="connsiteX14" fmla="*/ 13232 w 27131"/>
                    <a:gd name="connsiteY14" fmla="*/ 31051 h 35242"/>
                    <a:gd name="connsiteX15" fmla="*/ 20468 w 27131"/>
                    <a:gd name="connsiteY15" fmla="*/ 28766 h 35242"/>
                    <a:gd name="connsiteX16" fmla="*/ 22657 w 27131"/>
                    <a:gd name="connsiteY16" fmla="*/ 20002 h 35242"/>
                    <a:gd name="connsiteX17" fmla="*/ 22657 w 27131"/>
                    <a:gd name="connsiteY17" fmla="*/ 95 h 3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131" h="35242">
                      <a:moveTo>
                        <a:pt x="22562" y="95"/>
                      </a:moveTo>
                      <a:lnTo>
                        <a:pt x="27131" y="95"/>
                      </a:lnTo>
                      <a:lnTo>
                        <a:pt x="27131" y="20098"/>
                      </a:lnTo>
                      <a:cubicBezTo>
                        <a:pt x="27131" y="23527"/>
                        <a:pt x="26750" y="26289"/>
                        <a:pt x="25989" y="28384"/>
                      </a:cubicBezTo>
                      <a:cubicBezTo>
                        <a:pt x="25227" y="30385"/>
                        <a:pt x="23799" y="32099"/>
                        <a:pt x="21705" y="33338"/>
                      </a:cubicBezTo>
                      <a:cubicBezTo>
                        <a:pt x="19610" y="34576"/>
                        <a:pt x="16945" y="35242"/>
                        <a:pt x="13613" y="35242"/>
                      </a:cubicBezTo>
                      <a:cubicBezTo>
                        <a:pt x="10376" y="35242"/>
                        <a:pt x="7711" y="34671"/>
                        <a:pt x="5712" y="33528"/>
                      </a:cubicBezTo>
                      <a:cubicBezTo>
                        <a:pt x="3618" y="32385"/>
                        <a:pt x="2190" y="30766"/>
                        <a:pt x="1333" y="28670"/>
                      </a:cubicBezTo>
                      <a:cubicBezTo>
                        <a:pt x="476" y="26575"/>
                        <a:pt x="0" y="23622"/>
                        <a:pt x="0" y="20002"/>
                      </a:cubicBezTo>
                      <a:lnTo>
                        <a:pt x="0" y="0"/>
                      </a:lnTo>
                      <a:lnTo>
                        <a:pt x="4570" y="0"/>
                      </a:lnTo>
                      <a:lnTo>
                        <a:pt x="4570" y="19907"/>
                      </a:lnTo>
                      <a:cubicBezTo>
                        <a:pt x="4570" y="22955"/>
                        <a:pt x="4855" y="25146"/>
                        <a:pt x="5426" y="26575"/>
                      </a:cubicBezTo>
                      <a:cubicBezTo>
                        <a:pt x="5997" y="28004"/>
                        <a:pt x="6949" y="29051"/>
                        <a:pt x="8282" y="29908"/>
                      </a:cubicBezTo>
                      <a:cubicBezTo>
                        <a:pt x="9615" y="30671"/>
                        <a:pt x="11328" y="31051"/>
                        <a:pt x="13232" y="31051"/>
                      </a:cubicBezTo>
                      <a:cubicBezTo>
                        <a:pt x="16564" y="31051"/>
                        <a:pt x="18944" y="30289"/>
                        <a:pt x="20468" y="28766"/>
                      </a:cubicBezTo>
                      <a:cubicBezTo>
                        <a:pt x="21895" y="27242"/>
                        <a:pt x="22657" y="24289"/>
                        <a:pt x="22657" y="20002"/>
                      </a:cubicBezTo>
                      <a:lnTo>
                        <a:pt x="22657" y="95"/>
                      </a:lnTo>
                      <a:close/>
                    </a:path>
                  </a:pathLst>
                </a:custGeom>
                <a:solidFill>
                  <a:srgbClr val="23509E"/>
                </a:solidFill>
                <a:ln w="9509" cap="flat">
                  <a:noFill/>
                  <a:prstDash val="solid"/>
                  <a:miter/>
                </a:ln>
              </p:spPr>
              <p:txBody>
                <a:bodyPr rtlCol="0" anchor="ctr"/>
                <a:lstStyle/>
                <a:p>
                  <a:endParaRPr lang="en-US"/>
                </a:p>
              </p:txBody>
            </p:sp>
            <p:sp>
              <p:nvSpPr>
                <p:cNvPr id="604" name="Freeform 603">
                  <a:extLst>
                    <a:ext uri="{FF2B5EF4-FFF2-40B4-BE49-F238E27FC236}">
                      <a16:creationId xmlns:a16="http://schemas.microsoft.com/office/drawing/2014/main" id="{E938AF01-258D-1848-913E-D6C0512F5E1E}"/>
                    </a:ext>
                  </a:extLst>
                </p:cNvPr>
                <p:cNvSpPr/>
                <p:nvPr/>
              </p:nvSpPr>
              <p:spPr>
                <a:xfrm>
                  <a:off x="8599277" y="5027104"/>
                  <a:ext cx="20372" cy="25622"/>
                </a:xfrm>
                <a:custGeom>
                  <a:avLst/>
                  <a:gdLst>
                    <a:gd name="connsiteX0" fmla="*/ 0 w 20372"/>
                    <a:gd name="connsiteY0" fmla="*/ 25622 h 25622"/>
                    <a:gd name="connsiteX1" fmla="*/ 0 w 20372"/>
                    <a:gd name="connsiteY1" fmla="*/ 571 h 25622"/>
                    <a:gd name="connsiteX2" fmla="*/ 3808 w 20372"/>
                    <a:gd name="connsiteY2" fmla="*/ 571 h 25622"/>
                    <a:gd name="connsiteX3" fmla="*/ 3808 w 20372"/>
                    <a:gd name="connsiteY3" fmla="*/ 4096 h 25622"/>
                    <a:gd name="connsiteX4" fmla="*/ 11805 w 20372"/>
                    <a:gd name="connsiteY4" fmla="*/ 0 h 25622"/>
                    <a:gd name="connsiteX5" fmla="*/ 15993 w 20372"/>
                    <a:gd name="connsiteY5" fmla="*/ 857 h 25622"/>
                    <a:gd name="connsiteX6" fmla="*/ 18849 w 20372"/>
                    <a:gd name="connsiteY6" fmla="*/ 2953 h 25622"/>
                    <a:gd name="connsiteX7" fmla="*/ 20182 w 20372"/>
                    <a:gd name="connsiteY7" fmla="*/ 6096 h 25622"/>
                    <a:gd name="connsiteX8" fmla="*/ 20372 w 20372"/>
                    <a:gd name="connsiteY8" fmla="*/ 10192 h 25622"/>
                    <a:gd name="connsiteX9" fmla="*/ 20372 w 20372"/>
                    <a:gd name="connsiteY9" fmla="*/ 25622 h 25622"/>
                    <a:gd name="connsiteX10" fmla="*/ 16088 w 20372"/>
                    <a:gd name="connsiteY10" fmla="*/ 25622 h 25622"/>
                    <a:gd name="connsiteX11" fmla="*/ 16088 w 20372"/>
                    <a:gd name="connsiteY11" fmla="*/ 10382 h 25622"/>
                    <a:gd name="connsiteX12" fmla="*/ 15612 w 20372"/>
                    <a:gd name="connsiteY12" fmla="*/ 6477 h 25622"/>
                    <a:gd name="connsiteX13" fmla="*/ 13899 w 20372"/>
                    <a:gd name="connsiteY13" fmla="*/ 4382 h 25622"/>
                    <a:gd name="connsiteX14" fmla="*/ 10948 w 20372"/>
                    <a:gd name="connsiteY14" fmla="*/ 3620 h 25622"/>
                    <a:gd name="connsiteX15" fmla="*/ 6283 w 20372"/>
                    <a:gd name="connsiteY15" fmla="*/ 5334 h 25622"/>
                    <a:gd name="connsiteX16" fmla="*/ 4284 w 20372"/>
                    <a:gd name="connsiteY16" fmla="*/ 11906 h 25622"/>
                    <a:gd name="connsiteX17" fmla="*/ 4284 w 20372"/>
                    <a:gd name="connsiteY17" fmla="*/ 25622 h 25622"/>
                    <a:gd name="connsiteX18" fmla="*/ 0 w 20372"/>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2" h="25622">
                      <a:moveTo>
                        <a:pt x="0" y="25622"/>
                      </a:moveTo>
                      <a:lnTo>
                        <a:pt x="0" y="571"/>
                      </a:lnTo>
                      <a:lnTo>
                        <a:pt x="3808" y="571"/>
                      </a:lnTo>
                      <a:lnTo>
                        <a:pt x="3808" y="4096"/>
                      </a:lnTo>
                      <a:cubicBezTo>
                        <a:pt x="5617" y="1333"/>
                        <a:pt x="8282" y="0"/>
                        <a:pt x="11805" y="0"/>
                      </a:cubicBezTo>
                      <a:cubicBezTo>
                        <a:pt x="13328"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a:p>
              </p:txBody>
            </p:sp>
            <p:sp>
              <p:nvSpPr>
                <p:cNvPr id="605" name="Freeform 604">
                  <a:extLst>
                    <a:ext uri="{FF2B5EF4-FFF2-40B4-BE49-F238E27FC236}">
                      <a16:creationId xmlns:a16="http://schemas.microsoft.com/office/drawing/2014/main" id="{5599F6C1-67E3-904F-BCF5-C90CD46C7EDB}"/>
                    </a:ext>
                  </a:extLst>
                </p:cNvPr>
                <p:cNvSpPr/>
                <p:nvPr/>
              </p:nvSpPr>
              <p:spPr>
                <a:xfrm>
                  <a:off x="8626123" y="5018150"/>
                  <a:ext cx="4283" cy="34575"/>
                </a:xfrm>
                <a:custGeom>
                  <a:avLst/>
                  <a:gdLst>
                    <a:gd name="connsiteX0" fmla="*/ 0 w 4283"/>
                    <a:gd name="connsiteY0" fmla="*/ 4858 h 34575"/>
                    <a:gd name="connsiteX1" fmla="*/ 0 w 4283"/>
                    <a:gd name="connsiteY1" fmla="*/ 0 h 34575"/>
                    <a:gd name="connsiteX2" fmla="*/ 4284 w 4283"/>
                    <a:gd name="connsiteY2" fmla="*/ 0 h 34575"/>
                    <a:gd name="connsiteX3" fmla="*/ 4284 w 4283"/>
                    <a:gd name="connsiteY3" fmla="*/ 4858 h 34575"/>
                    <a:gd name="connsiteX4" fmla="*/ 0 w 4283"/>
                    <a:gd name="connsiteY4" fmla="*/ 4858 h 34575"/>
                    <a:gd name="connsiteX5" fmla="*/ 0 w 4283"/>
                    <a:gd name="connsiteY5" fmla="*/ 34576 h 34575"/>
                    <a:gd name="connsiteX6" fmla="*/ 0 w 4283"/>
                    <a:gd name="connsiteY6" fmla="*/ 9525 h 34575"/>
                    <a:gd name="connsiteX7" fmla="*/ 4284 w 4283"/>
                    <a:gd name="connsiteY7" fmla="*/ 9525 h 34575"/>
                    <a:gd name="connsiteX8" fmla="*/ 4284 w 4283"/>
                    <a:gd name="connsiteY8" fmla="*/ 34576 h 34575"/>
                    <a:gd name="connsiteX9" fmla="*/ 0 w 4283"/>
                    <a:gd name="connsiteY9" fmla="*/ 34576 h 3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83" h="34575">
                      <a:moveTo>
                        <a:pt x="0" y="4858"/>
                      </a:moveTo>
                      <a:lnTo>
                        <a:pt x="0" y="0"/>
                      </a:lnTo>
                      <a:lnTo>
                        <a:pt x="4284" y="0"/>
                      </a:lnTo>
                      <a:lnTo>
                        <a:pt x="4284" y="4858"/>
                      </a:lnTo>
                      <a:lnTo>
                        <a:pt x="0" y="4858"/>
                      </a:lnTo>
                      <a:close/>
                      <a:moveTo>
                        <a:pt x="0" y="34576"/>
                      </a:moveTo>
                      <a:lnTo>
                        <a:pt x="0" y="9525"/>
                      </a:lnTo>
                      <a:lnTo>
                        <a:pt x="4284" y="9525"/>
                      </a:lnTo>
                      <a:lnTo>
                        <a:pt x="4284" y="34576"/>
                      </a:lnTo>
                      <a:lnTo>
                        <a:pt x="0" y="34576"/>
                      </a:lnTo>
                      <a:close/>
                    </a:path>
                  </a:pathLst>
                </a:custGeom>
                <a:solidFill>
                  <a:srgbClr val="23509E"/>
                </a:solidFill>
                <a:ln w="9509" cap="flat">
                  <a:noFill/>
                  <a:prstDash val="solid"/>
                  <a:miter/>
                </a:ln>
              </p:spPr>
              <p:txBody>
                <a:bodyPr rtlCol="0" anchor="ctr"/>
                <a:lstStyle/>
                <a:p>
                  <a:endParaRPr lang="en-US"/>
                </a:p>
              </p:txBody>
            </p:sp>
            <p:sp>
              <p:nvSpPr>
                <p:cNvPr id="606" name="Freeform 605">
                  <a:extLst>
                    <a:ext uri="{FF2B5EF4-FFF2-40B4-BE49-F238E27FC236}">
                      <a16:creationId xmlns:a16="http://schemas.microsoft.com/office/drawing/2014/main" id="{12C11CB8-D86A-5247-A0DE-B262AC554AEC}"/>
                    </a:ext>
                  </a:extLst>
                </p:cNvPr>
                <p:cNvSpPr/>
                <p:nvPr/>
              </p:nvSpPr>
              <p:spPr>
                <a:xfrm>
                  <a:off x="8635262" y="5027199"/>
                  <a:ext cx="23513" cy="26193"/>
                </a:xfrm>
                <a:custGeom>
                  <a:avLst/>
                  <a:gdLst>
                    <a:gd name="connsiteX0" fmla="*/ 0 w 23513"/>
                    <a:gd name="connsiteY0" fmla="*/ 13049 h 26193"/>
                    <a:gd name="connsiteX1" fmla="*/ 3903 w 23513"/>
                    <a:gd name="connsiteY1" fmla="*/ 2762 h 26193"/>
                    <a:gd name="connsiteX2" fmla="*/ 11804 w 23513"/>
                    <a:gd name="connsiteY2" fmla="*/ 0 h 26193"/>
                    <a:gd name="connsiteX3" fmla="*/ 20277 w 23513"/>
                    <a:gd name="connsiteY3" fmla="*/ 3429 h 26193"/>
                    <a:gd name="connsiteX4" fmla="*/ 23513 w 23513"/>
                    <a:gd name="connsiteY4" fmla="*/ 12764 h 26193"/>
                    <a:gd name="connsiteX5" fmla="*/ 22085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3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3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2" y="953"/>
                        <a:pt x="8663" y="0"/>
                        <a:pt x="11804" y="0"/>
                      </a:cubicBezTo>
                      <a:cubicBezTo>
                        <a:pt x="15231" y="0"/>
                        <a:pt x="18087" y="1143"/>
                        <a:pt x="20277" y="3429"/>
                      </a:cubicBezTo>
                      <a:cubicBezTo>
                        <a:pt x="22466" y="5715"/>
                        <a:pt x="23513" y="8763"/>
                        <a:pt x="23513" y="12764"/>
                      </a:cubicBezTo>
                      <a:cubicBezTo>
                        <a:pt x="23513" y="16002"/>
                        <a:pt x="23037" y="18479"/>
                        <a:pt x="22085" y="20383"/>
                      </a:cubicBezTo>
                      <a:cubicBezTo>
                        <a:pt x="21133" y="22193"/>
                        <a:pt x="19705" y="23622"/>
                        <a:pt x="17897" y="24670"/>
                      </a:cubicBezTo>
                      <a:cubicBezTo>
                        <a:pt x="16088" y="25718"/>
                        <a:pt x="13994" y="26194"/>
                        <a:pt x="11900" y="26194"/>
                      </a:cubicBezTo>
                      <a:cubicBezTo>
                        <a:pt x="8377" y="26194"/>
                        <a:pt x="5521" y="25051"/>
                        <a:pt x="3427" y="22860"/>
                      </a:cubicBezTo>
                      <a:cubicBezTo>
                        <a:pt x="1142" y="20479"/>
                        <a:pt x="0" y="17240"/>
                        <a:pt x="0" y="13049"/>
                      </a:cubicBezTo>
                      <a:close/>
                      <a:moveTo>
                        <a:pt x="4379" y="13049"/>
                      </a:moveTo>
                      <a:cubicBezTo>
                        <a:pt x="4379" y="16288"/>
                        <a:pt x="5045" y="18669"/>
                        <a:pt x="6473" y="20288"/>
                      </a:cubicBezTo>
                      <a:cubicBezTo>
                        <a:pt x="7901" y="21908"/>
                        <a:pt x="9615" y="22670"/>
                        <a:pt x="11709" y="22670"/>
                      </a:cubicBezTo>
                      <a:cubicBezTo>
                        <a:pt x="13803" y="22670"/>
                        <a:pt x="15612" y="21908"/>
                        <a:pt x="16945" y="20288"/>
                      </a:cubicBezTo>
                      <a:cubicBezTo>
                        <a:pt x="18373" y="18669"/>
                        <a:pt x="19039" y="16288"/>
                        <a:pt x="19039" y="12954"/>
                      </a:cubicBezTo>
                      <a:cubicBezTo>
                        <a:pt x="19039" y="9811"/>
                        <a:pt x="18373" y="7525"/>
                        <a:pt x="16945" y="5906"/>
                      </a:cubicBezTo>
                      <a:cubicBezTo>
                        <a:pt x="15517" y="4286"/>
                        <a:pt x="13803" y="3524"/>
                        <a:pt x="11709" y="3524"/>
                      </a:cubicBezTo>
                      <a:cubicBezTo>
                        <a:pt x="9615" y="3524"/>
                        <a:pt x="7806" y="4286"/>
                        <a:pt x="6473"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a:p>
              </p:txBody>
            </p:sp>
            <p:sp>
              <p:nvSpPr>
                <p:cNvPr id="607" name="Freeform 606">
                  <a:extLst>
                    <a:ext uri="{FF2B5EF4-FFF2-40B4-BE49-F238E27FC236}">
                      <a16:creationId xmlns:a16="http://schemas.microsoft.com/office/drawing/2014/main" id="{04075A2B-45B7-7E48-808A-A97CE61EC60A}"/>
                    </a:ext>
                  </a:extLst>
                </p:cNvPr>
                <p:cNvSpPr/>
                <p:nvPr/>
              </p:nvSpPr>
              <p:spPr>
                <a:xfrm>
                  <a:off x="8663726" y="5027104"/>
                  <a:ext cx="20371" cy="25622"/>
                </a:xfrm>
                <a:custGeom>
                  <a:avLst/>
                  <a:gdLst>
                    <a:gd name="connsiteX0" fmla="*/ 0 w 20371"/>
                    <a:gd name="connsiteY0" fmla="*/ 25622 h 25622"/>
                    <a:gd name="connsiteX1" fmla="*/ 0 w 20371"/>
                    <a:gd name="connsiteY1" fmla="*/ 571 h 25622"/>
                    <a:gd name="connsiteX2" fmla="*/ 3808 w 20371"/>
                    <a:gd name="connsiteY2" fmla="*/ 571 h 25622"/>
                    <a:gd name="connsiteX3" fmla="*/ 3808 w 20371"/>
                    <a:gd name="connsiteY3" fmla="*/ 4096 h 25622"/>
                    <a:gd name="connsiteX4" fmla="*/ 11804 w 20371"/>
                    <a:gd name="connsiteY4" fmla="*/ 0 h 25622"/>
                    <a:gd name="connsiteX5" fmla="*/ 15993 w 20371"/>
                    <a:gd name="connsiteY5" fmla="*/ 857 h 25622"/>
                    <a:gd name="connsiteX6" fmla="*/ 18849 w 20371"/>
                    <a:gd name="connsiteY6" fmla="*/ 2953 h 25622"/>
                    <a:gd name="connsiteX7" fmla="*/ 20182 w 20371"/>
                    <a:gd name="connsiteY7" fmla="*/ 6096 h 25622"/>
                    <a:gd name="connsiteX8" fmla="*/ 20372 w 20371"/>
                    <a:gd name="connsiteY8" fmla="*/ 10192 h 25622"/>
                    <a:gd name="connsiteX9" fmla="*/ 20372 w 20371"/>
                    <a:gd name="connsiteY9" fmla="*/ 25622 h 25622"/>
                    <a:gd name="connsiteX10" fmla="*/ 16088 w 20371"/>
                    <a:gd name="connsiteY10" fmla="*/ 25622 h 25622"/>
                    <a:gd name="connsiteX11" fmla="*/ 16088 w 20371"/>
                    <a:gd name="connsiteY11" fmla="*/ 10382 h 25622"/>
                    <a:gd name="connsiteX12" fmla="*/ 15612 w 20371"/>
                    <a:gd name="connsiteY12" fmla="*/ 6477 h 25622"/>
                    <a:gd name="connsiteX13" fmla="*/ 13899 w 20371"/>
                    <a:gd name="connsiteY13" fmla="*/ 4382 h 25622"/>
                    <a:gd name="connsiteX14" fmla="*/ 10948 w 20371"/>
                    <a:gd name="connsiteY14" fmla="*/ 3620 h 25622"/>
                    <a:gd name="connsiteX15" fmla="*/ 6283 w 20371"/>
                    <a:gd name="connsiteY15" fmla="*/ 5334 h 25622"/>
                    <a:gd name="connsiteX16" fmla="*/ 4284 w 20371"/>
                    <a:gd name="connsiteY16" fmla="*/ 11906 h 25622"/>
                    <a:gd name="connsiteX17" fmla="*/ 4284 w 20371"/>
                    <a:gd name="connsiteY17" fmla="*/ 25622 h 25622"/>
                    <a:gd name="connsiteX18" fmla="*/ 0 w 20371"/>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1" h="25622">
                      <a:moveTo>
                        <a:pt x="0" y="25622"/>
                      </a:moveTo>
                      <a:lnTo>
                        <a:pt x="0" y="571"/>
                      </a:lnTo>
                      <a:lnTo>
                        <a:pt x="3808" y="571"/>
                      </a:lnTo>
                      <a:lnTo>
                        <a:pt x="3808" y="4096"/>
                      </a:lnTo>
                      <a:cubicBezTo>
                        <a:pt x="5617" y="1333"/>
                        <a:pt x="8282" y="0"/>
                        <a:pt x="11804" y="0"/>
                      </a:cubicBezTo>
                      <a:cubicBezTo>
                        <a:pt x="13327"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a:p>
              </p:txBody>
            </p:sp>
          </p:grpSp>
        </p:grpSp>
        <p:grpSp>
          <p:nvGrpSpPr>
            <p:cNvPr id="329" name="Graphic 76">
              <a:extLst>
                <a:ext uri="{FF2B5EF4-FFF2-40B4-BE49-F238E27FC236}">
                  <a16:creationId xmlns:a16="http://schemas.microsoft.com/office/drawing/2014/main" id="{F8B2A893-8DCC-7A4D-810A-D8B09D39631A}"/>
                </a:ext>
              </a:extLst>
            </p:cNvPr>
            <p:cNvGrpSpPr/>
            <p:nvPr/>
          </p:nvGrpSpPr>
          <p:grpSpPr>
            <a:xfrm>
              <a:off x="6923246" y="4898421"/>
              <a:ext cx="951775" cy="153542"/>
              <a:chOff x="6923246" y="4898421"/>
              <a:chExt cx="951775" cy="153542"/>
            </a:xfrm>
            <a:solidFill>
              <a:srgbClr val="231F20"/>
            </a:solidFill>
          </p:grpSpPr>
          <p:sp>
            <p:nvSpPr>
              <p:cNvPr id="353" name="Freeform 352">
                <a:extLst>
                  <a:ext uri="{FF2B5EF4-FFF2-40B4-BE49-F238E27FC236}">
                    <a16:creationId xmlns:a16="http://schemas.microsoft.com/office/drawing/2014/main" id="{71DC6374-9DDE-EA44-A8CB-9361A8B51F6D}"/>
                  </a:ext>
                </a:extLst>
              </p:cNvPr>
              <p:cNvSpPr/>
              <p:nvPr/>
            </p:nvSpPr>
            <p:spPr>
              <a:xfrm>
                <a:off x="6923246" y="4898707"/>
                <a:ext cx="16183" cy="23717"/>
              </a:xfrm>
              <a:custGeom>
                <a:avLst/>
                <a:gdLst>
                  <a:gd name="connsiteX0" fmla="*/ 9520 w 16183"/>
                  <a:gd name="connsiteY0" fmla="*/ 23717 h 23717"/>
                  <a:gd name="connsiteX1" fmla="*/ 6664 w 16183"/>
                  <a:gd name="connsiteY1" fmla="*/ 23717 h 23717"/>
                  <a:gd name="connsiteX2" fmla="*/ 6664 w 16183"/>
                  <a:gd name="connsiteY2" fmla="*/ 2476 h 23717"/>
                  <a:gd name="connsiteX3" fmla="*/ 0 w 16183"/>
                  <a:gd name="connsiteY3" fmla="*/ 2476 h 23717"/>
                  <a:gd name="connsiteX4" fmla="*/ 0 w 16183"/>
                  <a:gd name="connsiteY4" fmla="*/ 0 h 23717"/>
                  <a:gd name="connsiteX5" fmla="*/ 16183 w 16183"/>
                  <a:gd name="connsiteY5" fmla="*/ 0 h 23717"/>
                  <a:gd name="connsiteX6" fmla="*/ 16183 w 16183"/>
                  <a:gd name="connsiteY6" fmla="*/ 2476 h 23717"/>
                  <a:gd name="connsiteX7" fmla="*/ 9520 w 16183"/>
                  <a:gd name="connsiteY7" fmla="*/ 2476 h 23717"/>
                  <a:gd name="connsiteX8" fmla="*/ 9520 w 16183"/>
                  <a:gd name="connsiteY8" fmla="*/ 23717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83" h="23717">
                    <a:moveTo>
                      <a:pt x="9520" y="23717"/>
                    </a:moveTo>
                    <a:lnTo>
                      <a:pt x="6664" y="23717"/>
                    </a:lnTo>
                    <a:lnTo>
                      <a:pt x="6664" y="2476"/>
                    </a:lnTo>
                    <a:lnTo>
                      <a:pt x="0" y="2476"/>
                    </a:lnTo>
                    <a:lnTo>
                      <a:pt x="0" y="0"/>
                    </a:lnTo>
                    <a:lnTo>
                      <a:pt x="16183" y="0"/>
                    </a:lnTo>
                    <a:lnTo>
                      <a:pt x="16183" y="2476"/>
                    </a:lnTo>
                    <a:lnTo>
                      <a:pt x="9520" y="2476"/>
                    </a:lnTo>
                    <a:lnTo>
                      <a:pt x="9520" y="23717"/>
                    </a:lnTo>
                    <a:close/>
                  </a:path>
                </a:pathLst>
              </a:custGeom>
              <a:solidFill>
                <a:srgbClr val="231F20"/>
              </a:solidFill>
              <a:ln w="9509" cap="flat">
                <a:noFill/>
                <a:prstDash val="solid"/>
                <a:miter/>
              </a:ln>
            </p:spPr>
            <p:txBody>
              <a:bodyPr rtlCol="0" anchor="ctr"/>
              <a:lstStyle/>
              <a:p>
                <a:endParaRPr lang="en-US"/>
              </a:p>
            </p:txBody>
          </p:sp>
          <p:sp>
            <p:nvSpPr>
              <p:cNvPr id="355" name="Freeform 354">
                <a:extLst>
                  <a:ext uri="{FF2B5EF4-FFF2-40B4-BE49-F238E27FC236}">
                    <a16:creationId xmlns:a16="http://schemas.microsoft.com/office/drawing/2014/main" id="{AE301515-DCD2-A840-9CE5-673EA0B00493}"/>
                  </a:ext>
                </a:extLst>
              </p:cNvPr>
              <p:cNvSpPr/>
              <p:nvPr/>
            </p:nvSpPr>
            <p:spPr>
              <a:xfrm>
                <a:off x="6941428"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357" name="Freeform 356">
                <a:extLst>
                  <a:ext uri="{FF2B5EF4-FFF2-40B4-BE49-F238E27FC236}">
                    <a16:creationId xmlns:a16="http://schemas.microsoft.com/office/drawing/2014/main" id="{D6B1FADA-56FB-F147-9066-A582ED436904}"/>
                  </a:ext>
                </a:extLst>
              </p:cNvPr>
              <p:cNvSpPr/>
              <p:nvPr/>
            </p:nvSpPr>
            <p:spPr>
              <a:xfrm>
                <a:off x="6959896" y="4898802"/>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a:p>
            </p:txBody>
          </p:sp>
          <p:sp>
            <p:nvSpPr>
              <p:cNvPr id="359" name="Freeform 358">
                <a:extLst>
                  <a:ext uri="{FF2B5EF4-FFF2-40B4-BE49-F238E27FC236}">
                    <a16:creationId xmlns:a16="http://schemas.microsoft.com/office/drawing/2014/main" id="{23EB761C-2CF8-784A-BA45-9EBC3A6FC8C0}"/>
                  </a:ext>
                </a:extLst>
              </p:cNvPr>
              <p:cNvSpPr/>
              <p:nvPr/>
            </p:nvSpPr>
            <p:spPr>
              <a:xfrm>
                <a:off x="6965798"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a:p>
            </p:txBody>
          </p:sp>
          <p:sp>
            <p:nvSpPr>
              <p:cNvPr id="361" name="Freeform 360">
                <a:extLst>
                  <a:ext uri="{FF2B5EF4-FFF2-40B4-BE49-F238E27FC236}">
                    <a16:creationId xmlns:a16="http://schemas.microsoft.com/office/drawing/2014/main" id="{095DE0E4-5393-9C47-820C-C3A2282824CA}"/>
                  </a:ext>
                </a:extLst>
              </p:cNvPr>
              <p:cNvSpPr/>
              <p:nvPr/>
            </p:nvSpPr>
            <p:spPr>
              <a:xfrm>
                <a:off x="7000069"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5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5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5"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5" y="16097"/>
                    </a:cubicBezTo>
                    <a:close/>
                  </a:path>
                </a:pathLst>
              </a:custGeom>
              <a:solidFill>
                <a:srgbClr val="231F20"/>
              </a:solidFill>
              <a:ln w="9509" cap="flat">
                <a:noFill/>
                <a:prstDash val="solid"/>
                <a:miter/>
              </a:ln>
            </p:spPr>
            <p:txBody>
              <a:bodyPr rtlCol="0" anchor="ctr"/>
              <a:lstStyle/>
              <a:p>
                <a:endParaRPr lang="en-US"/>
              </a:p>
            </p:txBody>
          </p:sp>
          <p:sp>
            <p:nvSpPr>
              <p:cNvPr id="364" name="Freeform 363">
                <a:extLst>
                  <a:ext uri="{FF2B5EF4-FFF2-40B4-BE49-F238E27FC236}">
                    <a16:creationId xmlns:a16="http://schemas.microsoft.com/office/drawing/2014/main" id="{1EBDDB8A-6024-5E4F-8EAF-CED22F74692B}"/>
                  </a:ext>
                </a:extLst>
              </p:cNvPr>
              <p:cNvSpPr/>
              <p:nvPr/>
            </p:nvSpPr>
            <p:spPr>
              <a:xfrm>
                <a:off x="7018061"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7"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a:p>
            </p:txBody>
          </p:sp>
          <p:sp>
            <p:nvSpPr>
              <p:cNvPr id="365" name="Freeform 364">
                <a:extLst>
                  <a:ext uri="{FF2B5EF4-FFF2-40B4-BE49-F238E27FC236}">
                    <a16:creationId xmlns:a16="http://schemas.microsoft.com/office/drawing/2014/main" id="{A8E8257D-66C4-0C4E-902E-EBF149771B33}"/>
                  </a:ext>
                </a:extLst>
              </p:cNvPr>
              <p:cNvSpPr/>
              <p:nvPr/>
            </p:nvSpPr>
            <p:spPr>
              <a:xfrm>
                <a:off x="7027486"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947 w 15802"/>
                  <a:gd name="connsiteY5" fmla="*/ 9239 h 18480"/>
                  <a:gd name="connsiteX6" fmla="*/ 7901 w 15802"/>
                  <a:gd name="connsiteY6" fmla="*/ 2191 h 18480"/>
                  <a:gd name="connsiteX7" fmla="*/ 2856 w 15802"/>
                  <a:gd name="connsiteY7" fmla="*/ 9239 h 18480"/>
                  <a:gd name="connsiteX8" fmla="*/ 7901 w 15802"/>
                  <a:gd name="connsiteY8" fmla="*/ 16288 h 18480"/>
                  <a:gd name="connsiteX9" fmla="*/ 12947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716"/>
                      <a:pt x="12947" y="9239"/>
                    </a:cubicBezTo>
                    <a:close/>
                  </a:path>
                </a:pathLst>
              </a:custGeom>
              <a:solidFill>
                <a:srgbClr val="231F20"/>
              </a:solidFill>
              <a:ln w="9509" cap="flat">
                <a:noFill/>
                <a:prstDash val="solid"/>
                <a:miter/>
              </a:ln>
            </p:spPr>
            <p:txBody>
              <a:bodyPr rtlCol="0" anchor="ctr"/>
              <a:lstStyle/>
              <a:p>
                <a:endParaRPr lang="en-US"/>
              </a:p>
            </p:txBody>
          </p:sp>
          <p:sp>
            <p:nvSpPr>
              <p:cNvPr id="366" name="Freeform 365">
                <a:extLst>
                  <a:ext uri="{FF2B5EF4-FFF2-40B4-BE49-F238E27FC236}">
                    <a16:creationId xmlns:a16="http://schemas.microsoft.com/office/drawing/2014/main" id="{4B7AB930-11BB-4A45-B8BE-7179488005D8}"/>
                  </a:ext>
                </a:extLst>
              </p:cNvPr>
              <p:cNvSpPr/>
              <p:nvPr/>
            </p:nvSpPr>
            <p:spPr>
              <a:xfrm>
                <a:off x="7041956" y="4898802"/>
                <a:ext cx="7425" cy="30194"/>
              </a:xfrm>
              <a:custGeom>
                <a:avLst/>
                <a:gdLst>
                  <a:gd name="connsiteX0" fmla="*/ 4855 w 7425"/>
                  <a:gd name="connsiteY0" fmla="*/ 6096 h 30194"/>
                  <a:gd name="connsiteX1" fmla="*/ 7425 w 7425"/>
                  <a:gd name="connsiteY1" fmla="*/ 6096 h 30194"/>
                  <a:gd name="connsiteX2" fmla="*/ 7425 w 7425"/>
                  <a:gd name="connsiteY2" fmla="*/ 23050 h 30194"/>
                  <a:gd name="connsiteX3" fmla="*/ 2475 w 7425"/>
                  <a:gd name="connsiteY3" fmla="*/ 30194 h 30194"/>
                  <a:gd name="connsiteX4" fmla="*/ 0 w 7425"/>
                  <a:gd name="connsiteY4" fmla="*/ 29908 h 30194"/>
                  <a:gd name="connsiteX5" fmla="*/ 0 w 7425"/>
                  <a:gd name="connsiteY5" fmla="*/ 27908 h 30194"/>
                  <a:gd name="connsiteX6" fmla="*/ 1904 w 7425"/>
                  <a:gd name="connsiteY6" fmla="*/ 28099 h 30194"/>
                  <a:gd name="connsiteX7" fmla="*/ 4760 w 7425"/>
                  <a:gd name="connsiteY7" fmla="*/ 23241 h 30194"/>
                  <a:gd name="connsiteX8" fmla="*/ 4760 w 7425"/>
                  <a:gd name="connsiteY8" fmla="*/ 6096 h 30194"/>
                  <a:gd name="connsiteX9" fmla="*/ 4855 w 7425"/>
                  <a:gd name="connsiteY9" fmla="*/ 0 h 30194"/>
                  <a:gd name="connsiteX10" fmla="*/ 7425 w 7425"/>
                  <a:gd name="connsiteY10" fmla="*/ 0 h 30194"/>
                  <a:gd name="connsiteX11" fmla="*/ 7425 w 7425"/>
                  <a:gd name="connsiteY11" fmla="*/ 2572 h 30194"/>
                  <a:gd name="connsiteX12" fmla="*/ 4855 w 7425"/>
                  <a:gd name="connsiteY12" fmla="*/ 2572 h 30194"/>
                  <a:gd name="connsiteX13" fmla="*/ 4855 w 7425"/>
                  <a:gd name="connsiteY13" fmla="*/ 0 h 3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25" h="30194">
                    <a:moveTo>
                      <a:pt x="4855" y="6096"/>
                    </a:moveTo>
                    <a:lnTo>
                      <a:pt x="7425" y="6096"/>
                    </a:lnTo>
                    <a:lnTo>
                      <a:pt x="7425" y="23050"/>
                    </a:lnTo>
                    <a:cubicBezTo>
                      <a:pt x="7425" y="28004"/>
                      <a:pt x="6378" y="30194"/>
                      <a:pt x="2475" y="30194"/>
                    </a:cubicBezTo>
                    <a:cubicBezTo>
                      <a:pt x="1809" y="30194"/>
                      <a:pt x="1047" y="30099"/>
                      <a:pt x="0" y="29908"/>
                    </a:cubicBezTo>
                    <a:lnTo>
                      <a:pt x="0" y="27908"/>
                    </a:lnTo>
                    <a:cubicBezTo>
                      <a:pt x="857" y="28004"/>
                      <a:pt x="1523" y="28099"/>
                      <a:pt x="1904" y="28099"/>
                    </a:cubicBezTo>
                    <a:cubicBezTo>
                      <a:pt x="4474" y="28099"/>
                      <a:pt x="4760" y="26575"/>
                      <a:pt x="4760" y="23241"/>
                    </a:cubicBezTo>
                    <a:lnTo>
                      <a:pt x="4760" y="6096"/>
                    </a:lnTo>
                    <a:close/>
                    <a:moveTo>
                      <a:pt x="4855" y="0"/>
                    </a:moveTo>
                    <a:lnTo>
                      <a:pt x="7425" y="0"/>
                    </a:lnTo>
                    <a:lnTo>
                      <a:pt x="7425" y="2572"/>
                    </a:lnTo>
                    <a:lnTo>
                      <a:pt x="4855" y="2572"/>
                    </a:lnTo>
                    <a:lnTo>
                      <a:pt x="4855" y="0"/>
                    </a:lnTo>
                    <a:close/>
                  </a:path>
                </a:pathLst>
              </a:custGeom>
              <a:solidFill>
                <a:srgbClr val="231F20"/>
              </a:solidFill>
              <a:ln w="9509" cap="flat">
                <a:noFill/>
                <a:prstDash val="solid"/>
                <a:miter/>
              </a:ln>
            </p:spPr>
            <p:txBody>
              <a:bodyPr rtlCol="0" anchor="ctr"/>
              <a:lstStyle/>
              <a:p>
                <a:endParaRPr lang="en-US"/>
              </a:p>
            </p:txBody>
          </p:sp>
          <p:sp>
            <p:nvSpPr>
              <p:cNvPr id="367" name="Freeform 366">
                <a:extLst>
                  <a:ext uri="{FF2B5EF4-FFF2-40B4-BE49-F238E27FC236}">
                    <a16:creationId xmlns:a16="http://schemas.microsoft.com/office/drawing/2014/main" id="{00082771-CB68-A84B-83CB-A7D98144F550}"/>
                  </a:ext>
                </a:extLst>
              </p:cNvPr>
              <p:cNvSpPr/>
              <p:nvPr/>
            </p:nvSpPr>
            <p:spPr>
              <a:xfrm>
                <a:off x="7052998"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7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429"/>
                    </a:moveTo>
                    <a:cubicBezTo>
                      <a:pt x="12661" y="4000"/>
                      <a:pt x="10853" y="2096"/>
                      <a:pt x="7997"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a:p>
            </p:txBody>
          </p:sp>
          <p:sp>
            <p:nvSpPr>
              <p:cNvPr id="368" name="Freeform 367">
                <a:extLst>
                  <a:ext uri="{FF2B5EF4-FFF2-40B4-BE49-F238E27FC236}">
                    <a16:creationId xmlns:a16="http://schemas.microsoft.com/office/drawing/2014/main" id="{B13047C5-EE99-6840-8702-C549C13941E3}"/>
                  </a:ext>
                </a:extLst>
              </p:cNvPr>
              <p:cNvSpPr/>
              <p:nvPr/>
            </p:nvSpPr>
            <p:spPr>
              <a:xfrm>
                <a:off x="7070991" y="4904422"/>
                <a:ext cx="14184" cy="18478"/>
              </a:xfrm>
              <a:custGeom>
                <a:avLst/>
                <a:gdLst>
                  <a:gd name="connsiteX0" fmla="*/ 7520 w 14184"/>
                  <a:gd name="connsiteY0" fmla="*/ 2191 h 18478"/>
                  <a:gd name="connsiteX1" fmla="*/ 2761 w 14184"/>
                  <a:gd name="connsiteY1" fmla="*/ 9239 h 18478"/>
                  <a:gd name="connsiteX2" fmla="*/ 7520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0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0" y="2191"/>
                    </a:moveTo>
                    <a:cubicBezTo>
                      <a:pt x="4760" y="2191"/>
                      <a:pt x="2761" y="4763"/>
                      <a:pt x="2761" y="9239"/>
                    </a:cubicBezTo>
                    <a:cubicBezTo>
                      <a:pt x="2761" y="13621"/>
                      <a:pt x="4665" y="16193"/>
                      <a:pt x="7520"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233" y="3810"/>
                      <a:pt x="9520" y="2191"/>
                      <a:pt x="7520" y="2191"/>
                    </a:cubicBezTo>
                    <a:close/>
                  </a:path>
                </a:pathLst>
              </a:custGeom>
              <a:solidFill>
                <a:srgbClr val="231F20"/>
              </a:solidFill>
              <a:ln w="9509" cap="flat">
                <a:noFill/>
                <a:prstDash val="solid"/>
                <a:miter/>
              </a:ln>
            </p:spPr>
            <p:txBody>
              <a:bodyPr rtlCol="0" anchor="ctr"/>
              <a:lstStyle/>
              <a:p>
                <a:endParaRPr lang="en-US"/>
              </a:p>
            </p:txBody>
          </p:sp>
          <p:sp>
            <p:nvSpPr>
              <p:cNvPr id="369" name="Freeform 368">
                <a:extLst>
                  <a:ext uri="{FF2B5EF4-FFF2-40B4-BE49-F238E27FC236}">
                    <a16:creationId xmlns:a16="http://schemas.microsoft.com/office/drawing/2014/main" id="{EA36435B-464F-664B-AC0B-8E56D0BDD9AE}"/>
                  </a:ext>
                </a:extLst>
              </p:cNvPr>
              <p:cNvSpPr/>
              <p:nvPr/>
            </p:nvSpPr>
            <p:spPr>
              <a:xfrm>
                <a:off x="7086222"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370" name="Freeform 369">
                <a:extLst>
                  <a:ext uri="{FF2B5EF4-FFF2-40B4-BE49-F238E27FC236}">
                    <a16:creationId xmlns:a16="http://schemas.microsoft.com/office/drawing/2014/main" id="{F9970F17-CB54-9542-8F1E-9E97FD5D49C4}"/>
                  </a:ext>
                </a:extLst>
              </p:cNvPr>
              <p:cNvSpPr/>
              <p:nvPr/>
            </p:nvSpPr>
            <p:spPr>
              <a:xfrm>
                <a:off x="7116304"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371" name="Freeform 370">
                <a:extLst>
                  <a:ext uri="{FF2B5EF4-FFF2-40B4-BE49-F238E27FC236}">
                    <a16:creationId xmlns:a16="http://schemas.microsoft.com/office/drawing/2014/main" id="{610CBFE4-DA94-5046-93B9-0D2E0D7680A5}"/>
                  </a:ext>
                </a:extLst>
              </p:cNvPr>
              <p:cNvSpPr/>
              <p:nvPr/>
            </p:nvSpPr>
            <p:spPr>
              <a:xfrm>
                <a:off x="7133440" y="4904517"/>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6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96 w 15136"/>
                  <a:gd name="connsiteY15" fmla="*/ 9049 h 18383"/>
                  <a:gd name="connsiteX16" fmla="*/ 2856 w 15136"/>
                  <a:gd name="connsiteY16" fmla="*/ 13049 h 18383"/>
                  <a:gd name="connsiteX17" fmla="*/ 6473 w 15136"/>
                  <a:gd name="connsiteY17" fmla="*/ 16192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757" y="17050"/>
                      <a:pt x="8663"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6"/>
                      <a:pt x="7711" y="2096"/>
                    </a:cubicBezTo>
                    <a:cubicBezTo>
                      <a:pt x="5045" y="2096"/>
                      <a:pt x="3522" y="3048"/>
                      <a:pt x="3046" y="5143"/>
                    </a:cubicBezTo>
                    <a:lnTo>
                      <a:pt x="571" y="4763"/>
                    </a:lnTo>
                    <a:cubicBezTo>
                      <a:pt x="1333" y="1619"/>
                      <a:pt x="3808" y="0"/>
                      <a:pt x="8187" y="0"/>
                    </a:cubicBezTo>
                    <a:cubicBezTo>
                      <a:pt x="12756" y="0"/>
                      <a:pt x="14660" y="2191"/>
                      <a:pt x="14660" y="6953"/>
                    </a:cubicBezTo>
                    <a:lnTo>
                      <a:pt x="14660" y="14478"/>
                    </a:lnTo>
                    <a:cubicBezTo>
                      <a:pt x="14660" y="15812"/>
                      <a:pt x="14755" y="16954"/>
                      <a:pt x="15136" y="18097"/>
                    </a:cubicBezTo>
                    <a:lnTo>
                      <a:pt x="12471" y="18097"/>
                    </a:lnTo>
                    <a:cubicBezTo>
                      <a:pt x="12185" y="16954"/>
                      <a:pt x="11995" y="15812"/>
                      <a:pt x="11995" y="14668"/>
                    </a:cubicBezTo>
                    <a:close/>
                    <a:moveTo>
                      <a:pt x="9996" y="9049"/>
                    </a:moveTo>
                    <a:cubicBezTo>
                      <a:pt x="5236" y="9049"/>
                      <a:pt x="2856" y="10477"/>
                      <a:pt x="2856" y="13049"/>
                    </a:cubicBezTo>
                    <a:cubicBezTo>
                      <a:pt x="2856" y="14954"/>
                      <a:pt x="4189" y="16192"/>
                      <a:pt x="6473" y="16192"/>
                    </a:cubicBezTo>
                    <a:cubicBezTo>
                      <a:pt x="9520" y="16192"/>
                      <a:pt x="11995" y="13430"/>
                      <a:pt x="11995" y="10001"/>
                    </a:cubicBezTo>
                    <a:lnTo>
                      <a:pt x="11995" y="9049"/>
                    </a:lnTo>
                    <a:cubicBezTo>
                      <a:pt x="11328" y="9049"/>
                      <a:pt x="10662" y="9049"/>
                      <a:pt x="9996" y="9049"/>
                    </a:cubicBezTo>
                    <a:close/>
                  </a:path>
                </a:pathLst>
              </a:custGeom>
              <a:solidFill>
                <a:srgbClr val="231F20"/>
              </a:solidFill>
              <a:ln w="9509" cap="flat">
                <a:noFill/>
                <a:prstDash val="solid"/>
                <a:miter/>
              </a:ln>
            </p:spPr>
            <p:txBody>
              <a:bodyPr rtlCol="0" anchor="ctr"/>
              <a:lstStyle/>
              <a:p>
                <a:endParaRPr lang="en-US"/>
              </a:p>
            </p:txBody>
          </p:sp>
          <p:sp>
            <p:nvSpPr>
              <p:cNvPr id="372" name="Freeform 371">
                <a:extLst>
                  <a:ext uri="{FF2B5EF4-FFF2-40B4-BE49-F238E27FC236}">
                    <a16:creationId xmlns:a16="http://schemas.microsoft.com/office/drawing/2014/main" id="{652D5582-DDE3-5A42-B709-D32A8F4B8C6C}"/>
                  </a:ext>
                </a:extLst>
              </p:cNvPr>
              <p:cNvSpPr/>
              <p:nvPr/>
            </p:nvSpPr>
            <p:spPr>
              <a:xfrm>
                <a:off x="7150956"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a:p>
            </p:txBody>
          </p:sp>
          <p:sp>
            <p:nvSpPr>
              <p:cNvPr id="373" name="Freeform 372">
                <a:extLst>
                  <a:ext uri="{FF2B5EF4-FFF2-40B4-BE49-F238E27FC236}">
                    <a16:creationId xmlns:a16="http://schemas.microsoft.com/office/drawing/2014/main" id="{391C876F-3808-3345-A420-0098CDD5074E}"/>
                  </a:ext>
                </a:extLst>
              </p:cNvPr>
              <p:cNvSpPr/>
              <p:nvPr/>
            </p:nvSpPr>
            <p:spPr>
              <a:xfrm>
                <a:off x="7185227" y="4898802"/>
                <a:ext cx="14565" cy="24003"/>
              </a:xfrm>
              <a:custGeom>
                <a:avLst/>
                <a:gdLst>
                  <a:gd name="connsiteX0" fmla="*/ 0 w 14565"/>
                  <a:gd name="connsiteY0" fmla="*/ 0 h 24003"/>
                  <a:gd name="connsiteX1" fmla="*/ 2570 w 14565"/>
                  <a:gd name="connsiteY1" fmla="*/ 0 h 24003"/>
                  <a:gd name="connsiteX2" fmla="*/ 2570 w 14565"/>
                  <a:gd name="connsiteY2" fmla="*/ 9239 h 24003"/>
                  <a:gd name="connsiteX3" fmla="*/ 7806 w 14565"/>
                  <a:gd name="connsiteY3" fmla="*/ 5620 h 24003"/>
                  <a:gd name="connsiteX4" fmla="*/ 14565 w 14565"/>
                  <a:gd name="connsiteY4" fmla="*/ 14764 h 24003"/>
                  <a:gd name="connsiteX5" fmla="*/ 7711 w 14565"/>
                  <a:gd name="connsiteY5" fmla="*/ 24003 h 24003"/>
                  <a:gd name="connsiteX6" fmla="*/ 2380 w 14565"/>
                  <a:gd name="connsiteY6" fmla="*/ 20669 h 24003"/>
                  <a:gd name="connsiteX7" fmla="*/ 1333 w 14565"/>
                  <a:gd name="connsiteY7" fmla="*/ 23813 h 24003"/>
                  <a:gd name="connsiteX8" fmla="*/ 0 w 14565"/>
                  <a:gd name="connsiteY8" fmla="*/ 23813 h 24003"/>
                  <a:gd name="connsiteX9" fmla="*/ 0 w 14565"/>
                  <a:gd name="connsiteY9" fmla="*/ 0 h 24003"/>
                  <a:gd name="connsiteX10" fmla="*/ 7044 w 14565"/>
                  <a:gd name="connsiteY10" fmla="*/ 21717 h 24003"/>
                  <a:gd name="connsiteX11" fmla="*/ 11709 w 14565"/>
                  <a:gd name="connsiteY11" fmla="*/ 14764 h 24003"/>
                  <a:gd name="connsiteX12" fmla="*/ 7140 w 14565"/>
                  <a:gd name="connsiteY12" fmla="*/ 7906 h 24003"/>
                  <a:gd name="connsiteX13" fmla="*/ 2570 w 14565"/>
                  <a:gd name="connsiteY13" fmla="*/ 13335 h 24003"/>
                  <a:gd name="connsiteX14" fmla="*/ 2570 w 14565"/>
                  <a:gd name="connsiteY14" fmla="*/ 16192 h 24003"/>
                  <a:gd name="connsiteX15" fmla="*/ 7044 w 14565"/>
                  <a:gd name="connsiteY15" fmla="*/ 2171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3">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717"/>
                    </a:moveTo>
                    <a:cubicBezTo>
                      <a:pt x="9900" y="21717"/>
                      <a:pt x="11709" y="19241"/>
                      <a:pt x="11709" y="14764"/>
                    </a:cubicBezTo>
                    <a:cubicBezTo>
                      <a:pt x="11709" y="10382"/>
                      <a:pt x="9900" y="7906"/>
                      <a:pt x="7140" y="7906"/>
                    </a:cubicBezTo>
                    <a:cubicBezTo>
                      <a:pt x="4665" y="7906"/>
                      <a:pt x="2570" y="10096"/>
                      <a:pt x="2570" y="13335"/>
                    </a:cubicBezTo>
                    <a:lnTo>
                      <a:pt x="2570" y="16192"/>
                    </a:lnTo>
                    <a:cubicBezTo>
                      <a:pt x="2570" y="19717"/>
                      <a:pt x="4474" y="21717"/>
                      <a:pt x="7044" y="21717"/>
                    </a:cubicBezTo>
                    <a:close/>
                  </a:path>
                </a:pathLst>
              </a:custGeom>
              <a:solidFill>
                <a:srgbClr val="231F20"/>
              </a:solidFill>
              <a:ln w="9509" cap="flat">
                <a:noFill/>
                <a:prstDash val="solid"/>
                <a:miter/>
              </a:ln>
            </p:spPr>
            <p:txBody>
              <a:bodyPr rtlCol="0" anchor="ctr"/>
              <a:lstStyle/>
              <a:p>
                <a:endParaRPr lang="en-US"/>
              </a:p>
            </p:txBody>
          </p:sp>
          <p:sp>
            <p:nvSpPr>
              <p:cNvPr id="374" name="Freeform 373">
                <a:extLst>
                  <a:ext uri="{FF2B5EF4-FFF2-40B4-BE49-F238E27FC236}">
                    <a16:creationId xmlns:a16="http://schemas.microsoft.com/office/drawing/2014/main" id="{5959F929-9D65-4548-99E8-BE2D37E801AB}"/>
                  </a:ext>
                </a:extLst>
              </p:cNvPr>
              <p:cNvSpPr/>
              <p:nvPr/>
            </p:nvSpPr>
            <p:spPr>
              <a:xfrm>
                <a:off x="7201981"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429 h 18478"/>
                  <a:gd name="connsiteX12" fmla="*/ 8092 w 15612"/>
                  <a:gd name="connsiteY12" fmla="*/ 2096 h 18478"/>
                  <a:gd name="connsiteX13" fmla="*/ 2951 w 15612"/>
                  <a:gd name="connsiteY13" fmla="*/ 7429 h 18478"/>
                  <a:gd name="connsiteX14" fmla="*/ 12851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429"/>
                    </a:moveTo>
                    <a:cubicBezTo>
                      <a:pt x="12756" y="4000"/>
                      <a:pt x="10948" y="2096"/>
                      <a:pt x="8092" y="2096"/>
                    </a:cubicBezTo>
                    <a:cubicBezTo>
                      <a:pt x="5236" y="2096"/>
                      <a:pt x="3427" y="4000"/>
                      <a:pt x="2951" y="7429"/>
                    </a:cubicBezTo>
                    <a:lnTo>
                      <a:pt x="12851" y="7429"/>
                    </a:lnTo>
                    <a:close/>
                  </a:path>
                </a:pathLst>
              </a:custGeom>
              <a:solidFill>
                <a:srgbClr val="231F20"/>
              </a:solidFill>
              <a:ln w="9509" cap="flat">
                <a:noFill/>
                <a:prstDash val="solid"/>
                <a:miter/>
              </a:ln>
            </p:spPr>
            <p:txBody>
              <a:bodyPr rtlCol="0" anchor="ctr"/>
              <a:lstStyle/>
              <a:p>
                <a:endParaRPr lang="en-US"/>
              </a:p>
            </p:txBody>
          </p:sp>
          <p:sp>
            <p:nvSpPr>
              <p:cNvPr id="375" name="Freeform 374">
                <a:extLst>
                  <a:ext uri="{FF2B5EF4-FFF2-40B4-BE49-F238E27FC236}">
                    <a16:creationId xmlns:a16="http://schemas.microsoft.com/office/drawing/2014/main" id="{C67C0496-B253-EB4D-A117-8AD463FC942A}"/>
                  </a:ext>
                </a:extLst>
              </p:cNvPr>
              <p:cNvSpPr/>
              <p:nvPr/>
            </p:nvSpPr>
            <p:spPr>
              <a:xfrm>
                <a:off x="7219878"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519" y="18479"/>
                      <a:pt x="7901" y="18479"/>
                    </a:cubicBezTo>
                    <a:close/>
                    <a:moveTo>
                      <a:pt x="12756" y="7429"/>
                    </a:moveTo>
                    <a:cubicBezTo>
                      <a:pt x="12661" y="4000"/>
                      <a:pt x="10852" y="2096"/>
                      <a:pt x="7996"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a:p>
            </p:txBody>
          </p:sp>
          <p:sp>
            <p:nvSpPr>
              <p:cNvPr id="376" name="Freeform 375">
                <a:extLst>
                  <a:ext uri="{FF2B5EF4-FFF2-40B4-BE49-F238E27FC236}">
                    <a16:creationId xmlns:a16="http://schemas.microsoft.com/office/drawing/2014/main" id="{B44E881F-1A24-AB42-B634-04CEE61B47CE}"/>
                  </a:ext>
                </a:extLst>
              </p:cNvPr>
              <p:cNvSpPr/>
              <p:nvPr/>
            </p:nvSpPr>
            <p:spPr>
              <a:xfrm>
                <a:off x="7239013"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377" name="Freeform 376">
                <a:extLst>
                  <a:ext uri="{FF2B5EF4-FFF2-40B4-BE49-F238E27FC236}">
                    <a16:creationId xmlns:a16="http://schemas.microsoft.com/office/drawing/2014/main" id="{2017C65E-BAF2-524C-92A8-73EA05BC8D90}"/>
                  </a:ext>
                </a:extLst>
              </p:cNvPr>
              <p:cNvSpPr/>
              <p:nvPr/>
            </p:nvSpPr>
            <p:spPr>
              <a:xfrm>
                <a:off x="7272332" y="4898421"/>
                <a:ext cx="10947" cy="24002"/>
              </a:xfrm>
              <a:custGeom>
                <a:avLst/>
                <a:gdLst>
                  <a:gd name="connsiteX0" fmla="*/ 3142 w 10947"/>
                  <a:gd name="connsiteY0" fmla="*/ 8382 h 24002"/>
                  <a:gd name="connsiteX1" fmla="*/ 0 w 10947"/>
                  <a:gd name="connsiteY1" fmla="*/ 8382 h 24002"/>
                  <a:gd name="connsiteX2" fmla="*/ 0 w 10947"/>
                  <a:gd name="connsiteY2" fmla="*/ 6477 h 24002"/>
                  <a:gd name="connsiteX3" fmla="*/ 3142 w 10947"/>
                  <a:gd name="connsiteY3" fmla="*/ 6477 h 24002"/>
                  <a:gd name="connsiteX4" fmla="*/ 3142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3 w 10947"/>
                  <a:gd name="connsiteY8" fmla="*/ 2191 h 24002"/>
                  <a:gd name="connsiteX9" fmla="*/ 5712 w 10947"/>
                  <a:gd name="connsiteY9" fmla="*/ 5810 h 24002"/>
                  <a:gd name="connsiteX10" fmla="*/ 5712 w 10947"/>
                  <a:gd name="connsiteY10" fmla="*/ 6477 h 24002"/>
                  <a:gd name="connsiteX11" fmla="*/ 9900 w 10947"/>
                  <a:gd name="connsiteY11" fmla="*/ 6477 h 24002"/>
                  <a:gd name="connsiteX12" fmla="*/ 9900 w 10947"/>
                  <a:gd name="connsiteY12" fmla="*/ 8382 h 24002"/>
                  <a:gd name="connsiteX13" fmla="*/ 5712 w 10947"/>
                  <a:gd name="connsiteY13" fmla="*/ 8382 h 24002"/>
                  <a:gd name="connsiteX14" fmla="*/ 5712 w 10947"/>
                  <a:gd name="connsiteY14" fmla="*/ 24003 h 24002"/>
                  <a:gd name="connsiteX15" fmla="*/ 3142 w 10947"/>
                  <a:gd name="connsiteY15" fmla="*/ 24003 h 24002"/>
                  <a:gd name="connsiteX16" fmla="*/ 3142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0"/>
                    </a:cubicBezTo>
                    <a:lnTo>
                      <a:pt x="10948" y="2381"/>
                    </a:lnTo>
                    <a:cubicBezTo>
                      <a:pt x="9996" y="2191"/>
                      <a:pt x="9329" y="2191"/>
                      <a:pt x="8853" y="2191"/>
                    </a:cubicBezTo>
                    <a:cubicBezTo>
                      <a:pt x="6664" y="2191"/>
                      <a:pt x="5712" y="3334"/>
                      <a:pt x="5712" y="5810"/>
                    </a:cubicBezTo>
                    <a:cubicBezTo>
                      <a:pt x="5712" y="6001"/>
                      <a:pt x="5712" y="6286"/>
                      <a:pt x="5712" y="6477"/>
                    </a:cubicBezTo>
                    <a:lnTo>
                      <a:pt x="9900" y="6477"/>
                    </a:lnTo>
                    <a:lnTo>
                      <a:pt x="9900"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a:p>
            </p:txBody>
          </p:sp>
          <p:sp>
            <p:nvSpPr>
              <p:cNvPr id="378" name="Freeform 377">
                <a:extLst>
                  <a:ext uri="{FF2B5EF4-FFF2-40B4-BE49-F238E27FC236}">
                    <a16:creationId xmlns:a16="http://schemas.microsoft.com/office/drawing/2014/main" id="{C96127E5-8D44-5E4A-913A-3E6AD0735A4F}"/>
                  </a:ext>
                </a:extLst>
              </p:cNvPr>
              <p:cNvSpPr/>
              <p:nvPr/>
            </p:nvSpPr>
            <p:spPr>
              <a:xfrm>
                <a:off x="7284041"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3"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a:p>
            </p:txBody>
          </p:sp>
          <p:sp>
            <p:nvSpPr>
              <p:cNvPr id="379" name="Freeform 378">
                <a:extLst>
                  <a:ext uri="{FF2B5EF4-FFF2-40B4-BE49-F238E27FC236}">
                    <a16:creationId xmlns:a16="http://schemas.microsoft.com/office/drawing/2014/main" id="{6B66D789-FAA0-1F43-B8F2-5A52FB58B190}"/>
                  </a:ext>
                </a:extLst>
              </p:cNvPr>
              <p:cNvSpPr/>
              <p:nvPr/>
            </p:nvSpPr>
            <p:spPr>
              <a:xfrm>
                <a:off x="7302509"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380" name="Freeform 379">
                <a:extLst>
                  <a:ext uri="{FF2B5EF4-FFF2-40B4-BE49-F238E27FC236}">
                    <a16:creationId xmlns:a16="http://schemas.microsoft.com/office/drawing/2014/main" id="{A9FBC72C-5FFA-104E-99F8-486712AA502E}"/>
                  </a:ext>
                </a:extLst>
              </p:cNvPr>
              <p:cNvSpPr/>
              <p:nvPr/>
            </p:nvSpPr>
            <p:spPr>
              <a:xfrm>
                <a:off x="7319644" y="489870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96 h 24098"/>
                  <a:gd name="connsiteX11" fmla="*/ 2856 w 14565"/>
                  <a:gd name="connsiteY11" fmla="*/ 15050 h 24098"/>
                  <a:gd name="connsiteX12" fmla="*/ 7425 w 14565"/>
                  <a:gd name="connsiteY12" fmla="*/ 21908 h 24098"/>
                  <a:gd name="connsiteX13" fmla="*/ 11995 w 14565"/>
                  <a:gd name="connsiteY13" fmla="*/ 16288 h 24098"/>
                  <a:gd name="connsiteX14" fmla="*/ 11995 w 14565"/>
                  <a:gd name="connsiteY14" fmla="*/ 13621 h 24098"/>
                  <a:gd name="connsiteX15" fmla="*/ 7425 w 14565"/>
                  <a:gd name="connsiteY15" fmla="*/ 809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96"/>
                    </a:moveTo>
                    <a:cubicBezTo>
                      <a:pt x="4760" y="8096"/>
                      <a:pt x="2856" y="10573"/>
                      <a:pt x="2856" y="15050"/>
                    </a:cubicBezTo>
                    <a:cubicBezTo>
                      <a:pt x="2856" y="19431"/>
                      <a:pt x="4665" y="21908"/>
                      <a:pt x="7425" y="21908"/>
                    </a:cubicBezTo>
                    <a:cubicBezTo>
                      <a:pt x="9900" y="21908"/>
                      <a:pt x="11995" y="19717"/>
                      <a:pt x="11995" y="16288"/>
                    </a:cubicBezTo>
                    <a:lnTo>
                      <a:pt x="11995" y="13621"/>
                    </a:lnTo>
                    <a:cubicBezTo>
                      <a:pt x="11995" y="10096"/>
                      <a:pt x="10186" y="8096"/>
                      <a:pt x="7425" y="8096"/>
                    </a:cubicBezTo>
                    <a:close/>
                  </a:path>
                </a:pathLst>
              </a:custGeom>
              <a:solidFill>
                <a:srgbClr val="231F20"/>
              </a:solidFill>
              <a:ln w="9509" cap="flat">
                <a:noFill/>
                <a:prstDash val="solid"/>
                <a:miter/>
              </a:ln>
            </p:spPr>
            <p:txBody>
              <a:bodyPr rtlCol="0" anchor="ctr"/>
              <a:lstStyle/>
              <a:p>
                <a:endParaRPr lang="en-US"/>
              </a:p>
            </p:txBody>
          </p:sp>
          <p:sp>
            <p:nvSpPr>
              <p:cNvPr id="381" name="Freeform 380">
                <a:extLst>
                  <a:ext uri="{FF2B5EF4-FFF2-40B4-BE49-F238E27FC236}">
                    <a16:creationId xmlns:a16="http://schemas.microsoft.com/office/drawing/2014/main" id="{C8FE6655-D13A-9148-ADC1-5743DE50A617}"/>
                  </a:ext>
                </a:extLst>
              </p:cNvPr>
              <p:cNvSpPr/>
              <p:nvPr/>
            </p:nvSpPr>
            <p:spPr>
              <a:xfrm>
                <a:off x="7337636"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429 h 18478"/>
                  <a:gd name="connsiteX12" fmla="*/ 8092 w 15612"/>
                  <a:gd name="connsiteY12" fmla="*/ 2096 h 18478"/>
                  <a:gd name="connsiteX13" fmla="*/ 2951 w 15612"/>
                  <a:gd name="connsiteY13" fmla="*/ 7429 h 18478"/>
                  <a:gd name="connsiteX14" fmla="*/ 12851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429"/>
                    </a:moveTo>
                    <a:cubicBezTo>
                      <a:pt x="12756" y="4000"/>
                      <a:pt x="10948" y="2096"/>
                      <a:pt x="8092" y="2096"/>
                    </a:cubicBezTo>
                    <a:cubicBezTo>
                      <a:pt x="5236" y="2096"/>
                      <a:pt x="3427" y="4000"/>
                      <a:pt x="2951" y="7429"/>
                    </a:cubicBezTo>
                    <a:lnTo>
                      <a:pt x="12851" y="7429"/>
                    </a:lnTo>
                    <a:close/>
                  </a:path>
                </a:pathLst>
              </a:custGeom>
              <a:solidFill>
                <a:srgbClr val="231F20"/>
              </a:solidFill>
              <a:ln w="9509" cap="flat">
                <a:noFill/>
                <a:prstDash val="solid"/>
                <a:miter/>
              </a:ln>
            </p:spPr>
            <p:txBody>
              <a:bodyPr rtlCol="0" anchor="ctr"/>
              <a:lstStyle/>
              <a:p>
                <a:endParaRPr lang="en-US"/>
              </a:p>
            </p:txBody>
          </p:sp>
          <p:sp>
            <p:nvSpPr>
              <p:cNvPr id="382" name="Freeform 381">
                <a:extLst>
                  <a:ext uri="{FF2B5EF4-FFF2-40B4-BE49-F238E27FC236}">
                    <a16:creationId xmlns:a16="http://schemas.microsoft.com/office/drawing/2014/main" id="{9D07EE68-B3B6-1E4E-9B75-3117524DF836}"/>
                  </a:ext>
                </a:extLst>
              </p:cNvPr>
              <p:cNvSpPr/>
              <p:nvPr/>
            </p:nvSpPr>
            <p:spPr>
              <a:xfrm>
                <a:off x="7355629" y="4898707"/>
                <a:ext cx="14565" cy="24098"/>
              </a:xfrm>
              <a:custGeom>
                <a:avLst/>
                <a:gdLst>
                  <a:gd name="connsiteX0" fmla="*/ 14470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330 w 14565"/>
                  <a:gd name="connsiteY10" fmla="*/ 8096 h 24098"/>
                  <a:gd name="connsiteX11" fmla="*/ 2761 w 14565"/>
                  <a:gd name="connsiteY11" fmla="*/ 15050 h 24098"/>
                  <a:gd name="connsiteX12" fmla="*/ 7330 w 14565"/>
                  <a:gd name="connsiteY12" fmla="*/ 21908 h 24098"/>
                  <a:gd name="connsiteX13" fmla="*/ 11900 w 14565"/>
                  <a:gd name="connsiteY13" fmla="*/ 16288 h 24098"/>
                  <a:gd name="connsiteX14" fmla="*/ 11900 w 14565"/>
                  <a:gd name="connsiteY14" fmla="*/ 13621 h 24098"/>
                  <a:gd name="connsiteX15" fmla="*/ 7330 w 14565"/>
                  <a:gd name="connsiteY15" fmla="*/ 809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470"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330" y="8096"/>
                    </a:moveTo>
                    <a:cubicBezTo>
                      <a:pt x="4665" y="8096"/>
                      <a:pt x="2761" y="10573"/>
                      <a:pt x="2761" y="15050"/>
                    </a:cubicBezTo>
                    <a:cubicBezTo>
                      <a:pt x="2761" y="19431"/>
                      <a:pt x="4569" y="21908"/>
                      <a:pt x="7330" y="21908"/>
                    </a:cubicBezTo>
                    <a:cubicBezTo>
                      <a:pt x="9805" y="21908"/>
                      <a:pt x="11900" y="19717"/>
                      <a:pt x="11900" y="16288"/>
                    </a:cubicBezTo>
                    <a:lnTo>
                      <a:pt x="11900" y="13621"/>
                    </a:lnTo>
                    <a:cubicBezTo>
                      <a:pt x="11995" y="10096"/>
                      <a:pt x="10091" y="8096"/>
                      <a:pt x="7330" y="8096"/>
                    </a:cubicBezTo>
                    <a:close/>
                  </a:path>
                </a:pathLst>
              </a:custGeom>
              <a:solidFill>
                <a:srgbClr val="231F20"/>
              </a:solidFill>
              <a:ln w="9509" cap="flat">
                <a:noFill/>
                <a:prstDash val="solid"/>
                <a:miter/>
              </a:ln>
            </p:spPr>
            <p:txBody>
              <a:bodyPr rtlCol="0" anchor="ctr"/>
              <a:lstStyle/>
              <a:p>
                <a:endParaRPr lang="en-US"/>
              </a:p>
            </p:txBody>
          </p:sp>
          <p:sp>
            <p:nvSpPr>
              <p:cNvPr id="383" name="Freeform 382">
                <a:extLst>
                  <a:ext uri="{FF2B5EF4-FFF2-40B4-BE49-F238E27FC236}">
                    <a16:creationId xmlns:a16="http://schemas.microsoft.com/office/drawing/2014/main" id="{88692BD2-E7B8-9944-A1C0-4F63A1BF4C25}"/>
                  </a:ext>
                </a:extLst>
              </p:cNvPr>
              <p:cNvSpPr/>
              <p:nvPr/>
            </p:nvSpPr>
            <p:spPr>
              <a:xfrm>
                <a:off x="7389994" y="4904898"/>
                <a:ext cx="22371" cy="17525"/>
              </a:xfrm>
              <a:custGeom>
                <a:avLst/>
                <a:gdLst>
                  <a:gd name="connsiteX0" fmla="*/ 0 w 22371"/>
                  <a:gd name="connsiteY0" fmla="*/ 0 h 17525"/>
                  <a:gd name="connsiteX1" fmla="*/ 2570 w 22371"/>
                  <a:gd name="connsiteY1" fmla="*/ 0 h 17525"/>
                  <a:gd name="connsiteX2" fmla="*/ 6474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7 w 22371"/>
                  <a:gd name="connsiteY6" fmla="*/ 0 h 17525"/>
                  <a:gd name="connsiteX7" fmla="*/ 22371 w 22371"/>
                  <a:gd name="connsiteY7" fmla="*/ 0 h 17525"/>
                  <a:gd name="connsiteX8" fmla="*/ 17040 w 22371"/>
                  <a:gd name="connsiteY8" fmla="*/ 17526 h 17525"/>
                  <a:gd name="connsiteX9" fmla="*/ 14756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4" y="14097"/>
                    </a:lnTo>
                    <a:lnTo>
                      <a:pt x="10091" y="0"/>
                    </a:lnTo>
                    <a:lnTo>
                      <a:pt x="12090" y="0"/>
                    </a:lnTo>
                    <a:lnTo>
                      <a:pt x="15993" y="14097"/>
                    </a:lnTo>
                    <a:lnTo>
                      <a:pt x="20087" y="0"/>
                    </a:lnTo>
                    <a:lnTo>
                      <a:pt x="22371" y="0"/>
                    </a:lnTo>
                    <a:lnTo>
                      <a:pt x="17040" y="17526"/>
                    </a:lnTo>
                    <a:lnTo>
                      <a:pt x="14756"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a:p>
            </p:txBody>
          </p:sp>
          <p:sp>
            <p:nvSpPr>
              <p:cNvPr id="384" name="Freeform 383">
                <a:extLst>
                  <a:ext uri="{FF2B5EF4-FFF2-40B4-BE49-F238E27FC236}">
                    <a16:creationId xmlns:a16="http://schemas.microsoft.com/office/drawing/2014/main" id="{208D8111-65B5-BC4B-A646-4118F174811D}"/>
                  </a:ext>
                </a:extLst>
              </p:cNvPr>
              <p:cNvSpPr/>
              <p:nvPr/>
            </p:nvSpPr>
            <p:spPr>
              <a:xfrm>
                <a:off x="7414651" y="4898802"/>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a:p>
            </p:txBody>
          </p:sp>
          <p:sp>
            <p:nvSpPr>
              <p:cNvPr id="385" name="Freeform 384">
                <a:extLst>
                  <a:ext uri="{FF2B5EF4-FFF2-40B4-BE49-F238E27FC236}">
                    <a16:creationId xmlns:a16="http://schemas.microsoft.com/office/drawing/2014/main" id="{5D56232B-EE64-484E-94A5-FF6332D8C354}"/>
                  </a:ext>
                </a:extLst>
              </p:cNvPr>
              <p:cNvSpPr/>
              <p:nvPr/>
            </p:nvSpPr>
            <p:spPr>
              <a:xfrm>
                <a:off x="7419791"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386" name="Freeform 385">
                <a:extLst>
                  <a:ext uri="{FF2B5EF4-FFF2-40B4-BE49-F238E27FC236}">
                    <a16:creationId xmlns:a16="http://schemas.microsoft.com/office/drawing/2014/main" id="{A4B1D090-F5AF-194D-9BD7-8118B0F2D700}"/>
                  </a:ext>
                </a:extLst>
              </p:cNvPr>
              <p:cNvSpPr/>
              <p:nvPr/>
            </p:nvSpPr>
            <p:spPr>
              <a:xfrm>
                <a:off x="7432547"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387" name="Freeform 386">
                <a:extLst>
                  <a:ext uri="{FF2B5EF4-FFF2-40B4-BE49-F238E27FC236}">
                    <a16:creationId xmlns:a16="http://schemas.microsoft.com/office/drawing/2014/main" id="{22B7CC65-0BDD-3047-A172-C64997E86920}"/>
                  </a:ext>
                </a:extLst>
              </p:cNvPr>
              <p:cNvSpPr/>
              <p:nvPr/>
            </p:nvSpPr>
            <p:spPr>
              <a:xfrm>
                <a:off x="7466723"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89" y="12954"/>
                    </a:lnTo>
                    <a:close/>
                  </a:path>
                </a:pathLst>
              </a:custGeom>
              <a:solidFill>
                <a:srgbClr val="231F20"/>
              </a:solidFill>
              <a:ln w="9509" cap="flat">
                <a:noFill/>
                <a:prstDash val="solid"/>
                <a:miter/>
              </a:ln>
            </p:spPr>
            <p:txBody>
              <a:bodyPr rtlCol="0" anchor="ctr"/>
              <a:lstStyle/>
              <a:p>
                <a:endParaRPr lang="en-US"/>
              </a:p>
            </p:txBody>
          </p:sp>
          <p:sp>
            <p:nvSpPr>
              <p:cNvPr id="388" name="Freeform 387">
                <a:extLst>
                  <a:ext uri="{FF2B5EF4-FFF2-40B4-BE49-F238E27FC236}">
                    <a16:creationId xmlns:a16="http://schemas.microsoft.com/office/drawing/2014/main" id="{E63F332D-FB5A-E046-8902-0364F9B64C69}"/>
                  </a:ext>
                </a:extLst>
              </p:cNvPr>
              <p:cNvSpPr/>
              <p:nvPr/>
            </p:nvSpPr>
            <p:spPr>
              <a:xfrm>
                <a:off x="7483573"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2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2"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a:p>
            </p:txBody>
          </p:sp>
          <p:sp>
            <p:nvSpPr>
              <p:cNvPr id="389" name="Freeform 388">
                <a:extLst>
                  <a:ext uri="{FF2B5EF4-FFF2-40B4-BE49-F238E27FC236}">
                    <a16:creationId xmlns:a16="http://schemas.microsoft.com/office/drawing/2014/main" id="{AAF3EE3D-DEA4-5347-9608-C2019CB456FC}"/>
                  </a:ext>
                </a:extLst>
              </p:cNvPr>
              <p:cNvSpPr/>
              <p:nvPr/>
            </p:nvSpPr>
            <p:spPr>
              <a:xfrm>
                <a:off x="7502041"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379" y="16097"/>
                      <a:pt x="7044" y="16097"/>
                    </a:cubicBezTo>
                    <a:close/>
                  </a:path>
                </a:pathLst>
              </a:custGeom>
              <a:solidFill>
                <a:srgbClr val="231F20"/>
              </a:solidFill>
              <a:ln w="9509" cap="flat">
                <a:noFill/>
                <a:prstDash val="solid"/>
                <a:miter/>
              </a:ln>
            </p:spPr>
            <p:txBody>
              <a:bodyPr rtlCol="0" anchor="ctr"/>
              <a:lstStyle/>
              <a:p>
                <a:endParaRPr lang="en-US"/>
              </a:p>
            </p:txBody>
          </p:sp>
          <p:sp>
            <p:nvSpPr>
              <p:cNvPr id="390" name="Freeform 389">
                <a:extLst>
                  <a:ext uri="{FF2B5EF4-FFF2-40B4-BE49-F238E27FC236}">
                    <a16:creationId xmlns:a16="http://schemas.microsoft.com/office/drawing/2014/main" id="{B23E8B12-1E4D-E94B-8A9D-FB7EEE3FC466}"/>
                  </a:ext>
                </a:extLst>
              </p:cNvPr>
              <p:cNvSpPr/>
              <p:nvPr/>
            </p:nvSpPr>
            <p:spPr>
              <a:xfrm>
                <a:off x="7520128"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379" y="16097"/>
                      <a:pt x="7044" y="16097"/>
                    </a:cubicBezTo>
                    <a:close/>
                  </a:path>
                </a:pathLst>
              </a:custGeom>
              <a:solidFill>
                <a:srgbClr val="231F20"/>
              </a:solidFill>
              <a:ln w="9509" cap="flat">
                <a:noFill/>
                <a:prstDash val="solid"/>
                <a:miter/>
              </a:ln>
            </p:spPr>
            <p:txBody>
              <a:bodyPr rtlCol="0" anchor="ctr"/>
              <a:lstStyle/>
              <a:p>
                <a:endParaRPr lang="en-US"/>
              </a:p>
            </p:txBody>
          </p:sp>
          <p:sp>
            <p:nvSpPr>
              <p:cNvPr id="391" name="Freeform 390">
                <a:extLst>
                  <a:ext uri="{FF2B5EF4-FFF2-40B4-BE49-F238E27FC236}">
                    <a16:creationId xmlns:a16="http://schemas.microsoft.com/office/drawing/2014/main" id="{26E57589-02AE-5B41-A41B-BB67A848F4A1}"/>
                  </a:ext>
                </a:extLst>
              </p:cNvPr>
              <p:cNvSpPr/>
              <p:nvPr/>
            </p:nvSpPr>
            <p:spPr>
              <a:xfrm>
                <a:off x="7536978"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716"/>
                      <a:pt x="12852" y="9239"/>
                    </a:cubicBezTo>
                    <a:close/>
                  </a:path>
                </a:pathLst>
              </a:custGeom>
              <a:solidFill>
                <a:srgbClr val="231F20"/>
              </a:solidFill>
              <a:ln w="9509" cap="flat">
                <a:noFill/>
                <a:prstDash val="solid"/>
                <a:miter/>
              </a:ln>
            </p:spPr>
            <p:txBody>
              <a:bodyPr rtlCol="0" anchor="ctr"/>
              <a:lstStyle/>
              <a:p>
                <a:endParaRPr lang="en-US"/>
              </a:p>
            </p:txBody>
          </p:sp>
          <p:sp>
            <p:nvSpPr>
              <p:cNvPr id="392" name="Freeform 391">
                <a:extLst>
                  <a:ext uri="{FF2B5EF4-FFF2-40B4-BE49-F238E27FC236}">
                    <a16:creationId xmlns:a16="http://schemas.microsoft.com/office/drawing/2014/main" id="{5689EE5A-1111-944E-AEDB-D860B2EB6B0F}"/>
                  </a:ext>
                </a:extLst>
              </p:cNvPr>
              <p:cNvSpPr/>
              <p:nvPr/>
            </p:nvSpPr>
            <p:spPr>
              <a:xfrm>
                <a:off x="7556113"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a:p>
            </p:txBody>
          </p:sp>
          <p:sp>
            <p:nvSpPr>
              <p:cNvPr id="393" name="Freeform 392">
                <a:extLst>
                  <a:ext uri="{FF2B5EF4-FFF2-40B4-BE49-F238E27FC236}">
                    <a16:creationId xmlns:a16="http://schemas.microsoft.com/office/drawing/2014/main" id="{82BCB933-8951-B649-AC72-C966E2C74859}"/>
                  </a:ext>
                </a:extLst>
              </p:cNvPr>
              <p:cNvSpPr/>
              <p:nvPr/>
            </p:nvSpPr>
            <p:spPr>
              <a:xfrm>
                <a:off x="7564490"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394" name="Freeform 393">
                <a:extLst>
                  <a:ext uri="{FF2B5EF4-FFF2-40B4-BE49-F238E27FC236}">
                    <a16:creationId xmlns:a16="http://schemas.microsoft.com/office/drawing/2014/main" id="{415430DC-67DE-2E4C-B3E4-1828D9B03D78}"/>
                  </a:ext>
                </a:extLst>
              </p:cNvPr>
              <p:cNvSpPr/>
              <p:nvPr/>
            </p:nvSpPr>
            <p:spPr>
              <a:xfrm>
                <a:off x="7592287" y="4898421"/>
                <a:ext cx="10947" cy="24002"/>
              </a:xfrm>
              <a:custGeom>
                <a:avLst/>
                <a:gdLst>
                  <a:gd name="connsiteX0" fmla="*/ 3142 w 10947"/>
                  <a:gd name="connsiteY0" fmla="*/ 8382 h 24002"/>
                  <a:gd name="connsiteX1" fmla="*/ 0 w 10947"/>
                  <a:gd name="connsiteY1" fmla="*/ 8382 h 24002"/>
                  <a:gd name="connsiteX2" fmla="*/ 0 w 10947"/>
                  <a:gd name="connsiteY2" fmla="*/ 6477 h 24002"/>
                  <a:gd name="connsiteX3" fmla="*/ 3142 w 10947"/>
                  <a:gd name="connsiteY3" fmla="*/ 6477 h 24002"/>
                  <a:gd name="connsiteX4" fmla="*/ 3142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4 w 10947"/>
                  <a:gd name="connsiteY8" fmla="*/ 2191 h 24002"/>
                  <a:gd name="connsiteX9" fmla="*/ 5712 w 10947"/>
                  <a:gd name="connsiteY9" fmla="*/ 5810 h 24002"/>
                  <a:gd name="connsiteX10" fmla="*/ 5712 w 10947"/>
                  <a:gd name="connsiteY10" fmla="*/ 6477 h 24002"/>
                  <a:gd name="connsiteX11" fmla="*/ 9901 w 10947"/>
                  <a:gd name="connsiteY11" fmla="*/ 6477 h 24002"/>
                  <a:gd name="connsiteX12" fmla="*/ 9901 w 10947"/>
                  <a:gd name="connsiteY12" fmla="*/ 8382 h 24002"/>
                  <a:gd name="connsiteX13" fmla="*/ 5712 w 10947"/>
                  <a:gd name="connsiteY13" fmla="*/ 8382 h 24002"/>
                  <a:gd name="connsiteX14" fmla="*/ 5712 w 10947"/>
                  <a:gd name="connsiteY14" fmla="*/ 24003 h 24002"/>
                  <a:gd name="connsiteX15" fmla="*/ 3142 w 10947"/>
                  <a:gd name="connsiteY15" fmla="*/ 24003 h 24002"/>
                  <a:gd name="connsiteX16" fmla="*/ 3142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0"/>
                    </a:cubicBezTo>
                    <a:lnTo>
                      <a:pt x="10948" y="2381"/>
                    </a:lnTo>
                    <a:cubicBezTo>
                      <a:pt x="9996" y="2191"/>
                      <a:pt x="9329" y="2191"/>
                      <a:pt x="8854" y="2191"/>
                    </a:cubicBezTo>
                    <a:cubicBezTo>
                      <a:pt x="6664" y="2191"/>
                      <a:pt x="5712" y="3334"/>
                      <a:pt x="5712" y="5810"/>
                    </a:cubicBezTo>
                    <a:cubicBezTo>
                      <a:pt x="5712" y="6001"/>
                      <a:pt x="5712" y="6286"/>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a:p>
            </p:txBody>
          </p:sp>
          <p:sp>
            <p:nvSpPr>
              <p:cNvPr id="395" name="Freeform 394">
                <a:extLst>
                  <a:ext uri="{FF2B5EF4-FFF2-40B4-BE49-F238E27FC236}">
                    <a16:creationId xmlns:a16="http://schemas.microsoft.com/office/drawing/2014/main" id="{67AF1878-CA06-3C4E-9DFD-13F7A2D2243E}"/>
                  </a:ext>
                </a:extLst>
              </p:cNvPr>
              <p:cNvSpPr/>
              <p:nvPr/>
            </p:nvSpPr>
            <p:spPr>
              <a:xfrm>
                <a:off x="7603997"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a:p>
            </p:txBody>
          </p:sp>
          <p:sp>
            <p:nvSpPr>
              <p:cNvPr id="396" name="Freeform 395">
                <a:extLst>
                  <a:ext uri="{FF2B5EF4-FFF2-40B4-BE49-F238E27FC236}">
                    <a16:creationId xmlns:a16="http://schemas.microsoft.com/office/drawing/2014/main" id="{C0EA59C4-A316-174F-9F7D-DAB6583F3428}"/>
                  </a:ext>
                </a:extLst>
              </p:cNvPr>
              <p:cNvSpPr/>
              <p:nvPr/>
            </p:nvSpPr>
            <p:spPr>
              <a:xfrm>
                <a:off x="7613421"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142" y="18574"/>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716"/>
                      <a:pt x="12852" y="9239"/>
                    </a:cubicBezTo>
                    <a:close/>
                  </a:path>
                </a:pathLst>
              </a:custGeom>
              <a:solidFill>
                <a:srgbClr val="231F20"/>
              </a:solidFill>
              <a:ln w="9509" cap="flat">
                <a:noFill/>
                <a:prstDash val="solid"/>
                <a:miter/>
              </a:ln>
            </p:spPr>
            <p:txBody>
              <a:bodyPr rtlCol="0" anchor="ctr"/>
              <a:lstStyle/>
              <a:p>
                <a:endParaRPr lang="en-US"/>
              </a:p>
            </p:txBody>
          </p:sp>
          <p:sp>
            <p:nvSpPr>
              <p:cNvPr id="397" name="Freeform 396">
                <a:extLst>
                  <a:ext uri="{FF2B5EF4-FFF2-40B4-BE49-F238E27FC236}">
                    <a16:creationId xmlns:a16="http://schemas.microsoft.com/office/drawing/2014/main" id="{C0447CC9-E3D4-8B41-994C-55049BDEBBF9}"/>
                  </a:ext>
                </a:extLst>
              </p:cNvPr>
              <p:cNvSpPr/>
              <p:nvPr/>
            </p:nvSpPr>
            <p:spPr>
              <a:xfrm>
                <a:off x="7632651" y="4904517"/>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6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6"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a:p>
            </p:txBody>
          </p:sp>
          <p:sp>
            <p:nvSpPr>
              <p:cNvPr id="398" name="Freeform 397">
                <a:extLst>
                  <a:ext uri="{FF2B5EF4-FFF2-40B4-BE49-F238E27FC236}">
                    <a16:creationId xmlns:a16="http://schemas.microsoft.com/office/drawing/2014/main" id="{A741A315-C361-454A-84E6-24783F5E1CD5}"/>
                  </a:ext>
                </a:extLst>
              </p:cNvPr>
              <p:cNvSpPr/>
              <p:nvPr/>
            </p:nvSpPr>
            <p:spPr>
              <a:xfrm>
                <a:off x="7675775"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399" name="Freeform 398">
                <a:extLst>
                  <a:ext uri="{FF2B5EF4-FFF2-40B4-BE49-F238E27FC236}">
                    <a16:creationId xmlns:a16="http://schemas.microsoft.com/office/drawing/2014/main" id="{A387D586-A6E2-CF4E-8C9B-38CE0A58AAE7}"/>
                  </a:ext>
                </a:extLst>
              </p:cNvPr>
              <p:cNvSpPr/>
              <p:nvPr/>
            </p:nvSpPr>
            <p:spPr>
              <a:xfrm>
                <a:off x="7688627"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400" name="Freeform 399">
                <a:extLst>
                  <a:ext uri="{FF2B5EF4-FFF2-40B4-BE49-F238E27FC236}">
                    <a16:creationId xmlns:a16="http://schemas.microsoft.com/office/drawing/2014/main" id="{F124D230-D0A0-B344-8049-2C7351EC40A2}"/>
                  </a:ext>
                </a:extLst>
              </p:cNvPr>
              <p:cNvSpPr/>
              <p:nvPr/>
            </p:nvSpPr>
            <p:spPr>
              <a:xfrm>
                <a:off x="7705667"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429"/>
                    </a:moveTo>
                    <a:cubicBezTo>
                      <a:pt x="12661" y="4000"/>
                      <a:pt x="10853" y="2096"/>
                      <a:pt x="7996"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a:p>
            </p:txBody>
          </p:sp>
          <p:sp>
            <p:nvSpPr>
              <p:cNvPr id="401" name="Freeform 400">
                <a:extLst>
                  <a:ext uri="{FF2B5EF4-FFF2-40B4-BE49-F238E27FC236}">
                    <a16:creationId xmlns:a16="http://schemas.microsoft.com/office/drawing/2014/main" id="{F47C3DAA-6292-6E45-B52B-DC950A4E0AD0}"/>
                  </a:ext>
                </a:extLst>
              </p:cNvPr>
              <p:cNvSpPr/>
              <p:nvPr/>
            </p:nvSpPr>
            <p:spPr>
              <a:xfrm>
                <a:off x="7742413" y="4898802"/>
                <a:ext cx="15326" cy="23812"/>
              </a:xfrm>
              <a:custGeom>
                <a:avLst/>
                <a:gdLst>
                  <a:gd name="connsiteX0" fmla="*/ 0 w 15326"/>
                  <a:gd name="connsiteY0" fmla="*/ 0 h 23812"/>
                  <a:gd name="connsiteX1" fmla="*/ 15041 w 15326"/>
                  <a:gd name="connsiteY1" fmla="*/ 0 h 23812"/>
                  <a:gd name="connsiteX2" fmla="*/ 15041 w 15326"/>
                  <a:gd name="connsiteY2" fmla="*/ 2381 h 23812"/>
                  <a:gd name="connsiteX3" fmla="*/ 2856 w 15326"/>
                  <a:gd name="connsiteY3" fmla="*/ 2381 h 23812"/>
                  <a:gd name="connsiteX4" fmla="*/ 2856 w 15326"/>
                  <a:gd name="connsiteY4" fmla="*/ 10096 h 23812"/>
                  <a:gd name="connsiteX5" fmla="*/ 12471 w 15326"/>
                  <a:gd name="connsiteY5" fmla="*/ 10096 h 23812"/>
                  <a:gd name="connsiteX6" fmla="*/ 12471 w 15326"/>
                  <a:gd name="connsiteY6" fmla="*/ 12383 h 23812"/>
                  <a:gd name="connsiteX7" fmla="*/ 2856 w 15326"/>
                  <a:gd name="connsiteY7" fmla="*/ 12383 h 23812"/>
                  <a:gd name="connsiteX8" fmla="*/ 2856 w 15326"/>
                  <a:gd name="connsiteY8" fmla="*/ 21336 h 23812"/>
                  <a:gd name="connsiteX9" fmla="*/ 15327 w 15326"/>
                  <a:gd name="connsiteY9" fmla="*/ 21336 h 23812"/>
                  <a:gd name="connsiteX10" fmla="*/ 15327 w 15326"/>
                  <a:gd name="connsiteY10" fmla="*/ 23813 h 23812"/>
                  <a:gd name="connsiteX11" fmla="*/ 0 w 15326"/>
                  <a:gd name="connsiteY11" fmla="*/ 23813 h 23812"/>
                  <a:gd name="connsiteX12" fmla="*/ 0 w 15326"/>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326" h="23812">
                    <a:moveTo>
                      <a:pt x="0" y="0"/>
                    </a:moveTo>
                    <a:lnTo>
                      <a:pt x="15041" y="0"/>
                    </a:lnTo>
                    <a:lnTo>
                      <a:pt x="15041" y="2381"/>
                    </a:lnTo>
                    <a:lnTo>
                      <a:pt x="2856" y="2381"/>
                    </a:lnTo>
                    <a:lnTo>
                      <a:pt x="2856" y="10096"/>
                    </a:lnTo>
                    <a:lnTo>
                      <a:pt x="12471" y="10096"/>
                    </a:lnTo>
                    <a:lnTo>
                      <a:pt x="12471" y="12383"/>
                    </a:lnTo>
                    <a:lnTo>
                      <a:pt x="2856" y="12383"/>
                    </a:lnTo>
                    <a:lnTo>
                      <a:pt x="2856" y="21336"/>
                    </a:lnTo>
                    <a:lnTo>
                      <a:pt x="15327" y="21336"/>
                    </a:lnTo>
                    <a:lnTo>
                      <a:pt x="15327"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402" name="Freeform 401">
                <a:extLst>
                  <a:ext uri="{FF2B5EF4-FFF2-40B4-BE49-F238E27FC236}">
                    <a16:creationId xmlns:a16="http://schemas.microsoft.com/office/drawing/2014/main" id="{2232568A-59FB-8F45-8637-632860644D0C}"/>
                  </a:ext>
                </a:extLst>
              </p:cNvPr>
              <p:cNvSpPr/>
              <p:nvPr/>
            </p:nvSpPr>
            <p:spPr>
              <a:xfrm>
                <a:off x="7760500"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3"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a:p>
            </p:txBody>
          </p:sp>
          <p:sp>
            <p:nvSpPr>
              <p:cNvPr id="403" name="Freeform 402">
                <a:extLst>
                  <a:ext uri="{FF2B5EF4-FFF2-40B4-BE49-F238E27FC236}">
                    <a16:creationId xmlns:a16="http://schemas.microsoft.com/office/drawing/2014/main" id="{2DE60D1E-03E8-8A45-9445-89DC3E9C8D31}"/>
                  </a:ext>
                </a:extLst>
              </p:cNvPr>
              <p:cNvSpPr/>
              <p:nvPr/>
            </p:nvSpPr>
            <p:spPr>
              <a:xfrm>
                <a:off x="7778778"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7"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a:p>
            </p:txBody>
          </p:sp>
          <p:sp>
            <p:nvSpPr>
              <p:cNvPr id="404" name="Freeform 403">
                <a:extLst>
                  <a:ext uri="{FF2B5EF4-FFF2-40B4-BE49-F238E27FC236}">
                    <a16:creationId xmlns:a16="http://schemas.microsoft.com/office/drawing/2014/main" id="{2B3118EA-3045-8944-8A3C-FB5DD419C67D}"/>
                  </a:ext>
                </a:extLst>
              </p:cNvPr>
              <p:cNvSpPr/>
              <p:nvPr/>
            </p:nvSpPr>
            <p:spPr>
              <a:xfrm>
                <a:off x="7788202"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716"/>
                      <a:pt x="12852" y="9239"/>
                    </a:cubicBezTo>
                    <a:close/>
                  </a:path>
                </a:pathLst>
              </a:custGeom>
              <a:solidFill>
                <a:srgbClr val="231F20"/>
              </a:solidFill>
              <a:ln w="9509" cap="flat">
                <a:noFill/>
                <a:prstDash val="solid"/>
                <a:miter/>
              </a:ln>
            </p:spPr>
            <p:txBody>
              <a:bodyPr rtlCol="0" anchor="ctr"/>
              <a:lstStyle/>
              <a:p>
                <a:endParaRPr lang="en-US"/>
              </a:p>
            </p:txBody>
          </p:sp>
          <p:sp>
            <p:nvSpPr>
              <p:cNvPr id="405" name="Freeform 404">
                <a:extLst>
                  <a:ext uri="{FF2B5EF4-FFF2-40B4-BE49-F238E27FC236}">
                    <a16:creationId xmlns:a16="http://schemas.microsoft.com/office/drawing/2014/main" id="{D8F1825C-2161-0B41-914E-31CE98D8C98D}"/>
                  </a:ext>
                </a:extLst>
              </p:cNvPr>
              <p:cNvSpPr/>
              <p:nvPr/>
            </p:nvSpPr>
            <p:spPr>
              <a:xfrm>
                <a:off x="7807432"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5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5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5"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5" y="16097"/>
                    </a:cubicBezTo>
                    <a:close/>
                  </a:path>
                </a:pathLst>
              </a:custGeom>
              <a:solidFill>
                <a:srgbClr val="231F20"/>
              </a:solidFill>
              <a:ln w="9509" cap="flat">
                <a:noFill/>
                <a:prstDash val="solid"/>
                <a:miter/>
              </a:ln>
            </p:spPr>
            <p:txBody>
              <a:bodyPr rtlCol="0" anchor="ctr"/>
              <a:lstStyle/>
              <a:p>
                <a:endParaRPr lang="en-US"/>
              </a:p>
            </p:txBody>
          </p:sp>
          <p:sp>
            <p:nvSpPr>
              <p:cNvPr id="406" name="Freeform 405">
                <a:extLst>
                  <a:ext uri="{FF2B5EF4-FFF2-40B4-BE49-F238E27FC236}">
                    <a16:creationId xmlns:a16="http://schemas.microsoft.com/office/drawing/2014/main" id="{A3CD9097-3414-BD48-88E9-3B5CC5E08E39}"/>
                  </a:ext>
                </a:extLst>
              </p:cNvPr>
              <p:cNvSpPr/>
              <p:nvPr/>
            </p:nvSpPr>
            <p:spPr>
              <a:xfrm>
                <a:off x="7824282"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519" y="18479"/>
                      <a:pt x="7901" y="18479"/>
                    </a:cubicBezTo>
                    <a:close/>
                    <a:moveTo>
                      <a:pt x="12756" y="7429"/>
                    </a:moveTo>
                    <a:cubicBezTo>
                      <a:pt x="12661" y="4000"/>
                      <a:pt x="10852" y="2096"/>
                      <a:pt x="7996" y="2096"/>
                    </a:cubicBezTo>
                    <a:cubicBezTo>
                      <a:pt x="5140"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a:p>
            </p:txBody>
          </p:sp>
          <p:sp>
            <p:nvSpPr>
              <p:cNvPr id="407" name="Freeform 406">
                <a:extLst>
                  <a:ext uri="{FF2B5EF4-FFF2-40B4-BE49-F238E27FC236}">
                    <a16:creationId xmlns:a16="http://schemas.microsoft.com/office/drawing/2014/main" id="{618DA15A-AC2D-1348-B847-5B3A5BFB546E}"/>
                  </a:ext>
                </a:extLst>
              </p:cNvPr>
              <p:cNvSpPr/>
              <p:nvPr/>
            </p:nvSpPr>
            <p:spPr>
              <a:xfrm>
                <a:off x="7842274" y="4904517"/>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6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853" y="17050"/>
                      <a:pt x="856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6"/>
                      <a:pt x="7711" y="2096"/>
                    </a:cubicBezTo>
                    <a:cubicBezTo>
                      <a:pt x="5045" y="2096"/>
                      <a:pt x="3522" y="3048"/>
                      <a:pt x="3046" y="5143"/>
                    </a:cubicBezTo>
                    <a:lnTo>
                      <a:pt x="571" y="4763"/>
                    </a:lnTo>
                    <a:cubicBezTo>
                      <a:pt x="1333" y="1619"/>
                      <a:pt x="3808" y="0"/>
                      <a:pt x="8187" y="0"/>
                    </a:cubicBezTo>
                    <a:cubicBezTo>
                      <a:pt x="12756" y="0"/>
                      <a:pt x="14660" y="2191"/>
                      <a:pt x="14660" y="6953"/>
                    </a:cubicBezTo>
                    <a:lnTo>
                      <a:pt x="14660" y="14478"/>
                    </a:lnTo>
                    <a:cubicBezTo>
                      <a:pt x="14660" y="15812"/>
                      <a:pt x="14756" y="16954"/>
                      <a:pt x="15136" y="18097"/>
                    </a:cubicBezTo>
                    <a:lnTo>
                      <a:pt x="12471" y="18097"/>
                    </a:lnTo>
                    <a:cubicBezTo>
                      <a:pt x="12090" y="16954"/>
                      <a:pt x="11995" y="15812"/>
                      <a:pt x="11995" y="14668"/>
                    </a:cubicBezTo>
                    <a:close/>
                    <a:moveTo>
                      <a:pt x="9901" y="9049"/>
                    </a:moveTo>
                    <a:cubicBezTo>
                      <a:pt x="5141" y="9049"/>
                      <a:pt x="2761" y="10477"/>
                      <a:pt x="2761" y="13049"/>
                    </a:cubicBezTo>
                    <a:cubicBezTo>
                      <a:pt x="2761" y="14954"/>
                      <a:pt x="4093" y="16192"/>
                      <a:pt x="6378" y="16192"/>
                    </a:cubicBezTo>
                    <a:cubicBezTo>
                      <a:pt x="9424"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a:p>
            </p:txBody>
          </p:sp>
          <p:sp>
            <p:nvSpPr>
              <p:cNvPr id="408" name="Freeform 407">
                <a:extLst>
                  <a:ext uri="{FF2B5EF4-FFF2-40B4-BE49-F238E27FC236}">
                    <a16:creationId xmlns:a16="http://schemas.microsoft.com/office/drawing/2014/main" id="{A91058A0-858B-E345-A68D-1760160FD532}"/>
                  </a:ext>
                </a:extLst>
              </p:cNvPr>
              <p:cNvSpPr/>
              <p:nvPr/>
            </p:nvSpPr>
            <p:spPr>
              <a:xfrm>
                <a:off x="7861218"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5"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409" name="Freeform 408">
                <a:extLst>
                  <a:ext uri="{FF2B5EF4-FFF2-40B4-BE49-F238E27FC236}">
                    <a16:creationId xmlns:a16="http://schemas.microsoft.com/office/drawing/2014/main" id="{B74C6929-828D-004C-84B6-9302CB153BA7}"/>
                  </a:ext>
                </a:extLst>
              </p:cNvPr>
              <p:cNvSpPr/>
              <p:nvPr/>
            </p:nvSpPr>
            <p:spPr>
              <a:xfrm>
                <a:off x="6924864" y="4939379"/>
                <a:ext cx="18372" cy="24574"/>
              </a:xfrm>
              <a:custGeom>
                <a:avLst/>
                <a:gdLst>
                  <a:gd name="connsiteX0" fmla="*/ 9710 w 18372"/>
                  <a:gd name="connsiteY0" fmla="*/ 2286 h 24574"/>
                  <a:gd name="connsiteX1" fmla="*/ 3142 w 18372"/>
                  <a:gd name="connsiteY1" fmla="*/ 12192 h 24574"/>
                  <a:gd name="connsiteX2" fmla="*/ 9710 w 18372"/>
                  <a:gd name="connsiteY2" fmla="*/ 22098 h 24574"/>
                  <a:gd name="connsiteX3" fmla="*/ 15707 w 18372"/>
                  <a:gd name="connsiteY3" fmla="*/ 16288 h 24574"/>
                  <a:gd name="connsiteX4" fmla="*/ 18373 w 18372"/>
                  <a:gd name="connsiteY4" fmla="*/ 16859 h 24574"/>
                  <a:gd name="connsiteX5" fmla="*/ 9710 w 18372"/>
                  <a:gd name="connsiteY5" fmla="*/ 24574 h 24574"/>
                  <a:gd name="connsiteX6" fmla="*/ 0 w 18372"/>
                  <a:gd name="connsiteY6" fmla="*/ 12287 h 24574"/>
                  <a:gd name="connsiteX7" fmla="*/ 3237 w 18372"/>
                  <a:gd name="connsiteY7" fmla="*/ 2762 h 24574"/>
                  <a:gd name="connsiteX8" fmla="*/ 9710 w 18372"/>
                  <a:gd name="connsiteY8" fmla="*/ 0 h 24574"/>
                  <a:gd name="connsiteX9" fmla="*/ 18278 w 18372"/>
                  <a:gd name="connsiteY9" fmla="*/ 7620 h 24574"/>
                  <a:gd name="connsiteX10" fmla="*/ 15612 w 18372"/>
                  <a:gd name="connsiteY10" fmla="*/ 8191 h 24574"/>
                  <a:gd name="connsiteX11" fmla="*/ 9710 w 18372"/>
                  <a:gd name="connsiteY11" fmla="*/ 2286 h 2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372" h="24574">
                    <a:moveTo>
                      <a:pt x="9710" y="2286"/>
                    </a:moveTo>
                    <a:cubicBezTo>
                      <a:pt x="5807" y="2286"/>
                      <a:pt x="3142" y="5905"/>
                      <a:pt x="3142" y="12192"/>
                    </a:cubicBezTo>
                    <a:cubicBezTo>
                      <a:pt x="3142" y="18478"/>
                      <a:pt x="5807" y="22098"/>
                      <a:pt x="9710" y="22098"/>
                    </a:cubicBezTo>
                    <a:cubicBezTo>
                      <a:pt x="12756" y="22098"/>
                      <a:pt x="14756" y="20098"/>
                      <a:pt x="15707" y="16288"/>
                    </a:cubicBezTo>
                    <a:lnTo>
                      <a:pt x="18373" y="16859"/>
                    </a:lnTo>
                    <a:cubicBezTo>
                      <a:pt x="17231" y="21907"/>
                      <a:pt x="14279" y="24574"/>
                      <a:pt x="9710" y="24574"/>
                    </a:cubicBezTo>
                    <a:cubicBezTo>
                      <a:pt x="3808" y="24574"/>
                      <a:pt x="0" y="20002"/>
                      <a:pt x="0" y="12287"/>
                    </a:cubicBezTo>
                    <a:cubicBezTo>
                      <a:pt x="0" y="8287"/>
                      <a:pt x="1047" y="5143"/>
                      <a:pt x="3237" y="2762"/>
                    </a:cubicBezTo>
                    <a:cubicBezTo>
                      <a:pt x="4950" y="952"/>
                      <a:pt x="7235" y="0"/>
                      <a:pt x="9710" y="0"/>
                    </a:cubicBezTo>
                    <a:cubicBezTo>
                      <a:pt x="14184" y="0"/>
                      <a:pt x="17135" y="2572"/>
                      <a:pt x="18278" y="7620"/>
                    </a:cubicBezTo>
                    <a:lnTo>
                      <a:pt x="15612" y="8191"/>
                    </a:lnTo>
                    <a:cubicBezTo>
                      <a:pt x="14756" y="4286"/>
                      <a:pt x="12661" y="2286"/>
                      <a:pt x="9710" y="2286"/>
                    </a:cubicBezTo>
                    <a:close/>
                  </a:path>
                </a:pathLst>
              </a:custGeom>
              <a:solidFill>
                <a:srgbClr val="231F20"/>
              </a:solidFill>
              <a:ln w="9509" cap="flat">
                <a:noFill/>
                <a:prstDash val="solid"/>
                <a:miter/>
              </a:ln>
            </p:spPr>
            <p:txBody>
              <a:bodyPr rtlCol="0" anchor="ctr"/>
              <a:lstStyle/>
              <a:p>
                <a:endParaRPr lang="en-US"/>
              </a:p>
            </p:txBody>
          </p:sp>
          <p:sp>
            <p:nvSpPr>
              <p:cNvPr id="410" name="Freeform 409">
                <a:extLst>
                  <a:ext uri="{FF2B5EF4-FFF2-40B4-BE49-F238E27FC236}">
                    <a16:creationId xmlns:a16="http://schemas.microsoft.com/office/drawing/2014/main" id="{50279B3E-1F5F-D146-860A-2D60681B0D26}"/>
                  </a:ext>
                </a:extLst>
              </p:cNvPr>
              <p:cNvSpPr/>
              <p:nvPr/>
            </p:nvSpPr>
            <p:spPr>
              <a:xfrm>
                <a:off x="6945236"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2" y="18478"/>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621"/>
                      <a:pt x="12852" y="9239"/>
                    </a:cubicBezTo>
                    <a:close/>
                  </a:path>
                </a:pathLst>
              </a:custGeom>
              <a:solidFill>
                <a:srgbClr val="231F20"/>
              </a:solidFill>
              <a:ln w="9509" cap="flat">
                <a:noFill/>
                <a:prstDash val="solid"/>
                <a:miter/>
              </a:ln>
            </p:spPr>
            <p:txBody>
              <a:bodyPr rtlCol="0" anchor="ctr"/>
              <a:lstStyle/>
              <a:p>
                <a:endParaRPr lang="en-US"/>
              </a:p>
            </p:txBody>
          </p:sp>
          <p:sp>
            <p:nvSpPr>
              <p:cNvPr id="411" name="Freeform 410">
                <a:extLst>
                  <a:ext uri="{FF2B5EF4-FFF2-40B4-BE49-F238E27FC236}">
                    <a16:creationId xmlns:a16="http://schemas.microsoft.com/office/drawing/2014/main" id="{8ED749F1-C6F8-694A-9832-53FDEB5FCD40}"/>
                  </a:ext>
                </a:extLst>
              </p:cNvPr>
              <p:cNvSpPr/>
              <p:nvPr/>
            </p:nvSpPr>
            <p:spPr>
              <a:xfrm>
                <a:off x="6964466" y="4945570"/>
                <a:ext cx="23513" cy="18002"/>
              </a:xfrm>
              <a:custGeom>
                <a:avLst/>
                <a:gdLst>
                  <a:gd name="connsiteX0" fmla="*/ 18182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2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2"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143"/>
                      <a:pt x="15993" y="0"/>
                      <a:pt x="18182" y="0"/>
                    </a:cubicBezTo>
                    <a:close/>
                  </a:path>
                </a:pathLst>
              </a:custGeom>
              <a:solidFill>
                <a:srgbClr val="231F20"/>
              </a:solidFill>
              <a:ln w="9509" cap="flat">
                <a:noFill/>
                <a:prstDash val="solid"/>
                <a:miter/>
              </a:ln>
            </p:spPr>
            <p:txBody>
              <a:bodyPr rtlCol="0" anchor="ctr"/>
              <a:lstStyle/>
              <a:p>
                <a:endParaRPr lang="en-US"/>
              </a:p>
            </p:txBody>
          </p:sp>
          <p:sp>
            <p:nvSpPr>
              <p:cNvPr id="412" name="Freeform 411">
                <a:extLst>
                  <a:ext uri="{FF2B5EF4-FFF2-40B4-BE49-F238E27FC236}">
                    <a16:creationId xmlns:a16="http://schemas.microsoft.com/office/drawing/2014/main" id="{2E3F3C6F-D2F1-1E42-882C-FA91DCFD5C09}"/>
                  </a:ext>
                </a:extLst>
              </p:cNvPr>
              <p:cNvSpPr/>
              <p:nvPr/>
            </p:nvSpPr>
            <p:spPr>
              <a:xfrm>
                <a:off x="6992644" y="4945570"/>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143"/>
                      <a:pt x="15898" y="0"/>
                      <a:pt x="18183" y="0"/>
                    </a:cubicBezTo>
                    <a:close/>
                  </a:path>
                </a:pathLst>
              </a:custGeom>
              <a:solidFill>
                <a:srgbClr val="231F20"/>
              </a:solidFill>
              <a:ln w="9509" cap="flat">
                <a:noFill/>
                <a:prstDash val="solid"/>
                <a:miter/>
              </a:ln>
            </p:spPr>
            <p:txBody>
              <a:bodyPr rtlCol="0" anchor="ctr"/>
              <a:lstStyle/>
              <a:p>
                <a:endParaRPr lang="en-US"/>
              </a:p>
            </p:txBody>
          </p:sp>
          <p:sp>
            <p:nvSpPr>
              <p:cNvPr id="413" name="Freeform 412">
                <a:extLst>
                  <a:ext uri="{FF2B5EF4-FFF2-40B4-BE49-F238E27FC236}">
                    <a16:creationId xmlns:a16="http://schemas.microsoft.com/office/drawing/2014/main" id="{27B199F9-2A59-C946-B290-0C7D802D00D8}"/>
                  </a:ext>
                </a:extLst>
              </p:cNvPr>
              <p:cNvSpPr/>
              <p:nvPr/>
            </p:nvSpPr>
            <p:spPr>
              <a:xfrm>
                <a:off x="7020822"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a:p>
            </p:txBody>
          </p:sp>
          <p:sp>
            <p:nvSpPr>
              <p:cNvPr id="414" name="Freeform 413">
                <a:extLst>
                  <a:ext uri="{FF2B5EF4-FFF2-40B4-BE49-F238E27FC236}">
                    <a16:creationId xmlns:a16="http://schemas.microsoft.com/office/drawing/2014/main" id="{03AC359E-A852-8746-A80B-C00DE1F4D049}"/>
                  </a:ext>
                </a:extLst>
              </p:cNvPr>
              <p:cNvSpPr/>
              <p:nvPr/>
            </p:nvSpPr>
            <p:spPr>
              <a:xfrm>
                <a:off x="7026724"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a:p>
            </p:txBody>
          </p:sp>
          <p:sp>
            <p:nvSpPr>
              <p:cNvPr id="415" name="Freeform 414">
                <a:extLst>
                  <a:ext uri="{FF2B5EF4-FFF2-40B4-BE49-F238E27FC236}">
                    <a16:creationId xmlns:a16="http://schemas.microsoft.com/office/drawing/2014/main" id="{B62ED5F1-81F2-2C46-8886-866249921A6B}"/>
                  </a:ext>
                </a:extLst>
              </p:cNvPr>
              <p:cNvSpPr/>
              <p:nvPr/>
            </p:nvSpPr>
            <p:spPr>
              <a:xfrm>
                <a:off x="7042241"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a:p>
            </p:txBody>
          </p:sp>
          <p:sp>
            <p:nvSpPr>
              <p:cNvPr id="416" name="Freeform 415">
                <a:extLst>
                  <a:ext uri="{FF2B5EF4-FFF2-40B4-BE49-F238E27FC236}">
                    <a16:creationId xmlns:a16="http://schemas.microsoft.com/office/drawing/2014/main" id="{AA6BC4C0-158D-BF4F-80DD-76AD5C73C049}"/>
                  </a:ext>
                </a:extLst>
              </p:cNvPr>
              <p:cNvSpPr/>
              <p:nvPr/>
            </p:nvSpPr>
            <p:spPr>
              <a:xfrm>
                <a:off x="7059281"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a:p>
            </p:txBody>
          </p:sp>
          <p:sp>
            <p:nvSpPr>
              <p:cNvPr id="417" name="Freeform 416">
                <a:extLst>
                  <a:ext uri="{FF2B5EF4-FFF2-40B4-BE49-F238E27FC236}">
                    <a16:creationId xmlns:a16="http://schemas.microsoft.com/office/drawing/2014/main" id="{AC0CDCB0-BB24-4341-A36F-DEDE68DE65C4}"/>
                  </a:ext>
                </a:extLst>
              </p:cNvPr>
              <p:cNvSpPr/>
              <p:nvPr/>
            </p:nvSpPr>
            <p:spPr>
              <a:xfrm>
                <a:off x="7065469"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237" y="18478"/>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a:p>
            </p:txBody>
          </p:sp>
          <p:sp>
            <p:nvSpPr>
              <p:cNvPr id="418" name="Freeform 417">
                <a:extLst>
                  <a:ext uri="{FF2B5EF4-FFF2-40B4-BE49-F238E27FC236}">
                    <a16:creationId xmlns:a16="http://schemas.microsoft.com/office/drawing/2014/main" id="{FFF9A7BD-D4DC-5B4F-B377-C05F38EA3251}"/>
                  </a:ext>
                </a:extLst>
              </p:cNvPr>
              <p:cNvSpPr/>
              <p:nvPr/>
            </p:nvSpPr>
            <p:spPr>
              <a:xfrm>
                <a:off x="7084699"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419" name="Freeform 418">
                <a:extLst>
                  <a:ext uri="{FF2B5EF4-FFF2-40B4-BE49-F238E27FC236}">
                    <a16:creationId xmlns:a16="http://schemas.microsoft.com/office/drawing/2014/main" id="{D3CA6B2C-4B91-9144-A535-D166A5DAEDCB}"/>
                  </a:ext>
                </a:extLst>
              </p:cNvPr>
              <p:cNvSpPr/>
              <p:nvPr/>
            </p:nvSpPr>
            <p:spPr>
              <a:xfrm>
                <a:off x="7103929" y="4959381"/>
                <a:ext cx="3807" cy="4095"/>
              </a:xfrm>
              <a:custGeom>
                <a:avLst/>
                <a:gdLst>
                  <a:gd name="connsiteX0" fmla="*/ 0 w 3807"/>
                  <a:gd name="connsiteY0" fmla="*/ 0 h 4095"/>
                  <a:gd name="connsiteX1" fmla="*/ 3808 w 3807"/>
                  <a:gd name="connsiteY1" fmla="*/ 0 h 4095"/>
                  <a:gd name="connsiteX2" fmla="*/ 3808 w 3807"/>
                  <a:gd name="connsiteY2" fmla="*/ 4096 h 4095"/>
                  <a:gd name="connsiteX3" fmla="*/ 0 w 3807"/>
                  <a:gd name="connsiteY3" fmla="*/ 4096 h 4095"/>
                  <a:gd name="connsiteX4" fmla="*/ 0 w 3807"/>
                  <a:gd name="connsiteY4" fmla="*/ 0 h 4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7" h="4095">
                    <a:moveTo>
                      <a:pt x="0" y="0"/>
                    </a:moveTo>
                    <a:lnTo>
                      <a:pt x="3808" y="0"/>
                    </a:lnTo>
                    <a:lnTo>
                      <a:pt x="3808" y="4096"/>
                    </a:lnTo>
                    <a:lnTo>
                      <a:pt x="0" y="4096"/>
                    </a:lnTo>
                    <a:lnTo>
                      <a:pt x="0" y="0"/>
                    </a:lnTo>
                    <a:close/>
                  </a:path>
                </a:pathLst>
              </a:custGeom>
              <a:solidFill>
                <a:srgbClr val="231F20"/>
              </a:solidFill>
              <a:ln w="9509" cap="flat">
                <a:noFill/>
                <a:prstDash val="solid"/>
                <a:miter/>
              </a:ln>
            </p:spPr>
            <p:txBody>
              <a:bodyPr rtlCol="0" anchor="ctr"/>
              <a:lstStyle/>
              <a:p>
                <a:endParaRPr lang="en-US"/>
              </a:p>
            </p:txBody>
          </p:sp>
          <p:sp>
            <p:nvSpPr>
              <p:cNvPr id="420" name="Freeform 419">
                <a:extLst>
                  <a:ext uri="{FF2B5EF4-FFF2-40B4-BE49-F238E27FC236}">
                    <a16:creationId xmlns:a16="http://schemas.microsoft.com/office/drawing/2014/main" id="{68ECB370-0381-B641-BC0A-CD0BAE10FF4E}"/>
                  </a:ext>
                </a:extLst>
              </p:cNvPr>
              <p:cNvSpPr/>
              <p:nvPr/>
            </p:nvSpPr>
            <p:spPr>
              <a:xfrm>
                <a:off x="7120398" y="4939760"/>
                <a:ext cx="16278" cy="23717"/>
              </a:xfrm>
              <a:custGeom>
                <a:avLst/>
                <a:gdLst>
                  <a:gd name="connsiteX0" fmla="*/ 9615 w 16278"/>
                  <a:gd name="connsiteY0" fmla="*/ 23717 h 23717"/>
                  <a:gd name="connsiteX1" fmla="*/ 6664 w 16278"/>
                  <a:gd name="connsiteY1" fmla="*/ 23717 h 23717"/>
                  <a:gd name="connsiteX2" fmla="*/ 6664 w 16278"/>
                  <a:gd name="connsiteY2" fmla="*/ 2476 h 23717"/>
                  <a:gd name="connsiteX3" fmla="*/ 0 w 16278"/>
                  <a:gd name="connsiteY3" fmla="*/ 2476 h 23717"/>
                  <a:gd name="connsiteX4" fmla="*/ 0 w 16278"/>
                  <a:gd name="connsiteY4" fmla="*/ 0 h 23717"/>
                  <a:gd name="connsiteX5" fmla="*/ 16279 w 16278"/>
                  <a:gd name="connsiteY5" fmla="*/ 0 h 23717"/>
                  <a:gd name="connsiteX6" fmla="*/ 16279 w 16278"/>
                  <a:gd name="connsiteY6" fmla="*/ 2476 h 23717"/>
                  <a:gd name="connsiteX7" fmla="*/ 9615 w 16278"/>
                  <a:gd name="connsiteY7" fmla="*/ 2476 h 23717"/>
                  <a:gd name="connsiteX8" fmla="*/ 9615 w 16278"/>
                  <a:gd name="connsiteY8" fmla="*/ 23717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278" h="23717">
                    <a:moveTo>
                      <a:pt x="9615" y="23717"/>
                    </a:moveTo>
                    <a:lnTo>
                      <a:pt x="6664" y="23717"/>
                    </a:lnTo>
                    <a:lnTo>
                      <a:pt x="6664" y="2476"/>
                    </a:lnTo>
                    <a:lnTo>
                      <a:pt x="0" y="2476"/>
                    </a:lnTo>
                    <a:lnTo>
                      <a:pt x="0" y="0"/>
                    </a:lnTo>
                    <a:lnTo>
                      <a:pt x="16279" y="0"/>
                    </a:lnTo>
                    <a:lnTo>
                      <a:pt x="16279" y="2476"/>
                    </a:lnTo>
                    <a:lnTo>
                      <a:pt x="9615" y="2476"/>
                    </a:lnTo>
                    <a:lnTo>
                      <a:pt x="9615" y="23717"/>
                    </a:lnTo>
                    <a:close/>
                  </a:path>
                </a:pathLst>
              </a:custGeom>
              <a:solidFill>
                <a:srgbClr val="231F20"/>
              </a:solidFill>
              <a:ln w="9509" cap="flat">
                <a:noFill/>
                <a:prstDash val="solid"/>
                <a:miter/>
              </a:ln>
            </p:spPr>
            <p:txBody>
              <a:bodyPr rtlCol="0" anchor="ctr"/>
              <a:lstStyle/>
              <a:p>
                <a:endParaRPr lang="en-US"/>
              </a:p>
            </p:txBody>
          </p:sp>
          <p:sp>
            <p:nvSpPr>
              <p:cNvPr id="421" name="Freeform 420">
                <a:extLst>
                  <a:ext uri="{FF2B5EF4-FFF2-40B4-BE49-F238E27FC236}">
                    <a16:creationId xmlns:a16="http://schemas.microsoft.com/office/drawing/2014/main" id="{A4DE4C29-1F9A-584A-9283-2BFCA6C971C4}"/>
                  </a:ext>
                </a:extLst>
              </p:cNvPr>
              <p:cNvSpPr/>
              <p:nvPr/>
            </p:nvSpPr>
            <p:spPr>
              <a:xfrm>
                <a:off x="7138675"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422" name="Freeform 421">
                <a:extLst>
                  <a:ext uri="{FF2B5EF4-FFF2-40B4-BE49-F238E27FC236}">
                    <a16:creationId xmlns:a16="http://schemas.microsoft.com/office/drawing/2014/main" id="{C1C1D77C-D3C4-1D46-99F5-DF3B912E2377}"/>
                  </a:ext>
                </a:extLst>
              </p:cNvPr>
              <p:cNvSpPr/>
              <p:nvPr/>
            </p:nvSpPr>
            <p:spPr>
              <a:xfrm>
                <a:off x="7157048"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a:p>
            </p:txBody>
          </p:sp>
          <p:sp>
            <p:nvSpPr>
              <p:cNvPr id="423" name="Freeform 422">
                <a:extLst>
                  <a:ext uri="{FF2B5EF4-FFF2-40B4-BE49-F238E27FC236}">
                    <a16:creationId xmlns:a16="http://schemas.microsoft.com/office/drawing/2014/main" id="{ECDA970E-BEFC-714D-9826-31C20CEA11C5}"/>
                  </a:ext>
                </a:extLst>
              </p:cNvPr>
              <p:cNvSpPr/>
              <p:nvPr/>
            </p:nvSpPr>
            <p:spPr>
              <a:xfrm>
                <a:off x="7163046"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a:p>
            </p:txBody>
          </p:sp>
          <p:sp>
            <p:nvSpPr>
              <p:cNvPr id="424" name="Freeform 423">
                <a:extLst>
                  <a:ext uri="{FF2B5EF4-FFF2-40B4-BE49-F238E27FC236}">
                    <a16:creationId xmlns:a16="http://schemas.microsoft.com/office/drawing/2014/main" id="{B4A182F4-A3D1-1C48-8A79-48979122F89A}"/>
                  </a:ext>
                </a:extLst>
              </p:cNvPr>
              <p:cNvSpPr/>
              <p:nvPr/>
            </p:nvSpPr>
            <p:spPr>
              <a:xfrm>
                <a:off x="7189796" y="4945379"/>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192 h 24098"/>
                  <a:gd name="connsiteX11" fmla="*/ 11709 w 14565"/>
                  <a:gd name="connsiteY11" fmla="*/ 9239 h 24098"/>
                  <a:gd name="connsiteX12" fmla="*/ 7140 w 14565"/>
                  <a:gd name="connsiteY12" fmla="*/ 2381 h 24098"/>
                  <a:gd name="connsiteX13" fmla="*/ 2570 w 14565"/>
                  <a:gd name="connsiteY13" fmla="*/ 7811 h 24098"/>
                  <a:gd name="connsiteX14" fmla="*/ 2570 w 14565"/>
                  <a:gd name="connsiteY14" fmla="*/ 10763 h 24098"/>
                  <a:gd name="connsiteX15" fmla="*/ 7044 w 14565"/>
                  <a:gd name="connsiteY15" fmla="*/ 16192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7"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192"/>
                    </a:moveTo>
                    <a:cubicBezTo>
                      <a:pt x="9900" y="16192"/>
                      <a:pt x="11709" y="13716"/>
                      <a:pt x="11709" y="9239"/>
                    </a:cubicBezTo>
                    <a:cubicBezTo>
                      <a:pt x="11709" y="4858"/>
                      <a:pt x="9900" y="2381"/>
                      <a:pt x="7140" y="2381"/>
                    </a:cubicBezTo>
                    <a:cubicBezTo>
                      <a:pt x="4665" y="2381"/>
                      <a:pt x="2570" y="4572"/>
                      <a:pt x="2570" y="7811"/>
                    </a:cubicBezTo>
                    <a:lnTo>
                      <a:pt x="2570" y="10763"/>
                    </a:lnTo>
                    <a:cubicBezTo>
                      <a:pt x="2570" y="14192"/>
                      <a:pt x="4474" y="16192"/>
                      <a:pt x="7044" y="16192"/>
                    </a:cubicBezTo>
                    <a:close/>
                  </a:path>
                </a:pathLst>
              </a:custGeom>
              <a:solidFill>
                <a:srgbClr val="231F20"/>
              </a:solidFill>
              <a:ln w="9509" cap="flat">
                <a:noFill/>
                <a:prstDash val="solid"/>
                <a:miter/>
              </a:ln>
            </p:spPr>
            <p:txBody>
              <a:bodyPr rtlCol="0" anchor="ctr"/>
              <a:lstStyle/>
              <a:p>
                <a:endParaRPr lang="en-US"/>
              </a:p>
            </p:txBody>
          </p:sp>
          <p:sp>
            <p:nvSpPr>
              <p:cNvPr id="425" name="Freeform 424">
                <a:extLst>
                  <a:ext uri="{FF2B5EF4-FFF2-40B4-BE49-F238E27FC236}">
                    <a16:creationId xmlns:a16="http://schemas.microsoft.com/office/drawing/2014/main" id="{4F47345C-5A73-B44A-8E45-18E9E8674A1C}"/>
                  </a:ext>
                </a:extLst>
              </p:cNvPr>
              <p:cNvSpPr/>
              <p:nvPr/>
            </p:nvSpPr>
            <p:spPr>
              <a:xfrm>
                <a:off x="7207788" y="4945761"/>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39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5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0" y="17050"/>
                      <a:pt x="8092" y="18193"/>
                      <a:pt x="5712" y="18193"/>
                    </a:cubicBezTo>
                    <a:cubicBezTo>
                      <a:pt x="1999" y="18193"/>
                      <a:pt x="0" y="15811"/>
                      <a:pt x="0" y="11239"/>
                    </a:cubicBezTo>
                    <a:lnTo>
                      <a:pt x="0" y="95"/>
                    </a:lnTo>
                    <a:lnTo>
                      <a:pt x="2475" y="95"/>
                    </a:lnTo>
                    <a:lnTo>
                      <a:pt x="2475" y="11430"/>
                    </a:lnTo>
                    <a:cubicBezTo>
                      <a:pt x="2475" y="14383"/>
                      <a:pt x="3808" y="15907"/>
                      <a:pt x="6093" y="15907"/>
                    </a:cubicBezTo>
                    <a:cubicBezTo>
                      <a:pt x="8853" y="15907"/>
                      <a:pt x="11138" y="13430"/>
                      <a:pt x="11138" y="9715"/>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a:p>
            </p:txBody>
          </p:sp>
          <p:sp>
            <p:nvSpPr>
              <p:cNvPr id="426" name="Freeform 425">
                <a:extLst>
                  <a:ext uri="{FF2B5EF4-FFF2-40B4-BE49-F238E27FC236}">
                    <a16:creationId xmlns:a16="http://schemas.microsoft.com/office/drawing/2014/main" id="{930956BC-2012-7248-A378-5F259DE2E38B}"/>
                  </a:ext>
                </a:extLst>
              </p:cNvPr>
              <p:cNvSpPr/>
              <p:nvPr/>
            </p:nvSpPr>
            <p:spPr>
              <a:xfrm>
                <a:off x="7226256" y="4939760"/>
                <a:ext cx="14565" cy="24003"/>
              </a:xfrm>
              <a:custGeom>
                <a:avLst/>
                <a:gdLst>
                  <a:gd name="connsiteX0" fmla="*/ 0 w 14565"/>
                  <a:gd name="connsiteY0" fmla="*/ 0 h 24003"/>
                  <a:gd name="connsiteX1" fmla="*/ 2570 w 14565"/>
                  <a:gd name="connsiteY1" fmla="*/ 0 h 24003"/>
                  <a:gd name="connsiteX2" fmla="*/ 2570 w 14565"/>
                  <a:gd name="connsiteY2" fmla="*/ 9239 h 24003"/>
                  <a:gd name="connsiteX3" fmla="*/ 7806 w 14565"/>
                  <a:gd name="connsiteY3" fmla="*/ 5620 h 24003"/>
                  <a:gd name="connsiteX4" fmla="*/ 14565 w 14565"/>
                  <a:gd name="connsiteY4" fmla="*/ 14764 h 24003"/>
                  <a:gd name="connsiteX5" fmla="*/ 7711 w 14565"/>
                  <a:gd name="connsiteY5" fmla="*/ 24003 h 24003"/>
                  <a:gd name="connsiteX6" fmla="*/ 2380 w 14565"/>
                  <a:gd name="connsiteY6" fmla="*/ 20669 h 24003"/>
                  <a:gd name="connsiteX7" fmla="*/ 1333 w 14565"/>
                  <a:gd name="connsiteY7" fmla="*/ 23813 h 24003"/>
                  <a:gd name="connsiteX8" fmla="*/ 0 w 14565"/>
                  <a:gd name="connsiteY8" fmla="*/ 23813 h 24003"/>
                  <a:gd name="connsiteX9" fmla="*/ 0 w 14565"/>
                  <a:gd name="connsiteY9" fmla="*/ 0 h 24003"/>
                  <a:gd name="connsiteX10" fmla="*/ 7044 w 14565"/>
                  <a:gd name="connsiteY10" fmla="*/ 21812 h 24003"/>
                  <a:gd name="connsiteX11" fmla="*/ 11709 w 14565"/>
                  <a:gd name="connsiteY11" fmla="*/ 14859 h 24003"/>
                  <a:gd name="connsiteX12" fmla="*/ 7140 w 14565"/>
                  <a:gd name="connsiteY12" fmla="*/ 8001 h 24003"/>
                  <a:gd name="connsiteX13" fmla="*/ 2570 w 14565"/>
                  <a:gd name="connsiteY13" fmla="*/ 13430 h 24003"/>
                  <a:gd name="connsiteX14" fmla="*/ 2570 w 14565"/>
                  <a:gd name="connsiteY14" fmla="*/ 16288 h 24003"/>
                  <a:gd name="connsiteX15" fmla="*/ 7044 w 14565"/>
                  <a:gd name="connsiteY15" fmla="*/ 2181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3">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812"/>
                    </a:moveTo>
                    <a:cubicBezTo>
                      <a:pt x="9900" y="21812"/>
                      <a:pt x="11709" y="19336"/>
                      <a:pt x="11709" y="14859"/>
                    </a:cubicBezTo>
                    <a:cubicBezTo>
                      <a:pt x="11709" y="10478"/>
                      <a:pt x="9900" y="8001"/>
                      <a:pt x="7140" y="8001"/>
                    </a:cubicBezTo>
                    <a:cubicBezTo>
                      <a:pt x="4665" y="8001"/>
                      <a:pt x="2570" y="10192"/>
                      <a:pt x="2570" y="13430"/>
                    </a:cubicBezTo>
                    <a:lnTo>
                      <a:pt x="2570" y="16288"/>
                    </a:lnTo>
                    <a:cubicBezTo>
                      <a:pt x="2570" y="19812"/>
                      <a:pt x="4474" y="21812"/>
                      <a:pt x="7044" y="21812"/>
                    </a:cubicBezTo>
                    <a:close/>
                  </a:path>
                </a:pathLst>
              </a:custGeom>
              <a:solidFill>
                <a:srgbClr val="231F20"/>
              </a:solidFill>
              <a:ln w="9509" cap="flat">
                <a:noFill/>
                <a:prstDash val="solid"/>
                <a:miter/>
              </a:ln>
            </p:spPr>
            <p:txBody>
              <a:bodyPr rtlCol="0" anchor="ctr"/>
              <a:lstStyle/>
              <a:p>
                <a:endParaRPr lang="en-US"/>
              </a:p>
            </p:txBody>
          </p:sp>
          <p:sp>
            <p:nvSpPr>
              <p:cNvPr id="427" name="Freeform 426">
                <a:extLst>
                  <a:ext uri="{FF2B5EF4-FFF2-40B4-BE49-F238E27FC236}">
                    <a16:creationId xmlns:a16="http://schemas.microsoft.com/office/drawing/2014/main" id="{1E83ABD0-B618-0D45-A660-5730CF2491C7}"/>
                  </a:ext>
                </a:extLst>
              </p:cNvPr>
              <p:cNvSpPr/>
              <p:nvPr/>
            </p:nvSpPr>
            <p:spPr>
              <a:xfrm>
                <a:off x="7244344"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a:p>
            </p:txBody>
          </p:sp>
          <p:sp>
            <p:nvSpPr>
              <p:cNvPr id="428" name="Freeform 427">
                <a:extLst>
                  <a:ext uri="{FF2B5EF4-FFF2-40B4-BE49-F238E27FC236}">
                    <a16:creationId xmlns:a16="http://schemas.microsoft.com/office/drawing/2014/main" id="{7FF94FFC-2836-154C-9319-1949B7A29B6D}"/>
                  </a:ext>
                </a:extLst>
              </p:cNvPr>
              <p:cNvSpPr/>
              <p:nvPr/>
            </p:nvSpPr>
            <p:spPr>
              <a:xfrm>
                <a:off x="7251864"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a:p>
            </p:txBody>
          </p:sp>
          <p:sp>
            <p:nvSpPr>
              <p:cNvPr id="429" name="Freeform 428">
                <a:extLst>
                  <a:ext uri="{FF2B5EF4-FFF2-40B4-BE49-F238E27FC236}">
                    <a16:creationId xmlns:a16="http://schemas.microsoft.com/office/drawing/2014/main" id="{2C8210E4-FA23-9F4E-9901-94E60DFCEC5F}"/>
                  </a:ext>
                </a:extLst>
              </p:cNvPr>
              <p:cNvSpPr/>
              <p:nvPr/>
            </p:nvSpPr>
            <p:spPr>
              <a:xfrm>
                <a:off x="7258147" y="4945379"/>
                <a:ext cx="14184" cy="18478"/>
              </a:xfrm>
              <a:custGeom>
                <a:avLst/>
                <a:gdLst>
                  <a:gd name="connsiteX0" fmla="*/ 7521 w 14184"/>
                  <a:gd name="connsiteY0" fmla="*/ 2191 h 18478"/>
                  <a:gd name="connsiteX1" fmla="*/ 2761 w 14184"/>
                  <a:gd name="connsiteY1" fmla="*/ 9239 h 18478"/>
                  <a:gd name="connsiteX2" fmla="*/ 7521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2"/>
                      <a:pt x="7521"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328" y="3905"/>
                      <a:pt x="9615" y="2191"/>
                      <a:pt x="7521" y="2191"/>
                    </a:cubicBezTo>
                    <a:close/>
                  </a:path>
                </a:pathLst>
              </a:custGeom>
              <a:solidFill>
                <a:srgbClr val="231F20"/>
              </a:solidFill>
              <a:ln w="9509" cap="flat">
                <a:noFill/>
                <a:prstDash val="solid"/>
                <a:miter/>
              </a:ln>
            </p:spPr>
            <p:txBody>
              <a:bodyPr rtlCol="0" anchor="ctr"/>
              <a:lstStyle/>
              <a:p>
                <a:endParaRPr lang="en-US"/>
              </a:p>
            </p:txBody>
          </p:sp>
          <p:sp>
            <p:nvSpPr>
              <p:cNvPr id="430" name="Freeform 429">
                <a:extLst>
                  <a:ext uri="{FF2B5EF4-FFF2-40B4-BE49-F238E27FC236}">
                    <a16:creationId xmlns:a16="http://schemas.microsoft.com/office/drawing/2014/main" id="{A41F0D13-CBFC-794D-8751-C48F10EC2968}"/>
                  </a:ext>
                </a:extLst>
              </p:cNvPr>
              <p:cNvSpPr/>
              <p:nvPr/>
            </p:nvSpPr>
            <p:spPr>
              <a:xfrm>
                <a:off x="7274521" y="4945475"/>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5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852" y="17050"/>
                      <a:pt x="856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5"/>
                      <a:pt x="7711" y="2095"/>
                    </a:cubicBezTo>
                    <a:cubicBezTo>
                      <a:pt x="5045" y="2095"/>
                      <a:pt x="3522" y="3048"/>
                      <a:pt x="3046" y="5143"/>
                    </a:cubicBezTo>
                    <a:lnTo>
                      <a:pt x="571" y="4763"/>
                    </a:lnTo>
                    <a:cubicBezTo>
                      <a:pt x="1333" y="1619"/>
                      <a:pt x="3808" y="0"/>
                      <a:pt x="8187" y="0"/>
                    </a:cubicBezTo>
                    <a:cubicBezTo>
                      <a:pt x="12756" y="0"/>
                      <a:pt x="14660" y="2191"/>
                      <a:pt x="14660" y="6953"/>
                    </a:cubicBezTo>
                    <a:lnTo>
                      <a:pt x="14660" y="14478"/>
                    </a:lnTo>
                    <a:cubicBezTo>
                      <a:pt x="14660" y="15811"/>
                      <a:pt x="14756" y="16954"/>
                      <a:pt x="15136" y="18097"/>
                    </a:cubicBezTo>
                    <a:lnTo>
                      <a:pt x="12471" y="18097"/>
                    </a:lnTo>
                    <a:cubicBezTo>
                      <a:pt x="12090" y="16954"/>
                      <a:pt x="11995" y="15907"/>
                      <a:pt x="11995" y="14668"/>
                    </a:cubicBezTo>
                    <a:close/>
                    <a:moveTo>
                      <a:pt x="9901" y="9049"/>
                    </a:moveTo>
                    <a:cubicBezTo>
                      <a:pt x="5141" y="9049"/>
                      <a:pt x="2761" y="10477"/>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a:p>
            </p:txBody>
          </p:sp>
          <p:sp>
            <p:nvSpPr>
              <p:cNvPr id="431" name="Freeform 430">
                <a:extLst>
                  <a:ext uri="{FF2B5EF4-FFF2-40B4-BE49-F238E27FC236}">
                    <a16:creationId xmlns:a16="http://schemas.microsoft.com/office/drawing/2014/main" id="{69461482-1238-BD4E-9D84-4AFAB79C20C2}"/>
                  </a:ext>
                </a:extLst>
              </p:cNvPr>
              <p:cNvSpPr/>
              <p:nvPr/>
            </p:nvSpPr>
            <p:spPr>
              <a:xfrm>
                <a:off x="7291276"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432" name="Freeform 431">
                <a:extLst>
                  <a:ext uri="{FF2B5EF4-FFF2-40B4-BE49-F238E27FC236}">
                    <a16:creationId xmlns:a16="http://schemas.microsoft.com/office/drawing/2014/main" id="{E3A6D4E4-E9E6-824B-AA7B-98EBA09FA84F}"/>
                  </a:ext>
                </a:extLst>
              </p:cNvPr>
              <p:cNvSpPr/>
              <p:nvPr/>
            </p:nvSpPr>
            <p:spPr>
              <a:xfrm>
                <a:off x="7304127"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a:p>
            </p:txBody>
          </p:sp>
          <p:sp>
            <p:nvSpPr>
              <p:cNvPr id="433" name="Freeform 432">
                <a:extLst>
                  <a:ext uri="{FF2B5EF4-FFF2-40B4-BE49-F238E27FC236}">
                    <a16:creationId xmlns:a16="http://schemas.microsoft.com/office/drawing/2014/main" id="{F8665B5B-4F87-2145-8A20-98359BB0F5A0}"/>
                  </a:ext>
                </a:extLst>
              </p:cNvPr>
              <p:cNvSpPr/>
              <p:nvPr/>
            </p:nvSpPr>
            <p:spPr>
              <a:xfrm>
                <a:off x="7310315"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1" y="18478"/>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621"/>
                      <a:pt x="12851" y="9239"/>
                    </a:cubicBezTo>
                    <a:close/>
                  </a:path>
                </a:pathLst>
              </a:custGeom>
              <a:solidFill>
                <a:srgbClr val="231F20"/>
              </a:solidFill>
              <a:ln w="9509" cap="flat">
                <a:noFill/>
                <a:prstDash val="solid"/>
                <a:miter/>
              </a:ln>
            </p:spPr>
            <p:txBody>
              <a:bodyPr rtlCol="0" anchor="ctr"/>
              <a:lstStyle/>
              <a:p>
                <a:endParaRPr lang="en-US"/>
              </a:p>
            </p:txBody>
          </p:sp>
          <p:sp>
            <p:nvSpPr>
              <p:cNvPr id="434" name="Freeform 433">
                <a:extLst>
                  <a:ext uri="{FF2B5EF4-FFF2-40B4-BE49-F238E27FC236}">
                    <a16:creationId xmlns:a16="http://schemas.microsoft.com/office/drawing/2014/main" id="{299038D5-5030-0549-A388-3999485855E6}"/>
                  </a:ext>
                </a:extLst>
              </p:cNvPr>
              <p:cNvSpPr/>
              <p:nvPr/>
            </p:nvSpPr>
            <p:spPr>
              <a:xfrm>
                <a:off x="7329545"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435" name="Freeform 434">
                <a:extLst>
                  <a:ext uri="{FF2B5EF4-FFF2-40B4-BE49-F238E27FC236}">
                    <a16:creationId xmlns:a16="http://schemas.microsoft.com/office/drawing/2014/main" id="{A0557B5D-434D-4F4F-9430-1C6B505E9296}"/>
                  </a:ext>
                </a:extLst>
              </p:cNvPr>
              <p:cNvSpPr/>
              <p:nvPr/>
            </p:nvSpPr>
            <p:spPr>
              <a:xfrm>
                <a:off x="7357628" y="4945284"/>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6 w 8662"/>
                  <a:gd name="connsiteY7" fmla="*/ 9334 h 18192"/>
                  <a:gd name="connsiteX8" fmla="*/ 2666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7" y="0"/>
                      <a:pt x="8282" y="0"/>
                      <a:pt x="8663" y="95"/>
                    </a:cubicBezTo>
                    <a:lnTo>
                      <a:pt x="8663" y="2762"/>
                    </a:lnTo>
                    <a:cubicBezTo>
                      <a:pt x="8473" y="2762"/>
                      <a:pt x="8377" y="2762"/>
                      <a:pt x="8187" y="2762"/>
                    </a:cubicBezTo>
                    <a:cubicBezTo>
                      <a:pt x="4855" y="2762"/>
                      <a:pt x="2666" y="5239"/>
                      <a:pt x="2666" y="9334"/>
                    </a:cubicBezTo>
                    <a:lnTo>
                      <a:pt x="2666" y="18193"/>
                    </a:lnTo>
                    <a:lnTo>
                      <a:pt x="0" y="18193"/>
                    </a:lnTo>
                    <a:lnTo>
                      <a:pt x="0" y="571"/>
                    </a:lnTo>
                    <a:close/>
                  </a:path>
                </a:pathLst>
              </a:custGeom>
              <a:solidFill>
                <a:srgbClr val="231F20"/>
              </a:solidFill>
              <a:ln w="9509" cap="flat">
                <a:noFill/>
                <a:prstDash val="solid"/>
                <a:miter/>
              </a:ln>
            </p:spPr>
            <p:txBody>
              <a:bodyPr rtlCol="0" anchor="ctr"/>
              <a:lstStyle/>
              <a:p>
                <a:endParaRPr lang="en-US"/>
              </a:p>
            </p:txBody>
          </p:sp>
          <p:sp>
            <p:nvSpPr>
              <p:cNvPr id="436" name="Freeform 435">
                <a:extLst>
                  <a:ext uri="{FF2B5EF4-FFF2-40B4-BE49-F238E27FC236}">
                    <a16:creationId xmlns:a16="http://schemas.microsoft.com/office/drawing/2014/main" id="{4C56913D-56E8-AF48-8B8C-88EA49F96497}"/>
                  </a:ext>
                </a:extLst>
              </p:cNvPr>
              <p:cNvSpPr/>
              <p:nvPr/>
            </p:nvSpPr>
            <p:spPr>
              <a:xfrm>
                <a:off x="7366957"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756" y="7525"/>
                    </a:moveTo>
                    <a:cubicBezTo>
                      <a:pt x="12661" y="4096"/>
                      <a:pt x="10852"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a:p>
            </p:txBody>
          </p:sp>
          <p:sp>
            <p:nvSpPr>
              <p:cNvPr id="437" name="Freeform 436">
                <a:extLst>
                  <a:ext uri="{FF2B5EF4-FFF2-40B4-BE49-F238E27FC236}">
                    <a16:creationId xmlns:a16="http://schemas.microsoft.com/office/drawing/2014/main" id="{9962041A-3DBE-0546-97D8-69E57578672B}"/>
                  </a:ext>
                </a:extLst>
              </p:cNvPr>
              <p:cNvSpPr/>
              <p:nvPr/>
            </p:nvSpPr>
            <p:spPr>
              <a:xfrm>
                <a:off x="7383807" y="4939474"/>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1 w 10947"/>
                  <a:gd name="connsiteY11" fmla="*/ 6477 h 24003"/>
                  <a:gd name="connsiteX12" fmla="*/ 9901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a:p>
            </p:txBody>
          </p:sp>
          <p:sp>
            <p:nvSpPr>
              <p:cNvPr id="438" name="Freeform 437">
                <a:extLst>
                  <a:ext uri="{FF2B5EF4-FFF2-40B4-BE49-F238E27FC236}">
                    <a16:creationId xmlns:a16="http://schemas.microsoft.com/office/drawing/2014/main" id="{36E36F34-3AD7-9B4A-84F3-8987A73545C2}"/>
                  </a:ext>
                </a:extLst>
              </p:cNvPr>
              <p:cNvSpPr/>
              <p:nvPr/>
            </p:nvSpPr>
            <p:spPr>
              <a:xfrm>
                <a:off x="7395706"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a:p>
            </p:txBody>
          </p:sp>
          <p:sp>
            <p:nvSpPr>
              <p:cNvPr id="439" name="Freeform 438">
                <a:extLst>
                  <a:ext uri="{FF2B5EF4-FFF2-40B4-BE49-F238E27FC236}">
                    <a16:creationId xmlns:a16="http://schemas.microsoft.com/office/drawing/2014/main" id="{6437FE25-49EE-464A-93CB-E8D110C95C41}"/>
                  </a:ext>
                </a:extLst>
              </p:cNvPr>
              <p:cNvSpPr/>
              <p:nvPr/>
            </p:nvSpPr>
            <p:spPr>
              <a:xfrm>
                <a:off x="7401894"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757 w 15612"/>
                  <a:gd name="connsiteY11" fmla="*/ 7525 h 18478"/>
                  <a:gd name="connsiteX12" fmla="*/ 7997 w 15612"/>
                  <a:gd name="connsiteY12" fmla="*/ 2191 h 18478"/>
                  <a:gd name="connsiteX13" fmla="*/ 2856 w 15612"/>
                  <a:gd name="connsiteY13" fmla="*/ 7525 h 18478"/>
                  <a:gd name="connsiteX14" fmla="*/ 12757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089" y="16669"/>
                      <a:pt x="11519" y="18478"/>
                      <a:pt x="7901" y="18478"/>
                    </a:cubicBezTo>
                    <a:close/>
                    <a:moveTo>
                      <a:pt x="12757" y="7525"/>
                    </a:moveTo>
                    <a:cubicBezTo>
                      <a:pt x="12661" y="4096"/>
                      <a:pt x="10853" y="2191"/>
                      <a:pt x="7997" y="2191"/>
                    </a:cubicBezTo>
                    <a:cubicBezTo>
                      <a:pt x="5141" y="2191"/>
                      <a:pt x="3332" y="4096"/>
                      <a:pt x="2856" y="7525"/>
                    </a:cubicBezTo>
                    <a:lnTo>
                      <a:pt x="12757" y="7525"/>
                    </a:lnTo>
                    <a:close/>
                  </a:path>
                </a:pathLst>
              </a:custGeom>
              <a:solidFill>
                <a:srgbClr val="231F20"/>
              </a:solidFill>
              <a:ln w="9509" cap="flat">
                <a:noFill/>
                <a:prstDash val="solid"/>
                <a:miter/>
              </a:ln>
            </p:spPr>
            <p:txBody>
              <a:bodyPr rtlCol="0" anchor="ctr"/>
              <a:lstStyle/>
              <a:p>
                <a:endParaRPr lang="en-US"/>
              </a:p>
            </p:txBody>
          </p:sp>
          <p:sp>
            <p:nvSpPr>
              <p:cNvPr id="440" name="Freeform 439">
                <a:extLst>
                  <a:ext uri="{FF2B5EF4-FFF2-40B4-BE49-F238E27FC236}">
                    <a16:creationId xmlns:a16="http://schemas.microsoft.com/office/drawing/2014/main" id="{5AFE582B-E857-C74F-8B88-34AF4D0DCAE2}"/>
                  </a:ext>
                </a:extLst>
              </p:cNvPr>
              <p:cNvSpPr/>
              <p:nvPr/>
            </p:nvSpPr>
            <p:spPr>
              <a:xfrm>
                <a:off x="7419886" y="4945379"/>
                <a:ext cx="14184" cy="18478"/>
              </a:xfrm>
              <a:custGeom>
                <a:avLst/>
                <a:gdLst>
                  <a:gd name="connsiteX0" fmla="*/ 7521 w 14184"/>
                  <a:gd name="connsiteY0" fmla="*/ 2191 h 18478"/>
                  <a:gd name="connsiteX1" fmla="*/ 2761 w 14184"/>
                  <a:gd name="connsiteY1" fmla="*/ 9239 h 18478"/>
                  <a:gd name="connsiteX2" fmla="*/ 7521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2"/>
                      <a:pt x="7521"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233" y="3905"/>
                      <a:pt x="9520" y="2191"/>
                      <a:pt x="7521" y="2191"/>
                    </a:cubicBezTo>
                    <a:close/>
                  </a:path>
                </a:pathLst>
              </a:custGeom>
              <a:solidFill>
                <a:srgbClr val="231F20"/>
              </a:solidFill>
              <a:ln w="9509" cap="flat">
                <a:noFill/>
                <a:prstDash val="solid"/>
                <a:miter/>
              </a:ln>
            </p:spPr>
            <p:txBody>
              <a:bodyPr rtlCol="0" anchor="ctr"/>
              <a:lstStyle/>
              <a:p>
                <a:endParaRPr lang="en-US"/>
              </a:p>
            </p:txBody>
          </p:sp>
          <p:sp>
            <p:nvSpPr>
              <p:cNvPr id="441" name="Freeform 440">
                <a:extLst>
                  <a:ext uri="{FF2B5EF4-FFF2-40B4-BE49-F238E27FC236}">
                    <a16:creationId xmlns:a16="http://schemas.microsoft.com/office/drawing/2014/main" id="{64FDFD7A-A390-074D-84C9-A0C76B7AA8A8}"/>
                  </a:ext>
                </a:extLst>
              </p:cNvPr>
              <p:cNvSpPr/>
              <p:nvPr/>
            </p:nvSpPr>
            <p:spPr>
              <a:xfrm>
                <a:off x="7435118"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442" name="Freeform 441">
                <a:extLst>
                  <a:ext uri="{FF2B5EF4-FFF2-40B4-BE49-F238E27FC236}">
                    <a16:creationId xmlns:a16="http://schemas.microsoft.com/office/drawing/2014/main" id="{1DFF3DE9-AFD0-4A44-9318-2D23F3B92F19}"/>
                  </a:ext>
                </a:extLst>
              </p:cNvPr>
              <p:cNvSpPr/>
              <p:nvPr/>
            </p:nvSpPr>
            <p:spPr>
              <a:xfrm>
                <a:off x="7446351" y="4945475"/>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1" y="16573"/>
                      <a:pt x="0" y="13430"/>
                    </a:cubicBezTo>
                    <a:lnTo>
                      <a:pt x="2190" y="12954"/>
                    </a:lnTo>
                    <a:close/>
                  </a:path>
                </a:pathLst>
              </a:custGeom>
              <a:solidFill>
                <a:srgbClr val="231F20"/>
              </a:solidFill>
              <a:ln w="9509" cap="flat">
                <a:noFill/>
                <a:prstDash val="solid"/>
                <a:miter/>
              </a:ln>
            </p:spPr>
            <p:txBody>
              <a:bodyPr rtlCol="0" anchor="ctr"/>
              <a:lstStyle/>
              <a:p>
                <a:endParaRPr lang="en-US"/>
              </a:p>
            </p:txBody>
          </p:sp>
          <p:sp>
            <p:nvSpPr>
              <p:cNvPr id="443" name="Freeform 442">
                <a:extLst>
                  <a:ext uri="{FF2B5EF4-FFF2-40B4-BE49-F238E27FC236}">
                    <a16:creationId xmlns:a16="http://schemas.microsoft.com/office/drawing/2014/main" id="{E44920D7-96BC-8545-BDC4-7C992BC703AF}"/>
                  </a:ext>
                </a:extLst>
              </p:cNvPr>
              <p:cNvSpPr/>
              <p:nvPr/>
            </p:nvSpPr>
            <p:spPr>
              <a:xfrm>
                <a:off x="7470912"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444" name="Freeform 443">
                <a:extLst>
                  <a:ext uri="{FF2B5EF4-FFF2-40B4-BE49-F238E27FC236}">
                    <a16:creationId xmlns:a16="http://schemas.microsoft.com/office/drawing/2014/main" id="{05942B21-65BC-4F44-8379-9E0A8625F412}"/>
                  </a:ext>
                </a:extLst>
              </p:cNvPr>
              <p:cNvSpPr/>
              <p:nvPr/>
            </p:nvSpPr>
            <p:spPr>
              <a:xfrm>
                <a:off x="7483668"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445" name="Freeform 444">
                <a:extLst>
                  <a:ext uri="{FF2B5EF4-FFF2-40B4-BE49-F238E27FC236}">
                    <a16:creationId xmlns:a16="http://schemas.microsoft.com/office/drawing/2014/main" id="{C41053EE-A263-FA41-8DD9-CDDDF0206326}"/>
                  </a:ext>
                </a:extLst>
              </p:cNvPr>
              <p:cNvSpPr/>
              <p:nvPr/>
            </p:nvSpPr>
            <p:spPr>
              <a:xfrm>
                <a:off x="7500708"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614"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a:p>
            </p:txBody>
          </p:sp>
          <p:sp>
            <p:nvSpPr>
              <p:cNvPr id="446" name="Freeform 445">
                <a:extLst>
                  <a:ext uri="{FF2B5EF4-FFF2-40B4-BE49-F238E27FC236}">
                    <a16:creationId xmlns:a16="http://schemas.microsoft.com/office/drawing/2014/main" id="{D415C64D-2354-0743-AE8A-D153851C8EE6}"/>
                  </a:ext>
                </a:extLst>
              </p:cNvPr>
              <p:cNvSpPr/>
              <p:nvPr/>
            </p:nvSpPr>
            <p:spPr>
              <a:xfrm>
                <a:off x="7527078" y="4945856"/>
                <a:ext cx="14850" cy="17525"/>
              </a:xfrm>
              <a:custGeom>
                <a:avLst/>
                <a:gdLst>
                  <a:gd name="connsiteX0" fmla="*/ 0 w 14850"/>
                  <a:gd name="connsiteY0" fmla="*/ 0 h 17525"/>
                  <a:gd name="connsiteX1" fmla="*/ 2570 w 14850"/>
                  <a:gd name="connsiteY1" fmla="*/ 0 h 17525"/>
                  <a:gd name="connsiteX2" fmla="*/ 7520 w 14850"/>
                  <a:gd name="connsiteY2" fmla="*/ 14954 h 17525"/>
                  <a:gd name="connsiteX3" fmla="*/ 12471 w 14850"/>
                  <a:gd name="connsiteY3" fmla="*/ 0 h 17525"/>
                  <a:gd name="connsiteX4" fmla="*/ 14851 w 14850"/>
                  <a:gd name="connsiteY4" fmla="*/ 0 h 17525"/>
                  <a:gd name="connsiteX5" fmla="*/ 8663 w 14850"/>
                  <a:gd name="connsiteY5" fmla="*/ 17526 h 17525"/>
                  <a:gd name="connsiteX6" fmla="*/ 5807 w 14850"/>
                  <a:gd name="connsiteY6" fmla="*/ 17526 h 17525"/>
                  <a:gd name="connsiteX7" fmla="*/ 0 w 14850"/>
                  <a:gd name="connsiteY7"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50" h="17525">
                    <a:moveTo>
                      <a:pt x="0" y="0"/>
                    </a:moveTo>
                    <a:lnTo>
                      <a:pt x="2570" y="0"/>
                    </a:lnTo>
                    <a:lnTo>
                      <a:pt x="7520" y="14954"/>
                    </a:lnTo>
                    <a:lnTo>
                      <a:pt x="12471" y="0"/>
                    </a:lnTo>
                    <a:lnTo>
                      <a:pt x="14851" y="0"/>
                    </a:lnTo>
                    <a:lnTo>
                      <a:pt x="8663" y="17526"/>
                    </a:lnTo>
                    <a:lnTo>
                      <a:pt x="5807" y="17526"/>
                    </a:lnTo>
                    <a:lnTo>
                      <a:pt x="0" y="0"/>
                    </a:lnTo>
                    <a:close/>
                  </a:path>
                </a:pathLst>
              </a:custGeom>
              <a:solidFill>
                <a:srgbClr val="231F20"/>
              </a:solidFill>
              <a:ln w="9509" cap="flat">
                <a:noFill/>
                <a:prstDash val="solid"/>
                <a:miter/>
              </a:ln>
            </p:spPr>
            <p:txBody>
              <a:bodyPr rtlCol="0" anchor="ctr"/>
              <a:lstStyle/>
              <a:p>
                <a:endParaRPr lang="en-US"/>
              </a:p>
            </p:txBody>
          </p:sp>
          <p:sp>
            <p:nvSpPr>
              <p:cNvPr id="447" name="Freeform 446">
                <a:extLst>
                  <a:ext uri="{FF2B5EF4-FFF2-40B4-BE49-F238E27FC236}">
                    <a16:creationId xmlns:a16="http://schemas.microsoft.com/office/drawing/2014/main" id="{C094F244-116B-FD40-BDA4-7F2867AFEBEA}"/>
                  </a:ext>
                </a:extLst>
              </p:cNvPr>
              <p:cNvSpPr/>
              <p:nvPr/>
            </p:nvSpPr>
            <p:spPr>
              <a:xfrm>
                <a:off x="7544118"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a:p>
            </p:txBody>
          </p:sp>
          <p:sp>
            <p:nvSpPr>
              <p:cNvPr id="448" name="Freeform 447">
                <a:extLst>
                  <a:ext uri="{FF2B5EF4-FFF2-40B4-BE49-F238E27FC236}">
                    <a16:creationId xmlns:a16="http://schemas.microsoft.com/office/drawing/2014/main" id="{9F31D0DC-7544-5A44-9A49-B434E221800D}"/>
                  </a:ext>
                </a:extLst>
              </p:cNvPr>
              <p:cNvSpPr/>
              <p:nvPr/>
            </p:nvSpPr>
            <p:spPr>
              <a:xfrm>
                <a:off x="7550211"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1"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a:p>
            </p:txBody>
          </p:sp>
          <p:sp>
            <p:nvSpPr>
              <p:cNvPr id="449" name="Freeform 448">
                <a:extLst>
                  <a:ext uri="{FF2B5EF4-FFF2-40B4-BE49-F238E27FC236}">
                    <a16:creationId xmlns:a16="http://schemas.microsoft.com/office/drawing/2014/main" id="{CFF80C47-C962-8C4C-B073-3AE607BBA23D}"/>
                  </a:ext>
                </a:extLst>
              </p:cNvPr>
              <p:cNvSpPr/>
              <p:nvPr/>
            </p:nvSpPr>
            <p:spPr>
              <a:xfrm>
                <a:off x="7567156" y="4945856"/>
                <a:ext cx="22371" cy="17525"/>
              </a:xfrm>
              <a:custGeom>
                <a:avLst/>
                <a:gdLst>
                  <a:gd name="connsiteX0" fmla="*/ 0 w 22371"/>
                  <a:gd name="connsiteY0" fmla="*/ 0 h 17525"/>
                  <a:gd name="connsiteX1" fmla="*/ 2570 w 22371"/>
                  <a:gd name="connsiteY1" fmla="*/ 0 h 17525"/>
                  <a:gd name="connsiteX2" fmla="*/ 6473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6 w 22371"/>
                  <a:gd name="connsiteY6" fmla="*/ 0 h 17525"/>
                  <a:gd name="connsiteX7" fmla="*/ 22371 w 22371"/>
                  <a:gd name="connsiteY7" fmla="*/ 0 h 17525"/>
                  <a:gd name="connsiteX8" fmla="*/ 17040 w 22371"/>
                  <a:gd name="connsiteY8" fmla="*/ 17526 h 17525"/>
                  <a:gd name="connsiteX9" fmla="*/ 14755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3" y="14097"/>
                    </a:lnTo>
                    <a:lnTo>
                      <a:pt x="10091" y="0"/>
                    </a:lnTo>
                    <a:lnTo>
                      <a:pt x="12090" y="0"/>
                    </a:lnTo>
                    <a:lnTo>
                      <a:pt x="15993" y="14097"/>
                    </a:lnTo>
                    <a:lnTo>
                      <a:pt x="20086" y="0"/>
                    </a:lnTo>
                    <a:lnTo>
                      <a:pt x="22371" y="0"/>
                    </a:lnTo>
                    <a:lnTo>
                      <a:pt x="17040" y="17526"/>
                    </a:lnTo>
                    <a:lnTo>
                      <a:pt x="14755"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a:p>
            </p:txBody>
          </p:sp>
          <p:sp>
            <p:nvSpPr>
              <p:cNvPr id="450" name="Freeform 449">
                <a:extLst>
                  <a:ext uri="{FF2B5EF4-FFF2-40B4-BE49-F238E27FC236}">
                    <a16:creationId xmlns:a16="http://schemas.microsoft.com/office/drawing/2014/main" id="{AE185018-EFFF-6740-91ED-6D412D742B5E}"/>
                  </a:ext>
                </a:extLst>
              </p:cNvPr>
              <p:cNvSpPr/>
              <p:nvPr/>
            </p:nvSpPr>
            <p:spPr>
              <a:xfrm>
                <a:off x="7590193" y="4945475"/>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4" y="2191"/>
                      <a:pt x="6759" y="2191"/>
                    </a:cubicBezTo>
                    <a:cubicBezTo>
                      <a:pt x="4570"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90" y="12954"/>
                    </a:lnTo>
                    <a:close/>
                  </a:path>
                </a:pathLst>
              </a:custGeom>
              <a:solidFill>
                <a:srgbClr val="231F20"/>
              </a:solidFill>
              <a:ln w="9509" cap="flat">
                <a:noFill/>
                <a:prstDash val="solid"/>
                <a:miter/>
              </a:ln>
            </p:spPr>
            <p:txBody>
              <a:bodyPr rtlCol="0" anchor="ctr"/>
              <a:lstStyle/>
              <a:p>
                <a:endParaRPr lang="en-US"/>
              </a:p>
            </p:txBody>
          </p:sp>
          <p:sp>
            <p:nvSpPr>
              <p:cNvPr id="451" name="Freeform 450">
                <a:extLst>
                  <a:ext uri="{FF2B5EF4-FFF2-40B4-BE49-F238E27FC236}">
                    <a16:creationId xmlns:a16="http://schemas.microsoft.com/office/drawing/2014/main" id="{8881A57E-3AFD-BA4F-A6CC-D791BE1142F0}"/>
                  </a:ext>
                </a:extLst>
              </p:cNvPr>
              <p:cNvSpPr/>
              <p:nvPr/>
            </p:nvSpPr>
            <p:spPr>
              <a:xfrm>
                <a:off x="7615801"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2" y="18478"/>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621"/>
                      <a:pt x="12852" y="9239"/>
                    </a:cubicBezTo>
                    <a:close/>
                  </a:path>
                </a:pathLst>
              </a:custGeom>
              <a:solidFill>
                <a:srgbClr val="231F20"/>
              </a:solidFill>
              <a:ln w="9509" cap="flat">
                <a:noFill/>
                <a:prstDash val="solid"/>
                <a:miter/>
              </a:ln>
            </p:spPr>
            <p:txBody>
              <a:bodyPr rtlCol="0" anchor="ctr"/>
              <a:lstStyle/>
              <a:p>
                <a:endParaRPr lang="en-US"/>
              </a:p>
            </p:txBody>
          </p:sp>
          <p:sp>
            <p:nvSpPr>
              <p:cNvPr id="452" name="Freeform 451">
                <a:extLst>
                  <a:ext uri="{FF2B5EF4-FFF2-40B4-BE49-F238E27FC236}">
                    <a16:creationId xmlns:a16="http://schemas.microsoft.com/office/drawing/2014/main" id="{4F8A8B97-6706-374E-8304-7CEB1260CB9D}"/>
                  </a:ext>
                </a:extLst>
              </p:cNvPr>
              <p:cNvSpPr/>
              <p:nvPr/>
            </p:nvSpPr>
            <p:spPr>
              <a:xfrm>
                <a:off x="7635031"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453" name="Freeform 452">
                <a:extLst>
                  <a:ext uri="{FF2B5EF4-FFF2-40B4-BE49-F238E27FC236}">
                    <a16:creationId xmlns:a16="http://schemas.microsoft.com/office/drawing/2014/main" id="{B33E3FD6-D6CE-1A43-BDD2-A4D09149073D}"/>
                  </a:ext>
                </a:extLst>
              </p:cNvPr>
              <p:cNvSpPr/>
              <p:nvPr/>
            </p:nvSpPr>
            <p:spPr>
              <a:xfrm>
                <a:off x="7653499"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a:p>
            </p:txBody>
          </p:sp>
          <p:sp>
            <p:nvSpPr>
              <p:cNvPr id="454" name="Freeform 453">
                <a:extLst>
                  <a:ext uri="{FF2B5EF4-FFF2-40B4-BE49-F238E27FC236}">
                    <a16:creationId xmlns:a16="http://schemas.microsoft.com/office/drawing/2014/main" id="{E5A15820-255B-4A44-A51C-BD5B4BC6EF33}"/>
                  </a:ext>
                </a:extLst>
              </p:cNvPr>
              <p:cNvSpPr/>
              <p:nvPr/>
            </p:nvSpPr>
            <p:spPr>
              <a:xfrm>
                <a:off x="7658354" y="4945951"/>
                <a:ext cx="14850" cy="24003"/>
              </a:xfrm>
              <a:custGeom>
                <a:avLst/>
                <a:gdLst>
                  <a:gd name="connsiteX0" fmla="*/ 191 w 14850"/>
                  <a:gd name="connsiteY0" fmla="*/ 21527 h 24003"/>
                  <a:gd name="connsiteX1" fmla="*/ 2190 w 14850"/>
                  <a:gd name="connsiteY1" fmla="*/ 21812 h 24003"/>
                  <a:gd name="connsiteX2" fmla="*/ 6283 w 14850"/>
                  <a:gd name="connsiteY2" fmla="*/ 17431 h 24003"/>
                  <a:gd name="connsiteX3" fmla="*/ 0 w 14850"/>
                  <a:gd name="connsiteY3" fmla="*/ 0 h 24003"/>
                  <a:gd name="connsiteX4" fmla="*/ 2665 w 14850"/>
                  <a:gd name="connsiteY4" fmla="*/ 0 h 24003"/>
                  <a:gd name="connsiteX5" fmla="*/ 7616 w 14850"/>
                  <a:gd name="connsiteY5" fmla="*/ 14097 h 24003"/>
                  <a:gd name="connsiteX6" fmla="*/ 12566 w 14850"/>
                  <a:gd name="connsiteY6" fmla="*/ 0 h 24003"/>
                  <a:gd name="connsiteX7" fmla="*/ 14851 w 14850"/>
                  <a:gd name="connsiteY7" fmla="*/ 0 h 24003"/>
                  <a:gd name="connsiteX8" fmla="*/ 7996 w 14850"/>
                  <a:gd name="connsiteY8" fmla="*/ 18955 h 24003"/>
                  <a:gd name="connsiteX9" fmla="*/ 2190 w 14850"/>
                  <a:gd name="connsiteY9" fmla="*/ 24003 h 24003"/>
                  <a:gd name="connsiteX10" fmla="*/ 191 w 14850"/>
                  <a:gd name="connsiteY10" fmla="*/ 23717 h 24003"/>
                  <a:gd name="connsiteX11" fmla="*/ 191 w 14850"/>
                  <a:gd name="connsiteY11" fmla="*/ 2152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03">
                    <a:moveTo>
                      <a:pt x="191" y="21527"/>
                    </a:moveTo>
                    <a:cubicBezTo>
                      <a:pt x="1047" y="21717"/>
                      <a:pt x="1618" y="21812"/>
                      <a:pt x="2190" y="21812"/>
                    </a:cubicBezTo>
                    <a:cubicBezTo>
                      <a:pt x="4379" y="21812"/>
                      <a:pt x="5426" y="20479"/>
                      <a:pt x="6283" y="17431"/>
                    </a:cubicBezTo>
                    <a:lnTo>
                      <a:pt x="0" y="0"/>
                    </a:lnTo>
                    <a:lnTo>
                      <a:pt x="2665" y="0"/>
                    </a:lnTo>
                    <a:lnTo>
                      <a:pt x="7616" y="14097"/>
                    </a:lnTo>
                    <a:lnTo>
                      <a:pt x="12566" y="0"/>
                    </a:lnTo>
                    <a:lnTo>
                      <a:pt x="14851" y="0"/>
                    </a:lnTo>
                    <a:lnTo>
                      <a:pt x="7996" y="18955"/>
                    </a:lnTo>
                    <a:cubicBezTo>
                      <a:pt x="6664" y="22670"/>
                      <a:pt x="5236" y="24003"/>
                      <a:pt x="2190" y="24003"/>
                    </a:cubicBezTo>
                    <a:cubicBezTo>
                      <a:pt x="1523" y="24003"/>
                      <a:pt x="857" y="23908"/>
                      <a:pt x="191" y="23717"/>
                    </a:cubicBezTo>
                    <a:lnTo>
                      <a:pt x="191" y="21527"/>
                    </a:lnTo>
                    <a:close/>
                  </a:path>
                </a:pathLst>
              </a:custGeom>
              <a:solidFill>
                <a:srgbClr val="231F20"/>
              </a:solidFill>
              <a:ln w="9509" cap="flat">
                <a:noFill/>
                <a:prstDash val="solid"/>
                <a:miter/>
              </a:ln>
            </p:spPr>
            <p:txBody>
              <a:bodyPr rtlCol="0" anchor="ctr"/>
              <a:lstStyle/>
              <a:p>
                <a:endParaRPr lang="en-US"/>
              </a:p>
            </p:txBody>
          </p:sp>
          <p:sp>
            <p:nvSpPr>
              <p:cNvPr id="455" name="Freeform 454">
                <a:extLst>
                  <a:ext uri="{FF2B5EF4-FFF2-40B4-BE49-F238E27FC236}">
                    <a16:creationId xmlns:a16="http://schemas.microsoft.com/office/drawing/2014/main" id="{144397B4-5A75-FE4E-95D3-FA5EDF6DEE26}"/>
                  </a:ext>
                </a:extLst>
              </p:cNvPr>
              <p:cNvSpPr/>
              <p:nvPr/>
            </p:nvSpPr>
            <p:spPr>
              <a:xfrm>
                <a:off x="7683867" y="4945475"/>
                <a:ext cx="15802" cy="18478"/>
              </a:xfrm>
              <a:custGeom>
                <a:avLst/>
                <a:gdLst>
                  <a:gd name="connsiteX0" fmla="*/ 0 w 15802"/>
                  <a:gd name="connsiteY0" fmla="*/ 9239 h 18478"/>
                  <a:gd name="connsiteX1" fmla="*/ 7901 w 15802"/>
                  <a:gd name="connsiteY1" fmla="*/ 0 h 18478"/>
                  <a:gd name="connsiteX2" fmla="*/ 15802 w 15802"/>
                  <a:gd name="connsiteY2" fmla="*/ 9239 h 18478"/>
                  <a:gd name="connsiteX3" fmla="*/ 7901 w 15802"/>
                  <a:gd name="connsiteY3" fmla="*/ 18478 h 18478"/>
                  <a:gd name="connsiteX4" fmla="*/ 0 w 15802"/>
                  <a:gd name="connsiteY4" fmla="*/ 9239 h 18478"/>
                  <a:gd name="connsiteX5" fmla="*/ 12851 w 15802"/>
                  <a:gd name="connsiteY5" fmla="*/ 9239 h 18478"/>
                  <a:gd name="connsiteX6" fmla="*/ 7806 w 15802"/>
                  <a:gd name="connsiteY6" fmla="*/ 2191 h 18478"/>
                  <a:gd name="connsiteX7" fmla="*/ 2760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2" y="3619"/>
                      <a:pt x="15802" y="9239"/>
                    </a:cubicBezTo>
                    <a:cubicBezTo>
                      <a:pt x="15802" y="14859"/>
                      <a:pt x="12566" y="18478"/>
                      <a:pt x="7901" y="18478"/>
                    </a:cubicBezTo>
                    <a:cubicBezTo>
                      <a:pt x="3141" y="18478"/>
                      <a:pt x="0" y="14859"/>
                      <a:pt x="0" y="9239"/>
                    </a:cubicBezTo>
                    <a:close/>
                    <a:moveTo>
                      <a:pt x="12851" y="9239"/>
                    </a:moveTo>
                    <a:cubicBezTo>
                      <a:pt x="12851" y="4763"/>
                      <a:pt x="10852" y="2191"/>
                      <a:pt x="7806" y="2191"/>
                    </a:cubicBezTo>
                    <a:cubicBezTo>
                      <a:pt x="4760" y="2191"/>
                      <a:pt x="2760" y="4763"/>
                      <a:pt x="2760" y="9239"/>
                    </a:cubicBezTo>
                    <a:cubicBezTo>
                      <a:pt x="2760" y="13716"/>
                      <a:pt x="4760" y="16288"/>
                      <a:pt x="7806" y="16288"/>
                    </a:cubicBezTo>
                    <a:cubicBezTo>
                      <a:pt x="10852" y="16288"/>
                      <a:pt x="12851" y="13621"/>
                      <a:pt x="12851" y="9239"/>
                    </a:cubicBezTo>
                    <a:close/>
                  </a:path>
                </a:pathLst>
              </a:custGeom>
              <a:solidFill>
                <a:srgbClr val="231F20"/>
              </a:solidFill>
              <a:ln w="9509" cap="flat">
                <a:noFill/>
                <a:prstDash val="solid"/>
                <a:miter/>
              </a:ln>
            </p:spPr>
            <p:txBody>
              <a:bodyPr rtlCol="0" anchor="ctr"/>
              <a:lstStyle/>
              <a:p>
                <a:endParaRPr lang="en-US"/>
              </a:p>
            </p:txBody>
          </p:sp>
          <p:sp>
            <p:nvSpPr>
              <p:cNvPr id="456" name="Freeform 455">
                <a:extLst>
                  <a:ext uri="{FF2B5EF4-FFF2-40B4-BE49-F238E27FC236}">
                    <a16:creationId xmlns:a16="http://schemas.microsoft.com/office/drawing/2014/main" id="{D182E3CC-4A76-D741-9017-A3217CB0F8F3}"/>
                  </a:ext>
                </a:extLst>
              </p:cNvPr>
              <p:cNvSpPr/>
              <p:nvPr/>
            </p:nvSpPr>
            <p:spPr>
              <a:xfrm>
                <a:off x="7700812" y="4939474"/>
                <a:ext cx="10947" cy="24003"/>
              </a:xfrm>
              <a:custGeom>
                <a:avLst/>
                <a:gdLst>
                  <a:gd name="connsiteX0" fmla="*/ 3141 w 10947"/>
                  <a:gd name="connsiteY0" fmla="*/ 8382 h 24003"/>
                  <a:gd name="connsiteX1" fmla="*/ 0 w 10947"/>
                  <a:gd name="connsiteY1" fmla="*/ 8382 h 24003"/>
                  <a:gd name="connsiteX2" fmla="*/ 0 w 10947"/>
                  <a:gd name="connsiteY2" fmla="*/ 6477 h 24003"/>
                  <a:gd name="connsiteX3" fmla="*/ 3141 w 10947"/>
                  <a:gd name="connsiteY3" fmla="*/ 6477 h 24003"/>
                  <a:gd name="connsiteX4" fmla="*/ 3141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0 w 10947"/>
                  <a:gd name="connsiteY11" fmla="*/ 6477 h 24003"/>
                  <a:gd name="connsiteX12" fmla="*/ 9900 w 10947"/>
                  <a:gd name="connsiteY12" fmla="*/ 8382 h 24003"/>
                  <a:gd name="connsiteX13" fmla="*/ 5712 w 10947"/>
                  <a:gd name="connsiteY13" fmla="*/ 8382 h 24003"/>
                  <a:gd name="connsiteX14" fmla="*/ 5712 w 10947"/>
                  <a:gd name="connsiteY14" fmla="*/ 24003 h 24003"/>
                  <a:gd name="connsiteX15" fmla="*/ 3141 w 10947"/>
                  <a:gd name="connsiteY15" fmla="*/ 24003 h 24003"/>
                  <a:gd name="connsiteX16" fmla="*/ 3141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1" y="8382"/>
                    </a:moveTo>
                    <a:lnTo>
                      <a:pt x="0" y="8382"/>
                    </a:lnTo>
                    <a:lnTo>
                      <a:pt x="0" y="6477"/>
                    </a:lnTo>
                    <a:lnTo>
                      <a:pt x="3141" y="6477"/>
                    </a:lnTo>
                    <a:cubicBezTo>
                      <a:pt x="3141" y="6477"/>
                      <a:pt x="3141" y="6382"/>
                      <a:pt x="3141" y="6382"/>
                    </a:cubicBezTo>
                    <a:cubicBezTo>
                      <a:pt x="3141"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0" y="6477"/>
                    </a:lnTo>
                    <a:lnTo>
                      <a:pt x="9900" y="8382"/>
                    </a:lnTo>
                    <a:lnTo>
                      <a:pt x="5712" y="8382"/>
                    </a:lnTo>
                    <a:lnTo>
                      <a:pt x="5712" y="24003"/>
                    </a:lnTo>
                    <a:lnTo>
                      <a:pt x="3141" y="24003"/>
                    </a:lnTo>
                    <a:lnTo>
                      <a:pt x="3141" y="8382"/>
                    </a:lnTo>
                    <a:close/>
                  </a:path>
                </a:pathLst>
              </a:custGeom>
              <a:solidFill>
                <a:srgbClr val="231F20"/>
              </a:solidFill>
              <a:ln w="9509" cap="flat">
                <a:noFill/>
                <a:prstDash val="solid"/>
                <a:miter/>
              </a:ln>
            </p:spPr>
            <p:txBody>
              <a:bodyPr rtlCol="0" anchor="ctr"/>
              <a:lstStyle/>
              <a:p>
                <a:endParaRPr lang="en-US"/>
              </a:p>
            </p:txBody>
          </p:sp>
          <p:sp>
            <p:nvSpPr>
              <p:cNvPr id="457" name="Freeform 456">
                <a:extLst>
                  <a:ext uri="{FF2B5EF4-FFF2-40B4-BE49-F238E27FC236}">
                    <a16:creationId xmlns:a16="http://schemas.microsoft.com/office/drawing/2014/main" id="{1C533B36-A720-7A43-9CA4-B9F41417F5F7}"/>
                  </a:ext>
                </a:extLst>
              </p:cNvPr>
              <p:cNvSpPr/>
              <p:nvPr/>
            </p:nvSpPr>
            <p:spPr>
              <a:xfrm>
                <a:off x="7720232"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458" name="Freeform 457">
                <a:extLst>
                  <a:ext uri="{FF2B5EF4-FFF2-40B4-BE49-F238E27FC236}">
                    <a16:creationId xmlns:a16="http://schemas.microsoft.com/office/drawing/2014/main" id="{D5279A02-939F-9641-A960-029CF5CB830D}"/>
                  </a:ext>
                </a:extLst>
              </p:cNvPr>
              <p:cNvSpPr/>
              <p:nvPr/>
            </p:nvSpPr>
            <p:spPr>
              <a:xfrm>
                <a:off x="7732988"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459" name="Freeform 458">
                <a:extLst>
                  <a:ext uri="{FF2B5EF4-FFF2-40B4-BE49-F238E27FC236}">
                    <a16:creationId xmlns:a16="http://schemas.microsoft.com/office/drawing/2014/main" id="{37184DEB-D99A-8943-B435-1BCAFB2CF28A}"/>
                  </a:ext>
                </a:extLst>
              </p:cNvPr>
              <p:cNvSpPr/>
              <p:nvPr/>
            </p:nvSpPr>
            <p:spPr>
              <a:xfrm>
                <a:off x="7750028"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a:p>
            </p:txBody>
          </p:sp>
          <p:sp>
            <p:nvSpPr>
              <p:cNvPr id="460" name="Freeform 459">
                <a:extLst>
                  <a:ext uri="{FF2B5EF4-FFF2-40B4-BE49-F238E27FC236}">
                    <a16:creationId xmlns:a16="http://schemas.microsoft.com/office/drawing/2014/main" id="{6CC58C92-0282-4140-8CA9-3903634AF87F}"/>
                  </a:ext>
                </a:extLst>
              </p:cNvPr>
              <p:cNvSpPr/>
              <p:nvPr/>
            </p:nvSpPr>
            <p:spPr>
              <a:xfrm>
                <a:off x="7777730" y="4945475"/>
                <a:ext cx="15136" cy="18383"/>
              </a:xfrm>
              <a:custGeom>
                <a:avLst/>
                <a:gdLst>
                  <a:gd name="connsiteX0" fmla="*/ 12090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5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2090 w 15136"/>
                  <a:gd name="connsiteY14" fmla="*/ 14668 h 18383"/>
                  <a:gd name="connsiteX15" fmla="*/ 10091 w 15136"/>
                  <a:gd name="connsiteY15" fmla="*/ 9049 h 18383"/>
                  <a:gd name="connsiteX16" fmla="*/ 2951 w 15136"/>
                  <a:gd name="connsiteY16" fmla="*/ 13049 h 18383"/>
                  <a:gd name="connsiteX17" fmla="*/ 6569 w 15136"/>
                  <a:gd name="connsiteY17" fmla="*/ 16192 h 18383"/>
                  <a:gd name="connsiteX18" fmla="*/ 12090 w 15136"/>
                  <a:gd name="connsiteY18" fmla="*/ 10001 h 18383"/>
                  <a:gd name="connsiteX19" fmla="*/ 12090 w 15136"/>
                  <a:gd name="connsiteY19" fmla="*/ 9049 h 18383"/>
                  <a:gd name="connsiteX20" fmla="*/ 1009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2090" y="14668"/>
                    </a:moveTo>
                    <a:cubicBezTo>
                      <a:pt x="10853" y="17050"/>
                      <a:pt x="875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5"/>
                      <a:pt x="7711" y="2095"/>
                    </a:cubicBezTo>
                    <a:cubicBezTo>
                      <a:pt x="5045" y="2095"/>
                      <a:pt x="3522" y="3048"/>
                      <a:pt x="3046" y="5143"/>
                    </a:cubicBezTo>
                    <a:lnTo>
                      <a:pt x="571" y="4763"/>
                    </a:lnTo>
                    <a:cubicBezTo>
                      <a:pt x="1333" y="1619"/>
                      <a:pt x="3808" y="0"/>
                      <a:pt x="8187" y="0"/>
                    </a:cubicBezTo>
                    <a:cubicBezTo>
                      <a:pt x="12756" y="0"/>
                      <a:pt x="14660" y="2191"/>
                      <a:pt x="14660" y="6953"/>
                    </a:cubicBezTo>
                    <a:lnTo>
                      <a:pt x="14660" y="14478"/>
                    </a:lnTo>
                    <a:cubicBezTo>
                      <a:pt x="14660" y="15811"/>
                      <a:pt x="14755" y="16954"/>
                      <a:pt x="15136" y="18097"/>
                    </a:cubicBezTo>
                    <a:lnTo>
                      <a:pt x="12471" y="18097"/>
                    </a:lnTo>
                    <a:cubicBezTo>
                      <a:pt x="12280" y="16954"/>
                      <a:pt x="12090" y="15907"/>
                      <a:pt x="12090" y="14668"/>
                    </a:cubicBezTo>
                    <a:close/>
                    <a:moveTo>
                      <a:pt x="10091" y="9049"/>
                    </a:moveTo>
                    <a:cubicBezTo>
                      <a:pt x="5331" y="9049"/>
                      <a:pt x="2951" y="10477"/>
                      <a:pt x="2951" y="13049"/>
                    </a:cubicBezTo>
                    <a:cubicBezTo>
                      <a:pt x="2951" y="14954"/>
                      <a:pt x="4284" y="16192"/>
                      <a:pt x="6569" y="16192"/>
                    </a:cubicBezTo>
                    <a:cubicBezTo>
                      <a:pt x="9615" y="16192"/>
                      <a:pt x="12090" y="13430"/>
                      <a:pt x="12090" y="10001"/>
                    </a:cubicBezTo>
                    <a:lnTo>
                      <a:pt x="12090" y="9049"/>
                    </a:lnTo>
                    <a:cubicBezTo>
                      <a:pt x="11424" y="9049"/>
                      <a:pt x="10662" y="9049"/>
                      <a:pt x="10091" y="9049"/>
                    </a:cubicBezTo>
                    <a:close/>
                  </a:path>
                </a:pathLst>
              </a:custGeom>
              <a:solidFill>
                <a:srgbClr val="231F20"/>
              </a:solidFill>
              <a:ln w="9509" cap="flat">
                <a:noFill/>
                <a:prstDash val="solid"/>
                <a:miter/>
              </a:ln>
            </p:spPr>
            <p:txBody>
              <a:bodyPr rtlCol="0" anchor="ctr"/>
              <a:lstStyle/>
              <a:p>
                <a:endParaRPr lang="en-US"/>
              </a:p>
            </p:txBody>
          </p:sp>
          <p:sp>
            <p:nvSpPr>
              <p:cNvPr id="461" name="Freeform 460">
                <a:extLst>
                  <a:ext uri="{FF2B5EF4-FFF2-40B4-BE49-F238E27FC236}">
                    <a16:creationId xmlns:a16="http://schemas.microsoft.com/office/drawing/2014/main" id="{D2549500-A3D2-DB4A-A203-3E26DD073755}"/>
                  </a:ext>
                </a:extLst>
              </p:cNvPr>
              <p:cNvSpPr/>
              <p:nvPr/>
            </p:nvSpPr>
            <p:spPr>
              <a:xfrm>
                <a:off x="7796770" y="4945761"/>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39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5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1"/>
                      <a:pt x="0" y="11239"/>
                    </a:cubicBezTo>
                    <a:lnTo>
                      <a:pt x="0" y="95"/>
                    </a:lnTo>
                    <a:lnTo>
                      <a:pt x="2475" y="95"/>
                    </a:lnTo>
                    <a:lnTo>
                      <a:pt x="2475" y="11430"/>
                    </a:lnTo>
                    <a:cubicBezTo>
                      <a:pt x="2475" y="14383"/>
                      <a:pt x="3808" y="15907"/>
                      <a:pt x="6093" y="15907"/>
                    </a:cubicBezTo>
                    <a:cubicBezTo>
                      <a:pt x="8853" y="15907"/>
                      <a:pt x="11138" y="13430"/>
                      <a:pt x="11138" y="9715"/>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a:p>
            </p:txBody>
          </p:sp>
          <p:sp>
            <p:nvSpPr>
              <p:cNvPr id="462" name="Freeform 461">
                <a:extLst>
                  <a:ext uri="{FF2B5EF4-FFF2-40B4-BE49-F238E27FC236}">
                    <a16:creationId xmlns:a16="http://schemas.microsoft.com/office/drawing/2014/main" id="{8174E691-35E6-4345-81AA-6E09507B2DBF}"/>
                  </a:ext>
                </a:extLst>
              </p:cNvPr>
              <p:cNvSpPr/>
              <p:nvPr/>
            </p:nvSpPr>
            <p:spPr>
              <a:xfrm>
                <a:off x="7812858"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463" name="Freeform 462">
                <a:extLst>
                  <a:ext uri="{FF2B5EF4-FFF2-40B4-BE49-F238E27FC236}">
                    <a16:creationId xmlns:a16="http://schemas.microsoft.com/office/drawing/2014/main" id="{84AD1576-145B-C146-B976-E091DE1736CE}"/>
                  </a:ext>
                </a:extLst>
              </p:cNvPr>
              <p:cNvSpPr/>
              <p:nvPr/>
            </p:nvSpPr>
            <p:spPr>
              <a:xfrm>
                <a:off x="7825710"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464" name="Freeform 463">
                <a:extLst>
                  <a:ext uri="{FF2B5EF4-FFF2-40B4-BE49-F238E27FC236}">
                    <a16:creationId xmlns:a16="http://schemas.microsoft.com/office/drawing/2014/main" id="{7D6CDBD6-3D3C-E14E-B476-410EB4C511BC}"/>
                  </a:ext>
                </a:extLst>
              </p:cNvPr>
              <p:cNvSpPr/>
              <p:nvPr/>
            </p:nvSpPr>
            <p:spPr>
              <a:xfrm>
                <a:off x="7842750" y="4945475"/>
                <a:ext cx="15802" cy="18478"/>
              </a:xfrm>
              <a:custGeom>
                <a:avLst/>
                <a:gdLst>
                  <a:gd name="connsiteX0" fmla="*/ 0 w 15802"/>
                  <a:gd name="connsiteY0" fmla="*/ 9239 h 18478"/>
                  <a:gd name="connsiteX1" fmla="*/ 7901 w 15802"/>
                  <a:gd name="connsiteY1" fmla="*/ 0 h 18478"/>
                  <a:gd name="connsiteX2" fmla="*/ 15802 w 15802"/>
                  <a:gd name="connsiteY2" fmla="*/ 9239 h 18478"/>
                  <a:gd name="connsiteX3" fmla="*/ 7901 w 15802"/>
                  <a:gd name="connsiteY3" fmla="*/ 18478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2" y="3619"/>
                      <a:pt x="15802" y="9239"/>
                    </a:cubicBezTo>
                    <a:cubicBezTo>
                      <a:pt x="15802" y="14859"/>
                      <a:pt x="12566" y="18478"/>
                      <a:pt x="7901" y="18478"/>
                    </a:cubicBezTo>
                    <a:cubicBezTo>
                      <a:pt x="3237" y="18478"/>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a:p>
            </p:txBody>
          </p:sp>
          <p:sp>
            <p:nvSpPr>
              <p:cNvPr id="465" name="Freeform 464">
                <a:extLst>
                  <a:ext uri="{FF2B5EF4-FFF2-40B4-BE49-F238E27FC236}">
                    <a16:creationId xmlns:a16="http://schemas.microsoft.com/office/drawing/2014/main" id="{6AFDEEFE-1970-5942-AF56-0C0E4AAFCE23}"/>
                  </a:ext>
                </a:extLst>
              </p:cNvPr>
              <p:cNvSpPr/>
              <p:nvPr/>
            </p:nvSpPr>
            <p:spPr>
              <a:xfrm>
                <a:off x="7861980" y="4945284"/>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a:p>
            </p:txBody>
          </p:sp>
          <p:sp>
            <p:nvSpPr>
              <p:cNvPr id="466" name="Freeform 465">
                <a:extLst>
                  <a:ext uri="{FF2B5EF4-FFF2-40B4-BE49-F238E27FC236}">
                    <a16:creationId xmlns:a16="http://schemas.microsoft.com/office/drawing/2014/main" id="{437881F9-8D55-644F-8AE8-D0B363E56419}"/>
                  </a:ext>
                </a:extLst>
              </p:cNvPr>
              <p:cNvSpPr/>
              <p:nvPr/>
            </p:nvSpPr>
            <p:spPr>
              <a:xfrm>
                <a:off x="7869976" y="4959667"/>
                <a:ext cx="4188" cy="8858"/>
              </a:xfrm>
              <a:custGeom>
                <a:avLst/>
                <a:gdLst>
                  <a:gd name="connsiteX0" fmla="*/ 286 w 4188"/>
                  <a:gd name="connsiteY0" fmla="*/ 0 h 8858"/>
                  <a:gd name="connsiteX1" fmla="*/ 4189 w 4188"/>
                  <a:gd name="connsiteY1" fmla="*/ 0 h 8858"/>
                  <a:gd name="connsiteX2" fmla="*/ 4189 w 4188"/>
                  <a:gd name="connsiteY2" fmla="*/ 3715 h 8858"/>
                  <a:gd name="connsiteX3" fmla="*/ 1618 w 4188"/>
                  <a:gd name="connsiteY3" fmla="*/ 8858 h 8858"/>
                  <a:gd name="connsiteX4" fmla="*/ 0 w 4188"/>
                  <a:gd name="connsiteY4" fmla="*/ 8858 h 8858"/>
                  <a:gd name="connsiteX5" fmla="*/ 2094 w 4188"/>
                  <a:gd name="connsiteY5" fmla="*/ 4096 h 8858"/>
                  <a:gd name="connsiteX6" fmla="*/ 286 w 4188"/>
                  <a:gd name="connsiteY6" fmla="*/ 4096 h 8858"/>
                  <a:gd name="connsiteX7" fmla="*/ 286 w 4188"/>
                  <a:gd name="connsiteY7" fmla="*/ 0 h 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88" h="8858">
                    <a:moveTo>
                      <a:pt x="286" y="0"/>
                    </a:moveTo>
                    <a:lnTo>
                      <a:pt x="4189" y="0"/>
                    </a:lnTo>
                    <a:lnTo>
                      <a:pt x="4189" y="3715"/>
                    </a:lnTo>
                    <a:lnTo>
                      <a:pt x="1618" y="8858"/>
                    </a:lnTo>
                    <a:lnTo>
                      <a:pt x="0" y="8858"/>
                    </a:lnTo>
                    <a:lnTo>
                      <a:pt x="2094" y="4096"/>
                    </a:lnTo>
                    <a:lnTo>
                      <a:pt x="286" y="4096"/>
                    </a:lnTo>
                    <a:lnTo>
                      <a:pt x="286" y="0"/>
                    </a:lnTo>
                    <a:close/>
                  </a:path>
                </a:pathLst>
              </a:custGeom>
              <a:solidFill>
                <a:srgbClr val="231F20"/>
              </a:solidFill>
              <a:ln w="9509" cap="flat">
                <a:noFill/>
                <a:prstDash val="solid"/>
                <a:miter/>
              </a:ln>
            </p:spPr>
            <p:txBody>
              <a:bodyPr rtlCol="0" anchor="ctr"/>
              <a:lstStyle/>
              <a:p>
                <a:endParaRPr lang="en-US"/>
              </a:p>
            </p:txBody>
          </p:sp>
          <p:sp>
            <p:nvSpPr>
              <p:cNvPr id="467" name="Freeform 466">
                <a:extLst>
                  <a:ext uri="{FF2B5EF4-FFF2-40B4-BE49-F238E27FC236}">
                    <a16:creationId xmlns:a16="http://schemas.microsoft.com/office/drawing/2014/main" id="{D3A8F287-433B-264F-A775-81821EB5F6BC}"/>
                  </a:ext>
                </a:extLst>
              </p:cNvPr>
              <p:cNvSpPr/>
              <p:nvPr/>
            </p:nvSpPr>
            <p:spPr>
              <a:xfrm>
                <a:off x="6924769"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3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96" y="9049"/>
                    </a:moveTo>
                    <a:cubicBezTo>
                      <a:pt x="5236" y="9049"/>
                      <a:pt x="2856" y="10478"/>
                      <a:pt x="2856" y="13049"/>
                    </a:cubicBezTo>
                    <a:cubicBezTo>
                      <a:pt x="2856" y="14954"/>
                      <a:pt x="4189" y="16193"/>
                      <a:pt x="6473" y="16193"/>
                    </a:cubicBezTo>
                    <a:cubicBezTo>
                      <a:pt x="9520" y="16193"/>
                      <a:pt x="11995" y="13430"/>
                      <a:pt x="11995" y="10001"/>
                    </a:cubicBezTo>
                    <a:lnTo>
                      <a:pt x="11995" y="9049"/>
                    </a:lnTo>
                    <a:cubicBezTo>
                      <a:pt x="11328" y="9049"/>
                      <a:pt x="10567" y="9049"/>
                      <a:pt x="9996" y="9049"/>
                    </a:cubicBezTo>
                    <a:close/>
                  </a:path>
                </a:pathLst>
              </a:custGeom>
              <a:solidFill>
                <a:srgbClr val="231F20"/>
              </a:solidFill>
              <a:ln w="9509" cap="flat">
                <a:noFill/>
                <a:prstDash val="solid"/>
                <a:miter/>
              </a:ln>
            </p:spPr>
            <p:txBody>
              <a:bodyPr rtlCol="0" anchor="ctr"/>
              <a:lstStyle/>
              <a:p>
                <a:endParaRPr lang="en-US"/>
              </a:p>
            </p:txBody>
          </p:sp>
          <p:sp>
            <p:nvSpPr>
              <p:cNvPr id="468" name="Freeform 467">
                <a:extLst>
                  <a:ext uri="{FF2B5EF4-FFF2-40B4-BE49-F238E27FC236}">
                    <a16:creationId xmlns:a16="http://schemas.microsoft.com/office/drawing/2014/main" id="{8ECE40B4-A189-D647-85CF-73488B8A80C7}"/>
                  </a:ext>
                </a:extLst>
              </p:cNvPr>
              <p:cNvSpPr/>
              <p:nvPr/>
            </p:nvSpPr>
            <p:spPr>
              <a:xfrm>
                <a:off x="6943713"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469" name="Freeform 468">
                <a:extLst>
                  <a:ext uri="{FF2B5EF4-FFF2-40B4-BE49-F238E27FC236}">
                    <a16:creationId xmlns:a16="http://schemas.microsoft.com/office/drawing/2014/main" id="{0468A18B-BC66-F54D-9CF8-05946D9970A8}"/>
                  </a:ext>
                </a:extLst>
              </p:cNvPr>
              <p:cNvSpPr/>
              <p:nvPr/>
            </p:nvSpPr>
            <p:spPr>
              <a:xfrm>
                <a:off x="6960848" y="498071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0" y="21812"/>
                      <a:pt x="11995" y="19621"/>
                      <a:pt x="11995" y="16192"/>
                    </a:cubicBezTo>
                    <a:lnTo>
                      <a:pt x="11995" y="13525"/>
                    </a:lnTo>
                    <a:cubicBezTo>
                      <a:pt x="12090" y="10096"/>
                      <a:pt x="10186" y="8001"/>
                      <a:pt x="7425" y="8001"/>
                    </a:cubicBezTo>
                    <a:close/>
                  </a:path>
                </a:pathLst>
              </a:custGeom>
              <a:solidFill>
                <a:srgbClr val="231F20"/>
              </a:solidFill>
              <a:ln w="9509" cap="flat">
                <a:noFill/>
                <a:prstDash val="solid"/>
                <a:miter/>
              </a:ln>
            </p:spPr>
            <p:txBody>
              <a:bodyPr rtlCol="0" anchor="ctr"/>
              <a:lstStyle/>
              <a:p>
                <a:endParaRPr lang="en-US"/>
              </a:p>
            </p:txBody>
          </p:sp>
          <p:sp>
            <p:nvSpPr>
              <p:cNvPr id="470" name="Freeform 469">
                <a:extLst>
                  <a:ext uri="{FF2B5EF4-FFF2-40B4-BE49-F238E27FC236}">
                    <a16:creationId xmlns:a16="http://schemas.microsoft.com/office/drawing/2014/main" id="{A9886420-9974-DB44-8971-3A83737F6AA8}"/>
                  </a:ext>
                </a:extLst>
              </p:cNvPr>
              <p:cNvSpPr/>
              <p:nvPr/>
            </p:nvSpPr>
            <p:spPr>
              <a:xfrm>
                <a:off x="6986932" y="4982432"/>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471" name="Freeform 470">
                <a:extLst>
                  <a:ext uri="{FF2B5EF4-FFF2-40B4-BE49-F238E27FC236}">
                    <a16:creationId xmlns:a16="http://schemas.microsoft.com/office/drawing/2014/main" id="{61357A62-953C-0D40-86CA-EA9713558B16}"/>
                  </a:ext>
                </a:extLst>
              </p:cNvPr>
              <p:cNvSpPr/>
              <p:nvPr/>
            </p:nvSpPr>
            <p:spPr>
              <a:xfrm>
                <a:off x="6999784"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472" name="Freeform 471">
                <a:extLst>
                  <a:ext uri="{FF2B5EF4-FFF2-40B4-BE49-F238E27FC236}">
                    <a16:creationId xmlns:a16="http://schemas.microsoft.com/office/drawing/2014/main" id="{141B750E-2322-564A-BD7A-14E557A8CC65}"/>
                  </a:ext>
                </a:extLst>
              </p:cNvPr>
              <p:cNvSpPr/>
              <p:nvPr/>
            </p:nvSpPr>
            <p:spPr>
              <a:xfrm>
                <a:off x="7016824"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519" y="18479"/>
                      <a:pt x="7901" y="18479"/>
                    </a:cubicBezTo>
                    <a:close/>
                    <a:moveTo>
                      <a:pt x="12756" y="7525"/>
                    </a:moveTo>
                    <a:cubicBezTo>
                      <a:pt x="12661" y="4096"/>
                      <a:pt x="10852"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a:p>
            </p:txBody>
          </p:sp>
          <p:sp>
            <p:nvSpPr>
              <p:cNvPr id="473" name="Freeform 472">
                <a:extLst>
                  <a:ext uri="{FF2B5EF4-FFF2-40B4-BE49-F238E27FC236}">
                    <a16:creationId xmlns:a16="http://schemas.microsoft.com/office/drawing/2014/main" id="{78987B1F-431C-7446-8E94-74359D78A20C}"/>
                  </a:ext>
                </a:extLst>
              </p:cNvPr>
              <p:cNvSpPr/>
              <p:nvPr/>
            </p:nvSpPr>
            <p:spPr>
              <a:xfrm>
                <a:off x="7043955" y="4980432"/>
                <a:ext cx="18373" cy="24574"/>
              </a:xfrm>
              <a:custGeom>
                <a:avLst/>
                <a:gdLst>
                  <a:gd name="connsiteX0" fmla="*/ 9710 w 18373"/>
                  <a:gd name="connsiteY0" fmla="*/ 2286 h 24574"/>
                  <a:gd name="connsiteX1" fmla="*/ 3142 w 18373"/>
                  <a:gd name="connsiteY1" fmla="*/ 12192 h 24574"/>
                  <a:gd name="connsiteX2" fmla="*/ 9710 w 18373"/>
                  <a:gd name="connsiteY2" fmla="*/ 22098 h 24574"/>
                  <a:gd name="connsiteX3" fmla="*/ 15708 w 18373"/>
                  <a:gd name="connsiteY3" fmla="*/ 16288 h 24574"/>
                  <a:gd name="connsiteX4" fmla="*/ 18373 w 18373"/>
                  <a:gd name="connsiteY4" fmla="*/ 16859 h 24574"/>
                  <a:gd name="connsiteX5" fmla="*/ 9710 w 18373"/>
                  <a:gd name="connsiteY5" fmla="*/ 24575 h 24574"/>
                  <a:gd name="connsiteX6" fmla="*/ 0 w 18373"/>
                  <a:gd name="connsiteY6" fmla="*/ 12287 h 24574"/>
                  <a:gd name="connsiteX7" fmla="*/ 3237 w 18373"/>
                  <a:gd name="connsiteY7" fmla="*/ 2762 h 24574"/>
                  <a:gd name="connsiteX8" fmla="*/ 9710 w 18373"/>
                  <a:gd name="connsiteY8" fmla="*/ 0 h 24574"/>
                  <a:gd name="connsiteX9" fmla="*/ 18278 w 18373"/>
                  <a:gd name="connsiteY9" fmla="*/ 7620 h 24574"/>
                  <a:gd name="connsiteX10" fmla="*/ 15612 w 18373"/>
                  <a:gd name="connsiteY10" fmla="*/ 8192 h 24574"/>
                  <a:gd name="connsiteX11" fmla="*/ 9710 w 18373"/>
                  <a:gd name="connsiteY11" fmla="*/ 2286 h 2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373" h="24574">
                    <a:moveTo>
                      <a:pt x="9710" y="2286"/>
                    </a:moveTo>
                    <a:cubicBezTo>
                      <a:pt x="5807" y="2286"/>
                      <a:pt x="3142" y="5905"/>
                      <a:pt x="3142" y="12192"/>
                    </a:cubicBezTo>
                    <a:cubicBezTo>
                      <a:pt x="3142" y="18479"/>
                      <a:pt x="5807" y="22098"/>
                      <a:pt x="9710" y="22098"/>
                    </a:cubicBezTo>
                    <a:cubicBezTo>
                      <a:pt x="12756" y="22098"/>
                      <a:pt x="14756" y="20098"/>
                      <a:pt x="15708" y="16288"/>
                    </a:cubicBezTo>
                    <a:lnTo>
                      <a:pt x="18373" y="16859"/>
                    </a:lnTo>
                    <a:cubicBezTo>
                      <a:pt x="17231" y="21907"/>
                      <a:pt x="14279" y="24575"/>
                      <a:pt x="9710" y="24575"/>
                    </a:cubicBezTo>
                    <a:cubicBezTo>
                      <a:pt x="3808" y="24575"/>
                      <a:pt x="0" y="20002"/>
                      <a:pt x="0" y="12287"/>
                    </a:cubicBezTo>
                    <a:cubicBezTo>
                      <a:pt x="0" y="8287"/>
                      <a:pt x="1047" y="5143"/>
                      <a:pt x="3237" y="2762"/>
                    </a:cubicBezTo>
                    <a:cubicBezTo>
                      <a:pt x="4950" y="952"/>
                      <a:pt x="7235" y="0"/>
                      <a:pt x="9710" y="0"/>
                    </a:cubicBezTo>
                    <a:cubicBezTo>
                      <a:pt x="14184" y="0"/>
                      <a:pt x="17135" y="2572"/>
                      <a:pt x="18278" y="7620"/>
                    </a:cubicBezTo>
                    <a:lnTo>
                      <a:pt x="15612" y="8192"/>
                    </a:lnTo>
                    <a:cubicBezTo>
                      <a:pt x="14756" y="4286"/>
                      <a:pt x="12661" y="2286"/>
                      <a:pt x="9710" y="2286"/>
                    </a:cubicBezTo>
                    <a:close/>
                  </a:path>
                </a:pathLst>
              </a:custGeom>
              <a:solidFill>
                <a:srgbClr val="231F20"/>
              </a:solidFill>
              <a:ln w="9509" cap="flat">
                <a:noFill/>
                <a:prstDash val="solid"/>
                <a:miter/>
              </a:ln>
            </p:spPr>
            <p:txBody>
              <a:bodyPr rtlCol="0" anchor="ctr"/>
              <a:lstStyle/>
              <a:p>
                <a:endParaRPr lang="en-US"/>
              </a:p>
            </p:txBody>
          </p:sp>
          <p:sp>
            <p:nvSpPr>
              <p:cNvPr id="474" name="Freeform 473">
                <a:extLst>
                  <a:ext uri="{FF2B5EF4-FFF2-40B4-BE49-F238E27FC236}">
                    <a16:creationId xmlns:a16="http://schemas.microsoft.com/office/drawing/2014/main" id="{7C732DB3-3597-CF42-89E7-4225FA8E55A3}"/>
                  </a:ext>
                </a:extLst>
              </p:cNvPr>
              <p:cNvSpPr/>
              <p:nvPr/>
            </p:nvSpPr>
            <p:spPr>
              <a:xfrm>
                <a:off x="7064232"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a:p>
            </p:txBody>
          </p:sp>
          <p:sp>
            <p:nvSpPr>
              <p:cNvPr id="475" name="Freeform 474">
                <a:extLst>
                  <a:ext uri="{FF2B5EF4-FFF2-40B4-BE49-F238E27FC236}">
                    <a16:creationId xmlns:a16="http://schemas.microsoft.com/office/drawing/2014/main" id="{9035099D-212C-9543-883B-277ABF1AFD7A}"/>
                  </a:ext>
                </a:extLst>
              </p:cNvPr>
              <p:cNvSpPr/>
              <p:nvPr/>
            </p:nvSpPr>
            <p:spPr>
              <a:xfrm>
                <a:off x="7083557" y="4986528"/>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a:p>
            </p:txBody>
          </p:sp>
          <p:sp>
            <p:nvSpPr>
              <p:cNvPr id="476" name="Freeform 475">
                <a:extLst>
                  <a:ext uri="{FF2B5EF4-FFF2-40B4-BE49-F238E27FC236}">
                    <a16:creationId xmlns:a16="http://schemas.microsoft.com/office/drawing/2014/main" id="{335D510D-1C44-7E48-9603-18E397DF96B9}"/>
                  </a:ext>
                </a:extLst>
              </p:cNvPr>
              <p:cNvSpPr/>
              <p:nvPr/>
            </p:nvSpPr>
            <p:spPr>
              <a:xfrm>
                <a:off x="7111735" y="4986528"/>
                <a:ext cx="23513" cy="18002"/>
              </a:xfrm>
              <a:custGeom>
                <a:avLst/>
                <a:gdLst>
                  <a:gd name="connsiteX0" fmla="*/ 18182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2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2"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2" y="0"/>
                    </a:cubicBezTo>
                    <a:close/>
                  </a:path>
                </a:pathLst>
              </a:custGeom>
              <a:solidFill>
                <a:srgbClr val="231F20"/>
              </a:solidFill>
              <a:ln w="9509" cap="flat">
                <a:noFill/>
                <a:prstDash val="solid"/>
                <a:miter/>
              </a:ln>
            </p:spPr>
            <p:txBody>
              <a:bodyPr rtlCol="0" anchor="ctr"/>
              <a:lstStyle/>
              <a:p>
                <a:endParaRPr lang="en-US"/>
              </a:p>
            </p:txBody>
          </p:sp>
          <p:sp>
            <p:nvSpPr>
              <p:cNvPr id="477" name="Freeform 476">
                <a:extLst>
                  <a:ext uri="{FF2B5EF4-FFF2-40B4-BE49-F238E27FC236}">
                    <a16:creationId xmlns:a16="http://schemas.microsoft.com/office/drawing/2014/main" id="{CDA29EFB-0605-124E-A424-5D5B3249B9E0}"/>
                  </a:ext>
                </a:extLst>
              </p:cNvPr>
              <p:cNvSpPr/>
              <p:nvPr/>
            </p:nvSpPr>
            <p:spPr>
              <a:xfrm>
                <a:off x="7139913"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a:p>
            </p:txBody>
          </p:sp>
          <p:sp>
            <p:nvSpPr>
              <p:cNvPr id="478" name="Freeform 477">
                <a:extLst>
                  <a:ext uri="{FF2B5EF4-FFF2-40B4-BE49-F238E27FC236}">
                    <a16:creationId xmlns:a16="http://schemas.microsoft.com/office/drawing/2014/main" id="{211969A7-62AD-D740-A3CD-3E4B740D22B2}"/>
                  </a:ext>
                </a:extLst>
              </p:cNvPr>
              <p:cNvSpPr/>
              <p:nvPr/>
            </p:nvSpPr>
            <p:spPr>
              <a:xfrm>
                <a:off x="7145815"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90" y="12954"/>
                    </a:lnTo>
                    <a:close/>
                  </a:path>
                </a:pathLst>
              </a:custGeom>
              <a:solidFill>
                <a:srgbClr val="231F20"/>
              </a:solidFill>
              <a:ln w="9509" cap="flat">
                <a:noFill/>
                <a:prstDash val="solid"/>
                <a:miter/>
              </a:ln>
            </p:spPr>
            <p:txBody>
              <a:bodyPr rtlCol="0" anchor="ctr"/>
              <a:lstStyle/>
              <a:p>
                <a:endParaRPr lang="en-US"/>
              </a:p>
            </p:txBody>
          </p:sp>
          <p:sp>
            <p:nvSpPr>
              <p:cNvPr id="479" name="Freeform 478">
                <a:extLst>
                  <a:ext uri="{FF2B5EF4-FFF2-40B4-BE49-F238E27FC236}">
                    <a16:creationId xmlns:a16="http://schemas.microsoft.com/office/drawing/2014/main" id="{A02B44A1-3494-3544-883D-C7CC30FEAAFA}"/>
                  </a:ext>
                </a:extLst>
              </p:cNvPr>
              <p:cNvSpPr/>
              <p:nvPr/>
            </p:nvSpPr>
            <p:spPr>
              <a:xfrm>
                <a:off x="7161332" y="498643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a:p>
            </p:txBody>
          </p:sp>
          <p:sp>
            <p:nvSpPr>
              <p:cNvPr id="480" name="Freeform 479">
                <a:extLst>
                  <a:ext uri="{FF2B5EF4-FFF2-40B4-BE49-F238E27FC236}">
                    <a16:creationId xmlns:a16="http://schemas.microsoft.com/office/drawing/2014/main" id="{5736816F-C491-754B-9ACE-BCC9BAA4733F}"/>
                  </a:ext>
                </a:extLst>
              </p:cNvPr>
              <p:cNvSpPr/>
              <p:nvPr/>
            </p:nvSpPr>
            <p:spPr>
              <a:xfrm>
                <a:off x="7178373"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a:p>
            </p:txBody>
          </p:sp>
          <p:sp>
            <p:nvSpPr>
              <p:cNvPr id="481" name="Freeform 480">
                <a:extLst>
                  <a:ext uri="{FF2B5EF4-FFF2-40B4-BE49-F238E27FC236}">
                    <a16:creationId xmlns:a16="http://schemas.microsoft.com/office/drawing/2014/main" id="{E9191700-BEA3-F84E-82B5-A1A4FB5E17A6}"/>
                  </a:ext>
                </a:extLst>
              </p:cNvPr>
              <p:cNvSpPr/>
              <p:nvPr/>
            </p:nvSpPr>
            <p:spPr>
              <a:xfrm>
                <a:off x="7184560"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a:p>
            </p:txBody>
          </p:sp>
          <p:sp>
            <p:nvSpPr>
              <p:cNvPr id="482" name="Freeform 481">
                <a:extLst>
                  <a:ext uri="{FF2B5EF4-FFF2-40B4-BE49-F238E27FC236}">
                    <a16:creationId xmlns:a16="http://schemas.microsoft.com/office/drawing/2014/main" id="{4CFC38C4-3483-1D46-9983-48320A27FB9D}"/>
                  </a:ext>
                </a:extLst>
              </p:cNvPr>
              <p:cNvSpPr/>
              <p:nvPr/>
            </p:nvSpPr>
            <p:spPr>
              <a:xfrm>
                <a:off x="7203790"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483" name="Freeform 482">
                <a:extLst>
                  <a:ext uri="{FF2B5EF4-FFF2-40B4-BE49-F238E27FC236}">
                    <a16:creationId xmlns:a16="http://schemas.microsoft.com/office/drawing/2014/main" id="{3CB5EAE9-E3BC-E646-A986-45414128AA55}"/>
                  </a:ext>
                </a:extLst>
              </p:cNvPr>
              <p:cNvSpPr/>
              <p:nvPr/>
            </p:nvSpPr>
            <p:spPr>
              <a:xfrm>
                <a:off x="7230064" y="4986432"/>
                <a:ext cx="14184" cy="18478"/>
              </a:xfrm>
              <a:custGeom>
                <a:avLst/>
                <a:gdLst>
                  <a:gd name="connsiteX0" fmla="*/ 7521 w 14184"/>
                  <a:gd name="connsiteY0" fmla="*/ 2191 h 18478"/>
                  <a:gd name="connsiteX1" fmla="*/ 2761 w 14184"/>
                  <a:gd name="connsiteY1" fmla="*/ 9239 h 18478"/>
                  <a:gd name="connsiteX2" fmla="*/ 7521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3"/>
                      <a:pt x="7521"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328" y="3810"/>
                      <a:pt x="9615" y="2191"/>
                      <a:pt x="7521" y="2191"/>
                    </a:cubicBezTo>
                    <a:close/>
                  </a:path>
                </a:pathLst>
              </a:custGeom>
              <a:solidFill>
                <a:srgbClr val="231F20"/>
              </a:solidFill>
              <a:ln w="9509" cap="flat">
                <a:noFill/>
                <a:prstDash val="solid"/>
                <a:miter/>
              </a:ln>
            </p:spPr>
            <p:txBody>
              <a:bodyPr rtlCol="0" anchor="ctr"/>
              <a:lstStyle/>
              <a:p>
                <a:endParaRPr lang="en-US"/>
              </a:p>
            </p:txBody>
          </p:sp>
          <p:sp>
            <p:nvSpPr>
              <p:cNvPr id="484" name="Freeform 483">
                <a:extLst>
                  <a:ext uri="{FF2B5EF4-FFF2-40B4-BE49-F238E27FC236}">
                    <a16:creationId xmlns:a16="http://schemas.microsoft.com/office/drawing/2014/main" id="{99C8C6FD-858D-AA4A-B82D-FBF43942FC6E}"/>
                  </a:ext>
                </a:extLst>
              </p:cNvPr>
              <p:cNvSpPr/>
              <p:nvPr/>
            </p:nvSpPr>
            <p:spPr>
              <a:xfrm>
                <a:off x="7246438"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0 w 15136"/>
                  <a:gd name="connsiteY15" fmla="*/ 9049 h 18383"/>
                  <a:gd name="connsiteX16" fmla="*/ 2761 w 15136"/>
                  <a:gd name="connsiteY16" fmla="*/ 13049 h 18383"/>
                  <a:gd name="connsiteX17" fmla="*/ 6378 w 15136"/>
                  <a:gd name="connsiteY17" fmla="*/ 16193 h 18383"/>
                  <a:gd name="connsiteX18" fmla="*/ 11900 w 15136"/>
                  <a:gd name="connsiteY18" fmla="*/ 10001 h 18383"/>
                  <a:gd name="connsiteX19" fmla="*/ 11900 w 15136"/>
                  <a:gd name="connsiteY19" fmla="*/ 9049 h 18383"/>
                  <a:gd name="connsiteX20" fmla="*/ 9900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0" y="9049"/>
                    </a:moveTo>
                    <a:cubicBezTo>
                      <a:pt x="5141" y="9049"/>
                      <a:pt x="2761" y="10478"/>
                      <a:pt x="2761" y="13049"/>
                    </a:cubicBezTo>
                    <a:cubicBezTo>
                      <a:pt x="2761" y="14954"/>
                      <a:pt x="4093" y="16193"/>
                      <a:pt x="6378" y="16193"/>
                    </a:cubicBezTo>
                    <a:cubicBezTo>
                      <a:pt x="9425" y="16193"/>
                      <a:pt x="11900" y="13430"/>
                      <a:pt x="11900" y="10001"/>
                    </a:cubicBezTo>
                    <a:lnTo>
                      <a:pt x="11900" y="9049"/>
                    </a:lnTo>
                    <a:cubicBezTo>
                      <a:pt x="11233" y="9049"/>
                      <a:pt x="10567" y="9049"/>
                      <a:pt x="9900" y="9049"/>
                    </a:cubicBezTo>
                    <a:close/>
                  </a:path>
                </a:pathLst>
              </a:custGeom>
              <a:solidFill>
                <a:srgbClr val="231F20"/>
              </a:solidFill>
              <a:ln w="9509" cap="flat">
                <a:noFill/>
                <a:prstDash val="solid"/>
                <a:miter/>
              </a:ln>
            </p:spPr>
            <p:txBody>
              <a:bodyPr rtlCol="0" anchor="ctr"/>
              <a:lstStyle/>
              <a:p>
                <a:endParaRPr lang="en-US"/>
              </a:p>
            </p:txBody>
          </p:sp>
          <p:sp>
            <p:nvSpPr>
              <p:cNvPr id="485" name="Freeform 484">
                <a:extLst>
                  <a:ext uri="{FF2B5EF4-FFF2-40B4-BE49-F238E27FC236}">
                    <a16:creationId xmlns:a16="http://schemas.microsoft.com/office/drawing/2014/main" id="{145B1660-2827-0C45-B09D-0E53AF1D2111}"/>
                  </a:ext>
                </a:extLst>
              </p:cNvPr>
              <p:cNvSpPr/>
              <p:nvPr/>
            </p:nvSpPr>
            <p:spPr>
              <a:xfrm>
                <a:off x="7265382"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486" name="Freeform 485">
                <a:extLst>
                  <a:ext uri="{FF2B5EF4-FFF2-40B4-BE49-F238E27FC236}">
                    <a16:creationId xmlns:a16="http://schemas.microsoft.com/office/drawing/2014/main" id="{C0F54497-6883-3E42-B45C-4D2AAD34F629}"/>
                  </a:ext>
                </a:extLst>
              </p:cNvPr>
              <p:cNvSpPr/>
              <p:nvPr/>
            </p:nvSpPr>
            <p:spPr>
              <a:xfrm>
                <a:off x="7283755"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487" name="Freeform 486">
                <a:extLst>
                  <a:ext uri="{FF2B5EF4-FFF2-40B4-BE49-F238E27FC236}">
                    <a16:creationId xmlns:a16="http://schemas.microsoft.com/office/drawing/2014/main" id="{D8F206B0-7C18-1242-94C2-5B88588901B8}"/>
                  </a:ext>
                </a:extLst>
              </p:cNvPr>
              <p:cNvSpPr/>
              <p:nvPr/>
            </p:nvSpPr>
            <p:spPr>
              <a:xfrm>
                <a:off x="7300891"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621"/>
                      <a:pt x="12852" y="9239"/>
                    </a:cubicBezTo>
                    <a:close/>
                  </a:path>
                </a:pathLst>
              </a:custGeom>
              <a:solidFill>
                <a:srgbClr val="231F20"/>
              </a:solidFill>
              <a:ln w="9509" cap="flat">
                <a:noFill/>
                <a:prstDash val="solid"/>
                <a:miter/>
              </a:ln>
            </p:spPr>
            <p:txBody>
              <a:bodyPr rtlCol="0" anchor="ctr"/>
              <a:lstStyle/>
              <a:p>
                <a:endParaRPr lang="en-US"/>
              </a:p>
            </p:txBody>
          </p:sp>
          <p:sp>
            <p:nvSpPr>
              <p:cNvPr id="488" name="Freeform 487">
                <a:extLst>
                  <a:ext uri="{FF2B5EF4-FFF2-40B4-BE49-F238E27FC236}">
                    <a16:creationId xmlns:a16="http://schemas.microsoft.com/office/drawing/2014/main" id="{3C5B096B-8913-3747-9E04-07E16FC56228}"/>
                  </a:ext>
                </a:extLst>
              </p:cNvPr>
              <p:cNvSpPr/>
              <p:nvPr/>
            </p:nvSpPr>
            <p:spPr>
              <a:xfrm>
                <a:off x="7317836" y="4982432"/>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489" name="Freeform 488">
                <a:extLst>
                  <a:ext uri="{FF2B5EF4-FFF2-40B4-BE49-F238E27FC236}">
                    <a16:creationId xmlns:a16="http://schemas.microsoft.com/office/drawing/2014/main" id="{2B687F1B-83C2-CD47-94BC-4CDA161CF6A6}"/>
                  </a:ext>
                </a:extLst>
              </p:cNvPr>
              <p:cNvSpPr/>
              <p:nvPr/>
            </p:nvSpPr>
            <p:spPr>
              <a:xfrm>
                <a:off x="7339636" y="4980717"/>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5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5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5" y="21812"/>
                    </a:moveTo>
                    <a:cubicBezTo>
                      <a:pt x="9901" y="21812"/>
                      <a:pt x="11709" y="19336"/>
                      <a:pt x="11709" y="14859"/>
                    </a:cubicBezTo>
                    <a:cubicBezTo>
                      <a:pt x="11709" y="10477"/>
                      <a:pt x="9901" y="8001"/>
                      <a:pt x="7140" y="8001"/>
                    </a:cubicBezTo>
                    <a:cubicBezTo>
                      <a:pt x="4665" y="8001"/>
                      <a:pt x="2570" y="10192"/>
                      <a:pt x="2570" y="13430"/>
                    </a:cubicBezTo>
                    <a:lnTo>
                      <a:pt x="2570" y="16288"/>
                    </a:lnTo>
                    <a:cubicBezTo>
                      <a:pt x="2570" y="19812"/>
                      <a:pt x="4474" y="21812"/>
                      <a:pt x="7045" y="21812"/>
                    </a:cubicBezTo>
                    <a:close/>
                  </a:path>
                </a:pathLst>
              </a:custGeom>
              <a:solidFill>
                <a:srgbClr val="231F20"/>
              </a:solidFill>
              <a:ln w="9509" cap="flat">
                <a:noFill/>
                <a:prstDash val="solid"/>
                <a:miter/>
              </a:ln>
            </p:spPr>
            <p:txBody>
              <a:bodyPr rtlCol="0" anchor="ctr"/>
              <a:lstStyle/>
              <a:p>
                <a:endParaRPr lang="en-US"/>
              </a:p>
            </p:txBody>
          </p:sp>
          <p:sp>
            <p:nvSpPr>
              <p:cNvPr id="490" name="Freeform 489">
                <a:extLst>
                  <a:ext uri="{FF2B5EF4-FFF2-40B4-BE49-F238E27FC236}">
                    <a16:creationId xmlns:a16="http://schemas.microsoft.com/office/drawing/2014/main" id="{DDDA42BC-E92F-F547-A656-5B156DB61AE5}"/>
                  </a:ext>
                </a:extLst>
              </p:cNvPr>
              <p:cNvSpPr/>
              <p:nvPr/>
            </p:nvSpPr>
            <p:spPr>
              <a:xfrm>
                <a:off x="7356390"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2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2"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a:p>
            </p:txBody>
          </p:sp>
          <p:sp>
            <p:nvSpPr>
              <p:cNvPr id="491" name="Freeform 490">
                <a:extLst>
                  <a:ext uri="{FF2B5EF4-FFF2-40B4-BE49-F238E27FC236}">
                    <a16:creationId xmlns:a16="http://schemas.microsoft.com/office/drawing/2014/main" id="{7FC22875-BE58-6340-AE03-EB6C42C57ACF}"/>
                  </a:ext>
                </a:extLst>
              </p:cNvPr>
              <p:cNvSpPr/>
              <p:nvPr/>
            </p:nvSpPr>
            <p:spPr>
              <a:xfrm>
                <a:off x="7384568"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492" name="Freeform 491">
                <a:extLst>
                  <a:ext uri="{FF2B5EF4-FFF2-40B4-BE49-F238E27FC236}">
                    <a16:creationId xmlns:a16="http://schemas.microsoft.com/office/drawing/2014/main" id="{0D1981A0-6800-D340-A93D-04539139E909}"/>
                  </a:ext>
                </a:extLst>
              </p:cNvPr>
              <p:cNvSpPr/>
              <p:nvPr/>
            </p:nvSpPr>
            <p:spPr>
              <a:xfrm>
                <a:off x="7401704"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089" y="16669"/>
                      <a:pt x="11519" y="18479"/>
                      <a:pt x="7901" y="18479"/>
                    </a:cubicBezTo>
                    <a:close/>
                    <a:moveTo>
                      <a:pt x="12756" y="7525"/>
                    </a:moveTo>
                    <a:cubicBezTo>
                      <a:pt x="12661" y="4096"/>
                      <a:pt x="10853"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a:p>
            </p:txBody>
          </p:sp>
          <p:sp>
            <p:nvSpPr>
              <p:cNvPr id="493" name="Freeform 492">
                <a:extLst>
                  <a:ext uri="{FF2B5EF4-FFF2-40B4-BE49-F238E27FC236}">
                    <a16:creationId xmlns:a16="http://schemas.microsoft.com/office/drawing/2014/main" id="{CA557CFC-5773-3949-8AE6-D025E3438D78}"/>
                  </a:ext>
                </a:extLst>
              </p:cNvPr>
              <p:cNvSpPr/>
              <p:nvPr/>
            </p:nvSpPr>
            <p:spPr>
              <a:xfrm>
                <a:off x="7420838" y="4980717"/>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a:p>
            </p:txBody>
          </p:sp>
          <p:sp>
            <p:nvSpPr>
              <p:cNvPr id="494" name="Freeform 493">
                <a:extLst>
                  <a:ext uri="{FF2B5EF4-FFF2-40B4-BE49-F238E27FC236}">
                    <a16:creationId xmlns:a16="http://schemas.microsoft.com/office/drawing/2014/main" id="{32BD98D1-A7FE-0144-B178-2B00BCC4E927}"/>
                  </a:ext>
                </a:extLst>
              </p:cNvPr>
              <p:cNvSpPr/>
              <p:nvPr/>
            </p:nvSpPr>
            <p:spPr>
              <a:xfrm>
                <a:off x="7427121" y="498071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0" y="21812"/>
                      <a:pt x="11995" y="19621"/>
                      <a:pt x="11995" y="16192"/>
                    </a:cubicBezTo>
                    <a:lnTo>
                      <a:pt x="11995" y="13525"/>
                    </a:lnTo>
                    <a:cubicBezTo>
                      <a:pt x="11995" y="10096"/>
                      <a:pt x="10186" y="8001"/>
                      <a:pt x="7425" y="8001"/>
                    </a:cubicBezTo>
                    <a:close/>
                  </a:path>
                </a:pathLst>
              </a:custGeom>
              <a:solidFill>
                <a:srgbClr val="231F20"/>
              </a:solidFill>
              <a:ln w="9509" cap="flat">
                <a:noFill/>
                <a:prstDash val="solid"/>
                <a:miter/>
              </a:ln>
            </p:spPr>
            <p:txBody>
              <a:bodyPr rtlCol="0" anchor="ctr"/>
              <a:lstStyle/>
              <a:p>
                <a:endParaRPr lang="en-US"/>
              </a:p>
            </p:txBody>
          </p:sp>
          <p:sp>
            <p:nvSpPr>
              <p:cNvPr id="495" name="Freeform 494">
                <a:extLst>
                  <a:ext uri="{FF2B5EF4-FFF2-40B4-BE49-F238E27FC236}">
                    <a16:creationId xmlns:a16="http://schemas.microsoft.com/office/drawing/2014/main" id="{61AD89D8-D658-CA4C-96EC-FC0EF1115F5D}"/>
                  </a:ext>
                </a:extLst>
              </p:cNvPr>
              <p:cNvSpPr/>
              <p:nvPr/>
            </p:nvSpPr>
            <p:spPr>
              <a:xfrm>
                <a:off x="7455300" y="498633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a:p>
            </p:txBody>
          </p:sp>
          <p:sp>
            <p:nvSpPr>
              <p:cNvPr id="496" name="Freeform 495">
                <a:extLst>
                  <a:ext uri="{FF2B5EF4-FFF2-40B4-BE49-F238E27FC236}">
                    <a16:creationId xmlns:a16="http://schemas.microsoft.com/office/drawing/2014/main" id="{A72B799B-5417-3D43-851A-C1E245AB0CEF}"/>
                  </a:ext>
                </a:extLst>
              </p:cNvPr>
              <p:cNvSpPr/>
              <p:nvPr/>
            </p:nvSpPr>
            <p:spPr>
              <a:xfrm>
                <a:off x="7464629"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1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1"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a:p>
            </p:txBody>
          </p:sp>
          <p:sp>
            <p:nvSpPr>
              <p:cNvPr id="497" name="Freeform 496">
                <a:extLst>
                  <a:ext uri="{FF2B5EF4-FFF2-40B4-BE49-F238E27FC236}">
                    <a16:creationId xmlns:a16="http://schemas.microsoft.com/office/drawing/2014/main" id="{C7FF7E36-0E82-5846-90A4-F22487CFABF7}"/>
                  </a:ext>
                </a:extLst>
              </p:cNvPr>
              <p:cNvSpPr/>
              <p:nvPr/>
            </p:nvSpPr>
            <p:spPr>
              <a:xfrm>
                <a:off x="7482335"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90" y="12954"/>
                    </a:lnTo>
                    <a:close/>
                  </a:path>
                </a:pathLst>
              </a:custGeom>
              <a:solidFill>
                <a:srgbClr val="231F20"/>
              </a:solidFill>
              <a:ln w="9509" cap="flat">
                <a:noFill/>
                <a:prstDash val="solid"/>
                <a:miter/>
              </a:ln>
            </p:spPr>
            <p:txBody>
              <a:bodyPr rtlCol="0" anchor="ctr"/>
              <a:lstStyle/>
              <a:p>
                <a:endParaRPr lang="en-US"/>
              </a:p>
            </p:txBody>
          </p:sp>
          <p:sp>
            <p:nvSpPr>
              <p:cNvPr id="498" name="Freeform 497">
                <a:extLst>
                  <a:ext uri="{FF2B5EF4-FFF2-40B4-BE49-F238E27FC236}">
                    <a16:creationId xmlns:a16="http://schemas.microsoft.com/office/drawing/2014/main" id="{54AACBD0-2D5D-5D44-8D5D-A3436E9725CB}"/>
                  </a:ext>
                </a:extLst>
              </p:cNvPr>
              <p:cNvSpPr/>
              <p:nvPr/>
            </p:nvSpPr>
            <p:spPr>
              <a:xfrm>
                <a:off x="7499280" y="498643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4" y="16097"/>
                    </a:cubicBezTo>
                    <a:close/>
                  </a:path>
                </a:pathLst>
              </a:custGeom>
              <a:solidFill>
                <a:srgbClr val="231F20"/>
              </a:solidFill>
              <a:ln w="9509" cap="flat">
                <a:noFill/>
                <a:prstDash val="solid"/>
                <a:miter/>
              </a:ln>
            </p:spPr>
            <p:txBody>
              <a:bodyPr rtlCol="0" anchor="ctr"/>
              <a:lstStyle/>
              <a:p>
                <a:endParaRPr lang="en-US"/>
              </a:p>
            </p:txBody>
          </p:sp>
          <p:sp>
            <p:nvSpPr>
              <p:cNvPr id="499" name="Freeform 498">
                <a:extLst>
                  <a:ext uri="{FF2B5EF4-FFF2-40B4-BE49-F238E27FC236}">
                    <a16:creationId xmlns:a16="http://schemas.microsoft.com/office/drawing/2014/main" id="{3320327F-B4EC-6944-A85E-32B35E527922}"/>
                  </a:ext>
                </a:extLst>
              </p:cNvPr>
              <p:cNvSpPr/>
              <p:nvPr/>
            </p:nvSpPr>
            <p:spPr>
              <a:xfrm>
                <a:off x="7516130"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a:p>
            </p:txBody>
          </p:sp>
          <p:sp>
            <p:nvSpPr>
              <p:cNvPr id="500" name="Freeform 499">
                <a:extLst>
                  <a:ext uri="{FF2B5EF4-FFF2-40B4-BE49-F238E27FC236}">
                    <a16:creationId xmlns:a16="http://schemas.microsoft.com/office/drawing/2014/main" id="{5C99ECB0-2E85-504B-8D78-12DCB3084E0F}"/>
                  </a:ext>
                </a:extLst>
              </p:cNvPr>
              <p:cNvSpPr/>
              <p:nvPr/>
            </p:nvSpPr>
            <p:spPr>
              <a:xfrm>
                <a:off x="7535360"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501" name="Freeform 500">
                <a:extLst>
                  <a:ext uri="{FF2B5EF4-FFF2-40B4-BE49-F238E27FC236}">
                    <a16:creationId xmlns:a16="http://schemas.microsoft.com/office/drawing/2014/main" id="{9B4C0D69-30E9-E14D-AA96-1E6E399F1792}"/>
                  </a:ext>
                </a:extLst>
              </p:cNvPr>
              <p:cNvSpPr/>
              <p:nvPr/>
            </p:nvSpPr>
            <p:spPr>
              <a:xfrm>
                <a:off x="7552305" y="498643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89" y="12954"/>
                    </a:lnTo>
                    <a:close/>
                  </a:path>
                </a:pathLst>
              </a:custGeom>
              <a:solidFill>
                <a:srgbClr val="231F20"/>
              </a:solidFill>
              <a:ln w="9509" cap="flat">
                <a:noFill/>
                <a:prstDash val="solid"/>
                <a:miter/>
              </a:ln>
            </p:spPr>
            <p:txBody>
              <a:bodyPr rtlCol="0" anchor="ctr"/>
              <a:lstStyle/>
              <a:p>
                <a:endParaRPr lang="en-US"/>
              </a:p>
            </p:txBody>
          </p:sp>
          <p:sp>
            <p:nvSpPr>
              <p:cNvPr id="502" name="Freeform 501">
                <a:extLst>
                  <a:ext uri="{FF2B5EF4-FFF2-40B4-BE49-F238E27FC236}">
                    <a16:creationId xmlns:a16="http://schemas.microsoft.com/office/drawing/2014/main" id="{57F52D52-30ED-4C4E-B837-0DB03C8E3B0B}"/>
                  </a:ext>
                </a:extLst>
              </p:cNvPr>
              <p:cNvSpPr/>
              <p:nvPr/>
            </p:nvSpPr>
            <p:spPr>
              <a:xfrm>
                <a:off x="7569345"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a:p>
            </p:txBody>
          </p:sp>
          <p:sp>
            <p:nvSpPr>
              <p:cNvPr id="503" name="Freeform 502">
                <a:extLst>
                  <a:ext uri="{FF2B5EF4-FFF2-40B4-BE49-F238E27FC236}">
                    <a16:creationId xmlns:a16="http://schemas.microsoft.com/office/drawing/2014/main" id="{54C93358-14F2-0840-8D50-7F562B322D1D}"/>
                  </a:ext>
                </a:extLst>
              </p:cNvPr>
              <p:cNvSpPr/>
              <p:nvPr/>
            </p:nvSpPr>
            <p:spPr>
              <a:xfrm>
                <a:off x="7576771" y="4980717"/>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4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4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812"/>
                    </a:moveTo>
                    <a:cubicBezTo>
                      <a:pt x="9900" y="21812"/>
                      <a:pt x="11709" y="19336"/>
                      <a:pt x="11709" y="14859"/>
                    </a:cubicBezTo>
                    <a:cubicBezTo>
                      <a:pt x="11709" y="10477"/>
                      <a:pt x="9900" y="8001"/>
                      <a:pt x="7140" y="8001"/>
                    </a:cubicBezTo>
                    <a:cubicBezTo>
                      <a:pt x="4665" y="8001"/>
                      <a:pt x="2570" y="10192"/>
                      <a:pt x="2570" y="13430"/>
                    </a:cubicBezTo>
                    <a:lnTo>
                      <a:pt x="2570" y="16288"/>
                    </a:lnTo>
                    <a:cubicBezTo>
                      <a:pt x="2570" y="19812"/>
                      <a:pt x="4379" y="21812"/>
                      <a:pt x="7044" y="21812"/>
                    </a:cubicBezTo>
                    <a:close/>
                  </a:path>
                </a:pathLst>
              </a:custGeom>
              <a:solidFill>
                <a:srgbClr val="231F20"/>
              </a:solidFill>
              <a:ln w="9509" cap="flat">
                <a:noFill/>
                <a:prstDash val="solid"/>
                <a:miter/>
              </a:ln>
            </p:spPr>
            <p:txBody>
              <a:bodyPr rtlCol="0" anchor="ctr"/>
              <a:lstStyle/>
              <a:p>
                <a:endParaRPr lang="en-US"/>
              </a:p>
            </p:txBody>
          </p:sp>
          <p:sp>
            <p:nvSpPr>
              <p:cNvPr id="504" name="Freeform 503">
                <a:extLst>
                  <a:ext uri="{FF2B5EF4-FFF2-40B4-BE49-F238E27FC236}">
                    <a16:creationId xmlns:a16="http://schemas.microsoft.com/office/drawing/2014/main" id="{AA71873B-314F-5945-8384-4775B3D1B4E2}"/>
                  </a:ext>
                </a:extLst>
              </p:cNvPr>
              <p:cNvSpPr/>
              <p:nvPr/>
            </p:nvSpPr>
            <p:spPr>
              <a:xfrm>
                <a:off x="7594858" y="4980717"/>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a:p>
            </p:txBody>
          </p:sp>
          <p:sp>
            <p:nvSpPr>
              <p:cNvPr id="505" name="Freeform 504">
                <a:extLst>
                  <a:ext uri="{FF2B5EF4-FFF2-40B4-BE49-F238E27FC236}">
                    <a16:creationId xmlns:a16="http://schemas.microsoft.com/office/drawing/2014/main" id="{DE40AEDB-119C-6849-B8E5-A08871AD4710}"/>
                  </a:ext>
                </a:extLst>
              </p:cNvPr>
              <p:cNvSpPr/>
              <p:nvPr/>
            </p:nvSpPr>
            <p:spPr>
              <a:xfrm>
                <a:off x="7601046"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525"/>
                    </a:moveTo>
                    <a:cubicBezTo>
                      <a:pt x="12661" y="4096"/>
                      <a:pt x="10853"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a:p>
            </p:txBody>
          </p:sp>
          <p:sp>
            <p:nvSpPr>
              <p:cNvPr id="506" name="Freeform 505">
                <a:extLst>
                  <a:ext uri="{FF2B5EF4-FFF2-40B4-BE49-F238E27FC236}">
                    <a16:creationId xmlns:a16="http://schemas.microsoft.com/office/drawing/2014/main" id="{82E18A74-747C-3C47-A497-1583E9356787}"/>
                  </a:ext>
                </a:extLst>
              </p:cNvPr>
              <p:cNvSpPr/>
              <p:nvPr/>
            </p:nvSpPr>
            <p:spPr>
              <a:xfrm>
                <a:off x="7626939" y="4980432"/>
                <a:ext cx="10947" cy="24002"/>
              </a:xfrm>
              <a:custGeom>
                <a:avLst/>
                <a:gdLst>
                  <a:gd name="connsiteX0" fmla="*/ 3141 w 10947"/>
                  <a:gd name="connsiteY0" fmla="*/ 8382 h 24002"/>
                  <a:gd name="connsiteX1" fmla="*/ 0 w 10947"/>
                  <a:gd name="connsiteY1" fmla="*/ 8382 h 24002"/>
                  <a:gd name="connsiteX2" fmla="*/ 0 w 10947"/>
                  <a:gd name="connsiteY2" fmla="*/ 6477 h 24002"/>
                  <a:gd name="connsiteX3" fmla="*/ 3141 w 10947"/>
                  <a:gd name="connsiteY3" fmla="*/ 6477 h 24002"/>
                  <a:gd name="connsiteX4" fmla="*/ 3141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3 w 10947"/>
                  <a:gd name="connsiteY8" fmla="*/ 2191 h 24002"/>
                  <a:gd name="connsiteX9" fmla="*/ 5712 w 10947"/>
                  <a:gd name="connsiteY9" fmla="*/ 5810 h 24002"/>
                  <a:gd name="connsiteX10" fmla="*/ 5712 w 10947"/>
                  <a:gd name="connsiteY10" fmla="*/ 6477 h 24002"/>
                  <a:gd name="connsiteX11" fmla="*/ 9901 w 10947"/>
                  <a:gd name="connsiteY11" fmla="*/ 6477 h 24002"/>
                  <a:gd name="connsiteX12" fmla="*/ 9901 w 10947"/>
                  <a:gd name="connsiteY12" fmla="*/ 8382 h 24002"/>
                  <a:gd name="connsiteX13" fmla="*/ 5712 w 10947"/>
                  <a:gd name="connsiteY13" fmla="*/ 8382 h 24002"/>
                  <a:gd name="connsiteX14" fmla="*/ 5712 w 10947"/>
                  <a:gd name="connsiteY14" fmla="*/ 24003 h 24002"/>
                  <a:gd name="connsiteX15" fmla="*/ 3141 w 10947"/>
                  <a:gd name="connsiteY15" fmla="*/ 24003 h 24002"/>
                  <a:gd name="connsiteX16" fmla="*/ 3141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1" y="8382"/>
                    </a:moveTo>
                    <a:lnTo>
                      <a:pt x="0" y="8382"/>
                    </a:lnTo>
                    <a:lnTo>
                      <a:pt x="0" y="6477"/>
                    </a:lnTo>
                    <a:lnTo>
                      <a:pt x="3141" y="6477"/>
                    </a:lnTo>
                    <a:cubicBezTo>
                      <a:pt x="3141" y="6477"/>
                      <a:pt x="3141" y="6382"/>
                      <a:pt x="3141" y="6382"/>
                    </a:cubicBezTo>
                    <a:cubicBezTo>
                      <a:pt x="3141" y="2096"/>
                      <a:pt x="4855" y="0"/>
                      <a:pt x="8377" y="0"/>
                    </a:cubicBezTo>
                    <a:cubicBezTo>
                      <a:pt x="9234" y="0"/>
                      <a:pt x="10091" y="95"/>
                      <a:pt x="10948" y="190"/>
                    </a:cubicBezTo>
                    <a:lnTo>
                      <a:pt x="10948" y="2381"/>
                    </a:lnTo>
                    <a:cubicBezTo>
                      <a:pt x="9996" y="2191"/>
                      <a:pt x="9329" y="2191"/>
                      <a:pt x="8853" y="2191"/>
                    </a:cubicBezTo>
                    <a:cubicBezTo>
                      <a:pt x="6664" y="2191"/>
                      <a:pt x="5712" y="3334"/>
                      <a:pt x="5712" y="5810"/>
                    </a:cubicBezTo>
                    <a:cubicBezTo>
                      <a:pt x="5712" y="6001"/>
                      <a:pt x="5712" y="6286"/>
                      <a:pt x="5712" y="6477"/>
                    </a:cubicBezTo>
                    <a:lnTo>
                      <a:pt x="9901" y="6477"/>
                    </a:lnTo>
                    <a:lnTo>
                      <a:pt x="9901" y="8382"/>
                    </a:lnTo>
                    <a:lnTo>
                      <a:pt x="5712" y="8382"/>
                    </a:lnTo>
                    <a:lnTo>
                      <a:pt x="5712" y="24003"/>
                    </a:lnTo>
                    <a:lnTo>
                      <a:pt x="3141" y="24003"/>
                    </a:lnTo>
                    <a:lnTo>
                      <a:pt x="3141" y="8382"/>
                    </a:lnTo>
                    <a:close/>
                  </a:path>
                </a:pathLst>
              </a:custGeom>
              <a:solidFill>
                <a:srgbClr val="231F20"/>
              </a:solidFill>
              <a:ln w="9509" cap="flat">
                <a:noFill/>
                <a:prstDash val="solid"/>
                <a:miter/>
              </a:ln>
            </p:spPr>
            <p:txBody>
              <a:bodyPr rtlCol="0" anchor="ctr"/>
              <a:lstStyle/>
              <a:p>
                <a:endParaRPr lang="en-US"/>
              </a:p>
            </p:txBody>
          </p:sp>
          <p:sp>
            <p:nvSpPr>
              <p:cNvPr id="507" name="Freeform 506">
                <a:extLst>
                  <a:ext uri="{FF2B5EF4-FFF2-40B4-BE49-F238E27FC236}">
                    <a16:creationId xmlns:a16="http://schemas.microsoft.com/office/drawing/2014/main" id="{B3B4FAD7-4233-C042-88CA-66A4B0B3914B}"/>
                  </a:ext>
                </a:extLst>
              </p:cNvPr>
              <p:cNvSpPr/>
              <p:nvPr/>
            </p:nvSpPr>
            <p:spPr>
              <a:xfrm>
                <a:off x="7637506"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a:p>
            </p:txBody>
          </p:sp>
          <p:sp>
            <p:nvSpPr>
              <p:cNvPr id="508" name="Freeform 507">
                <a:extLst>
                  <a:ext uri="{FF2B5EF4-FFF2-40B4-BE49-F238E27FC236}">
                    <a16:creationId xmlns:a16="http://schemas.microsoft.com/office/drawing/2014/main" id="{10098714-5E3C-8140-8D25-BFB515E2F9B6}"/>
                  </a:ext>
                </a:extLst>
              </p:cNvPr>
              <p:cNvSpPr/>
              <p:nvPr/>
            </p:nvSpPr>
            <p:spPr>
              <a:xfrm>
                <a:off x="7656640" y="498633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a:p>
            </p:txBody>
          </p:sp>
          <p:sp>
            <p:nvSpPr>
              <p:cNvPr id="509" name="Freeform 508">
                <a:extLst>
                  <a:ext uri="{FF2B5EF4-FFF2-40B4-BE49-F238E27FC236}">
                    <a16:creationId xmlns:a16="http://schemas.microsoft.com/office/drawing/2014/main" id="{FD05A8D2-F3C8-CD48-91FC-268AFED378E5}"/>
                  </a:ext>
                </a:extLst>
              </p:cNvPr>
              <p:cNvSpPr/>
              <p:nvPr/>
            </p:nvSpPr>
            <p:spPr>
              <a:xfrm>
                <a:off x="7675204"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3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96" y="9049"/>
                    </a:moveTo>
                    <a:cubicBezTo>
                      <a:pt x="5236" y="9049"/>
                      <a:pt x="2856" y="10478"/>
                      <a:pt x="2856" y="13049"/>
                    </a:cubicBezTo>
                    <a:cubicBezTo>
                      <a:pt x="2856" y="14954"/>
                      <a:pt x="4189" y="16193"/>
                      <a:pt x="6473" y="16193"/>
                    </a:cubicBezTo>
                    <a:cubicBezTo>
                      <a:pt x="9520" y="16193"/>
                      <a:pt x="11995" y="13430"/>
                      <a:pt x="11995" y="10001"/>
                    </a:cubicBezTo>
                    <a:lnTo>
                      <a:pt x="11995" y="9049"/>
                    </a:lnTo>
                    <a:cubicBezTo>
                      <a:pt x="11328" y="9049"/>
                      <a:pt x="10567" y="9049"/>
                      <a:pt x="9996" y="9049"/>
                    </a:cubicBezTo>
                    <a:close/>
                  </a:path>
                </a:pathLst>
              </a:custGeom>
              <a:solidFill>
                <a:srgbClr val="231F20"/>
              </a:solidFill>
              <a:ln w="9509" cap="flat">
                <a:noFill/>
                <a:prstDash val="solid"/>
                <a:miter/>
              </a:ln>
            </p:spPr>
            <p:txBody>
              <a:bodyPr rtlCol="0" anchor="ctr"/>
              <a:lstStyle/>
              <a:p>
                <a:endParaRPr lang="en-US"/>
              </a:p>
            </p:txBody>
          </p:sp>
          <p:sp>
            <p:nvSpPr>
              <p:cNvPr id="510" name="Freeform 509">
                <a:extLst>
                  <a:ext uri="{FF2B5EF4-FFF2-40B4-BE49-F238E27FC236}">
                    <a16:creationId xmlns:a16="http://schemas.microsoft.com/office/drawing/2014/main" id="{9982287E-A22B-A341-A99F-CEF4417D6B09}"/>
                  </a:ext>
                </a:extLst>
              </p:cNvPr>
              <p:cNvSpPr/>
              <p:nvPr/>
            </p:nvSpPr>
            <p:spPr>
              <a:xfrm>
                <a:off x="7694148"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511" name="Freeform 510">
                <a:extLst>
                  <a:ext uri="{FF2B5EF4-FFF2-40B4-BE49-F238E27FC236}">
                    <a16:creationId xmlns:a16="http://schemas.microsoft.com/office/drawing/2014/main" id="{2562BC24-F442-294A-8755-340256195A3F}"/>
                  </a:ext>
                </a:extLst>
              </p:cNvPr>
              <p:cNvSpPr/>
              <p:nvPr/>
            </p:nvSpPr>
            <p:spPr>
              <a:xfrm>
                <a:off x="7710046" y="4986908"/>
                <a:ext cx="14850" cy="24003"/>
              </a:xfrm>
              <a:custGeom>
                <a:avLst/>
                <a:gdLst>
                  <a:gd name="connsiteX0" fmla="*/ 190 w 14850"/>
                  <a:gd name="connsiteY0" fmla="*/ 21527 h 24003"/>
                  <a:gd name="connsiteX1" fmla="*/ 2189 w 14850"/>
                  <a:gd name="connsiteY1" fmla="*/ 21812 h 24003"/>
                  <a:gd name="connsiteX2" fmla="*/ 6283 w 14850"/>
                  <a:gd name="connsiteY2" fmla="*/ 17431 h 24003"/>
                  <a:gd name="connsiteX3" fmla="*/ 0 w 14850"/>
                  <a:gd name="connsiteY3" fmla="*/ 0 h 24003"/>
                  <a:gd name="connsiteX4" fmla="*/ 2665 w 14850"/>
                  <a:gd name="connsiteY4" fmla="*/ 0 h 24003"/>
                  <a:gd name="connsiteX5" fmla="*/ 7616 w 14850"/>
                  <a:gd name="connsiteY5" fmla="*/ 14097 h 24003"/>
                  <a:gd name="connsiteX6" fmla="*/ 12566 w 14850"/>
                  <a:gd name="connsiteY6" fmla="*/ 0 h 24003"/>
                  <a:gd name="connsiteX7" fmla="*/ 14851 w 14850"/>
                  <a:gd name="connsiteY7" fmla="*/ 0 h 24003"/>
                  <a:gd name="connsiteX8" fmla="*/ 7996 w 14850"/>
                  <a:gd name="connsiteY8" fmla="*/ 18955 h 24003"/>
                  <a:gd name="connsiteX9" fmla="*/ 2189 w 14850"/>
                  <a:gd name="connsiteY9" fmla="*/ 24003 h 24003"/>
                  <a:gd name="connsiteX10" fmla="*/ 190 w 14850"/>
                  <a:gd name="connsiteY10" fmla="*/ 23717 h 24003"/>
                  <a:gd name="connsiteX11" fmla="*/ 190 w 14850"/>
                  <a:gd name="connsiteY11" fmla="*/ 2152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03">
                    <a:moveTo>
                      <a:pt x="190" y="21527"/>
                    </a:moveTo>
                    <a:cubicBezTo>
                      <a:pt x="1047" y="21717"/>
                      <a:pt x="1618" y="21812"/>
                      <a:pt x="2189" y="21812"/>
                    </a:cubicBezTo>
                    <a:cubicBezTo>
                      <a:pt x="4379" y="21812"/>
                      <a:pt x="5426" y="20479"/>
                      <a:pt x="6283" y="17431"/>
                    </a:cubicBezTo>
                    <a:lnTo>
                      <a:pt x="0" y="0"/>
                    </a:lnTo>
                    <a:lnTo>
                      <a:pt x="2665" y="0"/>
                    </a:lnTo>
                    <a:lnTo>
                      <a:pt x="7616" y="14097"/>
                    </a:lnTo>
                    <a:lnTo>
                      <a:pt x="12566" y="0"/>
                    </a:lnTo>
                    <a:lnTo>
                      <a:pt x="14851" y="0"/>
                    </a:lnTo>
                    <a:lnTo>
                      <a:pt x="7996" y="18955"/>
                    </a:lnTo>
                    <a:cubicBezTo>
                      <a:pt x="6664" y="22670"/>
                      <a:pt x="5236" y="24003"/>
                      <a:pt x="2189" y="24003"/>
                    </a:cubicBezTo>
                    <a:cubicBezTo>
                      <a:pt x="1523" y="24003"/>
                      <a:pt x="857" y="23908"/>
                      <a:pt x="190" y="23717"/>
                    </a:cubicBezTo>
                    <a:lnTo>
                      <a:pt x="190" y="21527"/>
                    </a:lnTo>
                    <a:close/>
                  </a:path>
                </a:pathLst>
              </a:custGeom>
              <a:solidFill>
                <a:srgbClr val="231F20"/>
              </a:solidFill>
              <a:ln w="9509" cap="flat">
                <a:noFill/>
                <a:prstDash val="solid"/>
                <a:miter/>
              </a:ln>
            </p:spPr>
            <p:txBody>
              <a:bodyPr rtlCol="0" anchor="ctr"/>
              <a:lstStyle/>
              <a:p>
                <a:endParaRPr lang="en-US"/>
              </a:p>
            </p:txBody>
          </p:sp>
          <p:sp>
            <p:nvSpPr>
              <p:cNvPr id="512" name="Freeform 511">
                <a:extLst>
                  <a:ext uri="{FF2B5EF4-FFF2-40B4-BE49-F238E27FC236}">
                    <a16:creationId xmlns:a16="http://schemas.microsoft.com/office/drawing/2014/main" id="{3BF40BA7-CA72-2649-ADAF-2F56AC9C2C4B}"/>
                  </a:ext>
                </a:extLst>
              </p:cNvPr>
              <p:cNvSpPr/>
              <p:nvPr/>
            </p:nvSpPr>
            <p:spPr>
              <a:xfrm>
                <a:off x="7735844" y="498671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2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2"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a:p>
            </p:txBody>
          </p:sp>
          <p:sp>
            <p:nvSpPr>
              <p:cNvPr id="513" name="Freeform 512">
                <a:extLst>
                  <a:ext uri="{FF2B5EF4-FFF2-40B4-BE49-F238E27FC236}">
                    <a16:creationId xmlns:a16="http://schemas.microsoft.com/office/drawing/2014/main" id="{545F10F3-02C6-6349-9732-DFEF68BDFD82}"/>
                  </a:ext>
                </a:extLst>
              </p:cNvPr>
              <p:cNvSpPr/>
              <p:nvPr/>
            </p:nvSpPr>
            <p:spPr>
              <a:xfrm>
                <a:off x="7752789"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90" y="12954"/>
                    </a:lnTo>
                    <a:close/>
                  </a:path>
                </a:pathLst>
              </a:custGeom>
              <a:solidFill>
                <a:srgbClr val="231F20"/>
              </a:solidFill>
              <a:ln w="9509" cap="flat">
                <a:noFill/>
                <a:prstDash val="solid"/>
                <a:miter/>
              </a:ln>
            </p:spPr>
            <p:txBody>
              <a:bodyPr rtlCol="0" anchor="ctr"/>
              <a:lstStyle/>
              <a:p>
                <a:endParaRPr lang="en-US"/>
              </a:p>
            </p:txBody>
          </p:sp>
          <p:sp>
            <p:nvSpPr>
              <p:cNvPr id="514" name="Freeform 513">
                <a:extLst>
                  <a:ext uri="{FF2B5EF4-FFF2-40B4-BE49-F238E27FC236}">
                    <a16:creationId xmlns:a16="http://schemas.microsoft.com/office/drawing/2014/main" id="{12F74D06-9B7F-BD4E-B5E0-08CE0411C497}"/>
                  </a:ext>
                </a:extLst>
              </p:cNvPr>
              <p:cNvSpPr/>
              <p:nvPr/>
            </p:nvSpPr>
            <p:spPr>
              <a:xfrm>
                <a:off x="7768496"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a:p>
            </p:txBody>
          </p:sp>
          <p:sp>
            <p:nvSpPr>
              <p:cNvPr id="515" name="Freeform 514">
                <a:extLst>
                  <a:ext uri="{FF2B5EF4-FFF2-40B4-BE49-F238E27FC236}">
                    <a16:creationId xmlns:a16="http://schemas.microsoft.com/office/drawing/2014/main" id="{06343187-B6F9-0047-A9BD-0740864C4B42}"/>
                  </a:ext>
                </a:extLst>
              </p:cNvPr>
              <p:cNvSpPr/>
              <p:nvPr/>
            </p:nvSpPr>
            <p:spPr>
              <a:xfrm>
                <a:off x="7794485" y="4986908"/>
                <a:ext cx="22371" cy="17525"/>
              </a:xfrm>
              <a:custGeom>
                <a:avLst/>
                <a:gdLst>
                  <a:gd name="connsiteX0" fmla="*/ 0 w 22371"/>
                  <a:gd name="connsiteY0" fmla="*/ 0 h 17525"/>
                  <a:gd name="connsiteX1" fmla="*/ 2570 w 22371"/>
                  <a:gd name="connsiteY1" fmla="*/ 0 h 17525"/>
                  <a:gd name="connsiteX2" fmla="*/ 6473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6 w 22371"/>
                  <a:gd name="connsiteY6" fmla="*/ 0 h 17525"/>
                  <a:gd name="connsiteX7" fmla="*/ 22371 w 22371"/>
                  <a:gd name="connsiteY7" fmla="*/ 0 h 17525"/>
                  <a:gd name="connsiteX8" fmla="*/ 17040 w 22371"/>
                  <a:gd name="connsiteY8" fmla="*/ 17526 h 17525"/>
                  <a:gd name="connsiteX9" fmla="*/ 14755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3" y="14097"/>
                    </a:lnTo>
                    <a:lnTo>
                      <a:pt x="10091" y="0"/>
                    </a:lnTo>
                    <a:lnTo>
                      <a:pt x="12090" y="0"/>
                    </a:lnTo>
                    <a:lnTo>
                      <a:pt x="15993" y="14097"/>
                    </a:lnTo>
                    <a:lnTo>
                      <a:pt x="20086" y="0"/>
                    </a:lnTo>
                    <a:lnTo>
                      <a:pt x="22371" y="0"/>
                    </a:lnTo>
                    <a:lnTo>
                      <a:pt x="17040" y="17526"/>
                    </a:lnTo>
                    <a:lnTo>
                      <a:pt x="14755"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a:p>
            </p:txBody>
          </p:sp>
          <p:sp>
            <p:nvSpPr>
              <p:cNvPr id="516" name="Freeform 515">
                <a:extLst>
                  <a:ext uri="{FF2B5EF4-FFF2-40B4-BE49-F238E27FC236}">
                    <a16:creationId xmlns:a16="http://schemas.microsoft.com/office/drawing/2014/main" id="{44627075-BAD2-694B-8491-3202875CFF04}"/>
                  </a:ext>
                </a:extLst>
              </p:cNvPr>
              <p:cNvSpPr/>
              <p:nvPr/>
            </p:nvSpPr>
            <p:spPr>
              <a:xfrm>
                <a:off x="7819046"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517" name="Freeform 516">
                <a:extLst>
                  <a:ext uri="{FF2B5EF4-FFF2-40B4-BE49-F238E27FC236}">
                    <a16:creationId xmlns:a16="http://schemas.microsoft.com/office/drawing/2014/main" id="{851A138C-C3EE-5646-88C3-BBF9151F373A}"/>
                  </a:ext>
                </a:extLst>
              </p:cNvPr>
              <p:cNvSpPr/>
              <p:nvPr/>
            </p:nvSpPr>
            <p:spPr>
              <a:xfrm>
                <a:off x="7837514"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a:p>
            </p:txBody>
          </p:sp>
          <p:sp>
            <p:nvSpPr>
              <p:cNvPr id="518" name="Freeform 517">
                <a:extLst>
                  <a:ext uri="{FF2B5EF4-FFF2-40B4-BE49-F238E27FC236}">
                    <a16:creationId xmlns:a16="http://schemas.microsoft.com/office/drawing/2014/main" id="{15906F87-89D8-CA41-9339-33F31C6688CA}"/>
                  </a:ext>
                </a:extLst>
              </p:cNvPr>
              <p:cNvSpPr/>
              <p:nvPr/>
            </p:nvSpPr>
            <p:spPr>
              <a:xfrm>
                <a:off x="7843797" y="4986432"/>
                <a:ext cx="14184" cy="18478"/>
              </a:xfrm>
              <a:custGeom>
                <a:avLst/>
                <a:gdLst>
                  <a:gd name="connsiteX0" fmla="*/ 7521 w 14184"/>
                  <a:gd name="connsiteY0" fmla="*/ 2191 h 18478"/>
                  <a:gd name="connsiteX1" fmla="*/ 2761 w 14184"/>
                  <a:gd name="connsiteY1" fmla="*/ 9239 h 18478"/>
                  <a:gd name="connsiteX2" fmla="*/ 7521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3"/>
                      <a:pt x="7521"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233" y="3810"/>
                      <a:pt x="9520" y="2191"/>
                      <a:pt x="7521" y="2191"/>
                    </a:cubicBezTo>
                    <a:close/>
                  </a:path>
                </a:pathLst>
              </a:custGeom>
              <a:solidFill>
                <a:srgbClr val="231F20"/>
              </a:solidFill>
              <a:ln w="9509" cap="flat">
                <a:noFill/>
                <a:prstDash val="solid"/>
                <a:miter/>
              </a:ln>
            </p:spPr>
            <p:txBody>
              <a:bodyPr rtlCol="0" anchor="ctr"/>
              <a:lstStyle/>
              <a:p>
                <a:endParaRPr lang="en-US"/>
              </a:p>
            </p:txBody>
          </p:sp>
          <p:sp>
            <p:nvSpPr>
              <p:cNvPr id="519" name="Freeform 518">
                <a:extLst>
                  <a:ext uri="{FF2B5EF4-FFF2-40B4-BE49-F238E27FC236}">
                    <a16:creationId xmlns:a16="http://schemas.microsoft.com/office/drawing/2014/main" id="{88E42F76-F53B-B144-A4C2-26FC14D27372}"/>
                  </a:ext>
                </a:extLst>
              </p:cNvPr>
              <p:cNvSpPr/>
              <p:nvPr/>
            </p:nvSpPr>
            <p:spPr>
              <a:xfrm>
                <a:off x="7861218"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520" name="Freeform 519">
                <a:extLst>
                  <a:ext uri="{FF2B5EF4-FFF2-40B4-BE49-F238E27FC236}">
                    <a16:creationId xmlns:a16="http://schemas.microsoft.com/office/drawing/2014/main" id="{830FC3D0-6782-D641-B1BB-2F8EB2E17772}"/>
                  </a:ext>
                </a:extLst>
              </p:cNvPr>
              <p:cNvSpPr/>
              <p:nvPr/>
            </p:nvSpPr>
            <p:spPr>
              <a:xfrm>
                <a:off x="6925911"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a:p>
            </p:txBody>
          </p:sp>
          <p:sp>
            <p:nvSpPr>
              <p:cNvPr id="521" name="Freeform 520">
                <a:extLst>
                  <a:ext uri="{FF2B5EF4-FFF2-40B4-BE49-F238E27FC236}">
                    <a16:creationId xmlns:a16="http://schemas.microsoft.com/office/drawing/2014/main" id="{FE7E08E8-EEAF-3F40-9453-54BDADFAE9EB}"/>
                  </a:ext>
                </a:extLst>
              </p:cNvPr>
              <p:cNvSpPr/>
              <p:nvPr/>
            </p:nvSpPr>
            <p:spPr>
              <a:xfrm>
                <a:off x="6952852"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2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185" y="17050"/>
                      <a:pt x="11995" y="15907"/>
                      <a:pt x="11995" y="14669"/>
                    </a:cubicBezTo>
                    <a:close/>
                    <a:moveTo>
                      <a:pt x="9996" y="9049"/>
                    </a:moveTo>
                    <a:cubicBezTo>
                      <a:pt x="5236" y="9049"/>
                      <a:pt x="2856" y="10478"/>
                      <a:pt x="2856" y="13049"/>
                    </a:cubicBezTo>
                    <a:cubicBezTo>
                      <a:pt x="2856" y="14954"/>
                      <a:pt x="4189" y="16192"/>
                      <a:pt x="6473" y="16192"/>
                    </a:cubicBezTo>
                    <a:cubicBezTo>
                      <a:pt x="9520" y="16192"/>
                      <a:pt x="11995" y="13430"/>
                      <a:pt x="11995" y="10001"/>
                    </a:cubicBezTo>
                    <a:lnTo>
                      <a:pt x="11995" y="9049"/>
                    </a:lnTo>
                    <a:cubicBezTo>
                      <a:pt x="11328" y="9049"/>
                      <a:pt x="10662" y="9049"/>
                      <a:pt x="9996" y="9049"/>
                    </a:cubicBezTo>
                    <a:close/>
                  </a:path>
                </a:pathLst>
              </a:custGeom>
              <a:solidFill>
                <a:srgbClr val="231F20"/>
              </a:solidFill>
              <a:ln w="9509" cap="flat">
                <a:noFill/>
                <a:prstDash val="solid"/>
                <a:miter/>
              </a:ln>
            </p:spPr>
            <p:txBody>
              <a:bodyPr rtlCol="0" anchor="ctr"/>
              <a:lstStyle/>
              <a:p>
                <a:endParaRPr lang="en-US"/>
              </a:p>
            </p:txBody>
          </p:sp>
          <p:sp>
            <p:nvSpPr>
              <p:cNvPr id="522" name="Freeform 521">
                <a:extLst>
                  <a:ext uri="{FF2B5EF4-FFF2-40B4-BE49-F238E27FC236}">
                    <a16:creationId xmlns:a16="http://schemas.microsoft.com/office/drawing/2014/main" id="{C3C9352D-C1F7-DA4D-A893-AED7C842214D}"/>
                  </a:ext>
                </a:extLst>
              </p:cNvPr>
              <p:cNvSpPr/>
              <p:nvPr/>
            </p:nvSpPr>
            <p:spPr>
              <a:xfrm>
                <a:off x="6969416" y="5027866"/>
                <a:ext cx="14850" cy="24098"/>
              </a:xfrm>
              <a:custGeom>
                <a:avLst/>
                <a:gdLst>
                  <a:gd name="connsiteX0" fmla="*/ 190 w 14850"/>
                  <a:gd name="connsiteY0" fmla="*/ 21526 h 24098"/>
                  <a:gd name="connsiteX1" fmla="*/ 2190 w 14850"/>
                  <a:gd name="connsiteY1" fmla="*/ 21812 h 24098"/>
                  <a:gd name="connsiteX2" fmla="*/ 6283 w 14850"/>
                  <a:gd name="connsiteY2" fmla="*/ 17431 h 24098"/>
                  <a:gd name="connsiteX3" fmla="*/ 0 w 14850"/>
                  <a:gd name="connsiteY3" fmla="*/ 0 h 24098"/>
                  <a:gd name="connsiteX4" fmla="*/ 2665 w 14850"/>
                  <a:gd name="connsiteY4" fmla="*/ 0 h 24098"/>
                  <a:gd name="connsiteX5" fmla="*/ 7616 w 14850"/>
                  <a:gd name="connsiteY5" fmla="*/ 14097 h 24098"/>
                  <a:gd name="connsiteX6" fmla="*/ 12566 w 14850"/>
                  <a:gd name="connsiteY6" fmla="*/ 0 h 24098"/>
                  <a:gd name="connsiteX7" fmla="*/ 14851 w 14850"/>
                  <a:gd name="connsiteY7" fmla="*/ 0 h 24098"/>
                  <a:gd name="connsiteX8" fmla="*/ 7997 w 14850"/>
                  <a:gd name="connsiteY8" fmla="*/ 18955 h 24098"/>
                  <a:gd name="connsiteX9" fmla="*/ 2190 w 14850"/>
                  <a:gd name="connsiteY9" fmla="*/ 24098 h 24098"/>
                  <a:gd name="connsiteX10" fmla="*/ 190 w 14850"/>
                  <a:gd name="connsiteY10" fmla="*/ 23813 h 24098"/>
                  <a:gd name="connsiteX11" fmla="*/ 190 w 14850"/>
                  <a:gd name="connsiteY11" fmla="*/ 2152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98">
                    <a:moveTo>
                      <a:pt x="190" y="21526"/>
                    </a:moveTo>
                    <a:cubicBezTo>
                      <a:pt x="1047" y="21717"/>
                      <a:pt x="1618" y="21812"/>
                      <a:pt x="2190" y="21812"/>
                    </a:cubicBezTo>
                    <a:cubicBezTo>
                      <a:pt x="4379" y="21812"/>
                      <a:pt x="5426" y="20479"/>
                      <a:pt x="6283" y="17431"/>
                    </a:cubicBezTo>
                    <a:lnTo>
                      <a:pt x="0" y="0"/>
                    </a:lnTo>
                    <a:lnTo>
                      <a:pt x="2665" y="0"/>
                    </a:lnTo>
                    <a:lnTo>
                      <a:pt x="7616" y="14097"/>
                    </a:lnTo>
                    <a:lnTo>
                      <a:pt x="12566" y="0"/>
                    </a:lnTo>
                    <a:lnTo>
                      <a:pt x="14851" y="0"/>
                    </a:lnTo>
                    <a:lnTo>
                      <a:pt x="7997" y="18955"/>
                    </a:lnTo>
                    <a:cubicBezTo>
                      <a:pt x="6664" y="22670"/>
                      <a:pt x="5236" y="24098"/>
                      <a:pt x="2190" y="24098"/>
                    </a:cubicBezTo>
                    <a:cubicBezTo>
                      <a:pt x="1523" y="24098"/>
                      <a:pt x="857" y="24003"/>
                      <a:pt x="190" y="23813"/>
                    </a:cubicBezTo>
                    <a:lnTo>
                      <a:pt x="190" y="21526"/>
                    </a:lnTo>
                    <a:close/>
                  </a:path>
                </a:pathLst>
              </a:custGeom>
              <a:solidFill>
                <a:srgbClr val="231F20"/>
              </a:solidFill>
              <a:ln w="9509" cap="flat">
                <a:noFill/>
                <a:prstDash val="solid"/>
                <a:miter/>
              </a:ln>
            </p:spPr>
            <p:txBody>
              <a:bodyPr rtlCol="0" anchor="ctr"/>
              <a:lstStyle/>
              <a:p>
                <a:endParaRPr lang="en-US"/>
              </a:p>
            </p:txBody>
          </p:sp>
          <p:sp>
            <p:nvSpPr>
              <p:cNvPr id="523" name="Freeform 522">
                <a:extLst>
                  <a:ext uri="{FF2B5EF4-FFF2-40B4-BE49-F238E27FC236}">
                    <a16:creationId xmlns:a16="http://schemas.microsoft.com/office/drawing/2014/main" id="{C582A5E5-550D-E141-9BFE-257F7C50CA12}"/>
                  </a:ext>
                </a:extLst>
              </p:cNvPr>
              <p:cNvSpPr/>
              <p:nvPr/>
            </p:nvSpPr>
            <p:spPr>
              <a:xfrm>
                <a:off x="6996452" y="5021675"/>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4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4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383"/>
                      <a:pt x="11614" y="24003"/>
                      <a:pt x="7711" y="24003"/>
                    </a:cubicBezTo>
                    <a:cubicBezTo>
                      <a:pt x="5521" y="24003"/>
                      <a:pt x="3808" y="22860"/>
                      <a:pt x="2380" y="20669"/>
                    </a:cubicBezTo>
                    <a:lnTo>
                      <a:pt x="1333" y="23813"/>
                    </a:lnTo>
                    <a:lnTo>
                      <a:pt x="0" y="23813"/>
                    </a:lnTo>
                    <a:lnTo>
                      <a:pt x="0" y="0"/>
                    </a:lnTo>
                    <a:close/>
                    <a:moveTo>
                      <a:pt x="7044" y="21812"/>
                    </a:moveTo>
                    <a:cubicBezTo>
                      <a:pt x="9900" y="21812"/>
                      <a:pt x="11709" y="19336"/>
                      <a:pt x="11709" y="14859"/>
                    </a:cubicBezTo>
                    <a:cubicBezTo>
                      <a:pt x="11709" y="10477"/>
                      <a:pt x="9900" y="8001"/>
                      <a:pt x="7140" y="8001"/>
                    </a:cubicBezTo>
                    <a:cubicBezTo>
                      <a:pt x="4665" y="8001"/>
                      <a:pt x="2570" y="10192"/>
                      <a:pt x="2570" y="13430"/>
                    </a:cubicBezTo>
                    <a:lnTo>
                      <a:pt x="2570" y="16288"/>
                    </a:lnTo>
                    <a:cubicBezTo>
                      <a:pt x="2570" y="19812"/>
                      <a:pt x="4474" y="21812"/>
                      <a:pt x="7044" y="21812"/>
                    </a:cubicBezTo>
                    <a:close/>
                  </a:path>
                </a:pathLst>
              </a:custGeom>
              <a:solidFill>
                <a:srgbClr val="231F20"/>
              </a:solidFill>
              <a:ln w="9509" cap="flat">
                <a:noFill/>
                <a:prstDash val="solid"/>
                <a:miter/>
              </a:ln>
            </p:spPr>
            <p:txBody>
              <a:bodyPr rtlCol="0" anchor="ctr"/>
              <a:lstStyle/>
              <a:p>
                <a:endParaRPr lang="en-US"/>
              </a:p>
            </p:txBody>
          </p:sp>
          <p:sp>
            <p:nvSpPr>
              <p:cNvPr id="524" name="Freeform 523">
                <a:extLst>
                  <a:ext uri="{FF2B5EF4-FFF2-40B4-BE49-F238E27FC236}">
                    <a16:creationId xmlns:a16="http://schemas.microsoft.com/office/drawing/2014/main" id="{71A6D2B1-5076-2343-B866-C58399D39F54}"/>
                  </a:ext>
                </a:extLst>
              </p:cNvPr>
              <p:cNvSpPr/>
              <p:nvPr/>
            </p:nvSpPr>
            <p:spPr>
              <a:xfrm>
                <a:off x="7013206"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a:p>
            </p:txBody>
          </p:sp>
          <p:sp>
            <p:nvSpPr>
              <p:cNvPr id="525" name="Freeform 524">
                <a:extLst>
                  <a:ext uri="{FF2B5EF4-FFF2-40B4-BE49-F238E27FC236}">
                    <a16:creationId xmlns:a16="http://schemas.microsoft.com/office/drawing/2014/main" id="{14DAA62E-8C09-E143-AC3D-2F58F630CD92}"/>
                  </a:ext>
                </a:extLst>
              </p:cNvPr>
              <p:cNvSpPr/>
              <p:nvPr/>
            </p:nvSpPr>
            <p:spPr>
              <a:xfrm>
                <a:off x="7042622"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3" y="0"/>
                    </a:cubicBezTo>
                    <a:close/>
                  </a:path>
                </a:pathLst>
              </a:custGeom>
              <a:solidFill>
                <a:srgbClr val="231F20"/>
              </a:solidFill>
              <a:ln w="9509" cap="flat">
                <a:noFill/>
                <a:prstDash val="solid"/>
                <a:miter/>
              </a:ln>
            </p:spPr>
            <p:txBody>
              <a:bodyPr rtlCol="0" anchor="ctr"/>
              <a:lstStyle/>
              <a:p>
                <a:endParaRPr lang="en-US"/>
              </a:p>
            </p:txBody>
          </p:sp>
          <p:sp>
            <p:nvSpPr>
              <p:cNvPr id="526" name="Freeform 525">
                <a:extLst>
                  <a:ext uri="{FF2B5EF4-FFF2-40B4-BE49-F238E27FC236}">
                    <a16:creationId xmlns:a16="http://schemas.microsoft.com/office/drawing/2014/main" id="{002AE351-3962-E44E-9001-1F67737709A4}"/>
                  </a:ext>
                </a:extLst>
              </p:cNvPr>
              <p:cNvSpPr/>
              <p:nvPr/>
            </p:nvSpPr>
            <p:spPr>
              <a:xfrm>
                <a:off x="7069563"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a:p>
            </p:txBody>
          </p:sp>
          <p:sp>
            <p:nvSpPr>
              <p:cNvPr id="527" name="Freeform 526">
                <a:extLst>
                  <a:ext uri="{FF2B5EF4-FFF2-40B4-BE49-F238E27FC236}">
                    <a16:creationId xmlns:a16="http://schemas.microsoft.com/office/drawing/2014/main" id="{0F1C1794-E8E8-7D4C-B736-AA99B621C40D}"/>
                  </a:ext>
                </a:extLst>
              </p:cNvPr>
              <p:cNvSpPr/>
              <p:nvPr/>
            </p:nvSpPr>
            <p:spPr>
              <a:xfrm>
                <a:off x="7087269" y="5021675"/>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49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49"/>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1" y="21812"/>
                      <a:pt x="11995" y="19621"/>
                      <a:pt x="11995" y="16192"/>
                    </a:cubicBezTo>
                    <a:lnTo>
                      <a:pt x="11995" y="13525"/>
                    </a:lnTo>
                    <a:cubicBezTo>
                      <a:pt x="12090" y="10096"/>
                      <a:pt x="10186" y="8001"/>
                      <a:pt x="7425" y="8001"/>
                    </a:cubicBezTo>
                    <a:close/>
                  </a:path>
                </a:pathLst>
              </a:custGeom>
              <a:solidFill>
                <a:srgbClr val="231F20"/>
              </a:solidFill>
              <a:ln w="9509" cap="flat">
                <a:noFill/>
                <a:prstDash val="solid"/>
                <a:miter/>
              </a:ln>
            </p:spPr>
            <p:txBody>
              <a:bodyPr rtlCol="0" anchor="ctr"/>
              <a:lstStyle/>
              <a:p>
                <a:endParaRPr lang="en-US"/>
              </a:p>
            </p:txBody>
          </p:sp>
          <p:sp>
            <p:nvSpPr>
              <p:cNvPr id="528" name="Freeform 527">
                <a:extLst>
                  <a:ext uri="{FF2B5EF4-FFF2-40B4-BE49-F238E27FC236}">
                    <a16:creationId xmlns:a16="http://schemas.microsoft.com/office/drawing/2014/main" id="{A60B4046-007C-544C-B046-F7DD5C17E09D}"/>
                  </a:ext>
                </a:extLst>
              </p:cNvPr>
              <p:cNvSpPr/>
              <p:nvPr/>
            </p:nvSpPr>
            <p:spPr>
              <a:xfrm>
                <a:off x="7105357"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7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525"/>
                    </a:moveTo>
                    <a:cubicBezTo>
                      <a:pt x="12661" y="4096"/>
                      <a:pt x="10853" y="2191"/>
                      <a:pt x="7997"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a:p>
            </p:txBody>
          </p:sp>
          <p:sp>
            <p:nvSpPr>
              <p:cNvPr id="529" name="Freeform 528">
                <a:extLst>
                  <a:ext uri="{FF2B5EF4-FFF2-40B4-BE49-F238E27FC236}">
                    <a16:creationId xmlns:a16="http://schemas.microsoft.com/office/drawing/2014/main" id="{8D2EF702-6D4A-664A-A0FB-B24FF11F7C01}"/>
                  </a:ext>
                </a:extLst>
              </p:cNvPr>
              <p:cNvSpPr/>
              <p:nvPr/>
            </p:nvSpPr>
            <p:spPr>
              <a:xfrm>
                <a:off x="7133440"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a:p>
            </p:txBody>
          </p:sp>
          <p:sp>
            <p:nvSpPr>
              <p:cNvPr id="530" name="Freeform 529">
                <a:extLst>
                  <a:ext uri="{FF2B5EF4-FFF2-40B4-BE49-F238E27FC236}">
                    <a16:creationId xmlns:a16="http://schemas.microsoft.com/office/drawing/2014/main" id="{C7B86148-5F33-B745-A1CE-AF8874FD68DC}"/>
                  </a:ext>
                </a:extLst>
              </p:cNvPr>
              <p:cNvSpPr/>
              <p:nvPr/>
            </p:nvSpPr>
            <p:spPr>
              <a:xfrm>
                <a:off x="7150385" y="5021389"/>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0 w 10947"/>
                  <a:gd name="connsiteY11" fmla="*/ 6477 h 24003"/>
                  <a:gd name="connsiteX12" fmla="*/ 9900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0" y="6477"/>
                    </a:lnTo>
                    <a:lnTo>
                      <a:pt x="9900"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a:p>
            </p:txBody>
          </p:sp>
          <p:sp>
            <p:nvSpPr>
              <p:cNvPr id="531" name="Freeform 530">
                <a:extLst>
                  <a:ext uri="{FF2B5EF4-FFF2-40B4-BE49-F238E27FC236}">
                    <a16:creationId xmlns:a16="http://schemas.microsoft.com/office/drawing/2014/main" id="{14597E09-7DCC-944F-B066-4F06C697F776}"/>
                  </a:ext>
                </a:extLst>
              </p:cNvPr>
              <p:cNvSpPr/>
              <p:nvPr/>
            </p:nvSpPr>
            <p:spPr>
              <a:xfrm>
                <a:off x="7170186"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532" name="Freeform 531">
                <a:extLst>
                  <a:ext uri="{FF2B5EF4-FFF2-40B4-BE49-F238E27FC236}">
                    <a16:creationId xmlns:a16="http://schemas.microsoft.com/office/drawing/2014/main" id="{C633D301-E0C0-8C49-AAAC-0F9A0963BE29}"/>
                  </a:ext>
                </a:extLst>
              </p:cNvPr>
              <p:cNvSpPr/>
              <p:nvPr/>
            </p:nvSpPr>
            <p:spPr>
              <a:xfrm>
                <a:off x="7182942" y="5021675"/>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2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2"/>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533" name="Freeform 532">
                <a:extLst>
                  <a:ext uri="{FF2B5EF4-FFF2-40B4-BE49-F238E27FC236}">
                    <a16:creationId xmlns:a16="http://schemas.microsoft.com/office/drawing/2014/main" id="{E0F957D8-3E10-6F4B-8E64-731B60E016FF}"/>
                  </a:ext>
                </a:extLst>
              </p:cNvPr>
              <p:cNvSpPr/>
              <p:nvPr/>
            </p:nvSpPr>
            <p:spPr>
              <a:xfrm>
                <a:off x="7199982"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a:p>
            </p:txBody>
          </p:sp>
          <p:sp>
            <p:nvSpPr>
              <p:cNvPr id="534" name="Freeform 533">
                <a:extLst>
                  <a:ext uri="{FF2B5EF4-FFF2-40B4-BE49-F238E27FC236}">
                    <a16:creationId xmlns:a16="http://schemas.microsoft.com/office/drawing/2014/main" id="{24490697-2175-2A47-9210-1BEE4A70C7FD}"/>
                  </a:ext>
                </a:extLst>
              </p:cNvPr>
              <p:cNvSpPr/>
              <p:nvPr/>
            </p:nvSpPr>
            <p:spPr>
              <a:xfrm>
                <a:off x="7229493"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a:p>
            </p:txBody>
          </p:sp>
          <p:sp>
            <p:nvSpPr>
              <p:cNvPr id="535" name="Freeform 534">
                <a:extLst>
                  <a:ext uri="{FF2B5EF4-FFF2-40B4-BE49-F238E27FC236}">
                    <a16:creationId xmlns:a16="http://schemas.microsoft.com/office/drawing/2014/main" id="{48B02D48-B83E-7148-ADFA-3FE5281AB3A2}"/>
                  </a:ext>
                </a:extLst>
              </p:cNvPr>
              <p:cNvSpPr/>
              <p:nvPr/>
            </p:nvSpPr>
            <p:spPr>
              <a:xfrm>
                <a:off x="7236823"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536" name="Freeform 535">
                <a:extLst>
                  <a:ext uri="{FF2B5EF4-FFF2-40B4-BE49-F238E27FC236}">
                    <a16:creationId xmlns:a16="http://schemas.microsoft.com/office/drawing/2014/main" id="{070EDD7B-3A59-2B47-B8EE-39C938ED7C26}"/>
                  </a:ext>
                </a:extLst>
              </p:cNvPr>
              <p:cNvSpPr/>
              <p:nvPr/>
            </p:nvSpPr>
            <p:spPr>
              <a:xfrm>
                <a:off x="7252911" y="5021389"/>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1 w 10947"/>
                  <a:gd name="connsiteY11" fmla="*/ 6477 h 24003"/>
                  <a:gd name="connsiteX12" fmla="*/ 9901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a:p>
            </p:txBody>
          </p:sp>
          <p:sp>
            <p:nvSpPr>
              <p:cNvPr id="537" name="Freeform 536">
                <a:extLst>
                  <a:ext uri="{FF2B5EF4-FFF2-40B4-BE49-F238E27FC236}">
                    <a16:creationId xmlns:a16="http://schemas.microsoft.com/office/drawing/2014/main" id="{DDC5A4A6-F126-BA4E-BB8E-36CF548FCC24}"/>
                  </a:ext>
                </a:extLst>
              </p:cNvPr>
              <p:cNvSpPr/>
              <p:nvPr/>
            </p:nvSpPr>
            <p:spPr>
              <a:xfrm>
                <a:off x="7263573"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a:p>
            </p:txBody>
          </p:sp>
          <p:sp>
            <p:nvSpPr>
              <p:cNvPr id="538" name="Freeform 537">
                <a:extLst>
                  <a:ext uri="{FF2B5EF4-FFF2-40B4-BE49-F238E27FC236}">
                    <a16:creationId xmlns:a16="http://schemas.microsoft.com/office/drawing/2014/main" id="{3FC07237-89DC-F64E-ADB2-19EC0F71CE88}"/>
                  </a:ext>
                </a:extLst>
              </p:cNvPr>
              <p:cNvSpPr/>
              <p:nvPr/>
            </p:nvSpPr>
            <p:spPr>
              <a:xfrm>
                <a:off x="7282708" y="5027295"/>
                <a:ext cx="8662" cy="18097"/>
              </a:xfrm>
              <a:custGeom>
                <a:avLst/>
                <a:gdLst>
                  <a:gd name="connsiteX0" fmla="*/ 95 w 8662"/>
                  <a:gd name="connsiteY0" fmla="*/ 571 h 18097"/>
                  <a:gd name="connsiteX1" fmla="*/ 2570 w 8662"/>
                  <a:gd name="connsiteY1" fmla="*/ 571 h 18097"/>
                  <a:gd name="connsiteX2" fmla="*/ 2570 w 8662"/>
                  <a:gd name="connsiteY2" fmla="*/ 4477 h 18097"/>
                  <a:gd name="connsiteX3" fmla="*/ 7711 w 8662"/>
                  <a:gd name="connsiteY3" fmla="*/ 0 h 18097"/>
                  <a:gd name="connsiteX4" fmla="*/ 8663 w 8662"/>
                  <a:gd name="connsiteY4" fmla="*/ 95 h 18097"/>
                  <a:gd name="connsiteX5" fmla="*/ 8663 w 8662"/>
                  <a:gd name="connsiteY5" fmla="*/ 2762 h 18097"/>
                  <a:gd name="connsiteX6" fmla="*/ 8187 w 8662"/>
                  <a:gd name="connsiteY6" fmla="*/ 2762 h 18097"/>
                  <a:gd name="connsiteX7" fmla="*/ 2665 w 8662"/>
                  <a:gd name="connsiteY7" fmla="*/ 9334 h 18097"/>
                  <a:gd name="connsiteX8" fmla="*/ 2665 w 8662"/>
                  <a:gd name="connsiteY8" fmla="*/ 18097 h 18097"/>
                  <a:gd name="connsiteX9" fmla="*/ 0 w 8662"/>
                  <a:gd name="connsiteY9" fmla="*/ 18097 h 18097"/>
                  <a:gd name="connsiteX10" fmla="*/ 0 w 8662"/>
                  <a:gd name="connsiteY10" fmla="*/ 571 h 18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097">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097"/>
                    </a:lnTo>
                    <a:lnTo>
                      <a:pt x="0" y="18097"/>
                    </a:lnTo>
                    <a:lnTo>
                      <a:pt x="0" y="571"/>
                    </a:lnTo>
                    <a:close/>
                  </a:path>
                </a:pathLst>
              </a:custGeom>
              <a:solidFill>
                <a:srgbClr val="231F20"/>
              </a:solidFill>
              <a:ln w="9509" cap="flat">
                <a:noFill/>
                <a:prstDash val="solid"/>
                <a:miter/>
              </a:ln>
            </p:spPr>
            <p:txBody>
              <a:bodyPr rtlCol="0" anchor="ctr"/>
              <a:lstStyle/>
              <a:p>
                <a:endParaRPr lang="en-US"/>
              </a:p>
            </p:txBody>
          </p:sp>
          <p:sp>
            <p:nvSpPr>
              <p:cNvPr id="539" name="Freeform 538">
                <a:extLst>
                  <a:ext uri="{FF2B5EF4-FFF2-40B4-BE49-F238E27FC236}">
                    <a16:creationId xmlns:a16="http://schemas.microsoft.com/office/drawing/2014/main" id="{90B29868-A4AC-9042-BB1E-D4CBA2CEA4FA}"/>
                  </a:ext>
                </a:extLst>
              </p:cNvPr>
              <p:cNvSpPr/>
              <p:nvPr/>
            </p:nvSpPr>
            <p:spPr>
              <a:xfrm>
                <a:off x="7293370"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3" y="0"/>
                    </a:cubicBezTo>
                    <a:close/>
                  </a:path>
                </a:pathLst>
              </a:custGeom>
              <a:solidFill>
                <a:srgbClr val="231F20"/>
              </a:solidFill>
              <a:ln w="9509" cap="flat">
                <a:noFill/>
                <a:prstDash val="solid"/>
                <a:miter/>
              </a:ln>
            </p:spPr>
            <p:txBody>
              <a:bodyPr rtlCol="0" anchor="ctr"/>
              <a:lstStyle/>
              <a:p>
                <a:endParaRPr lang="en-US"/>
              </a:p>
            </p:txBody>
          </p:sp>
          <p:sp>
            <p:nvSpPr>
              <p:cNvPr id="540" name="Freeform 539">
                <a:extLst>
                  <a:ext uri="{FF2B5EF4-FFF2-40B4-BE49-F238E27FC236}">
                    <a16:creationId xmlns:a16="http://schemas.microsoft.com/office/drawing/2014/main" id="{89E8F72E-D3BD-6844-9299-2860EB6333E9}"/>
                  </a:ext>
                </a:extLst>
              </p:cNvPr>
              <p:cNvSpPr/>
              <p:nvPr/>
            </p:nvSpPr>
            <p:spPr>
              <a:xfrm>
                <a:off x="7320311"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a:p>
            </p:txBody>
          </p:sp>
          <p:sp>
            <p:nvSpPr>
              <p:cNvPr id="541" name="Freeform 540">
                <a:extLst>
                  <a:ext uri="{FF2B5EF4-FFF2-40B4-BE49-F238E27FC236}">
                    <a16:creationId xmlns:a16="http://schemas.microsoft.com/office/drawing/2014/main" id="{CE62ADE7-D47B-E04C-810E-C42AE0F90BEF}"/>
                  </a:ext>
                </a:extLst>
              </p:cNvPr>
              <p:cNvSpPr/>
              <p:nvPr/>
            </p:nvSpPr>
            <p:spPr>
              <a:xfrm>
                <a:off x="7336970"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542" name="Freeform 541">
                <a:extLst>
                  <a:ext uri="{FF2B5EF4-FFF2-40B4-BE49-F238E27FC236}">
                    <a16:creationId xmlns:a16="http://schemas.microsoft.com/office/drawing/2014/main" id="{771F567F-7F4C-9F41-B81E-8A951B94401E}"/>
                  </a:ext>
                </a:extLst>
              </p:cNvPr>
              <p:cNvSpPr/>
              <p:nvPr/>
            </p:nvSpPr>
            <p:spPr>
              <a:xfrm>
                <a:off x="7349917"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a:p>
            </p:txBody>
          </p:sp>
          <p:sp>
            <p:nvSpPr>
              <p:cNvPr id="543" name="Freeform 542">
                <a:extLst>
                  <a:ext uri="{FF2B5EF4-FFF2-40B4-BE49-F238E27FC236}">
                    <a16:creationId xmlns:a16="http://schemas.microsoft.com/office/drawing/2014/main" id="{B2D9FA0C-0D26-0940-AFBB-752459954DCB}"/>
                  </a:ext>
                </a:extLst>
              </p:cNvPr>
              <p:cNvSpPr/>
              <p:nvPr/>
            </p:nvSpPr>
            <p:spPr>
              <a:xfrm>
                <a:off x="7356105"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a:p>
            </p:txBody>
          </p:sp>
          <p:sp>
            <p:nvSpPr>
              <p:cNvPr id="544" name="Freeform 543">
                <a:extLst>
                  <a:ext uri="{FF2B5EF4-FFF2-40B4-BE49-F238E27FC236}">
                    <a16:creationId xmlns:a16="http://schemas.microsoft.com/office/drawing/2014/main" id="{83682336-9CF6-6444-8E5B-1FF576C5E9E4}"/>
                  </a:ext>
                </a:extLst>
              </p:cNvPr>
              <p:cNvSpPr/>
              <p:nvPr/>
            </p:nvSpPr>
            <p:spPr>
              <a:xfrm>
                <a:off x="7375334"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545" name="Freeform 544">
                <a:extLst>
                  <a:ext uri="{FF2B5EF4-FFF2-40B4-BE49-F238E27FC236}">
                    <a16:creationId xmlns:a16="http://schemas.microsoft.com/office/drawing/2014/main" id="{30B852B4-B031-054D-A853-C5D7DEBACE43}"/>
                  </a:ext>
                </a:extLst>
              </p:cNvPr>
              <p:cNvSpPr/>
              <p:nvPr/>
            </p:nvSpPr>
            <p:spPr>
              <a:xfrm>
                <a:off x="7402751" y="5027390"/>
                <a:ext cx="14184" cy="18478"/>
              </a:xfrm>
              <a:custGeom>
                <a:avLst/>
                <a:gdLst>
                  <a:gd name="connsiteX0" fmla="*/ 7520 w 14184"/>
                  <a:gd name="connsiteY0" fmla="*/ 2191 h 18478"/>
                  <a:gd name="connsiteX1" fmla="*/ 2760 w 14184"/>
                  <a:gd name="connsiteY1" fmla="*/ 9239 h 18478"/>
                  <a:gd name="connsiteX2" fmla="*/ 7520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0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0" y="2191"/>
                    </a:moveTo>
                    <a:cubicBezTo>
                      <a:pt x="4760" y="2191"/>
                      <a:pt x="2760" y="4763"/>
                      <a:pt x="2760" y="9239"/>
                    </a:cubicBezTo>
                    <a:cubicBezTo>
                      <a:pt x="2760" y="13621"/>
                      <a:pt x="4665" y="16192"/>
                      <a:pt x="7520"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233" y="3810"/>
                      <a:pt x="9520" y="2191"/>
                      <a:pt x="7520" y="2191"/>
                    </a:cubicBezTo>
                    <a:close/>
                  </a:path>
                </a:pathLst>
              </a:custGeom>
              <a:solidFill>
                <a:srgbClr val="231F20"/>
              </a:solidFill>
              <a:ln w="9509" cap="flat">
                <a:noFill/>
                <a:prstDash val="solid"/>
                <a:miter/>
              </a:ln>
            </p:spPr>
            <p:txBody>
              <a:bodyPr rtlCol="0" anchor="ctr"/>
              <a:lstStyle/>
              <a:p>
                <a:endParaRPr lang="en-US"/>
              </a:p>
            </p:txBody>
          </p:sp>
          <p:sp>
            <p:nvSpPr>
              <p:cNvPr id="546" name="Freeform 545">
                <a:extLst>
                  <a:ext uri="{FF2B5EF4-FFF2-40B4-BE49-F238E27FC236}">
                    <a16:creationId xmlns:a16="http://schemas.microsoft.com/office/drawing/2014/main" id="{70CF2536-6E61-844C-B386-3B7F89EA5818}"/>
                  </a:ext>
                </a:extLst>
              </p:cNvPr>
              <p:cNvSpPr/>
              <p:nvPr/>
            </p:nvSpPr>
            <p:spPr>
              <a:xfrm>
                <a:off x="7419030"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1" y="18479"/>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716"/>
                      <a:pt x="12852" y="9239"/>
                    </a:cubicBezTo>
                    <a:close/>
                  </a:path>
                </a:pathLst>
              </a:custGeom>
              <a:solidFill>
                <a:srgbClr val="231F20"/>
              </a:solidFill>
              <a:ln w="9509" cap="flat">
                <a:noFill/>
                <a:prstDash val="solid"/>
                <a:miter/>
              </a:ln>
            </p:spPr>
            <p:txBody>
              <a:bodyPr rtlCol="0" anchor="ctr"/>
              <a:lstStyle/>
              <a:p>
                <a:endParaRPr lang="en-US"/>
              </a:p>
            </p:txBody>
          </p:sp>
          <p:sp>
            <p:nvSpPr>
              <p:cNvPr id="547" name="Freeform 546">
                <a:extLst>
                  <a:ext uri="{FF2B5EF4-FFF2-40B4-BE49-F238E27FC236}">
                    <a16:creationId xmlns:a16="http://schemas.microsoft.com/office/drawing/2014/main" id="{3EC4EE4C-0849-2E44-98F7-1CFEFB456771}"/>
                  </a:ext>
                </a:extLst>
              </p:cNvPr>
              <p:cNvSpPr/>
              <p:nvPr/>
            </p:nvSpPr>
            <p:spPr>
              <a:xfrm>
                <a:off x="7438259"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5"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548" name="Freeform 547">
                <a:extLst>
                  <a:ext uri="{FF2B5EF4-FFF2-40B4-BE49-F238E27FC236}">
                    <a16:creationId xmlns:a16="http://schemas.microsoft.com/office/drawing/2014/main" id="{31C34EC1-F4B3-E74E-8833-668F9DF96A8B}"/>
                  </a:ext>
                </a:extLst>
              </p:cNvPr>
              <p:cNvSpPr/>
              <p:nvPr/>
            </p:nvSpPr>
            <p:spPr>
              <a:xfrm>
                <a:off x="7454347"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549" name="Freeform 548">
                <a:extLst>
                  <a:ext uri="{FF2B5EF4-FFF2-40B4-BE49-F238E27FC236}">
                    <a16:creationId xmlns:a16="http://schemas.microsoft.com/office/drawing/2014/main" id="{B029654F-18D8-4041-96CC-3D06ADA97D06}"/>
                  </a:ext>
                </a:extLst>
              </p:cNvPr>
              <p:cNvSpPr/>
              <p:nvPr/>
            </p:nvSpPr>
            <p:spPr>
              <a:xfrm>
                <a:off x="7465961"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3" y="16192"/>
                      <a:pt x="6378" y="16192"/>
                    </a:cubicBezTo>
                    <a:cubicBezTo>
                      <a:pt x="9424"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a:p>
            </p:txBody>
          </p:sp>
          <p:sp>
            <p:nvSpPr>
              <p:cNvPr id="550" name="Freeform 549">
                <a:extLst>
                  <a:ext uri="{FF2B5EF4-FFF2-40B4-BE49-F238E27FC236}">
                    <a16:creationId xmlns:a16="http://schemas.microsoft.com/office/drawing/2014/main" id="{85ADFCA4-47E7-8447-AFC3-D89193327224}"/>
                  </a:ext>
                </a:extLst>
              </p:cNvPr>
              <p:cNvSpPr/>
              <p:nvPr/>
            </p:nvSpPr>
            <p:spPr>
              <a:xfrm>
                <a:off x="7485001"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a:p>
            </p:txBody>
          </p:sp>
          <p:sp>
            <p:nvSpPr>
              <p:cNvPr id="551" name="Freeform 550">
                <a:extLst>
                  <a:ext uri="{FF2B5EF4-FFF2-40B4-BE49-F238E27FC236}">
                    <a16:creationId xmlns:a16="http://schemas.microsoft.com/office/drawing/2014/main" id="{4ED216B5-8C41-484F-81FA-922F5E3F6958}"/>
                  </a:ext>
                </a:extLst>
              </p:cNvPr>
              <p:cNvSpPr/>
              <p:nvPr/>
            </p:nvSpPr>
            <p:spPr>
              <a:xfrm>
                <a:off x="7492426"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552" name="Freeform 551">
                <a:extLst>
                  <a:ext uri="{FF2B5EF4-FFF2-40B4-BE49-F238E27FC236}">
                    <a16:creationId xmlns:a16="http://schemas.microsoft.com/office/drawing/2014/main" id="{0516A50E-2087-7441-9621-4802DB9187BE}"/>
                  </a:ext>
                </a:extLst>
              </p:cNvPr>
              <p:cNvSpPr/>
              <p:nvPr/>
            </p:nvSpPr>
            <p:spPr>
              <a:xfrm>
                <a:off x="7509466"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a:p>
            </p:txBody>
          </p:sp>
          <p:sp>
            <p:nvSpPr>
              <p:cNvPr id="553" name="Freeform 552">
                <a:extLst>
                  <a:ext uri="{FF2B5EF4-FFF2-40B4-BE49-F238E27FC236}">
                    <a16:creationId xmlns:a16="http://schemas.microsoft.com/office/drawing/2014/main" id="{27696F66-4E3D-3548-9BDB-6F67ADDC8BA0}"/>
                  </a:ext>
                </a:extLst>
              </p:cNvPr>
              <p:cNvSpPr/>
              <p:nvPr/>
            </p:nvSpPr>
            <p:spPr>
              <a:xfrm>
                <a:off x="7527458" y="5021675"/>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49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49"/>
                    </a:cubicBezTo>
                    <a:cubicBezTo>
                      <a:pt x="0" y="9334"/>
                      <a:pt x="3046" y="5715"/>
                      <a:pt x="6949" y="5715"/>
                    </a:cubicBezTo>
                    <a:cubicBezTo>
                      <a:pt x="9044" y="5715"/>
                      <a:pt x="10853"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1" y="21812"/>
                      <a:pt x="11995" y="19621"/>
                      <a:pt x="11995" y="16192"/>
                    </a:cubicBezTo>
                    <a:lnTo>
                      <a:pt x="11995" y="13525"/>
                    </a:lnTo>
                    <a:cubicBezTo>
                      <a:pt x="11995" y="10096"/>
                      <a:pt x="10186" y="8001"/>
                      <a:pt x="7425" y="8001"/>
                    </a:cubicBezTo>
                    <a:close/>
                  </a:path>
                </a:pathLst>
              </a:custGeom>
              <a:solidFill>
                <a:srgbClr val="231F20"/>
              </a:solidFill>
              <a:ln w="9509" cap="flat">
                <a:noFill/>
                <a:prstDash val="solid"/>
                <a:miter/>
              </a:ln>
            </p:spPr>
            <p:txBody>
              <a:bodyPr rtlCol="0" anchor="ctr"/>
              <a:lstStyle/>
              <a:p>
                <a:endParaRPr lang="en-US"/>
              </a:p>
            </p:txBody>
          </p:sp>
          <p:sp>
            <p:nvSpPr>
              <p:cNvPr id="554" name="Freeform 553">
                <a:extLst>
                  <a:ext uri="{FF2B5EF4-FFF2-40B4-BE49-F238E27FC236}">
                    <a16:creationId xmlns:a16="http://schemas.microsoft.com/office/drawing/2014/main" id="{92C08F4F-8C7C-C945-95A1-C2427BEE7CC1}"/>
                  </a:ext>
                </a:extLst>
              </p:cNvPr>
              <p:cNvSpPr/>
              <p:nvPr/>
            </p:nvSpPr>
            <p:spPr>
              <a:xfrm>
                <a:off x="7554685"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555" name="Freeform 554">
                <a:extLst>
                  <a:ext uri="{FF2B5EF4-FFF2-40B4-BE49-F238E27FC236}">
                    <a16:creationId xmlns:a16="http://schemas.microsoft.com/office/drawing/2014/main" id="{B5F647A4-A207-ED44-B338-274D2848A94D}"/>
                  </a:ext>
                </a:extLst>
              </p:cNvPr>
              <p:cNvSpPr/>
              <p:nvPr/>
            </p:nvSpPr>
            <p:spPr>
              <a:xfrm>
                <a:off x="7567441" y="5021675"/>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2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4" y="8001"/>
                      <a:pt x="13804" y="12573"/>
                    </a:cubicBezTo>
                    <a:lnTo>
                      <a:pt x="13804" y="23717"/>
                    </a:lnTo>
                    <a:lnTo>
                      <a:pt x="11233" y="23717"/>
                    </a:lnTo>
                    <a:lnTo>
                      <a:pt x="11233" y="12382"/>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556" name="Freeform 555">
                <a:extLst>
                  <a:ext uri="{FF2B5EF4-FFF2-40B4-BE49-F238E27FC236}">
                    <a16:creationId xmlns:a16="http://schemas.microsoft.com/office/drawing/2014/main" id="{F18D8ABC-A2ED-3B4F-B5E1-18610EA9DE41}"/>
                  </a:ext>
                </a:extLst>
              </p:cNvPr>
              <p:cNvSpPr/>
              <p:nvPr/>
            </p:nvSpPr>
            <p:spPr>
              <a:xfrm>
                <a:off x="7584481"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1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1"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a:p>
            </p:txBody>
          </p:sp>
          <p:sp>
            <p:nvSpPr>
              <p:cNvPr id="557" name="Freeform 556">
                <a:extLst>
                  <a:ext uri="{FF2B5EF4-FFF2-40B4-BE49-F238E27FC236}">
                    <a16:creationId xmlns:a16="http://schemas.microsoft.com/office/drawing/2014/main" id="{63C26F26-B997-8145-9BBC-9DBE49F1F0E7}"/>
                  </a:ext>
                </a:extLst>
              </p:cNvPr>
              <p:cNvSpPr/>
              <p:nvPr/>
            </p:nvSpPr>
            <p:spPr>
              <a:xfrm>
                <a:off x="7603521" y="5027295"/>
                <a:ext cx="8662" cy="18097"/>
              </a:xfrm>
              <a:custGeom>
                <a:avLst/>
                <a:gdLst>
                  <a:gd name="connsiteX0" fmla="*/ 95 w 8662"/>
                  <a:gd name="connsiteY0" fmla="*/ 571 h 18097"/>
                  <a:gd name="connsiteX1" fmla="*/ 2570 w 8662"/>
                  <a:gd name="connsiteY1" fmla="*/ 571 h 18097"/>
                  <a:gd name="connsiteX2" fmla="*/ 2570 w 8662"/>
                  <a:gd name="connsiteY2" fmla="*/ 4477 h 18097"/>
                  <a:gd name="connsiteX3" fmla="*/ 7711 w 8662"/>
                  <a:gd name="connsiteY3" fmla="*/ 0 h 18097"/>
                  <a:gd name="connsiteX4" fmla="*/ 8663 w 8662"/>
                  <a:gd name="connsiteY4" fmla="*/ 95 h 18097"/>
                  <a:gd name="connsiteX5" fmla="*/ 8663 w 8662"/>
                  <a:gd name="connsiteY5" fmla="*/ 2762 h 18097"/>
                  <a:gd name="connsiteX6" fmla="*/ 8187 w 8662"/>
                  <a:gd name="connsiteY6" fmla="*/ 2762 h 18097"/>
                  <a:gd name="connsiteX7" fmla="*/ 2665 w 8662"/>
                  <a:gd name="connsiteY7" fmla="*/ 9334 h 18097"/>
                  <a:gd name="connsiteX8" fmla="*/ 2665 w 8662"/>
                  <a:gd name="connsiteY8" fmla="*/ 18097 h 18097"/>
                  <a:gd name="connsiteX9" fmla="*/ 0 w 8662"/>
                  <a:gd name="connsiteY9" fmla="*/ 18097 h 18097"/>
                  <a:gd name="connsiteX10" fmla="*/ 0 w 8662"/>
                  <a:gd name="connsiteY10" fmla="*/ 571 h 18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097">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097"/>
                    </a:lnTo>
                    <a:lnTo>
                      <a:pt x="0" y="18097"/>
                    </a:lnTo>
                    <a:lnTo>
                      <a:pt x="0" y="571"/>
                    </a:lnTo>
                    <a:close/>
                  </a:path>
                </a:pathLst>
              </a:custGeom>
              <a:solidFill>
                <a:srgbClr val="231F20"/>
              </a:solidFill>
              <a:ln w="9509" cap="flat">
                <a:noFill/>
                <a:prstDash val="solid"/>
                <a:miter/>
              </a:ln>
            </p:spPr>
            <p:txBody>
              <a:bodyPr rtlCol="0" anchor="ctr"/>
              <a:lstStyle/>
              <a:p>
                <a:endParaRPr lang="en-US"/>
              </a:p>
            </p:txBody>
          </p:sp>
          <p:sp>
            <p:nvSpPr>
              <p:cNvPr id="558" name="Freeform 557">
                <a:extLst>
                  <a:ext uri="{FF2B5EF4-FFF2-40B4-BE49-F238E27FC236}">
                    <a16:creationId xmlns:a16="http://schemas.microsoft.com/office/drawing/2014/main" id="{9EDDAE77-87C7-5E4C-B267-45493B7E2560}"/>
                  </a:ext>
                </a:extLst>
              </p:cNvPr>
              <p:cNvSpPr/>
              <p:nvPr/>
            </p:nvSpPr>
            <p:spPr>
              <a:xfrm>
                <a:off x="7612850"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a:p>
            </p:txBody>
          </p:sp>
          <p:sp>
            <p:nvSpPr>
              <p:cNvPr id="559" name="Freeform 558">
                <a:extLst>
                  <a:ext uri="{FF2B5EF4-FFF2-40B4-BE49-F238E27FC236}">
                    <a16:creationId xmlns:a16="http://schemas.microsoft.com/office/drawing/2014/main" id="{9FC1AB19-1C55-8A4A-8F85-6B7622D99477}"/>
                  </a:ext>
                </a:extLst>
              </p:cNvPr>
              <p:cNvSpPr/>
              <p:nvPr/>
            </p:nvSpPr>
            <p:spPr>
              <a:xfrm>
                <a:off x="7632080"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a:p>
            </p:txBody>
          </p:sp>
          <p:sp>
            <p:nvSpPr>
              <p:cNvPr id="560" name="Freeform 559">
                <a:extLst>
                  <a:ext uri="{FF2B5EF4-FFF2-40B4-BE49-F238E27FC236}">
                    <a16:creationId xmlns:a16="http://schemas.microsoft.com/office/drawing/2014/main" id="{02A90C37-7C2F-F741-802B-31E9B08CAF90}"/>
                  </a:ext>
                </a:extLst>
              </p:cNvPr>
              <p:cNvSpPr/>
              <p:nvPr/>
            </p:nvSpPr>
            <p:spPr>
              <a:xfrm>
                <a:off x="7639505"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561" name="Freeform 560">
                <a:extLst>
                  <a:ext uri="{FF2B5EF4-FFF2-40B4-BE49-F238E27FC236}">
                    <a16:creationId xmlns:a16="http://schemas.microsoft.com/office/drawing/2014/main" id="{72E2FA45-5E0A-9E40-BD4A-50255D300EA7}"/>
                  </a:ext>
                </a:extLst>
              </p:cNvPr>
              <p:cNvSpPr/>
              <p:nvPr/>
            </p:nvSpPr>
            <p:spPr>
              <a:xfrm>
                <a:off x="7658639" y="5041296"/>
                <a:ext cx="3808" cy="4095"/>
              </a:xfrm>
              <a:custGeom>
                <a:avLst/>
                <a:gdLst>
                  <a:gd name="connsiteX0" fmla="*/ 0 w 3808"/>
                  <a:gd name="connsiteY0" fmla="*/ 0 h 4095"/>
                  <a:gd name="connsiteX1" fmla="*/ 3808 w 3808"/>
                  <a:gd name="connsiteY1" fmla="*/ 0 h 4095"/>
                  <a:gd name="connsiteX2" fmla="*/ 3808 w 3808"/>
                  <a:gd name="connsiteY2" fmla="*/ 4096 h 4095"/>
                  <a:gd name="connsiteX3" fmla="*/ 0 w 3808"/>
                  <a:gd name="connsiteY3" fmla="*/ 4096 h 4095"/>
                  <a:gd name="connsiteX4" fmla="*/ 0 w 3808"/>
                  <a:gd name="connsiteY4" fmla="*/ 0 h 4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8" h="4095">
                    <a:moveTo>
                      <a:pt x="0" y="0"/>
                    </a:moveTo>
                    <a:lnTo>
                      <a:pt x="3808" y="0"/>
                    </a:lnTo>
                    <a:lnTo>
                      <a:pt x="3808" y="4096"/>
                    </a:lnTo>
                    <a:lnTo>
                      <a:pt x="0" y="4096"/>
                    </a:lnTo>
                    <a:lnTo>
                      <a:pt x="0" y="0"/>
                    </a:lnTo>
                    <a:close/>
                  </a:path>
                </a:pathLst>
              </a:custGeom>
              <a:solidFill>
                <a:srgbClr val="231F20"/>
              </a:solidFill>
              <a:ln w="9509" cap="flat">
                <a:noFill/>
                <a:prstDash val="solid"/>
                <a:miter/>
              </a:ln>
            </p:spPr>
            <p:txBody>
              <a:bodyPr rtlCol="0" anchor="ctr"/>
              <a:lstStyle/>
              <a:p>
                <a:endParaRPr lang="en-US"/>
              </a:p>
            </p:txBody>
          </p:sp>
        </p:grpSp>
      </p:grpSp>
      <p:sp>
        <p:nvSpPr>
          <p:cNvPr id="642" name="Text Placeholder 32">
            <a:extLst>
              <a:ext uri="{FF2B5EF4-FFF2-40B4-BE49-F238E27FC236}">
                <a16:creationId xmlns:a16="http://schemas.microsoft.com/office/drawing/2014/main" id="{76337943-5F68-DC4E-93A3-EB4680D5B7E6}"/>
              </a:ext>
            </a:extLst>
          </p:cNvPr>
          <p:cNvSpPr>
            <a:spLocks noGrp="1"/>
          </p:cNvSpPr>
          <p:nvPr>
            <p:ph type="body" sz="quarter" idx="46" hasCustomPrompt="1"/>
          </p:nvPr>
        </p:nvSpPr>
        <p:spPr>
          <a:xfrm>
            <a:off x="588201" y="1419577"/>
            <a:ext cx="5217513" cy="1765482"/>
          </a:xfrm>
        </p:spPr>
        <p:txBody>
          <a:bodyPr numCol="1" spcCol="288000" anchor="t">
            <a:noAutofit/>
          </a:bodyPr>
          <a:lstStyle>
            <a:lvl1pPr marL="0" marR="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sz="1200" b="1"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lang="en-IE" dirty="0"/>
              <a:t>Sub-Heading</a:t>
            </a:r>
            <a:endParaRPr lang="en-US" dirty="0"/>
          </a:p>
          <a:p>
            <a:pPr lvl="0"/>
            <a:endParaRPr lang="en-US" dirty="0"/>
          </a:p>
        </p:txBody>
      </p:sp>
      <p:sp>
        <p:nvSpPr>
          <p:cNvPr id="643" name="Text Placeholder 32">
            <a:extLst>
              <a:ext uri="{FF2B5EF4-FFF2-40B4-BE49-F238E27FC236}">
                <a16:creationId xmlns:a16="http://schemas.microsoft.com/office/drawing/2014/main" id="{DF7C6F0B-1BC3-9746-9AA7-6264FD7B9DDC}"/>
              </a:ext>
            </a:extLst>
          </p:cNvPr>
          <p:cNvSpPr>
            <a:spLocks noGrp="1"/>
          </p:cNvSpPr>
          <p:nvPr>
            <p:ph type="body" sz="quarter" idx="30" hasCustomPrompt="1"/>
          </p:nvPr>
        </p:nvSpPr>
        <p:spPr>
          <a:xfrm>
            <a:off x="570165" y="643386"/>
            <a:ext cx="5231585" cy="743603"/>
          </a:xfrm>
        </p:spPr>
        <p:txBody>
          <a:bodyPr>
            <a:noAutofit/>
          </a:bodyPr>
          <a:lstStyle>
            <a:lvl1pPr marL="0" indent="0" algn="l">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cxnSp>
        <p:nvCxnSpPr>
          <p:cNvPr id="644" name="Straight Connector 643">
            <a:extLst>
              <a:ext uri="{FF2B5EF4-FFF2-40B4-BE49-F238E27FC236}">
                <a16:creationId xmlns:a16="http://schemas.microsoft.com/office/drawing/2014/main" id="{E8BE033D-1EB3-D049-B46B-6E506E86BD06}"/>
              </a:ext>
            </a:extLst>
          </p:cNvPr>
          <p:cNvCxnSpPr>
            <a:cxnSpLocks/>
          </p:cNvCxnSpPr>
          <p:nvPr userDrawn="1"/>
        </p:nvCxnSpPr>
        <p:spPr>
          <a:xfrm>
            <a:off x="685192" y="1118532"/>
            <a:ext cx="532210" cy="0"/>
          </a:xfrm>
          <a:prstGeom prst="line">
            <a:avLst/>
          </a:prstGeom>
          <a:ln w="28575">
            <a:solidFill>
              <a:srgbClr val="84BA41"/>
            </a:solidFill>
          </a:ln>
        </p:spPr>
        <p:style>
          <a:lnRef idx="1">
            <a:schemeClr val="accent1"/>
          </a:lnRef>
          <a:fillRef idx="0">
            <a:schemeClr val="accent1"/>
          </a:fillRef>
          <a:effectRef idx="0">
            <a:schemeClr val="accent1"/>
          </a:effectRef>
          <a:fontRef idx="minor">
            <a:schemeClr val="tx1"/>
          </a:fontRef>
        </p:style>
      </p:cxnSp>
      <p:sp>
        <p:nvSpPr>
          <p:cNvPr id="645" name="Text Placeholder 32">
            <a:extLst>
              <a:ext uri="{FF2B5EF4-FFF2-40B4-BE49-F238E27FC236}">
                <a16:creationId xmlns:a16="http://schemas.microsoft.com/office/drawing/2014/main" id="{3898DD2C-26F4-774B-9DED-65DF943D187E}"/>
              </a:ext>
            </a:extLst>
          </p:cNvPr>
          <p:cNvSpPr>
            <a:spLocks noGrp="1"/>
          </p:cNvSpPr>
          <p:nvPr>
            <p:ph type="body" sz="quarter" idx="32" hasCustomPrompt="1"/>
          </p:nvPr>
        </p:nvSpPr>
        <p:spPr>
          <a:xfrm>
            <a:off x="588201" y="3309278"/>
            <a:ext cx="5217513" cy="2409352"/>
          </a:xfrm>
        </p:spPr>
        <p:txBody>
          <a:bodyPr numCol="2"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cxnSp>
        <p:nvCxnSpPr>
          <p:cNvPr id="651" name="Straight Connector 650">
            <a:extLst>
              <a:ext uri="{FF2B5EF4-FFF2-40B4-BE49-F238E27FC236}">
                <a16:creationId xmlns:a16="http://schemas.microsoft.com/office/drawing/2014/main" id="{F5625A6A-CF12-1E48-84F6-9A06BAFC2762}"/>
              </a:ext>
            </a:extLst>
          </p:cNvPr>
          <p:cNvCxnSpPr>
            <a:cxnSpLocks/>
          </p:cNvCxnSpPr>
          <p:nvPr userDrawn="1"/>
        </p:nvCxnSpPr>
        <p:spPr>
          <a:xfrm>
            <a:off x="3128944" y="9064210"/>
            <a:ext cx="440574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652" name="Graphic 4">
            <a:extLst>
              <a:ext uri="{FF2B5EF4-FFF2-40B4-BE49-F238E27FC236}">
                <a16:creationId xmlns:a16="http://schemas.microsoft.com/office/drawing/2014/main" id="{4FB977DB-74F3-124A-B4A7-5A563A3B9593}"/>
              </a:ext>
            </a:extLst>
          </p:cNvPr>
          <p:cNvSpPr/>
          <p:nvPr userDrawn="1"/>
        </p:nvSpPr>
        <p:spPr>
          <a:xfrm rot="10800000">
            <a:off x="-12014" y="8856327"/>
            <a:ext cx="3371889" cy="42749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653" name="Rectangle 652">
            <a:extLst>
              <a:ext uri="{FF2B5EF4-FFF2-40B4-BE49-F238E27FC236}">
                <a16:creationId xmlns:a16="http://schemas.microsoft.com/office/drawing/2014/main" id="{AC6854EC-1E20-1C47-95BF-CD0A3CEE5BFD}"/>
              </a:ext>
            </a:extLst>
          </p:cNvPr>
          <p:cNvSpPr/>
          <p:nvPr userDrawn="1"/>
        </p:nvSpPr>
        <p:spPr>
          <a:xfrm>
            <a:off x="180316" y="8856327"/>
            <a:ext cx="2987228" cy="400110"/>
          </a:xfrm>
          <a:prstGeom prst="rect">
            <a:avLst/>
          </a:prstGeom>
        </p:spPr>
        <p:txBody>
          <a:bodyPr wrap="none">
            <a:spAutoFit/>
          </a:bodyPr>
          <a:lstStyle/>
          <a:p>
            <a:pPr algn="ctr"/>
            <a:r>
              <a:rPr lang="en-US" sz="2000" dirty="0" err="1">
                <a:solidFill>
                  <a:schemeClr val="bg1"/>
                </a:solidFill>
                <a:latin typeface="Calibri" panose="020F0502020204030204" pitchFamily="34" charset="0"/>
                <a:cs typeface="Calibri" panose="020F0502020204030204" pitchFamily="34" charset="0"/>
              </a:rPr>
              <a:t>www.</a:t>
            </a:r>
            <a:r>
              <a:rPr lang="en-US" sz="2000" b="1" i="0" dirty="0" err="1">
                <a:solidFill>
                  <a:schemeClr val="bg1"/>
                </a:solidFill>
                <a:latin typeface="Calibri" panose="020F0502020204030204" pitchFamily="34" charset="0"/>
                <a:cs typeface="Calibri" panose="020F0502020204030204" pitchFamily="34" charset="0"/>
              </a:rPr>
              <a:t>enterprisecentres</a:t>
            </a:r>
            <a:r>
              <a:rPr lang="en-US" sz="2000" dirty="0" err="1">
                <a:solidFill>
                  <a:schemeClr val="bg1"/>
                </a:solidFill>
                <a:latin typeface="Calibri" panose="020F0502020204030204" pitchFamily="34" charset="0"/>
                <a:cs typeface="Calibri" panose="020F0502020204030204" pitchFamily="34" charset="0"/>
              </a:rPr>
              <a:t>.eu</a:t>
            </a:r>
            <a:endParaRPr lang="en-US" sz="2000" dirty="0">
              <a:solidFill>
                <a:schemeClr val="bg1"/>
              </a:solidFill>
              <a:latin typeface="Calibri" panose="020F0502020204030204" pitchFamily="34" charset="0"/>
              <a:cs typeface="Calibri" panose="020F0502020204030204" pitchFamily="34" charset="0"/>
            </a:endParaRPr>
          </a:p>
        </p:txBody>
      </p:sp>
      <p:grpSp>
        <p:nvGrpSpPr>
          <p:cNvPr id="654" name="Group 653">
            <a:extLst>
              <a:ext uri="{FF2B5EF4-FFF2-40B4-BE49-F238E27FC236}">
                <a16:creationId xmlns:a16="http://schemas.microsoft.com/office/drawing/2014/main" id="{3F766F92-1BBD-8A42-AC36-C55B82CAEDCB}"/>
              </a:ext>
            </a:extLst>
          </p:cNvPr>
          <p:cNvGrpSpPr/>
          <p:nvPr userDrawn="1"/>
        </p:nvGrpSpPr>
        <p:grpSpPr>
          <a:xfrm>
            <a:off x="4165148" y="9487424"/>
            <a:ext cx="2820444" cy="872123"/>
            <a:chOff x="401594" y="4562689"/>
            <a:chExt cx="5459576" cy="1688181"/>
          </a:xfrm>
        </p:grpSpPr>
        <p:pic>
          <p:nvPicPr>
            <p:cNvPr id="655" name="Picture 654">
              <a:extLst>
                <a:ext uri="{FF2B5EF4-FFF2-40B4-BE49-F238E27FC236}">
                  <a16:creationId xmlns:a16="http://schemas.microsoft.com/office/drawing/2014/main" id="{C71FAB60-449A-E648-B5DE-734459C0E339}"/>
                </a:ext>
              </a:extLst>
            </p:cNvPr>
            <p:cNvPicPr>
              <a:picLocks noChangeAspect="1"/>
            </p:cNvPicPr>
            <p:nvPr/>
          </p:nvPicPr>
          <p:blipFill rotWithShape="1">
            <a:blip r:embed="rId2" cstate="screen">
              <a:duotone>
                <a:schemeClr val="bg2">
                  <a:shade val="45000"/>
                  <a:satMod val="135000"/>
                </a:schemeClr>
                <a:prstClr val="white"/>
              </a:duotone>
              <a:extLst>
                <a:ext uri="{BEBA8EAE-BF5A-486C-A8C5-ECC9F3942E4B}">
                  <a14:imgProps xmlns:a14="http://schemas.microsoft.com/office/drawing/2010/main">
                    <a14:imgLayer r:embed="rId3">
                      <a14:imgEffect>
                        <a14:brightnessContrast contrast="100000"/>
                      </a14:imgEffect>
                    </a14:imgLayer>
                  </a14:imgProps>
                </a:ext>
                <a:ext uri="{28A0092B-C50C-407E-A947-70E740481C1C}">
                  <a14:useLocalDpi xmlns:a14="http://schemas.microsoft.com/office/drawing/2010/main"/>
                </a:ext>
              </a:extLst>
            </a:blip>
            <a:srcRect/>
            <a:stretch/>
          </p:blipFill>
          <p:spPr>
            <a:xfrm>
              <a:off x="421068" y="5377577"/>
              <a:ext cx="1633365" cy="865029"/>
            </a:xfrm>
            <a:prstGeom prst="rect">
              <a:avLst/>
            </a:prstGeom>
          </p:spPr>
        </p:pic>
        <p:pic>
          <p:nvPicPr>
            <p:cNvPr id="656" name="Picture 655">
              <a:extLst>
                <a:ext uri="{FF2B5EF4-FFF2-40B4-BE49-F238E27FC236}">
                  <a16:creationId xmlns:a16="http://schemas.microsoft.com/office/drawing/2014/main" id="{79C7E392-DE36-4C4A-9127-7965C55938DB}"/>
                </a:ext>
              </a:extLst>
            </p:cNvPr>
            <p:cNvPicPr>
              <a:picLocks noChangeAspect="1"/>
            </p:cNvPicPr>
            <p:nvPr/>
          </p:nvPicPr>
          <p:blipFill rotWithShape="1">
            <a:blip r:embed="rId4" cstate="screen">
              <a:duotone>
                <a:schemeClr val="bg2">
                  <a:shade val="45000"/>
                  <a:satMod val="135000"/>
                </a:schemeClr>
                <a:prstClr val="white"/>
              </a:duotone>
              <a:extLst>
                <a:ext uri="{BEBA8EAE-BF5A-486C-A8C5-ECC9F3942E4B}">
                  <a14:imgProps xmlns:a14="http://schemas.microsoft.com/office/drawing/2010/main">
                    <a14:imgLayer r:embed="rId5">
                      <a14:imgEffect>
                        <a14:brightnessContrast contrast="-27000"/>
                      </a14:imgEffect>
                    </a14:imgLayer>
                  </a14:imgProps>
                </a:ext>
                <a:ext uri="{28A0092B-C50C-407E-A947-70E740481C1C}">
                  <a14:useLocalDpi xmlns:a14="http://schemas.microsoft.com/office/drawing/2010/main"/>
                </a:ext>
              </a:extLst>
            </a:blip>
            <a:srcRect/>
            <a:stretch/>
          </p:blipFill>
          <p:spPr>
            <a:xfrm>
              <a:off x="4351716" y="4562689"/>
              <a:ext cx="1481726" cy="840051"/>
            </a:xfrm>
            <a:prstGeom prst="rect">
              <a:avLst/>
            </a:prstGeom>
          </p:spPr>
        </p:pic>
        <p:pic>
          <p:nvPicPr>
            <p:cNvPr id="657" name="Picture 656">
              <a:extLst>
                <a:ext uri="{FF2B5EF4-FFF2-40B4-BE49-F238E27FC236}">
                  <a16:creationId xmlns:a16="http://schemas.microsoft.com/office/drawing/2014/main" id="{785B7308-EC8D-C74C-87FC-EB5F6A713F6D}"/>
                </a:ext>
              </a:extLst>
            </p:cNvPr>
            <p:cNvPicPr>
              <a:picLocks noChangeAspect="1"/>
            </p:cNvPicPr>
            <p:nvPr/>
          </p:nvPicPr>
          <p:blipFill rotWithShape="1">
            <a:blip r:embed="rId6" cstate="screen">
              <a:duotone>
                <a:schemeClr val="bg2">
                  <a:shade val="45000"/>
                  <a:satMod val="135000"/>
                </a:schemeClr>
                <a:prstClr val="white"/>
              </a:duotone>
              <a:extLst>
                <a:ext uri="{28A0092B-C50C-407E-A947-70E740481C1C}">
                  <a14:useLocalDpi xmlns:a14="http://schemas.microsoft.com/office/drawing/2010/main"/>
                </a:ext>
              </a:extLst>
            </a:blip>
            <a:srcRect/>
            <a:stretch/>
          </p:blipFill>
          <p:spPr>
            <a:xfrm>
              <a:off x="2626312" y="4567050"/>
              <a:ext cx="1619332" cy="789880"/>
            </a:xfrm>
            <a:prstGeom prst="rect">
              <a:avLst/>
            </a:prstGeom>
          </p:spPr>
        </p:pic>
        <p:pic>
          <p:nvPicPr>
            <p:cNvPr id="658" name="Picture 657">
              <a:extLst>
                <a:ext uri="{FF2B5EF4-FFF2-40B4-BE49-F238E27FC236}">
                  <a16:creationId xmlns:a16="http://schemas.microsoft.com/office/drawing/2014/main" id="{2CD215E0-106E-E848-BE5F-E2EDAE43F5C3}"/>
                </a:ext>
              </a:extLst>
            </p:cNvPr>
            <p:cNvPicPr>
              <a:picLocks noChangeAspect="1"/>
            </p:cNvPicPr>
            <p:nvPr/>
          </p:nvPicPr>
          <p:blipFill rotWithShape="1">
            <a:blip r:embed="rId7" cstate="screen">
              <a:duotone>
                <a:schemeClr val="bg2">
                  <a:shade val="45000"/>
                  <a:satMod val="135000"/>
                </a:schemeClr>
                <a:prstClr val="white"/>
              </a:duotone>
              <a:extLst>
                <a:ext uri="{BEBA8EAE-BF5A-486C-A8C5-ECC9F3942E4B}">
                  <a14:imgProps xmlns:a14="http://schemas.microsoft.com/office/drawing/2010/main">
                    <a14:imgLayer r:embed="rId8">
                      <a14:imgEffect>
                        <a14:brightnessContrast contrast="100000"/>
                      </a14:imgEffect>
                    </a14:imgLayer>
                  </a14:imgProps>
                </a:ext>
                <a:ext uri="{28A0092B-C50C-407E-A947-70E740481C1C}">
                  <a14:useLocalDpi xmlns:a14="http://schemas.microsoft.com/office/drawing/2010/main"/>
                </a:ext>
              </a:extLst>
            </a:blip>
            <a:srcRect/>
            <a:stretch/>
          </p:blipFill>
          <p:spPr>
            <a:xfrm>
              <a:off x="2041785" y="5550610"/>
              <a:ext cx="2044656" cy="668976"/>
            </a:xfrm>
            <a:prstGeom prst="rect">
              <a:avLst/>
            </a:prstGeom>
          </p:spPr>
        </p:pic>
        <p:pic>
          <p:nvPicPr>
            <p:cNvPr id="659" name="Picture 658">
              <a:extLst>
                <a:ext uri="{FF2B5EF4-FFF2-40B4-BE49-F238E27FC236}">
                  <a16:creationId xmlns:a16="http://schemas.microsoft.com/office/drawing/2014/main" id="{FA6BF9BB-1681-7443-B2F9-F91707A2A751}"/>
                </a:ext>
              </a:extLst>
            </p:cNvPr>
            <p:cNvPicPr>
              <a:picLocks noChangeAspect="1"/>
            </p:cNvPicPr>
            <p:nvPr/>
          </p:nvPicPr>
          <p:blipFill rotWithShape="1">
            <a:blip r:embed="rId9" cstate="screen">
              <a:duotone>
                <a:schemeClr val="bg2">
                  <a:shade val="45000"/>
                  <a:satMod val="135000"/>
                </a:schemeClr>
                <a:prstClr val="white"/>
              </a:duotone>
              <a:extLst>
                <a:ext uri="{BEBA8EAE-BF5A-486C-A8C5-ECC9F3942E4B}">
                  <a14:imgProps xmlns:a14="http://schemas.microsoft.com/office/drawing/2010/main">
                    <a14:imgLayer r:embed="rId10">
                      <a14:imgEffect>
                        <a14:colorTemperature colorTemp="1500"/>
                      </a14:imgEffect>
                      <a14:imgEffect>
                        <a14:saturation sat="400000"/>
                      </a14:imgEffect>
                      <a14:imgEffect>
                        <a14:brightnessContrast bright="15000" contrast="50000"/>
                      </a14:imgEffect>
                    </a14:imgLayer>
                  </a14:imgProps>
                </a:ext>
                <a:ext uri="{28A0092B-C50C-407E-A947-70E740481C1C}">
                  <a14:useLocalDpi xmlns:a14="http://schemas.microsoft.com/office/drawing/2010/main"/>
                </a:ext>
              </a:extLst>
            </a:blip>
            <a:srcRect/>
            <a:stretch/>
          </p:blipFill>
          <p:spPr>
            <a:xfrm>
              <a:off x="4076526" y="5512811"/>
              <a:ext cx="1784644" cy="738059"/>
            </a:xfrm>
            <a:prstGeom prst="rect">
              <a:avLst/>
            </a:prstGeom>
          </p:spPr>
        </p:pic>
        <p:pic>
          <p:nvPicPr>
            <p:cNvPr id="660" name="Picture 659">
              <a:extLst>
                <a:ext uri="{FF2B5EF4-FFF2-40B4-BE49-F238E27FC236}">
                  <a16:creationId xmlns:a16="http://schemas.microsoft.com/office/drawing/2014/main" id="{6A491DFC-2AF1-C84F-8350-8894BE432A53}"/>
                </a:ext>
              </a:extLst>
            </p:cNvPr>
            <p:cNvPicPr>
              <a:picLocks noChangeAspect="1"/>
            </p:cNvPicPr>
            <p:nvPr/>
          </p:nvPicPr>
          <p:blipFill rotWithShape="1">
            <a:blip r:embed="rId11" cstate="screen">
              <a:duotone>
                <a:schemeClr val="bg2">
                  <a:shade val="45000"/>
                  <a:satMod val="135000"/>
                </a:schemeClr>
                <a:prstClr val="white"/>
              </a:duotone>
              <a:extLst>
                <a:ext uri="{28A0092B-C50C-407E-A947-70E740481C1C}">
                  <a14:useLocalDpi xmlns:a14="http://schemas.microsoft.com/office/drawing/2010/main"/>
                </a:ext>
              </a:extLst>
            </a:blip>
            <a:srcRect/>
            <a:stretch/>
          </p:blipFill>
          <p:spPr>
            <a:xfrm>
              <a:off x="401594" y="4681895"/>
              <a:ext cx="2243128" cy="632340"/>
            </a:xfrm>
            <a:prstGeom prst="rect">
              <a:avLst/>
            </a:prstGeom>
          </p:spPr>
        </p:pic>
      </p:grpSp>
    </p:spTree>
    <p:extLst>
      <p:ext uri="{BB962C8B-B14F-4D97-AF65-F5344CB8AC3E}">
        <p14:creationId xmlns:p14="http://schemas.microsoft.com/office/powerpoint/2010/main" val="35879930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479913" y="2524385"/>
            <a:ext cx="6740533" cy="650735"/>
          </a:xfrm>
          <a:prstGeom prst="rect">
            <a:avLst/>
          </a:prstGeom>
        </p:spPr>
        <p:txBody>
          <a:bodyPr>
            <a:noAutofit/>
          </a:bodyPr>
          <a:lstStyle>
            <a:lvl1pPr marL="0" indent="0" algn="r">
              <a:lnSpc>
                <a:spcPct val="10000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508001" y="6639592"/>
            <a:ext cx="6727190" cy="3445989"/>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479913" y="3626736"/>
            <a:ext cx="3348747" cy="348400"/>
          </a:xfrm>
          <a:prstGeom prst="rect">
            <a:avLst/>
          </a:prstGeom>
        </p:spPr>
        <p:txBody>
          <a:bodyPr anchor="ctr">
            <a:noAutofit/>
          </a:bodyPr>
          <a:lstStyle>
            <a:lvl1pPr marL="0" indent="0" algn="l">
              <a:lnSpc>
                <a:spcPts val="1420"/>
              </a:lnSpc>
              <a:spcBef>
                <a:spcPts val="0"/>
              </a:spcBef>
              <a:buNone/>
              <a:defRPr sz="1400" b="1" i="0">
                <a:solidFill>
                  <a:srgbClr val="84BA4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479913" y="3797816"/>
            <a:ext cx="3348746" cy="348400"/>
          </a:xfrm>
          <a:prstGeom prst="rect">
            <a:avLst/>
          </a:prstGeom>
        </p:spPr>
        <p:txBody>
          <a:bodyPr anchor="ctr">
            <a:noAutofit/>
          </a:bodyPr>
          <a:lstStyle>
            <a:lvl1pPr marL="0" indent="0" algn="l">
              <a:buNone/>
              <a:defRPr sz="11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255453" y="4167318"/>
            <a:ext cx="3711703" cy="1143764"/>
            <a:chOff x="195319" y="2067258"/>
            <a:chExt cx="4278713" cy="992403"/>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67258"/>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70067"/>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59661"/>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479913" y="4200414"/>
            <a:ext cx="3348747" cy="348400"/>
          </a:xfrm>
          <a:prstGeom prst="rect">
            <a:avLst/>
          </a:prstGeom>
        </p:spPr>
        <p:txBody>
          <a:bodyPr anchor="ctr">
            <a:noAutofit/>
          </a:bodyPr>
          <a:lstStyle>
            <a:lvl1pPr marL="0" indent="0" algn="l">
              <a:lnSpc>
                <a:spcPts val="1420"/>
              </a:lnSpc>
              <a:spcBef>
                <a:spcPts val="0"/>
              </a:spcBef>
              <a:buNone/>
              <a:defRPr sz="1400" b="1" i="0">
                <a:solidFill>
                  <a:srgbClr val="84BA4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479913" y="4371494"/>
            <a:ext cx="3348746" cy="348400"/>
          </a:xfrm>
          <a:prstGeom prst="rect">
            <a:avLst/>
          </a:prstGeom>
        </p:spPr>
        <p:txBody>
          <a:bodyPr anchor="ctr">
            <a:noAutofit/>
          </a:bodyPr>
          <a:lstStyle>
            <a:lvl1pPr marL="0" indent="0" algn="l">
              <a:buNone/>
              <a:defRPr sz="11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479913" y="4774172"/>
            <a:ext cx="3348747" cy="348400"/>
          </a:xfrm>
          <a:prstGeom prst="rect">
            <a:avLst/>
          </a:prstGeom>
        </p:spPr>
        <p:txBody>
          <a:bodyPr anchor="ctr">
            <a:noAutofit/>
          </a:bodyPr>
          <a:lstStyle>
            <a:lvl1pPr marL="0" indent="0" algn="l">
              <a:lnSpc>
                <a:spcPts val="1420"/>
              </a:lnSpc>
              <a:spcBef>
                <a:spcPts val="0"/>
              </a:spcBef>
              <a:buNone/>
              <a:defRPr sz="1400" b="1" i="0">
                <a:solidFill>
                  <a:srgbClr val="84BA4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479913" y="4945252"/>
            <a:ext cx="3348746" cy="348400"/>
          </a:xfrm>
          <a:prstGeom prst="rect">
            <a:avLst/>
          </a:prstGeom>
        </p:spPr>
        <p:txBody>
          <a:bodyPr anchor="ctr">
            <a:noAutofit/>
          </a:bodyPr>
          <a:lstStyle>
            <a:lvl1pPr marL="0" indent="0" algn="l">
              <a:buNone/>
              <a:defRPr sz="11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479913" y="5347852"/>
            <a:ext cx="3348747" cy="348400"/>
          </a:xfrm>
          <a:prstGeom prst="rect">
            <a:avLst/>
          </a:prstGeom>
        </p:spPr>
        <p:txBody>
          <a:bodyPr anchor="ctr">
            <a:noAutofit/>
          </a:bodyPr>
          <a:lstStyle>
            <a:lvl1pPr marL="0" indent="0" algn="l">
              <a:lnSpc>
                <a:spcPts val="1420"/>
              </a:lnSpc>
              <a:spcBef>
                <a:spcPts val="0"/>
              </a:spcBef>
              <a:buNone/>
              <a:defRPr sz="1400" b="1" i="0">
                <a:solidFill>
                  <a:srgbClr val="84BA4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479913" y="5518932"/>
            <a:ext cx="3348746" cy="348400"/>
          </a:xfrm>
          <a:prstGeom prst="rect">
            <a:avLst/>
          </a:prstGeom>
        </p:spPr>
        <p:txBody>
          <a:bodyPr anchor="ctr">
            <a:noAutofit/>
          </a:bodyPr>
          <a:lstStyle>
            <a:lvl1pPr marL="0" indent="0" algn="l">
              <a:buNone/>
              <a:defRPr sz="11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28386" y="4063591"/>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28344" y="4285284"/>
            <a:ext cx="2648788" cy="1685456"/>
          </a:xfrm>
          <a:prstGeom prst="rect">
            <a:avLst/>
          </a:prstGeom>
          <a:solidFill>
            <a:schemeClr val="bg1">
              <a:lumMod val="75000"/>
            </a:schemeClr>
          </a:solidFill>
        </p:spPr>
        <p:txBody>
          <a:bodyPr>
            <a:normAutofit/>
          </a:bodyPr>
          <a:lstStyle>
            <a:lvl1pPr marL="0" indent="0">
              <a:buNone/>
              <a:defRPr sz="800"/>
            </a:lvl1pPr>
          </a:lstStyle>
          <a:p>
            <a:endParaRPr lang="en-US"/>
          </a:p>
        </p:txBody>
      </p:sp>
      <p:sp>
        <p:nvSpPr>
          <p:cNvPr id="26" name="Text Box 5">
            <a:extLst>
              <a:ext uri="{FF2B5EF4-FFF2-40B4-BE49-F238E27FC236}">
                <a16:creationId xmlns:a16="http://schemas.microsoft.com/office/drawing/2014/main" id="{1A796105-CC6C-2845-82CE-C6836F5F5BF4}"/>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pic>
        <p:nvPicPr>
          <p:cNvPr id="27" name="Picture 26" descr="Logo&#10;&#10;Description automatically generated">
            <a:extLst>
              <a:ext uri="{FF2B5EF4-FFF2-40B4-BE49-F238E27FC236}">
                <a16:creationId xmlns:a16="http://schemas.microsoft.com/office/drawing/2014/main" id="{11AA8B09-7D98-E942-B1A7-1F239447133E}"/>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93194" y="606232"/>
            <a:ext cx="1864915" cy="1192772"/>
          </a:xfrm>
          <a:prstGeom prst="rect">
            <a:avLst/>
          </a:prstGeom>
        </p:spPr>
      </p:pic>
    </p:spTree>
    <p:extLst>
      <p:ext uri="{BB962C8B-B14F-4D97-AF65-F5344CB8AC3E}">
        <p14:creationId xmlns:p14="http://schemas.microsoft.com/office/powerpoint/2010/main" val="15778515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Organisation profile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463814" y="1241859"/>
            <a:ext cx="2869590" cy="969101"/>
          </a:xfrm>
          <a:prstGeom prst="rect">
            <a:avLst/>
          </a:prstGeom>
        </p:spPr>
        <p:txBody>
          <a:bodyPr numCol="1" spcCol="288000" anchor="t">
            <a:noAutofit/>
          </a:bodyPr>
          <a:lstStyle>
            <a:lvl1pPr marL="0" indent="0" algn="l">
              <a:lnSpc>
                <a:spcPts val="1740"/>
              </a:lnSpc>
              <a:spcBef>
                <a:spcPts val="0"/>
              </a:spcBef>
              <a:buNone/>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MANY STAFF IS DIRECTLY EMPLOYED BY THE ORGANISATION?</a:t>
            </a:r>
          </a:p>
        </p:txBody>
      </p:sp>
      <p:sp>
        <p:nvSpPr>
          <p:cNvPr id="26" name="Text Placeholder 32">
            <a:extLst>
              <a:ext uri="{FF2B5EF4-FFF2-40B4-BE49-F238E27FC236}">
                <a16:creationId xmlns:a16="http://schemas.microsoft.com/office/drawing/2014/main" id="{D93A2693-8086-0C49-B326-5CE12028DFB5}"/>
              </a:ext>
            </a:extLst>
          </p:cNvPr>
          <p:cNvSpPr>
            <a:spLocks noGrp="1"/>
          </p:cNvSpPr>
          <p:nvPr>
            <p:ph type="body" sz="quarter" idx="44" hasCustomPrompt="1"/>
          </p:nvPr>
        </p:nvSpPr>
        <p:spPr>
          <a:xfrm>
            <a:off x="3611476" y="1241859"/>
            <a:ext cx="3280814" cy="1703334"/>
          </a:xfrm>
          <a:prstGeom prst="rect">
            <a:avLst/>
          </a:prstGeom>
        </p:spPr>
        <p:txBody>
          <a:bodyPr numCol="1" spcCol="288000" anchor="t">
            <a:noAutofit/>
          </a:bodyPr>
          <a:lstStyle>
            <a:lvl1pPr marL="0" indent="0" algn="l">
              <a:lnSpc>
                <a:spcPts val="1740"/>
              </a:lnSpc>
              <a:spcBef>
                <a:spcPts val="0"/>
              </a:spcBef>
              <a:buNone/>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ADDITION TO STAFF PRE COVID, HOW MANY PEOPLE ACCESS THE BUILDING?</a:t>
            </a:r>
          </a:p>
        </p:txBody>
      </p:sp>
      <p:sp>
        <p:nvSpPr>
          <p:cNvPr id="27" name="Text Placeholder 32">
            <a:extLst>
              <a:ext uri="{FF2B5EF4-FFF2-40B4-BE49-F238E27FC236}">
                <a16:creationId xmlns:a16="http://schemas.microsoft.com/office/drawing/2014/main" id="{52805644-AB4F-314F-97C6-0458E19A7D84}"/>
              </a:ext>
            </a:extLst>
          </p:cNvPr>
          <p:cNvSpPr>
            <a:spLocks noGrp="1"/>
          </p:cNvSpPr>
          <p:nvPr>
            <p:ph type="body" sz="quarter" idx="45" hasCustomPrompt="1"/>
          </p:nvPr>
        </p:nvSpPr>
        <p:spPr>
          <a:xfrm>
            <a:off x="3619789" y="4510508"/>
            <a:ext cx="3280814" cy="80214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a:t>
            </a:r>
            <a:endParaRPr lang="en-US" dirty="0"/>
          </a:p>
        </p:txBody>
      </p:sp>
      <p:sp>
        <p:nvSpPr>
          <p:cNvPr id="28" name="Text Placeholder 32">
            <a:extLst>
              <a:ext uri="{FF2B5EF4-FFF2-40B4-BE49-F238E27FC236}">
                <a16:creationId xmlns:a16="http://schemas.microsoft.com/office/drawing/2014/main" id="{60CD918A-67FF-744D-9BFA-3D102C1A65A9}"/>
              </a:ext>
            </a:extLst>
          </p:cNvPr>
          <p:cNvSpPr>
            <a:spLocks noGrp="1"/>
          </p:cNvSpPr>
          <p:nvPr>
            <p:ph type="body" sz="quarter" idx="46" hasCustomPrompt="1"/>
          </p:nvPr>
        </p:nvSpPr>
        <p:spPr>
          <a:xfrm>
            <a:off x="455499" y="5830695"/>
            <a:ext cx="4881272" cy="702163"/>
          </a:xfrm>
          <a:prstGeom prst="rect">
            <a:avLst/>
          </a:prstGeom>
        </p:spPr>
        <p:txBody>
          <a:bodyPr numCol="1" spcCol="288000" anchor="t">
            <a:noAutofit/>
          </a:bodyPr>
          <a:lstStyle>
            <a:lvl1pPr marL="0" indent="0" algn="l">
              <a:lnSpc>
                <a:spcPts val="1740"/>
              </a:lnSpc>
              <a:spcBef>
                <a:spcPts val="0"/>
              </a:spcBef>
              <a:buNone/>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LONG HAS THE ORGANISATION BEEN DRIVING A GREEN REVOLUTION/ INTRODUCED SDG POLICY’S OR ACTIONS? </a:t>
            </a:r>
          </a:p>
        </p:txBody>
      </p:sp>
      <p:sp>
        <p:nvSpPr>
          <p:cNvPr id="29" name="Text Placeholder 32">
            <a:extLst>
              <a:ext uri="{FF2B5EF4-FFF2-40B4-BE49-F238E27FC236}">
                <a16:creationId xmlns:a16="http://schemas.microsoft.com/office/drawing/2014/main" id="{DF30DE74-C2C0-3942-AE95-49F8CF956C04}"/>
              </a:ext>
            </a:extLst>
          </p:cNvPr>
          <p:cNvSpPr>
            <a:spLocks noGrp="1"/>
          </p:cNvSpPr>
          <p:nvPr>
            <p:ph type="body" sz="quarter" idx="47" hasCustomPrompt="1"/>
          </p:nvPr>
        </p:nvSpPr>
        <p:spPr>
          <a:xfrm>
            <a:off x="455499" y="6579670"/>
            <a:ext cx="6577067" cy="120089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Text Placeholder 32">
            <a:extLst>
              <a:ext uri="{FF2B5EF4-FFF2-40B4-BE49-F238E27FC236}">
                <a16:creationId xmlns:a16="http://schemas.microsoft.com/office/drawing/2014/main" id="{2B8B5F18-C265-3D48-AF1C-0882567DBA59}"/>
              </a:ext>
            </a:extLst>
          </p:cNvPr>
          <p:cNvSpPr>
            <a:spLocks noGrp="1"/>
          </p:cNvSpPr>
          <p:nvPr>
            <p:ph type="body" sz="quarter" idx="48" hasCustomPrompt="1"/>
          </p:nvPr>
        </p:nvSpPr>
        <p:spPr>
          <a:xfrm>
            <a:off x="463813" y="8077341"/>
            <a:ext cx="2959706" cy="600446"/>
          </a:xfrm>
          <a:prstGeom prst="rect">
            <a:avLst/>
          </a:prstGeom>
        </p:spPr>
        <p:txBody>
          <a:bodyPr numCol="1" spcCol="288000" anchor="t">
            <a:noAutofit/>
          </a:bodyPr>
          <a:lstStyle>
            <a:lvl1pPr marL="0" indent="0" algn="l">
              <a:lnSpc>
                <a:spcPts val="1740"/>
              </a:lnSpc>
              <a:spcBef>
                <a:spcPts val="0"/>
              </a:spcBef>
              <a:buNone/>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SECTOR/S IS THE ORGANISATION ACTIVE IN? </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491135" y="8785672"/>
            <a:ext cx="2932383"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 name="Text Placeholder 32">
            <a:extLst>
              <a:ext uri="{FF2B5EF4-FFF2-40B4-BE49-F238E27FC236}">
                <a16:creationId xmlns:a16="http://schemas.microsoft.com/office/drawing/2014/main" id="{7BB8737E-35F6-2F47-9975-30210DCAFDAC}"/>
              </a:ext>
            </a:extLst>
          </p:cNvPr>
          <p:cNvSpPr>
            <a:spLocks noGrp="1"/>
          </p:cNvSpPr>
          <p:nvPr>
            <p:ph type="body" sz="quarter" idx="50" hasCustomPrompt="1"/>
          </p:nvPr>
        </p:nvSpPr>
        <p:spPr>
          <a:xfrm>
            <a:off x="3925305" y="8077341"/>
            <a:ext cx="3280814" cy="600446"/>
          </a:xfrm>
          <a:prstGeom prst="rect">
            <a:avLst/>
          </a:prstGeom>
        </p:spPr>
        <p:txBody>
          <a:bodyPr numCol="1" spcCol="288000" anchor="t">
            <a:noAutofit/>
          </a:bodyPr>
          <a:lstStyle>
            <a:lvl1pPr marL="0" indent="0" algn="l">
              <a:lnSpc>
                <a:spcPts val="1740"/>
              </a:lnSpc>
              <a:spcBef>
                <a:spcPts val="0"/>
              </a:spcBef>
              <a:buNone/>
              <a:defRPr lang="en-GB" sz="1400" b="1" smtClean="0">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WOULD YOU DESCRIBE YOUR MAIN STAKEHOLDERS OR OCCUPANTS? </a:t>
            </a:r>
          </a:p>
        </p:txBody>
      </p:sp>
      <p:cxnSp>
        <p:nvCxnSpPr>
          <p:cNvPr id="81" name="Straight Connector 80">
            <a:extLst>
              <a:ext uri="{FF2B5EF4-FFF2-40B4-BE49-F238E27FC236}">
                <a16:creationId xmlns:a16="http://schemas.microsoft.com/office/drawing/2014/main" id="{91E3CAA7-C39E-534C-847E-F26370A22C79}"/>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D5FDB025-09B2-344D-BCB3-7E0E8C2F8A82}"/>
              </a:ext>
            </a:extLst>
          </p:cNvPr>
          <p:cNvSpPr>
            <a:spLocks noGrp="1"/>
          </p:cNvSpPr>
          <p:nvPr>
            <p:ph type="body" sz="quarter" idx="30"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ORGANISATION PROFILE</a:t>
            </a:r>
            <a:endParaRPr lang="en-US" dirty="0"/>
          </a:p>
        </p:txBody>
      </p:sp>
      <p:sp>
        <p:nvSpPr>
          <p:cNvPr id="89" name="Text Placeholder 32">
            <a:extLst>
              <a:ext uri="{FF2B5EF4-FFF2-40B4-BE49-F238E27FC236}">
                <a16:creationId xmlns:a16="http://schemas.microsoft.com/office/drawing/2014/main" id="{0BF95CA6-7C03-6440-AF5C-D711C39BC410}"/>
              </a:ext>
            </a:extLst>
          </p:cNvPr>
          <p:cNvSpPr>
            <a:spLocks noGrp="1"/>
          </p:cNvSpPr>
          <p:nvPr>
            <p:ph type="body" sz="quarter" idx="52" hasCustomPrompt="1"/>
          </p:nvPr>
        </p:nvSpPr>
        <p:spPr>
          <a:xfrm>
            <a:off x="3925304" y="8785672"/>
            <a:ext cx="3309885"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0" name="Text Placeholder 32">
            <a:extLst>
              <a:ext uri="{FF2B5EF4-FFF2-40B4-BE49-F238E27FC236}">
                <a16:creationId xmlns:a16="http://schemas.microsoft.com/office/drawing/2014/main" id="{B3E686C9-D764-424C-AD57-F40B5DCFB393}"/>
              </a:ext>
            </a:extLst>
          </p:cNvPr>
          <p:cNvSpPr>
            <a:spLocks noGrp="1"/>
          </p:cNvSpPr>
          <p:nvPr>
            <p:ph type="body" sz="quarter" idx="53" hasCustomPrompt="1"/>
          </p:nvPr>
        </p:nvSpPr>
        <p:spPr>
          <a:xfrm>
            <a:off x="455499" y="3772778"/>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 FULL TIME EMPOLYESS</a:t>
            </a:r>
          </a:p>
          <a:p>
            <a:pPr lvl="0"/>
            <a:endParaRPr lang="en-GB" dirty="0"/>
          </a:p>
          <a:p>
            <a:pPr lvl="0"/>
            <a:endParaRPr lang="en-GB" dirty="0"/>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lang="en-GB" dirty="0"/>
              <a:t>2 PART TIME EMPOLYESS</a:t>
            </a:r>
          </a:p>
          <a:p>
            <a:pPr lvl="0"/>
            <a:endParaRPr lang="en-GB" dirty="0"/>
          </a:p>
        </p:txBody>
      </p:sp>
      <p:sp>
        <p:nvSpPr>
          <p:cNvPr id="91" name="Text Placeholder 32">
            <a:extLst>
              <a:ext uri="{FF2B5EF4-FFF2-40B4-BE49-F238E27FC236}">
                <a16:creationId xmlns:a16="http://schemas.microsoft.com/office/drawing/2014/main" id="{E2CE89CC-A686-0E49-A1A9-9A3B4FC2106C}"/>
              </a:ext>
            </a:extLst>
          </p:cNvPr>
          <p:cNvSpPr>
            <a:spLocks noGrp="1"/>
          </p:cNvSpPr>
          <p:nvPr>
            <p:ph type="body" sz="quarter" idx="54" hasCustomPrompt="1"/>
          </p:nvPr>
        </p:nvSpPr>
        <p:spPr>
          <a:xfrm>
            <a:off x="3619789" y="3465259"/>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38 REGULAR HUB CLIENTS</a:t>
            </a:r>
          </a:p>
          <a:p>
            <a:pPr lvl="0"/>
            <a:endParaRPr lang="en-GB" dirty="0"/>
          </a:p>
          <a:p>
            <a:pPr lvl="0"/>
            <a:r>
              <a:rPr lang="en-GB" dirty="0"/>
              <a:t>189 INTERMITTENT USERS</a:t>
            </a:r>
          </a:p>
        </p:txBody>
      </p:sp>
      <p:sp>
        <p:nvSpPr>
          <p:cNvPr id="19" name="Text Box 5">
            <a:extLst>
              <a:ext uri="{FF2B5EF4-FFF2-40B4-BE49-F238E27FC236}">
                <a16:creationId xmlns:a16="http://schemas.microsoft.com/office/drawing/2014/main" id="{3EA91051-881D-2D4C-BB8D-316DA32A522C}"/>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757830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Good Practices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501858"/>
            <a:ext cx="4088474" cy="517624"/>
          </a:xfrm>
          <a:prstGeom prst="rect">
            <a:avLst/>
          </a:prstGeom>
        </p:spPr>
        <p:txBody>
          <a:bodyPr numCol="1" spcCol="288000" anchor="t">
            <a:noAutofit/>
          </a:bodyPr>
          <a:lstStyle>
            <a:lvl1pPr marL="0" indent="0" algn="l">
              <a:lnSpc>
                <a:spcPts val="1740"/>
              </a:lnSpc>
              <a:spcBef>
                <a:spcPts val="0"/>
              </a:spcBef>
              <a:buNone/>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IS YOUR  VISION AND STRATEGY  RELATED TO SUSTAINABLE DEVELOPMENT/CLIMATE ACTIONS?</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1132112" y="6590762"/>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61543"/>
            <a:ext cx="6169139" cy="465820"/>
          </a:xfrm>
          <a:prstGeom prst="rect">
            <a:avLst/>
          </a:prstGeom>
        </p:spPr>
        <p:txBody>
          <a:bodyPr>
            <a:noAutofit/>
          </a:bodyPr>
          <a:lstStyle>
            <a:lvl1pPr marL="0" indent="0" algn="r">
              <a:buNone/>
              <a:defRPr sz="2400" b="1"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2319741"/>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0AFA877F-26AC-724E-8317-850C0E03DDA7}"/>
              </a:ext>
            </a:extLst>
          </p:cNvPr>
          <p:cNvSpPr>
            <a:spLocks noGrp="1"/>
          </p:cNvSpPr>
          <p:nvPr>
            <p:ph type="body" sz="quarter" idx="51" hasCustomPrompt="1"/>
          </p:nvPr>
        </p:nvSpPr>
        <p:spPr>
          <a:xfrm>
            <a:off x="1132112" y="5832125"/>
            <a:ext cx="4088474" cy="517624"/>
          </a:xfrm>
          <a:prstGeom prst="rect">
            <a:avLst/>
          </a:prstGeom>
        </p:spPr>
        <p:txBody>
          <a:bodyPr numCol="1" spcCol="288000" anchor="t">
            <a:noAutofit/>
          </a:bodyPr>
          <a:lstStyle>
            <a:lvl1pPr marL="0" indent="0" algn="l">
              <a:lnSpc>
                <a:spcPts val="1740"/>
              </a:lnSpc>
              <a:spcBef>
                <a:spcPts val="0"/>
              </a:spcBef>
              <a:buNone/>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sp>
        <p:nvSpPr>
          <p:cNvPr id="12" name="Text Box 5">
            <a:extLst>
              <a:ext uri="{FF2B5EF4-FFF2-40B4-BE49-F238E27FC236}">
                <a16:creationId xmlns:a16="http://schemas.microsoft.com/office/drawing/2014/main" id="{3734DDAC-9F48-BA4A-AD89-60FADB963258}"/>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714724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Recommendations 01">
    <p:spTree>
      <p:nvGrpSpPr>
        <p:cNvPr id="1" name=""/>
        <p:cNvGrpSpPr/>
        <p:nvPr/>
      </p:nvGrpSpPr>
      <p:grpSpPr>
        <a:xfrm>
          <a:off x="0" y="0"/>
          <a:ext cx="0" cy="0"/>
          <a:chOff x="0" y="0"/>
          <a:chExt cx="0" cy="0"/>
        </a:xfrm>
      </p:grpSpPr>
      <p:sp>
        <p:nvSpPr>
          <p:cNvPr id="43" name="Freeform 42">
            <a:extLst>
              <a:ext uri="{FF2B5EF4-FFF2-40B4-BE49-F238E27FC236}">
                <a16:creationId xmlns:a16="http://schemas.microsoft.com/office/drawing/2014/main" id="{DA795199-6B28-1B46-96EA-A54D57CADC69}"/>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7" name="Rectangle 46">
            <a:extLst>
              <a:ext uri="{FF2B5EF4-FFF2-40B4-BE49-F238E27FC236}">
                <a16:creationId xmlns:a16="http://schemas.microsoft.com/office/drawing/2014/main" id="{2A0F7A4E-7159-914A-AB33-5CBB6EAF155D}"/>
              </a:ext>
            </a:extLst>
          </p:cNvPr>
          <p:cNvSpPr/>
          <p:nvPr userDrawn="1"/>
        </p:nvSpPr>
        <p:spPr>
          <a:xfrm>
            <a:off x="461552" y="5745083"/>
            <a:ext cx="7098123" cy="440217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cxnSp>
        <p:nvCxnSpPr>
          <p:cNvPr id="48" name="Straight Connector 47">
            <a:extLst>
              <a:ext uri="{FF2B5EF4-FFF2-40B4-BE49-F238E27FC236}">
                <a16:creationId xmlns:a16="http://schemas.microsoft.com/office/drawing/2014/main" id="{CDAD1A00-A9E8-8E46-974B-A24F69D53633}"/>
              </a:ext>
            </a:extLst>
          </p:cNvPr>
          <p:cNvCxnSpPr>
            <a:cxnSpLocks/>
          </p:cNvCxnSpPr>
          <p:nvPr userDrawn="1"/>
        </p:nvCxnSpPr>
        <p:spPr>
          <a:xfrm>
            <a:off x="-9843" y="6585706"/>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DCAFEC-17EE-4E4F-8FF1-F37C463DFFA5}"/>
              </a:ext>
            </a:extLst>
          </p:cNvPr>
          <p:cNvCxnSpPr>
            <a:cxnSpLocks/>
          </p:cNvCxnSpPr>
          <p:nvPr userDrawn="1"/>
        </p:nvCxnSpPr>
        <p:spPr>
          <a:xfrm>
            <a:off x="-19051" y="7397574"/>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77B3D4-8A18-F246-8560-AEB02D51599A}"/>
              </a:ext>
            </a:extLst>
          </p:cNvPr>
          <p:cNvCxnSpPr>
            <a:cxnSpLocks/>
          </p:cNvCxnSpPr>
          <p:nvPr userDrawn="1"/>
        </p:nvCxnSpPr>
        <p:spPr>
          <a:xfrm>
            <a:off x="-20003" y="8383228"/>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F564907-A020-6143-B105-E5A2459FE756}"/>
              </a:ext>
            </a:extLst>
          </p:cNvPr>
          <p:cNvCxnSpPr>
            <a:cxnSpLocks/>
          </p:cNvCxnSpPr>
          <p:nvPr userDrawn="1"/>
        </p:nvCxnSpPr>
        <p:spPr>
          <a:xfrm>
            <a:off x="-1" y="9173682"/>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Slide Number Placeholder 5">
            <a:extLst>
              <a:ext uri="{FF2B5EF4-FFF2-40B4-BE49-F238E27FC236}">
                <a16:creationId xmlns:a16="http://schemas.microsoft.com/office/drawing/2014/main" id="{6138FCC1-E62D-9B4F-B72A-BD2BAE714264}"/>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46" name="Straight Connector 45">
            <a:extLst>
              <a:ext uri="{FF2B5EF4-FFF2-40B4-BE49-F238E27FC236}">
                <a16:creationId xmlns:a16="http://schemas.microsoft.com/office/drawing/2014/main" id="{270225B4-0CA7-5A4B-A2EC-0994E33599F8}"/>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7" name="Text Placeholder 32">
            <a:extLst>
              <a:ext uri="{FF2B5EF4-FFF2-40B4-BE49-F238E27FC236}">
                <a16:creationId xmlns:a16="http://schemas.microsoft.com/office/drawing/2014/main" id="{64D70BA0-0C10-0E47-9431-6014F05F6C71}"/>
              </a:ext>
            </a:extLst>
          </p:cNvPr>
          <p:cNvSpPr>
            <a:spLocks noGrp="1"/>
          </p:cNvSpPr>
          <p:nvPr>
            <p:ph type="body" sz="quarter" idx="50" hasCustomPrompt="1"/>
          </p:nvPr>
        </p:nvSpPr>
        <p:spPr>
          <a:xfrm>
            <a:off x="1125529"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9" name="Text Placeholder 32">
            <a:extLst>
              <a:ext uri="{FF2B5EF4-FFF2-40B4-BE49-F238E27FC236}">
                <a16:creationId xmlns:a16="http://schemas.microsoft.com/office/drawing/2014/main" id="{FD419BF1-910F-FD49-A200-BA4C3D0FDFA2}"/>
              </a:ext>
            </a:extLst>
          </p:cNvPr>
          <p:cNvSpPr>
            <a:spLocks noGrp="1"/>
          </p:cNvSpPr>
          <p:nvPr>
            <p:ph type="body" sz="quarter" idx="53" hasCustomPrompt="1"/>
          </p:nvPr>
        </p:nvSpPr>
        <p:spPr>
          <a:xfrm>
            <a:off x="4340052"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41" name="Straight Connector 40">
            <a:extLst>
              <a:ext uri="{FF2B5EF4-FFF2-40B4-BE49-F238E27FC236}">
                <a16:creationId xmlns:a16="http://schemas.microsoft.com/office/drawing/2014/main" id="{5753B5EF-A77D-1846-9F93-9F43430D0E33}"/>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7FA0927-090B-8F4A-A145-1D6ECCC41D56}"/>
              </a:ext>
            </a:extLst>
          </p:cNvPr>
          <p:cNvSpPr>
            <a:spLocks noGrp="1"/>
          </p:cNvSpPr>
          <p:nvPr>
            <p:ph type="body" sz="quarter" idx="54"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RECOMMENDATIONS</a:t>
            </a:r>
            <a:endParaRPr lang="en-US" dirty="0"/>
          </a:p>
        </p:txBody>
      </p:sp>
      <p:sp>
        <p:nvSpPr>
          <p:cNvPr id="52" name="Text Placeholder 32">
            <a:extLst>
              <a:ext uri="{FF2B5EF4-FFF2-40B4-BE49-F238E27FC236}">
                <a16:creationId xmlns:a16="http://schemas.microsoft.com/office/drawing/2014/main" id="{ECDF5A44-89E6-4346-BF6B-D1EEAF39C78F}"/>
              </a:ext>
            </a:extLst>
          </p:cNvPr>
          <p:cNvSpPr>
            <a:spLocks noGrp="1"/>
          </p:cNvSpPr>
          <p:nvPr>
            <p:ph type="body" sz="quarter" idx="55" hasCustomPrompt="1"/>
          </p:nvPr>
        </p:nvSpPr>
        <p:spPr>
          <a:xfrm>
            <a:off x="4136157" y="5919549"/>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32">
            <a:extLst>
              <a:ext uri="{FF2B5EF4-FFF2-40B4-BE49-F238E27FC236}">
                <a16:creationId xmlns:a16="http://schemas.microsoft.com/office/drawing/2014/main" id="{850D9E66-C97A-9C41-935E-0993735C6537}"/>
              </a:ext>
            </a:extLst>
          </p:cNvPr>
          <p:cNvSpPr>
            <a:spLocks noGrp="1"/>
          </p:cNvSpPr>
          <p:nvPr>
            <p:ph type="body" sz="quarter" idx="56" hasCustomPrompt="1"/>
          </p:nvPr>
        </p:nvSpPr>
        <p:spPr>
          <a:xfrm>
            <a:off x="168117" y="5894698"/>
            <a:ext cx="3816794" cy="571836"/>
          </a:xfrm>
          <a:prstGeom prst="rect">
            <a:avLst/>
          </a:prstGeom>
          <a:solidFill>
            <a:srgbClr val="84BA41"/>
          </a:solidFill>
        </p:spPr>
        <p:txBody>
          <a:bodyPr numCol="1" spcCol="288000" anchor="ctr">
            <a:noAutofit/>
          </a:bodyPr>
          <a:lstStyle>
            <a:lvl1pPr marL="496888" indent="0" algn="just">
              <a:lnSpc>
                <a:spcPct val="100000"/>
              </a:lnSpc>
              <a:spcBef>
                <a:spcPts val="0"/>
              </a:spcBef>
              <a:buNone/>
              <a:tabLst/>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Sustainable Infrastructure/Buildings – SDG11 Sustainable cities and Communities and SDG13 Climate action: </a:t>
            </a:r>
          </a:p>
        </p:txBody>
      </p:sp>
      <p:sp>
        <p:nvSpPr>
          <p:cNvPr id="54" name="Text Placeholder 32">
            <a:extLst>
              <a:ext uri="{FF2B5EF4-FFF2-40B4-BE49-F238E27FC236}">
                <a16:creationId xmlns:a16="http://schemas.microsoft.com/office/drawing/2014/main" id="{46FF0BEA-3EE3-8845-97CA-3445F82D42A0}"/>
              </a:ext>
            </a:extLst>
          </p:cNvPr>
          <p:cNvSpPr>
            <a:spLocks noGrp="1"/>
          </p:cNvSpPr>
          <p:nvPr>
            <p:ph type="body" sz="quarter" idx="57" hasCustomPrompt="1"/>
          </p:nvPr>
        </p:nvSpPr>
        <p:spPr>
          <a:xfrm>
            <a:off x="4136157" y="6719896"/>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6733045B-6EF5-CE45-B7C7-7E156565BBB7}"/>
              </a:ext>
            </a:extLst>
          </p:cNvPr>
          <p:cNvSpPr>
            <a:spLocks noGrp="1"/>
          </p:cNvSpPr>
          <p:nvPr>
            <p:ph type="body" sz="quarter" idx="58" hasCustomPrompt="1"/>
          </p:nvPr>
        </p:nvSpPr>
        <p:spPr>
          <a:xfrm>
            <a:off x="168117" y="6695045"/>
            <a:ext cx="3816794" cy="571836"/>
          </a:xfrm>
          <a:prstGeom prst="rect">
            <a:avLst/>
          </a:prstGeom>
          <a:solidFill>
            <a:srgbClr val="84BA41"/>
          </a:solidFill>
        </p:spPr>
        <p:txBody>
          <a:bodyPr numCol="1" spcCol="288000" anchor="ctr">
            <a:noAutofit/>
          </a:bodyPr>
          <a:lstStyle>
            <a:lvl1pPr marL="496888" indent="0" algn="just">
              <a:lnSpc>
                <a:spcPct val="100000"/>
              </a:lnSpc>
              <a:spcBef>
                <a:spcPts val="0"/>
              </a:spcBef>
              <a:buNone/>
              <a:tabLst/>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Energy and Resource Efficiency – SDG 7 Affordable and clean energy and SDG12 Responsible consumption and production: </a:t>
            </a:r>
          </a:p>
        </p:txBody>
      </p:sp>
      <p:sp>
        <p:nvSpPr>
          <p:cNvPr id="56" name="Text Placeholder 32">
            <a:extLst>
              <a:ext uri="{FF2B5EF4-FFF2-40B4-BE49-F238E27FC236}">
                <a16:creationId xmlns:a16="http://schemas.microsoft.com/office/drawing/2014/main" id="{4B6B0BF7-86B5-D441-818D-7D70CD252E10}"/>
              </a:ext>
            </a:extLst>
          </p:cNvPr>
          <p:cNvSpPr>
            <a:spLocks noGrp="1"/>
          </p:cNvSpPr>
          <p:nvPr>
            <p:ph type="body" sz="quarter" idx="59" hasCustomPrompt="1"/>
          </p:nvPr>
        </p:nvSpPr>
        <p:spPr>
          <a:xfrm>
            <a:off x="4136157" y="8527735"/>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Text Placeholder 32">
            <a:extLst>
              <a:ext uri="{FF2B5EF4-FFF2-40B4-BE49-F238E27FC236}">
                <a16:creationId xmlns:a16="http://schemas.microsoft.com/office/drawing/2014/main" id="{DA1518F6-D305-F149-90EC-880AB24C0FBB}"/>
              </a:ext>
            </a:extLst>
          </p:cNvPr>
          <p:cNvSpPr>
            <a:spLocks noGrp="1"/>
          </p:cNvSpPr>
          <p:nvPr>
            <p:ph type="body" sz="quarter" idx="60" hasCustomPrompt="1"/>
          </p:nvPr>
        </p:nvSpPr>
        <p:spPr>
          <a:xfrm>
            <a:off x="168117" y="8502884"/>
            <a:ext cx="3816794" cy="571836"/>
          </a:xfrm>
          <a:prstGeom prst="rect">
            <a:avLst/>
          </a:prstGeom>
          <a:solidFill>
            <a:srgbClr val="84BA41"/>
          </a:solidFill>
        </p:spPr>
        <p:txBody>
          <a:bodyPr numCol="1" spcCol="288000" anchor="ctr">
            <a:noAutofit/>
          </a:bodyPr>
          <a:lstStyle>
            <a:lvl1pPr marL="496888" indent="0" algn="just">
              <a:lnSpc>
                <a:spcPct val="100000"/>
              </a:lnSpc>
              <a:spcBef>
                <a:spcPts val="0"/>
              </a:spcBef>
              <a:buNone/>
              <a:tabLst/>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Digital Technology for Sustainable Enterprise Centres – </a:t>
            </a:r>
            <a:r>
              <a:rPr lang="en-GB" sz="1050" b="0" dirty="0">
                <a:solidFill>
                  <a:schemeClr val="bg1"/>
                </a:solidFill>
                <a:highlight>
                  <a:srgbClr val="84BA41"/>
                </a:highlight>
              </a:rPr>
              <a:t>SDG8 Decent work and Economic Growth and SDG13 Climate action: </a:t>
            </a:r>
            <a:endParaRPr lang="en-IE" sz="1050" b="0" dirty="0">
              <a:solidFill>
                <a:schemeClr val="bg1"/>
              </a:solidFill>
              <a:highlight>
                <a:srgbClr val="84BA41"/>
              </a:highlight>
            </a:endParaRPr>
          </a:p>
        </p:txBody>
      </p:sp>
      <p:sp>
        <p:nvSpPr>
          <p:cNvPr id="58" name="Text Placeholder 32">
            <a:extLst>
              <a:ext uri="{FF2B5EF4-FFF2-40B4-BE49-F238E27FC236}">
                <a16:creationId xmlns:a16="http://schemas.microsoft.com/office/drawing/2014/main" id="{CE9718AF-FDA7-3248-93AE-BE76FE090013}"/>
              </a:ext>
            </a:extLst>
          </p:cNvPr>
          <p:cNvSpPr>
            <a:spLocks noGrp="1"/>
          </p:cNvSpPr>
          <p:nvPr>
            <p:ph type="body" sz="quarter" idx="61" hasCustomPrompt="1"/>
          </p:nvPr>
        </p:nvSpPr>
        <p:spPr>
          <a:xfrm>
            <a:off x="4136157" y="7549242"/>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DE4A258B-5ED4-DA44-A1C6-11CCF5E0C3FB}"/>
              </a:ext>
            </a:extLst>
          </p:cNvPr>
          <p:cNvSpPr>
            <a:spLocks noGrp="1"/>
          </p:cNvSpPr>
          <p:nvPr>
            <p:ph type="body" sz="quarter" idx="62" hasCustomPrompt="1"/>
          </p:nvPr>
        </p:nvSpPr>
        <p:spPr>
          <a:xfrm>
            <a:off x="168117" y="7524390"/>
            <a:ext cx="3816794" cy="735597"/>
          </a:xfrm>
          <a:prstGeom prst="rect">
            <a:avLst/>
          </a:prstGeom>
          <a:solidFill>
            <a:srgbClr val="84BA41"/>
          </a:solidFill>
        </p:spPr>
        <p:txBody>
          <a:bodyPr numCol="1" spcCol="288000" anchor="ctr">
            <a:noAutofit/>
          </a:bodyPr>
          <a:lstStyle>
            <a:lvl1pPr marL="496888" indent="0" algn="just">
              <a:lnSpc>
                <a:spcPct val="100000"/>
              </a:lnSpc>
              <a:spcBef>
                <a:spcPts val="0"/>
              </a:spcBef>
              <a:buNone/>
              <a:tabLst/>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Eco-systems and Collective Action – </a:t>
            </a:r>
            <a:r>
              <a:rPr lang="en-GB" sz="1050" b="0" dirty="0">
                <a:solidFill>
                  <a:schemeClr val="bg1"/>
                </a:solidFill>
                <a:highlight>
                  <a:srgbClr val="84BA41"/>
                </a:highlight>
              </a:rPr>
              <a:t>SDG4 Quality Education, SDG12 Responsible consumption and production and SDG17 Partnership for the Goals: </a:t>
            </a:r>
            <a:endParaRPr lang="en-IE" sz="1050" b="0" dirty="0">
              <a:solidFill>
                <a:schemeClr val="bg1"/>
              </a:solidFill>
              <a:highlight>
                <a:srgbClr val="84BA41"/>
              </a:highlight>
            </a:endParaRPr>
          </a:p>
        </p:txBody>
      </p:sp>
      <p:sp>
        <p:nvSpPr>
          <p:cNvPr id="61" name="Text Placeholder 32">
            <a:extLst>
              <a:ext uri="{FF2B5EF4-FFF2-40B4-BE49-F238E27FC236}">
                <a16:creationId xmlns:a16="http://schemas.microsoft.com/office/drawing/2014/main" id="{CF343B7F-AD56-B841-A8DD-D7D5EB7CFBA8}"/>
              </a:ext>
            </a:extLst>
          </p:cNvPr>
          <p:cNvSpPr>
            <a:spLocks noGrp="1"/>
          </p:cNvSpPr>
          <p:nvPr>
            <p:ph type="body" sz="quarter" idx="63" hasCustomPrompt="1"/>
          </p:nvPr>
        </p:nvSpPr>
        <p:spPr>
          <a:xfrm>
            <a:off x="4136157" y="9317170"/>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Text Placeholder 32">
            <a:extLst>
              <a:ext uri="{FF2B5EF4-FFF2-40B4-BE49-F238E27FC236}">
                <a16:creationId xmlns:a16="http://schemas.microsoft.com/office/drawing/2014/main" id="{BAAFF820-A7B3-DE4E-B9F8-A8CD307BC1BC}"/>
              </a:ext>
            </a:extLst>
          </p:cNvPr>
          <p:cNvSpPr>
            <a:spLocks noGrp="1"/>
          </p:cNvSpPr>
          <p:nvPr>
            <p:ph type="body" sz="quarter" idx="64" hasCustomPrompt="1"/>
          </p:nvPr>
        </p:nvSpPr>
        <p:spPr>
          <a:xfrm>
            <a:off x="168117" y="9292318"/>
            <a:ext cx="3816794" cy="735597"/>
          </a:xfrm>
          <a:prstGeom prst="rect">
            <a:avLst/>
          </a:prstGeom>
          <a:solidFill>
            <a:srgbClr val="84BA41"/>
          </a:solidFill>
        </p:spPr>
        <p:txBody>
          <a:bodyPr numCol="1" spcCol="288000" anchor="ctr">
            <a:noAutofit/>
          </a:bodyPr>
          <a:lstStyle>
            <a:lvl1pPr marL="496888" indent="0" algn="just">
              <a:lnSpc>
                <a:spcPct val="100000"/>
              </a:lnSpc>
              <a:spcBef>
                <a:spcPts val="0"/>
              </a:spcBef>
              <a:buNone/>
              <a:tabLst/>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Futures for Enterprise Centres – </a:t>
            </a:r>
            <a:r>
              <a:rPr lang="en-GB" sz="1050" b="0" dirty="0">
                <a:solidFill>
                  <a:schemeClr val="bg1"/>
                </a:solidFill>
                <a:highlight>
                  <a:srgbClr val="84BA41"/>
                </a:highlight>
              </a:rPr>
              <a:t>SDG 9 -Industrial innovation &amp; infrastructure and SDG17 Partnership for the Goals: </a:t>
            </a:r>
            <a:endParaRPr lang="en-IE" sz="1050" b="0" dirty="0">
              <a:solidFill>
                <a:schemeClr val="bg1"/>
              </a:solidFill>
              <a:highlight>
                <a:srgbClr val="84BA41"/>
              </a:highlight>
            </a:endParaRPr>
          </a:p>
        </p:txBody>
      </p:sp>
      <p:sp>
        <p:nvSpPr>
          <p:cNvPr id="72" name="Text Placeholder 32">
            <a:extLst>
              <a:ext uri="{FF2B5EF4-FFF2-40B4-BE49-F238E27FC236}">
                <a16:creationId xmlns:a16="http://schemas.microsoft.com/office/drawing/2014/main" id="{ADF76FD0-BA99-844B-822B-54E5DF807879}"/>
              </a:ext>
            </a:extLst>
          </p:cNvPr>
          <p:cNvSpPr>
            <a:spLocks noGrp="1"/>
          </p:cNvSpPr>
          <p:nvPr>
            <p:ph type="body" sz="quarter" idx="65" hasCustomPrompt="1"/>
          </p:nvPr>
        </p:nvSpPr>
        <p:spPr>
          <a:xfrm>
            <a:off x="340237" y="4938972"/>
            <a:ext cx="6839193" cy="794479"/>
          </a:xfrm>
          <a:prstGeom prst="rect">
            <a:avLst/>
          </a:prstGeom>
        </p:spPr>
        <p:txBody>
          <a:bodyPr>
            <a:noAutofit/>
          </a:bodyPr>
          <a:lstStyle>
            <a:lvl1pPr marL="184150" indent="0" algn="l">
              <a:lnSpc>
                <a:spcPts val="2580"/>
              </a:lnSpc>
              <a:buNone/>
              <a:defRPr sz="2400" b="1"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84150" algn="l"/>
            <a:r>
              <a:rPr lang="en-GB" sz="2400" dirty="0">
                <a:solidFill>
                  <a:srgbClr val="297239"/>
                </a:solidFill>
              </a:rPr>
              <a:t>WHAT SUSTAINABLE GOALS WOULD YOU LIKE TO IMPLEMENT IN THE FUTURE? </a:t>
            </a:r>
          </a:p>
        </p:txBody>
      </p:sp>
      <p:sp>
        <p:nvSpPr>
          <p:cNvPr id="73" name="Text Placeholder 32">
            <a:extLst>
              <a:ext uri="{FF2B5EF4-FFF2-40B4-BE49-F238E27FC236}">
                <a16:creationId xmlns:a16="http://schemas.microsoft.com/office/drawing/2014/main" id="{6CEF4F2E-926E-E241-8B45-5EC0EDF5CD04}"/>
              </a:ext>
            </a:extLst>
          </p:cNvPr>
          <p:cNvSpPr>
            <a:spLocks noGrp="1"/>
          </p:cNvSpPr>
          <p:nvPr>
            <p:ph type="body" sz="quarter" idx="66" hasCustomPrompt="1"/>
          </p:nvPr>
        </p:nvSpPr>
        <p:spPr>
          <a:xfrm>
            <a:off x="168117" y="5881428"/>
            <a:ext cx="661223" cy="60531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4D1AB55-EFFE-414B-A443-6C8E59488426}"/>
              </a:ext>
            </a:extLst>
          </p:cNvPr>
          <p:cNvSpPr>
            <a:spLocks noGrp="1"/>
          </p:cNvSpPr>
          <p:nvPr>
            <p:ph type="body" sz="quarter" idx="67" hasCustomPrompt="1"/>
          </p:nvPr>
        </p:nvSpPr>
        <p:spPr>
          <a:xfrm>
            <a:off x="168117" y="6695045"/>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75" name="Text Placeholder 32">
            <a:extLst>
              <a:ext uri="{FF2B5EF4-FFF2-40B4-BE49-F238E27FC236}">
                <a16:creationId xmlns:a16="http://schemas.microsoft.com/office/drawing/2014/main" id="{63C49A50-FC78-9543-BE8A-3335670BAF99}"/>
              </a:ext>
            </a:extLst>
          </p:cNvPr>
          <p:cNvSpPr>
            <a:spLocks noGrp="1"/>
          </p:cNvSpPr>
          <p:nvPr>
            <p:ph type="body" sz="quarter" idx="68" hasCustomPrompt="1"/>
          </p:nvPr>
        </p:nvSpPr>
        <p:spPr>
          <a:xfrm>
            <a:off x="168117" y="7524390"/>
            <a:ext cx="661223" cy="75987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76" name="Text Placeholder 32">
            <a:extLst>
              <a:ext uri="{FF2B5EF4-FFF2-40B4-BE49-F238E27FC236}">
                <a16:creationId xmlns:a16="http://schemas.microsoft.com/office/drawing/2014/main" id="{78CD2495-04A3-9842-B249-5DE874E4319B}"/>
              </a:ext>
            </a:extLst>
          </p:cNvPr>
          <p:cNvSpPr>
            <a:spLocks noGrp="1"/>
          </p:cNvSpPr>
          <p:nvPr>
            <p:ph type="body" sz="quarter" idx="69" hasCustomPrompt="1"/>
          </p:nvPr>
        </p:nvSpPr>
        <p:spPr>
          <a:xfrm>
            <a:off x="168117" y="8508228"/>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7" name="Text Placeholder 32">
            <a:extLst>
              <a:ext uri="{FF2B5EF4-FFF2-40B4-BE49-F238E27FC236}">
                <a16:creationId xmlns:a16="http://schemas.microsoft.com/office/drawing/2014/main" id="{5D2147B1-5A74-4842-8F85-C433B2E52BC3}"/>
              </a:ext>
            </a:extLst>
          </p:cNvPr>
          <p:cNvSpPr>
            <a:spLocks noGrp="1"/>
          </p:cNvSpPr>
          <p:nvPr>
            <p:ph type="body" sz="quarter" idx="70" hasCustomPrompt="1"/>
          </p:nvPr>
        </p:nvSpPr>
        <p:spPr>
          <a:xfrm>
            <a:off x="168117" y="9289817"/>
            <a:ext cx="661223" cy="73809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81" name="Text Placeholder 32">
            <a:extLst>
              <a:ext uri="{FF2B5EF4-FFF2-40B4-BE49-F238E27FC236}">
                <a16:creationId xmlns:a16="http://schemas.microsoft.com/office/drawing/2014/main" id="{5BE3D4B5-F933-5D4C-B39C-35CF338F7D16}"/>
              </a:ext>
            </a:extLst>
          </p:cNvPr>
          <p:cNvSpPr>
            <a:spLocks noGrp="1"/>
          </p:cNvSpPr>
          <p:nvPr>
            <p:ph type="body" sz="quarter" idx="51" hasCustomPrompt="1"/>
          </p:nvPr>
        </p:nvSpPr>
        <p:spPr>
          <a:xfrm>
            <a:off x="1125529" y="1181519"/>
            <a:ext cx="2654308" cy="923632"/>
          </a:xfrm>
          <a:prstGeom prst="rect">
            <a:avLst/>
          </a:prstGeom>
        </p:spPr>
        <p:txBody>
          <a:bodyPr numCol="1" spcCol="288000" anchor="t">
            <a:noAutofit/>
          </a:bodyPr>
          <a:lstStyle>
            <a:lvl1pPr marL="0" marR="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a:pPr>
            <a:r>
              <a:rPr lang="en-US" sz="1200" b="1" dirty="0">
                <a:solidFill>
                  <a:srgbClr val="297239"/>
                </a:solidFill>
              </a:rPr>
              <a:t>WHAT KIND OF HELP AND TOOLS DO YOU NEED TO REALISE YOUR FUTURE GOALS?</a:t>
            </a:r>
          </a:p>
        </p:txBody>
      </p:sp>
      <p:sp>
        <p:nvSpPr>
          <p:cNvPr id="82" name="Text Placeholder 32">
            <a:extLst>
              <a:ext uri="{FF2B5EF4-FFF2-40B4-BE49-F238E27FC236}">
                <a16:creationId xmlns:a16="http://schemas.microsoft.com/office/drawing/2014/main" id="{EE8A5D66-A310-EB4C-A0E9-0F97500DEBCB}"/>
              </a:ext>
            </a:extLst>
          </p:cNvPr>
          <p:cNvSpPr>
            <a:spLocks noGrp="1"/>
          </p:cNvSpPr>
          <p:nvPr>
            <p:ph type="body" sz="quarter" idx="71" hasCustomPrompt="1"/>
          </p:nvPr>
        </p:nvSpPr>
        <p:spPr>
          <a:xfrm>
            <a:off x="4340052" y="1155401"/>
            <a:ext cx="2859381" cy="1073272"/>
          </a:xfrm>
          <a:prstGeom prst="rect">
            <a:avLst/>
          </a:prstGeom>
        </p:spPr>
        <p:txBody>
          <a:bodyPr numCol="1" spcCol="288000" anchor="t">
            <a:noAutofit/>
          </a:bodyPr>
          <a:lstStyle>
            <a:lvl1pPr marL="0" indent="0" algn="l">
              <a:lnSpc>
                <a:spcPts val="1740"/>
              </a:lnSpc>
              <a:spcBef>
                <a:spcPts val="0"/>
              </a:spcBef>
              <a:buNone/>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nSpc>
                <a:spcPts val="1740"/>
              </a:lnSpc>
            </a:pPr>
            <a:r>
              <a:rPr lang="en-US" sz="1200" b="1" dirty="0">
                <a:solidFill>
                  <a:srgbClr val="297239"/>
                </a:solidFill>
              </a:rPr>
              <a:t>WHAT ARE YOUR MOST IMPORTANT TIPS &amp; ADVICE TO GIVE TO OTHER ORGANISATIONS TO IMPLEMENT SDG WITHIN THEIR BUSINESS? `</a:t>
            </a:r>
          </a:p>
        </p:txBody>
      </p:sp>
      <p:sp>
        <p:nvSpPr>
          <p:cNvPr id="33" name="Text Box 5">
            <a:extLst>
              <a:ext uri="{FF2B5EF4-FFF2-40B4-BE49-F238E27FC236}">
                <a16:creationId xmlns:a16="http://schemas.microsoft.com/office/drawing/2014/main" id="{969ED7D1-A3B0-874B-816A-F07ED04E8418}"/>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2979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cxnSp>
        <p:nvCxnSpPr>
          <p:cNvPr id="182" name="Straight Connector 181">
            <a:extLst>
              <a:ext uri="{FF2B5EF4-FFF2-40B4-BE49-F238E27FC236}">
                <a16:creationId xmlns:a16="http://schemas.microsoft.com/office/drawing/2014/main" id="{869410A8-F0E5-FB43-ACFF-2A2C9566CFDA}"/>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58" name="Graphic 4">
            <a:extLst>
              <a:ext uri="{FF2B5EF4-FFF2-40B4-BE49-F238E27FC236}">
                <a16:creationId xmlns:a16="http://schemas.microsoft.com/office/drawing/2014/main" id="{8220ECB5-6C75-7C47-98F5-004C9B907523}"/>
              </a:ext>
            </a:extLst>
          </p:cNvPr>
          <p:cNvSpPr/>
          <p:nvPr userDrawn="1"/>
        </p:nvSpPr>
        <p:spPr>
          <a:xfrm rot="16200000">
            <a:off x="-217702" y="43575"/>
            <a:ext cx="7509091" cy="7465273"/>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alpha val="41973"/>
            </a:srgbClr>
          </a:solidFill>
          <a:ln w="2370"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A4EDA847-91AB-F840-97AD-78147BBA5812}"/>
              </a:ext>
            </a:extLst>
          </p:cNvPr>
          <p:cNvSpPr/>
          <p:nvPr userDrawn="1"/>
        </p:nvSpPr>
        <p:spPr>
          <a:xfrm rot="10800000">
            <a:off x="-6429" y="-26639"/>
            <a:ext cx="1761105" cy="10718449"/>
          </a:xfrm>
          <a:custGeom>
            <a:avLst/>
            <a:gdLst>
              <a:gd name="connsiteX0" fmla="*/ 3323487 w 3323487"/>
              <a:gd name="connsiteY0" fmla="*/ 6122953 h 6122953"/>
              <a:gd name="connsiteX1" fmla="*/ 0 w 3323487"/>
              <a:gd name="connsiteY1" fmla="*/ 6122953 h 6122953"/>
              <a:gd name="connsiteX2" fmla="*/ 0 w 3323487"/>
              <a:gd name="connsiteY2" fmla="*/ 4019938 h 6122953"/>
              <a:gd name="connsiteX3" fmla="*/ 0 w 3323487"/>
              <a:gd name="connsiteY3" fmla="*/ 2103015 h 6122953"/>
              <a:gd name="connsiteX4" fmla="*/ 0 w 3323487"/>
              <a:gd name="connsiteY4" fmla="*/ 0 h 6122953"/>
              <a:gd name="connsiteX5" fmla="*/ 3323487 w 3323487"/>
              <a:gd name="connsiteY5" fmla="*/ 0 h 6122953"/>
              <a:gd name="connsiteX6" fmla="*/ 3323487 w 3323487"/>
              <a:gd name="connsiteY6" fmla="*/ 2103015 h 6122953"/>
              <a:gd name="connsiteX7" fmla="*/ 3323487 w 3323487"/>
              <a:gd name="connsiteY7" fmla="*/ 4019938 h 6122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3487" h="6122953">
                <a:moveTo>
                  <a:pt x="3323487" y="6122953"/>
                </a:moveTo>
                <a:lnTo>
                  <a:pt x="0" y="6122953"/>
                </a:lnTo>
                <a:lnTo>
                  <a:pt x="0" y="4019938"/>
                </a:lnTo>
                <a:lnTo>
                  <a:pt x="0" y="2103015"/>
                </a:lnTo>
                <a:lnTo>
                  <a:pt x="0" y="0"/>
                </a:lnTo>
                <a:lnTo>
                  <a:pt x="3323487" y="0"/>
                </a:lnTo>
                <a:lnTo>
                  <a:pt x="3323487" y="2103015"/>
                </a:lnTo>
                <a:lnTo>
                  <a:pt x="3323487" y="4019938"/>
                </a:lnTo>
                <a:close/>
              </a:path>
            </a:pathLst>
          </a:custGeom>
          <a:solidFill>
            <a:srgbClr val="297239"/>
          </a:solidFill>
          <a:ln w="2370" cap="flat">
            <a:noFill/>
            <a:prstDash val="solid"/>
            <a:miter/>
          </a:ln>
        </p:spPr>
        <p:txBody>
          <a:bodyPr wrap="square" rtlCol="0" anchor="ctr">
            <a:noAutofit/>
          </a:bodyPr>
          <a:lstStyle/>
          <a:p>
            <a:endParaRPr lang="en-US"/>
          </a:p>
        </p:txBody>
      </p:sp>
      <p:sp>
        <p:nvSpPr>
          <p:cNvPr id="3" name="Rectangle 2">
            <a:extLst>
              <a:ext uri="{FF2B5EF4-FFF2-40B4-BE49-F238E27FC236}">
                <a16:creationId xmlns:a16="http://schemas.microsoft.com/office/drawing/2014/main" id="{9CA93A44-2F72-C047-A982-F2832EAD449E}"/>
              </a:ext>
            </a:extLst>
          </p:cNvPr>
          <p:cNvSpPr/>
          <p:nvPr userDrawn="1"/>
        </p:nvSpPr>
        <p:spPr>
          <a:xfrm>
            <a:off x="875395" y="-26639"/>
            <a:ext cx="879282" cy="9306112"/>
          </a:xfrm>
          <a:prstGeom prst="rect">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Text Placeholder 32">
            <a:extLst>
              <a:ext uri="{FF2B5EF4-FFF2-40B4-BE49-F238E27FC236}">
                <a16:creationId xmlns:a16="http://schemas.microsoft.com/office/drawing/2014/main" id="{A59851DB-E5A2-A244-9977-EE5507DDE8EE}"/>
              </a:ext>
            </a:extLst>
          </p:cNvPr>
          <p:cNvSpPr>
            <a:spLocks noGrp="1"/>
          </p:cNvSpPr>
          <p:nvPr>
            <p:ph type="body" sz="quarter" idx="11" hasCustomPrompt="1"/>
          </p:nvPr>
        </p:nvSpPr>
        <p:spPr>
          <a:xfrm>
            <a:off x="1038839" y="6075841"/>
            <a:ext cx="648000" cy="348400"/>
          </a:xfrm>
        </p:spPr>
        <p:txBody>
          <a:bodyPr anchor="ctr">
            <a:noAutofit/>
          </a:bodyPr>
          <a:lstStyle>
            <a:lvl1pPr marL="0" indent="0" algn="ctr">
              <a:buNone/>
              <a:defRPr sz="2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82" name="Text Placeholder 32">
            <a:extLst>
              <a:ext uri="{FF2B5EF4-FFF2-40B4-BE49-F238E27FC236}">
                <a16:creationId xmlns:a16="http://schemas.microsoft.com/office/drawing/2014/main" id="{588B1F1F-B20D-1741-A1F0-B305FBF12732}"/>
              </a:ext>
            </a:extLst>
          </p:cNvPr>
          <p:cNvSpPr>
            <a:spLocks noGrp="1"/>
          </p:cNvSpPr>
          <p:nvPr>
            <p:ph type="body" sz="quarter" idx="12" hasCustomPrompt="1"/>
          </p:nvPr>
        </p:nvSpPr>
        <p:spPr>
          <a:xfrm>
            <a:off x="1754677" y="6075841"/>
            <a:ext cx="5137613" cy="348400"/>
          </a:xfr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87" name="Text Placeholder 32">
            <a:extLst>
              <a:ext uri="{FF2B5EF4-FFF2-40B4-BE49-F238E27FC236}">
                <a16:creationId xmlns:a16="http://schemas.microsoft.com/office/drawing/2014/main" id="{D2198099-9115-344D-B9E7-A9BA8B46D60F}"/>
              </a:ext>
            </a:extLst>
          </p:cNvPr>
          <p:cNvSpPr>
            <a:spLocks noGrp="1"/>
          </p:cNvSpPr>
          <p:nvPr>
            <p:ph type="body" sz="quarter" idx="13" hasCustomPrompt="1"/>
          </p:nvPr>
        </p:nvSpPr>
        <p:spPr>
          <a:xfrm>
            <a:off x="1038839" y="6551083"/>
            <a:ext cx="648000" cy="348400"/>
          </a:xfrm>
        </p:spPr>
        <p:txBody>
          <a:bodyPr anchor="ctr">
            <a:noAutofit/>
          </a:bodyPr>
          <a:lstStyle>
            <a:lvl1pPr marL="0" indent="0" algn="ctr">
              <a:buNone/>
              <a:defRPr sz="2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88" name="Text Placeholder 32">
            <a:extLst>
              <a:ext uri="{FF2B5EF4-FFF2-40B4-BE49-F238E27FC236}">
                <a16:creationId xmlns:a16="http://schemas.microsoft.com/office/drawing/2014/main" id="{B7D4A8B7-F6D8-6349-A361-F181BD504AC1}"/>
              </a:ext>
            </a:extLst>
          </p:cNvPr>
          <p:cNvSpPr>
            <a:spLocks noGrp="1"/>
          </p:cNvSpPr>
          <p:nvPr>
            <p:ph type="body" sz="quarter" idx="14" hasCustomPrompt="1"/>
          </p:nvPr>
        </p:nvSpPr>
        <p:spPr>
          <a:xfrm>
            <a:off x="1754677" y="6551083"/>
            <a:ext cx="5137613" cy="348400"/>
          </a:xfr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89" name="Text Placeholder 32">
            <a:extLst>
              <a:ext uri="{FF2B5EF4-FFF2-40B4-BE49-F238E27FC236}">
                <a16:creationId xmlns:a16="http://schemas.microsoft.com/office/drawing/2014/main" id="{EC15E688-1168-1C4E-A9CD-794E37AD04E8}"/>
              </a:ext>
            </a:extLst>
          </p:cNvPr>
          <p:cNvSpPr>
            <a:spLocks noGrp="1"/>
          </p:cNvSpPr>
          <p:nvPr>
            <p:ph type="body" sz="quarter" idx="15" hasCustomPrompt="1"/>
          </p:nvPr>
        </p:nvSpPr>
        <p:spPr>
          <a:xfrm>
            <a:off x="1038839" y="7067207"/>
            <a:ext cx="648000" cy="348400"/>
          </a:xfrm>
        </p:spPr>
        <p:txBody>
          <a:bodyPr anchor="ctr">
            <a:noAutofit/>
          </a:bodyPr>
          <a:lstStyle>
            <a:lvl1pPr marL="0" indent="0" algn="ctr">
              <a:buNone/>
              <a:defRPr sz="2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90" name="Text Placeholder 32">
            <a:extLst>
              <a:ext uri="{FF2B5EF4-FFF2-40B4-BE49-F238E27FC236}">
                <a16:creationId xmlns:a16="http://schemas.microsoft.com/office/drawing/2014/main" id="{F69C57A8-C898-294C-BDED-5566C088D833}"/>
              </a:ext>
            </a:extLst>
          </p:cNvPr>
          <p:cNvSpPr>
            <a:spLocks noGrp="1"/>
          </p:cNvSpPr>
          <p:nvPr>
            <p:ph type="body" sz="quarter" idx="19" hasCustomPrompt="1"/>
          </p:nvPr>
        </p:nvSpPr>
        <p:spPr>
          <a:xfrm>
            <a:off x="1754677" y="7067207"/>
            <a:ext cx="5137613" cy="348400"/>
          </a:xfr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91" name="Text Placeholder 32">
            <a:extLst>
              <a:ext uri="{FF2B5EF4-FFF2-40B4-BE49-F238E27FC236}">
                <a16:creationId xmlns:a16="http://schemas.microsoft.com/office/drawing/2014/main" id="{8D824305-1B9A-A042-8BAC-97522EB09867}"/>
              </a:ext>
            </a:extLst>
          </p:cNvPr>
          <p:cNvSpPr>
            <a:spLocks noGrp="1"/>
          </p:cNvSpPr>
          <p:nvPr>
            <p:ph type="body" sz="quarter" idx="17" hasCustomPrompt="1"/>
          </p:nvPr>
        </p:nvSpPr>
        <p:spPr>
          <a:xfrm>
            <a:off x="1038839" y="7553172"/>
            <a:ext cx="648000" cy="348400"/>
          </a:xfrm>
        </p:spPr>
        <p:txBody>
          <a:bodyPr anchor="ctr">
            <a:noAutofit/>
          </a:bodyPr>
          <a:lstStyle>
            <a:lvl1pPr marL="0" indent="0" algn="ctr">
              <a:buNone/>
              <a:defRPr sz="2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92" name="Text Placeholder 32">
            <a:extLst>
              <a:ext uri="{FF2B5EF4-FFF2-40B4-BE49-F238E27FC236}">
                <a16:creationId xmlns:a16="http://schemas.microsoft.com/office/drawing/2014/main" id="{B4BE590E-14F6-734B-95F9-FFC0E3202831}"/>
              </a:ext>
            </a:extLst>
          </p:cNvPr>
          <p:cNvSpPr>
            <a:spLocks noGrp="1"/>
          </p:cNvSpPr>
          <p:nvPr>
            <p:ph type="body" sz="quarter" idx="20" hasCustomPrompt="1"/>
          </p:nvPr>
        </p:nvSpPr>
        <p:spPr>
          <a:xfrm>
            <a:off x="1754677" y="7553172"/>
            <a:ext cx="5137613" cy="348400"/>
          </a:xfr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93" name="Text Placeholder 32">
            <a:extLst>
              <a:ext uri="{FF2B5EF4-FFF2-40B4-BE49-F238E27FC236}">
                <a16:creationId xmlns:a16="http://schemas.microsoft.com/office/drawing/2014/main" id="{0EF7FA5C-7B26-7C4A-AD3A-9B96EDB885D5}"/>
              </a:ext>
            </a:extLst>
          </p:cNvPr>
          <p:cNvSpPr>
            <a:spLocks noGrp="1"/>
          </p:cNvSpPr>
          <p:nvPr>
            <p:ph type="body" sz="quarter" idx="21" hasCustomPrompt="1"/>
          </p:nvPr>
        </p:nvSpPr>
        <p:spPr>
          <a:xfrm>
            <a:off x="1038839" y="8092437"/>
            <a:ext cx="648000" cy="348400"/>
          </a:xfrm>
        </p:spPr>
        <p:txBody>
          <a:bodyPr anchor="ctr">
            <a:noAutofit/>
          </a:bodyPr>
          <a:lstStyle>
            <a:lvl1pPr marL="0" indent="0" algn="ctr">
              <a:buNone/>
              <a:defRPr sz="2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94" name="Text Placeholder 32">
            <a:extLst>
              <a:ext uri="{FF2B5EF4-FFF2-40B4-BE49-F238E27FC236}">
                <a16:creationId xmlns:a16="http://schemas.microsoft.com/office/drawing/2014/main" id="{5D6A533B-0A1A-0B4C-83EE-FDD3E8B07B6F}"/>
              </a:ext>
            </a:extLst>
          </p:cNvPr>
          <p:cNvSpPr>
            <a:spLocks noGrp="1"/>
          </p:cNvSpPr>
          <p:nvPr>
            <p:ph type="body" sz="quarter" idx="22" hasCustomPrompt="1"/>
          </p:nvPr>
        </p:nvSpPr>
        <p:spPr>
          <a:xfrm>
            <a:off x="1754677" y="8092437"/>
            <a:ext cx="5137613" cy="348400"/>
          </a:xfr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95" name="Text Placeholder 32">
            <a:extLst>
              <a:ext uri="{FF2B5EF4-FFF2-40B4-BE49-F238E27FC236}">
                <a16:creationId xmlns:a16="http://schemas.microsoft.com/office/drawing/2014/main" id="{3F2C32D0-9D81-6149-B612-4FD7C486BC51}"/>
              </a:ext>
            </a:extLst>
          </p:cNvPr>
          <p:cNvSpPr>
            <a:spLocks noGrp="1"/>
          </p:cNvSpPr>
          <p:nvPr>
            <p:ph type="body" sz="quarter" idx="23" hasCustomPrompt="1"/>
          </p:nvPr>
        </p:nvSpPr>
        <p:spPr>
          <a:xfrm>
            <a:off x="1038839" y="8589124"/>
            <a:ext cx="648000" cy="348400"/>
          </a:xfrm>
        </p:spPr>
        <p:txBody>
          <a:bodyPr anchor="ctr">
            <a:noAutofit/>
          </a:bodyPr>
          <a:lstStyle>
            <a:lvl1pPr marL="0" indent="0" algn="ctr">
              <a:buNone/>
              <a:defRPr sz="2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96" name="Text Placeholder 32">
            <a:extLst>
              <a:ext uri="{FF2B5EF4-FFF2-40B4-BE49-F238E27FC236}">
                <a16:creationId xmlns:a16="http://schemas.microsoft.com/office/drawing/2014/main" id="{ABD7E210-26C9-064E-9F0A-44731309BA94}"/>
              </a:ext>
            </a:extLst>
          </p:cNvPr>
          <p:cNvSpPr>
            <a:spLocks noGrp="1"/>
          </p:cNvSpPr>
          <p:nvPr>
            <p:ph type="body" sz="quarter" idx="24" hasCustomPrompt="1"/>
          </p:nvPr>
        </p:nvSpPr>
        <p:spPr>
          <a:xfrm>
            <a:off x="1754677" y="8589124"/>
            <a:ext cx="5137613" cy="348400"/>
          </a:xfr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180" name="Slide Number Placeholder 5">
            <a:extLst>
              <a:ext uri="{FF2B5EF4-FFF2-40B4-BE49-F238E27FC236}">
                <a16:creationId xmlns:a16="http://schemas.microsoft.com/office/drawing/2014/main" id="{4C3ABA0F-C1A3-B84D-8DC1-0D3F094B795F}"/>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pic>
        <p:nvPicPr>
          <p:cNvPr id="183" name="Picture 182" descr="Logo&#10;&#10;Description automatically generated">
            <a:extLst>
              <a:ext uri="{FF2B5EF4-FFF2-40B4-BE49-F238E27FC236}">
                <a16:creationId xmlns:a16="http://schemas.microsoft.com/office/drawing/2014/main" id="{5EB1A371-F6F7-0244-9B83-17B91014DDC3}"/>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3779837" y="767568"/>
            <a:ext cx="3327427" cy="2128175"/>
          </a:xfrm>
          <a:prstGeom prst="rect">
            <a:avLst/>
          </a:prstGeom>
        </p:spPr>
      </p:pic>
      <p:sp>
        <p:nvSpPr>
          <p:cNvPr id="33" name="Text Box 5">
            <a:extLst>
              <a:ext uri="{FF2B5EF4-FFF2-40B4-BE49-F238E27FC236}">
                <a16:creationId xmlns:a16="http://schemas.microsoft.com/office/drawing/2014/main" id="{1EF1C96E-92BD-004F-B3AC-8974C3EFDE66}"/>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40" name="Text Placeholder 32">
            <a:extLst>
              <a:ext uri="{FF2B5EF4-FFF2-40B4-BE49-F238E27FC236}">
                <a16:creationId xmlns:a16="http://schemas.microsoft.com/office/drawing/2014/main" id="{140BA7EC-8FDC-224F-A91C-CFBD4350E0DA}"/>
              </a:ext>
            </a:extLst>
          </p:cNvPr>
          <p:cNvSpPr>
            <a:spLocks noGrp="1"/>
          </p:cNvSpPr>
          <p:nvPr>
            <p:ph type="body" sz="quarter" idx="47" hasCustomPrompt="1"/>
          </p:nvPr>
        </p:nvSpPr>
        <p:spPr>
          <a:xfrm rot="16200000">
            <a:off x="-779728" y="1597258"/>
            <a:ext cx="4285133" cy="1197468"/>
          </a:xfrm>
        </p:spPr>
        <p:txBody>
          <a:bodyPr>
            <a:noAutofit/>
          </a:bodyPr>
          <a:lstStyle>
            <a:lvl1pPr marL="0" indent="0" algn="l">
              <a:buNone/>
              <a:defRPr sz="60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047572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 Slide with photo">
    <p:spTree>
      <p:nvGrpSpPr>
        <p:cNvPr id="1" name=""/>
        <p:cNvGrpSpPr/>
        <p:nvPr/>
      </p:nvGrpSpPr>
      <p:grpSpPr>
        <a:xfrm>
          <a:off x="0" y="0"/>
          <a:ext cx="0" cy="0"/>
          <a:chOff x="0" y="0"/>
          <a:chExt cx="0" cy="0"/>
        </a:xfrm>
      </p:grpSpPr>
      <p:sp>
        <p:nvSpPr>
          <p:cNvPr id="48" name="Rectangle 47">
            <a:extLst>
              <a:ext uri="{FF2B5EF4-FFF2-40B4-BE49-F238E27FC236}">
                <a16:creationId xmlns:a16="http://schemas.microsoft.com/office/drawing/2014/main" id="{9C47B67A-F850-A040-84D0-7A439AA42AE6}"/>
              </a:ext>
            </a:extLst>
          </p:cNvPr>
          <p:cNvSpPr/>
          <p:nvPr userDrawn="1"/>
        </p:nvSpPr>
        <p:spPr>
          <a:xfrm>
            <a:off x="312554" y="6594760"/>
            <a:ext cx="2392081"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2" name="Rectangle 51">
            <a:extLst>
              <a:ext uri="{FF2B5EF4-FFF2-40B4-BE49-F238E27FC236}">
                <a16:creationId xmlns:a16="http://schemas.microsoft.com/office/drawing/2014/main" id="{20ECD36C-3D23-EA46-831C-7D8DA38730C6}"/>
              </a:ext>
            </a:extLst>
          </p:cNvPr>
          <p:cNvSpPr/>
          <p:nvPr userDrawn="1"/>
        </p:nvSpPr>
        <p:spPr>
          <a:xfrm>
            <a:off x="311774" y="300254"/>
            <a:ext cx="3820839" cy="9746675"/>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p>
        </p:txBody>
      </p:sp>
      <p:sp>
        <p:nvSpPr>
          <p:cNvPr id="161" name="Picture Placeholder 160">
            <a:extLst>
              <a:ext uri="{FF2B5EF4-FFF2-40B4-BE49-F238E27FC236}">
                <a16:creationId xmlns:a16="http://schemas.microsoft.com/office/drawing/2014/main" id="{1D34B3EB-3CAC-9649-AAEB-A0101E8FB45C}"/>
              </a:ext>
            </a:extLst>
          </p:cNvPr>
          <p:cNvSpPr>
            <a:spLocks noGrp="1"/>
          </p:cNvSpPr>
          <p:nvPr>
            <p:ph type="pic" sz="quarter" idx="41"/>
          </p:nvPr>
        </p:nvSpPr>
        <p:spPr>
          <a:xfrm>
            <a:off x="-46829" y="4139626"/>
            <a:ext cx="6505378" cy="5218044"/>
          </a:xfrm>
          <a:custGeom>
            <a:avLst/>
            <a:gdLst>
              <a:gd name="connsiteX0" fmla="*/ 0 w 6505378"/>
              <a:gd name="connsiteY0" fmla="*/ 0 h 5218044"/>
              <a:gd name="connsiteX1" fmla="*/ 6502047 w 6505378"/>
              <a:gd name="connsiteY1" fmla="*/ 0 h 5218044"/>
              <a:gd name="connsiteX2" fmla="*/ 6502047 w 6505378"/>
              <a:gd name="connsiteY2" fmla="*/ 606777 h 5218044"/>
              <a:gd name="connsiteX3" fmla="*/ 6405870 w 6505378"/>
              <a:gd name="connsiteY3" fmla="*/ 606777 h 5218044"/>
              <a:gd name="connsiteX4" fmla="*/ 6405870 w 6505378"/>
              <a:gd name="connsiteY4" fmla="*/ 2292425 h 5218044"/>
              <a:gd name="connsiteX5" fmla="*/ 6505378 w 6505378"/>
              <a:gd name="connsiteY5" fmla="*/ 2292425 h 5218044"/>
              <a:gd name="connsiteX6" fmla="*/ 6505378 w 6505378"/>
              <a:gd name="connsiteY6" fmla="*/ 5025870 h 5218044"/>
              <a:gd name="connsiteX7" fmla="*/ 6502047 w 6505378"/>
              <a:gd name="connsiteY7" fmla="*/ 5025870 h 5218044"/>
              <a:gd name="connsiteX8" fmla="*/ 6502047 w 6505378"/>
              <a:gd name="connsiteY8" fmla="*/ 5218044 h 5218044"/>
              <a:gd name="connsiteX9" fmla="*/ 0 w 6505378"/>
              <a:gd name="connsiteY9" fmla="*/ 5218044 h 5218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05378" h="5218044">
                <a:moveTo>
                  <a:pt x="0" y="0"/>
                </a:moveTo>
                <a:lnTo>
                  <a:pt x="6502047" y="0"/>
                </a:lnTo>
                <a:lnTo>
                  <a:pt x="6502047" y="606777"/>
                </a:lnTo>
                <a:lnTo>
                  <a:pt x="6405870" y="606777"/>
                </a:lnTo>
                <a:lnTo>
                  <a:pt x="6405870" y="2292425"/>
                </a:lnTo>
                <a:lnTo>
                  <a:pt x="6505378" y="2292425"/>
                </a:lnTo>
                <a:lnTo>
                  <a:pt x="6505378" y="5025870"/>
                </a:lnTo>
                <a:lnTo>
                  <a:pt x="6502047" y="5025870"/>
                </a:lnTo>
                <a:lnTo>
                  <a:pt x="6502047" y="5218044"/>
                </a:lnTo>
                <a:lnTo>
                  <a:pt x="0" y="5218044"/>
                </a:lnTo>
                <a:close/>
              </a:path>
            </a:pathLst>
          </a:custGeom>
          <a:solidFill>
            <a:schemeClr val="bg1">
              <a:lumMod val="85000"/>
            </a:schemeClr>
          </a:solidFill>
          <a:ln>
            <a:noFill/>
          </a:ln>
        </p:spPr>
        <p:txBody>
          <a:bodyPr wrap="square">
            <a:noAutofit/>
          </a:bodyPr>
          <a:lstStyle>
            <a:lvl1pPr marL="0" indent="0">
              <a:buNone/>
              <a:defRPr sz="800"/>
            </a:lvl1pPr>
          </a:lstStyle>
          <a:p>
            <a:endParaRPr lang="en-US" dirty="0"/>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157" name="Text Placeholder 23">
            <a:extLst>
              <a:ext uri="{FF2B5EF4-FFF2-40B4-BE49-F238E27FC236}">
                <a16:creationId xmlns:a16="http://schemas.microsoft.com/office/drawing/2014/main" id="{B4F316CB-86CF-7F4A-91F4-085580AC0238}"/>
              </a:ext>
            </a:extLst>
          </p:cNvPr>
          <p:cNvSpPr>
            <a:spLocks noGrp="1"/>
          </p:cNvSpPr>
          <p:nvPr>
            <p:ph type="body" sz="quarter" idx="14" hasCustomPrompt="1"/>
          </p:nvPr>
        </p:nvSpPr>
        <p:spPr>
          <a:xfrm>
            <a:off x="3128102" y="2738011"/>
            <a:ext cx="785328" cy="1056986"/>
          </a:xfrm>
        </p:spPr>
        <p:txBody>
          <a:bodyPr anchor="t">
            <a:normAutofit/>
          </a:bodyPr>
          <a:lstStyle>
            <a:lvl1pPr marL="0" indent="0" algn="r">
              <a:buNone/>
              <a:defRPr sz="9600" b="1" i="0" baseline="0">
                <a:solidFill>
                  <a:srgbClr val="84BA41"/>
                </a:solidFill>
                <a:latin typeface="Helvetica" pitchFamily="2" charset="0"/>
                <a:ea typeface="Helvetica" pitchFamily="2" charset="0"/>
                <a:cs typeface="Times New Roman" charset="0"/>
              </a:defRPr>
            </a:lvl1pPr>
          </a:lstStyle>
          <a:p>
            <a:pPr lvl="0"/>
            <a:r>
              <a:rPr lang="en-US" dirty="0"/>
              <a:t>”</a:t>
            </a:r>
          </a:p>
        </p:txBody>
      </p:sp>
      <p:sp>
        <p:nvSpPr>
          <p:cNvPr id="159" name="Text Placeholder 23">
            <a:extLst>
              <a:ext uri="{FF2B5EF4-FFF2-40B4-BE49-F238E27FC236}">
                <a16:creationId xmlns:a16="http://schemas.microsoft.com/office/drawing/2014/main" id="{2721C86B-EEB5-7B40-A3F2-6FA45780492F}"/>
              </a:ext>
            </a:extLst>
          </p:cNvPr>
          <p:cNvSpPr>
            <a:spLocks noGrp="1"/>
          </p:cNvSpPr>
          <p:nvPr>
            <p:ph type="body" sz="quarter" idx="15" hasCustomPrompt="1"/>
          </p:nvPr>
        </p:nvSpPr>
        <p:spPr>
          <a:xfrm>
            <a:off x="615910" y="805650"/>
            <a:ext cx="2003444" cy="936605"/>
          </a:xfrm>
        </p:spPr>
        <p:txBody>
          <a:bodyPr anchor="t">
            <a:normAutofit/>
          </a:bodyPr>
          <a:lstStyle>
            <a:lvl1pPr marL="0" indent="0" algn="l">
              <a:buNone/>
              <a:defRPr sz="9600" b="1" i="0" baseline="0">
                <a:solidFill>
                  <a:srgbClr val="84BA41"/>
                </a:solidFill>
                <a:latin typeface="Helvetica" pitchFamily="2" charset="0"/>
                <a:ea typeface="Helvetica" pitchFamily="2" charset="0"/>
                <a:cs typeface="Times New Roman" charset="0"/>
              </a:defRPr>
            </a:lvl1pPr>
          </a:lstStyle>
          <a:p>
            <a:pPr lvl="0"/>
            <a:r>
              <a:rPr lang="en-US" dirty="0"/>
              <a:t>“</a:t>
            </a:r>
          </a:p>
        </p:txBody>
      </p:sp>
      <p:sp>
        <p:nvSpPr>
          <p:cNvPr id="162" name="Graphic 4">
            <a:extLst>
              <a:ext uri="{FF2B5EF4-FFF2-40B4-BE49-F238E27FC236}">
                <a16:creationId xmlns:a16="http://schemas.microsoft.com/office/drawing/2014/main" id="{8651239F-6A02-274B-8E95-70812F67D8A8}"/>
              </a:ext>
            </a:extLst>
          </p:cNvPr>
          <p:cNvSpPr/>
          <p:nvPr userDrawn="1"/>
        </p:nvSpPr>
        <p:spPr>
          <a:xfrm rot="10800000">
            <a:off x="6359047" y="4746403"/>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164" name="Text Placeholder 23">
            <a:extLst>
              <a:ext uri="{FF2B5EF4-FFF2-40B4-BE49-F238E27FC236}">
                <a16:creationId xmlns:a16="http://schemas.microsoft.com/office/drawing/2014/main" id="{58A93ACD-1987-2441-9CBB-AA1A4196A0E5}"/>
              </a:ext>
            </a:extLst>
          </p:cNvPr>
          <p:cNvSpPr>
            <a:spLocks noGrp="1"/>
          </p:cNvSpPr>
          <p:nvPr>
            <p:ph type="body" sz="quarter" idx="42" hasCustomPrompt="1"/>
          </p:nvPr>
        </p:nvSpPr>
        <p:spPr>
          <a:xfrm>
            <a:off x="615910" y="803767"/>
            <a:ext cx="3288612" cy="2623117"/>
          </a:xfrm>
        </p:spPr>
        <p:txBody>
          <a:bodyPr anchor="ctr">
            <a:normAutofit/>
          </a:bodyPr>
          <a:lstStyle>
            <a:lvl1pPr marL="0" indent="0" algn="ctr">
              <a:lnSpc>
                <a:spcPts val="1760"/>
              </a:lnSpc>
              <a:spcBef>
                <a:spcPts val="0"/>
              </a:spcBef>
              <a:buNone/>
              <a:defRPr sz="1600"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2" name="Text Box 5">
            <a:extLst>
              <a:ext uri="{FF2B5EF4-FFF2-40B4-BE49-F238E27FC236}">
                <a16:creationId xmlns:a16="http://schemas.microsoft.com/office/drawing/2014/main" id="{E6EC39F1-5DBE-334D-AEC9-A759E2D78723}"/>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46124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 Slide">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B201A821-40E1-8441-93FB-5C903B43F64A}"/>
              </a:ext>
            </a:extLst>
          </p:cNvPr>
          <p:cNvSpPr/>
          <p:nvPr userDrawn="1"/>
        </p:nvSpPr>
        <p:spPr>
          <a:xfrm>
            <a:off x="5222" y="3185059"/>
            <a:ext cx="3779836" cy="532485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p>
        </p:txBody>
      </p:sp>
      <p:sp>
        <p:nvSpPr>
          <p:cNvPr id="14" name="Text Placeholder 23">
            <a:extLst>
              <a:ext uri="{FF2B5EF4-FFF2-40B4-BE49-F238E27FC236}">
                <a16:creationId xmlns:a16="http://schemas.microsoft.com/office/drawing/2014/main" id="{3EAF5DB5-4F46-5D48-9AEF-51ADADA987EE}"/>
              </a:ext>
            </a:extLst>
          </p:cNvPr>
          <p:cNvSpPr>
            <a:spLocks noGrp="1"/>
          </p:cNvSpPr>
          <p:nvPr>
            <p:ph type="body" sz="quarter" idx="14" hasCustomPrompt="1"/>
          </p:nvPr>
        </p:nvSpPr>
        <p:spPr>
          <a:xfrm>
            <a:off x="2652175" y="7203581"/>
            <a:ext cx="785328" cy="1056986"/>
          </a:xfrm>
        </p:spPr>
        <p:txBody>
          <a:bodyPr anchor="t">
            <a:normAutofit/>
          </a:bodyPr>
          <a:lstStyle>
            <a:lvl1pPr marL="0" indent="0" algn="r">
              <a:buNone/>
              <a:defRPr sz="9600" b="1" i="0" baseline="0">
                <a:solidFill>
                  <a:srgbClr val="84BA41"/>
                </a:solidFill>
                <a:latin typeface="Helvetica" pitchFamily="2" charset="0"/>
                <a:ea typeface="Helvetica" pitchFamily="2" charset="0"/>
                <a:cs typeface="Times New Roman" charset="0"/>
              </a:defRPr>
            </a:lvl1pPr>
          </a:lstStyle>
          <a:p>
            <a:pPr lvl="0"/>
            <a:r>
              <a:rPr lang="en-US" dirty="0"/>
              <a:t>”</a:t>
            </a:r>
          </a:p>
        </p:txBody>
      </p:sp>
      <p:sp>
        <p:nvSpPr>
          <p:cNvPr id="15" name="Text Placeholder 23">
            <a:extLst>
              <a:ext uri="{FF2B5EF4-FFF2-40B4-BE49-F238E27FC236}">
                <a16:creationId xmlns:a16="http://schemas.microsoft.com/office/drawing/2014/main" id="{C248726D-08DE-0747-9112-A0440727F88C}"/>
              </a:ext>
            </a:extLst>
          </p:cNvPr>
          <p:cNvSpPr>
            <a:spLocks noGrp="1"/>
          </p:cNvSpPr>
          <p:nvPr>
            <p:ph type="body" sz="quarter" idx="13" hasCustomPrompt="1"/>
          </p:nvPr>
        </p:nvSpPr>
        <p:spPr>
          <a:xfrm>
            <a:off x="414032" y="3448303"/>
            <a:ext cx="2846197" cy="4380243"/>
          </a:xfrm>
        </p:spPr>
        <p:txBody>
          <a:bodyPr anchor="ctr">
            <a:normAutofit/>
          </a:bodyPr>
          <a:lstStyle>
            <a:lvl1pPr marL="0" indent="0" algn="ctr">
              <a:lnSpc>
                <a:spcPts val="1960"/>
              </a:lnSpc>
              <a:spcBef>
                <a:spcPts val="0"/>
              </a:spcBef>
              <a:buNone/>
              <a:defRPr sz="1800"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6" name="Text Placeholder 23">
            <a:extLst>
              <a:ext uri="{FF2B5EF4-FFF2-40B4-BE49-F238E27FC236}">
                <a16:creationId xmlns:a16="http://schemas.microsoft.com/office/drawing/2014/main" id="{4F85B246-3A35-9649-AB5E-58603396DCC1}"/>
              </a:ext>
            </a:extLst>
          </p:cNvPr>
          <p:cNvSpPr>
            <a:spLocks noGrp="1"/>
          </p:cNvSpPr>
          <p:nvPr>
            <p:ph type="body" sz="quarter" idx="15" hasCustomPrompt="1"/>
          </p:nvPr>
        </p:nvSpPr>
        <p:spPr>
          <a:xfrm>
            <a:off x="405124" y="3422283"/>
            <a:ext cx="2003444" cy="936605"/>
          </a:xfrm>
        </p:spPr>
        <p:txBody>
          <a:bodyPr anchor="t">
            <a:normAutofit/>
          </a:bodyPr>
          <a:lstStyle>
            <a:lvl1pPr marL="0" indent="0" algn="l">
              <a:buNone/>
              <a:defRPr sz="9600" b="1" i="0" baseline="0">
                <a:solidFill>
                  <a:srgbClr val="84BA41"/>
                </a:solidFill>
                <a:latin typeface="Helvetica" pitchFamily="2" charset="0"/>
                <a:ea typeface="Helvetica" pitchFamily="2" charset="0"/>
                <a:cs typeface="Times New Roman" charset="0"/>
              </a:defRPr>
            </a:lvl1pPr>
          </a:lstStyle>
          <a:p>
            <a:pPr lvl="0"/>
            <a:r>
              <a:rPr lang="en-US" dirty="0"/>
              <a:t>“</a:t>
            </a:r>
          </a:p>
        </p:txBody>
      </p:sp>
      <p:sp>
        <p:nvSpPr>
          <p:cNvPr id="17" name="Text Placeholder 32">
            <a:extLst>
              <a:ext uri="{FF2B5EF4-FFF2-40B4-BE49-F238E27FC236}">
                <a16:creationId xmlns:a16="http://schemas.microsoft.com/office/drawing/2014/main" id="{925832B2-3E5C-5249-A322-552E454F6944}"/>
              </a:ext>
            </a:extLst>
          </p:cNvPr>
          <p:cNvSpPr>
            <a:spLocks noGrp="1"/>
          </p:cNvSpPr>
          <p:nvPr>
            <p:ph type="body" sz="quarter" idx="43" hasCustomPrompt="1"/>
          </p:nvPr>
        </p:nvSpPr>
        <p:spPr>
          <a:xfrm>
            <a:off x="4136157" y="3642102"/>
            <a:ext cx="2966985" cy="4726984"/>
          </a:xfr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18" name="Text Placeholder 32">
            <a:extLst>
              <a:ext uri="{FF2B5EF4-FFF2-40B4-BE49-F238E27FC236}">
                <a16:creationId xmlns:a16="http://schemas.microsoft.com/office/drawing/2014/main" id="{58088761-3471-A041-B4C3-C91CCD295927}"/>
              </a:ext>
            </a:extLst>
          </p:cNvPr>
          <p:cNvSpPr>
            <a:spLocks noGrp="1"/>
          </p:cNvSpPr>
          <p:nvPr>
            <p:ph type="body" sz="quarter" idx="44" hasCustomPrompt="1"/>
          </p:nvPr>
        </p:nvSpPr>
        <p:spPr>
          <a:xfrm>
            <a:off x="4136156" y="8909515"/>
            <a:ext cx="2966985" cy="243891"/>
          </a:xfrm>
        </p:spPr>
        <p:txBody>
          <a:bodyPr numCol="1" spcCol="288000" anchor="t">
            <a:noAutofit/>
          </a:bodyPr>
          <a:lstStyle>
            <a:lvl1pPr marL="0" indent="0" algn="just">
              <a:lnSpc>
                <a:spcPct val="100000"/>
              </a:lnSpc>
              <a:spcBef>
                <a:spcPts val="0"/>
              </a:spcBef>
              <a:buNone/>
              <a:defRPr sz="1050" b="1"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Editor Name</a:t>
            </a:r>
            <a:endParaRPr lang="en-US" dirty="0"/>
          </a:p>
        </p:txBody>
      </p:sp>
      <p:sp>
        <p:nvSpPr>
          <p:cNvPr id="19" name="Text Placeholder 32">
            <a:extLst>
              <a:ext uri="{FF2B5EF4-FFF2-40B4-BE49-F238E27FC236}">
                <a16:creationId xmlns:a16="http://schemas.microsoft.com/office/drawing/2014/main" id="{EFCCF708-3735-664D-B11A-9C8193BEF68F}"/>
              </a:ext>
            </a:extLst>
          </p:cNvPr>
          <p:cNvSpPr>
            <a:spLocks noGrp="1"/>
          </p:cNvSpPr>
          <p:nvPr>
            <p:ph type="body" sz="quarter" idx="45" hasCustomPrompt="1"/>
          </p:nvPr>
        </p:nvSpPr>
        <p:spPr>
          <a:xfrm>
            <a:off x="4136156" y="9128021"/>
            <a:ext cx="2966985" cy="243891"/>
          </a:xfr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Company</a:t>
            </a:r>
            <a:endParaRPr lang="en-US" dirty="0"/>
          </a:p>
        </p:txBody>
      </p:sp>
      <p:sp>
        <p:nvSpPr>
          <p:cNvPr id="20" name="Text Placeholder 32">
            <a:extLst>
              <a:ext uri="{FF2B5EF4-FFF2-40B4-BE49-F238E27FC236}">
                <a16:creationId xmlns:a16="http://schemas.microsoft.com/office/drawing/2014/main" id="{F3137821-C3C1-9E45-9AF0-78486E772913}"/>
              </a:ext>
            </a:extLst>
          </p:cNvPr>
          <p:cNvSpPr>
            <a:spLocks noGrp="1"/>
          </p:cNvSpPr>
          <p:nvPr>
            <p:ph type="body" sz="quarter" idx="46" hasCustomPrompt="1"/>
          </p:nvPr>
        </p:nvSpPr>
        <p:spPr>
          <a:xfrm>
            <a:off x="4134385" y="643386"/>
            <a:ext cx="2966985" cy="2541673"/>
          </a:xfrm>
        </p:spPr>
        <p:txBody>
          <a:bodyPr numCol="1" spcCol="288000" anchor="t">
            <a:noAutofit/>
          </a:bodyPr>
          <a:lstStyle>
            <a:lvl1pPr marL="0" marR="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sz="1200" b="1"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lang="en-IE" dirty="0"/>
              <a:t>Sub-Heading</a:t>
            </a:r>
            <a:endParaRPr lang="en-US" dirty="0"/>
          </a:p>
          <a:p>
            <a:pPr lvl="0"/>
            <a:endParaRPr lang="en-US" dirty="0"/>
          </a:p>
        </p:txBody>
      </p:sp>
      <p:sp>
        <p:nvSpPr>
          <p:cNvPr id="22" name="Text Placeholder 32">
            <a:extLst>
              <a:ext uri="{FF2B5EF4-FFF2-40B4-BE49-F238E27FC236}">
                <a16:creationId xmlns:a16="http://schemas.microsoft.com/office/drawing/2014/main" id="{A9247D54-5C89-DB40-8C5A-72FA9EC42E77}"/>
              </a:ext>
            </a:extLst>
          </p:cNvPr>
          <p:cNvSpPr>
            <a:spLocks noGrp="1"/>
          </p:cNvSpPr>
          <p:nvPr>
            <p:ph type="body" sz="quarter" idx="30" hasCustomPrompt="1"/>
          </p:nvPr>
        </p:nvSpPr>
        <p:spPr>
          <a:xfrm>
            <a:off x="395997" y="643386"/>
            <a:ext cx="2864232" cy="879667"/>
          </a:xfrm>
        </p:spPr>
        <p:txBody>
          <a:bodyPr>
            <a:noAutofit/>
          </a:bodyPr>
          <a:lstStyle>
            <a:lvl1pPr marL="0" indent="0" algn="l">
              <a:buNone/>
              <a:defRPr sz="2400" b="1"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MESSAGE FROM THE EDITOR</a:t>
            </a:r>
            <a:endParaRPr lang="en-US" dirty="0"/>
          </a:p>
        </p:txBody>
      </p:sp>
      <p:cxnSp>
        <p:nvCxnSpPr>
          <p:cNvPr id="23" name="Straight Connector 22">
            <a:extLst>
              <a:ext uri="{FF2B5EF4-FFF2-40B4-BE49-F238E27FC236}">
                <a16:creationId xmlns:a16="http://schemas.microsoft.com/office/drawing/2014/main" id="{5BD18B8E-131A-2B49-9C9A-0F9206A99644}"/>
              </a:ext>
            </a:extLst>
          </p:cNvPr>
          <p:cNvCxnSpPr>
            <a:cxnSpLocks/>
          </p:cNvCxnSpPr>
          <p:nvPr userDrawn="1"/>
        </p:nvCxnSpPr>
        <p:spPr>
          <a:xfrm>
            <a:off x="511024" y="1602856"/>
            <a:ext cx="532210" cy="0"/>
          </a:xfrm>
          <a:prstGeom prst="line">
            <a:avLst/>
          </a:prstGeom>
          <a:ln w="28575">
            <a:solidFill>
              <a:srgbClr val="84BA41"/>
            </a:solidFill>
          </a:ln>
        </p:spPr>
        <p:style>
          <a:lnRef idx="1">
            <a:schemeClr val="accent1"/>
          </a:lnRef>
          <a:fillRef idx="0">
            <a:schemeClr val="accent1"/>
          </a:fillRef>
          <a:effectRef idx="0">
            <a:schemeClr val="accent1"/>
          </a:effectRef>
          <a:fontRef idx="minor">
            <a:schemeClr val="tx1"/>
          </a:fontRef>
        </p:style>
      </p:cxnSp>
      <p:sp>
        <p:nvSpPr>
          <p:cNvPr id="21" name="Text Box 5">
            <a:extLst>
              <a:ext uri="{FF2B5EF4-FFF2-40B4-BE49-F238E27FC236}">
                <a16:creationId xmlns:a16="http://schemas.microsoft.com/office/drawing/2014/main" id="{60BCA1ED-D886-2740-A10B-143F8606D272}"/>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02949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0" name="Text Placeholder 32">
            <a:extLst>
              <a:ext uri="{FF2B5EF4-FFF2-40B4-BE49-F238E27FC236}">
                <a16:creationId xmlns:a16="http://schemas.microsoft.com/office/drawing/2014/main" id="{F3137821-C3C1-9E45-9AF0-78486E772913}"/>
              </a:ext>
            </a:extLst>
          </p:cNvPr>
          <p:cNvSpPr>
            <a:spLocks noGrp="1"/>
          </p:cNvSpPr>
          <p:nvPr>
            <p:ph type="body" sz="quarter" idx="46" hasCustomPrompt="1"/>
          </p:nvPr>
        </p:nvSpPr>
        <p:spPr>
          <a:xfrm>
            <a:off x="414033" y="1419577"/>
            <a:ext cx="6687338" cy="1765482"/>
          </a:xfrm>
        </p:spPr>
        <p:txBody>
          <a:bodyPr numCol="1" spcCol="288000" anchor="t">
            <a:noAutofit/>
          </a:bodyPr>
          <a:lstStyle>
            <a:lvl1pPr marL="0" marR="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sz="1200" b="1"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lang="en-IE" dirty="0"/>
              <a:t>Sub-Heading</a:t>
            </a:r>
            <a:endParaRPr lang="en-US" dirty="0"/>
          </a:p>
          <a:p>
            <a:pPr lvl="0"/>
            <a:endParaRPr lang="en-US" dirty="0"/>
          </a:p>
        </p:txBody>
      </p:sp>
      <p:sp>
        <p:nvSpPr>
          <p:cNvPr id="22" name="Text Placeholder 32">
            <a:extLst>
              <a:ext uri="{FF2B5EF4-FFF2-40B4-BE49-F238E27FC236}">
                <a16:creationId xmlns:a16="http://schemas.microsoft.com/office/drawing/2014/main" id="{A9247D54-5C89-DB40-8C5A-72FA9EC42E77}"/>
              </a:ext>
            </a:extLst>
          </p:cNvPr>
          <p:cNvSpPr>
            <a:spLocks noGrp="1"/>
          </p:cNvSpPr>
          <p:nvPr>
            <p:ph type="body" sz="quarter" idx="30" hasCustomPrompt="1"/>
          </p:nvPr>
        </p:nvSpPr>
        <p:spPr>
          <a:xfrm>
            <a:off x="395997" y="643386"/>
            <a:ext cx="6705374" cy="743603"/>
          </a:xfrm>
        </p:spPr>
        <p:txBody>
          <a:bodyPr>
            <a:noAutofit/>
          </a:bodyPr>
          <a:lstStyle>
            <a:lvl1pPr marL="0" indent="0" algn="l">
              <a:buNone/>
              <a:defRPr sz="2400" b="1"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21" name="Text Placeholder 32">
            <a:extLst>
              <a:ext uri="{FF2B5EF4-FFF2-40B4-BE49-F238E27FC236}">
                <a16:creationId xmlns:a16="http://schemas.microsoft.com/office/drawing/2014/main" id="{85548D9A-482D-8149-B387-164551AF34F5}"/>
              </a:ext>
            </a:extLst>
          </p:cNvPr>
          <p:cNvSpPr>
            <a:spLocks noGrp="1"/>
          </p:cNvSpPr>
          <p:nvPr>
            <p:ph type="body" sz="quarter" idx="32" hasCustomPrompt="1"/>
          </p:nvPr>
        </p:nvSpPr>
        <p:spPr>
          <a:xfrm>
            <a:off x="414033" y="3309277"/>
            <a:ext cx="6687338" cy="5995547"/>
          </a:xfr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9" name="Text Box 5">
            <a:extLst>
              <a:ext uri="{FF2B5EF4-FFF2-40B4-BE49-F238E27FC236}">
                <a16:creationId xmlns:a16="http://schemas.microsoft.com/office/drawing/2014/main" id="{C5F9AFC7-0913-9345-83F5-120ED6A5429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431773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3373A5C-4B4F-B847-BF82-6B416AC8A760}"/>
              </a:ext>
            </a:extLst>
          </p:cNvPr>
          <p:cNvSpPr/>
          <p:nvPr userDrawn="1"/>
        </p:nvSpPr>
        <p:spPr>
          <a:xfrm>
            <a:off x="-14788" y="300254"/>
            <a:ext cx="7589251" cy="992714"/>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p>
        </p:txBody>
      </p:sp>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2" name="Text Placeholder 32">
            <a:extLst>
              <a:ext uri="{FF2B5EF4-FFF2-40B4-BE49-F238E27FC236}">
                <a16:creationId xmlns:a16="http://schemas.microsoft.com/office/drawing/2014/main" id="{A9247D54-5C89-DB40-8C5A-72FA9EC42E77}"/>
              </a:ext>
            </a:extLst>
          </p:cNvPr>
          <p:cNvSpPr>
            <a:spLocks noGrp="1"/>
          </p:cNvSpPr>
          <p:nvPr>
            <p:ph type="body" sz="quarter" idx="30" hasCustomPrompt="1"/>
          </p:nvPr>
        </p:nvSpPr>
        <p:spPr>
          <a:xfrm>
            <a:off x="395997" y="549365"/>
            <a:ext cx="6839193" cy="743603"/>
          </a:xfrm>
        </p:spPr>
        <p:txBody>
          <a:bodyPr>
            <a:noAutofit/>
          </a:bodyPr>
          <a:lstStyle>
            <a:lvl1pPr marL="0" indent="0" algn="r">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cxnSp>
        <p:nvCxnSpPr>
          <p:cNvPr id="23" name="Straight Connector 22">
            <a:extLst>
              <a:ext uri="{FF2B5EF4-FFF2-40B4-BE49-F238E27FC236}">
                <a16:creationId xmlns:a16="http://schemas.microsoft.com/office/drawing/2014/main" id="{5BD18B8E-131A-2B49-9C9A-0F9206A99644}"/>
              </a:ext>
            </a:extLst>
          </p:cNvPr>
          <p:cNvCxnSpPr>
            <a:cxnSpLocks/>
          </p:cNvCxnSpPr>
          <p:nvPr userDrawn="1"/>
        </p:nvCxnSpPr>
        <p:spPr>
          <a:xfrm>
            <a:off x="6626186" y="1062611"/>
            <a:ext cx="532210" cy="0"/>
          </a:xfrm>
          <a:prstGeom prst="line">
            <a:avLst/>
          </a:prstGeom>
          <a:ln w="28575">
            <a:solidFill>
              <a:srgbClr val="84BA41"/>
            </a:solidFill>
          </a:ln>
        </p:spPr>
        <p:style>
          <a:lnRef idx="1">
            <a:schemeClr val="accent1"/>
          </a:lnRef>
          <a:fillRef idx="0">
            <a:schemeClr val="accent1"/>
          </a:fillRef>
          <a:effectRef idx="0">
            <a:schemeClr val="accent1"/>
          </a:effectRef>
          <a:fontRef idx="minor">
            <a:schemeClr val="tx1"/>
          </a:fontRef>
        </p:style>
      </p:cxnSp>
      <p:sp>
        <p:nvSpPr>
          <p:cNvPr id="21" name="Text Placeholder 32">
            <a:extLst>
              <a:ext uri="{FF2B5EF4-FFF2-40B4-BE49-F238E27FC236}">
                <a16:creationId xmlns:a16="http://schemas.microsoft.com/office/drawing/2014/main" id="{85548D9A-482D-8149-B387-164551AF34F5}"/>
              </a:ext>
            </a:extLst>
          </p:cNvPr>
          <p:cNvSpPr>
            <a:spLocks noGrp="1"/>
          </p:cNvSpPr>
          <p:nvPr>
            <p:ph type="body" sz="quarter" idx="32" hasCustomPrompt="1"/>
          </p:nvPr>
        </p:nvSpPr>
        <p:spPr>
          <a:xfrm>
            <a:off x="414033" y="3309277"/>
            <a:ext cx="6687338" cy="5995547"/>
          </a:xfr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11" name="Text Box 5">
            <a:extLst>
              <a:ext uri="{FF2B5EF4-FFF2-40B4-BE49-F238E27FC236}">
                <a16:creationId xmlns:a16="http://schemas.microsoft.com/office/drawing/2014/main" id="{EAFB5A05-E9CC-B247-BB51-4F04A00C1CCB}"/>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513403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artners">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4" y="6594760"/>
            <a:ext cx="2392081"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B201A821-40E1-8441-93FB-5C903B43F64A}"/>
              </a:ext>
            </a:extLst>
          </p:cNvPr>
          <p:cNvSpPr/>
          <p:nvPr userDrawn="1"/>
        </p:nvSpPr>
        <p:spPr>
          <a:xfrm>
            <a:off x="0" y="3503769"/>
            <a:ext cx="7559674" cy="475823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p>
        </p:txBody>
      </p:sp>
      <p:sp>
        <p:nvSpPr>
          <p:cNvPr id="20" name="Text Placeholder 32">
            <a:extLst>
              <a:ext uri="{FF2B5EF4-FFF2-40B4-BE49-F238E27FC236}">
                <a16:creationId xmlns:a16="http://schemas.microsoft.com/office/drawing/2014/main" id="{F3137821-C3C1-9E45-9AF0-78486E772913}"/>
              </a:ext>
            </a:extLst>
          </p:cNvPr>
          <p:cNvSpPr>
            <a:spLocks noGrp="1"/>
          </p:cNvSpPr>
          <p:nvPr>
            <p:ph type="body" sz="quarter" idx="46" hasCustomPrompt="1"/>
          </p:nvPr>
        </p:nvSpPr>
        <p:spPr>
          <a:xfrm>
            <a:off x="395997" y="1632722"/>
            <a:ext cx="6705373" cy="1519497"/>
          </a:xfrm>
        </p:spPr>
        <p:txBody>
          <a:bodyPr numCol="1" spcCol="288000" anchor="t">
            <a:noAutofit/>
          </a:bodyPr>
          <a:lstStyle>
            <a:lvl1pPr marL="0" marR="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sz="1400" b="1"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lang="en-IE" dirty="0"/>
              <a:t>Sub-Heading</a:t>
            </a:r>
            <a:endParaRPr lang="en-US" dirty="0"/>
          </a:p>
          <a:p>
            <a:pPr lvl="0"/>
            <a:endParaRPr lang="en-US" dirty="0"/>
          </a:p>
        </p:txBody>
      </p:sp>
      <p:sp>
        <p:nvSpPr>
          <p:cNvPr id="22" name="Text Placeholder 32">
            <a:extLst>
              <a:ext uri="{FF2B5EF4-FFF2-40B4-BE49-F238E27FC236}">
                <a16:creationId xmlns:a16="http://schemas.microsoft.com/office/drawing/2014/main" id="{A9247D54-5C89-DB40-8C5A-72FA9EC42E77}"/>
              </a:ext>
            </a:extLst>
          </p:cNvPr>
          <p:cNvSpPr>
            <a:spLocks noGrp="1"/>
          </p:cNvSpPr>
          <p:nvPr>
            <p:ph type="body" sz="quarter" idx="30" hasCustomPrompt="1"/>
          </p:nvPr>
        </p:nvSpPr>
        <p:spPr>
          <a:xfrm>
            <a:off x="395997" y="550397"/>
            <a:ext cx="2864232" cy="879667"/>
          </a:xfrm>
        </p:spPr>
        <p:txBody>
          <a:bodyPr>
            <a:noAutofit/>
          </a:bodyPr>
          <a:lstStyle>
            <a:lvl1pPr marL="0" indent="0" algn="l">
              <a:buNone/>
              <a:defRPr sz="2400" b="1"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PARTNERS</a:t>
            </a:r>
            <a:endParaRPr lang="en-US" dirty="0"/>
          </a:p>
        </p:txBody>
      </p:sp>
      <p:cxnSp>
        <p:nvCxnSpPr>
          <p:cNvPr id="23" name="Straight Connector 22">
            <a:extLst>
              <a:ext uri="{FF2B5EF4-FFF2-40B4-BE49-F238E27FC236}">
                <a16:creationId xmlns:a16="http://schemas.microsoft.com/office/drawing/2014/main" id="{5BD18B8E-131A-2B49-9C9A-0F9206A99644}"/>
              </a:ext>
            </a:extLst>
          </p:cNvPr>
          <p:cNvCxnSpPr>
            <a:cxnSpLocks/>
          </p:cNvCxnSpPr>
          <p:nvPr userDrawn="1"/>
        </p:nvCxnSpPr>
        <p:spPr>
          <a:xfrm>
            <a:off x="499149" y="1083219"/>
            <a:ext cx="532210" cy="0"/>
          </a:xfrm>
          <a:prstGeom prst="line">
            <a:avLst/>
          </a:prstGeom>
          <a:ln w="28575">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1EAFEFD1-CF62-344B-93C0-AEC2A5972FA1}"/>
              </a:ext>
            </a:extLst>
          </p:cNvPr>
          <p:cNvSpPr>
            <a:spLocks noGrp="1"/>
          </p:cNvSpPr>
          <p:nvPr>
            <p:ph type="body" sz="quarter" idx="47" hasCustomPrompt="1"/>
          </p:nvPr>
        </p:nvSpPr>
        <p:spPr>
          <a:xfrm>
            <a:off x="406012" y="3788773"/>
            <a:ext cx="2864232" cy="451257"/>
          </a:xfrm>
        </p:spPr>
        <p:txBody>
          <a:bodyPr>
            <a:noAutofit/>
          </a:bodyPr>
          <a:lstStyle>
            <a:lvl1pPr marL="0" indent="0" algn="l">
              <a:buNone/>
              <a:defRPr sz="18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OUR TEAM</a:t>
            </a:r>
            <a:endParaRPr lang="en-US" dirty="0"/>
          </a:p>
        </p:txBody>
      </p:sp>
      <p:sp>
        <p:nvSpPr>
          <p:cNvPr id="2" name="Rectangle 1">
            <a:extLst>
              <a:ext uri="{FF2B5EF4-FFF2-40B4-BE49-F238E27FC236}">
                <a16:creationId xmlns:a16="http://schemas.microsoft.com/office/drawing/2014/main" id="{372802DE-6CE3-DB4B-B192-B1347B3C270C}"/>
              </a:ext>
            </a:extLst>
          </p:cNvPr>
          <p:cNvSpPr/>
          <p:nvPr userDrawn="1"/>
        </p:nvSpPr>
        <p:spPr>
          <a:xfrm>
            <a:off x="363979" y="4445399"/>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32">
            <a:extLst>
              <a:ext uri="{FF2B5EF4-FFF2-40B4-BE49-F238E27FC236}">
                <a16:creationId xmlns:a16="http://schemas.microsoft.com/office/drawing/2014/main" id="{0940C7BE-C5DF-5447-BF81-E2947DFCDD34}"/>
              </a:ext>
            </a:extLst>
          </p:cNvPr>
          <p:cNvSpPr>
            <a:spLocks noGrp="1"/>
          </p:cNvSpPr>
          <p:nvPr>
            <p:ph type="body" sz="quarter" idx="43" hasCustomPrompt="1"/>
          </p:nvPr>
        </p:nvSpPr>
        <p:spPr>
          <a:xfrm>
            <a:off x="371287" y="5607946"/>
            <a:ext cx="2133447" cy="278871"/>
          </a:xfrm>
        </p:spPr>
        <p:txBody>
          <a:bodyPr numCol="1" spcCol="288000" anchor="t">
            <a:noAutofit/>
          </a:bodyPr>
          <a:lstStyle>
            <a:lvl1pPr marL="0" indent="0" algn="ctr">
              <a:lnSpc>
                <a:spcPct val="100000"/>
              </a:lnSpc>
              <a:spcBef>
                <a:spcPts val="0"/>
              </a:spcBef>
              <a:buNone/>
              <a:defRPr sz="9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27" name="Rectangle 26">
            <a:extLst>
              <a:ext uri="{FF2B5EF4-FFF2-40B4-BE49-F238E27FC236}">
                <a16:creationId xmlns:a16="http://schemas.microsoft.com/office/drawing/2014/main" id="{01C04149-EE93-E645-BB46-01FA1E07E1AB}"/>
              </a:ext>
            </a:extLst>
          </p:cNvPr>
          <p:cNvSpPr/>
          <p:nvPr userDrawn="1"/>
        </p:nvSpPr>
        <p:spPr>
          <a:xfrm>
            <a:off x="5059031" y="4445399"/>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32">
            <a:extLst>
              <a:ext uri="{FF2B5EF4-FFF2-40B4-BE49-F238E27FC236}">
                <a16:creationId xmlns:a16="http://schemas.microsoft.com/office/drawing/2014/main" id="{DBB86743-1F00-C342-86E2-D340052AB8A2}"/>
              </a:ext>
            </a:extLst>
          </p:cNvPr>
          <p:cNvSpPr>
            <a:spLocks noGrp="1"/>
          </p:cNvSpPr>
          <p:nvPr>
            <p:ph type="body" sz="quarter" idx="48" hasCustomPrompt="1"/>
          </p:nvPr>
        </p:nvSpPr>
        <p:spPr>
          <a:xfrm>
            <a:off x="5066339" y="5607946"/>
            <a:ext cx="2133447" cy="278871"/>
          </a:xfrm>
        </p:spPr>
        <p:txBody>
          <a:bodyPr numCol="1" spcCol="288000" anchor="t">
            <a:noAutofit/>
          </a:bodyPr>
          <a:lstStyle>
            <a:lvl1pPr marL="0" indent="0" algn="ctr">
              <a:lnSpc>
                <a:spcPct val="100000"/>
              </a:lnSpc>
              <a:spcBef>
                <a:spcPts val="0"/>
              </a:spcBef>
              <a:buNone/>
              <a:defRPr sz="9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29" name="Rectangle 28">
            <a:extLst>
              <a:ext uri="{FF2B5EF4-FFF2-40B4-BE49-F238E27FC236}">
                <a16:creationId xmlns:a16="http://schemas.microsoft.com/office/drawing/2014/main" id="{CFDF286F-B122-8449-BEE3-2B10ED896D65}"/>
              </a:ext>
            </a:extLst>
          </p:cNvPr>
          <p:cNvSpPr/>
          <p:nvPr userDrawn="1"/>
        </p:nvSpPr>
        <p:spPr>
          <a:xfrm>
            <a:off x="2691663" y="4445399"/>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32">
            <a:extLst>
              <a:ext uri="{FF2B5EF4-FFF2-40B4-BE49-F238E27FC236}">
                <a16:creationId xmlns:a16="http://schemas.microsoft.com/office/drawing/2014/main" id="{ABC34E07-9177-E24D-8657-F6C6DABADA89}"/>
              </a:ext>
            </a:extLst>
          </p:cNvPr>
          <p:cNvSpPr>
            <a:spLocks noGrp="1"/>
          </p:cNvSpPr>
          <p:nvPr>
            <p:ph type="body" sz="quarter" idx="49" hasCustomPrompt="1"/>
          </p:nvPr>
        </p:nvSpPr>
        <p:spPr>
          <a:xfrm>
            <a:off x="2698971" y="5607946"/>
            <a:ext cx="2133447" cy="278871"/>
          </a:xfrm>
        </p:spPr>
        <p:txBody>
          <a:bodyPr numCol="1" spcCol="288000" anchor="t">
            <a:noAutofit/>
          </a:bodyPr>
          <a:lstStyle>
            <a:lvl1pPr marL="0" indent="0" algn="ctr">
              <a:lnSpc>
                <a:spcPct val="100000"/>
              </a:lnSpc>
              <a:spcBef>
                <a:spcPts val="0"/>
              </a:spcBef>
              <a:buNone/>
              <a:defRPr sz="9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32" name="Rectangle 31">
            <a:extLst>
              <a:ext uri="{FF2B5EF4-FFF2-40B4-BE49-F238E27FC236}">
                <a16:creationId xmlns:a16="http://schemas.microsoft.com/office/drawing/2014/main" id="{621B8B89-AA8F-5B45-ABF0-09063D311C82}"/>
              </a:ext>
            </a:extLst>
          </p:cNvPr>
          <p:cNvSpPr/>
          <p:nvPr userDrawn="1"/>
        </p:nvSpPr>
        <p:spPr>
          <a:xfrm>
            <a:off x="363979" y="6147750"/>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 Placeholder 32">
            <a:extLst>
              <a:ext uri="{FF2B5EF4-FFF2-40B4-BE49-F238E27FC236}">
                <a16:creationId xmlns:a16="http://schemas.microsoft.com/office/drawing/2014/main" id="{E6FFB4C6-58E5-BC43-8407-D8275054E21A}"/>
              </a:ext>
            </a:extLst>
          </p:cNvPr>
          <p:cNvSpPr>
            <a:spLocks noGrp="1"/>
          </p:cNvSpPr>
          <p:nvPr>
            <p:ph type="body" sz="quarter" idx="50" hasCustomPrompt="1"/>
          </p:nvPr>
        </p:nvSpPr>
        <p:spPr>
          <a:xfrm>
            <a:off x="371287" y="7310297"/>
            <a:ext cx="2133447" cy="278871"/>
          </a:xfrm>
        </p:spPr>
        <p:txBody>
          <a:bodyPr numCol="1" spcCol="288000" anchor="t">
            <a:noAutofit/>
          </a:bodyPr>
          <a:lstStyle>
            <a:lvl1pPr marL="0" indent="0" algn="ctr">
              <a:lnSpc>
                <a:spcPct val="100000"/>
              </a:lnSpc>
              <a:spcBef>
                <a:spcPts val="0"/>
              </a:spcBef>
              <a:buNone/>
              <a:defRPr sz="9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34" name="Rectangle 33">
            <a:extLst>
              <a:ext uri="{FF2B5EF4-FFF2-40B4-BE49-F238E27FC236}">
                <a16:creationId xmlns:a16="http://schemas.microsoft.com/office/drawing/2014/main" id="{5E481AEE-345E-5D49-91B4-25B30793FD28}"/>
              </a:ext>
            </a:extLst>
          </p:cNvPr>
          <p:cNvSpPr/>
          <p:nvPr userDrawn="1"/>
        </p:nvSpPr>
        <p:spPr>
          <a:xfrm>
            <a:off x="5059031" y="6147750"/>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 Placeholder 32">
            <a:extLst>
              <a:ext uri="{FF2B5EF4-FFF2-40B4-BE49-F238E27FC236}">
                <a16:creationId xmlns:a16="http://schemas.microsoft.com/office/drawing/2014/main" id="{B668D541-D8AA-F443-843E-189DB0B6BA8F}"/>
              </a:ext>
            </a:extLst>
          </p:cNvPr>
          <p:cNvSpPr>
            <a:spLocks noGrp="1"/>
          </p:cNvSpPr>
          <p:nvPr>
            <p:ph type="body" sz="quarter" idx="51" hasCustomPrompt="1"/>
          </p:nvPr>
        </p:nvSpPr>
        <p:spPr>
          <a:xfrm>
            <a:off x="5066339" y="7310297"/>
            <a:ext cx="2133447" cy="278871"/>
          </a:xfrm>
        </p:spPr>
        <p:txBody>
          <a:bodyPr numCol="1" spcCol="288000" anchor="t">
            <a:noAutofit/>
          </a:bodyPr>
          <a:lstStyle>
            <a:lvl1pPr marL="0" indent="0" algn="ctr">
              <a:lnSpc>
                <a:spcPct val="100000"/>
              </a:lnSpc>
              <a:spcBef>
                <a:spcPts val="0"/>
              </a:spcBef>
              <a:buNone/>
              <a:defRPr sz="9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36" name="Rectangle 35">
            <a:extLst>
              <a:ext uri="{FF2B5EF4-FFF2-40B4-BE49-F238E27FC236}">
                <a16:creationId xmlns:a16="http://schemas.microsoft.com/office/drawing/2014/main" id="{CB5FCD85-9F16-0940-B0E8-915E1E3525FA}"/>
              </a:ext>
            </a:extLst>
          </p:cNvPr>
          <p:cNvSpPr/>
          <p:nvPr userDrawn="1"/>
        </p:nvSpPr>
        <p:spPr>
          <a:xfrm>
            <a:off x="2691663" y="6147750"/>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 Placeholder 32">
            <a:extLst>
              <a:ext uri="{FF2B5EF4-FFF2-40B4-BE49-F238E27FC236}">
                <a16:creationId xmlns:a16="http://schemas.microsoft.com/office/drawing/2014/main" id="{93603617-0CF9-904D-8F4A-017222F8B200}"/>
              </a:ext>
            </a:extLst>
          </p:cNvPr>
          <p:cNvSpPr>
            <a:spLocks noGrp="1"/>
          </p:cNvSpPr>
          <p:nvPr>
            <p:ph type="body" sz="quarter" idx="52" hasCustomPrompt="1"/>
          </p:nvPr>
        </p:nvSpPr>
        <p:spPr>
          <a:xfrm>
            <a:off x="2698971" y="7310297"/>
            <a:ext cx="2133447" cy="278871"/>
          </a:xfrm>
        </p:spPr>
        <p:txBody>
          <a:bodyPr numCol="1" spcCol="288000" anchor="t">
            <a:noAutofit/>
          </a:bodyPr>
          <a:lstStyle>
            <a:lvl1pPr marL="0" indent="0" algn="ctr">
              <a:lnSpc>
                <a:spcPct val="100000"/>
              </a:lnSpc>
              <a:spcBef>
                <a:spcPts val="0"/>
              </a:spcBef>
              <a:buNone/>
              <a:defRPr sz="9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38" name="Graphic 4">
            <a:extLst>
              <a:ext uri="{FF2B5EF4-FFF2-40B4-BE49-F238E27FC236}">
                <a16:creationId xmlns:a16="http://schemas.microsoft.com/office/drawing/2014/main" id="{AE828EF5-0D1B-754B-969E-9D0A59AF75DF}"/>
              </a:ext>
            </a:extLst>
          </p:cNvPr>
          <p:cNvSpPr/>
          <p:nvPr userDrawn="1"/>
        </p:nvSpPr>
        <p:spPr>
          <a:xfrm rot="16200000">
            <a:off x="1114610" y="266878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25" name="Text Box 5">
            <a:extLst>
              <a:ext uri="{FF2B5EF4-FFF2-40B4-BE49-F238E27FC236}">
                <a16:creationId xmlns:a16="http://schemas.microsoft.com/office/drawing/2014/main" id="{8F882902-BB85-174D-A798-F9D5BC98FBAF}"/>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5799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with Photo ">
    <p:spTree>
      <p:nvGrpSpPr>
        <p:cNvPr id="1" name=""/>
        <p:cNvGrpSpPr/>
        <p:nvPr/>
      </p:nvGrpSpPr>
      <p:grpSpPr>
        <a:xfrm>
          <a:off x="0" y="0"/>
          <a:ext cx="0" cy="0"/>
          <a:chOff x="0" y="0"/>
          <a:chExt cx="0" cy="0"/>
        </a:xfrm>
      </p:grpSpPr>
      <p:sp>
        <p:nvSpPr>
          <p:cNvPr id="36" name="Freeform 35">
            <a:extLst>
              <a:ext uri="{FF2B5EF4-FFF2-40B4-BE49-F238E27FC236}">
                <a16:creationId xmlns:a16="http://schemas.microsoft.com/office/drawing/2014/main" id="{F9107BDC-21B9-E44D-852D-324672CCEF3B}"/>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37" name="Slide Number Placeholder 5">
            <a:extLst>
              <a:ext uri="{FF2B5EF4-FFF2-40B4-BE49-F238E27FC236}">
                <a16:creationId xmlns:a16="http://schemas.microsoft.com/office/drawing/2014/main" id="{7B9DCE8D-E227-E743-9C04-68C368D2B7C7}"/>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39" name="Straight Connector 38">
            <a:extLst>
              <a:ext uri="{FF2B5EF4-FFF2-40B4-BE49-F238E27FC236}">
                <a16:creationId xmlns:a16="http://schemas.microsoft.com/office/drawing/2014/main" id="{1B89966C-8259-AB45-8F80-A9E95C16B60D}"/>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64" name="Rectangle 63">
            <a:extLst>
              <a:ext uri="{FF2B5EF4-FFF2-40B4-BE49-F238E27FC236}">
                <a16:creationId xmlns:a16="http://schemas.microsoft.com/office/drawing/2014/main" id="{C4D380CD-FC10-B947-BA28-DD18C2B065DB}"/>
              </a:ext>
            </a:extLst>
          </p:cNvPr>
          <p:cNvSpPr/>
          <p:nvPr userDrawn="1"/>
        </p:nvSpPr>
        <p:spPr>
          <a:xfrm>
            <a:off x="13749" y="1277642"/>
            <a:ext cx="4174526" cy="3690885"/>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p>
        </p:txBody>
      </p:sp>
      <p:sp>
        <p:nvSpPr>
          <p:cNvPr id="34" name="Picture Placeholder 33">
            <a:extLst>
              <a:ext uri="{FF2B5EF4-FFF2-40B4-BE49-F238E27FC236}">
                <a16:creationId xmlns:a16="http://schemas.microsoft.com/office/drawing/2014/main" id="{FD46C1F0-A096-0B45-B986-0202590CF874}"/>
              </a:ext>
            </a:extLst>
          </p:cNvPr>
          <p:cNvSpPr>
            <a:spLocks noGrp="1"/>
          </p:cNvSpPr>
          <p:nvPr>
            <p:ph type="pic" sz="quarter" idx="41"/>
          </p:nvPr>
        </p:nvSpPr>
        <p:spPr>
          <a:xfrm>
            <a:off x="361692" y="472748"/>
            <a:ext cx="6836289" cy="9229189"/>
          </a:xfrm>
          <a:custGeom>
            <a:avLst/>
            <a:gdLst>
              <a:gd name="connsiteX0" fmla="*/ 0 w 6836289"/>
              <a:gd name="connsiteY0" fmla="*/ 0 h 9229189"/>
              <a:gd name="connsiteX1" fmla="*/ 6832788 w 6836289"/>
              <a:gd name="connsiteY1" fmla="*/ 0 h 9229189"/>
              <a:gd name="connsiteX2" fmla="*/ 6832788 w 6836289"/>
              <a:gd name="connsiteY2" fmla="*/ 3530467 h 9229189"/>
              <a:gd name="connsiteX3" fmla="*/ 6836289 w 6836289"/>
              <a:gd name="connsiteY3" fmla="*/ 3530467 h 9229189"/>
              <a:gd name="connsiteX4" fmla="*/ 6836289 w 6836289"/>
              <a:gd name="connsiteY4" fmla="*/ 6516925 h 9229189"/>
              <a:gd name="connsiteX5" fmla="*/ 6736781 w 6836289"/>
              <a:gd name="connsiteY5" fmla="*/ 6516925 h 9229189"/>
              <a:gd name="connsiteX6" fmla="*/ 6736781 w 6836289"/>
              <a:gd name="connsiteY6" fmla="*/ 8202573 h 9229189"/>
              <a:gd name="connsiteX7" fmla="*/ 6836289 w 6836289"/>
              <a:gd name="connsiteY7" fmla="*/ 8202573 h 9229189"/>
              <a:gd name="connsiteX8" fmla="*/ 6836289 w 6836289"/>
              <a:gd name="connsiteY8" fmla="*/ 8889289 h 9229189"/>
              <a:gd name="connsiteX9" fmla="*/ 6832788 w 6836289"/>
              <a:gd name="connsiteY9" fmla="*/ 8889289 h 9229189"/>
              <a:gd name="connsiteX10" fmla="*/ 6832788 w 6836289"/>
              <a:gd name="connsiteY10" fmla="*/ 9229189 h 9229189"/>
              <a:gd name="connsiteX11" fmla="*/ 0 w 6836289"/>
              <a:gd name="connsiteY11" fmla="*/ 9229189 h 9229189"/>
              <a:gd name="connsiteX12" fmla="*/ 0 w 6836289"/>
              <a:gd name="connsiteY12" fmla="*/ 4495779 h 9229189"/>
              <a:gd name="connsiteX13" fmla="*/ 3826583 w 6836289"/>
              <a:gd name="connsiteY13" fmla="*/ 4495779 h 9229189"/>
              <a:gd name="connsiteX14" fmla="*/ 3826583 w 6836289"/>
              <a:gd name="connsiteY14" fmla="*/ 804894 h 9229189"/>
              <a:gd name="connsiteX15" fmla="*/ 0 w 6836289"/>
              <a:gd name="connsiteY15"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36289" h="9229189">
                <a:moveTo>
                  <a:pt x="0" y="0"/>
                </a:moveTo>
                <a:lnTo>
                  <a:pt x="6832788" y="0"/>
                </a:lnTo>
                <a:lnTo>
                  <a:pt x="6832788" y="3530467"/>
                </a:lnTo>
                <a:lnTo>
                  <a:pt x="6836289" y="3530467"/>
                </a:lnTo>
                <a:lnTo>
                  <a:pt x="6836289" y="6516925"/>
                </a:lnTo>
                <a:lnTo>
                  <a:pt x="6736781" y="6516925"/>
                </a:lnTo>
                <a:lnTo>
                  <a:pt x="6736781" y="8202573"/>
                </a:lnTo>
                <a:lnTo>
                  <a:pt x="6836289" y="8202573"/>
                </a:lnTo>
                <a:lnTo>
                  <a:pt x="6836289" y="8889289"/>
                </a:lnTo>
                <a:lnTo>
                  <a:pt x="6832788" y="8889289"/>
                </a:lnTo>
                <a:lnTo>
                  <a:pt x="6832788" y="9229189"/>
                </a:lnTo>
                <a:lnTo>
                  <a:pt x="0" y="9229189"/>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a:lvl1pPr>
          </a:lstStyle>
          <a:p>
            <a:endParaRPr lang="en-US" dirty="0"/>
          </a:p>
        </p:txBody>
      </p:sp>
      <p:sp>
        <p:nvSpPr>
          <p:cNvPr id="30" name="Text Placeholder 23">
            <a:extLst>
              <a:ext uri="{FF2B5EF4-FFF2-40B4-BE49-F238E27FC236}">
                <a16:creationId xmlns:a16="http://schemas.microsoft.com/office/drawing/2014/main" id="{1C0FAA50-E923-5A43-9BE7-ED908F0A4B53}"/>
              </a:ext>
            </a:extLst>
          </p:cNvPr>
          <p:cNvSpPr>
            <a:spLocks noGrp="1"/>
          </p:cNvSpPr>
          <p:nvPr>
            <p:ph type="body" sz="quarter" idx="14" hasCustomPrompt="1"/>
          </p:nvPr>
        </p:nvSpPr>
        <p:spPr>
          <a:xfrm>
            <a:off x="2994509" y="3646349"/>
            <a:ext cx="785328" cy="1056986"/>
          </a:xfrm>
        </p:spPr>
        <p:txBody>
          <a:bodyPr anchor="t">
            <a:normAutofit/>
          </a:bodyPr>
          <a:lstStyle>
            <a:lvl1pPr marL="0" indent="0" algn="r">
              <a:buNone/>
              <a:defRPr sz="9600" b="1" i="0" baseline="0">
                <a:solidFill>
                  <a:srgbClr val="84BA41"/>
                </a:solidFill>
                <a:latin typeface="Helvetica" pitchFamily="2" charset="0"/>
                <a:ea typeface="Helvetica" pitchFamily="2"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4126624C-67EC-2E4D-AC23-5F3675D3F545}"/>
              </a:ext>
            </a:extLst>
          </p:cNvPr>
          <p:cNvSpPr>
            <a:spLocks noGrp="1"/>
          </p:cNvSpPr>
          <p:nvPr>
            <p:ph type="body" sz="quarter" idx="13" hasCustomPrompt="1"/>
          </p:nvPr>
        </p:nvSpPr>
        <p:spPr>
          <a:xfrm>
            <a:off x="491225" y="1740008"/>
            <a:ext cx="3288612" cy="2623117"/>
          </a:xfrm>
        </p:spPr>
        <p:txBody>
          <a:bodyPr anchor="ctr">
            <a:normAutofit/>
          </a:bodyPr>
          <a:lstStyle>
            <a:lvl1pPr marL="0" indent="0" algn="ctr">
              <a:lnSpc>
                <a:spcPts val="1760"/>
              </a:lnSpc>
              <a:spcBef>
                <a:spcPts val="0"/>
              </a:spcBef>
              <a:buNone/>
              <a:defRPr sz="1600"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2" name="Text Placeholder 23">
            <a:extLst>
              <a:ext uri="{FF2B5EF4-FFF2-40B4-BE49-F238E27FC236}">
                <a16:creationId xmlns:a16="http://schemas.microsoft.com/office/drawing/2014/main" id="{8825B92F-5B8F-F94C-9998-2C620B047B54}"/>
              </a:ext>
            </a:extLst>
          </p:cNvPr>
          <p:cNvSpPr>
            <a:spLocks noGrp="1"/>
          </p:cNvSpPr>
          <p:nvPr>
            <p:ph type="body" sz="quarter" idx="15" hasCustomPrompt="1"/>
          </p:nvPr>
        </p:nvSpPr>
        <p:spPr>
          <a:xfrm>
            <a:off x="482317" y="1713988"/>
            <a:ext cx="2003444" cy="936605"/>
          </a:xfrm>
        </p:spPr>
        <p:txBody>
          <a:bodyPr anchor="t">
            <a:normAutofit/>
          </a:bodyPr>
          <a:lstStyle>
            <a:lvl1pPr marL="0" indent="0" algn="l">
              <a:buNone/>
              <a:defRPr sz="9600" b="1" i="0" baseline="0">
                <a:solidFill>
                  <a:srgbClr val="84BA41"/>
                </a:solidFill>
                <a:latin typeface="Helvetica" pitchFamily="2" charset="0"/>
                <a:ea typeface="Helvetica" pitchFamily="2" charset="0"/>
                <a:cs typeface="Times New Roman" charset="0"/>
              </a:defRPr>
            </a:lvl1pPr>
          </a:lstStyle>
          <a:p>
            <a:pPr lvl="0"/>
            <a:r>
              <a:rPr lang="en-US" dirty="0"/>
              <a:t>“</a:t>
            </a:r>
          </a:p>
        </p:txBody>
      </p:sp>
      <p:sp>
        <p:nvSpPr>
          <p:cNvPr id="35" name="Graphic 4">
            <a:extLst>
              <a:ext uri="{FF2B5EF4-FFF2-40B4-BE49-F238E27FC236}">
                <a16:creationId xmlns:a16="http://schemas.microsoft.com/office/drawing/2014/main" id="{00447948-3918-3049-99E7-73369E8A4A46}"/>
              </a:ext>
            </a:extLst>
          </p:cNvPr>
          <p:cNvSpPr/>
          <p:nvPr userDrawn="1"/>
        </p:nvSpPr>
        <p:spPr>
          <a:xfrm rot="10800000">
            <a:off x="7098479" y="6989673"/>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12" name="Text Box 5">
            <a:extLst>
              <a:ext uri="{FF2B5EF4-FFF2-40B4-BE49-F238E27FC236}">
                <a16:creationId xmlns:a16="http://schemas.microsoft.com/office/drawing/2014/main" id="{791B7458-5EA5-B540-8886-6ED0F1B2EF92}"/>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88308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with Photo">
    <p:spTree>
      <p:nvGrpSpPr>
        <p:cNvPr id="1" name=""/>
        <p:cNvGrpSpPr/>
        <p:nvPr/>
      </p:nvGrpSpPr>
      <p:grpSpPr>
        <a:xfrm>
          <a:off x="0" y="0"/>
          <a:ext cx="0" cy="0"/>
          <a:chOff x="0" y="0"/>
          <a:chExt cx="0" cy="0"/>
        </a:xfrm>
      </p:grpSpPr>
      <p:sp>
        <p:nvSpPr>
          <p:cNvPr id="33" name="Freeform 32">
            <a:extLst>
              <a:ext uri="{FF2B5EF4-FFF2-40B4-BE49-F238E27FC236}">
                <a16:creationId xmlns:a16="http://schemas.microsoft.com/office/drawing/2014/main" id="{B2E99A25-817D-B344-983F-A62068A523DB}"/>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369" name="Rectangle 368">
            <a:extLst>
              <a:ext uri="{FF2B5EF4-FFF2-40B4-BE49-F238E27FC236}">
                <a16:creationId xmlns:a16="http://schemas.microsoft.com/office/drawing/2014/main" id="{5C094913-F9C1-3546-A0D0-E1F25AE5CB6D}"/>
              </a:ext>
            </a:extLst>
          </p:cNvPr>
          <p:cNvSpPr/>
          <p:nvPr userDrawn="1"/>
        </p:nvSpPr>
        <p:spPr>
          <a:xfrm flipV="1">
            <a:off x="403762" y="-1"/>
            <a:ext cx="3517446" cy="9892145"/>
          </a:xfrm>
          <a:prstGeom prst="rect">
            <a:avLst/>
          </a:prstGeom>
          <a:solidFill>
            <a:srgbClr val="29723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29" name="Text Placeholder 32">
            <a:extLst>
              <a:ext uri="{FF2B5EF4-FFF2-40B4-BE49-F238E27FC236}">
                <a16:creationId xmlns:a16="http://schemas.microsoft.com/office/drawing/2014/main" id="{56F1D198-2B0B-C84A-A324-B6002954666B}"/>
              </a:ext>
            </a:extLst>
          </p:cNvPr>
          <p:cNvSpPr>
            <a:spLocks noGrp="1"/>
          </p:cNvSpPr>
          <p:nvPr>
            <p:ph type="body" sz="quarter" idx="43" hasCustomPrompt="1"/>
          </p:nvPr>
        </p:nvSpPr>
        <p:spPr>
          <a:xfrm>
            <a:off x="671484" y="4966728"/>
            <a:ext cx="2966985" cy="4726984"/>
          </a:xfrm>
        </p:spPr>
        <p:txBody>
          <a:bodyPr numCol="1"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30" name="Text Placeholder 32">
            <a:extLst>
              <a:ext uri="{FF2B5EF4-FFF2-40B4-BE49-F238E27FC236}">
                <a16:creationId xmlns:a16="http://schemas.microsoft.com/office/drawing/2014/main" id="{931655E4-399C-8841-B4C7-C899F1EB5121}"/>
              </a:ext>
            </a:extLst>
          </p:cNvPr>
          <p:cNvSpPr>
            <a:spLocks noGrp="1"/>
          </p:cNvSpPr>
          <p:nvPr>
            <p:ph type="body" sz="quarter" idx="46" hasCustomPrompt="1"/>
          </p:nvPr>
        </p:nvSpPr>
        <p:spPr>
          <a:xfrm>
            <a:off x="671484" y="1968012"/>
            <a:ext cx="2966985" cy="2541673"/>
          </a:xfrm>
        </p:spPr>
        <p:txBody>
          <a:bodyPr numCol="1" spcCol="288000" anchor="t">
            <a:noAutofit/>
          </a:bodyPr>
          <a:lstStyle>
            <a:lvl1pPr marL="0" marR="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sz="1400" b="1"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lang="en-IE" dirty="0"/>
              <a:t>Sub-Heading</a:t>
            </a:r>
            <a:endParaRPr lang="en-US" dirty="0"/>
          </a:p>
          <a:p>
            <a:pPr lvl="0"/>
            <a:endParaRPr lang="en-US" dirty="0"/>
          </a:p>
        </p:txBody>
      </p:sp>
      <p:sp>
        <p:nvSpPr>
          <p:cNvPr id="31" name="Text Placeholder 32">
            <a:extLst>
              <a:ext uri="{FF2B5EF4-FFF2-40B4-BE49-F238E27FC236}">
                <a16:creationId xmlns:a16="http://schemas.microsoft.com/office/drawing/2014/main" id="{9DD21B36-A2C1-AD45-BE5F-D8F066F37045}"/>
              </a:ext>
            </a:extLst>
          </p:cNvPr>
          <p:cNvSpPr>
            <a:spLocks noGrp="1"/>
          </p:cNvSpPr>
          <p:nvPr>
            <p:ph type="body" sz="quarter" idx="30" hasCustomPrompt="1"/>
          </p:nvPr>
        </p:nvSpPr>
        <p:spPr>
          <a:xfrm>
            <a:off x="671484" y="643386"/>
            <a:ext cx="2864232" cy="879667"/>
          </a:xfrm>
        </p:spPr>
        <p:txBody>
          <a:bodyPr>
            <a:noAutofit/>
          </a:bodyPr>
          <a:lstStyle>
            <a:lvl1pPr marL="0" indent="0" algn="l">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34" name="Slide Number Placeholder 5">
            <a:extLst>
              <a:ext uri="{FF2B5EF4-FFF2-40B4-BE49-F238E27FC236}">
                <a16:creationId xmlns:a16="http://schemas.microsoft.com/office/drawing/2014/main" id="{66C0C179-FB3C-3547-A845-9E5868105B59}"/>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36" name="Straight Connector 35">
            <a:extLst>
              <a:ext uri="{FF2B5EF4-FFF2-40B4-BE49-F238E27FC236}">
                <a16:creationId xmlns:a16="http://schemas.microsoft.com/office/drawing/2014/main" id="{9CCC2E37-306B-5A49-BEC4-B3BCD52C4E3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9" name="Picture Placeholder 38">
            <a:extLst>
              <a:ext uri="{FF2B5EF4-FFF2-40B4-BE49-F238E27FC236}">
                <a16:creationId xmlns:a16="http://schemas.microsoft.com/office/drawing/2014/main" id="{E4CC9847-5F0D-2747-965E-DDB49A0782BF}"/>
              </a:ext>
            </a:extLst>
          </p:cNvPr>
          <p:cNvSpPr>
            <a:spLocks noGrp="1"/>
          </p:cNvSpPr>
          <p:nvPr>
            <p:ph type="pic" sz="quarter" idx="41"/>
          </p:nvPr>
        </p:nvSpPr>
        <p:spPr>
          <a:xfrm>
            <a:off x="3921209" y="463140"/>
            <a:ext cx="3234704" cy="9108372"/>
          </a:xfrm>
          <a:custGeom>
            <a:avLst/>
            <a:gdLst>
              <a:gd name="connsiteX0" fmla="*/ 0 w 3234704"/>
              <a:gd name="connsiteY0" fmla="*/ 0 h 9108372"/>
              <a:gd name="connsiteX1" fmla="*/ 3233048 w 3234704"/>
              <a:gd name="connsiteY1" fmla="*/ 0 h 9108372"/>
              <a:gd name="connsiteX2" fmla="*/ 3233048 w 3234704"/>
              <a:gd name="connsiteY2" fmla="*/ 3484251 h 9108372"/>
              <a:gd name="connsiteX3" fmla="*/ 3234704 w 3234704"/>
              <a:gd name="connsiteY3" fmla="*/ 3484251 h 9108372"/>
              <a:gd name="connsiteX4" fmla="*/ 3234704 w 3234704"/>
              <a:gd name="connsiteY4" fmla="*/ 6526533 h 9108372"/>
              <a:gd name="connsiteX5" fmla="*/ 3177264 w 3234704"/>
              <a:gd name="connsiteY5" fmla="*/ 6526533 h 9108372"/>
              <a:gd name="connsiteX6" fmla="*/ 3177264 w 3234704"/>
              <a:gd name="connsiteY6" fmla="*/ 8212181 h 9108372"/>
              <a:gd name="connsiteX7" fmla="*/ 3234704 w 3234704"/>
              <a:gd name="connsiteY7" fmla="*/ 8212181 h 9108372"/>
              <a:gd name="connsiteX8" fmla="*/ 3234704 w 3234704"/>
              <a:gd name="connsiteY8" fmla="*/ 8772922 h 9108372"/>
              <a:gd name="connsiteX9" fmla="*/ 3233048 w 3234704"/>
              <a:gd name="connsiteY9" fmla="*/ 8772922 h 9108372"/>
              <a:gd name="connsiteX10" fmla="*/ 3233048 w 3234704"/>
              <a:gd name="connsiteY10" fmla="*/ 9108372 h 9108372"/>
              <a:gd name="connsiteX11" fmla="*/ 0 w 3234704"/>
              <a:gd name="connsiteY11" fmla="*/ 9108372 h 9108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34704" h="9108372">
                <a:moveTo>
                  <a:pt x="0" y="0"/>
                </a:moveTo>
                <a:lnTo>
                  <a:pt x="3233048" y="0"/>
                </a:lnTo>
                <a:lnTo>
                  <a:pt x="3233048" y="3484251"/>
                </a:lnTo>
                <a:lnTo>
                  <a:pt x="3234704" y="3484251"/>
                </a:lnTo>
                <a:lnTo>
                  <a:pt x="3234704" y="6526533"/>
                </a:lnTo>
                <a:lnTo>
                  <a:pt x="3177264" y="6526533"/>
                </a:lnTo>
                <a:lnTo>
                  <a:pt x="3177264" y="8212181"/>
                </a:lnTo>
                <a:lnTo>
                  <a:pt x="3234704" y="8212181"/>
                </a:lnTo>
                <a:lnTo>
                  <a:pt x="3234704" y="8772922"/>
                </a:lnTo>
                <a:lnTo>
                  <a:pt x="3233048" y="8772922"/>
                </a:lnTo>
                <a:lnTo>
                  <a:pt x="3233048" y="9108372"/>
                </a:lnTo>
                <a:lnTo>
                  <a:pt x="0" y="9108372"/>
                </a:lnTo>
                <a:close/>
              </a:path>
            </a:pathLst>
          </a:custGeom>
          <a:solidFill>
            <a:schemeClr val="bg1">
              <a:lumMod val="85000"/>
            </a:schemeClr>
          </a:solidFill>
          <a:ln>
            <a:noFill/>
          </a:ln>
        </p:spPr>
        <p:txBody>
          <a:bodyPr wrap="square">
            <a:noAutofit/>
          </a:bodyPr>
          <a:lstStyle>
            <a:lvl1pPr marL="0" indent="0">
              <a:buNone/>
              <a:defRPr sz="800"/>
            </a:lvl1pPr>
          </a:lstStyle>
          <a:p>
            <a:endParaRPr lang="en-US" dirty="0"/>
          </a:p>
        </p:txBody>
      </p:sp>
      <p:sp>
        <p:nvSpPr>
          <p:cNvPr id="40" name="Graphic 4">
            <a:extLst>
              <a:ext uri="{FF2B5EF4-FFF2-40B4-BE49-F238E27FC236}">
                <a16:creationId xmlns:a16="http://schemas.microsoft.com/office/drawing/2014/main" id="{B4FDC610-BDA8-F145-BC68-55F8A476E986}"/>
              </a:ext>
            </a:extLst>
          </p:cNvPr>
          <p:cNvSpPr/>
          <p:nvPr userDrawn="1"/>
        </p:nvSpPr>
        <p:spPr>
          <a:xfrm rot="10800000">
            <a:off x="7098479" y="6989673"/>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12" name="Text Box 5">
            <a:extLst>
              <a:ext uri="{FF2B5EF4-FFF2-40B4-BE49-F238E27FC236}">
                <a16:creationId xmlns:a16="http://schemas.microsoft.com/office/drawing/2014/main" id="{D745C0BB-C941-BA43-89DE-4800C935C6EF}"/>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222170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5"/>
            <a:ext cx="6520220" cy="206658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231620" y="10122572"/>
            <a:ext cx="1047264" cy="465822"/>
          </a:xfrm>
          <a:prstGeom prst="rect">
            <a:avLst/>
          </a:prstGeom>
        </p:spPr>
        <p:txBody>
          <a:bodyPr vert="horz" lIns="91440" tIns="45720" rIns="91440" bIns="45720" rtlCol="0" anchor="ctr"/>
          <a:lstStyle>
            <a:lvl1pPr algn="r">
              <a:defRPr sz="1200" b="0" i="0">
                <a:solidFill>
                  <a:srgbClr val="011E3B"/>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61" r:id="rId1"/>
    <p:sldLayoutId id="2147483683" r:id="rId2"/>
    <p:sldLayoutId id="2147483672" r:id="rId3"/>
    <p:sldLayoutId id="2147483688" r:id="rId4"/>
    <p:sldLayoutId id="2147483691" r:id="rId5"/>
    <p:sldLayoutId id="2147483692" r:id="rId6"/>
    <p:sldLayoutId id="2147483689" r:id="rId7"/>
    <p:sldLayoutId id="2147483684" r:id="rId8"/>
    <p:sldLayoutId id="2147483682" r:id="rId9"/>
    <p:sldLayoutId id="2147483681" r:id="rId10"/>
    <p:sldLayoutId id="2147483707" r:id="rId11"/>
    <p:sldLayoutId id="2147483665" r:id="rId12"/>
    <p:sldLayoutId id="2147483694" r:id="rId13"/>
    <p:sldLayoutId id="2147483695" r:id="rId14"/>
    <p:sldLayoutId id="2147483696" r:id="rId15"/>
    <p:sldLayoutId id="2147483697" r:id="rId16"/>
  </p:sldLayoutIdLst>
  <p:hf hdr="0"/>
  <p:txStyles>
    <p:titleStyle>
      <a:lvl1pPr algn="l" defTabSz="2072941" rtl="0" eaLnBrk="1" latinLnBrk="0" hangingPunct="1">
        <a:lnSpc>
          <a:spcPct val="90000"/>
        </a:lnSpc>
        <a:spcBef>
          <a:spcPct val="0"/>
        </a:spcBef>
        <a:buNone/>
        <a:defRPr sz="9975" kern="1200">
          <a:solidFill>
            <a:srgbClr val="011E3B"/>
          </a:solidFill>
          <a:latin typeface="Calibri" panose="020F0502020204030204" pitchFamily="34" charset="0"/>
          <a:ea typeface="+mj-ea"/>
          <a:cs typeface="Calibri" panose="020F0502020204030204" pitchFamily="34" charset="0"/>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creativespark.ie/" TargetMode="External"/><Relationship Id="rId2" Type="http://schemas.openxmlformats.org/officeDocument/2006/relationships/image" Target="../media/image10.png"/><Relationship Id="rId1" Type="http://schemas.openxmlformats.org/officeDocument/2006/relationships/slideLayout" Target="../slideLayouts/slideLayout13.xml"/><Relationship Id="rId5" Type="http://schemas.openxmlformats.org/officeDocument/2006/relationships/image" Target="../media/image12.jp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8" Type="http://schemas.openxmlformats.org/officeDocument/2006/relationships/hyperlink" Target="https://www.seai.ie/" TargetMode="External"/><Relationship Id="rId3" Type="http://schemas.openxmlformats.org/officeDocument/2006/relationships/hyperlink" Target="https://www.enterprise-ireland.com/en/" TargetMode="External"/><Relationship Id="rId7" Type="http://schemas.openxmlformats.org/officeDocument/2006/relationships/hyperlink" Target="createlouth.ie" TargetMode="External"/><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hyperlink" Target="https://www.louthcoco.ie/en/" TargetMode="External"/><Relationship Id="rId5" Type="http://schemas.openxmlformats.org/officeDocument/2006/relationships/hyperlink" Target="https://www.dundalkcu.ie/" TargetMode="External"/><Relationship Id="rId4" Type="http://schemas.openxmlformats.org/officeDocument/2006/relationships/hyperlink" Target="https://www.internationalfundforireland.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0903C9-246B-7E47-B2BA-D373B7DE169D}"/>
              </a:ext>
            </a:extLst>
          </p:cNvPr>
          <p:cNvSpPr>
            <a:spLocks noGrp="1"/>
          </p:cNvSpPr>
          <p:nvPr>
            <p:ph type="body" sz="quarter" idx="11"/>
          </p:nvPr>
        </p:nvSpPr>
        <p:spPr/>
        <p:txBody>
          <a:bodyPr/>
          <a:lstStyle/>
          <a:p>
            <a:r>
              <a:rPr lang="en-US" dirty="0"/>
              <a:t>CREATIVE SPARK</a:t>
            </a:r>
          </a:p>
        </p:txBody>
      </p:sp>
      <p:sp>
        <p:nvSpPr>
          <p:cNvPr id="4" name="Text Placeholder 3">
            <a:extLst>
              <a:ext uri="{FF2B5EF4-FFF2-40B4-BE49-F238E27FC236}">
                <a16:creationId xmlns:a16="http://schemas.microsoft.com/office/drawing/2014/main" id="{F483C1C9-1C14-B74D-BCAD-C43C4168025C}"/>
              </a:ext>
            </a:extLst>
          </p:cNvPr>
          <p:cNvSpPr>
            <a:spLocks noGrp="1"/>
          </p:cNvSpPr>
          <p:nvPr>
            <p:ph type="body" sz="quarter" idx="32"/>
          </p:nvPr>
        </p:nvSpPr>
        <p:spPr>
          <a:xfrm>
            <a:off x="508001" y="6639592"/>
            <a:ext cx="6727190" cy="2841967"/>
          </a:xfrm>
        </p:spPr>
        <p:txBody>
          <a:bodyPr/>
          <a:lstStyle/>
          <a:p>
            <a:r>
              <a:rPr lang="en-GB" dirty="0"/>
              <a:t>Creative Spark operates as a not-for-profit social enterprise in Dundalk, Ireland.  </a:t>
            </a:r>
            <a:r>
              <a:rPr lang="en-US" dirty="0"/>
              <a:t>Creative Spark, </a:t>
            </a:r>
            <a:r>
              <a:rPr lang="en-US" dirty="0" err="1"/>
              <a:t>centre</a:t>
            </a:r>
            <a:r>
              <a:rPr lang="en-US" dirty="0"/>
              <a:t> for creativity and innovation,</a:t>
            </a:r>
            <a:r>
              <a:rPr lang="en-GB" dirty="0"/>
              <a:t> launched in October 2012 with the goal of providing dedicated creative training and workspace facilities for new and established enterprises in county Louth. </a:t>
            </a:r>
            <a:r>
              <a:rPr lang="en-US" dirty="0"/>
              <a:t>Creative Spark was conceived with a clear focus on the development of the creative and innovative enterprise sector in this region and the use of creative practice to promote social engagement.</a:t>
            </a:r>
            <a:r>
              <a:rPr lang="en-GB" dirty="0"/>
              <a:t> </a:t>
            </a:r>
          </a:p>
          <a:p>
            <a:endParaRPr lang="en-GB" dirty="0"/>
          </a:p>
          <a:p>
            <a:r>
              <a:rPr lang="en-US" dirty="0"/>
              <a:t>Creative Spark corresponds to best practice principle that clustering creative and innovative businesses in a central multi-tenant enterprise hub can be a dynamic business stimulation strategy bringing wealth creation, job creation and knowledge advancement to an area. EU and national policies place a very firm strong emphasis on knowledge-driven businesses and industries, learning and skills, educational linkages and R&amp;D as the absolute drivers of regional economies. Therefore, Creative Spark seeks to stimulate and develop the region’s small and medium-sized enterprise (SME) sector and operate as a creative and innovative hub for the region offering a range of facilities, services and opportunities.</a:t>
            </a:r>
          </a:p>
          <a:p>
            <a:endParaRPr lang="en-US" dirty="0"/>
          </a:p>
          <a:p>
            <a:r>
              <a:rPr lang="en-US" dirty="0"/>
              <a:t>Dundalk is a showcase town for sustainability in Ireland, with the town becoming Irelands first sustainable energy zone in 2007, and currently part of a sustainable energy community </a:t>
            </a:r>
            <a:r>
              <a:rPr lang="en-US" dirty="0" err="1"/>
              <a:t>programme</a:t>
            </a:r>
            <a:r>
              <a:rPr lang="en-US" dirty="0"/>
              <a:t> established by SEAI (Sustainable Energy Authority Ireland).   Creative Spark was built with sustainability at the forefront of design in order to demonstrate a low-energy building solution in the sustainable energy zone in excess of the normal targets, with outcomes and learnings applicable across a range of sectors and building types.  The building was constructed with the aim of achieving an improvement in energy performance of up to 50% through building design and building management strategies. </a:t>
            </a:r>
          </a:p>
          <a:p>
            <a:endParaRPr lang="en-US" dirty="0"/>
          </a:p>
          <a:p>
            <a:endParaRPr lang="en-US" dirty="0"/>
          </a:p>
          <a:p>
            <a:endParaRPr lang="en-US" dirty="0"/>
          </a:p>
          <a:p>
            <a:endParaRPr lang="en-GB" dirty="0"/>
          </a:p>
        </p:txBody>
      </p:sp>
      <p:sp>
        <p:nvSpPr>
          <p:cNvPr id="5" name="Text Placeholder 4">
            <a:extLst>
              <a:ext uri="{FF2B5EF4-FFF2-40B4-BE49-F238E27FC236}">
                <a16:creationId xmlns:a16="http://schemas.microsoft.com/office/drawing/2014/main" id="{2DF29355-A474-164A-8F24-21568EE1B28D}"/>
              </a:ext>
            </a:extLst>
          </p:cNvPr>
          <p:cNvSpPr>
            <a:spLocks noGrp="1"/>
          </p:cNvSpPr>
          <p:nvPr>
            <p:ph type="body" sz="quarter" idx="58"/>
          </p:nvPr>
        </p:nvSpPr>
        <p:spPr/>
        <p:txBody>
          <a:bodyPr/>
          <a:lstStyle/>
          <a:p>
            <a:r>
              <a:rPr lang="en-US" dirty="0"/>
              <a:t>Company Name</a:t>
            </a:r>
          </a:p>
        </p:txBody>
      </p:sp>
      <p:sp>
        <p:nvSpPr>
          <p:cNvPr id="6" name="Text Placeholder 5">
            <a:extLst>
              <a:ext uri="{FF2B5EF4-FFF2-40B4-BE49-F238E27FC236}">
                <a16:creationId xmlns:a16="http://schemas.microsoft.com/office/drawing/2014/main" id="{94CC215A-6CAF-F740-9EB3-41B54EF2E2C1}"/>
              </a:ext>
            </a:extLst>
          </p:cNvPr>
          <p:cNvSpPr>
            <a:spLocks noGrp="1"/>
          </p:cNvSpPr>
          <p:nvPr>
            <p:ph type="body" sz="quarter" idx="59"/>
          </p:nvPr>
        </p:nvSpPr>
        <p:spPr>
          <a:xfrm>
            <a:off x="479913" y="3797816"/>
            <a:ext cx="3719156" cy="348400"/>
          </a:xfrm>
        </p:spPr>
        <p:txBody>
          <a:bodyPr/>
          <a:lstStyle/>
          <a:p>
            <a:r>
              <a:rPr lang="en-US" dirty="0"/>
              <a:t>Creative Spark </a:t>
            </a:r>
          </a:p>
        </p:txBody>
      </p:sp>
      <p:sp>
        <p:nvSpPr>
          <p:cNvPr id="7" name="Text Placeholder 6">
            <a:extLst>
              <a:ext uri="{FF2B5EF4-FFF2-40B4-BE49-F238E27FC236}">
                <a16:creationId xmlns:a16="http://schemas.microsoft.com/office/drawing/2014/main" id="{A3A06D0A-04AB-4944-B7E1-CE1DD976E461}"/>
              </a:ext>
            </a:extLst>
          </p:cNvPr>
          <p:cNvSpPr>
            <a:spLocks noGrp="1"/>
          </p:cNvSpPr>
          <p:nvPr>
            <p:ph type="body" sz="quarter" idx="60"/>
          </p:nvPr>
        </p:nvSpPr>
        <p:spPr/>
        <p:txBody>
          <a:bodyPr/>
          <a:lstStyle/>
          <a:p>
            <a:r>
              <a:rPr lang="en-US" dirty="0"/>
              <a:t>Date of Interview</a:t>
            </a:r>
          </a:p>
        </p:txBody>
      </p:sp>
      <p:sp>
        <p:nvSpPr>
          <p:cNvPr id="8" name="Text Placeholder 7">
            <a:extLst>
              <a:ext uri="{FF2B5EF4-FFF2-40B4-BE49-F238E27FC236}">
                <a16:creationId xmlns:a16="http://schemas.microsoft.com/office/drawing/2014/main" id="{52EB6B99-F7E7-F44A-9AF0-C9D7034B88FD}"/>
              </a:ext>
            </a:extLst>
          </p:cNvPr>
          <p:cNvSpPr>
            <a:spLocks noGrp="1"/>
          </p:cNvSpPr>
          <p:nvPr>
            <p:ph type="body" sz="quarter" idx="61"/>
          </p:nvPr>
        </p:nvSpPr>
        <p:spPr/>
        <p:txBody>
          <a:bodyPr/>
          <a:lstStyle/>
          <a:p>
            <a:r>
              <a:rPr lang="en-US" dirty="0"/>
              <a:t>28.07.21 via phone interview</a:t>
            </a:r>
          </a:p>
        </p:txBody>
      </p:sp>
      <p:sp>
        <p:nvSpPr>
          <p:cNvPr id="9" name="Text Placeholder 8">
            <a:extLst>
              <a:ext uri="{FF2B5EF4-FFF2-40B4-BE49-F238E27FC236}">
                <a16:creationId xmlns:a16="http://schemas.microsoft.com/office/drawing/2014/main" id="{04B0A19C-C24C-094D-B9F6-61BF132B262D}"/>
              </a:ext>
            </a:extLst>
          </p:cNvPr>
          <p:cNvSpPr>
            <a:spLocks noGrp="1"/>
          </p:cNvSpPr>
          <p:nvPr>
            <p:ph type="body" sz="quarter" idx="62"/>
          </p:nvPr>
        </p:nvSpPr>
        <p:spPr/>
        <p:txBody>
          <a:bodyPr/>
          <a:lstStyle/>
          <a:p>
            <a:r>
              <a:rPr lang="en-US" dirty="0"/>
              <a:t>Contact Person</a:t>
            </a:r>
          </a:p>
        </p:txBody>
      </p:sp>
      <p:sp>
        <p:nvSpPr>
          <p:cNvPr id="10" name="Text Placeholder 9">
            <a:extLst>
              <a:ext uri="{FF2B5EF4-FFF2-40B4-BE49-F238E27FC236}">
                <a16:creationId xmlns:a16="http://schemas.microsoft.com/office/drawing/2014/main" id="{507F3D4A-6191-224B-BD7F-C0FFDC009DB0}"/>
              </a:ext>
            </a:extLst>
          </p:cNvPr>
          <p:cNvSpPr>
            <a:spLocks noGrp="1"/>
          </p:cNvSpPr>
          <p:nvPr>
            <p:ph type="body" sz="quarter" idx="63"/>
          </p:nvPr>
        </p:nvSpPr>
        <p:spPr/>
        <p:txBody>
          <a:bodyPr/>
          <a:lstStyle/>
          <a:p>
            <a:r>
              <a:rPr lang="en-US" dirty="0"/>
              <a:t>Sarah Daly – Executive Director </a:t>
            </a:r>
          </a:p>
        </p:txBody>
      </p:sp>
      <p:sp>
        <p:nvSpPr>
          <p:cNvPr id="11" name="Text Placeholder 10">
            <a:extLst>
              <a:ext uri="{FF2B5EF4-FFF2-40B4-BE49-F238E27FC236}">
                <a16:creationId xmlns:a16="http://schemas.microsoft.com/office/drawing/2014/main" id="{E14989D5-0230-5C47-8142-8E9DC8A78ED4}"/>
              </a:ext>
            </a:extLst>
          </p:cNvPr>
          <p:cNvSpPr>
            <a:spLocks noGrp="1"/>
          </p:cNvSpPr>
          <p:nvPr>
            <p:ph type="body" sz="quarter" idx="64"/>
          </p:nvPr>
        </p:nvSpPr>
        <p:spPr/>
        <p:txBody>
          <a:bodyPr/>
          <a:lstStyle/>
          <a:p>
            <a:r>
              <a:rPr lang="en-US" dirty="0"/>
              <a:t>Email</a:t>
            </a:r>
          </a:p>
        </p:txBody>
      </p:sp>
      <p:sp>
        <p:nvSpPr>
          <p:cNvPr id="12" name="Text Placeholder 11">
            <a:extLst>
              <a:ext uri="{FF2B5EF4-FFF2-40B4-BE49-F238E27FC236}">
                <a16:creationId xmlns:a16="http://schemas.microsoft.com/office/drawing/2014/main" id="{ECC7D563-6E5D-B348-B050-5B3C32402AFA}"/>
              </a:ext>
            </a:extLst>
          </p:cNvPr>
          <p:cNvSpPr>
            <a:spLocks noGrp="1"/>
          </p:cNvSpPr>
          <p:nvPr>
            <p:ph type="body" sz="quarter" idx="65"/>
          </p:nvPr>
        </p:nvSpPr>
        <p:spPr/>
        <p:txBody>
          <a:bodyPr/>
          <a:lstStyle/>
          <a:p>
            <a:r>
              <a:rPr lang="en-US" dirty="0"/>
              <a:t>sarah@creativespark.ie</a:t>
            </a:r>
          </a:p>
        </p:txBody>
      </p:sp>
      <p:sp>
        <p:nvSpPr>
          <p:cNvPr id="13" name="Slide Number Placeholder 12">
            <a:extLst>
              <a:ext uri="{FF2B5EF4-FFF2-40B4-BE49-F238E27FC236}">
                <a16:creationId xmlns:a16="http://schemas.microsoft.com/office/drawing/2014/main" id="{5EEE723D-0BA6-7C4A-B64F-9344B2DD152B}"/>
              </a:ext>
            </a:extLst>
          </p:cNvPr>
          <p:cNvSpPr>
            <a:spLocks noGrp="1"/>
          </p:cNvSpPr>
          <p:nvPr>
            <p:ph type="sldNum" sz="quarter" idx="4"/>
          </p:nvPr>
        </p:nvSpPr>
        <p:spPr/>
        <p:txBody>
          <a:bodyPr/>
          <a:lstStyle/>
          <a:p>
            <a:fld id="{CB2079F2-58AF-ED44-82D7-E04B2F6FD686}" type="slidenum">
              <a:rPr lang="en-US" smtClean="0"/>
              <a:pPr/>
              <a:t>1</a:t>
            </a:fld>
            <a:endParaRPr lang="en-US" dirty="0"/>
          </a:p>
        </p:txBody>
      </p:sp>
      <p:pic>
        <p:nvPicPr>
          <p:cNvPr id="26" name="Picture Placeholder 25">
            <a:extLst>
              <a:ext uri="{FF2B5EF4-FFF2-40B4-BE49-F238E27FC236}">
                <a16:creationId xmlns:a16="http://schemas.microsoft.com/office/drawing/2014/main" id="{D6263DC2-4C22-D44E-A622-FFA45A338AE5}"/>
              </a:ext>
            </a:extLst>
          </p:cNvPr>
          <p:cNvPicPr>
            <a:picLocks noGrp="1" noChangeAspect="1"/>
          </p:cNvPicPr>
          <p:nvPr>
            <p:ph type="pic" sz="quarter" idx="56"/>
          </p:nvPr>
        </p:nvPicPr>
        <p:blipFill>
          <a:blip r:embed="rId2"/>
          <a:srcRect l="13276" r="13276"/>
          <a:stretch/>
        </p:blipFill>
        <p:spPr>
          <a:xfrm>
            <a:off x="4928344" y="4285284"/>
            <a:ext cx="2648788" cy="1685456"/>
          </a:xfrm>
        </p:spPr>
      </p:pic>
      <p:grpSp>
        <p:nvGrpSpPr>
          <p:cNvPr id="20" name="Group 19">
            <a:extLst>
              <a:ext uri="{FF2B5EF4-FFF2-40B4-BE49-F238E27FC236}">
                <a16:creationId xmlns:a16="http://schemas.microsoft.com/office/drawing/2014/main" id="{5D357A13-382B-B243-859A-539A3C721959}"/>
              </a:ext>
            </a:extLst>
          </p:cNvPr>
          <p:cNvGrpSpPr/>
          <p:nvPr/>
        </p:nvGrpSpPr>
        <p:grpSpPr>
          <a:xfrm>
            <a:off x="4225123" y="5147391"/>
            <a:ext cx="940579" cy="832733"/>
            <a:chOff x="3932088" y="3269513"/>
            <a:chExt cx="940579" cy="832733"/>
          </a:xfrm>
        </p:grpSpPr>
        <p:sp>
          <p:nvSpPr>
            <p:cNvPr id="22" name="Freeform 21">
              <a:extLst>
                <a:ext uri="{FF2B5EF4-FFF2-40B4-BE49-F238E27FC236}">
                  <a16:creationId xmlns:a16="http://schemas.microsoft.com/office/drawing/2014/main" id="{CA06B990-3576-4F4F-9A19-DBB7F3CAA687}"/>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4BA41"/>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a:p>
          </p:txBody>
        </p:sp>
        <p:sp>
          <p:nvSpPr>
            <p:cNvPr id="23" name="Rectangle 22">
              <a:extLst>
                <a:ext uri="{FF2B5EF4-FFF2-40B4-BE49-F238E27FC236}">
                  <a16:creationId xmlns:a16="http://schemas.microsoft.com/office/drawing/2014/main" id="{1A3AB058-F67F-4943-BA56-86D5CC93578D}"/>
                </a:ext>
              </a:extLst>
            </p:cNvPr>
            <p:cNvSpPr/>
            <p:nvPr/>
          </p:nvSpPr>
          <p:spPr>
            <a:xfrm rot="585404">
              <a:off x="3932088" y="3479589"/>
              <a:ext cx="940579" cy="473528"/>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CLICK</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TO VIEW</a:t>
              </a:r>
              <a:endParaRPr lang="en-IE" sz="1600" b="1" dirty="0">
                <a:solidFill>
                  <a:schemeClr val="bg1"/>
                </a:solidFill>
                <a:latin typeface="Calibri" panose="020F0502020204030204" pitchFamily="34" charset="0"/>
                <a:cs typeface="Calibri" panose="020F0502020204030204" pitchFamily="34" charset="0"/>
              </a:endParaRPr>
            </a:p>
          </p:txBody>
        </p:sp>
      </p:grpSp>
      <p:grpSp>
        <p:nvGrpSpPr>
          <p:cNvPr id="29" name="Graphic 791">
            <a:extLst>
              <a:ext uri="{FF2B5EF4-FFF2-40B4-BE49-F238E27FC236}">
                <a16:creationId xmlns:a16="http://schemas.microsoft.com/office/drawing/2014/main" id="{0ECA0C91-6268-4947-8931-E87A8CCE7DE9}"/>
              </a:ext>
            </a:extLst>
          </p:cNvPr>
          <p:cNvGrpSpPr>
            <a:grpSpLocks noChangeAspect="1"/>
          </p:cNvGrpSpPr>
          <p:nvPr/>
        </p:nvGrpSpPr>
        <p:grpSpPr>
          <a:xfrm>
            <a:off x="508001" y="2954365"/>
            <a:ext cx="572400" cy="572400"/>
            <a:chOff x="3716525" y="3126196"/>
            <a:chExt cx="960078" cy="960078"/>
          </a:xfrm>
        </p:grpSpPr>
        <p:sp>
          <p:nvSpPr>
            <p:cNvPr id="30" name="Freeform 29">
              <a:extLst>
                <a:ext uri="{FF2B5EF4-FFF2-40B4-BE49-F238E27FC236}">
                  <a16:creationId xmlns:a16="http://schemas.microsoft.com/office/drawing/2014/main" id="{8CF8BC74-E97C-F44B-9E83-2946CECF7463}"/>
                </a:ext>
              </a:extLst>
            </p:cNvPr>
            <p:cNvSpPr/>
            <p:nvPr/>
          </p:nvSpPr>
          <p:spPr>
            <a:xfrm>
              <a:off x="3716525" y="3126196"/>
              <a:ext cx="960078" cy="960078"/>
            </a:xfrm>
            <a:custGeom>
              <a:avLst/>
              <a:gdLst>
                <a:gd name="connsiteX0" fmla="*/ 480040 w 960078"/>
                <a:gd name="connsiteY0" fmla="*/ 960079 h 960078"/>
                <a:gd name="connsiteX1" fmla="*/ 960079 w 960078"/>
                <a:gd name="connsiteY1" fmla="*/ 480039 h 960078"/>
                <a:gd name="connsiteX2" fmla="*/ 480040 w 960078"/>
                <a:gd name="connsiteY2" fmla="*/ 0 h 960078"/>
                <a:gd name="connsiteX3" fmla="*/ 0 w 960078"/>
                <a:gd name="connsiteY3" fmla="*/ 480039 h 960078"/>
                <a:gd name="connsiteX4" fmla="*/ 480040 w 960078"/>
                <a:gd name="connsiteY4" fmla="*/ 960079 h 960078"/>
                <a:gd name="connsiteX5" fmla="*/ 480040 w 960078"/>
                <a:gd name="connsiteY5" fmla="*/ 960079 h 960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0078" h="960078">
                  <a:moveTo>
                    <a:pt x="480040" y="960079"/>
                  </a:moveTo>
                  <a:cubicBezTo>
                    <a:pt x="745573" y="960079"/>
                    <a:pt x="960079" y="745573"/>
                    <a:pt x="960079" y="480039"/>
                  </a:cubicBezTo>
                  <a:cubicBezTo>
                    <a:pt x="960079" y="214506"/>
                    <a:pt x="745573" y="0"/>
                    <a:pt x="480040" y="0"/>
                  </a:cubicBezTo>
                  <a:cubicBezTo>
                    <a:pt x="215451" y="0"/>
                    <a:pt x="0" y="214506"/>
                    <a:pt x="0" y="480039"/>
                  </a:cubicBezTo>
                  <a:cubicBezTo>
                    <a:pt x="0" y="745573"/>
                    <a:pt x="215451" y="960079"/>
                    <a:pt x="480040" y="960079"/>
                  </a:cubicBezTo>
                  <a:lnTo>
                    <a:pt x="480040" y="960079"/>
                  </a:lnTo>
                  <a:close/>
                </a:path>
              </a:pathLst>
            </a:custGeom>
            <a:solidFill>
              <a:srgbClr val="FFFFFF"/>
            </a:solidFill>
            <a:ln w="9442"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83BF3319-0CD0-0F40-A217-D8986A0821BB}"/>
                </a:ext>
              </a:extLst>
            </p:cNvPr>
            <p:cNvSpPr/>
            <p:nvPr/>
          </p:nvSpPr>
          <p:spPr>
            <a:xfrm>
              <a:off x="3790232" y="3272665"/>
              <a:ext cx="173872" cy="667141"/>
            </a:xfrm>
            <a:custGeom>
              <a:avLst/>
              <a:gdLst>
                <a:gd name="connsiteX0" fmla="*/ 173872 w 173872"/>
                <a:gd name="connsiteY0" fmla="*/ 667141 h 667141"/>
                <a:gd name="connsiteX1" fmla="*/ 173872 w 173872"/>
                <a:gd name="connsiteY1" fmla="*/ 0 h 667141"/>
                <a:gd name="connsiteX2" fmla="*/ 0 w 173872"/>
                <a:gd name="connsiteY2" fmla="*/ 333571 h 667141"/>
                <a:gd name="connsiteX3" fmla="*/ 173872 w 173872"/>
                <a:gd name="connsiteY3" fmla="*/ 667141 h 667141"/>
                <a:gd name="connsiteX4" fmla="*/ 173872 w 173872"/>
                <a:gd name="connsiteY4" fmla="*/ 667141 h 667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2" h="667141">
                  <a:moveTo>
                    <a:pt x="173872" y="667141"/>
                  </a:moveTo>
                  <a:lnTo>
                    <a:pt x="173872" y="0"/>
                  </a:lnTo>
                  <a:cubicBezTo>
                    <a:pt x="68982" y="73707"/>
                    <a:pt x="0" y="195607"/>
                    <a:pt x="0" y="333571"/>
                  </a:cubicBezTo>
                  <a:cubicBezTo>
                    <a:pt x="0" y="471535"/>
                    <a:pt x="68982" y="593434"/>
                    <a:pt x="173872" y="667141"/>
                  </a:cubicBezTo>
                  <a:lnTo>
                    <a:pt x="173872" y="667141"/>
                  </a:lnTo>
                  <a:close/>
                </a:path>
              </a:pathLst>
            </a:custGeom>
            <a:solidFill>
              <a:srgbClr val="3F9A64"/>
            </a:solidFill>
            <a:ln w="9442"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62381F2C-DB3A-C34F-B82A-AE701828C4B3}"/>
                </a:ext>
              </a:extLst>
            </p:cNvPr>
            <p:cNvSpPr/>
            <p:nvPr/>
          </p:nvSpPr>
          <p:spPr>
            <a:xfrm>
              <a:off x="3965049" y="3199903"/>
              <a:ext cx="463975" cy="812665"/>
            </a:xfrm>
            <a:custGeom>
              <a:avLst/>
              <a:gdLst>
                <a:gd name="connsiteX0" fmla="*/ 227735 w 463975"/>
                <a:gd name="connsiteY0" fmla="*/ 812665 h 812665"/>
                <a:gd name="connsiteX1" fmla="*/ 236240 w 463975"/>
                <a:gd name="connsiteY1" fmla="*/ 812665 h 812665"/>
                <a:gd name="connsiteX2" fmla="*/ 463975 w 463975"/>
                <a:gd name="connsiteY2" fmla="*/ 739903 h 812665"/>
                <a:gd name="connsiteX3" fmla="*/ 463975 w 463975"/>
                <a:gd name="connsiteY3" fmla="*/ 72762 h 812665"/>
                <a:gd name="connsiteX4" fmla="*/ 233405 w 463975"/>
                <a:gd name="connsiteY4" fmla="*/ 0 h 812665"/>
                <a:gd name="connsiteX5" fmla="*/ 230570 w 463975"/>
                <a:gd name="connsiteY5" fmla="*/ 0 h 812665"/>
                <a:gd name="connsiteX6" fmla="*/ 0 w 463975"/>
                <a:gd name="connsiteY6" fmla="*/ 72762 h 812665"/>
                <a:gd name="connsiteX7" fmla="*/ 0 w 463975"/>
                <a:gd name="connsiteY7" fmla="*/ 739903 h 812665"/>
                <a:gd name="connsiteX8" fmla="*/ 227735 w 463975"/>
                <a:gd name="connsiteY8" fmla="*/ 812665 h 812665"/>
                <a:gd name="connsiteX9" fmla="*/ 227735 w 463975"/>
                <a:gd name="connsiteY9" fmla="*/ 812665 h 812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3975" h="812665">
                  <a:moveTo>
                    <a:pt x="227735" y="812665"/>
                  </a:moveTo>
                  <a:lnTo>
                    <a:pt x="236240" y="812665"/>
                  </a:lnTo>
                  <a:cubicBezTo>
                    <a:pt x="321286" y="811720"/>
                    <a:pt x="399718" y="785261"/>
                    <a:pt x="463975" y="739903"/>
                  </a:cubicBezTo>
                  <a:lnTo>
                    <a:pt x="463975" y="72762"/>
                  </a:lnTo>
                  <a:cubicBezTo>
                    <a:pt x="398773" y="27404"/>
                    <a:pt x="319396" y="0"/>
                    <a:pt x="233405" y="0"/>
                  </a:cubicBezTo>
                  <a:lnTo>
                    <a:pt x="230570" y="0"/>
                  </a:lnTo>
                  <a:cubicBezTo>
                    <a:pt x="144579" y="0"/>
                    <a:pt x="65202" y="27404"/>
                    <a:pt x="0" y="72762"/>
                  </a:cubicBezTo>
                  <a:lnTo>
                    <a:pt x="0" y="739903"/>
                  </a:lnTo>
                  <a:cubicBezTo>
                    <a:pt x="64257" y="785261"/>
                    <a:pt x="142689" y="811720"/>
                    <a:pt x="227735" y="812665"/>
                  </a:cubicBezTo>
                  <a:lnTo>
                    <a:pt x="227735" y="812665"/>
                  </a:lnTo>
                  <a:close/>
                </a:path>
              </a:pathLst>
            </a:custGeom>
            <a:solidFill>
              <a:srgbClr val="FFFFFF"/>
            </a:solidFill>
            <a:ln w="9442"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FF3F19C8-829F-7842-82E8-19E7CDF6B31A}"/>
                </a:ext>
              </a:extLst>
            </p:cNvPr>
            <p:cNvSpPr/>
            <p:nvPr/>
          </p:nvSpPr>
          <p:spPr>
            <a:xfrm>
              <a:off x="4429024" y="3272665"/>
              <a:ext cx="173882" cy="667141"/>
            </a:xfrm>
            <a:custGeom>
              <a:avLst/>
              <a:gdLst>
                <a:gd name="connsiteX0" fmla="*/ 0 w 173882"/>
                <a:gd name="connsiteY0" fmla="*/ 0 h 667141"/>
                <a:gd name="connsiteX1" fmla="*/ 0 w 173882"/>
                <a:gd name="connsiteY1" fmla="*/ 667141 h 667141"/>
                <a:gd name="connsiteX2" fmla="*/ 173872 w 173882"/>
                <a:gd name="connsiteY2" fmla="*/ 333571 h 667141"/>
                <a:gd name="connsiteX3" fmla="*/ 0 w 173882"/>
                <a:gd name="connsiteY3" fmla="*/ 0 h 667141"/>
                <a:gd name="connsiteX4" fmla="*/ 0 w 173882"/>
                <a:gd name="connsiteY4" fmla="*/ 0 h 667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82" h="667141">
                  <a:moveTo>
                    <a:pt x="0" y="0"/>
                  </a:moveTo>
                  <a:lnTo>
                    <a:pt x="0" y="667141"/>
                  </a:lnTo>
                  <a:cubicBezTo>
                    <a:pt x="104890" y="593434"/>
                    <a:pt x="173872" y="471535"/>
                    <a:pt x="173872" y="333571"/>
                  </a:cubicBezTo>
                  <a:cubicBezTo>
                    <a:pt x="174817" y="195607"/>
                    <a:pt x="105835" y="73707"/>
                    <a:pt x="0" y="0"/>
                  </a:cubicBezTo>
                  <a:lnTo>
                    <a:pt x="0" y="0"/>
                  </a:lnTo>
                  <a:close/>
                </a:path>
              </a:pathLst>
            </a:custGeom>
            <a:solidFill>
              <a:srgbClr val="ED7E46"/>
            </a:solidFill>
            <a:ln w="9442" cap="flat">
              <a:noFill/>
              <a:prstDash val="solid"/>
              <a:miter/>
            </a:ln>
          </p:spPr>
          <p:txBody>
            <a:bodyPr rtlCol="0" anchor="ctr"/>
            <a:lstStyle/>
            <a:p>
              <a:endParaRPr lang="en-US"/>
            </a:p>
          </p:txBody>
        </p:sp>
      </p:grpSp>
      <p:pic>
        <p:nvPicPr>
          <p:cNvPr id="14" name="Picture Placeholder 13"/>
          <p:cNvPicPr>
            <a:picLocks noGrp="1" noChangeAspect="1"/>
          </p:cNvPicPr>
          <p:nvPr>
            <p:ph type="pic" sz="quarter" idx="17"/>
          </p:nvPr>
        </p:nvPicPr>
        <p:blipFill rotWithShape="1">
          <a:blip r:embed="rId4"/>
          <a:srcRect l="-1427" t="15828" r="1427" b="20836"/>
          <a:stretch/>
        </p:blipFill>
        <p:spPr>
          <a:prstGeom prst="rect">
            <a:avLst/>
          </a:prstGeom>
        </p:spPr>
      </p:pic>
      <p:pic>
        <p:nvPicPr>
          <p:cNvPr id="15" name="Picture 14" descr="A picture containing shape&#10;&#10;Description automatically generated">
            <a:extLst>
              <a:ext uri="{FF2B5EF4-FFF2-40B4-BE49-F238E27FC236}">
                <a16:creationId xmlns:a16="http://schemas.microsoft.com/office/drawing/2014/main" id="{E3B33539-0F2E-D68D-4123-EC82A0117154}"/>
              </a:ext>
            </a:extLst>
          </p:cNvPr>
          <p:cNvPicPr>
            <a:picLocks noChangeAspect="1"/>
          </p:cNvPicPr>
          <p:nvPr/>
        </p:nvPicPr>
        <p:blipFill>
          <a:blip r:embed="rId5"/>
          <a:stretch>
            <a:fillRect/>
          </a:stretch>
        </p:blipFill>
        <p:spPr>
          <a:xfrm>
            <a:off x="5517636" y="3375214"/>
            <a:ext cx="998662" cy="717504"/>
          </a:xfrm>
          <a:prstGeom prst="rect">
            <a:avLst/>
          </a:prstGeom>
        </p:spPr>
      </p:pic>
    </p:spTree>
    <p:extLst>
      <p:ext uri="{BB962C8B-B14F-4D97-AF65-F5344CB8AC3E}">
        <p14:creationId xmlns:p14="http://schemas.microsoft.com/office/powerpoint/2010/main" val="3952445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87961-8A82-264F-B7EE-1D4A01A5D1E4}"/>
              </a:ext>
            </a:extLst>
          </p:cNvPr>
          <p:cNvSpPr>
            <a:spLocks noGrp="1"/>
          </p:cNvSpPr>
          <p:nvPr>
            <p:ph type="sldNum" sz="quarter" idx="4"/>
          </p:nvPr>
        </p:nvSpPr>
        <p:spPr>
          <a:xfrm>
            <a:off x="6246356" y="10043045"/>
            <a:ext cx="988834" cy="465822"/>
          </a:xfrm>
        </p:spPr>
        <p:txBody>
          <a:bodyPr/>
          <a:lstStyle/>
          <a:p>
            <a:fld id="{CB2079F2-58AF-ED44-82D7-E04B2F6FD686}" type="slidenum">
              <a:rPr lang="en-US" smtClean="0"/>
              <a:pPr/>
              <a:t>2</a:t>
            </a:fld>
            <a:endParaRPr lang="en-US" dirty="0"/>
          </a:p>
        </p:txBody>
      </p:sp>
      <p:sp>
        <p:nvSpPr>
          <p:cNvPr id="3" name="Text Placeholder 2">
            <a:extLst>
              <a:ext uri="{FF2B5EF4-FFF2-40B4-BE49-F238E27FC236}">
                <a16:creationId xmlns:a16="http://schemas.microsoft.com/office/drawing/2014/main" id="{6CEFDCE5-542B-EB40-8D0D-A1DE30A87960}"/>
              </a:ext>
            </a:extLst>
          </p:cNvPr>
          <p:cNvSpPr>
            <a:spLocks noGrp="1"/>
          </p:cNvSpPr>
          <p:nvPr>
            <p:ph type="body" sz="quarter" idx="42"/>
          </p:nvPr>
        </p:nvSpPr>
        <p:spPr>
          <a:xfrm>
            <a:off x="463814" y="1126257"/>
            <a:ext cx="2869590" cy="969101"/>
          </a:xfrm>
        </p:spPr>
        <p:txBody>
          <a:bodyPr/>
          <a:lstStyle/>
          <a:p>
            <a:r>
              <a:rPr lang="en-US" dirty="0"/>
              <a:t>HOW </a:t>
            </a:r>
            <a:r>
              <a:rPr lang="en-US" dirty="0">
                <a:solidFill>
                  <a:schemeClr val="bg1"/>
                </a:solidFill>
                <a:highlight>
                  <a:srgbClr val="84BA41"/>
                </a:highlight>
              </a:rPr>
              <a:t>MANY STAFF </a:t>
            </a:r>
            <a:r>
              <a:rPr lang="en-US" dirty="0"/>
              <a:t>IS DIRECTLY EMPLOYED BY THE ORGANISATION?</a:t>
            </a:r>
          </a:p>
        </p:txBody>
      </p:sp>
      <p:sp>
        <p:nvSpPr>
          <p:cNvPr id="4" name="Text Placeholder 3">
            <a:extLst>
              <a:ext uri="{FF2B5EF4-FFF2-40B4-BE49-F238E27FC236}">
                <a16:creationId xmlns:a16="http://schemas.microsoft.com/office/drawing/2014/main" id="{86D92E6C-9587-BF4F-82E3-F4AE13484BE7}"/>
              </a:ext>
            </a:extLst>
          </p:cNvPr>
          <p:cNvSpPr>
            <a:spLocks noGrp="1"/>
          </p:cNvSpPr>
          <p:nvPr>
            <p:ph type="body" sz="quarter" idx="44"/>
          </p:nvPr>
        </p:nvSpPr>
        <p:spPr>
          <a:xfrm>
            <a:off x="3611475" y="1126257"/>
            <a:ext cx="3566031" cy="1703334"/>
          </a:xfrm>
        </p:spPr>
        <p:txBody>
          <a:bodyPr/>
          <a:lstStyle/>
          <a:p>
            <a:r>
              <a:rPr lang="en-US" dirty="0"/>
              <a:t>IN ADDITION TO STAFF  PRE COVID, HOW MANY </a:t>
            </a:r>
            <a:r>
              <a:rPr lang="en-US" dirty="0">
                <a:solidFill>
                  <a:schemeClr val="bg1"/>
                </a:solidFill>
                <a:highlight>
                  <a:srgbClr val="84BA41"/>
                </a:highlight>
              </a:rPr>
              <a:t>PEOPLE ACCESS THE BUILDING</a:t>
            </a:r>
            <a:r>
              <a:rPr lang="en-US" dirty="0"/>
              <a:t>  ?</a:t>
            </a:r>
            <a:r>
              <a:rPr lang="en-US" dirty="0">
                <a:solidFill>
                  <a:schemeClr val="bg1"/>
                </a:solidFill>
              </a:rPr>
              <a:t> </a:t>
            </a:r>
            <a:r>
              <a:rPr lang="en-US" b="0" dirty="0">
                <a:solidFill>
                  <a:schemeClr val="tx1"/>
                </a:solidFill>
              </a:rPr>
              <a:t>(</a:t>
            </a:r>
            <a:r>
              <a:rPr lang="en-US" b="0" dirty="0" err="1">
                <a:solidFill>
                  <a:schemeClr val="tx1"/>
                </a:solidFill>
              </a:rPr>
              <a:t>eg</a:t>
            </a:r>
            <a:r>
              <a:rPr lang="en-US" b="0" dirty="0">
                <a:solidFill>
                  <a:schemeClr val="tx1"/>
                </a:solidFill>
              </a:rPr>
              <a:t> tenants, students, members of the public </a:t>
            </a:r>
            <a:r>
              <a:rPr lang="en-US" b="0" dirty="0" err="1">
                <a:solidFill>
                  <a:schemeClr val="tx1"/>
                </a:solidFill>
              </a:rPr>
              <a:t>etc</a:t>
            </a:r>
            <a:r>
              <a:rPr lang="en-US" b="0" dirty="0">
                <a:solidFill>
                  <a:schemeClr val="tx1"/>
                </a:solidFill>
              </a:rPr>
              <a:t>) </a:t>
            </a:r>
          </a:p>
          <a:p>
            <a:endParaRPr lang="en-US" dirty="0"/>
          </a:p>
        </p:txBody>
      </p:sp>
      <p:sp>
        <p:nvSpPr>
          <p:cNvPr id="6" name="Text Placeholder 5">
            <a:extLst>
              <a:ext uri="{FF2B5EF4-FFF2-40B4-BE49-F238E27FC236}">
                <a16:creationId xmlns:a16="http://schemas.microsoft.com/office/drawing/2014/main" id="{43564586-A1E1-6B4E-8DC1-4A51811B1E25}"/>
              </a:ext>
            </a:extLst>
          </p:cNvPr>
          <p:cNvSpPr>
            <a:spLocks noGrp="1"/>
          </p:cNvSpPr>
          <p:nvPr>
            <p:ph type="body" sz="quarter" idx="46"/>
          </p:nvPr>
        </p:nvSpPr>
        <p:spPr>
          <a:xfrm>
            <a:off x="369093" y="3462367"/>
            <a:ext cx="3528311" cy="969099"/>
          </a:xfrm>
        </p:spPr>
        <p:txBody>
          <a:bodyPr/>
          <a:lstStyle/>
          <a:p>
            <a:r>
              <a:rPr lang="en-GB" dirty="0"/>
              <a:t>HOW LONG HAS THE ORGANISATION BEEN </a:t>
            </a:r>
            <a:r>
              <a:rPr lang="en-GB" dirty="0">
                <a:solidFill>
                  <a:schemeClr val="bg1"/>
                </a:solidFill>
                <a:highlight>
                  <a:srgbClr val="84BA41"/>
                </a:highlight>
              </a:rPr>
              <a:t>DRIVING A GREEN REVOLUTION/ INTRODUCED SDG POLICY’S </a:t>
            </a:r>
            <a:r>
              <a:rPr lang="en-GB" dirty="0">
                <a:solidFill>
                  <a:schemeClr val="bg1"/>
                </a:solidFill>
              </a:rPr>
              <a:t>  </a:t>
            </a:r>
            <a:r>
              <a:rPr lang="en-GB" dirty="0"/>
              <a:t>OR ACTIONS? </a:t>
            </a:r>
          </a:p>
          <a:p>
            <a:endParaRPr lang="en-US" dirty="0"/>
          </a:p>
        </p:txBody>
      </p:sp>
      <p:sp>
        <p:nvSpPr>
          <p:cNvPr id="7" name="Text Placeholder 6">
            <a:extLst>
              <a:ext uri="{FF2B5EF4-FFF2-40B4-BE49-F238E27FC236}">
                <a16:creationId xmlns:a16="http://schemas.microsoft.com/office/drawing/2014/main" id="{075781C2-8583-C745-B542-DD9FFE879722}"/>
              </a:ext>
            </a:extLst>
          </p:cNvPr>
          <p:cNvSpPr>
            <a:spLocks noGrp="1"/>
          </p:cNvSpPr>
          <p:nvPr>
            <p:ph type="body" sz="quarter" idx="47"/>
          </p:nvPr>
        </p:nvSpPr>
        <p:spPr>
          <a:xfrm>
            <a:off x="4033877" y="3822115"/>
            <a:ext cx="3143631" cy="403361"/>
          </a:xfrm>
        </p:spPr>
        <p:txBody>
          <a:bodyPr/>
          <a:lstStyle/>
          <a:p>
            <a:r>
              <a:rPr lang="en-GB" sz="1500" b="1" dirty="0">
                <a:solidFill>
                  <a:srgbClr val="297239"/>
                </a:solidFill>
              </a:rPr>
              <a:t>WITHIN  LAST </a:t>
            </a:r>
            <a:r>
              <a:rPr lang="en-GB" sz="2400" b="1" dirty="0">
                <a:solidFill>
                  <a:srgbClr val="84BA41"/>
                </a:solidFill>
              </a:rPr>
              <a:t>10</a:t>
            </a:r>
            <a:r>
              <a:rPr lang="en-GB" sz="1500" b="1" dirty="0">
                <a:solidFill>
                  <a:srgbClr val="297239"/>
                </a:solidFill>
              </a:rPr>
              <a:t> YEARS </a:t>
            </a:r>
            <a:endParaRPr lang="en-IE" sz="1500" b="1" dirty="0">
              <a:solidFill>
                <a:srgbClr val="297239"/>
              </a:solidFill>
            </a:endParaRPr>
          </a:p>
          <a:p>
            <a:endParaRPr lang="en-US" dirty="0"/>
          </a:p>
          <a:p>
            <a:endParaRPr lang="en-US" dirty="0"/>
          </a:p>
        </p:txBody>
      </p:sp>
      <p:sp>
        <p:nvSpPr>
          <p:cNvPr id="8" name="Text Placeholder 7">
            <a:extLst>
              <a:ext uri="{FF2B5EF4-FFF2-40B4-BE49-F238E27FC236}">
                <a16:creationId xmlns:a16="http://schemas.microsoft.com/office/drawing/2014/main" id="{BCF811A8-4E7B-F047-AE00-5532C532724A}"/>
              </a:ext>
            </a:extLst>
          </p:cNvPr>
          <p:cNvSpPr>
            <a:spLocks noGrp="1"/>
          </p:cNvSpPr>
          <p:nvPr>
            <p:ph type="body" sz="quarter" idx="48"/>
          </p:nvPr>
        </p:nvSpPr>
        <p:spPr>
          <a:xfrm>
            <a:off x="396066" y="4513572"/>
            <a:ext cx="2959706" cy="600446"/>
          </a:xfrm>
        </p:spPr>
        <p:txBody>
          <a:bodyPr/>
          <a:lstStyle/>
          <a:p>
            <a:r>
              <a:rPr lang="en-GB" dirty="0"/>
              <a:t>WHAT </a:t>
            </a:r>
            <a:r>
              <a:rPr lang="en-GB" dirty="0">
                <a:solidFill>
                  <a:schemeClr val="bg1"/>
                </a:solidFill>
                <a:highlight>
                  <a:srgbClr val="84BA41"/>
                </a:highlight>
              </a:rPr>
              <a:t>SECTOR/S</a:t>
            </a:r>
            <a:r>
              <a:rPr lang="en-GB" dirty="0"/>
              <a:t> IS THE ORGANISATION ACTIVE IN? </a:t>
            </a:r>
            <a:endParaRPr lang="en-IE" dirty="0"/>
          </a:p>
          <a:p>
            <a:endParaRPr lang="en-US" dirty="0"/>
          </a:p>
        </p:txBody>
      </p:sp>
      <p:sp>
        <p:nvSpPr>
          <p:cNvPr id="9" name="Text Placeholder 8">
            <a:extLst>
              <a:ext uri="{FF2B5EF4-FFF2-40B4-BE49-F238E27FC236}">
                <a16:creationId xmlns:a16="http://schemas.microsoft.com/office/drawing/2014/main" id="{3AC096AC-2DFD-EB48-A3EB-D6435D9A8178}"/>
              </a:ext>
            </a:extLst>
          </p:cNvPr>
          <p:cNvSpPr>
            <a:spLocks noGrp="1"/>
          </p:cNvSpPr>
          <p:nvPr>
            <p:ph type="body" sz="quarter" idx="49"/>
          </p:nvPr>
        </p:nvSpPr>
        <p:spPr>
          <a:xfrm>
            <a:off x="423388" y="5113043"/>
            <a:ext cx="2932383" cy="577038"/>
          </a:xfrm>
        </p:spPr>
        <p:txBody>
          <a:bodyPr/>
          <a:lstStyle/>
          <a:p>
            <a:r>
              <a:rPr lang="en-GB" dirty="0"/>
              <a:t>Local Enterprise/Education </a:t>
            </a:r>
            <a:endParaRPr lang="en-US" dirty="0"/>
          </a:p>
        </p:txBody>
      </p:sp>
      <p:sp>
        <p:nvSpPr>
          <p:cNvPr id="10" name="Text Placeholder 9">
            <a:extLst>
              <a:ext uri="{FF2B5EF4-FFF2-40B4-BE49-F238E27FC236}">
                <a16:creationId xmlns:a16="http://schemas.microsoft.com/office/drawing/2014/main" id="{B9E3C92C-D77F-7C46-BB2F-8B67F84BE524}"/>
              </a:ext>
            </a:extLst>
          </p:cNvPr>
          <p:cNvSpPr>
            <a:spLocks noGrp="1"/>
          </p:cNvSpPr>
          <p:nvPr>
            <p:ph type="body" sz="quarter" idx="50"/>
          </p:nvPr>
        </p:nvSpPr>
        <p:spPr>
          <a:xfrm>
            <a:off x="3857558" y="4513572"/>
            <a:ext cx="3280814" cy="600446"/>
          </a:xfrm>
        </p:spPr>
        <p:txBody>
          <a:bodyPr/>
          <a:lstStyle/>
          <a:p>
            <a:r>
              <a:rPr lang="en-GB" dirty="0"/>
              <a:t>HOW WOULD YOU DESCRIBE YOUR MAIN </a:t>
            </a:r>
            <a:r>
              <a:rPr lang="en-GB" dirty="0">
                <a:solidFill>
                  <a:schemeClr val="bg1"/>
                </a:solidFill>
                <a:highlight>
                  <a:srgbClr val="84BA41"/>
                </a:highlight>
              </a:rPr>
              <a:t>STAKEHOLDERS OR OCCUPANTS</a:t>
            </a:r>
            <a:r>
              <a:rPr lang="en-GB" dirty="0"/>
              <a:t>? </a:t>
            </a:r>
            <a:endParaRPr lang="en-US" dirty="0"/>
          </a:p>
          <a:p>
            <a:endParaRPr lang="en-US" dirty="0"/>
          </a:p>
        </p:txBody>
      </p:sp>
      <p:sp>
        <p:nvSpPr>
          <p:cNvPr id="11" name="Text Placeholder 10">
            <a:extLst>
              <a:ext uri="{FF2B5EF4-FFF2-40B4-BE49-F238E27FC236}">
                <a16:creationId xmlns:a16="http://schemas.microsoft.com/office/drawing/2014/main" id="{3DACFD08-ED1C-AF47-AE27-769A6707F7ED}"/>
              </a:ext>
            </a:extLst>
          </p:cNvPr>
          <p:cNvSpPr>
            <a:spLocks noGrp="1"/>
          </p:cNvSpPr>
          <p:nvPr>
            <p:ph type="body" sz="quarter" idx="30"/>
          </p:nvPr>
        </p:nvSpPr>
        <p:spPr/>
        <p:txBody>
          <a:bodyPr/>
          <a:lstStyle/>
          <a:p>
            <a:r>
              <a:rPr lang="en-GB" dirty="0"/>
              <a:t>ORGANISATION PROFILE</a:t>
            </a:r>
            <a:endParaRPr lang="en-US" dirty="0"/>
          </a:p>
          <a:p>
            <a:endParaRPr lang="en-US" dirty="0"/>
          </a:p>
        </p:txBody>
      </p:sp>
      <p:sp>
        <p:nvSpPr>
          <p:cNvPr id="12" name="Text Placeholder 11">
            <a:extLst>
              <a:ext uri="{FF2B5EF4-FFF2-40B4-BE49-F238E27FC236}">
                <a16:creationId xmlns:a16="http://schemas.microsoft.com/office/drawing/2014/main" id="{4465E930-6012-C444-91A3-3CA727FC1F08}"/>
              </a:ext>
            </a:extLst>
          </p:cNvPr>
          <p:cNvSpPr>
            <a:spLocks noGrp="1"/>
          </p:cNvSpPr>
          <p:nvPr>
            <p:ph type="body" sz="quarter" idx="52"/>
          </p:nvPr>
        </p:nvSpPr>
        <p:spPr>
          <a:xfrm>
            <a:off x="3857557" y="5113043"/>
            <a:ext cx="3309885" cy="1200896"/>
          </a:xfrm>
        </p:spPr>
        <p:txBody>
          <a:bodyPr/>
          <a:lstStyle/>
          <a:p>
            <a:r>
              <a:rPr lang="en-US" dirty="0"/>
              <a:t>SMEs, Co-workers, Students</a:t>
            </a:r>
          </a:p>
        </p:txBody>
      </p:sp>
      <p:sp>
        <p:nvSpPr>
          <p:cNvPr id="13" name="Text Placeholder 12">
            <a:extLst>
              <a:ext uri="{FF2B5EF4-FFF2-40B4-BE49-F238E27FC236}">
                <a16:creationId xmlns:a16="http://schemas.microsoft.com/office/drawing/2014/main" id="{070469D3-2106-A849-9B7E-742E18B32ABC}"/>
              </a:ext>
            </a:extLst>
          </p:cNvPr>
          <p:cNvSpPr>
            <a:spLocks noGrp="1"/>
          </p:cNvSpPr>
          <p:nvPr>
            <p:ph type="body" sz="quarter" idx="53"/>
          </p:nvPr>
        </p:nvSpPr>
        <p:spPr>
          <a:xfrm>
            <a:off x="478744" y="2960182"/>
            <a:ext cx="2629333" cy="969101"/>
          </a:xfrm>
        </p:spPr>
        <p:txBody>
          <a:bodyPr/>
          <a:lstStyle/>
          <a:p>
            <a:pPr>
              <a:tabLst>
                <a:tab pos="484188" algn="l"/>
              </a:tabLst>
            </a:pPr>
            <a:r>
              <a:rPr lang="en-US" sz="4000" dirty="0">
                <a:solidFill>
                  <a:srgbClr val="84BA41"/>
                </a:solidFill>
              </a:rPr>
              <a:t>8 </a:t>
            </a:r>
            <a:r>
              <a:rPr lang="en-US" sz="1500" dirty="0"/>
              <a:t>EMPLOYEES</a:t>
            </a:r>
          </a:p>
          <a:p>
            <a:pPr>
              <a:tabLst>
                <a:tab pos="484188" algn="l"/>
              </a:tabLst>
            </a:pPr>
            <a:endParaRPr lang="en-US" dirty="0"/>
          </a:p>
        </p:txBody>
      </p:sp>
      <p:sp>
        <p:nvSpPr>
          <p:cNvPr id="14" name="Text Placeholder 13">
            <a:extLst>
              <a:ext uri="{FF2B5EF4-FFF2-40B4-BE49-F238E27FC236}">
                <a16:creationId xmlns:a16="http://schemas.microsoft.com/office/drawing/2014/main" id="{70C875D7-1818-624C-85A3-0968CE51FB9A}"/>
              </a:ext>
            </a:extLst>
          </p:cNvPr>
          <p:cNvSpPr>
            <a:spLocks noGrp="1"/>
          </p:cNvSpPr>
          <p:nvPr>
            <p:ph type="body" sz="quarter" idx="54"/>
          </p:nvPr>
        </p:nvSpPr>
        <p:spPr>
          <a:xfrm>
            <a:off x="3582235" y="2868162"/>
            <a:ext cx="4141429" cy="514579"/>
          </a:xfrm>
        </p:spPr>
        <p:txBody>
          <a:bodyPr/>
          <a:lstStyle/>
          <a:p>
            <a:pPr>
              <a:tabLst>
                <a:tab pos="969963" algn="l"/>
              </a:tabLst>
            </a:pPr>
            <a:r>
              <a:rPr lang="en-GB" sz="1500" dirty="0"/>
              <a:t>                                        WEEKLY </a:t>
            </a:r>
            <a:r>
              <a:rPr lang="en-US" dirty="0"/>
              <a:t> </a:t>
            </a:r>
          </a:p>
        </p:txBody>
      </p:sp>
      <p:cxnSp>
        <p:nvCxnSpPr>
          <p:cNvPr id="17" name="Straight Connector 16">
            <a:extLst>
              <a:ext uri="{FF2B5EF4-FFF2-40B4-BE49-F238E27FC236}">
                <a16:creationId xmlns:a16="http://schemas.microsoft.com/office/drawing/2014/main" id="{8F25B796-9640-B64B-969E-DA7D09C16272}"/>
              </a:ext>
            </a:extLst>
          </p:cNvPr>
          <p:cNvCxnSpPr>
            <a:cxnSpLocks/>
          </p:cNvCxnSpPr>
          <p:nvPr/>
        </p:nvCxnSpPr>
        <p:spPr>
          <a:xfrm>
            <a:off x="4585" y="4340275"/>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61FD65-79B0-574E-8AF2-67D4D19CFFEF}"/>
              </a:ext>
            </a:extLst>
          </p:cNvPr>
          <p:cNvCxnSpPr>
            <a:cxnSpLocks/>
          </p:cNvCxnSpPr>
          <p:nvPr/>
        </p:nvCxnSpPr>
        <p:spPr>
          <a:xfrm flipV="1">
            <a:off x="3460147" y="4340276"/>
            <a:ext cx="0" cy="1192572"/>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58805D-90C1-1A42-A06F-042E38C99E10}"/>
              </a:ext>
            </a:extLst>
          </p:cNvPr>
          <p:cNvCxnSpPr>
            <a:cxnSpLocks/>
          </p:cNvCxnSpPr>
          <p:nvPr/>
        </p:nvCxnSpPr>
        <p:spPr>
          <a:xfrm>
            <a:off x="4585" y="335149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EDE493-2314-6245-9539-6A91ACEA5656}"/>
              </a:ext>
            </a:extLst>
          </p:cNvPr>
          <p:cNvCxnSpPr>
            <a:cxnSpLocks/>
          </p:cNvCxnSpPr>
          <p:nvPr/>
        </p:nvCxnSpPr>
        <p:spPr>
          <a:xfrm flipV="1">
            <a:off x="3456329" y="1017981"/>
            <a:ext cx="0" cy="2333509"/>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0DC7D37-372B-9942-AA9C-48D963F8558A}"/>
              </a:ext>
            </a:extLst>
          </p:cNvPr>
          <p:cNvGrpSpPr/>
          <p:nvPr/>
        </p:nvGrpSpPr>
        <p:grpSpPr>
          <a:xfrm>
            <a:off x="555443" y="1749671"/>
            <a:ext cx="975283" cy="853560"/>
            <a:chOff x="508257" y="1787847"/>
            <a:chExt cx="3681974" cy="3222433"/>
          </a:xfrm>
        </p:grpSpPr>
        <p:sp>
          <p:nvSpPr>
            <p:cNvPr id="22" name="Freeform 21">
              <a:extLst>
                <a:ext uri="{FF2B5EF4-FFF2-40B4-BE49-F238E27FC236}">
                  <a16:creationId xmlns:a16="http://schemas.microsoft.com/office/drawing/2014/main" id="{0566D236-4FE3-8144-B77D-F0B0563E04CF}"/>
                </a:ext>
              </a:extLst>
            </p:cNvPr>
            <p:cNvSpPr/>
            <p:nvPr/>
          </p:nvSpPr>
          <p:spPr>
            <a:xfrm>
              <a:off x="508257" y="1796176"/>
              <a:ext cx="1920747"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4DD6E25-2BB3-C744-A012-F0493B8CB2DB}"/>
                </a:ext>
              </a:extLst>
            </p:cNvPr>
            <p:cNvSpPr/>
            <p:nvPr/>
          </p:nvSpPr>
          <p:spPr>
            <a:xfrm>
              <a:off x="2097226" y="1787847"/>
              <a:ext cx="2093005" cy="3217496"/>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5BF85BF-8BB0-1247-8047-E940D87B5C8E}"/>
                </a:ext>
              </a:extLst>
            </p:cNvPr>
            <p:cNvSpPr/>
            <p:nvPr/>
          </p:nvSpPr>
          <p:spPr>
            <a:xfrm>
              <a:off x="2518484" y="4157627"/>
              <a:ext cx="307085" cy="108611"/>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239BC5D-144B-2A41-8117-CBD2EAACE8A3}"/>
                </a:ext>
              </a:extLst>
            </p:cNvPr>
            <p:cNvSpPr/>
            <p:nvPr/>
          </p:nvSpPr>
          <p:spPr>
            <a:xfrm>
              <a:off x="1065806" y="4395331"/>
              <a:ext cx="256008" cy="107539"/>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EF8C7E7-B8A2-2447-8493-7AB4602F38AF}"/>
                </a:ext>
              </a:extLst>
            </p:cNvPr>
            <p:cNvSpPr/>
            <p:nvPr/>
          </p:nvSpPr>
          <p:spPr>
            <a:xfrm>
              <a:off x="1087353" y="3739543"/>
              <a:ext cx="299873" cy="335863"/>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7B7FA904-74EC-BE46-8045-52727EB961FA}"/>
                </a:ext>
              </a:extLst>
            </p:cNvPr>
            <p:cNvSpPr/>
            <p:nvPr/>
          </p:nvSpPr>
          <p:spPr>
            <a:xfrm>
              <a:off x="1556017" y="3732359"/>
              <a:ext cx="292160" cy="343048"/>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535AEDE-88AF-C844-A2E2-10A8B9B90F75}"/>
                </a:ext>
              </a:extLst>
            </p:cNvPr>
            <p:cNvSpPr/>
            <p:nvPr/>
          </p:nvSpPr>
          <p:spPr>
            <a:xfrm>
              <a:off x="3151450" y="3442294"/>
              <a:ext cx="407611" cy="418966"/>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41F605D-043C-8C4F-B415-1D21203B3868}"/>
                </a:ext>
              </a:extLst>
            </p:cNvPr>
            <p:cNvSpPr/>
            <p:nvPr/>
          </p:nvSpPr>
          <p:spPr>
            <a:xfrm>
              <a:off x="2591208" y="3444090"/>
              <a:ext cx="405816" cy="417047"/>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CAA5AC3C-CB32-164D-AC28-52EFA05518BB}"/>
                </a:ext>
              </a:extLst>
            </p:cNvPr>
            <p:cNvSpPr/>
            <p:nvPr/>
          </p:nvSpPr>
          <p:spPr>
            <a:xfrm>
              <a:off x="3023990" y="3800609"/>
              <a:ext cx="101830" cy="114947"/>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6AB37007-EFD4-8949-8AD5-8A595DB280CA}"/>
                </a:ext>
              </a:extLst>
            </p:cNvPr>
            <p:cNvSpPr/>
            <p:nvPr/>
          </p:nvSpPr>
          <p:spPr>
            <a:xfrm>
              <a:off x="2973681" y="4027811"/>
              <a:ext cx="229842" cy="953709"/>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AC79E722-EA41-7D4E-97D0-947C263742A0}"/>
              </a:ext>
            </a:extLst>
          </p:cNvPr>
          <p:cNvGrpSpPr/>
          <p:nvPr/>
        </p:nvGrpSpPr>
        <p:grpSpPr>
          <a:xfrm>
            <a:off x="4029625" y="1937452"/>
            <a:ext cx="2197373" cy="764883"/>
            <a:chOff x="3727443" y="2284108"/>
            <a:chExt cx="2515667" cy="875678"/>
          </a:xfrm>
        </p:grpSpPr>
        <p:sp>
          <p:nvSpPr>
            <p:cNvPr id="33" name="Freeform 32">
              <a:extLst>
                <a:ext uri="{FF2B5EF4-FFF2-40B4-BE49-F238E27FC236}">
                  <a16:creationId xmlns:a16="http://schemas.microsoft.com/office/drawing/2014/main" id="{A2C9026E-BB06-C344-9283-E3AC192D879E}"/>
                </a:ext>
              </a:extLst>
            </p:cNvPr>
            <p:cNvSpPr/>
            <p:nvPr/>
          </p:nvSpPr>
          <p:spPr>
            <a:xfrm>
              <a:off x="5826128" y="2568697"/>
              <a:ext cx="416982" cy="341430"/>
            </a:xfrm>
            <a:custGeom>
              <a:avLst/>
              <a:gdLst>
                <a:gd name="connsiteX0" fmla="*/ 1330602 w 1578514"/>
                <a:gd name="connsiteY0" fmla="*/ 718729 h 1292506"/>
                <a:gd name="connsiteX1" fmla="*/ 1281222 w 1578514"/>
                <a:gd name="connsiteY1" fmla="*/ 718729 h 1292506"/>
                <a:gd name="connsiteX2" fmla="*/ 102379 w 1578514"/>
                <a:gd name="connsiteY2" fmla="*/ 718729 h 1292506"/>
                <a:gd name="connsiteX3" fmla="*/ 52101 w 1578514"/>
                <a:gd name="connsiteY3" fmla="*/ 714239 h 1292506"/>
                <a:gd name="connsiteX4" fmla="*/ 27 w 1578514"/>
                <a:gd name="connsiteY4" fmla="*/ 647785 h 1292506"/>
                <a:gd name="connsiteX5" fmla="*/ 52999 w 1578514"/>
                <a:gd name="connsiteY5" fmla="*/ 578636 h 1292506"/>
                <a:gd name="connsiteX6" fmla="*/ 103277 w 1578514"/>
                <a:gd name="connsiteY6" fmla="*/ 574146 h 1292506"/>
                <a:gd name="connsiteX7" fmla="*/ 1282119 w 1578514"/>
                <a:gd name="connsiteY7" fmla="*/ 574146 h 1292506"/>
                <a:gd name="connsiteX8" fmla="*/ 1330602 w 1578514"/>
                <a:gd name="connsiteY8" fmla="*/ 574146 h 1292506"/>
                <a:gd name="connsiteX9" fmla="*/ 1300973 w 1578514"/>
                <a:gd name="connsiteY9" fmla="*/ 543613 h 1292506"/>
                <a:gd name="connsiteX10" fmla="*/ 893362 w 1578514"/>
                <a:gd name="connsiteY10" fmla="*/ 134111 h 1292506"/>
                <a:gd name="connsiteX11" fmla="*/ 862836 w 1578514"/>
                <a:gd name="connsiteY11" fmla="*/ 71248 h 1292506"/>
                <a:gd name="connsiteX12" fmla="*/ 898749 w 1578514"/>
                <a:gd name="connsiteY12" fmla="*/ 11978 h 1292506"/>
                <a:gd name="connsiteX13" fmla="*/ 970574 w 1578514"/>
                <a:gd name="connsiteY13" fmla="*/ 13774 h 1292506"/>
                <a:gd name="connsiteX14" fmla="*/ 1000203 w 1578514"/>
                <a:gd name="connsiteY14" fmla="*/ 40715 h 1292506"/>
                <a:gd name="connsiteX15" fmla="*/ 1549671 w 1578514"/>
                <a:gd name="connsiteY15" fmla="*/ 589413 h 1292506"/>
                <a:gd name="connsiteX16" fmla="*/ 1548773 w 1578514"/>
                <a:gd name="connsiteY16" fmla="*/ 706157 h 1292506"/>
                <a:gd name="connsiteX17" fmla="*/ 999305 w 1578514"/>
                <a:gd name="connsiteY17" fmla="*/ 1254854 h 1292506"/>
                <a:gd name="connsiteX18" fmla="*/ 968779 w 1578514"/>
                <a:gd name="connsiteY18" fmla="*/ 1280897 h 1292506"/>
                <a:gd name="connsiteX19" fmla="*/ 877201 w 1578514"/>
                <a:gd name="connsiteY19" fmla="*/ 1268325 h 1292506"/>
                <a:gd name="connsiteX20" fmla="*/ 874507 w 1578514"/>
                <a:gd name="connsiteY20" fmla="*/ 1178521 h 1292506"/>
                <a:gd name="connsiteX21" fmla="*/ 899646 w 1578514"/>
                <a:gd name="connsiteY21" fmla="*/ 1151580 h 1292506"/>
                <a:gd name="connsiteX22" fmla="*/ 1298280 w 1578514"/>
                <a:gd name="connsiteY22" fmla="*/ 751956 h 1292506"/>
                <a:gd name="connsiteX23" fmla="*/ 1330602 w 1578514"/>
                <a:gd name="connsiteY23" fmla="*/ 718729 h 12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514" h="1292506">
                  <a:moveTo>
                    <a:pt x="1330602" y="718729"/>
                  </a:moveTo>
                  <a:cubicBezTo>
                    <a:pt x="1308156" y="718729"/>
                    <a:pt x="1294689" y="718729"/>
                    <a:pt x="1281222" y="718729"/>
                  </a:cubicBezTo>
                  <a:cubicBezTo>
                    <a:pt x="887975" y="718729"/>
                    <a:pt x="494728" y="718729"/>
                    <a:pt x="102379" y="718729"/>
                  </a:cubicBezTo>
                  <a:cubicBezTo>
                    <a:pt x="85320" y="718729"/>
                    <a:pt x="68262" y="717831"/>
                    <a:pt x="52101" y="714239"/>
                  </a:cubicBezTo>
                  <a:cubicBezTo>
                    <a:pt x="21575" y="707055"/>
                    <a:pt x="925" y="678318"/>
                    <a:pt x="27" y="647785"/>
                  </a:cubicBezTo>
                  <a:cubicBezTo>
                    <a:pt x="-871" y="616353"/>
                    <a:pt x="20677" y="585820"/>
                    <a:pt x="52999" y="578636"/>
                  </a:cubicBezTo>
                  <a:cubicBezTo>
                    <a:pt x="69160" y="575044"/>
                    <a:pt x="86218" y="574146"/>
                    <a:pt x="103277" y="574146"/>
                  </a:cubicBezTo>
                  <a:cubicBezTo>
                    <a:pt x="496524" y="574146"/>
                    <a:pt x="889770" y="574146"/>
                    <a:pt x="1282119" y="574146"/>
                  </a:cubicBezTo>
                  <a:cubicBezTo>
                    <a:pt x="1295587" y="574146"/>
                    <a:pt x="1308156" y="574146"/>
                    <a:pt x="1330602" y="574146"/>
                  </a:cubicBezTo>
                  <a:cubicBezTo>
                    <a:pt x="1317134" y="559778"/>
                    <a:pt x="1309054" y="551695"/>
                    <a:pt x="1300973" y="543613"/>
                  </a:cubicBezTo>
                  <a:cubicBezTo>
                    <a:pt x="1164504" y="407112"/>
                    <a:pt x="1028035" y="271509"/>
                    <a:pt x="893362" y="134111"/>
                  </a:cubicBezTo>
                  <a:cubicBezTo>
                    <a:pt x="877201" y="117946"/>
                    <a:pt x="861938" y="91903"/>
                    <a:pt x="862836" y="71248"/>
                  </a:cubicBezTo>
                  <a:cubicBezTo>
                    <a:pt x="863734" y="50594"/>
                    <a:pt x="881690" y="26347"/>
                    <a:pt x="898749" y="11978"/>
                  </a:cubicBezTo>
                  <a:cubicBezTo>
                    <a:pt x="919398" y="-5982"/>
                    <a:pt x="947231" y="-2390"/>
                    <a:pt x="970574" y="13774"/>
                  </a:cubicBezTo>
                  <a:cubicBezTo>
                    <a:pt x="981348" y="20958"/>
                    <a:pt x="991224" y="30837"/>
                    <a:pt x="1000203" y="40715"/>
                  </a:cubicBezTo>
                  <a:cubicBezTo>
                    <a:pt x="1183359" y="223016"/>
                    <a:pt x="1366515" y="406214"/>
                    <a:pt x="1549671" y="589413"/>
                  </a:cubicBezTo>
                  <a:cubicBezTo>
                    <a:pt x="1588277" y="628028"/>
                    <a:pt x="1588277" y="666643"/>
                    <a:pt x="1548773" y="706157"/>
                  </a:cubicBezTo>
                  <a:cubicBezTo>
                    <a:pt x="1365617" y="889355"/>
                    <a:pt x="1182461" y="1071656"/>
                    <a:pt x="999305" y="1254854"/>
                  </a:cubicBezTo>
                  <a:cubicBezTo>
                    <a:pt x="989429" y="1264733"/>
                    <a:pt x="980451" y="1273713"/>
                    <a:pt x="968779" y="1280897"/>
                  </a:cubicBezTo>
                  <a:cubicBezTo>
                    <a:pt x="938253" y="1300654"/>
                    <a:pt x="900544" y="1294367"/>
                    <a:pt x="877201" y="1268325"/>
                  </a:cubicBezTo>
                  <a:cubicBezTo>
                    <a:pt x="854755" y="1243180"/>
                    <a:pt x="853857" y="1205462"/>
                    <a:pt x="874507" y="1178521"/>
                  </a:cubicBezTo>
                  <a:cubicBezTo>
                    <a:pt x="881690" y="1168643"/>
                    <a:pt x="890668" y="1160561"/>
                    <a:pt x="899646" y="1151580"/>
                  </a:cubicBezTo>
                  <a:cubicBezTo>
                    <a:pt x="1032524" y="1018672"/>
                    <a:pt x="1165402" y="885763"/>
                    <a:pt x="1298280" y="751956"/>
                  </a:cubicBezTo>
                  <a:cubicBezTo>
                    <a:pt x="1308156" y="742976"/>
                    <a:pt x="1316237" y="733996"/>
                    <a:pt x="1330602" y="718729"/>
                  </a:cubicBezTo>
                  <a:close/>
                </a:path>
              </a:pathLst>
            </a:custGeom>
            <a:solidFill>
              <a:srgbClr val="000000"/>
            </a:solidFill>
            <a:ln w="8971" cap="flat">
              <a:noFill/>
              <a:prstDash val="solid"/>
              <a:miter/>
            </a:ln>
          </p:spPr>
          <p:txBody>
            <a:bodyPr rtlCol="0" anchor="ctr"/>
            <a:lstStyle/>
            <a:p>
              <a:endParaRPr lang="en-US"/>
            </a:p>
          </p:txBody>
        </p:sp>
        <p:grpSp>
          <p:nvGrpSpPr>
            <p:cNvPr id="34" name="Group 33">
              <a:extLst>
                <a:ext uri="{FF2B5EF4-FFF2-40B4-BE49-F238E27FC236}">
                  <a16:creationId xmlns:a16="http://schemas.microsoft.com/office/drawing/2014/main" id="{CA667E36-12C2-0845-9D10-A9554B90B41A}"/>
                </a:ext>
              </a:extLst>
            </p:cNvPr>
            <p:cNvGrpSpPr/>
            <p:nvPr/>
          </p:nvGrpSpPr>
          <p:grpSpPr>
            <a:xfrm>
              <a:off x="3727443" y="2284108"/>
              <a:ext cx="1958555" cy="875678"/>
              <a:chOff x="-660466" y="3699192"/>
              <a:chExt cx="1273576" cy="569421"/>
            </a:xfrm>
          </p:grpSpPr>
          <p:grpSp>
            <p:nvGrpSpPr>
              <p:cNvPr id="35" name="Group 34">
                <a:extLst>
                  <a:ext uri="{FF2B5EF4-FFF2-40B4-BE49-F238E27FC236}">
                    <a16:creationId xmlns:a16="http://schemas.microsoft.com/office/drawing/2014/main" id="{7F061D06-6369-7E4B-BB73-251D99F3FD84}"/>
                  </a:ext>
                </a:extLst>
              </p:cNvPr>
              <p:cNvGrpSpPr/>
              <p:nvPr/>
            </p:nvGrpSpPr>
            <p:grpSpPr>
              <a:xfrm>
                <a:off x="-660466" y="3699192"/>
                <a:ext cx="650624" cy="569421"/>
                <a:chOff x="508256" y="1787847"/>
                <a:chExt cx="3681966" cy="3222434"/>
              </a:xfrm>
            </p:grpSpPr>
            <p:sp>
              <p:nvSpPr>
                <p:cNvPr id="47" name="Freeform 46">
                  <a:extLst>
                    <a:ext uri="{FF2B5EF4-FFF2-40B4-BE49-F238E27FC236}">
                      <a16:creationId xmlns:a16="http://schemas.microsoft.com/office/drawing/2014/main" id="{05B6C4CB-022F-8744-9145-DDD579E5FB82}"/>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4C6439D-F615-6D44-90B0-71051500BC26}"/>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10C1B28-395F-E54E-A04E-E9976247209D}"/>
                    </a:ext>
                  </a:extLst>
                </p:cNvPr>
                <p:cNvSpPr/>
                <p:nvPr/>
              </p:nvSpPr>
              <p:spPr>
                <a:xfrm>
                  <a:off x="2518481"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3EAF691F-DB9D-FC45-A352-449B2D749861}"/>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2DB8A3A-39B5-A648-9841-40F15A7C8160}"/>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C88019D-FAF6-F24A-9F15-F38851300067}"/>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AECFCB4-BC1A-F34C-BCA1-DF0A1B5D3A7F}"/>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FA6BBE0-7078-204C-912F-68DADBA98433}"/>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1A23901-8CA3-124E-8184-E7285ADA25E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A70F48B-7DAC-A241-AC26-FCA6272708EC}"/>
                    </a:ext>
                  </a:extLst>
                </p:cNvPr>
                <p:cNvSpPr/>
                <p:nvPr/>
              </p:nvSpPr>
              <p:spPr>
                <a:xfrm>
                  <a:off x="2973679"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id="{D68E87D1-DD54-D346-8AA2-EF30B468919C}"/>
                  </a:ext>
                </a:extLst>
              </p:cNvPr>
              <p:cNvGrpSpPr/>
              <p:nvPr/>
            </p:nvGrpSpPr>
            <p:grpSpPr>
              <a:xfrm flipH="1">
                <a:off x="-37514" y="3699192"/>
                <a:ext cx="650624" cy="569421"/>
                <a:chOff x="508256" y="1787847"/>
                <a:chExt cx="3681966" cy="3222434"/>
              </a:xfrm>
            </p:grpSpPr>
            <p:sp>
              <p:nvSpPr>
                <p:cNvPr id="37" name="Freeform 36">
                  <a:extLst>
                    <a:ext uri="{FF2B5EF4-FFF2-40B4-BE49-F238E27FC236}">
                      <a16:creationId xmlns:a16="http://schemas.microsoft.com/office/drawing/2014/main" id="{D9906022-B42E-724E-AFB6-DB82216706AD}"/>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6C20CA6-CB76-984D-B3C2-08F4DFAC2F49}"/>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E030C86-FA93-5C46-88A4-57AC489C7047}"/>
                    </a:ext>
                  </a:extLst>
                </p:cNvPr>
                <p:cNvSpPr/>
                <p:nvPr/>
              </p:nvSpPr>
              <p:spPr>
                <a:xfrm>
                  <a:off x="2518476"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EB4E26E-E2BD-9143-8D07-6678D10F105A}"/>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D8CF5C95-5098-4840-BBE9-8822493B9F0D}"/>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F163E3A-2016-4C47-995E-E95E03829F79}"/>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FCC409A-70B9-C14E-A5A8-125BF7FDC8B3}"/>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7E5AFF9-3F7F-C445-9414-0C32F819C42D}"/>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EFB780E-4DF0-4A47-9B58-4B897203948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71D34B85-20C5-3D4F-95A5-EB9D01BE73EC}"/>
                    </a:ext>
                  </a:extLst>
                </p:cNvPr>
                <p:cNvSpPr/>
                <p:nvPr/>
              </p:nvSpPr>
              <p:spPr>
                <a:xfrm>
                  <a:off x="2973685"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grpSp>
      <p:sp>
        <p:nvSpPr>
          <p:cNvPr id="57" name="Text Placeholder 13">
            <a:extLst>
              <a:ext uri="{FF2B5EF4-FFF2-40B4-BE49-F238E27FC236}">
                <a16:creationId xmlns:a16="http://schemas.microsoft.com/office/drawing/2014/main" id="{2479479B-EAFE-9C4C-ADE6-643611D1EEB7}"/>
              </a:ext>
            </a:extLst>
          </p:cNvPr>
          <p:cNvSpPr txBox="1">
            <a:spLocks/>
          </p:cNvSpPr>
          <p:nvPr/>
        </p:nvSpPr>
        <p:spPr>
          <a:xfrm>
            <a:off x="3851890" y="2765724"/>
            <a:ext cx="1475991" cy="64568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969963" algn="l"/>
              </a:tabLst>
            </a:pPr>
            <a:endParaRPr lang="en-US" dirty="0">
              <a:solidFill>
                <a:srgbClr val="84BA41"/>
              </a:solidFill>
              <a:latin typeface="Calibri" panose="020F0502020204030204" pitchFamily="34" charset="0"/>
              <a:cs typeface="Calibri" panose="020F0502020204030204" pitchFamily="34" charset="0"/>
            </a:endParaRPr>
          </a:p>
          <a:p>
            <a:pPr algn="ctr">
              <a:tabLst>
                <a:tab pos="969963" algn="l"/>
              </a:tabLst>
            </a:pPr>
            <a:r>
              <a:rPr lang="en-US" sz="4000" dirty="0">
                <a:solidFill>
                  <a:srgbClr val="84BA41"/>
                </a:solidFill>
                <a:latin typeface="Calibri" panose="020F0502020204030204" pitchFamily="34" charset="0"/>
                <a:cs typeface="Calibri" panose="020F0502020204030204" pitchFamily="34" charset="0"/>
              </a:rPr>
              <a:t>1000 	</a:t>
            </a:r>
            <a:endParaRPr lang="en-US" sz="5400" dirty="0">
              <a:solidFill>
                <a:srgbClr val="84BA41"/>
              </a:solidFill>
              <a:latin typeface="Calibri" panose="020F0502020204030204" pitchFamily="34" charset="0"/>
              <a:cs typeface="Calibri" panose="020F0502020204030204" pitchFamily="34" charset="0"/>
            </a:endParaRPr>
          </a:p>
          <a:p>
            <a:pPr>
              <a:tabLst>
                <a:tab pos="969963" algn="l"/>
              </a:tabLst>
            </a:pPr>
            <a:endParaRPr lang="en-US" sz="4000" dirty="0">
              <a:solidFill>
                <a:srgbClr val="84BA41"/>
              </a:solidFill>
              <a:latin typeface="Calibri" panose="020F0502020204030204" pitchFamily="34" charset="0"/>
              <a:cs typeface="Calibri" panose="020F0502020204030204" pitchFamily="34" charset="0"/>
            </a:endParaRPr>
          </a:p>
          <a:p>
            <a:pPr>
              <a:tabLst>
                <a:tab pos="969963" algn="l"/>
              </a:tabLst>
            </a:pPr>
            <a:endParaRPr lang="en-US" dirty="0">
              <a:latin typeface="Calibri" panose="020F0502020204030204" pitchFamily="34" charset="0"/>
              <a:cs typeface="Calibri" panose="020F0502020204030204" pitchFamily="34" charset="0"/>
            </a:endParaRPr>
          </a:p>
        </p:txBody>
      </p:sp>
      <p:cxnSp>
        <p:nvCxnSpPr>
          <p:cNvPr id="59" name="Straight Connector 58">
            <a:extLst>
              <a:ext uri="{FF2B5EF4-FFF2-40B4-BE49-F238E27FC236}">
                <a16:creationId xmlns:a16="http://schemas.microsoft.com/office/drawing/2014/main" id="{667D7A64-A409-B949-B6D1-F1BDB776D8D3}"/>
              </a:ext>
            </a:extLst>
          </p:cNvPr>
          <p:cNvCxnSpPr>
            <a:cxnSpLocks/>
          </p:cNvCxnSpPr>
          <p:nvPr/>
        </p:nvCxnSpPr>
        <p:spPr>
          <a:xfrm>
            <a:off x="5367878" y="7128560"/>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60" name="Text Placeholder 32">
            <a:extLst>
              <a:ext uri="{FF2B5EF4-FFF2-40B4-BE49-F238E27FC236}">
                <a16:creationId xmlns:a16="http://schemas.microsoft.com/office/drawing/2014/main" id="{8F138A6E-4A71-DE40-B33C-E4FB4F040098}"/>
              </a:ext>
            </a:extLst>
          </p:cNvPr>
          <p:cNvSpPr txBox="1">
            <a:spLocks/>
          </p:cNvSpPr>
          <p:nvPr/>
        </p:nvSpPr>
        <p:spPr>
          <a:xfrm>
            <a:off x="980440" y="6576363"/>
            <a:ext cx="6169139" cy="465820"/>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400" b="1" i="0" kern="1200">
                <a:solidFill>
                  <a:srgbClr val="297239"/>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latin typeface="Calibri" panose="020F0502020204030204" pitchFamily="34" charset="0"/>
                <a:cs typeface="Calibri" panose="020F0502020204030204" pitchFamily="34" charset="0"/>
              </a:rPr>
              <a:t>GOOD PRACTICES</a:t>
            </a:r>
            <a:endParaRPr lang="en-US" dirty="0">
              <a:latin typeface="Calibri" panose="020F0502020204030204" pitchFamily="34" charset="0"/>
              <a:cs typeface="Calibri" panose="020F0502020204030204" pitchFamily="34" charset="0"/>
            </a:endParaRPr>
          </a:p>
        </p:txBody>
      </p:sp>
      <p:sp>
        <p:nvSpPr>
          <p:cNvPr id="61" name="Text Placeholder 2">
            <a:extLst>
              <a:ext uri="{FF2B5EF4-FFF2-40B4-BE49-F238E27FC236}">
                <a16:creationId xmlns:a16="http://schemas.microsoft.com/office/drawing/2014/main" id="{5266C95B-5735-4140-8334-959C211D9ACC}"/>
              </a:ext>
            </a:extLst>
          </p:cNvPr>
          <p:cNvSpPr txBox="1">
            <a:spLocks/>
          </p:cNvSpPr>
          <p:nvPr/>
        </p:nvSpPr>
        <p:spPr>
          <a:xfrm>
            <a:off x="1140352" y="7465776"/>
            <a:ext cx="4088474"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400" dirty="0">
                <a:latin typeface="Calibri" panose="020F0502020204030204" pitchFamily="34" charset="0"/>
                <a:cs typeface="Calibri" panose="020F0502020204030204" pitchFamily="34" charset="0"/>
              </a:rPr>
              <a:t>WHAT IS YOUR  </a:t>
            </a:r>
            <a:r>
              <a:rPr lang="en-GB" sz="1400" dirty="0">
                <a:solidFill>
                  <a:schemeClr val="bg1"/>
                </a:solidFill>
                <a:highlight>
                  <a:srgbClr val="84BA41"/>
                </a:highlight>
                <a:latin typeface="Calibri" panose="020F0502020204030204" pitchFamily="34" charset="0"/>
                <a:cs typeface="Calibri" panose="020F0502020204030204" pitchFamily="34" charset="0"/>
              </a:rPr>
              <a:t>VISION AND STRATEGY</a:t>
            </a:r>
            <a:r>
              <a:rPr lang="en-GB" sz="1400" dirty="0">
                <a:solidFill>
                  <a:schemeClr val="bg1"/>
                </a:solidFill>
                <a:latin typeface="Calibri" panose="020F0502020204030204" pitchFamily="34" charset="0"/>
                <a:cs typeface="Calibri" panose="020F0502020204030204" pitchFamily="34" charset="0"/>
              </a:rPr>
              <a:t>  </a:t>
            </a:r>
            <a:r>
              <a:rPr lang="en-GB" sz="1400" dirty="0">
                <a:latin typeface="Calibri" panose="020F0502020204030204" pitchFamily="34" charset="0"/>
                <a:cs typeface="Calibri" panose="020F0502020204030204" pitchFamily="34" charset="0"/>
              </a:rPr>
              <a:t>RELATED TO SUSTAINABLE DEVELOPMENT/CLIMATE ACTIONS?</a:t>
            </a:r>
          </a:p>
          <a:p>
            <a:endParaRPr lang="en-GB" sz="1400" dirty="0">
              <a:latin typeface="Calibri" panose="020F0502020204030204" pitchFamily="34" charset="0"/>
              <a:cs typeface="Calibri" panose="020F0502020204030204" pitchFamily="34" charset="0"/>
            </a:endParaRPr>
          </a:p>
          <a:p>
            <a:endParaRPr lang="en-GB" sz="1400" dirty="0">
              <a:latin typeface="Calibri" panose="020F0502020204030204" pitchFamily="34" charset="0"/>
              <a:cs typeface="Calibri" panose="020F0502020204030204" pitchFamily="34" charset="0"/>
            </a:endParaRPr>
          </a:p>
        </p:txBody>
      </p:sp>
      <p:sp>
        <p:nvSpPr>
          <p:cNvPr id="62" name="Text Placeholder 5">
            <a:extLst>
              <a:ext uri="{FF2B5EF4-FFF2-40B4-BE49-F238E27FC236}">
                <a16:creationId xmlns:a16="http://schemas.microsoft.com/office/drawing/2014/main" id="{DE0CA180-DD4C-9149-9A0C-84938AC45A3C}"/>
              </a:ext>
            </a:extLst>
          </p:cNvPr>
          <p:cNvSpPr txBox="1">
            <a:spLocks/>
          </p:cNvSpPr>
          <p:nvPr/>
        </p:nvSpPr>
        <p:spPr>
          <a:xfrm>
            <a:off x="1140352" y="8153030"/>
            <a:ext cx="5910006" cy="1880167"/>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GB" sz="1200" b="1" kern="1200" smtClean="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ct val="100000"/>
              </a:lnSpc>
            </a:pPr>
            <a:r>
              <a:rPr lang="en-US" sz="1050" b="0" dirty="0">
                <a:solidFill>
                  <a:schemeClr val="tx1"/>
                </a:solidFill>
                <a:latin typeface="Calibri" panose="020F0502020204030204" pitchFamily="34" charset="0"/>
                <a:cs typeface="Calibri" panose="020F0502020204030204" pitchFamily="34" charset="0"/>
              </a:rPr>
              <a:t>Creative Spark has a clearly defined purpose, vision and mission, and the strategy needed to achieve these are clearly set out in their strategic plan.  Creative Sparks purpose is to provide a </a:t>
            </a:r>
            <a:r>
              <a:rPr lang="en-US" sz="1050" b="0" dirty="0" err="1">
                <a:solidFill>
                  <a:schemeClr val="tx1"/>
                </a:solidFill>
                <a:latin typeface="Calibri" panose="020F0502020204030204" pitchFamily="34" charset="0"/>
                <a:cs typeface="Calibri" panose="020F0502020204030204" pitchFamily="34" charset="0"/>
              </a:rPr>
              <a:t>centre</a:t>
            </a:r>
            <a:r>
              <a:rPr lang="en-US" sz="1050" b="0" dirty="0">
                <a:solidFill>
                  <a:schemeClr val="tx1"/>
                </a:solidFill>
                <a:latin typeface="Calibri" panose="020F0502020204030204" pitchFamily="34" charset="0"/>
                <a:cs typeface="Calibri" panose="020F0502020204030204" pitchFamily="34" charset="0"/>
              </a:rPr>
              <a:t> for creativity and innovation, with three key pillars to all their activities; they provide space, they deliver supports, and they connect clusters.  </a:t>
            </a:r>
          </a:p>
          <a:p>
            <a:pPr algn="just">
              <a:lnSpc>
                <a:spcPct val="100000"/>
              </a:lnSpc>
            </a:pPr>
            <a:endParaRPr lang="en-US" sz="1050" b="0" dirty="0">
              <a:solidFill>
                <a:schemeClr val="tx1"/>
              </a:solidFill>
              <a:latin typeface="Calibri" panose="020F0502020204030204" pitchFamily="34" charset="0"/>
              <a:cs typeface="Calibri" panose="020F0502020204030204" pitchFamily="34" charset="0"/>
            </a:endParaRPr>
          </a:p>
          <a:p>
            <a:pPr algn="just">
              <a:lnSpc>
                <a:spcPct val="100000"/>
              </a:lnSpc>
            </a:pPr>
            <a:r>
              <a:rPr lang="en-US" sz="1050" b="0" dirty="0">
                <a:solidFill>
                  <a:schemeClr val="tx1"/>
                </a:solidFill>
                <a:latin typeface="Calibri" panose="020F0502020204030204" pitchFamily="34" charset="0"/>
                <a:cs typeface="Calibri" panose="020F0502020204030204" pitchFamily="34" charset="0"/>
              </a:rPr>
              <a:t>Creative Spark keep the Sustainable Development Goals at the forefront of all decision making.  The three SDGs that they constantly work towards are SDG8 - Decent Work and Economic Growth, SDG 9 - Industry, innovation and infrastructure, and SDG11 - sustainable cities and communities. </a:t>
            </a:r>
            <a:endParaRPr lang="en-IE" sz="1050" b="0" dirty="0">
              <a:solidFill>
                <a:schemeClr val="tx1"/>
              </a:solidFill>
              <a:latin typeface="Calibri" panose="020F0502020204030204" pitchFamily="34" charset="0"/>
              <a:cs typeface="Calibri" panose="020F0502020204030204" pitchFamily="34" charset="0"/>
            </a:endParaRPr>
          </a:p>
        </p:txBody>
      </p:sp>
      <p:grpSp>
        <p:nvGrpSpPr>
          <p:cNvPr id="63" name="Group 62">
            <a:extLst>
              <a:ext uri="{FF2B5EF4-FFF2-40B4-BE49-F238E27FC236}">
                <a16:creationId xmlns:a16="http://schemas.microsoft.com/office/drawing/2014/main" id="{48CC3B0E-A0A0-E446-8496-BE394158487E}"/>
              </a:ext>
            </a:extLst>
          </p:cNvPr>
          <p:cNvGrpSpPr/>
          <p:nvPr/>
        </p:nvGrpSpPr>
        <p:grpSpPr>
          <a:xfrm>
            <a:off x="222006" y="7509987"/>
            <a:ext cx="7335303" cy="710005"/>
            <a:chOff x="213766" y="1344591"/>
            <a:chExt cx="7335303" cy="710005"/>
          </a:xfrm>
        </p:grpSpPr>
        <p:sp>
          <p:nvSpPr>
            <p:cNvPr id="64" name="Oval 63">
              <a:extLst>
                <a:ext uri="{FF2B5EF4-FFF2-40B4-BE49-F238E27FC236}">
                  <a16:creationId xmlns:a16="http://schemas.microsoft.com/office/drawing/2014/main" id="{C2FAF61D-A9AD-8E49-BDBE-A0F00B2DE43C}"/>
                </a:ext>
              </a:extLst>
            </p:cNvPr>
            <p:cNvSpPr/>
            <p:nvPr/>
          </p:nvSpPr>
          <p:spPr>
            <a:xfrm>
              <a:off x="213766" y="1344591"/>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a:extLst>
                <a:ext uri="{FF2B5EF4-FFF2-40B4-BE49-F238E27FC236}">
                  <a16:creationId xmlns:a16="http://schemas.microsoft.com/office/drawing/2014/main" id="{10D41F00-2D24-244D-9C9D-66B4E19902EC}"/>
                </a:ext>
              </a:extLst>
            </p:cNvPr>
            <p:cNvCxnSpPr>
              <a:cxnSpLocks/>
            </p:cNvCxnSpPr>
            <p:nvPr/>
          </p:nvCxnSpPr>
          <p:spPr>
            <a:xfrm>
              <a:off x="798246" y="1894139"/>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6" name="Graphic 2">
              <a:extLst>
                <a:ext uri="{FF2B5EF4-FFF2-40B4-BE49-F238E27FC236}">
                  <a16:creationId xmlns:a16="http://schemas.microsoft.com/office/drawing/2014/main" id="{080DA41C-BB8D-0847-A0CB-C1DBAA6889B1}"/>
                </a:ext>
              </a:extLst>
            </p:cNvPr>
            <p:cNvGrpSpPr/>
            <p:nvPr/>
          </p:nvGrpSpPr>
          <p:grpSpPr>
            <a:xfrm>
              <a:off x="350342" y="1476225"/>
              <a:ext cx="448818" cy="446735"/>
              <a:chOff x="3917171" y="3851610"/>
              <a:chExt cx="870324" cy="866284"/>
            </a:xfrm>
            <a:solidFill>
              <a:schemeClr val="bg1"/>
            </a:solidFill>
          </p:grpSpPr>
          <p:sp>
            <p:nvSpPr>
              <p:cNvPr id="67" name="Freeform 66">
                <a:extLst>
                  <a:ext uri="{FF2B5EF4-FFF2-40B4-BE49-F238E27FC236}">
                    <a16:creationId xmlns:a16="http://schemas.microsoft.com/office/drawing/2014/main" id="{7A5FD988-A421-0D44-9F77-10686D1FB74D}"/>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323CEB6-9B57-6246-980B-3170ACC5E1BB}"/>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7770B94-0F33-4644-8CF5-04C467AC4217}"/>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B7D03E4-4A6B-EF4E-A4FA-B685364669B1}"/>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3F5CE9A-022C-7849-8838-44E62978453D}"/>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83A264E-E9AD-0448-9243-5E0B996AA56B}"/>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B9D7070-9D24-0448-A9F2-BCBD817BB3BE}"/>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0E6749B-F631-CE4A-BB66-5CBB8D01744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C9D0E8F-CD71-9544-B395-24244F66E67A}"/>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D1E7A72-BFB1-6D4D-82F3-1CF4BBDA73F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510FFF7-16A8-A445-AB5C-A3E90692ADF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3B2F0BE8-C095-9E43-902C-1246FE732787}"/>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B63087C-0747-8848-BE95-5FB692077C68}"/>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40C9F273-F943-3441-BBF2-D76BA4821989}"/>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E86EEA5-8FE4-AA48-8531-850C9A06CB8B}"/>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p>
            </p:txBody>
          </p:sp>
        </p:grpSp>
      </p:grpSp>
      <p:cxnSp>
        <p:nvCxnSpPr>
          <p:cNvPr id="97" name="Straight Connector 96">
            <a:extLst>
              <a:ext uri="{FF2B5EF4-FFF2-40B4-BE49-F238E27FC236}">
                <a16:creationId xmlns:a16="http://schemas.microsoft.com/office/drawing/2014/main" id="{EC7FE771-56D8-F544-990E-D24FB4645AAE}"/>
              </a:ext>
            </a:extLst>
          </p:cNvPr>
          <p:cNvCxnSpPr>
            <a:cxnSpLocks/>
          </p:cNvCxnSpPr>
          <p:nvPr/>
        </p:nvCxnSpPr>
        <p:spPr>
          <a:xfrm>
            <a:off x="4585" y="5532848"/>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91777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62" name="Text Placeholder 1">
            <a:extLst>
              <a:ext uri="{FF2B5EF4-FFF2-40B4-BE49-F238E27FC236}">
                <a16:creationId xmlns:a16="http://schemas.microsoft.com/office/drawing/2014/main" id="{01409D1C-07F3-48AD-862D-D2A0104058C3}"/>
              </a:ext>
            </a:extLst>
          </p:cNvPr>
          <p:cNvSpPr txBox="1">
            <a:spLocks/>
          </p:cNvSpPr>
          <p:nvPr/>
        </p:nvSpPr>
        <p:spPr>
          <a:xfrm>
            <a:off x="1132112" y="2971949"/>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400" dirty="0">
                <a:latin typeface="Calibri" panose="020F0502020204030204" pitchFamily="34" charset="0"/>
                <a:cs typeface="Calibri" panose="020F0502020204030204" pitchFamily="34" charset="0"/>
              </a:rPr>
              <a:t>WHICH </a:t>
            </a:r>
            <a:r>
              <a:rPr lang="en-GB" sz="1400" dirty="0">
                <a:solidFill>
                  <a:schemeClr val="bg1"/>
                </a:solidFill>
                <a:highlight>
                  <a:srgbClr val="84BA41"/>
                </a:highlight>
                <a:latin typeface="Calibri" panose="020F0502020204030204" pitchFamily="34" charset="0"/>
                <a:cs typeface="Calibri" panose="020F0502020204030204" pitchFamily="34" charset="0"/>
              </a:rPr>
              <a:t>PARTNERS AND STAKEHOLDERS </a:t>
            </a:r>
            <a:r>
              <a:rPr lang="en-GB" sz="1400" dirty="0">
                <a:solidFill>
                  <a:schemeClr val="bg1"/>
                </a:solidFill>
                <a:latin typeface="Calibri" panose="020F0502020204030204" pitchFamily="34" charset="0"/>
                <a:cs typeface="Calibri" panose="020F0502020204030204" pitchFamily="34" charset="0"/>
              </a:rPr>
              <a:t> </a:t>
            </a:r>
            <a:r>
              <a:rPr lang="en-GB" sz="1400" dirty="0">
                <a:latin typeface="Calibri" panose="020F0502020204030204" pitchFamily="34" charset="0"/>
                <a:cs typeface="Calibri" panose="020F0502020204030204" pitchFamily="34" charset="0"/>
              </a:rPr>
              <a:t>WERE INVOLVED? </a:t>
            </a:r>
          </a:p>
          <a:p>
            <a:endParaRPr lang="en-US" sz="1400" dirty="0">
              <a:latin typeface="Calibri" panose="020F0502020204030204" pitchFamily="34" charset="0"/>
              <a:cs typeface="Calibri" panose="020F0502020204030204" pitchFamily="34" charset="0"/>
            </a:endParaRPr>
          </a:p>
        </p:txBody>
      </p:sp>
      <p:grpSp>
        <p:nvGrpSpPr>
          <p:cNvPr id="64" name="Group 63">
            <a:extLst>
              <a:ext uri="{FF2B5EF4-FFF2-40B4-BE49-F238E27FC236}">
                <a16:creationId xmlns:a16="http://schemas.microsoft.com/office/drawing/2014/main" id="{D13656C4-88D3-4EEE-823A-37220223F3FA}"/>
              </a:ext>
            </a:extLst>
          </p:cNvPr>
          <p:cNvGrpSpPr/>
          <p:nvPr/>
        </p:nvGrpSpPr>
        <p:grpSpPr>
          <a:xfrm>
            <a:off x="224372" y="2760571"/>
            <a:ext cx="7335303" cy="710005"/>
            <a:chOff x="224372" y="1222585"/>
            <a:chExt cx="7335303" cy="710005"/>
          </a:xfrm>
        </p:grpSpPr>
        <p:sp>
          <p:nvSpPr>
            <p:cNvPr id="65" name="Oval 64">
              <a:extLst>
                <a:ext uri="{FF2B5EF4-FFF2-40B4-BE49-F238E27FC236}">
                  <a16:creationId xmlns:a16="http://schemas.microsoft.com/office/drawing/2014/main" id="{491037D8-513A-4CA6-9F93-DF625BBF703B}"/>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a:extLst>
                <a:ext uri="{FF2B5EF4-FFF2-40B4-BE49-F238E27FC236}">
                  <a16:creationId xmlns:a16="http://schemas.microsoft.com/office/drawing/2014/main" id="{E13038E7-B7DD-49FA-B48F-B026762D49D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7" name="Graphic 2">
              <a:extLst>
                <a:ext uri="{FF2B5EF4-FFF2-40B4-BE49-F238E27FC236}">
                  <a16:creationId xmlns:a16="http://schemas.microsoft.com/office/drawing/2014/main" id="{77685D3B-9BFD-49F5-9D38-AAAD57146709}"/>
                </a:ext>
              </a:extLst>
            </p:cNvPr>
            <p:cNvGrpSpPr/>
            <p:nvPr/>
          </p:nvGrpSpPr>
          <p:grpSpPr>
            <a:xfrm>
              <a:off x="367389" y="1329570"/>
              <a:ext cx="456674" cy="462034"/>
              <a:chOff x="7190753" y="5365577"/>
              <a:chExt cx="745522" cy="754273"/>
            </a:xfrm>
            <a:solidFill>
              <a:schemeClr val="bg1"/>
            </a:solidFill>
          </p:grpSpPr>
          <p:sp>
            <p:nvSpPr>
              <p:cNvPr id="68" name="Freeform 11">
                <a:extLst>
                  <a:ext uri="{FF2B5EF4-FFF2-40B4-BE49-F238E27FC236}">
                    <a16:creationId xmlns:a16="http://schemas.microsoft.com/office/drawing/2014/main" id="{CD1F9B6A-E7D0-438A-9BF6-3AB4DAB420A0}"/>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69" name="Freeform 12">
                <a:extLst>
                  <a:ext uri="{FF2B5EF4-FFF2-40B4-BE49-F238E27FC236}">
                    <a16:creationId xmlns:a16="http://schemas.microsoft.com/office/drawing/2014/main" id="{14B3FEC0-96BF-4DE2-A655-105CA64D5A54}"/>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70" name="Freeform 13">
                <a:extLst>
                  <a:ext uri="{FF2B5EF4-FFF2-40B4-BE49-F238E27FC236}">
                    <a16:creationId xmlns:a16="http://schemas.microsoft.com/office/drawing/2014/main" id="{F759564F-5E7D-44FE-84D5-5485FD316B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71" name="Freeform 14">
                <a:extLst>
                  <a:ext uri="{FF2B5EF4-FFF2-40B4-BE49-F238E27FC236}">
                    <a16:creationId xmlns:a16="http://schemas.microsoft.com/office/drawing/2014/main" id="{2B88392B-9D0B-45E9-9071-AE1CC53AA6F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72" name="Freeform 15">
                <a:extLst>
                  <a:ext uri="{FF2B5EF4-FFF2-40B4-BE49-F238E27FC236}">
                    <a16:creationId xmlns:a16="http://schemas.microsoft.com/office/drawing/2014/main" id="{8A7E4247-B6D9-41E2-884E-F138CFCF49EF}"/>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73" name="Freeform 16">
                <a:extLst>
                  <a:ext uri="{FF2B5EF4-FFF2-40B4-BE49-F238E27FC236}">
                    <a16:creationId xmlns:a16="http://schemas.microsoft.com/office/drawing/2014/main" id="{CFCE90F2-DD6F-4F90-8C41-F343E2AE25C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74" name="Freeform 17">
                <a:extLst>
                  <a:ext uri="{FF2B5EF4-FFF2-40B4-BE49-F238E27FC236}">
                    <a16:creationId xmlns:a16="http://schemas.microsoft.com/office/drawing/2014/main" id="{44E84886-7B67-4B9D-B81E-A061063801E8}"/>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75" name="Freeform 18">
                <a:extLst>
                  <a:ext uri="{FF2B5EF4-FFF2-40B4-BE49-F238E27FC236}">
                    <a16:creationId xmlns:a16="http://schemas.microsoft.com/office/drawing/2014/main" id="{0EE853FB-B974-46E9-A4F1-943558C032F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76" name="Freeform 19">
                <a:extLst>
                  <a:ext uri="{FF2B5EF4-FFF2-40B4-BE49-F238E27FC236}">
                    <a16:creationId xmlns:a16="http://schemas.microsoft.com/office/drawing/2014/main" id="{65F3C923-F900-4ACD-BD31-E37084B22128}"/>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sp>
        <p:nvSpPr>
          <p:cNvPr id="57" name="Text Placeholder 3">
            <a:extLst>
              <a:ext uri="{FF2B5EF4-FFF2-40B4-BE49-F238E27FC236}">
                <a16:creationId xmlns:a16="http://schemas.microsoft.com/office/drawing/2014/main" id="{FF1DE9F0-FA15-E64B-8392-93EBC2F08601}"/>
              </a:ext>
            </a:extLst>
          </p:cNvPr>
          <p:cNvSpPr txBox="1">
            <a:spLocks/>
          </p:cNvSpPr>
          <p:nvPr/>
        </p:nvSpPr>
        <p:spPr>
          <a:xfrm>
            <a:off x="1132112" y="4245838"/>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400" b="1" dirty="0">
                <a:solidFill>
                  <a:srgbClr val="297239"/>
                </a:solidFill>
                <a:latin typeface="Calibri" panose="020F0502020204030204" pitchFamily="34" charset="0"/>
                <a:cs typeface="Calibri" panose="020F0502020204030204" pitchFamily="34" charset="0"/>
              </a:rPr>
              <a:t>DID YOU RECEIVE ANY KIND OF </a:t>
            </a:r>
            <a:r>
              <a:rPr lang="en-US" sz="1400" b="1" dirty="0">
                <a:solidFill>
                  <a:schemeClr val="bg1"/>
                </a:solidFill>
                <a:highlight>
                  <a:srgbClr val="84BA41"/>
                </a:highlight>
                <a:latin typeface="Calibri" panose="020F0502020204030204" pitchFamily="34" charset="0"/>
                <a:cs typeface="Calibri" panose="020F0502020204030204" pitchFamily="34" charset="0"/>
              </a:rPr>
              <a:t>TRAINING OR SUPPORT </a:t>
            </a:r>
            <a:r>
              <a:rPr lang="en-US" sz="1400" b="1" dirty="0">
                <a:solidFill>
                  <a:srgbClr val="297239"/>
                </a:solidFill>
                <a:latin typeface="Calibri" panose="020F0502020204030204" pitchFamily="34" charset="0"/>
                <a:cs typeface="Calibri" panose="020F0502020204030204" pitchFamily="34" charset="0"/>
              </a:rPr>
              <a:t>REGARDING YOUR ACTIONS? </a:t>
            </a:r>
          </a:p>
          <a:p>
            <a:endParaRPr lang="en-US" sz="1400" b="1" dirty="0">
              <a:latin typeface="Calibri" panose="020F0502020204030204" pitchFamily="34" charset="0"/>
              <a:cs typeface="Calibri" panose="020F0502020204030204" pitchFamily="34" charset="0"/>
            </a:endParaRPr>
          </a:p>
          <a:p>
            <a:endParaRPr lang="en-US" sz="1400" b="1" dirty="0">
              <a:latin typeface="Calibri" panose="020F0502020204030204" pitchFamily="34" charset="0"/>
              <a:cs typeface="Calibri" panose="020F0502020204030204" pitchFamily="34" charset="0"/>
            </a:endParaRPr>
          </a:p>
        </p:txBody>
      </p:sp>
      <p:grpSp>
        <p:nvGrpSpPr>
          <p:cNvPr id="58" name="Group 57">
            <a:extLst>
              <a:ext uri="{FF2B5EF4-FFF2-40B4-BE49-F238E27FC236}">
                <a16:creationId xmlns:a16="http://schemas.microsoft.com/office/drawing/2014/main" id="{46CA30CA-276D-A14C-A17F-EA7A2BA18102}"/>
              </a:ext>
            </a:extLst>
          </p:cNvPr>
          <p:cNvGrpSpPr/>
          <p:nvPr/>
        </p:nvGrpSpPr>
        <p:grpSpPr>
          <a:xfrm>
            <a:off x="208463" y="4240042"/>
            <a:ext cx="7335303" cy="710005"/>
            <a:chOff x="224372" y="8389939"/>
            <a:chExt cx="7335303" cy="710005"/>
          </a:xfrm>
        </p:grpSpPr>
        <p:sp>
          <p:nvSpPr>
            <p:cNvPr id="59" name="Oval 58">
              <a:extLst>
                <a:ext uri="{FF2B5EF4-FFF2-40B4-BE49-F238E27FC236}">
                  <a16:creationId xmlns:a16="http://schemas.microsoft.com/office/drawing/2014/main" id="{782EED94-381B-DD40-B4E6-D5A367891AE4}"/>
                </a:ext>
              </a:extLst>
            </p:cNvPr>
            <p:cNvSpPr/>
            <p:nvPr/>
          </p:nvSpPr>
          <p:spPr>
            <a:xfrm>
              <a:off x="224372" y="8389939"/>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5C55D85F-A0FB-3746-99C8-E12A4E162073}"/>
                </a:ext>
              </a:extLst>
            </p:cNvPr>
            <p:cNvCxnSpPr>
              <a:cxnSpLocks/>
            </p:cNvCxnSpPr>
            <p:nvPr/>
          </p:nvCxnSpPr>
          <p:spPr>
            <a:xfrm>
              <a:off x="808852" y="8939487"/>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13898455-6EA2-1E46-B15A-CD2488473520}"/>
                </a:ext>
              </a:extLst>
            </p:cNvPr>
            <p:cNvGrpSpPr/>
            <p:nvPr/>
          </p:nvGrpSpPr>
          <p:grpSpPr>
            <a:xfrm>
              <a:off x="349391" y="8537793"/>
              <a:ext cx="428340" cy="428678"/>
              <a:chOff x="2845389" y="1612886"/>
              <a:chExt cx="3419384" cy="3422081"/>
            </a:xfrm>
            <a:solidFill>
              <a:schemeClr val="bg1"/>
            </a:solidFill>
          </p:grpSpPr>
          <p:sp>
            <p:nvSpPr>
              <p:cNvPr id="77" name="Freeform 24">
                <a:extLst>
                  <a:ext uri="{FF2B5EF4-FFF2-40B4-BE49-F238E27FC236}">
                    <a16:creationId xmlns:a16="http://schemas.microsoft.com/office/drawing/2014/main" id="{410C656E-FA80-9948-A02E-DC4CCFEDFA86}"/>
                  </a:ext>
                </a:extLst>
              </p:cNvPr>
              <p:cNvSpPr/>
              <p:nvPr/>
            </p:nvSpPr>
            <p:spPr>
              <a:xfrm>
                <a:off x="2845389" y="1612886"/>
                <a:ext cx="3419384" cy="2222603"/>
              </a:xfrm>
              <a:custGeom>
                <a:avLst/>
                <a:gdLst>
                  <a:gd name="connsiteX0" fmla="*/ 486104 w 3419384"/>
                  <a:gd name="connsiteY0" fmla="*/ 684226 h 2222603"/>
                  <a:gd name="connsiteX1" fmla="*/ 399495 w 3419384"/>
                  <a:gd name="connsiteY1" fmla="*/ 489073 h 2222603"/>
                  <a:gd name="connsiteX2" fmla="*/ 398544 w 3419384"/>
                  <a:gd name="connsiteY2" fmla="*/ 147317 h 2222603"/>
                  <a:gd name="connsiteX3" fmla="*/ 564147 w 3419384"/>
                  <a:gd name="connsiteY3" fmla="*/ 714 h 2222603"/>
                  <a:gd name="connsiteX4" fmla="*/ 909631 w 3419384"/>
                  <a:gd name="connsiteY4" fmla="*/ 714 h 2222603"/>
                  <a:gd name="connsiteX5" fmla="*/ 1080945 w 3419384"/>
                  <a:gd name="connsiteY5" fmla="*/ 171116 h 2222603"/>
                  <a:gd name="connsiteX6" fmla="*/ 1102836 w 3419384"/>
                  <a:gd name="connsiteY6" fmla="*/ 258697 h 2222603"/>
                  <a:gd name="connsiteX7" fmla="*/ 1181831 w 3419384"/>
                  <a:gd name="connsiteY7" fmla="*/ 418627 h 2222603"/>
                  <a:gd name="connsiteX8" fmla="*/ 1121870 w 3419384"/>
                  <a:gd name="connsiteY8" fmla="*/ 514776 h 2222603"/>
                  <a:gd name="connsiteX9" fmla="*/ 1085704 w 3419384"/>
                  <a:gd name="connsiteY9" fmla="*/ 514776 h 2222603"/>
                  <a:gd name="connsiteX10" fmla="*/ 1003854 w 3419384"/>
                  <a:gd name="connsiteY10" fmla="*/ 686130 h 2222603"/>
                  <a:gd name="connsiteX11" fmla="*/ 1151375 w 3419384"/>
                  <a:gd name="connsiteY11" fmla="*/ 685178 h 2222603"/>
                  <a:gd name="connsiteX12" fmla="*/ 1456885 w 3419384"/>
                  <a:gd name="connsiteY12" fmla="*/ 826069 h 2222603"/>
                  <a:gd name="connsiteX13" fmla="*/ 1594888 w 3419384"/>
                  <a:gd name="connsiteY13" fmla="*/ 987903 h 2222603"/>
                  <a:gd name="connsiteX14" fmla="*/ 1594888 w 3419384"/>
                  <a:gd name="connsiteY14" fmla="*/ 942209 h 2222603"/>
                  <a:gd name="connsiteX15" fmla="*/ 1594888 w 3419384"/>
                  <a:gd name="connsiteY15" fmla="*/ 83535 h 2222603"/>
                  <a:gd name="connsiteX16" fmla="*/ 1677690 w 3419384"/>
                  <a:gd name="connsiteY16" fmla="*/ 2618 h 2222603"/>
                  <a:gd name="connsiteX17" fmla="*/ 3337535 w 3419384"/>
                  <a:gd name="connsiteY17" fmla="*/ 2618 h 2222603"/>
                  <a:gd name="connsiteX18" fmla="*/ 3419385 w 3419384"/>
                  <a:gd name="connsiteY18" fmla="*/ 84487 h 2222603"/>
                  <a:gd name="connsiteX19" fmla="*/ 3419385 w 3419384"/>
                  <a:gd name="connsiteY19" fmla="*/ 1916070 h 2222603"/>
                  <a:gd name="connsiteX20" fmla="*/ 3337535 w 3419384"/>
                  <a:gd name="connsiteY20" fmla="*/ 1997940 h 2222603"/>
                  <a:gd name="connsiteX21" fmla="*/ 2098362 w 3419384"/>
                  <a:gd name="connsiteY21" fmla="*/ 1997940 h 2222603"/>
                  <a:gd name="connsiteX22" fmla="*/ 2052678 w 3419384"/>
                  <a:gd name="connsiteY22" fmla="*/ 1997940 h 2222603"/>
                  <a:gd name="connsiteX23" fmla="*/ 2052678 w 3419384"/>
                  <a:gd name="connsiteY23" fmla="*/ 2110272 h 2222603"/>
                  <a:gd name="connsiteX24" fmla="*/ 1939420 w 3419384"/>
                  <a:gd name="connsiteY24" fmla="*/ 2110272 h 2222603"/>
                  <a:gd name="connsiteX25" fmla="*/ 1939420 w 3419384"/>
                  <a:gd name="connsiteY25" fmla="*/ 1999843 h 2222603"/>
                  <a:gd name="connsiteX26" fmla="*/ 229133 w 3419384"/>
                  <a:gd name="connsiteY26" fmla="*/ 1999843 h 2222603"/>
                  <a:gd name="connsiteX27" fmla="*/ 229133 w 3419384"/>
                  <a:gd name="connsiteY27" fmla="*/ 2222604 h 2222603"/>
                  <a:gd name="connsiteX28" fmla="*/ 114923 w 3419384"/>
                  <a:gd name="connsiteY28" fmla="*/ 2222604 h 2222603"/>
                  <a:gd name="connsiteX29" fmla="*/ 114923 w 3419384"/>
                  <a:gd name="connsiteY29" fmla="*/ 1996988 h 2222603"/>
                  <a:gd name="connsiteX30" fmla="*/ 58770 w 3419384"/>
                  <a:gd name="connsiteY30" fmla="*/ 1996988 h 2222603"/>
                  <a:gd name="connsiteX31" fmla="*/ 714 w 3419384"/>
                  <a:gd name="connsiteY31" fmla="*/ 1937966 h 2222603"/>
                  <a:gd name="connsiteX32" fmla="*/ 714 w 3419384"/>
                  <a:gd name="connsiteY32" fmla="*/ 1713302 h 2222603"/>
                  <a:gd name="connsiteX33" fmla="*/ 59722 w 3419384"/>
                  <a:gd name="connsiteY33" fmla="*/ 1655232 h 2222603"/>
                  <a:gd name="connsiteX34" fmla="*/ 173932 w 3419384"/>
                  <a:gd name="connsiteY34" fmla="*/ 1655232 h 2222603"/>
                  <a:gd name="connsiteX35" fmla="*/ 113972 w 3419384"/>
                  <a:gd name="connsiteY35" fmla="*/ 1388681 h 2222603"/>
                  <a:gd name="connsiteX36" fmla="*/ 113972 w 3419384"/>
                  <a:gd name="connsiteY36" fmla="*/ 982191 h 2222603"/>
                  <a:gd name="connsiteX37" fmla="*/ 409965 w 3419384"/>
                  <a:gd name="connsiteY37" fmla="*/ 685178 h 2222603"/>
                  <a:gd name="connsiteX38" fmla="*/ 486104 w 3419384"/>
                  <a:gd name="connsiteY38" fmla="*/ 684226 h 2222603"/>
                  <a:gd name="connsiteX39" fmla="*/ 3300417 w 3419384"/>
                  <a:gd name="connsiteY39" fmla="*/ 1879896 h 2222603"/>
                  <a:gd name="connsiteX40" fmla="*/ 3300417 w 3419384"/>
                  <a:gd name="connsiteY40" fmla="*/ 116854 h 2222603"/>
                  <a:gd name="connsiteX41" fmla="*/ 1709098 w 3419384"/>
                  <a:gd name="connsiteY41" fmla="*/ 116854 h 2222603"/>
                  <a:gd name="connsiteX42" fmla="*/ 1709098 w 3419384"/>
                  <a:gd name="connsiteY42" fmla="*/ 994567 h 2222603"/>
                  <a:gd name="connsiteX43" fmla="*/ 1717663 w 3419384"/>
                  <a:gd name="connsiteY43" fmla="*/ 990759 h 2222603"/>
                  <a:gd name="connsiteX44" fmla="*/ 1927048 w 3419384"/>
                  <a:gd name="connsiteY44" fmla="*/ 782278 h 2222603"/>
                  <a:gd name="connsiteX45" fmla="*/ 2057437 w 3419384"/>
                  <a:gd name="connsiteY45" fmla="*/ 774663 h 2222603"/>
                  <a:gd name="connsiteX46" fmla="*/ 2347719 w 3419384"/>
                  <a:gd name="connsiteY46" fmla="*/ 479553 h 2222603"/>
                  <a:gd name="connsiteX47" fmla="*/ 2433376 w 3419384"/>
                  <a:gd name="connsiteY47" fmla="*/ 556662 h 2222603"/>
                  <a:gd name="connsiteX48" fmla="*/ 2129769 w 3419384"/>
                  <a:gd name="connsiteY48" fmla="*/ 857484 h 2222603"/>
                  <a:gd name="connsiteX49" fmla="*/ 2245882 w 3419384"/>
                  <a:gd name="connsiteY49" fmla="*/ 970768 h 2222603"/>
                  <a:gd name="connsiteX50" fmla="*/ 2245882 w 3419384"/>
                  <a:gd name="connsiteY50" fmla="*/ 1079292 h 2222603"/>
                  <a:gd name="connsiteX51" fmla="*/ 1955600 w 3419384"/>
                  <a:gd name="connsiteY51" fmla="*/ 1368690 h 2222603"/>
                  <a:gd name="connsiteX52" fmla="*/ 1709098 w 3419384"/>
                  <a:gd name="connsiteY52" fmla="*/ 1551467 h 2222603"/>
                  <a:gd name="connsiteX53" fmla="*/ 1709098 w 3419384"/>
                  <a:gd name="connsiteY53" fmla="*/ 1652376 h 2222603"/>
                  <a:gd name="connsiteX54" fmla="*/ 2088844 w 3419384"/>
                  <a:gd name="connsiteY54" fmla="*/ 1652376 h 2222603"/>
                  <a:gd name="connsiteX55" fmla="*/ 2162129 w 3419384"/>
                  <a:gd name="connsiteY55" fmla="*/ 1725677 h 2222603"/>
                  <a:gd name="connsiteX56" fmla="*/ 2162129 w 3419384"/>
                  <a:gd name="connsiteY56" fmla="*/ 1878944 h 2222603"/>
                  <a:gd name="connsiteX57" fmla="*/ 3300417 w 3419384"/>
                  <a:gd name="connsiteY57" fmla="*/ 1879896 h 2222603"/>
                  <a:gd name="connsiteX58" fmla="*/ 1988911 w 3419384"/>
                  <a:gd name="connsiteY58" fmla="*/ 882235 h 2222603"/>
                  <a:gd name="connsiteX59" fmla="*/ 1704339 w 3419384"/>
                  <a:gd name="connsiteY59" fmla="*/ 1167825 h 2222603"/>
                  <a:gd name="connsiteX60" fmla="*/ 1594888 w 3419384"/>
                  <a:gd name="connsiteY60" fmla="*/ 1164017 h 2222603"/>
                  <a:gd name="connsiteX61" fmla="*/ 1339820 w 3419384"/>
                  <a:gd name="connsiteY61" fmla="*/ 866051 h 2222603"/>
                  <a:gd name="connsiteX62" fmla="*/ 1193251 w 3419384"/>
                  <a:gd name="connsiteY62" fmla="*/ 798462 h 2222603"/>
                  <a:gd name="connsiteX63" fmla="*/ 976253 w 3419384"/>
                  <a:gd name="connsiteY63" fmla="*/ 798462 h 2222603"/>
                  <a:gd name="connsiteX64" fmla="*/ 929618 w 3419384"/>
                  <a:gd name="connsiteY64" fmla="*/ 826069 h 2222603"/>
                  <a:gd name="connsiteX65" fmla="*/ 795422 w 3419384"/>
                  <a:gd name="connsiteY65" fmla="*/ 1097379 h 2222603"/>
                  <a:gd name="connsiteX66" fmla="*/ 736413 w 3419384"/>
                  <a:gd name="connsiteY66" fmla="*/ 1141170 h 2222603"/>
                  <a:gd name="connsiteX67" fmla="*/ 681212 w 3419384"/>
                  <a:gd name="connsiteY67" fmla="*/ 1098331 h 2222603"/>
                  <a:gd name="connsiteX68" fmla="*/ 587941 w 3419384"/>
                  <a:gd name="connsiteY68" fmla="*/ 910794 h 2222603"/>
                  <a:gd name="connsiteX69" fmla="*/ 529885 w 3419384"/>
                  <a:gd name="connsiteY69" fmla="*/ 807982 h 2222603"/>
                  <a:gd name="connsiteX70" fmla="*/ 409013 w 3419384"/>
                  <a:gd name="connsiteY70" fmla="*/ 800366 h 2222603"/>
                  <a:gd name="connsiteX71" fmla="*/ 226278 w 3419384"/>
                  <a:gd name="connsiteY71" fmla="*/ 982191 h 2222603"/>
                  <a:gd name="connsiteX72" fmla="*/ 226278 w 3419384"/>
                  <a:gd name="connsiteY72" fmla="*/ 1470550 h 2222603"/>
                  <a:gd name="connsiteX73" fmla="*/ 410916 w 3419384"/>
                  <a:gd name="connsiteY73" fmla="*/ 1655232 h 2222603"/>
                  <a:gd name="connsiteX74" fmla="*/ 820167 w 3419384"/>
                  <a:gd name="connsiteY74" fmla="*/ 1655232 h 2222603"/>
                  <a:gd name="connsiteX75" fmla="*/ 853478 w 3419384"/>
                  <a:gd name="connsiteY75" fmla="*/ 1653328 h 2222603"/>
                  <a:gd name="connsiteX76" fmla="*/ 853478 w 3419384"/>
                  <a:gd name="connsiteY76" fmla="*/ 1501965 h 2222603"/>
                  <a:gd name="connsiteX77" fmla="*/ 778290 w 3419384"/>
                  <a:gd name="connsiteY77" fmla="*/ 1427712 h 2222603"/>
                  <a:gd name="connsiteX78" fmla="*/ 522271 w 3419384"/>
                  <a:gd name="connsiteY78" fmla="*/ 1427712 h 2222603"/>
                  <a:gd name="connsiteX79" fmla="*/ 456600 w 3419384"/>
                  <a:gd name="connsiteY79" fmla="*/ 1381065 h 2222603"/>
                  <a:gd name="connsiteX80" fmla="*/ 455648 w 3419384"/>
                  <a:gd name="connsiteY80" fmla="*/ 1201144 h 2222603"/>
                  <a:gd name="connsiteX81" fmla="*/ 568906 w 3419384"/>
                  <a:gd name="connsiteY81" fmla="*/ 1201144 h 2222603"/>
                  <a:gd name="connsiteX82" fmla="*/ 568906 w 3419384"/>
                  <a:gd name="connsiteY82" fmla="*/ 1313476 h 2222603"/>
                  <a:gd name="connsiteX83" fmla="*/ 782097 w 3419384"/>
                  <a:gd name="connsiteY83" fmla="*/ 1313476 h 2222603"/>
                  <a:gd name="connsiteX84" fmla="*/ 967688 w 3419384"/>
                  <a:gd name="connsiteY84" fmla="*/ 1497205 h 2222603"/>
                  <a:gd name="connsiteX85" fmla="*/ 967688 w 3419384"/>
                  <a:gd name="connsiteY85" fmla="*/ 1653328 h 2222603"/>
                  <a:gd name="connsiteX86" fmla="*/ 1252260 w 3419384"/>
                  <a:gd name="connsiteY86" fmla="*/ 1653328 h 2222603"/>
                  <a:gd name="connsiteX87" fmla="*/ 1252260 w 3419384"/>
                  <a:gd name="connsiteY87" fmla="*/ 1269685 h 2222603"/>
                  <a:gd name="connsiteX88" fmla="*/ 1289378 w 3419384"/>
                  <a:gd name="connsiteY88" fmla="*/ 1203048 h 2222603"/>
                  <a:gd name="connsiteX89" fmla="*/ 1358855 w 3419384"/>
                  <a:gd name="connsiteY89" fmla="*/ 1223991 h 2222603"/>
                  <a:gd name="connsiteX90" fmla="*/ 1519700 w 3419384"/>
                  <a:gd name="connsiteY90" fmla="*/ 1384873 h 2222603"/>
                  <a:gd name="connsiteX91" fmla="*/ 1783334 w 3419384"/>
                  <a:gd name="connsiteY91" fmla="*/ 1383921 h 2222603"/>
                  <a:gd name="connsiteX92" fmla="*/ 2118349 w 3419384"/>
                  <a:gd name="connsiteY92" fmla="*/ 1048829 h 2222603"/>
                  <a:gd name="connsiteX93" fmla="*/ 2136432 w 3419384"/>
                  <a:gd name="connsiteY93" fmla="*/ 1028838 h 2222603"/>
                  <a:gd name="connsiteX94" fmla="*/ 1988911 w 3419384"/>
                  <a:gd name="connsiteY94" fmla="*/ 882235 h 2222603"/>
                  <a:gd name="connsiteX95" fmla="*/ 1041924 w 3419384"/>
                  <a:gd name="connsiteY95" fmla="*/ 396732 h 2222603"/>
                  <a:gd name="connsiteX96" fmla="*/ 1031455 w 3419384"/>
                  <a:gd name="connsiteY96" fmla="*/ 373885 h 2222603"/>
                  <a:gd name="connsiteX97" fmla="*/ 962929 w 3419384"/>
                  <a:gd name="connsiteY97" fmla="*/ 164452 h 2222603"/>
                  <a:gd name="connsiteX98" fmla="*/ 905824 w 3419384"/>
                  <a:gd name="connsiteY98" fmla="*/ 113998 h 2222603"/>
                  <a:gd name="connsiteX99" fmla="*/ 567954 w 3419384"/>
                  <a:gd name="connsiteY99" fmla="*/ 113998 h 2222603"/>
                  <a:gd name="connsiteX100" fmla="*/ 509898 w 3419384"/>
                  <a:gd name="connsiteY100" fmla="*/ 172068 h 2222603"/>
                  <a:gd name="connsiteX101" fmla="*/ 510850 w 3419384"/>
                  <a:gd name="connsiteY101" fmla="*/ 460514 h 2222603"/>
                  <a:gd name="connsiteX102" fmla="*/ 735462 w 3419384"/>
                  <a:gd name="connsiteY102" fmla="*/ 683274 h 2222603"/>
                  <a:gd name="connsiteX103" fmla="*/ 964832 w 3419384"/>
                  <a:gd name="connsiteY103" fmla="*/ 473841 h 2222603"/>
                  <a:gd name="connsiteX104" fmla="*/ 1041924 w 3419384"/>
                  <a:gd name="connsiteY104" fmla="*/ 396732 h 2222603"/>
                  <a:gd name="connsiteX105" fmla="*/ 112068 w 3419384"/>
                  <a:gd name="connsiteY105" fmla="*/ 1879896 h 2222603"/>
                  <a:gd name="connsiteX106" fmla="*/ 2046016 w 3419384"/>
                  <a:gd name="connsiteY106" fmla="*/ 1879896 h 2222603"/>
                  <a:gd name="connsiteX107" fmla="*/ 2046016 w 3419384"/>
                  <a:gd name="connsiteY107" fmla="*/ 1769468 h 2222603"/>
                  <a:gd name="connsiteX108" fmla="*/ 112068 w 3419384"/>
                  <a:gd name="connsiteY108" fmla="*/ 1769468 h 2222603"/>
                  <a:gd name="connsiteX109" fmla="*/ 112068 w 3419384"/>
                  <a:gd name="connsiteY109" fmla="*/ 1879896 h 2222603"/>
                  <a:gd name="connsiteX110" fmla="*/ 1592033 w 3419384"/>
                  <a:gd name="connsiteY110" fmla="*/ 1551467 h 2222603"/>
                  <a:gd name="connsiteX111" fmla="*/ 1367421 w 3419384"/>
                  <a:gd name="connsiteY111" fmla="*/ 1395345 h 2222603"/>
                  <a:gd name="connsiteX112" fmla="*/ 1367421 w 3419384"/>
                  <a:gd name="connsiteY112" fmla="*/ 1651424 h 2222603"/>
                  <a:gd name="connsiteX113" fmla="*/ 1592033 w 3419384"/>
                  <a:gd name="connsiteY113" fmla="*/ 1651424 h 2222603"/>
                  <a:gd name="connsiteX114" fmla="*/ 1592033 w 3419384"/>
                  <a:gd name="connsiteY114" fmla="*/ 1551467 h 2222603"/>
                  <a:gd name="connsiteX115" fmla="*/ 815408 w 3419384"/>
                  <a:gd name="connsiteY115" fmla="*/ 801318 h 2222603"/>
                  <a:gd name="connsiteX116" fmla="*/ 660274 w 3419384"/>
                  <a:gd name="connsiteY116" fmla="*/ 801318 h 2222603"/>
                  <a:gd name="connsiteX117" fmla="*/ 737365 w 3419384"/>
                  <a:gd name="connsiteY117" fmla="*/ 955536 h 2222603"/>
                  <a:gd name="connsiteX118" fmla="*/ 815408 w 3419384"/>
                  <a:gd name="connsiteY118" fmla="*/ 801318 h 222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419384" h="2222603">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grpFill/>
              <a:ln w="9514" cap="flat">
                <a:noFill/>
                <a:prstDash val="solid"/>
                <a:miter/>
              </a:ln>
            </p:spPr>
            <p:txBody>
              <a:bodyPr rtlCol="0" anchor="ctr"/>
              <a:lstStyle/>
              <a:p>
                <a:endParaRPr lang="en-US"/>
              </a:p>
            </p:txBody>
          </p:sp>
          <p:sp>
            <p:nvSpPr>
              <p:cNvPr id="78" name="Freeform 25">
                <a:extLst>
                  <a:ext uri="{FF2B5EF4-FFF2-40B4-BE49-F238E27FC236}">
                    <a16:creationId xmlns:a16="http://schemas.microsoft.com/office/drawing/2014/main" id="{D8DF7C78-12F4-4F41-9FE6-BC95413BD5F4}"/>
                  </a:ext>
                </a:extLst>
              </p:cNvPr>
              <p:cNvSpPr/>
              <p:nvPr/>
            </p:nvSpPr>
            <p:spPr>
              <a:xfrm>
                <a:off x="3012029" y="3836916"/>
                <a:ext cx="685886" cy="1198051"/>
              </a:xfrm>
              <a:custGeom>
                <a:avLst/>
                <a:gdLst>
                  <a:gd name="connsiteX0" fmla="*/ 163378 w 685886"/>
                  <a:gd name="connsiteY0" fmla="*/ 506924 h 1198051"/>
                  <a:gd name="connsiteX1" fmla="*/ 145295 w 685886"/>
                  <a:gd name="connsiteY1" fmla="*/ 80443 h 1198051"/>
                  <a:gd name="connsiteX2" fmla="*/ 544076 w 685886"/>
                  <a:gd name="connsiteY2" fmla="*/ 82347 h 1198051"/>
                  <a:gd name="connsiteX3" fmla="*/ 525993 w 685886"/>
                  <a:gd name="connsiteY3" fmla="*/ 505020 h 1198051"/>
                  <a:gd name="connsiteX4" fmla="*/ 543125 w 685886"/>
                  <a:gd name="connsiteY4" fmla="*/ 521203 h 1198051"/>
                  <a:gd name="connsiteX5" fmla="*/ 685887 w 685886"/>
                  <a:gd name="connsiteY5" fmla="*/ 805841 h 1198051"/>
                  <a:gd name="connsiteX6" fmla="*/ 685887 w 685886"/>
                  <a:gd name="connsiteY6" fmla="*/ 1126654 h 1198051"/>
                  <a:gd name="connsiteX7" fmla="*/ 614506 w 685886"/>
                  <a:gd name="connsiteY7" fmla="*/ 1198051 h 1198051"/>
                  <a:gd name="connsiteX8" fmla="*/ 72962 w 685886"/>
                  <a:gd name="connsiteY8" fmla="*/ 1198051 h 1198051"/>
                  <a:gd name="connsiteX9" fmla="*/ 1581 w 685886"/>
                  <a:gd name="connsiteY9" fmla="*/ 1126654 h 1198051"/>
                  <a:gd name="connsiteX10" fmla="*/ 629 w 685886"/>
                  <a:gd name="connsiteY10" fmla="*/ 848680 h 1198051"/>
                  <a:gd name="connsiteX11" fmla="*/ 163378 w 685886"/>
                  <a:gd name="connsiteY11" fmla="*/ 506924 h 1198051"/>
                  <a:gd name="connsiteX12" fmla="*/ 570725 w 685886"/>
                  <a:gd name="connsiteY12" fmla="*/ 1081911 h 1198051"/>
                  <a:gd name="connsiteX13" fmla="*/ 570725 w 685886"/>
                  <a:gd name="connsiteY13" fmla="*/ 798226 h 1198051"/>
                  <a:gd name="connsiteX14" fmla="*/ 363245 w 685886"/>
                  <a:gd name="connsiteY14" fmla="*/ 570705 h 1198051"/>
                  <a:gd name="connsiteX15" fmla="*/ 121501 w 685886"/>
                  <a:gd name="connsiteY15" fmla="*/ 758243 h 1198051"/>
                  <a:gd name="connsiteX16" fmla="*/ 118646 w 685886"/>
                  <a:gd name="connsiteY16" fmla="*/ 1081911 h 1198051"/>
                  <a:gd name="connsiteX17" fmla="*/ 570725 w 685886"/>
                  <a:gd name="connsiteY17" fmla="*/ 1081911 h 1198051"/>
                  <a:gd name="connsiteX18" fmla="*/ 513621 w 685886"/>
                  <a:gd name="connsiteY18" fmla="*/ 286067 h 1198051"/>
                  <a:gd name="connsiteX19" fmla="*/ 345161 w 685886"/>
                  <a:gd name="connsiteY19" fmla="*/ 113761 h 1198051"/>
                  <a:gd name="connsiteX20" fmla="*/ 171944 w 685886"/>
                  <a:gd name="connsiteY20" fmla="*/ 284164 h 1198051"/>
                  <a:gd name="connsiteX21" fmla="*/ 343258 w 685886"/>
                  <a:gd name="connsiteY21" fmla="*/ 456469 h 1198051"/>
                  <a:gd name="connsiteX22" fmla="*/ 513621 w 685886"/>
                  <a:gd name="connsiteY22" fmla="*/ 286067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5886" h="1198051">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grpFill/>
              <a:ln w="9514" cap="flat">
                <a:noFill/>
                <a:prstDash val="solid"/>
                <a:miter/>
              </a:ln>
            </p:spPr>
            <p:txBody>
              <a:bodyPr rtlCol="0" anchor="ctr"/>
              <a:lstStyle/>
              <a:p>
                <a:endParaRPr lang="en-US"/>
              </a:p>
            </p:txBody>
          </p:sp>
          <p:sp>
            <p:nvSpPr>
              <p:cNvPr id="79" name="Freeform 26">
                <a:extLst>
                  <a:ext uri="{FF2B5EF4-FFF2-40B4-BE49-F238E27FC236}">
                    <a16:creationId xmlns:a16="http://schemas.microsoft.com/office/drawing/2014/main" id="{FE453D20-BDF5-7647-9CA6-13510008F6AD}"/>
                  </a:ext>
                </a:extLst>
              </p:cNvPr>
              <p:cNvSpPr/>
              <p:nvPr/>
            </p:nvSpPr>
            <p:spPr>
              <a:xfrm>
                <a:off x="3809750" y="3836916"/>
                <a:ext cx="685728" cy="1198051"/>
              </a:xfrm>
              <a:custGeom>
                <a:avLst/>
                <a:gdLst>
                  <a:gd name="connsiteX0" fmla="*/ 163220 w 685728"/>
                  <a:gd name="connsiteY0" fmla="*/ 506924 h 1198051"/>
                  <a:gd name="connsiteX1" fmla="*/ 145137 w 685728"/>
                  <a:gd name="connsiteY1" fmla="*/ 80443 h 1198051"/>
                  <a:gd name="connsiteX2" fmla="*/ 543919 w 685728"/>
                  <a:gd name="connsiteY2" fmla="*/ 82347 h 1198051"/>
                  <a:gd name="connsiteX3" fmla="*/ 525835 w 685728"/>
                  <a:gd name="connsiteY3" fmla="*/ 505020 h 1198051"/>
                  <a:gd name="connsiteX4" fmla="*/ 542967 w 685728"/>
                  <a:gd name="connsiteY4" fmla="*/ 521203 h 1198051"/>
                  <a:gd name="connsiteX5" fmla="*/ 685729 w 685728"/>
                  <a:gd name="connsiteY5" fmla="*/ 805841 h 1198051"/>
                  <a:gd name="connsiteX6" fmla="*/ 685729 w 685728"/>
                  <a:gd name="connsiteY6" fmla="*/ 1126654 h 1198051"/>
                  <a:gd name="connsiteX7" fmla="*/ 614348 w 685728"/>
                  <a:gd name="connsiteY7" fmla="*/ 1198051 h 1198051"/>
                  <a:gd name="connsiteX8" fmla="*/ 72804 w 685728"/>
                  <a:gd name="connsiteY8" fmla="*/ 1198051 h 1198051"/>
                  <a:gd name="connsiteX9" fmla="*/ 1423 w 685728"/>
                  <a:gd name="connsiteY9" fmla="*/ 1126654 h 1198051"/>
                  <a:gd name="connsiteX10" fmla="*/ 472 w 685728"/>
                  <a:gd name="connsiteY10" fmla="*/ 848680 h 1198051"/>
                  <a:gd name="connsiteX11" fmla="*/ 163220 w 685728"/>
                  <a:gd name="connsiteY11" fmla="*/ 506924 h 1198051"/>
                  <a:gd name="connsiteX12" fmla="*/ 569616 w 685728"/>
                  <a:gd name="connsiteY12" fmla="*/ 1081911 h 1198051"/>
                  <a:gd name="connsiteX13" fmla="*/ 570567 w 685728"/>
                  <a:gd name="connsiteY13" fmla="*/ 1063824 h 1198051"/>
                  <a:gd name="connsiteX14" fmla="*/ 570567 w 685728"/>
                  <a:gd name="connsiteY14" fmla="*/ 793466 h 1198051"/>
                  <a:gd name="connsiteX15" fmla="*/ 344052 w 685728"/>
                  <a:gd name="connsiteY15" fmla="*/ 569754 h 1198051"/>
                  <a:gd name="connsiteX16" fmla="*/ 115633 w 685728"/>
                  <a:gd name="connsiteY16" fmla="*/ 794417 h 1198051"/>
                  <a:gd name="connsiteX17" fmla="*/ 115633 w 685728"/>
                  <a:gd name="connsiteY17" fmla="*/ 1064776 h 1198051"/>
                  <a:gd name="connsiteX18" fmla="*/ 118488 w 685728"/>
                  <a:gd name="connsiteY18" fmla="*/ 1081911 h 1198051"/>
                  <a:gd name="connsiteX19" fmla="*/ 569616 w 685728"/>
                  <a:gd name="connsiteY19" fmla="*/ 1081911 h 1198051"/>
                  <a:gd name="connsiteX20" fmla="*/ 514414 w 685728"/>
                  <a:gd name="connsiteY20" fmla="*/ 287971 h 1198051"/>
                  <a:gd name="connsiteX21" fmla="*/ 348811 w 685728"/>
                  <a:gd name="connsiteY21" fmla="*/ 113761 h 1198051"/>
                  <a:gd name="connsiteX22" fmla="*/ 172738 w 685728"/>
                  <a:gd name="connsiteY22" fmla="*/ 281308 h 1198051"/>
                  <a:gd name="connsiteX23" fmla="*/ 342148 w 685728"/>
                  <a:gd name="connsiteY23" fmla="*/ 455518 h 1198051"/>
                  <a:gd name="connsiteX24" fmla="*/ 514414 w 685728"/>
                  <a:gd name="connsiteY24" fmla="*/ 287971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5728" h="1198051">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grpFill/>
              <a:ln w="9514" cap="flat">
                <a:noFill/>
                <a:prstDash val="solid"/>
                <a:miter/>
              </a:ln>
            </p:spPr>
            <p:txBody>
              <a:bodyPr rtlCol="0" anchor="ctr"/>
              <a:lstStyle/>
              <a:p>
                <a:endParaRPr lang="en-US"/>
              </a:p>
            </p:txBody>
          </p:sp>
          <p:sp>
            <p:nvSpPr>
              <p:cNvPr id="80" name="Freeform 27">
                <a:extLst>
                  <a:ext uri="{FF2B5EF4-FFF2-40B4-BE49-F238E27FC236}">
                    <a16:creationId xmlns:a16="http://schemas.microsoft.com/office/drawing/2014/main" id="{3CC87FCB-4190-C843-A15B-FC3F756EA01B}"/>
                  </a:ext>
                </a:extLst>
              </p:cNvPr>
              <p:cNvSpPr/>
              <p:nvPr/>
            </p:nvSpPr>
            <p:spPr>
              <a:xfrm>
                <a:off x="4608736" y="3837617"/>
                <a:ext cx="684305" cy="1197349"/>
              </a:xfrm>
              <a:custGeom>
                <a:avLst/>
                <a:gdLst>
                  <a:gd name="connsiteX0" fmla="*/ 161797 w 684305"/>
                  <a:gd name="connsiteY0" fmla="*/ 506222 h 1197349"/>
                  <a:gd name="connsiteX1" fmla="*/ 140859 w 684305"/>
                  <a:gd name="connsiteY1" fmla="*/ 82597 h 1197349"/>
                  <a:gd name="connsiteX2" fmla="*/ 539640 w 684305"/>
                  <a:gd name="connsiteY2" fmla="*/ 78789 h 1197349"/>
                  <a:gd name="connsiteX3" fmla="*/ 524412 w 684305"/>
                  <a:gd name="connsiteY3" fmla="*/ 504318 h 1197349"/>
                  <a:gd name="connsiteX4" fmla="*/ 541543 w 684305"/>
                  <a:gd name="connsiteY4" fmla="*/ 520502 h 1197349"/>
                  <a:gd name="connsiteX5" fmla="*/ 684305 w 684305"/>
                  <a:gd name="connsiteY5" fmla="*/ 805140 h 1197349"/>
                  <a:gd name="connsiteX6" fmla="*/ 684305 w 684305"/>
                  <a:gd name="connsiteY6" fmla="*/ 1125953 h 1197349"/>
                  <a:gd name="connsiteX7" fmla="*/ 612924 w 684305"/>
                  <a:gd name="connsiteY7" fmla="*/ 1197350 h 1197349"/>
                  <a:gd name="connsiteX8" fmla="*/ 71381 w 684305"/>
                  <a:gd name="connsiteY8" fmla="*/ 1197350 h 1197349"/>
                  <a:gd name="connsiteX9" fmla="*/ 0 w 684305"/>
                  <a:gd name="connsiteY9" fmla="*/ 1125953 h 1197349"/>
                  <a:gd name="connsiteX10" fmla="*/ 0 w 684305"/>
                  <a:gd name="connsiteY10" fmla="*/ 805140 h 1197349"/>
                  <a:gd name="connsiteX11" fmla="*/ 145617 w 684305"/>
                  <a:gd name="connsiteY11" fmla="*/ 518598 h 1197349"/>
                  <a:gd name="connsiteX12" fmla="*/ 161797 w 684305"/>
                  <a:gd name="connsiteY12" fmla="*/ 506222 h 1197349"/>
                  <a:gd name="connsiteX13" fmla="*/ 570096 w 684305"/>
                  <a:gd name="connsiteY13" fmla="*/ 1082162 h 1197349"/>
                  <a:gd name="connsiteX14" fmla="*/ 570096 w 684305"/>
                  <a:gd name="connsiteY14" fmla="*/ 802284 h 1197349"/>
                  <a:gd name="connsiteX15" fmla="*/ 341677 w 684305"/>
                  <a:gd name="connsiteY15" fmla="*/ 570004 h 1197349"/>
                  <a:gd name="connsiteX16" fmla="*/ 114210 w 684305"/>
                  <a:gd name="connsiteY16" fmla="*/ 803236 h 1197349"/>
                  <a:gd name="connsiteX17" fmla="*/ 114210 w 684305"/>
                  <a:gd name="connsiteY17" fmla="*/ 1055507 h 1197349"/>
                  <a:gd name="connsiteX18" fmla="*/ 117065 w 684305"/>
                  <a:gd name="connsiteY18" fmla="*/ 1082162 h 1197349"/>
                  <a:gd name="connsiteX19" fmla="*/ 570096 w 684305"/>
                  <a:gd name="connsiteY19" fmla="*/ 1082162 h 1197349"/>
                  <a:gd name="connsiteX20" fmla="*/ 512991 w 684305"/>
                  <a:gd name="connsiteY20" fmla="*/ 284414 h 1197349"/>
                  <a:gd name="connsiteX21" fmla="*/ 344532 w 684305"/>
                  <a:gd name="connsiteY21" fmla="*/ 113060 h 1197349"/>
                  <a:gd name="connsiteX22" fmla="*/ 171314 w 684305"/>
                  <a:gd name="connsiteY22" fmla="*/ 283462 h 1197349"/>
                  <a:gd name="connsiteX23" fmla="*/ 343580 w 684305"/>
                  <a:gd name="connsiteY23" fmla="*/ 454816 h 1197349"/>
                  <a:gd name="connsiteX24" fmla="*/ 512991 w 684305"/>
                  <a:gd name="connsiteY24" fmla="*/ 284414 h 119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305" h="1197349">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grpFill/>
              <a:ln w="9514" cap="flat">
                <a:noFill/>
                <a:prstDash val="solid"/>
                <a:miter/>
              </a:ln>
            </p:spPr>
            <p:txBody>
              <a:bodyPr rtlCol="0" anchor="ctr"/>
              <a:lstStyle/>
              <a:p>
                <a:endParaRPr lang="en-US"/>
              </a:p>
            </p:txBody>
          </p:sp>
          <p:sp>
            <p:nvSpPr>
              <p:cNvPr id="81" name="Freeform 28">
                <a:extLst>
                  <a:ext uri="{FF2B5EF4-FFF2-40B4-BE49-F238E27FC236}">
                    <a16:creationId xmlns:a16="http://schemas.microsoft.com/office/drawing/2014/main" id="{D7384F9F-F674-CE4A-8600-F4FC1E9F38ED}"/>
                  </a:ext>
                </a:extLst>
              </p:cNvPr>
              <p:cNvSpPr/>
              <p:nvPr/>
            </p:nvSpPr>
            <p:spPr>
              <a:xfrm>
                <a:off x="5405925" y="3836643"/>
                <a:ext cx="684679" cy="1197794"/>
              </a:xfrm>
              <a:custGeom>
                <a:avLst/>
                <a:gdLst>
                  <a:gd name="connsiteX0" fmla="*/ 522883 w 684679"/>
                  <a:gd name="connsiteY0" fmla="*/ 507196 h 1197794"/>
                  <a:gd name="connsiteX1" fmla="*/ 672306 w 684679"/>
                  <a:gd name="connsiteY1" fmla="*/ 710917 h 1197794"/>
                  <a:gd name="connsiteX2" fmla="*/ 683728 w 684679"/>
                  <a:gd name="connsiteY2" fmla="*/ 784218 h 1197794"/>
                  <a:gd name="connsiteX3" fmla="*/ 684679 w 684679"/>
                  <a:gd name="connsiteY3" fmla="*/ 1133590 h 1197794"/>
                  <a:gd name="connsiteX4" fmla="*/ 620912 w 684679"/>
                  <a:gd name="connsiteY4" fmla="*/ 1197371 h 1197794"/>
                  <a:gd name="connsiteX5" fmla="*/ 65093 w 684679"/>
                  <a:gd name="connsiteY5" fmla="*/ 1197371 h 1197794"/>
                  <a:gd name="connsiteX6" fmla="*/ 1326 w 684679"/>
                  <a:gd name="connsiteY6" fmla="*/ 1133590 h 1197794"/>
                  <a:gd name="connsiteX7" fmla="*/ 2277 w 684679"/>
                  <a:gd name="connsiteY7" fmla="*/ 781362 h 1197794"/>
                  <a:gd name="connsiteX8" fmla="*/ 134570 w 684679"/>
                  <a:gd name="connsiteY8" fmla="*/ 528139 h 1197794"/>
                  <a:gd name="connsiteX9" fmla="*/ 163122 w 684679"/>
                  <a:gd name="connsiteY9" fmla="*/ 507196 h 1197794"/>
                  <a:gd name="connsiteX10" fmla="*/ 60334 w 684679"/>
                  <a:gd name="connsiteY10" fmla="*/ 250165 h 1197794"/>
                  <a:gd name="connsiteX11" fmla="*/ 163122 w 684679"/>
                  <a:gd name="connsiteY11" fmla="*/ 64531 h 1197794"/>
                  <a:gd name="connsiteX12" fmla="*/ 550483 w 684679"/>
                  <a:gd name="connsiteY12" fmla="*/ 90234 h 1197794"/>
                  <a:gd name="connsiteX13" fmla="*/ 522883 w 684679"/>
                  <a:gd name="connsiteY13" fmla="*/ 507196 h 1197794"/>
                  <a:gd name="connsiteX14" fmla="*/ 115535 w 684679"/>
                  <a:gd name="connsiteY14" fmla="*/ 1081231 h 1197794"/>
                  <a:gd name="connsiteX15" fmla="*/ 570470 w 684679"/>
                  <a:gd name="connsiteY15" fmla="*/ 1081231 h 1197794"/>
                  <a:gd name="connsiteX16" fmla="*/ 569518 w 684679"/>
                  <a:gd name="connsiteY16" fmla="*/ 780410 h 1197794"/>
                  <a:gd name="connsiteX17" fmla="*/ 341099 w 684679"/>
                  <a:gd name="connsiteY17" fmla="*/ 570977 h 1197794"/>
                  <a:gd name="connsiteX18" fmla="*/ 116487 w 684679"/>
                  <a:gd name="connsiteY18" fmla="*/ 780410 h 1197794"/>
                  <a:gd name="connsiteX19" fmla="*/ 115535 w 684679"/>
                  <a:gd name="connsiteY19" fmla="*/ 1081231 h 1197794"/>
                  <a:gd name="connsiteX20" fmla="*/ 514317 w 684679"/>
                  <a:gd name="connsiteY20" fmla="*/ 285387 h 1197794"/>
                  <a:gd name="connsiteX21" fmla="*/ 345858 w 684679"/>
                  <a:gd name="connsiteY21" fmla="*/ 114033 h 1197794"/>
                  <a:gd name="connsiteX22" fmla="*/ 172640 w 684679"/>
                  <a:gd name="connsiteY22" fmla="*/ 284436 h 1197794"/>
                  <a:gd name="connsiteX23" fmla="*/ 344906 w 684679"/>
                  <a:gd name="connsiteY23" fmla="*/ 455790 h 1197794"/>
                  <a:gd name="connsiteX24" fmla="*/ 514317 w 684679"/>
                  <a:gd name="connsiteY24" fmla="*/ 285387 h 119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679" h="1197794">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grpFill/>
              <a:ln w="9514" cap="flat">
                <a:noFill/>
                <a:prstDash val="solid"/>
                <a:miter/>
              </a:ln>
            </p:spPr>
            <p:txBody>
              <a:bodyPr rtlCol="0" anchor="ctr"/>
              <a:lstStyle/>
              <a:p>
                <a:endParaRPr lang="en-US"/>
              </a:p>
            </p:txBody>
          </p:sp>
          <p:sp>
            <p:nvSpPr>
              <p:cNvPr id="82" name="Freeform 29">
                <a:extLst>
                  <a:ext uri="{FF2B5EF4-FFF2-40B4-BE49-F238E27FC236}">
                    <a16:creationId xmlns:a16="http://schemas.microsoft.com/office/drawing/2014/main" id="{914B25C5-A608-EE43-A2D9-C02848708645}"/>
                  </a:ext>
                </a:extLst>
              </p:cNvPr>
              <p:cNvSpPr/>
              <p:nvPr/>
            </p:nvSpPr>
            <p:spPr>
              <a:xfrm>
                <a:off x="4868563" y="1843700"/>
                <a:ext cx="1077376" cy="279799"/>
              </a:xfrm>
              <a:custGeom>
                <a:avLst/>
                <a:gdLst>
                  <a:gd name="connsiteX0" fmla="*/ 0 w 1077376"/>
                  <a:gd name="connsiteY0" fmla="*/ 174485 h 279799"/>
                  <a:gd name="connsiteX1" fmla="*/ 347387 w 1077376"/>
                  <a:gd name="connsiteY1" fmla="*/ 3131 h 279799"/>
                  <a:gd name="connsiteX2" fmla="*/ 407347 w 1077376"/>
                  <a:gd name="connsiteY2" fmla="*/ 11699 h 279799"/>
                  <a:gd name="connsiteX3" fmla="*/ 684305 w 1077376"/>
                  <a:gd name="connsiteY3" fmla="*/ 149734 h 279799"/>
                  <a:gd name="connsiteX4" fmla="*/ 736651 w 1077376"/>
                  <a:gd name="connsiteY4" fmla="*/ 148782 h 279799"/>
                  <a:gd name="connsiteX5" fmla="*/ 1025982 w 1077376"/>
                  <a:gd name="connsiteY5" fmla="*/ 4083 h 279799"/>
                  <a:gd name="connsiteX6" fmla="*/ 1077376 w 1077376"/>
                  <a:gd name="connsiteY6" fmla="*/ 105943 h 279799"/>
                  <a:gd name="connsiteX7" fmla="*/ 945084 w 1077376"/>
                  <a:gd name="connsiteY7" fmla="*/ 171629 h 279799"/>
                  <a:gd name="connsiteX8" fmla="*/ 751879 w 1077376"/>
                  <a:gd name="connsiteY8" fmla="*/ 268730 h 279799"/>
                  <a:gd name="connsiteX9" fmla="*/ 668125 w 1077376"/>
                  <a:gd name="connsiteY9" fmla="*/ 268730 h 279799"/>
                  <a:gd name="connsiteX10" fmla="*/ 394975 w 1077376"/>
                  <a:gd name="connsiteY10" fmla="*/ 130695 h 279799"/>
                  <a:gd name="connsiteX11" fmla="*/ 342629 w 1077376"/>
                  <a:gd name="connsiteY11" fmla="*/ 130695 h 279799"/>
                  <a:gd name="connsiteX12" fmla="*/ 52346 w 1077376"/>
                  <a:gd name="connsiteY12" fmla="*/ 276345 h 279799"/>
                  <a:gd name="connsiteX13" fmla="*/ 0 w 1077376"/>
                  <a:gd name="connsiteY13" fmla="*/ 174485 h 27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7376" h="279799">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grpFill/>
              <a:ln w="9514" cap="flat">
                <a:noFill/>
                <a:prstDash val="solid"/>
                <a:miter/>
              </a:ln>
            </p:spPr>
            <p:txBody>
              <a:bodyPr rtlCol="0" anchor="ctr"/>
              <a:lstStyle/>
              <a:p>
                <a:endParaRPr lang="en-US"/>
              </a:p>
            </p:txBody>
          </p:sp>
          <p:sp>
            <p:nvSpPr>
              <p:cNvPr id="83" name="Freeform 30">
                <a:extLst>
                  <a:ext uri="{FF2B5EF4-FFF2-40B4-BE49-F238E27FC236}">
                    <a16:creationId xmlns:a16="http://schemas.microsoft.com/office/drawing/2014/main" id="{96C737D7-5D2A-314A-A925-7AE5F140F4E3}"/>
                  </a:ext>
                </a:extLst>
              </p:cNvPr>
              <p:cNvSpPr/>
              <p:nvPr/>
            </p:nvSpPr>
            <p:spPr>
              <a:xfrm>
                <a:off x="5295897" y="2470369"/>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sp>
            <p:nvSpPr>
              <p:cNvPr id="84" name="Freeform 31">
                <a:extLst>
                  <a:ext uri="{FF2B5EF4-FFF2-40B4-BE49-F238E27FC236}">
                    <a16:creationId xmlns:a16="http://schemas.microsoft.com/office/drawing/2014/main" id="{DC6956FC-1EEB-4142-B9F6-B42C86584830}"/>
                  </a:ext>
                </a:extLst>
              </p:cNvPr>
              <p:cNvSpPr/>
              <p:nvPr/>
            </p:nvSpPr>
            <p:spPr>
              <a:xfrm>
                <a:off x="5295897" y="2697889"/>
                <a:ext cx="678594" cy="111380"/>
              </a:xfrm>
              <a:custGeom>
                <a:avLst/>
                <a:gdLst>
                  <a:gd name="connsiteX0" fmla="*/ 678595 w 678594"/>
                  <a:gd name="connsiteY0" fmla="*/ 111380 h 111380"/>
                  <a:gd name="connsiteX1" fmla="*/ 0 w 678594"/>
                  <a:gd name="connsiteY1" fmla="*/ 111380 h 111380"/>
                  <a:gd name="connsiteX2" fmla="*/ 0 w 678594"/>
                  <a:gd name="connsiteY2" fmla="*/ 0 h 111380"/>
                  <a:gd name="connsiteX3" fmla="*/ 678595 w 678594"/>
                  <a:gd name="connsiteY3" fmla="*/ 0 h 111380"/>
                  <a:gd name="connsiteX4" fmla="*/ 678595 w 678594"/>
                  <a:gd name="connsiteY4" fmla="*/ 111380 h 111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94" h="11138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grpFill/>
              <a:ln w="9514" cap="flat">
                <a:noFill/>
                <a:prstDash val="solid"/>
                <a:miter/>
              </a:ln>
            </p:spPr>
            <p:txBody>
              <a:bodyPr rtlCol="0" anchor="ctr"/>
              <a:lstStyle/>
              <a:p>
                <a:endParaRPr lang="en-US"/>
              </a:p>
            </p:txBody>
          </p:sp>
          <p:sp>
            <p:nvSpPr>
              <p:cNvPr id="85" name="Freeform 32">
                <a:extLst>
                  <a:ext uri="{FF2B5EF4-FFF2-40B4-BE49-F238E27FC236}">
                    <a16:creationId xmlns:a16="http://schemas.microsoft.com/office/drawing/2014/main" id="{6EF355E9-42BF-F14B-A7F2-1D910EA6ECF0}"/>
                  </a:ext>
                </a:extLst>
              </p:cNvPr>
              <p:cNvSpPr/>
              <p:nvPr/>
            </p:nvSpPr>
            <p:spPr>
              <a:xfrm>
                <a:off x="5294945" y="2926361"/>
                <a:ext cx="679546" cy="109476"/>
              </a:xfrm>
              <a:custGeom>
                <a:avLst/>
                <a:gdLst>
                  <a:gd name="connsiteX0" fmla="*/ 0 w 679546"/>
                  <a:gd name="connsiteY0" fmla="*/ 109476 h 109476"/>
                  <a:gd name="connsiteX1" fmla="*/ 0 w 679546"/>
                  <a:gd name="connsiteY1" fmla="*/ 0 h 109476"/>
                  <a:gd name="connsiteX2" fmla="*/ 679547 w 679546"/>
                  <a:gd name="connsiteY2" fmla="*/ 0 h 109476"/>
                  <a:gd name="connsiteX3" fmla="*/ 679547 w 679546"/>
                  <a:gd name="connsiteY3" fmla="*/ 109476 h 109476"/>
                  <a:gd name="connsiteX4" fmla="*/ 0 w 679546"/>
                  <a:gd name="connsiteY4" fmla="*/ 109476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grpFill/>
              <a:ln w="9514" cap="flat">
                <a:noFill/>
                <a:prstDash val="solid"/>
                <a:miter/>
              </a:ln>
            </p:spPr>
            <p:txBody>
              <a:bodyPr rtlCol="0" anchor="ctr"/>
              <a:lstStyle/>
              <a:p>
                <a:endParaRPr lang="en-US"/>
              </a:p>
            </p:txBody>
          </p:sp>
          <p:sp>
            <p:nvSpPr>
              <p:cNvPr id="86" name="Freeform 33">
                <a:extLst>
                  <a:ext uri="{FF2B5EF4-FFF2-40B4-BE49-F238E27FC236}">
                    <a16:creationId xmlns:a16="http://schemas.microsoft.com/office/drawing/2014/main" id="{C7166731-2BC6-4949-8288-B1630B44AC11}"/>
                  </a:ext>
                </a:extLst>
              </p:cNvPr>
              <p:cNvSpPr/>
              <p:nvPr/>
            </p:nvSpPr>
            <p:spPr>
              <a:xfrm>
                <a:off x="5295897" y="3154833"/>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grpSp>
      </p:grpSp>
      <p:sp>
        <p:nvSpPr>
          <p:cNvPr id="87" name="Text Placeholder 1">
            <a:extLst>
              <a:ext uri="{FF2B5EF4-FFF2-40B4-BE49-F238E27FC236}">
                <a16:creationId xmlns:a16="http://schemas.microsoft.com/office/drawing/2014/main" id="{F0D51E38-E71A-DD40-A2AB-803509D49964}"/>
              </a:ext>
            </a:extLst>
          </p:cNvPr>
          <p:cNvSpPr txBox="1">
            <a:spLocks/>
          </p:cNvSpPr>
          <p:nvPr/>
        </p:nvSpPr>
        <p:spPr>
          <a:xfrm>
            <a:off x="1126935" y="5752926"/>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400" dirty="0">
                <a:latin typeface="Calibri" panose="020F0502020204030204" pitchFamily="34" charset="0"/>
                <a:cs typeface="Calibri" panose="020F0502020204030204" pitchFamily="34" charset="0"/>
              </a:rPr>
              <a:t>WHICH </a:t>
            </a:r>
            <a:r>
              <a:rPr lang="en-GB" sz="1400" dirty="0">
                <a:solidFill>
                  <a:schemeClr val="bg1"/>
                </a:solidFill>
                <a:highlight>
                  <a:srgbClr val="84BA41"/>
                </a:highlight>
                <a:latin typeface="Calibri" panose="020F0502020204030204" pitchFamily="34" charset="0"/>
                <a:cs typeface="Calibri" panose="020F0502020204030204" pitchFamily="34" charset="0"/>
              </a:rPr>
              <a:t>RESULTS</a:t>
            </a:r>
            <a:r>
              <a:rPr lang="en-GB" sz="1400" dirty="0">
                <a:latin typeface="Calibri" panose="020F0502020204030204" pitchFamily="34" charset="0"/>
                <a:cs typeface="Calibri" panose="020F0502020204030204" pitchFamily="34" charset="0"/>
              </a:rPr>
              <a:t> DID YOU ACHIEVE ALREADY?</a:t>
            </a:r>
          </a:p>
          <a:p>
            <a:endParaRPr lang="en-US" sz="1400" dirty="0">
              <a:latin typeface="Calibri" panose="020F0502020204030204" pitchFamily="34" charset="0"/>
              <a:cs typeface="Calibri" panose="020F0502020204030204" pitchFamily="34" charset="0"/>
            </a:endParaRPr>
          </a:p>
        </p:txBody>
      </p:sp>
      <p:grpSp>
        <p:nvGrpSpPr>
          <p:cNvPr id="89" name="Group 88">
            <a:extLst>
              <a:ext uri="{FF2B5EF4-FFF2-40B4-BE49-F238E27FC236}">
                <a16:creationId xmlns:a16="http://schemas.microsoft.com/office/drawing/2014/main" id="{3135ACD2-92C5-8E4C-AD8B-6C0E48C8AE2F}"/>
              </a:ext>
            </a:extLst>
          </p:cNvPr>
          <p:cNvGrpSpPr/>
          <p:nvPr/>
        </p:nvGrpSpPr>
        <p:grpSpPr>
          <a:xfrm>
            <a:off x="208463" y="5586299"/>
            <a:ext cx="7335303" cy="710005"/>
            <a:chOff x="224372" y="1222585"/>
            <a:chExt cx="7335303" cy="710005"/>
          </a:xfrm>
        </p:grpSpPr>
        <p:sp>
          <p:nvSpPr>
            <p:cNvPr id="90" name="Oval 89">
              <a:extLst>
                <a:ext uri="{FF2B5EF4-FFF2-40B4-BE49-F238E27FC236}">
                  <a16:creationId xmlns:a16="http://schemas.microsoft.com/office/drawing/2014/main" id="{F70E6539-2A0B-E143-AAC6-6764E16A0E2D}"/>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Straight Connector 90">
              <a:extLst>
                <a:ext uri="{FF2B5EF4-FFF2-40B4-BE49-F238E27FC236}">
                  <a16:creationId xmlns:a16="http://schemas.microsoft.com/office/drawing/2014/main" id="{9A686662-5A31-C84E-ABA4-B295D3623B2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F249DD4-A958-E747-AB22-0B7CAD909F52}"/>
                </a:ext>
              </a:extLst>
            </p:cNvPr>
            <p:cNvGrpSpPr/>
            <p:nvPr/>
          </p:nvGrpSpPr>
          <p:grpSpPr>
            <a:xfrm>
              <a:off x="363419" y="1339401"/>
              <a:ext cx="476454" cy="476372"/>
              <a:chOff x="3258209" y="1217582"/>
              <a:chExt cx="4712093" cy="4711281"/>
            </a:xfrm>
            <a:solidFill>
              <a:schemeClr val="bg1"/>
            </a:solidFill>
          </p:grpSpPr>
          <p:sp>
            <p:nvSpPr>
              <p:cNvPr id="93" name="Freeform 92">
                <a:extLst>
                  <a:ext uri="{FF2B5EF4-FFF2-40B4-BE49-F238E27FC236}">
                    <a16:creationId xmlns:a16="http://schemas.microsoft.com/office/drawing/2014/main" id="{EF604722-5306-8141-AD4E-56EFEE4666D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0F8E6826-798B-BD40-908C-D7B5302EE0C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D6BF4C3F-2DE9-CB4E-81C2-138179CE884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7D7C5A54-925E-1C46-B720-28F9393B25E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EE58BD98-C4EA-544A-8FAC-59360114E0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14DBA9D5-895E-A344-8952-5BCE1673749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A0D83D89-1CE5-614F-9BD6-7215F8E99C0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8B6AC22A-0ADF-A943-9775-1740FA4942D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3EC3D2F5-8A49-424F-9A35-B799AEA1E48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6C00159-90AE-0449-98FC-C67142EAC4F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710D8935-5754-1145-A359-0FAA5159355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11A4C9-C721-3040-ADF2-F1D5EFB2E9A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DCD7DB6-5FDB-8F4E-8A27-6CB94BF109F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6767FB6-0515-6643-BC4B-839E246E08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108" name="Text Placeholder 6">
            <a:extLst>
              <a:ext uri="{FF2B5EF4-FFF2-40B4-BE49-F238E27FC236}">
                <a16:creationId xmlns:a16="http://schemas.microsoft.com/office/drawing/2014/main" id="{93518E0E-B36B-F341-87A6-84C09CD01BBC}"/>
              </a:ext>
            </a:extLst>
          </p:cNvPr>
          <p:cNvSpPr txBox="1">
            <a:spLocks/>
          </p:cNvSpPr>
          <p:nvPr/>
        </p:nvSpPr>
        <p:spPr>
          <a:xfrm>
            <a:off x="1116203" y="7280707"/>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400" b="1" dirty="0">
                <a:solidFill>
                  <a:srgbClr val="297239"/>
                </a:solidFill>
                <a:latin typeface="Calibri" panose="020F0502020204030204" pitchFamily="34" charset="0"/>
                <a:cs typeface="Calibri" panose="020F0502020204030204" pitchFamily="34" charset="0"/>
              </a:rPr>
              <a:t>WHAT ARE YOUR </a:t>
            </a:r>
            <a:r>
              <a:rPr lang="en-US" sz="1400" b="1" dirty="0">
                <a:solidFill>
                  <a:schemeClr val="bg1"/>
                </a:solidFill>
                <a:highlight>
                  <a:srgbClr val="84BA41"/>
                </a:highlight>
                <a:latin typeface="Calibri" panose="020F0502020204030204" pitchFamily="34" charset="0"/>
                <a:cs typeface="Calibri" panose="020F0502020204030204" pitchFamily="34" charset="0"/>
              </a:rPr>
              <a:t>FUTURE PLANS </a:t>
            </a:r>
            <a:r>
              <a:rPr lang="en-US" sz="1400" b="1" dirty="0">
                <a:solidFill>
                  <a:srgbClr val="297239"/>
                </a:solidFill>
                <a:latin typeface="Calibri" panose="020F0502020204030204" pitchFamily="34" charset="0"/>
                <a:cs typeface="Calibri" panose="020F0502020204030204" pitchFamily="34" charset="0"/>
              </a:rPr>
              <a:t>AND NEXT STEPS?</a:t>
            </a:r>
          </a:p>
          <a:p>
            <a:endParaRPr lang="en-US" sz="1400" b="1" dirty="0">
              <a:latin typeface="Calibri" panose="020F0502020204030204" pitchFamily="34" charset="0"/>
              <a:cs typeface="Calibri" panose="020F0502020204030204" pitchFamily="34" charset="0"/>
            </a:endParaRPr>
          </a:p>
        </p:txBody>
      </p:sp>
      <p:grpSp>
        <p:nvGrpSpPr>
          <p:cNvPr id="109" name="Group 108">
            <a:extLst>
              <a:ext uri="{FF2B5EF4-FFF2-40B4-BE49-F238E27FC236}">
                <a16:creationId xmlns:a16="http://schemas.microsoft.com/office/drawing/2014/main" id="{C82912AF-DC20-7241-A17D-9CEC3A5B09E7}"/>
              </a:ext>
            </a:extLst>
          </p:cNvPr>
          <p:cNvGrpSpPr/>
          <p:nvPr/>
        </p:nvGrpSpPr>
        <p:grpSpPr>
          <a:xfrm>
            <a:off x="208463" y="7162792"/>
            <a:ext cx="7335303" cy="710005"/>
            <a:chOff x="224372" y="6981475"/>
            <a:chExt cx="7335303" cy="710005"/>
          </a:xfrm>
        </p:grpSpPr>
        <p:sp>
          <p:nvSpPr>
            <p:cNvPr id="110" name="Oval 109">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Connector 110">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12" name="Group 111">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13" name="Freeform 112">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endParaRPr lang="en-US"/>
              </a:p>
            </p:txBody>
          </p:sp>
        </p:grpSp>
      </p:grpSp>
      <p:sp>
        <p:nvSpPr>
          <p:cNvPr id="88" name="Text Placeholder 3">
            <a:extLst>
              <a:ext uri="{FF2B5EF4-FFF2-40B4-BE49-F238E27FC236}">
                <a16:creationId xmlns:a16="http://schemas.microsoft.com/office/drawing/2014/main" id="{E8F85693-2944-2840-B2FA-D5E356C3ABE4}"/>
              </a:ext>
            </a:extLst>
          </p:cNvPr>
          <p:cNvSpPr txBox="1">
            <a:spLocks/>
          </p:cNvSpPr>
          <p:nvPr/>
        </p:nvSpPr>
        <p:spPr>
          <a:xfrm>
            <a:off x="1122740" y="1578995"/>
            <a:ext cx="5910006" cy="1074400"/>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just">
              <a:buNone/>
            </a:pPr>
            <a:r>
              <a:rPr lang="en-US" dirty="0">
                <a:latin typeface="Calibri" panose="020F0502020204030204" pitchFamily="34" charset="0"/>
                <a:cs typeface="Calibri" panose="020F0502020204030204" pitchFamily="34" charset="0"/>
              </a:rPr>
              <a:t>Creative Spark built their state-of-the-art enterprise </a:t>
            </a:r>
            <a:r>
              <a:rPr lang="en-US" dirty="0" err="1">
                <a:latin typeface="Calibri" panose="020F0502020204030204" pitchFamily="34" charset="0"/>
                <a:cs typeface="Calibri" panose="020F0502020204030204" pitchFamily="34" charset="0"/>
              </a:rPr>
              <a:t>centre</a:t>
            </a:r>
            <a:r>
              <a:rPr lang="en-US" dirty="0">
                <a:latin typeface="Calibri" panose="020F0502020204030204" pitchFamily="34" charset="0"/>
                <a:cs typeface="Calibri" panose="020F0502020204030204" pitchFamily="34" charset="0"/>
              </a:rPr>
              <a:t> to the highest possible building standards.  They achieved this through working with their knowledgeable stakeholders and financial backers and investing in consultants in sustainable buildings who carried out an energy analysis of the proposed building to identify how to </a:t>
            </a:r>
            <a:r>
              <a:rPr lang="en-US" dirty="0" err="1">
                <a:latin typeface="Calibri" panose="020F0502020204030204" pitchFamily="34" charset="0"/>
                <a:cs typeface="Calibri" panose="020F0502020204030204" pitchFamily="34" charset="0"/>
              </a:rPr>
              <a:t>maximise</a:t>
            </a:r>
            <a:r>
              <a:rPr lang="en-US" dirty="0">
                <a:latin typeface="Calibri" panose="020F0502020204030204" pitchFamily="34" charset="0"/>
                <a:cs typeface="Calibri" panose="020F0502020204030204" pitchFamily="34" charset="0"/>
              </a:rPr>
              <a:t> energy efficiency.  Creative spark also </a:t>
            </a:r>
            <a:r>
              <a:rPr lang="en-US" dirty="0" err="1">
                <a:latin typeface="Calibri" panose="020F0502020204030204" pitchFamily="34" charset="0"/>
                <a:cs typeface="Calibri" panose="020F0502020204030204" pitchFamily="34" charset="0"/>
              </a:rPr>
              <a:t>recognised</a:t>
            </a:r>
            <a:r>
              <a:rPr lang="en-US" dirty="0">
                <a:latin typeface="Calibri" panose="020F0502020204030204" pitchFamily="34" charset="0"/>
                <a:cs typeface="Calibri" panose="020F0502020204030204" pitchFamily="34" charset="0"/>
              </a:rPr>
              <a:t> the importance of tenant buy-in and made sustainability part of their handbook for tenants. Sustainability is at the fore of all their activities, and they strive to be ambassadors for the community encouraging cycling with bike racks and putting waste to use through their classes.</a:t>
            </a:r>
          </a:p>
          <a:p>
            <a:pPr marL="0" indent="0" algn="just">
              <a:buNone/>
            </a:pPr>
            <a:endParaRPr lang="en-GB" dirty="0">
              <a:latin typeface="Calibri" panose="020F0502020204030204" pitchFamily="34" charset="0"/>
              <a:cs typeface="Calibri" panose="020F0502020204030204" pitchFamily="34" charset="0"/>
            </a:endParaRPr>
          </a:p>
        </p:txBody>
      </p:sp>
      <p:sp>
        <p:nvSpPr>
          <p:cNvPr id="120" name="Text Placeholder 6">
            <a:extLst>
              <a:ext uri="{FF2B5EF4-FFF2-40B4-BE49-F238E27FC236}">
                <a16:creationId xmlns:a16="http://schemas.microsoft.com/office/drawing/2014/main" id="{7F7F45D5-A539-9F45-A93D-F1B93192E370}"/>
              </a:ext>
            </a:extLst>
          </p:cNvPr>
          <p:cNvSpPr txBox="1">
            <a:spLocks/>
          </p:cNvSpPr>
          <p:nvPr/>
        </p:nvSpPr>
        <p:spPr>
          <a:xfrm>
            <a:off x="1116203" y="1135465"/>
            <a:ext cx="4088474" cy="517624"/>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sz="1400" b="1" dirty="0">
                <a:solidFill>
                  <a:srgbClr val="297239"/>
                </a:solidFill>
                <a:latin typeface="Calibri" panose="020F0502020204030204" pitchFamily="34" charset="0"/>
                <a:cs typeface="Calibri" panose="020F0502020204030204" pitchFamily="34" charset="0"/>
              </a:rPr>
              <a:t>WHAT</a:t>
            </a:r>
            <a:r>
              <a:rPr lang="en-GB" sz="1400" b="1" dirty="0">
                <a:solidFill>
                  <a:schemeClr val="bg1"/>
                </a:solidFill>
                <a:latin typeface="Calibri" panose="020F0502020204030204" pitchFamily="34" charset="0"/>
                <a:cs typeface="Calibri" panose="020F0502020204030204" pitchFamily="34" charset="0"/>
              </a:rPr>
              <a:t> </a:t>
            </a:r>
            <a:r>
              <a:rPr lang="en-GB" sz="1400" b="1" dirty="0">
                <a:solidFill>
                  <a:schemeClr val="bg1"/>
                </a:solidFill>
                <a:highlight>
                  <a:srgbClr val="84BA41"/>
                </a:highlight>
                <a:latin typeface="Calibri" panose="020F0502020204030204" pitchFamily="34" charset="0"/>
                <a:cs typeface="Calibri" panose="020F0502020204030204" pitchFamily="34" charset="0"/>
              </a:rPr>
              <a:t>ACTIONS</a:t>
            </a:r>
            <a:r>
              <a:rPr lang="en-GB" sz="1400" b="1" dirty="0">
                <a:solidFill>
                  <a:schemeClr val="bg1"/>
                </a:solidFill>
                <a:latin typeface="Calibri" panose="020F0502020204030204" pitchFamily="34" charset="0"/>
                <a:cs typeface="Calibri" panose="020F0502020204030204" pitchFamily="34" charset="0"/>
              </a:rPr>
              <a:t> </a:t>
            </a:r>
            <a:r>
              <a:rPr lang="en-GB" sz="1400" b="1" dirty="0">
                <a:solidFill>
                  <a:srgbClr val="297239"/>
                </a:solidFill>
                <a:latin typeface="Calibri" panose="020F0502020204030204" pitchFamily="34" charset="0"/>
                <a:cs typeface="Calibri" panose="020F0502020204030204" pitchFamily="34" charset="0"/>
              </a:rPr>
              <a:t>DID YOU TAKE? </a:t>
            </a:r>
          </a:p>
        </p:txBody>
      </p:sp>
      <p:grpSp>
        <p:nvGrpSpPr>
          <p:cNvPr id="121" name="Group 120">
            <a:extLst>
              <a:ext uri="{FF2B5EF4-FFF2-40B4-BE49-F238E27FC236}">
                <a16:creationId xmlns:a16="http://schemas.microsoft.com/office/drawing/2014/main" id="{9356D1A2-1F35-E24F-ACE9-38AD9A858837}"/>
              </a:ext>
            </a:extLst>
          </p:cNvPr>
          <p:cNvGrpSpPr/>
          <p:nvPr/>
        </p:nvGrpSpPr>
        <p:grpSpPr>
          <a:xfrm>
            <a:off x="208463" y="951841"/>
            <a:ext cx="7335303" cy="710005"/>
            <a:chOff x="224372" y="5970988"/>
            <a:chExt cx="7335303" cy="710005"/>
          </a:xfrm>
        </p:grpSpPr>
        <p:grpSp>
          <p:nvGrpSpPr>
            <p:cNvPr id="122" name="Group 121">
              <a:extLst>
                <a:ext uri="{FF2B5EF4-FFF2-40B4-BE49-F238E27FC236}">
                  <a16:creationId xmlns:a16="http://schemas.microsoft.com/office/drawing/2014/main" id="{95F021FC-3C10-4D42-B15E-FB2B1DE670FD}"/>
                </a:ext>
              </a:extLst>
            </p:cNvPr>
            <p:cNvGrpSpPr/>
            <p:nvPr/>
          </p:nvGrpSpPr>
          <p:grpSpPr>
            <a:xfrm>
              <a:off x="224372" y="5970988"/>
              <a:ext cx="7335303" cy="710005"/>
              <a:chOff x="224371" y="5492523"/>
              <a:chExt cx="7335303" cy="710005"/>
            </a:xfrm>
          </p:grpSpPr>
          <p:sp>
            <p:nvSpPr>
              <p:cNvPr id="129" name="Oval 128">
                <a:extLst>
                  <a:ext uri="{FF2B5EF4-FFF2-40B4-BE49-F238E27FC236}">
                    <a16:creationId xmlns:a16="http://schemas.microsoft.com/office/drawing/2014/main" id="{3FCD13A0-8410-7C4C-B703-1FB209DEB8E0}"/>
                  </a:ext>
                </a:extLst>
              </p:cNvPr>
              <p:cNvSpPr/>
              <p:nvPr/>
            </p:nvSpPr>
            <p:spPr>
              <a:xfrm>
                <a:off x="224371" y="5492523"/>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0" name="Straight Connector 129">
                <a:extLst>
                  <a:ext uri="{FF2B5EF4-FFF2-40B4-BE49-F238E27FC236}">
                    <a16:creationId xmlns:a16="http://schemas.microsoft.com/office/drawing/2014/main" id="{69A3B79D-8A8B-7D43-A23C-ED0E68C1BF68}"/>
                  </a:ext>
                </a:extLst>
              </p:cNvPr>
              <p:cNvCxnSpPr>
                <a:cxnSpLocks/>
              </p:cNvCxnSpPr>
              <p:nvPr/>
            </p:nvCxnSpPr>
            <p:spPr>
              <a:xfrm>
                <a:off x="808851" y="6042071"/>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grpSp>
          <p:nvGrpSpPr>
            <p:cNvPr id="123" name="Graphic 2">
              <a:extLst>
                <a:ext uri="{FF2B5EF4-FFF2-40B4-BE49-F238E27FC236}">
                  <a16:creationId xmlns:a16="http://schemas.microsoft.com/office/drawing/2014/main" id="{98A2D5C6-4F8A-1449-9954-94BEA7DBAC99}"/>
                </a:ext>
              </a:extLst>
            </p:cNvPr>
            <p:cNvGrpSpPr/>
            <p:nvPr/>
          </p:nvGrpSpPr>
          <p:grpSpPr>
            <a:xfrm>
              <a:off x="367594" y="6109112"/>
              <a:ext cx="434229" cy="433755"/>
              <a:chOff x="7257599" y="768348"/>
              <a:chExt cx="868457" cy="867509"/>
            </a:xfrm>
            <a:solidFill>
              <a:schemeClr val="bg1"/>
            </a:solidFill>
          </p:grpSpPr>
          <p:sp>
            <p:nvSpPr>
              <p:cNvPr id="124" name="Freeform 123">
                <a:extLst>
                  <a:ext uri="{FF2B5EF4-FFF2-40B4-BE49-F238E27FC236}">
                    <a16:creationId xmlns:a16="http://schemas.microsoft.com/office/drawing/2014/main" id="{81B6546E-6564-C34A-8622-200A18B7909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7DFA58C-F330-244F-9B5E-52EE134A0D9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748F1EFF-86AE-B34E-AB6A-655B7071F92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052142B-B807-EA43-90DD-BC59005C007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8F0B714-9AD3-754B-85E3-59223D6B44F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p>
            </p:txBody>
          </p:sp>
        </p:grpSp>
      </p:grpSp>
      <p:sp>
        <p:nvSpPr>
          <p:cNvPr id="136" name="Text Placeholder 3">
            <a:extLst>
              <a:ext uri="{FF2B5EF4-FFF2-40B4-BE49-F238E27FC236}">
                <a16:creationId xmlns:a16="http://schemas.microsoft.com/office/drawing/2014/main" id="{E8F85693-2944-2840-B2FA-D5E356C3ABE4}"/>
              </a:ext>
            </a:extLst>
          </p:cNvPr>
          <p:cNvSpPr txBox="1">
            <a:spLocks/>
          </p:cNvSpPr>
          <p:nvPr/>
        </p:nvSpPr>
        <p:spPr>
          <a:xfrm>
            <a:off x="1114105" y="4985966"/>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dirty="0">
                <a:latin typeface="Calibri" panose="020F0502020204030204" pitchFamily="34" charset="0"/>
                <a:cs typeface="Calibri" panose="020F0502020204030204" pitchFamily="34" charset="0"/>
              </a:rPr>
              <a:t>Support for the initial build was provided in the form of€1.8 million in funding from different funding steams.  SEAI under the sustainable energy zone provided Creative Spark with continued advice on how to make energy savings.</a:t>
            </a:r>
            <a:r>
              <a:rPr lang="en-GB" dirty="0">
                <a:latin typeface="Calibri" panose="020F0502020204030204" pitchFamily="34" charset="0"/>
                <a:cs typeface="Calibri" panose="020F0502020204030204" pitchFamily="34" charset="0"/>
              </a:rPr>
              <a:t> </a:t>
            </a:r>
          </a:p>
        </p:txBody>
      </p:sp>
      <p:sp>
        <p:nvSpPr>
          <p:cNvPr id="131" name="Text Placeholder 3">
            <a:extLst>
              <a:ext uri="{FF2B5EF4-FFF2-40B4-BE49-F238E27FC236}">
                <a16:creationId xmlns:a16="http://schemas.microsoft.com/office/drawing/2014/main" id="{E8F85693-2944-2840-B2FA-D5E356C3ABE4}"/>
              </a:ext>
            </a:extLst>
          </p:cNvPr>
          <p:cNvSpPr txBox="1">
            <a:spLocks/>
          </p:cNvSpPr>
          <p:nvPr/>
        </p:nvSpPr>
        <p:spPr>
          <a:xfrm>
            <a:off x="1163930" y="3438057"/>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dirty="0">
                <a:latin typeface="Calibri" panose="020F0502020204030204" pitchFamily="34" charset="0"/>
                <a:cs typeface="Calibri" panose="020F0502020204030204" pitchFamily="34" charset="0"/>
              </a:rPr>
              <a:t>Creative Spark was built with an investment of just under €1.8 million in construction and fit-out costs from its funders </a:t>
            </a:r>
            <a:r>
              <a:rPr lang="en-US" dirty="0">
                <a:latin typeface="Calibri" panose="020F0502020204030204" pitchFamily="34" charset="0"/>
                <a:cs typeface="Calibri" panose="020F0502020204030204" pitchFamily="34" charset="0"/>
                <a:hlinkClick r:id="rId3"/>
              </a:rPr>
              <a:t>Enterprise Ireland</a:t>
            </a:r>
            <a:r>
              <a:rPr lang="en-US" dirty="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hlinkClick r:id="rId4"/>
              </a:rPr>
              <a:t>the International Fund for Ireland</a:t>
            </a:r>
            <a:r>
              <a:rPr lang="en-US" dirty="0">
                <a:latin typeface="Calibri" panose="020F0502020204030204" pitchFamily="34" charset="0"/>
                <a:cs typeface="Calibri" panose="020F0502020204030204" pitchFamily="34" charset="0"/>
              </a:rPr>
              <a:t>, Louth County Enterprise Board, PEACE III, </a:t>
            </a:r>
            <a:r>
              <a:rPr lang="en-US" dirty="0">
                <a:latin typeface="Calibri" panose="020F0502020204030204" pitchFamily="34" charset="0"/>
                <a:cs typeface="Calibri" panose="020F0502020204030204" pitchFamily="34" charset="0"/>
                <a:hlinkClick r:id="rId5"/>
              </a:rPr>
              <a:t>Dundalk Credit Union</a:t>
            </a:r>
            <a:r>
              <a:rPr lang="en-US" dirty="0">
                <a:latin typeface="Calibri" panose="020F0502020204030204" pitchFamily="34" charset="0"/>
                <a:cs typeface="Calibri" panose="020F0502020204030204" pitchFamily="34" charset="0"/>
              </a:rPr>
              <a:t>, Oriel Developments, </a:t>
            </a:r>
            <a:r>
              <a:rPr lang="en-US" dirty="0">
                <a:latin typeface="Calibri" panose="020F0502020204030204" pitchFamily="34" charset="0"/>
                <a:cs typeface="Calibri" panose="020F0502020204030204" pitchFamily="34" charset="0"/>
                <a:hlinkClick r:id="rId6"/>
              </a:rPr>
              <a:t>Louth County Council</a:t>
            </a:r>
            <a:r>
              <a:rPr lang="en-US" dirty="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hlinkClick r:id="rId7" action="ppaction://hlinkfile"/>
              </a:rPr>
              <a:t>Create Louth </a:t>
            </a:r>
            <a:r>
              <a:rPr lang="en-US" dirty="0">
                <a:latin typeface="Calibri" panose="020F0502020204030204" pitchFamily="34" charset="0"/>
                <a:cs typeface="Calibri" panose="020F0502020204030204" pitchFamily="34" charset="0"/>
              </a:rPr>
              <a:t>and </a:t>
            </a:r>
            <a:r>
              <a:rPr lang="en-US" dirty="0">
                <a:latin typeface="Calibri" panose="020F0502020204030204" pitchFamily="34" charset="0"/>
                <a:cs typeface="Calibri" panose="020F0502020204030204" pitchFamily="34" charset="0"/>
                <a:hlinkClick r:id="rId8"/>
              </a:rPr>
              <a:t>Sustainable Energy Authority of Ireland</a:t>
            </a:r>
            <a:endParaRPr lang="en-US" dirty="0">
              <a:latin typeface="Calibri" panose="020F0502020204030204" pitchFamily="34" charset="0"/>
              <a:cs typeface="Calibri" panose="020F0502020204030204" pitchFamily="34" charset="0"/>
            </a:endParaRPr>
          </a:p>
          <a:p>
            <a:pPr marL="0" indent="0">
              <a:buNone/>
            </a:pPr>
            <a:endParaRPr lang="en-GB" dirty="0">
              <a:latin typeface="Calibri" panose="020F0502020204030204" pitchFamily="34" charset="0"/>
              <a:cs typeface="Calibri" panose="020F0502020204030204" pitchFamily="34" charset="0"/>
            </a:endParaRPr>
          </a:p>
        </p:txBody>
      </p:sp>
      <p:sp>
        <p:nvSpPr>
          <p:cNvPr id="133" name="Text Placeholder 2">
            <a:extLst>
              <a:ext uri="{FF2B5EF4-FFF2-40B4-BE49-F238E27FC236}">
                <a16:creationId xmlns:a16="http://schemas.microsoft.com/office/drawing/2014/main" id="{9A96369A-B52D-474E-A585-7941B7E95F05}"/>
              </a:ext>
            </a:extLst>
          </p:cNvPr>
          <p:cNvSpPr txBox="1">
            <a:spLocks/>
          </p:cNvSpPr>
          <p:nvPr/>
        </p:nvSpPr>
        <p:spPr>
          <a:xfrm>
            <a:off x="1132112" y="7834817"/>
            <a:ext cx="5910006" cy="1362514"/>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Creative Spark have funding secured from Enterprise Ireland to expand their current operation by doubling their footprint through the Creative Spark Downtown Project.  Plans are in place to refurbish a semi-derelict shop into additional enterprise </a:t>
            </a:r>
            <a:r>
              <a:rPr lang="en-US" dirty="0" err="1">
                <a:latin typeface="Calibri" panose="020F0502020204030204" pitchFamily="34" charset="0"/>
                <a:cs typeface="Calibri" panose="020F0502020204030204" pitchFamily="34" charset="0"/>
              </a:rPr>
              <a:t>centre</a:t>
            </a:r>
            <a:r>
              <a:rPr lang="en-US" dirty="0">
                <a:latin typeface="Calibri" panose="020F0502020204030204" pitchFamily="34" charset="0"/>
                <a:cs typeface="Calibri" panose="020F0502020204030204" pitchFamily="34" charset="0"/>
              </a:rPr>
              <a:t> space for 40 hot-desks.  Creative Spark have also secured funding to include a FabLab in this new development which will provide access to a suite of state-of-the-art digital fabrication hardware and software co-located with a thriving enterprise </a:t>
            </a:r>
            <a:r>
              <a:rPr lang="en-US" dirty="0" err="1">
                <a:latin typeface="Calibri" panose="020F0502020204030204" pitchFamily="34" charset="0"/>
                <a:cs typeface="Calibri" panose="020F0502020204030204" pitchFamily="34" charset="0"/>
              </a:rPr>
              <a:t>centre</a:t>
            </a:r>
            <a:r>
              <a:rPr lang="en-US" dirty="0">
                <a:latin typeface="Calibri" panose="020F0502020204030204" pitchFamily="34" charset="0"/>
                <a:cs typeface="Calibri" panose="020F0502020204030204" pitchFamily="34" charset="0"/>
              </a:rPr>
              <a:t>. The extended facility will include a new Creative Spark Community Café to encourage social interactions between Creative Spark members, visitors and the local community.  The Creative Spark team are also hoping to secure funding from the Creative Ireland Climate Action Fund to bring their innovation and sustainability on the road with a climate academy bus which would help local communities in the extended local area to live more sustainably by providing them with access to learning resources and repair services. </a:t>
            </a:r>
          </a:p>
        </p:txBody>
      </p:sp>
      <p:sp>
        <p:nvSpPr>
          <p:cNvPr id="134" name="Text Placeholder 2">
            <a:extLst>
              <a:ext uri="{FF2B5EF4-FFF2-40B4-BE49-F238E27FC236}">
                <a16:creationId xmlns:a16="http://schemas.microsoft.com/office/drawing/2014/main" id="{9A96369A-B52D-474E-A585-7941B7E95F05}"/>
              </a:ext>
            </a:extLst>
          </p:cNvPr>
          <p:cNvSpPr txBox="1">
            <a:spLocks/>
          </p:cNvSpPr>
          <p:nvPr/>
        </p:nvSpPr>
        <p:spPr>
          <a:xfrm>
            <a:off x="1106831" y="6287546"/>
            <a:ext cx="5910006" cy="114977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Creative Spark was successfully built as a flagship development in Ireland's first sustainable energy zone.  There are now over 30 commercial creative tenants working out of the enterprise </a:t>
            </a:r>
            <a:r>
              <a:rPr lang="en-US" dirty="0" err="1">
                <a:latin typeface="Calibri" panose="020F0502020204030204" pitchFamily="34" charset="0"/>
                <a:cs typeface="Calibri" panose="020F0502020204030204" pitchFamily="34" charset="0"/>
              </a:rPr>
              <a:t>centre</a:t>
            </a:r>
            <a:r>
              <a:rPr lang="en-US" dirty="0">
                <a:latin typeface="Calibri" panose="020F0502020204030204" pitchFamily="34" charset="0"/>
                <a:cs typeface="Calibri" panose="020F0502020204030204" pitchFamily="34" charset="0"/>
              </a:rPr>
              <a:t> with 1000 people accessing the facilities weekly.  Due to the work done by Creative Spark and their funders, the annual energy savings were estimated at €10,300 (at current fuel prices) – a potential 40% reduction in fuel bills, providing a better service for all users of the building. </a:t>
            </a:r>
          </a:p>
          <a:p>
            <a:endParaRPr lang="en-US" dirty="0">
              <a:latin typeface="Calibri" panose="020F0502020204030204" pitchFamily="34" charset="0"/>
              <a:cs typeface="Calibri" panose="020F0502020204030204" pitchFamily="34" charset="0"/>
            </a:endParaRPr>
          </a:p>
          <a:p>
            <a:r>
              <a:rPr lang="en-GB" dirty="0">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3762292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A963FD0B-158F-BF4A-80D5-541A82114C55}"/>
              </a:ext>
            </a:extLst>
          </p:cNvPr>
          <p:cNvSpPr>
            <a:spLocks noGrp="1"/>
          </p:cNvSpPr>
          <p:nvPr>
            <p:ph type="body" sz="quarter" idx="50"/>
          </p:nvPr>
        </p:nvSpPr>
        <p:spPr>
          <a:xfrm>
            <a:off x="1125529" y="2254003"/>
            <a:ext cx="3010628" cy="2288154"/>
          </a:xfrm>
        </p:spPr>
        <p:txBody>
          <a:bodyPr/>
          <a:lstStyle/>
          <a:p>
            <a:pPr marL="228600" lvl="0" indent="-228600" algn="l">
              <a:spcAft>
                <a:spcPts val="300"/>
              </a:spcAft>
              <a:buClr>
                <a:srgbClr val="84BA41"/>
              </a:buClr>
              <a:buFont typeface="+mj-lt"/>
              <a:buAutoNum type="arabicPeriod"/>
            </a:pPr>
            <a:r>
              <a:rPr lang="en-GB" dirty="0"/>
              <a:t>Greater opportunities to share knowledge with similar organisations.</a:t>
            </a:r>
          </a:p>
        </p:txBody>
      </p:sp>
      <p:sp>
        <p:nvSpPr>
          <p:cNvPr id="57" name="Text Placeholder 56">
            <a:extLst>
              <a:ext uri="{FF2B5EF4-FFF2-40B4-BE49-F238E27FC236}">
                <a16:creationId xmlns:a16="http://schemas.microsoft.com/office/drawing/2014/main" id="{E11F3FBE-006F-884E-B9EE-9B27AF5908EB}"/>
              </a:ext>
            </a:extLst>
          </p:cNvPr>
          <p:cNvSpPr>
            <a:spLocks noGrp="1"/>
          </p:cNvSpPr>
          <p:nvPr>
            <p:ph type="body" sz="quarter" idx="53"/>
          </p:nvPr>
        </p:nvSpPr>
        <p:spPr>
          <a:xfrm>
            <a:off x="4340052" y="2254003"/>
            <a:ext cx="2995251" cy="2288154"/>
          </a:xfrm>
        </p:spPr>
        <p:txBody>
          <a:bodyPr/>
          <a:lstStyle/>
          <a:p>
            <a:pPr marL="228600" lvl="0" indent="-228600" algn="l">
              <a:spcAft>
                <a:spcPts val="300"/>
              </a:spcAft>
              <a:buClr>
                <a:srgbClr val="84BA41"/>
              </a:buClr>
              <a:buFont typeface="+mj-lt"/>
              <a:buAutoNum type="arabicPeriod"/>
            </a:pPr>
            <a:r>
              <a:rPr lang="en-US" dirty="0"/>
              <a:t>Be open to anything.  One of the best ways of promoting innovation is to take a no bad ideas approach</a:t>
            </a:r>
          </a:p>
          <a:p>
            <a:pPr marL="228600" lvl="0" indent="-228600" algn="l">
              <a:spcAft>
                <a:spcPts val="300"/>
              </a:spcAft>
              <a:buClr>
                <a:srgbClr val="84BA41"/>
              </a:buClr>
              <a:buFont typeface="+mj-lt"/>
              <a:buAutoNum type="arabicPeriod"/>
            </a:pPr>
            <a:r>
              <a:rPr lang="en-US" dirty="0"/>
              <a:t>Look to others to draw inspiration from.</a:t>
            </a:r>
          </a:p>
          <a:p>
            <a:pPr marL="228600" lvl="0" indent="-228600" algn="l">
              <a:spcAft>
                <a:spcPts val="300"/>
              </a:spcAft>
              <a:buClr>
                <a:srgbClr val="84BA41"/>
              </a:buClr>
              <a:buFont typeface="+mj-lt"/>
              <a:buAutoNum type="arabicPeriod"/>
            </a:pPr>
            <a:r>
              <a:rPr lang="en-US" dirty="0"/>
              <a:t>While accessing funding is hugely important, focus first on what you can achieve with what you have already and work from there. </a:t>
            </a:r>
          </a:p>
          <a:p>
            <a:pPr marL="228600" lvl="0" indent="-228600" algn="l">
              <a:spcAft>
                <a:spcPts val="300"/>
              </a:spcAft>
              <a:buClr>
                <a:srgbClr val="84BA41"/>
              </a:buClr>
              <a:buFont typeface="+mj-lt"/>
              <a:buAutoNum type="arabicPeriod"/>
            </a:pPr>
            <a:r>
              <a:rPr lang="en-US" dirty="0"/>
              <a:t>Achieving buy-in for some of the duller issues can be difficult, so find things that people are interested in to improve the palatability. </a:t>
            </a:r>
            <a:endParaRPr lang="en-GB" dirty="0"/>
          </a:p>
        </p:txBody>
      </p:sp>
      <p:sp>
        <p:nvSpPr>
          <p:cNvPr id="43" name="Text Placeholder 42">
            <a:extLst>
              <a:ext uri="{FF2B5EF4-FFF2-40B4-BE49-F238E27FC236}">
                <a16:creationId xmlns:a16="http://schemas.microsoft.com/office/drawing/2014/main" id="{5B2E82B6-A9E0-2F4A-9F29-0906A25B1A8A}"/>
              </a:ext>
            </a:extLst>
          </p:cNvPr>
          <p:cNvSpPr>
            <a:spLocks noGrp="1"/>
          </p:cNvSpPr>
          <p:nvPr>
            <p:ph type="body" sz="quarter" idx="54"/>
          </p:nvPr>
        </p:nvSpPr>
        <p:spPr/>
        <p:txBody>
          <a:bodyPr/>
          <a:lstStyle/>
          <a:p>
            <a:r>
              <a:rPr lang="en-GB" dirty="0"/>
              <a:t>RECOMMENDATIONS</a:t>
            </a:r>
            <a:endParaRPr lang="en-US" dirty="0"/>
          </a:p>
          <a:p>
            <a:endParaRPr lang="en-US" dirty="0"/>
          </a:p>
        </p:txBody>
      </p:sp>
      <p:sp>
        <p:nvSpPr>
          <p:cNvPr id="68" name="Text Placeholder 67">
            <a:extLst>
              <a:ext uri="{FF2B5EF4-FFF2-40B4-BE49-F238E27FC236}">
                <a16:creationId xmlns:a16="http://schemas.microsoft.com/office/drawing/2014/main" id="{DA6882D1-274B-4841-B67E-C694A1D196A1}"/>
              </a:ext>
            </a:extLst>
          </p:cNvPr>
          <p:cNvSpPr>
            <a:spLocks noGrp="1"/>
          </p:cNvSpPr>
          <p:nvPr>
            <p:ph type="body" sz="quarter" idx="55"/>
          </p:nvPr>
        </p:nvSpPr>
        <p:spPr/>
        <p:txBody>
          <a:bodyPr/>
          <a:lstStyle/>
          <a:p>
            <a:r>
              <a:rPr lang="en-GB" dirty="0"/>
              <a:t>Ongoing </a:t>
            </a:r>
          </a:p>
        </p:txBody>
      </p:sp>
      <p:sp>
        <p:nvSpPr>
          <p:cNvPr id="79" name="Text Placeholder 78">
            <a:extLst>
              <a:ext uri="{FF2B5EF4-FFF2-40B4-BE49-F238E27FC236}">
                <a16:creationId xmlns:a16="http://schemas.microsoft.com/office/drawing/2014/main" id="{FF1487FC-6BA9-474C-B730-C72D0650FE08}"/>
              </a:ext>
            </a:extLst>
          </p:cNvPr>
          <p:cNvSpPr>
            <a:spLocks noGrp="1"/>
          </p:cNvSpPr>
          <p:nvPr>
            <p:ph type="body" sz="quarter" idx="56"/>
          </p:nvPr>
        </p:nvSpPr>
        <p:spPr/>
        <p:txBody>
          <a:bodyPr/>
          <a:lstStyle/>
          <a:p>
            <a:r>
              <a:rPr lang="en-GB" sz="1100" b="1" dirty="0">
                <a:highlight>
                  <a:srgbClr val="84BA41"/>
                </a:highlight>
              </a:rPr>
              <a:t>Sustainable Infrastructure/Buildings </a:t>
            </a:r>
            <a:r>
              <a:rPr lang="en-GB" dirty="0">
                <a:highlight>
                  <a:srgbClr val="84BA41"/>
                </a:highlight>
              </a:rPr>
              <a:t>– SDG11 Sustainable cities and Communities and SDG13 Climate action: </a:t>
            </a:r>
            <a:endParaRPr lang="en-IE" dirty="0">
              <a:highlight>
                <a:srgbClr val="84BA41"/>
              </a:highlight>
            </a:endParaRPr>
          </a:p>
        </p:txBody>
      </p:sp>
      <p:sp>
        <p:nvSpPr>
          <p:cNvPr id="70" name="Text Placeholder 69">
            <a:extLst>
              <a:ext uri="{FF2B5EF4-FFF2-40B4-BE49-F238E27FC236}">
                <a16:creationId xmlns:a16="http://schemas.microsoft.com/office/drawing/2014/main" id="{F0D132A6-8BFB-C944-87D1-2AD025B2B10A}"/>
              </a:ext>
            </a:extLst>
          </p:cNvPr>
          <p:cNvSpPr>
            <a:spLocks noGrp="1"/>
          </p:cNvSpPr>
          <p:nvPr>
            <p:ph type="body" sz="quarter" idx="57"/>
          </p:nvPr>
        </p:nvSpPr>
        <p:spPr/>
        <p:txBody>
          <a:bodyPr/>
          <a:lstStyle/>
          <a:p>
            <a:r>
              <a:rPr lang="en-GB" dirty="0"/>
              <a:t>Ongoing </a:t>
            </a:r>
          </a:p>
        </p:txBody>
      </p:sp>
      <p:sp>
        <p:nvSpPr>
          <p:cNvPr id="80" name="Text Placeholder 79">
            <a:extLst>
              <a:ext uri="{FF2B5EF4-FFF2-40B4-BE49-F238E27FC236}">
                <a16:creationId xmlns:a16="http://schemas.microsoft.com/office/drawing/2014/main" id="{9D530281-1A1D-E84A-9ADD-51382E1AB4CC}"/>
              </a:ext>
            </a:extLst>
          </p:cNvPr>
          <p:cNvSpPr>
            <a:spLocks noGrp="1"/>
          </p:cNvSpPr>
          <p:nvPr>
            <p:ph type="body" sz="quarter" idx="58"/>
          </p:nvPr>
        </p:nvSpPr>
        <p:spPr/>
        <p:txBody>
          <a:bodyPr/>
          <a:lstStyle/>
          <a:p>
            <a:pPr marL="444500"/>
            <a:r>
              <a:rPr lang="en-GB" sz="1100" b="1" dirty="0">
                <a:highlight>
                  <a:srgbClr val="84BA41"/>
                </a:highlight>
              </a:rPr>
              <a:t>Energy and Resource Efficiency </a:t>
            </a:r>
            <a:r>
              <a:rPr lang="en-GB" dirty="0">
                <a:highlight>
                  <a:srgbClr val="84BA41"/>
                </a:highlight>
              </a:rPr>
              <a:t>– SDG 7 Affordable and clean energy and SDG12 Responsible consumption and production: </a:t>
            </a:r>
            <a:endParaRPr lang="en-IE" dirty="0">
              <a:highlight>
                <a:srgbClr val="84BA41"/>
              </a:highlight>
            </a:endParaRPr>
          </a:p>
        </p:txBody>
      </p:sp>
      <p:sp>
        <p:nvSpPr>
          <p:cNvPr id="72" name="Text Placeholder 71">
            <a:extLst>
              <a:ext uri="{FF2B5EF4-FFF2-40B4-BE49-F238E27FC236}">
                <a16:creationId xmlns:a16="http://schemas.microsoft.com/office/drawing/2014/main" id="{0F4640E6-160F-4C41-A50E-75AE28E1BD74}"/>
              </a:ext>
            </a:extLst>
          </p:cNvPr>
          <p:cNvSpPr>
            <a:spLocks noGrp="1"/>
          </p:cNvSpPr>
          <p:nvPr>
            <p:ph type="body" sz="quarter" idx="59"/>
          </p:nvPr>
        </p:nvSpPr>
        <p:spPr>
          <a:xfrm>
            <a:off x="4184263" y="8443750"/>
            <a:ext cx="3063276" cy="610137"/>
          </a:xfrm>
        </p:spPr>
        <p:txBody>
          <a:bodyPr/>
          <a:lstStyle/>
          <a:p>
            <a:r>
              <a:rPr lang="en-GB" dirty="0"/>
              <a:t> 6 -12 months</a:t>
            </a:r>
          </a:p>
          <a:p>
            <a:endParaRPr lang="en-US" dirty="0"/>
          </a:p>
        </p:txBody>
      </p:sp>
      <p:sp>
        <p:nvSpPr>
          <p:cNvPr id="81" name="Text Placeholder 80">
            <a:extLst>
              <a:ext uri="{FF2B5EF4-FFF2-40B4-BE49-F238E27FC236}">
                <a16:creationId xmlns:a16="http://schemas.microsoft.com/office/drawing/2014/main" id="{1AB0A2CA-86A7-074B-9414-DD286DBECC6E}"/>
              </a:ext>
            </a:extLst>
          </p:cNvPr>
          <p:cNvSpPr>
            <a:spLocks noGrp="1"/>
          </p:cNvSpPr>
          <p:nvPr>
            <p:ph type="body" sz="quarter" idx="60"/>
          </p:nvPr>
        </p:nvSpPr>
        <p:spPr/>
        <p:txBody>
          <a:bodyPr/>
          <a:lstStyle/>
          <a:p>
            <a:pPr marL="444500"/>
            <a:r>
              <a:rPr lang="en-GB" sz="1100" b="1" dirty="0">
                <a:highlight>
                  <a:srgbClr val="84BA41"/>
                </a:highlight>
              </a:rPr>
              <a:t>Digital Technology for Sustainable Enterprise Centres </a:t>
            </a:r>
            <a:r>
              <a:rPr lang="en-GB" dirty="0">
                <a:highlight>
                  <a:srgbClr val="84BA41"/>
                </a:highlight>
              </a:rPr>
              <a:t>– SDG8 Decent work and Economic Growth and SDG13 Climate action: </a:t>
            </a:r>
            <a:endParaRPr lang="en-IE" dirty="0">
              <a:highlight>
                <a:srgbClr val="84BA41"/>
              </a:highlight>
            </a:endParaRPr>
          </a:p>
        </p:txBody>
      </p:sp>
      <p:sp>
        <p:nvSpPr>
          <p:cNvPr id="74" name="Text Placeholder 73">
            <a:extLst>
              <a:ext uri="{FF2B5EF4-FFF2-40B4-BE49-F238E27FC236}">
                <a16:creationId xmlns:a16="http://schemas.microsoft.com/office/drawing/2014/main" id="{655CA124-ED87-C146-B5B0-2456D7FB7577}"/>
              </a:ext>
            </a:extLst>
          </p:cNvPr>
          <p:cNvSpPr>
            <a:spLocks noGrp="1"/>
          </p:cNvSpPr>
          <p:nvPr>
            <p:ph type="body" sz="quarter" idx="61"/>
          </p:nvPr>
        </p:nvSpPr>
        <p:spPr/>
        <p:txBody>
          <a:bodyPr/>
          <a:lstStyle/>
          <a:p>
            <a:r>
              <a:rPr lang="en-GB" dirty="0"/>
              <a:t>6 – 12 months</a:t>
            </a:r>
          </a:p>
          <a:p>
            <a:endParaRPr lang="en-US" dirty="0"/>
          </a:p>
        </p:txBody>
      </p:sp>
      <p:sp>
        <p:nvSpPr>
          <p:cNvPr id="82" name="Text Placeholder 81">
            <a:extLst>
              <a:ext uri="{FF2B5EF4-FFF2-40B4-BE49-F238E27FC236}">
                <a16:creationId xmlns:a16="http://schemas.microsoft.com/office/drawing/2014/main" id="{7F984B70-40C2-3645-A617-598D1200817F}"/>
              </a:ext>
            </a:extLst>
          </p:cNvPr>
          <p:cNvSpPr>
            <a:spLocks noGrp="1"/>
          </p:cNvSpPr>
          <p:nvPr>
            <p:ph type="body" sz="quarter" idx="62"/>
          </p:nvPr>
        </p:nvSpPr>
        <p:spPr/>
        <p:txBody>
          <a:bodyPr/>
          <a:lstStyle/>
          <a:p>
            <a:pPr marL="444500"/>
            <a:r>
              <a:rPr lang="en-GB" sz="1100" b="1" dirty="0">
                <a:highlight>
                  <a:srgbClr val="84BA41"/>
                </a:highlight>
              </a:rPr>
              <a:t>Sustainable Eco-systems and Collective Action </a:t>
            </a:r>
            <a:r>
              <a:rPr lang="en-GB" dirty="0">
                <a:highlight>
                  <a:srgbClr val="84BA41"/>
                </a:highlight>
              </a:rPr>
              <a:t>– SDG4 Quality Education, SDG12 Responsible consumption and production and SDG17 Partnership for the Goals: </a:t>
            </a:r>
            <a:endParaRPr lang="en-IE" dirty="0">
              <a:highlight>
                <a:srgbClr val="84BA41"/>
              </a:highlight>
            </a:endParaRPr>
          </a:p>
        </p:txBody>
      </p:sp>
      <p:sp>
        <p:nvSpPr>
          <p:cNvPr id="76" name="Text Placeholder 75">
            <a:extLst>
              <a:ext uri="{FF2B5EF4-FFF2-40B4-BE49-F238E27FC236}">
                <a16:creationId xmlns:a16="http://schemas.microsoft.com/office/drawing/2014/main" id="{D036920B-E5DC-E246-9BF5-E9FDA63BF79F}"/>
              </a:ext>
            </a:extLst>
          </p:cNvPr>
          <p:cNvSpPr>
            <a:spLocks noGrp="1"/>
          </p:cNvSpPr>
          <p:nvPr>
            <p:ph type="body" sz="quarter" idx="63"/>
          </p:nvPr>
        </p:nvSpPr>
        <p:spPr>
          <a:xfrm>
            <a:off x="4136157" y="9242252"/>
            <a:ext cx="3063276" cy="833227"/>
          </a:xfrm>
        </p:spPr>
        <p:txBody>
          <a:bodyPr/>
          <a:lstStyle/>
          <a:p>
            <a:r>
              <a:rPr lang="en-GB" dirty="0"/>
              <a:t>6 – 12 months </a:t>
            </a:r>
            <a:endParaRPr lang="en-US" dirty="0"/>
          </a:p>
        </p:txBody>
      </p:sp>
      <p:sp>
        <p:nvSpPr>
          <p:cNvPr id="83" name="Text Placeholder 82">
            <a:extLst>
              <a:ext uri="{FF2B5EF4-FFF2-40B4-BE49-F238E27FC236}">
                <a16:creationId xmlns:a16="http://schemas.microsoft.com/office/drawing/2014/main" id="{05B169DA-5A21-9949-8247-65F8C2CD1CCF}"/>
              </a:ext>
            </a:extLst>
          </p:cNvPr>
          <p:cNvSpPr>
            <a:spLocks noGrp="1"/>
          </p:cNvSpPr>
          <p:nvPr>
            <p:ph type="body" sz="quarter" idx="64"/>
          </p:nvPr>
        </p:nvSpPr>
        <p:spPr/>
        <p:txBody>
          <a:bodyPr/>
          <a:lstStyle/>
          <a:p>
            <a:pPr marL="444500"/>
            <a:r>
              <a:rPr lang="en-GB" sz="1100" b="1" dirty="0">
                <a:highlight>
                  <a:srgbClr val="84BA41"/>
                </a:highlight>
              </a:rPr>
              <a:t>Sustainable Futures for Enterprise Centres </a:t>
            </a:r>
            <a:r>
              <a:rPr lang="en-GB" dirty="0">
                <a:highlight>
                  <a:srgbClr val="84BA41"/>
                </a:highlight>
              </a:rPr>
              <a:t>– SDG 9 -Industrial innovation &amp; infrastructure and SDG17 Partnership for the Goals: </a:t>
            </a:r>
            <a:endParaRPr lang="en-IE" dirty="0">
              <a:highlight>
                <a:srgbClr val="84BA41"/>
              </a:highlight>
            </a:endParaRPr>
          </a:p>
        </p:txBody>
      </p:sp>
      <p:sp>
        <p:nvSpPr>
          <p:cNvPr id="78" name="Text Placeholder 77">
            <a:extLst>
              <a:ext uri="{FF2B5EF4-FFF2-40B4-BE49-F238E27FC236}">
                <a16:creationId xmlns:a16="http://schemas.microsoft.com/office/drawing/2014/main" id="{0190B6FC-1C8C-7F45-9757-33D221767971}"/>
              </a:ext>
            </a:extLst>
          </p:cNvPr>
          <p:cNvSpPr>
            <a:spLocks noGrp="1"/>
          </p:cNvSpPr>
          <p:nvPr>
            <p:ph type="body" sz="quarter" idx="65"/>
          </p:nvPr>
        </p:nvSpPr>
        <p:spPr/>
        <p:txBody>
          <a:bodyPr/>
          <a:lstStyle/>
          <a:p>
            <a:r>
              <a:rPr lang="en-GB" dirty="0"/>
              <a:t>WHAT </a:t>
            </a:r>
            <a:r>
              <a:rPr lang="en-GB" dirty="0">
                <a:solidFill>
                  <a:srgbClr val="84BA41"/>
                </a:solidFill>
              </a:rPr>
              <a:t>SUSTAINABLE GOALS </a:t>
            </a:r>
            <a:r>
              <a:rPr lang="en-GB" dirty="0"/>
              <a:t>WOULD YOU LIKE TO IMPLEMENT IN THE FUTURE?</a:t>
            </a:r>
            <a:r>
              <a:rPr lang="en-IE" dirty="0"/>
              <a:t> </a:t>
            </a:r>
            <a:endParaRPr lang="en-US" dirty="0"/>
          </a:p>
        </p:txBody>
      </p:sp>
      <p:sp>
        <p:nvSpPr>
          <p:cNvPr id="84" name="Text Placeholder 83">
            <a:extLst>
              <a:ext uri="{FF2B5EF4-FFF2-40B4-BE49-F238E27FC236}">
                <a16:creationId xmlns:a16="http://schemas.microsoft.com/office/drawing/2014/main" id="{899E2726-A568-EE49-AFF9-8A3E35E4B45D}"/>
              </a:ext>
            </a:extLst>
          </p:cNvPr>
          <p:cNvSpPr>
            <a:spLocks noGrp="1"/>
          </p:cNvSpPr>
          <p:nvPr>
            <p:ph type="body" sz="quarter" idx="66"/>
          </p:nvPr>
        </p:nvSpPr>
        <p:spPr/>
        <p:txBody>
          <a:bodyPr/>
          <a:lstStyle/>
          <a:p>
            <a:r>
              <a:rPr lang="en-US" dirty="0"/>
              <a:t>01</a:t>
            </a:r>
          </a:p>
        </p:txBody>
      </p:sp>
      <p:sp>
        <p:nvSpPr>
          <p:cNvPr id="85" name="Text Placeholder 84">
            <a:extLst>
              <a:ext uri="{FF2B5EF4-FFF2-40B4-BE49-F238E27FC236}">
                <a16:creationId xmlns:a16="http://schemas.microsoft.com/office/drawing/2014/main" id="{8F5A720F-02CD-BB4B-B1FC-F81CF135BEAC}"/>
              </a:ext>
            </a:extLst>
          </p:cNvPr>
          <p:cNvSpPr>
            <a:spLocks noGrp="1"/>
          </p:cNvSpPr>
          <p:nvPr>
            <p:ph type="body" sz="quarter" idx="67"/>
          </p:nvPr>
        </p:nvSpPr>
        <p:spPr/>
        <p:txBody>
          <a:bodyPr/>
          <a:lstStyle/>
          <a:p>
            <a:r>
              <a:rPr lang="en-US" dirty="0"/>
              <a:t>02</a:t>
            </a:r>
          </a:p>
        </p:txBody>
      </p:sp>
      <p:sp>
        <p:nvSpPr>
          <p:cNvPr id="86" name="Text Placeholder 85">
            <a:extLst>
              <a:ext uri="{FF2B5EF4-FFF2-40B4-BE49-F238E27FC236}">
                <a16:creationId xmlns:a16="http://schemas.microsoft.com/office/drawing/2014/main" id="{4A327279-11D9-B247-95E1-C815BBA0C69D}"/>
              </a:ext>
            </a:extLst>
          </p:cNvPr>
          <p:cNvSpPr>
            <a:spLocks noGrp="1"/>
          </p:cNvSpPr>
          <p:nvPr>
            <p:ph type="body" sz="quarter" idx="68"/>
          </p:nvPr>
        </p:nvSpPr>
        <p:spPr/>
        <p:txBody>
          <a:bodyPr/>
          <a:lstStyle/>
          <a:p>
            <a:r>
              <a:rPr lang="en-US" dirty="0"/>
              <a:t>03</a:t>
            </a:r>
          </a:p>
        </p:txBody>
      </p:sp>
      <p:sp>
        <p:nvSpPr>
          <p:cNvPr id="87" name="Text Placeholder 86">
            <a:extLst>
              <a:ext uri="{FF2B5EF4-FFF2-40B4-BE49-F238E27FC236}">
                <a16:creationId xmlns:a16="http://schemas.microsoft.com/office/drawing/2014/main" id="{50B1FB11-A2EF-7248-B597-69BBC05EFBFF}"/>
              </a:ext>
            </a:extLst>
          </p:cNvPr>
          <p:cNvSpPr>
            <a:spLocks noGrp="1"/>
          </p:cNvSpPr>
          <p:nvPr>
            <p:ph type="body" sz="quarter" idx="69"/>
          </p:nvPr>
        </p:nvSpPr>
        <p:spPr/>
        <p:txBody>
          <a:bodyPr/>
          <a:lstStyle/>
          <a:p>
            <a:r>
              <a:rPr lang="en-US" dirty="0"/>
              <a:t>04</a:t>
            </a:r>
          </a:p>
        </p:txBody>
      </p:sp>
      <p:sp>
        <p:nvSpPr>
          <p:cNvPr id="88" name="Text Placeholder 87">
            <a:extLst>
              <a:ext uri="{FF2B5EF4-FFF2-40B4-BE49-F238E27FC236}">
                <a16:creationId xmlns:a16="http://schemas.microsoft.com/office/drawing/2014/main" id="{EAE43CA7-1505-F843-B1C3-CA1A8CBE4643}"/>
              </a:ext>
            </a:extLst>
          </p:cNvPr>
          <p:cNvSpPr>
            <a:spLocks noGrp="1"/>
          </p:cNvSpPr>
          <p:nvPr>
            <p:ph type="body" sz="quarter" idx="70"/>
          </p:nvPr>
        </p:nvSpPr>
        <p:spPr/>
        <p:txBody>
          <a:bodyPr/>
          <a:lstStyle/>
          <a:p>
            <a:r>
              <a:rPr lang="en-US" dirty="0"/>
              <a:t>05</a:t>
            </a:r>
          </a:p>
        </p:txBody>
      </p:sp>
      <p:sp>
        <p:nvSpPr>
          <p:cNvPr id="56" name="Text Placeholder 55">
            <a:extLst>
              <a:ext uri="{FF2B5EF4-FFF2-40B4-BE49-F238E27FC236}">
                <a16:creationId xmlns:a16="http://schemas.microsoft.com/office/drawing/2014/main" id="{2D17D0EF-3908-D64F-BE83-3E6D1012983B}"/>
              </a:ext>
            </a:extLst>
          </p:cNvPr>
          <p:cNvSpPr>
            <a:spLocks noGrp="1"/>
          </p:cNvSpPr>
          <p:nvPr>
            <p:ph type="body" sz="quarter" idx="51"/>
          </p:nvPr>
        </p:nvSpPr>
        <p:spPr>
          <a:prstGeom prst="rect">
            <a:avLst/>
          </a:prstGeom>
        </p:spPr>
        <p:txBody>
          <a:bodyPr/>
          <a:lstStyle/>
          <a:p>
            <a:r>
              <a:rPr lang="en-US" dirty="0"/>
              <a:t>WHAT KIND OF </a:t>
            </a:r>
            <a:r>
              <a:rPr lang="en-US" dirty="0">
                <a:solidFill>
                  <a:schemeClr val="bg1"/>
                </a:solidFill>
                <a:highlight>
                  <a:srgbClr val="84BA41"/>
                </a:highlight>
              </a:rPr>
              <a:t>HELP AND TOOLS </a:t>
            </a:r>
            <a:r>
              <a:rPr lang="en-US" dirty="0"/>
              <a:t>DO YOU NEED TO REALISE YOUR </a:t>
            </a:r>
            <a:r>
              <a:rPr lang="en-US" dirty="0">
                <a:solidFill>
                  <a:schemeClr val="bg1"/>
                </a:solidFill>
                <a:highlight>
                  <a:srgbClr val="84BA41"/>
                </a:highlight>
              </a:rPr>
              <a:t>FUTURE GOALS</a:t>
            </a:r>
            <a:r>
              <a:rPr lang="en-US" dirty="0"/>
              <a:t>?</a:t>
            </a:r>
            <a:endParaRPr lang="en-US" b="1" dirty="0">
              <a:solidFill>
                <a:srgbClr val="297239"/>
              </a:solidFill>
            </a:endParaRPr>
          </a:p>
        </p:txBody>
      </p:sp>
      <p:sp>
        <p:nvSpPr>
          <p:cNvPr id="54" name="Text Placeholder 53">
            <a:extLst>
              <a:ext uri="{FF2B5EF4-FFF2-40B4-BE49-F238E27FC236}">
                <a16:creationId xmlns:a16="http://schemas.microsoft.com/office/drawing/2014/main" id="{91E28C8F-E8A5-154E-9C61-88CE72CB82A1}"/>
              </a:ext>
            </a:extLst>
          </p:cNvPr>
          <p:cNvSpPr>
            <a:spLocks noGrp="1"/>
          </p:cNvSpPr>
          <p:nvPr>
            <p:ph type="body" sz="quarter" idx="71"/>
          </p:nvPr>
        </p:nvSpPr>
        <p:spPr>
          <a:xfrm>
            <a:off x="4340052" y="1155401"/>
            <a:ext cx="2995251" cy="1073272"/>
          </a:xfrm>
          <a:prstGeom prst="rect">
            <a:avLst/>
          </a:prstGeom>
        </p:spPr>
        <p:txBody>
          <a:bodyPr/>
          <a:lstStyle/>
          <a:p>
            <a:r>
              <a:rPr lang="en-US" dirty="0"/>
              <a:t>WHAT ARE YOUR MOST IMPORTANT </a:t>
            </a:r>
            <a:r>
              <a:rPr lang="en-US" dirty="0">
                <a:solidFill>
                  <a:schemeClr val="bg1"/>
                </a:solidFill>
                <a:highlight>
                  <a:srgbClr val="84BA41"/>
                </a:highlight>
              </a:rPr>
              <a:t>TIPS &amp; ADVICE </a:t>
            </a:r>
            <a:r>
              <a:rPr lang="en-US" dirty="0"/>
              <a:t>TO GIVE TO OTHER ORGANISATIONS TO IMPLEMENT SDG WITHIN THEIR BUSINESS? </a:t>
            </a:r>
          </a:p>
        </p:txBody>
      </p:sp>
      <p:grpSp>
        <p:nvGrpSpPr>
          <p:cNvPr id="94" name="Group 93">
            <a:extLst>
              <a:ext uri="{FF2B5EF4-FFF2-40B4-BE49-F238E27FC236}">
                <a16:creationId xmlns:a16="http://schemas.microsoft.com/office/drawing/2014/main" id="{14ACC8E5-FDAF-F046-B1BD-B3EAEFDDB5C4}"/>
              </a:ext>
            </a:extLst>
          </p:cNvPr>
          <p:cNvGrpSpPr/>
          <p:nvPr/>
        </p:nvGrpSpPr>
        <p:grpSpPr>
          <a:xfrm>
            <a:off x="224372" y="1596180"/>
            <a:ext cx="7335303" cy="710005"/>
            <a:chOff x="224372" y="1650610"/>
            <a:chExt cx="7335303" cy="710005"/>
          </a:xfrm>
        </p:grpSpPr>
        <p:sp>
          <p:nvSpPr>
            <p:cNvPr id="89" name="Oval 88">
              <a:extLst>
                <a:ext uri="{FF2B5EF4-FFF2-40B4-BE49-F238E27FC236}">
                  <a16:creationId xmlns:a16="http://schemas.microsoft.com/office/drawing/2014/main" id="{A0824785-D1AE-3F45-9656-3270EC7178B9}"/>
                </a:ext>
              </a:extLst>
            </p:cNvPr>
            <p:cNvSpPr/>
            <p:nvPr/>
          </p:nvSpPr>
          <p:spPr>
            <a:xfrm>
              <a:off x="224372" y="1650610"/>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8C33ECD6-6BFA-3A49-B5DF-8B38C3ABE8C5}"/>
                </a:ext>
              </a:extLst>
            </p:cNvPr>
            <p:cNvCxnSpPr>
              <a:cxnSpLocks/>
            </p:cNvCxnSpPr>
            <p:nvPr/>
          </p:nvCxnSpPr>
          <p:spPr>
            <a:xfrm>
              <a:off x="808852" y="2200158"/>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1" name="Graphic 2">
              <a:extLst>
                <a:ext uri="{FF2B5EF4-FFF2-40B4-BE49-F238E27FC236}">
                  <a16:creationId xmlns:a16="http://schemas.microsoft.com/office/drawing/2014/main" id="{BA1D1682-D9C6-734A-B0DC-8DA969DE9218}"/>
                </a:ext>
              </a:extLst>
            </p:cNvPr>
            <p:cNvGrpSpPr>
              <a:grpSpLocks noChangeAspect="1"/>
            </p:cNvGrpSpPr>
            <p:nvPr/>
          </p:nvGrpSpPr>
          <p:grpSpPr>
            <a:xfrm>
              <a:off x="339907" y="1777796"/>
              <a:ext cx="468459" cy="468000"/>
              <a:chOff x="10376768" y="2334933"/>
              <a:chExt cx="920484" cy="919581"/>
            </a:xfrm>
            <a:solidFill>
              <a:schemeClr val="bg1"/>
            </a:solidFill>
          </p:grpSpPr>
          <p:sp>
            <p:nvSpPr>
              <p:cNvPr id="92" name="Freeform 91">
                <a:extLst>
                  <a:ext uri="{FF2B5EF4-FFF2-40B4-BE49-F238E27FC236}">
                    <a16:creationId xmlns:a16="http://schemas.microsoft.com/office/drawing/2014/main" id="{00C2E140-87E2-B348-89FF-A5CD4754F11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9CC6469-01D2-1D44-8FCD-D6539110441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p>
            </p:txBody>
          </p:sp>
        </p:grpSp>
      </p:grpSp>
      <p:sp>
        <p:nvSpPr>
          <p:cNvPr id="29" name="Slide Number Placeholder 1">
            <a:extLst>
              <a:ext uri="{FF2B5EF4-FFF2-40B4-BE49-F238E27FC236}">
                <a16:creationId xmlns:a16="http://schemas.microsoft.com/office/drawing/2014/main" id="{DFEC66E9-3EB6-A84F-B73D-D136ACF4ADF7}"/>
              </a:ext>
            </a:extLst>
          </p:cNvPr>
          <p:cNvSpPr>
            <a:spLocks noGrp="1"/>
          </p:cNvSpPr>
          <p:nvPr>
            <p:ph type="sldNum" sz="quarter" idx="4"/>
          </p:nvPr>
        </p:nvSpPr>
        <p:spPr>
          <a:xfrm>
            <a:off x="6246356" y="10158647"/>
            <a:ext cx="988834" cy="465822"/>
          </a:xfrm>
        </p:spPr>
        <p:txBody>
          <a:bodyPr/>
          <a:lstStyle/>
          <a:p>
            <a:fld id="{CB2079F2-58AF-ED44-82D7-E04B2F6FD686}" type="slidenum">
              <a:rPr lang="en-US" smtClean="0"/>
              <a:pPr/>
              <a:t>4</a:t>
            </a:fld>
            <a:endParaRPr lang="en-US" dirty="0"/>
          </a:p>
        </p:txBody>
      </p:sp>
    </p:spTree>
    <p:extLst>
      <p:ext uri="{BB962C8B-B14F-4D97-AF65-F5344CB8AC3E}">
        <p14:creationId xmlns:p14="http://schemas.microsoft.com/office/powerpoint/2010/main" val="541953308"/>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B665A067CB52648AD10275D9981F6E9" ma:contentTypeVersion="14" ma:contentTypeDescription="Create a new document." ma:contentTypeScope="" ma:versionID="a863f5d3d18e094d9fabb2b76174c92c">
  <xsd:schema xmlns:xsd="http://www.w3.org/2001/XMLSchema" xmlns:xs="http://www.w3.org/2001/XMLSchema" xmlns:p="http://schemas.microsoft.com/office/2006/metadata/properties" xmlns:ns3="5a96bb8c-aa49-4f7e-b12a-1d018b5931c3" xmlns:ns4="bd7d76e0-c20f-457d-a5c3-91e787aaf778" targetNamespace="http://schemas.microsoft.com/office/2006/metadata/properties" ma:root="true" ma:fieldsID="a352378842bb654477992db38e84d2fa" ns3:_="" ns4:_="">
    <xsd:import namespace="5a96bb8c-aa49-4f7e-b12a-1d018b5931c3"/>
    <xsd:import namespace="bd7d76e0-c20f-457d-a5c3-91e787aaf7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96bb8c-aa49-4f7e-b12a-1d018b593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7d76e0-c20f-457d-a5c3-91e787aaf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5a96bb8c-aa49-4f7e-b12a-1d018b5931c3" xsi:nil="true"/>
  </documentManagement>
</p:properties>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D3B8D75B-F937-4312-92B7-CC5EB4C4C3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96bb8c-aa49-4f7e-b12a-1d018b5931c3"/>
    <ds:schemaRef ds:uri="bd7d76e0-c20f-457d-a5c3-91e787aa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69AD2B3-D789-4FC7-A14D-89ADA76B73A8}">
  <ds:schemaRefs>
    <ds:schemaRef ds:uri="http://schemas.microsoft.com/office/infopath/2007/PartnerControls"/>
    <ds:schemaRef ds:uri="http://purl.org/dc/elements/1.1/"/>
    <ds:schemaRef ds:uri="5a96bb8c-aa49-4f7e-b12a-1d018b5931c3"/>
    <ds:schemaRef ds:uri="http://purl.org/dc/terms/"/>
    <ds:schemaRef ds:uri="http://schemas.openxmlformats.org/package/2006/metadata/core-properties"/>
    <ds:schemaRef ds:uri="http://schemas.microsoft.com/office/2006/metadata/properties"/>
    <ds:schemaRef ds:uri="http://schemas.microsoft.com/office/2006/documentManagement/types"/>
    <ds:schemaRef ds:uri="bd7d76e0-c20f-457d-a5c3-91e787aaf778"/>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Magazine layout</Template>
  <TotalTime>78528</TotalTime>
  <Words>1298</Words>
  <Application>Microsoft Office PowerPoint</Application>
  <PresentationFormat>Custom</PresentationFormat>
  <Paragraphs>78</Paragraphs>
  <Slides>4</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vt:i4>
      </vt:variant>
    </vt:vector>
  </HeadingPairs>
  <TitlesOfParts>
    <vt:vector size="13" baseType="lpstr">
      <vt:lpstr>Arial</vt:lpstr>
      <vt:lpstr>Avenir</vt:lpstr>
      <vt:lpstr>Calibri</vt:lpstr>
      <vt:lpstr>Century Schoolbook</vt:lpstr>
      <vt:lpstr>Helvetica</vt:lpstr>
      <vt:lpstr>Montserrat</vt:lpstr>
      <vt:lpstr>Montserrat Light</vt:lpstr>
      <vt:lpstr>Poppins SemiBold</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Mark Bolger ( Momentum Consulting )</cp:lastModifiedBy>
  <cp:revision>414</cp:revision>
  <dcterms:created xsi:type="dcterms:W3CDTF">2021-06-15T11:45:52Z</dcterms:created>
  <dcterms:modified xsi:type="dcterms:W3CDTF">2022-11-16T13:32:07Z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0x0101003B665A067CB52648AD10275D9981F6E9</vt:lpwstr>
  </property>
</Properties>
</file>