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1435" r:id="rId5"/>
    <p:sldId id="1436" r:id="rId6"/>
    <p:sldId id="1437" r:id="rId7"/>
    <p:sldId id="143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1273C66-A040-4F66-B783-E7D5031FBBF2}">
          <p14:sldIdLst/>
        </p14:section>
        <p14:section name="Sus Ecosystems" id="{E96BEEF9-C86A-48DD-94F6-A134113D9430}">
          <p14:sldIdLst>
            <p14:sldId id="1435"/>
            <p14:sldId id="1436"/>
            <p14:sldId id="1437"/>
            <p14:sldId id="1438"/>
          </p14:sldIdLst>
        </p14:section>
      </p14:sectionLst>
    </p:ext>
    <p:ext uri="{EFAFB233-063F-42B5-8137-9DF3F51BA10A}">
      <p15:sldGuideLst xmlns:p15="http://schemas.microsoft.com/office/powerpoint/2012/main">
        <p15:guide id="1" orient="horz" pos="3345"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BA41"/>
    <a:srgbClr val="297239"/>
    <a:srgbClr val="000000"/>
    <a:srgbClr val="D61980"/>
    <a:srgbClr val="FFDE17"/>
    <a:srgbClr val="57A672"/>
    <a:srgbClr val="B2DDC9"/>
    <a:srgbClr val="011E3B"/>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90" autoAdjust="0"/>
    <p:restoredTop sz="94646"/>
  </p:normalViewPr>
  <p:slideViewPr>
    <p:cSldViewPr snapToGrid="0" snapToObjects="1">
      <p:cViewPr varScale="1">
        <p:scale>
          <a:sx n="45" d="100"/>
          <a:sy n="45" d="100"/>
        </p:scale>
        <p:origin x="2180" y="48"/>
      </p:cViewPr>
      <p:guideLst>
        <p:guide orient="horz" pos="3345"/>
        <p:guide pos="2358"/>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5" d="100"/>
          <a:sy n="75" d="100"/>
        </p:scale>
        <p:origin x="293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11/27/2022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11/27/2022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jpeg"/><Relationship Id="rId11" Type="http://schemas.openxmlformats.org/officeDocument/2006/relationships/image" Target="../media/image7.jpeg"/><Relationship Id="rId5" Type="http://schemas.microsoft.com/office/2007/relationships/hdphoto" Target="../media/hdphoto2.wdp"/><Relationship Id="rId10" Type="http://schemas.microsoft.com/office/2007/relationships/hdphoto" Target="../media/hdphoto4.wdp"/><Relationship Id="rId4" Type="http://schemas.openxmlformats.org/officeDocument/2006/relationships/image" Target="../media/image3.png"/><Relationship Id="rId9"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004" name="Graphic 4">
            <a:extLst>
              <a:ext uri="{FF2B5EF4-FFF2-40B4-BE49-F238E27FC236}">
                <a16:creationId xmlns:a16="http://schemas.microsoft.com/office/drawing/2014/main" id="{1A8F3A88-6020-9941-958E-CFF294117942}"/>
              </a:ext>
            </a:extLst>
          </p:cNvPr>
          <p:cNvSpPr/>
          <p:nvPr userDrawn="1"/>
        </p:nvSpPr>
        <p:spPr>
          <a:xfrm rot="16200000">
            <a:off x="-88314" y="1912495"/>
            <a:ext cx="7509091" cy="7465273"/>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63B321EB-2685-E147-973E-2BCFBE8E0143}"/>
              </a:ext>
            </a:extLst>
          </p:cNvPr>
          <p:cNvSpPr/>
          <p:nvPr userDrawn="1"/>
        </p:nvSpPr>
        <p:spPr>
          <a:xfrm rot="10800000">
            <a:off x="3893444" y="-7"/>
            <a:ext cx="3323487" cy="6122953"/>
          </a:xfrm>
          <a:custGeom>
            <a:avLst/>
            <a:gdLst>
              <a:gd name="connsiteX0" fmla="*/ 3323487 w 3323487"/>
              <a:gd name="connsiteY0" fmla="*/ 6122953 h 6122953"/>
              <a:gd name="connsiteX1" fmla="*/ 0 w 3323487"/>
              <a:gd name="connsiteY1" fmla="*/ 6122953 h 6122953"/>
              <a:gd name="connsiteX2" fmla="*/ 0 w 3323487"/>
              <a:gd name="connsiteY2" fmla="*/ 4019938 h 6122953"/>
              <a:gd name="connsiteX3" fmla="*/ 0 w 3323487"/>
              <a:gd name="connsiteY3" fmla="*/ 2103015 h 6122953"/>
              <a:gd name="connsiteX4" fmla="*/ 0 w 3323487"/>
              <a:gd name="connsiteY4" fmla="*/ 0 h 6122953"/>
              <a:gd name="connsiteX5" fmla="*/ 3323487 w 3323487"/>
              <a:gd name="connsiteY5" fmla="*/ 0 h 6122953"/>
              <a:gd name="connsiteX6" fmla="*/ 3323487 w 3323487"/>
              <a:gd name="connsiteY6" fmla="*/ 2103015 h 6122953"/>
              <a:gd name="connsiteX7" fmla="*/ 3323487 w 3323487"/>
              <a:gd name="connsiteY7" fmla="*/ 4019938 h 612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487" h="6122953">
                <a:moveTo>
                  <a:pt x="3323487" y="6122953"/>
                </a:moveTo>
                <a:lnTo>
                  <a:pt x="0" y="6122953"/>
                </a:lnTo>
                <a:lnTo>
                  <a:pt x="0" y="4019938"/>
                </a:lnTo>
                <a:lnTo>
                  <a:pt x="0" y="2103015"/>
                </a:lnTo>
                <a:lnTo>
                  <a:pt x="0" y="0"/>
                </a:lnTo>
                <a:lnTo>
                  <a:pt x="3323487" y="0"/>
                </a:lnTo>
                <a:lnTo>
                  <a:pt x="3323487" y="2103015"/>
                </a:lnTo>
                <a:lnTo>
                  <a:pt x="3323487" y="4019938"/>
                </a:lnTo>
                <a:close/>
              </a:path>
            </a:pathLst>
          </a:custGeom>
          <a:solidFill>
            <a:srgbClr val="297239"/>
          </a:solidFill>
          <a:ln w="2370" cap="flat">
            <a:noFill/>
            <a:prstDash val="solid"/>
            <a:miter/>
          </a:ln>
        </p:spPr>
        <p:txBody>
          <a:bodyPr wrap="square" rtlCol="0" anchor="ctr">
            <a:noAutofit/>
          </a:bodyPr>
          <a:lstStyle/>
          <a:p>
            <a:endParaRPr lang="en-US"/>
          </a:p>
        </p:txBody>
      </p:sp>
      <p:sp>
        <p:nvSpPr>
          <p:cNvPr id="1003" name="Graphic 4">
            <a:extLst>
              <a:ext uri="{FF2B5EF4-FFF2-40B4-BE49-F238E27FC236}">
                <a16:creationId xmlns:a16="http://schemas.microsoft.com/office/drawing/2014/main" id="{0003FBC6-D35D-FF4A-AD95-6D1BE8F8DE08}"/>
              </a:ext>
            </a:extLst>
          </p:cNvPr>
          <p:cNvSpPr/>
          <p:nvPr userDrawn="1"/>
        </p:nvSpPr>
        <p:spPr>
          <a:xfrm rot="10800000">
            <a:off x="377022" y="450308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9" name="Picture Placeholder 38">
            <a:extLst>
              <a:ext uri="{FF2B5EF4-FFF2-40B4-BE49-F238E27FC236}">
                <a16:creationId xmlns:a16="http://schemas.microsoft.com/office/drawing/2014/main" id="{0445C944-62EB-454F-AC0D-665987899B2A}"/>
              </a:ext>
            </a:extLst>
          </p:cNvPr>
          <p:cNvSpPr>
            <a:spLocks noGrp="1"/>
          </p:cNvSpPr>
          <p:nvPr>
            <p:ph type="pic" sz="quarter" idx="10"/>
          </p:nvPr>
        </p:nvSpPr>
        <p:spPr>
          <a:xfrm>
            <a:off x="476524" y="0"/>
            <a:ext cx="6244928" cy="6575080"/>
          </a:xfrm>
          <a:custGeom>
            <a:avLst/>
            <a:gdLst>
              <a:gd name="connsiteX0" fmla="*/ 0 w 6244928"/>
              <a:gd name="connsiteY0" fmla="*/ 0 h 6575080"/>
              <a:gd name="connsiteX1" fmla="*/ 3416920 w 6244928"/>
              <a:gd name="connsiteY1" fmla="*/ 0 h 6575080"/>
              <a:gd name="connsiteX2" fmla="*/ 3416920 w 6244928"/>
              <a:gd name="connsiteY2" fmla="*/ 2103008 h 6575080"/>
              <a:gd name="connsiteX3" fmla="*/ 3416920 w 6244928"/>
              <a:gd name="connsiteY3" fmla="*/ 4019930 h 6575080"/>
              <a:gd name="connsiteX4" fmla="*/ 3416920 w 6244928"/>
              <a:gd name="connsiteY4" fmla="*/ 4019931 h 6575080"/>
              <a:gd name="connsiteX5" fmla="*/ 3416920 w 6244928"/>
              <a:gd name="connsiteY5" fmla="*/ 6122946 h 6575080"/>
              <a:gd name="connsiteX6" fmla="*/ 6244928 w 6244928"/>
              <a:gd name="connsiteY6" fmla="*/ 6122946 h 6575080"/>
              <a:gd name="connsiteX7" fmla="*/ 6244928 w 6244928"/>
              <a:gd name="connsiteY7" fmla="*/ 6575080 h 6575080"/>
              <a:gd name="connsiteX8" fmla="*/ 0 w 6244928"/>
              <a:gd name="connsiteY8" fmla="*/ 6575080 h 6575080"/>
              <a:gd name="connsiteX9" fmla="*/ 0 w 6244928"/>
              <a:gd name="connsiteY9" fmla="*/ 6188730 h 6575080"/>
              <a:gd name="connsiteX10" fmla="*/ 99501 w 6244928"/>
              <a:gd name="connsiteY10" fmla="*/ 6188730 h 6575080"/>
              <a:gd name="connsiteX11" fmla="*/ 99501 w 6244928"/>
              <a:gd name="connsiteY11" fmla="*/ 4503082 h 6575080"/>
              <a:gd name="connsiteX12" fmla="*/ 0 w 6244928"/>
              <a:gd name="connsiteY12" fmla="*/ 4503082 h 65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44928" h="6575080">
                <a:moveTo>
                  <a:pt x="0" y="0"/>
                </a:moveTo>
                <a:lnTo>
                  <a:pt x="3416920" y="0"/>
                </a:lnTo>
                <a:lnTo>
                  <a:pt x="3416920" y="2103008"/>
                </a:lnTo>
                <a:lnTo>
                  <a:pt x="3416920" y="4019930"/>
                </a:lnTo>
                <a:lnTo>
                  <a:pt x="3416920" y="4019931"/>
                </a:lnTo>
                <a:lnTo>
                  <a:pt x="3416920" y="6122946"/>
                </a:lnTo>
                <a:lnTo>
                  <a:pt x="6244928" y="6122946"/>
                </a:lnTo>
                <a:lnTo>
                  <a:pt x="6244928" y="6575080"/>
                </a:lnTo>
                <a:lnTo>
                  <a:pt x="0" y="6575080"/>
                </a:lnTo>
                <a:lnTo>
                  <a:pt x="0" y="6188730"/>
                </a:lnTo>
                <a:lnTo>
                  <a:pt x="99501" y="6188730"/>
                </a:lnTo>
                <a:lnTo>
                  <a:pt x="99501" y="4503082"/>
                </a:lnTo>
                <a:lnTo>
                  <a:pt x="0" y="4503082"/>
                </a:lnTo>
                <a:close/>
              </a:path>
            </a:pathLst>
          </a:custGeom>
          <a:solidFill>
            <a:schemeClr val="bg1">
              <a:lumMod val="85000"/>
            </a:schemeClr>
          </a:solidFill>
        </p:spPr>
        <p:txBody>
          <a:bodyPr wrap="square">
            <a:noAutofit/>
          </a:bodyPr>
          <a:lstStyle>
            <a:lvl1pPr marL="0" indent="0">
              <a:buNone/>
              <a:defRPr sz="900"/>
            </a:lvl1pPr>
          </a:lstStyle>
          <a:p>
            <a:endParaRPr lang="en-US"/>
          </a:p>
        </p:txBody>
      </p:sp>
      <p:sp>
        <p:nvSpPr>
          <p:cNvPr id="301" name="Text Placeholder 32">
            <a:extLst>
              <a:ext uri="{FF2B5EF4-FFF2-40B4-BE49-F238E27FC236}">
                <a16:creationId xmlns:a16="http://schemas.microsoft.com/office/drawing/2014/main" id="{3B7F4F68-3335-4378-B9C8-3D682024E48F}"/>
              </a:ext>
            </a:extLst>
          </p:cNvPr>
          <p:cNvSpPr>
            <a:spLocks noGrp="1"/>
          </p:cNvSpPr>
          <p:nvPr>
            <p:ph type="body" sz="quarter" idx="17" hasCustomPrompt="1"/>
          </p:nvPr>
        </p:nvSpPr>
        <p:spPr>
          <a:xfrm>
            <a:off x="635041" y="7421686"/>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a:t>
            </a:r>
            <a:endParaRPr lang="en-US" dirty="0"/>
          </a:p>
        </p:txBody>
      </p:sp>
      <p:sp>
        <p:nvSpPr>
          <p:cNvPr id="302" name="Text Placeholder 32">
            <a:extLst>
              <a:ext uri="{FF2B5EF4-FFF2-40B4-BE49-F238E27FC236}">
                <a16:creationId xmlns:a16="http://schemas.microsoft.com/office/drawing/2014/main" id="{1391C465-E8AF-4FF6-81E8-39D79110BC4E}"/>
              </a:ext>
            </a:extLst>
          </p:cNvPr>
          <p:cNvSpPr>
            <a:spLocks noGrp="1"/>
          </p:cNvSpPr>
          <p:nvPr>
            <p:ph type="body" sz="quarter" idx="18" hasCustomPrompt="1"/>
          </p:nvPr>
        </p:nvSpPr>
        <p:spPr>
          <a:xfrm>
            <a:off x="1101368" y="7411869"/>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3" name="Text Placeholder 32">
            <a:extLst>
              <a:ext uri="{FF2B5EF4-FFF2-40B4-BE49-F238E27FC236}">
                <a16:creationId xmlns:a16="http://schemas.microsoft.com/office/drawing/2014/main" id="{D183966B-6806-4ECD-8F5B-93B1F34DD250}"/>
              </a:ext>
            </a:extLst>
          </p:cNvPr>
          <p:cNvSpPr>
            <a:spLocks noGrp="1"/>
          </p:cNvSpPr>
          <p:nvPr>
            <p:ph type="body" sz="quarter" idx="19" hasCustomPrompt="1"/>
          </p:nvPr>
        </p:nvSpPr>
        <p:spPr>
          <a:xfrm>
            <a:off x="635041" y="7905154"/>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a:t>
            </a:r>
            <a:endParaRPr lang="en-US" dirty="0"/>
          </a:p>
        </p:txBody>
      </p:sp>
      <p:sp>
        <p:nvSpPr>
          <p:cNvPr id="304" name="Text Placeholder 32">
            <a:extLst>
              <a:ext uri="{FF2B5EF4-FFF2-40B4-BE49-F238E27FC236}">
                <a16:creationId xmlns:a16="http://schemas.microsoft.com/office/drawing/2014/main" id="{40BFF71E-A2AC-41F6-82F5-3F1C90F47E08}"/>
              </a:ext>
            </a:extLst>
          </p:cNvPr>
          <p:cNvSpPr>
            <a:spLocks noGrp="1"/>
          </p:cNvSpPr>
          <p:nvPr>
            <p:ph type="body" sz="quarter" idx="20" hasCustomPrompt="1"/>
          </p:nvPr>
        </p:nvSpPr>
        <p:spPr>
          <a:xfrm>
            <a:off x="1101368" y="7895337"/>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5" name="Text Placeholder 32">
            <a:extLst>
              <a:ext uri="{FF2B5EF4-FFF2-40B4-BE49-F238E27FC236}">
                <a16:creationId xmlns:a16="http://schemas.microsoft.com/office/drawing/2014/main" id="{4A88AF6F-311E-4ED7-97EF-58A3AEF45616}"/>
              </a:ext>
            </a:extLst>
          </p:cNvPr>
          <p:cNvSpPr>
            <a:spLocks noGrp="1"/>
          </p:cNvSpPr>
          <p:nvPr>
            <p:ph type="body" sz="quarter" idx="21" hasCustomPrompt="1"/>
          </p:nvPr>
        </p:nvSpPr>
        <p:spPr>
          <a:xfrm>
            <a:off x="635041" y="8392720"/>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4</a:t>
            </a:r>
            <a:endParaRPr lang="en-US" dirty="0"/>
          </a:p>
        </p:txBody>
      </p:sp>
      <p:sp>
        <p:nvSpPr>
          <p:cNvPr id="306" name="Text Placeholder 32">
            <a:extLst>
              <a:ext uri="{FF2B5EF4-FFF2-40B4-BE49-F238E27FC236}">
                <a16:creationId xmlns:a16="http://schemas.microsoft.com/office/drawing/2014/main" id="{99558DD6-4D64-4822-BB27-3DF98BE46AA9}"/>
              </a:ext>
            </a:extLst>
          </p:cNvPr>
          <p:cNvSpPr>
            <a:spLocks noGrp="1"/>
          </p:cNvSpPr>
          <p:nvPr>
            <p:ph type="body" sz="quarter" idx="22" hasCustomPrompt="1"/>
          </p:nvPr>
        </p:nvSpPr>
        <p:spPr>
          <a:xfrm>
            <a:off x="1101368" y="8382903"/>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7" name="Text Placeholder 32">
            <a:extLst>
              <a:ext uri="{FF2B5EF4-FFF2-40B4-BE49-F238E27FC236}">
                <a16:creationId xmlns:a16="http://schemas.microsoft.com/office/drawing/2014/main" id="{1468B6BF-881E-4F5A-8067-D406BDB3E15F}"/>
              </a:ext>
            </a:extLst>
          </p:cNvPr>
          <p:cNvSpPr>
            <a:spLocks noGrp="1"/>
          </p:cNvSpPr>
          <p:nvPr>
            <p:ph type="body" sz="quarter" idx="23" hasCustomPrompt="1"/>
          </p:nvPr>
        </p:nvSpPr>
        <p:spPr>
          <a:xfrm>
            <a:off x="635041" y="8921311"/>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5</a:t>
            </a:r>
            <a:endParaRPr lang="en-US" dirty="0"/>
          </a:p>
        </p:txBody>
      </p:sp>
      <p:sp>
        <p:nvSpPr>
          <p:cNvPr id="308" name="Text Placeholder 32">
            <a:extLst>
              <a:ext uri="{FF2B5EF4-FFF2-40B4-BE49-F238E27FC236}">
                <a16:creationId xmlns:a16="http://schemas.microsoft.com/office/drawing/2014/main" id="{053EDBCD-7F9A-43E6-9D72-1A2A125819D7}"/>
              </a:ext>
            </a:extLst>
          </p:cNvPr>
          <p:cNvSpPr>
            <a:spLocks noGrp="1"/>
          </p:cNvSpPr>
          <p:nvPr>
            <p:ph type="body" sz="quarter" idx="24" hasCustomPrompt="1"/>
          </p:nvPr>
        </p:nvSpPr>
        <p:spPr>
          <a:xfrm>
            <a:off x="1101368" y="89114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9" name="Text Placeholder 32">
            <a:extLst>
              <a:ext uri="{FF2B5EF4-FFF2-40B4-BE49-F238E27FC236}">
                <a16:creationId xmlns:a16="http://schemas.microsoft.com/office/drawing/2014/main" id="{17163A0C-FADB-43C4-A44B-B99E763BCEB7}"/>
              </a:ext>
            </a:extLst>
          </p:cNvPr>
          <p:cNvSpPr>
            <a:spLocks noGrp="1"/>
          </p:cNvSpPr>
          <p:nvPr>
            <p:ph type="body" sz="quarter" idx="25" hasCustomPrompt="1"/>
          </p:nvPr>
        </p:nvSpPr>
        <p:spPr>
          <a:xfrm>
            <a:off x="635041" y="9413777"/>
            <a:ext cx="346123" cy="341504"/>
          </a:xfrm>
        </p:spPr>
        <p:txBody>
          <a:bodyPr anchor="ctr">
            <a:noAutofit/>
          </a:bodyPr>
          <a:lstStyle>
            <a:lvl1pPr marL="0" indent="0" algn="ctr">
              <a:buNone/>
              <a:defRPr sz="1600" b="1" i="0">
                <a:solidFill>
                  <a:srgbClr val="84BA41"/>
                </a:solidFill>
                <a:latin typeface="Poppins SemiBold" pitchFamily="2" charset="77"/>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6</a:t>
            </a:r>
            <a:endParaRPr lang="en-US" dirty="0"/>
          </a:p>
        </p:txBody>
      </p:sp>
      <p:sp>
        <p:nvSpPr>
          <p:cNvPr id="310" name="Text Placeholder 32">
            <a:extLst>
              <a:ext uri="{FF2B5EF4-FFF2-40B4-BE49-F238E27FC236}">
                <a16:creationId xmlns:a16="http://schemas.microsoft.com/office/drawing/2014/main" id="{110ECA93-CF01-48A3-A34B-3BCFC44243FE}"/>
              </a:ext>
            </a:extLst>
          </p:cNvPr>
          <p:cNvSpPr>
            <a:spLocks noGrp="1"/>
          </p:cNvSpPr>
          <p:nvPr>
            <p:ph type="body" sz="quarter" idx="26" hasCustomPrompt="1"/>
          </p:nvPr>
        </p:nvSpPr>
        <p:spPr>
          <a:xfrm>
            <a:off x="1101368" y="9403960"/>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11" name="Text Placeholder 32">
            <a:extLst>
              <a:ext uri="{FF2B5EF4-FFF2-40B4-BE49-F238E27FC236}">
                <a16:creationId xmlns:a16="http://schemas.microsoft.com/office/drawing/2014/main" id="{7CF3F388-FE8A-4523-A118-25D307469CB2}"/>
              </a:ext>
            </a:extLst>
          </p:cNvPr>
          <p:cNvSpPr>
            <a:spLocks noGrp="1"/>
          </p:cNvSpPr>
          <p:nvPr>
            <p:ph type="body" sz="quarter" idx="14" hasCustomPrompt="1"/>
          </p:nvPr>
        </p:nvSpPr>
        <p:spPr>
          <a:xfrm>
            <a:off x="633809" y="6906439"/>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a:t>
            </a:r>
            <a:endParaRPr lang="en-US" dirty="0"/>
          </a:p>
        </p:txBody>
      </p:sp>
      <p:sp>
        <p:nvSpPr>
          <p:cNvPr id="312" name="Text Placeholder 32">
            <a:extLst>
              <a:ext uri="{FF2B5EF4-FFF2-40B4-BE49-F238E27FC236}">
                <a16:creationId xmlns:a16="http://schemas.microsoft.com/office/drawing/2014/main" id="{DBDE7B7E-0581-4F71-8EB5-A48F69299391}"/>
              </a:ext>
            </a:extLst>
          </p:cNvPr>
          <p:cNvSpPr>
            <a:spLocks noGrp="1"/>
          </p:cNvSpPr>
          <p:nvPr>
            <p:ph type="body" sz="quarter" idx="15" hasCustomPrompt="1"/>
          </p:nvPr>
        </p:nvSpPr>
        <p:spPr>
          <a:xfrm>
            <a:off x="1087721" y="69237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0" name="Text Placeholder 32">
            <a:extLst>
              <a:ext uri="{FF2B5EF4-FFF2-40B4-BE49-F238E27FC236}">
                <a16:creationId xmlns:a16="http://schemas.microsoft.com/office/drawing/2014/main" id="{0117CA5A-EC9F-CB4A-AA41-1A3A6A91E379}"/>
              </a:ext>
            </a:extLst>
          </p:cNvPr>
          <p:cNvSpPr>
            <a:spLocks noGrp="1"/>
          </p:cNvSpPr>
          <p:nvPr>
            <p:ph type="body" sz="quarter" idx="27" hasCustomPrompt="1"/>
          </p:nvPr>
        </p:nvSpPr>
        <p:spPr>
          <a:xfrm>
            <a:off x="3843893" y="7421686"/>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8</a:t>
            </a:r>
            <a:endParaRPr lang="en-US" dirty="0"/>
          </a:p>
        </p:txBody>
      </p:sp>
      <p:sp>
        <p:nvSpPr>
          <p:cNvPr id="321" name="Text Placeholder 32">
            <a:extLst>
              <a:ext uri="{FF2B5EF4-FFF2-40B4-BE49-F238E27FC236}">
                <a16:creationId xmlns:a16="http://schemas.microsoft.com/office/drawing/2014/main" id="{1D9AEE8A-2A69-524D-BF30-FD2D2785275A}"/>
              </a:ext>
            </a:extLst>
          </p:cNvPr>
          <p:cNvSpPr>
            <a:spLocks noGrp="1"/>
          </p:cNvSpPr>
          <p:nvPr>
            <p:ph type="body" sz="quarter" idx="28" hasCustomPrompt="1"/>
          </p:nvPr>
        </p:nvSpPr>
        <p:spPr>
          <a:xfrm>
            <a:off x="4310220" y="7411869"/>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2" name="Text Placeholder 32">
            <a:extLst>
              <a:ext uri="{FF2B5EF4-FFF2-40B4-BE49-F238E27FC236}">
                <a16:creationId xmlns:a16="http://schemas.microsoft.com/office/drawing/2014/main" id="{AC55FA3E-E08C-4F4B-B6F1-D8B140B9162A}"/>
              </a:ext>
            </a:extLst>
          </p:cNvPr>
          <p:cNvSpPr>
            <a:spLocks noGrp="1"/>
          </p:cNvSpPr>
          <p:nvPr>
            <p:ph type="body" sz="quarter" idx="29" hasCustomPrompt="1"/>
          </p:nvPr>
        </p:nvSpPr>
        <p:spPr>
          <a:xfrm>
            <a:off x="3843893" y="7905154"/>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9</a:t>
            </a:r>
            <a:endParaRPr lang="en-US" dirty="0"/>
          </a:p>
        </p:txBody>
      </p:sp>
      <p:sp>
        <p:nvSpPr>
          <p:cNvPr id="323" name="Text Placeholder 32">
            <a:extLst>
              <a:ext uri="{FF2B5EF4-FFF2-40B4-BE49-F238E27FC236}">
                <a16:creationId xmlns:a16="http://schemas.microsoft.com/office/drawing/2014/main" id="{0E2ED0B7-82C3-EA49-945A-C0E6753FB05A}"/>
              </a:ext>
            </a:extLst>
          </p:cNvPr>
          <p:cNvSpPr>
            <a:spLocks noGrp="1"/>
          </p:cNvSpPr>
          <p:nvPr>
            <p:ph type="body" sz="quarter" idx="30" hasCustomPrompt="1"/>
          </p:nvPr>
        </p:nvSpPr>
        <p:spPr>
          <a:xfrm>
            <a:off x="4310220" y="7895337"/>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4" name="Text Placeholder 32">
            <a:extLst>
              <a:ext uri="{FF2B5EF4-FFF2-40B4-BE49-F238E27FC236}">
                <a16:creationId xmlns:a16="http://schemas.microsoft.com/office/drawing/2014/main" id="{D5BF4706-9D91-2E46-944A-2B137A9A1DF6}"/>
              </a:ext>
            </a:extLst>
          </p:cNvPr>
          <p:cNvSpPr>
            <a:spLocks noGrp="1"/>
          </p:cNvSpPr>
          <p:nvPr>
            <p:ph type="body" sz="quarter" idx="31" hasCustomPrompt="1"/>
          </p:nvPr>
        </p:nvSpPr>
        <p:spPr>
          <a:xfrm>
            <a:off x="3843893" y="8392720"/>
            <a:ext cx="466327"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sp>
        <p:nvSpPr>
          <p:cNvPr id="325" name="Text Placeholder 32">
            <a:extLst>
              <a:ext uri="{FF2B5EF4-FFF2-40B4-BE49-F238E27FC236}">
                <a16:creationId xmlns:a16="http://schemas.microsoft.com/office/drawing/2014/main" id="{7BA2950D-7C17-924A-AA2C-0EA85C13070E}"/>
              </a:ext>
            </a:extLst>
          </p:cNvPr>
          <p:cNvSpPr>
            <a:spLocks noGrp="1"/>
          </p:cNvSpPr>
          <p:nvPr>
            <p:ph type="body" sz="quarter" idx="32" hasCustomPrompt="1"/>
          </p:nvPr>
        </p:nvSpPr>
        <p:spPr>
          <a:xfrm>
            <a:off x="4310220" y="8382903"/>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6" name="Text Placeholder 32">
            <a:extLst>
              <a:ext uri="{FF2B5EF4-FFF2-40B4-BE49-F238E27FC236}">
                <a16:creationId xmlns:a16="http://schemas.microsoft.com/office/drawing/2014/main" id="{D15DD6BE-2020-1D40-8357-EDF01FBB49FE}"/>
              </a:ext>
            </a:extLst>
          </p:cNvPr>
          <p:cNvSpPr>
            <a:spLocks noGrp="1"/>
          </p:cNvSpPr>
          <p:nvPr>
            <p:ph type="body" sz="quarter" idx="33" hasCustomPrompt="1"/>
          </p:nvPr>
        </p:nvSpPr>
        <p:spPr>
          <a:xfrm>
            <a:off x="3843893" y="8921311"/>
            <a:ext cx="452680"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11</a:t>
            </a:r>
            <a:endParaRPr lang="en-US" dirty="0"/>
          </a:p>
        </p:txBody>
      </p:sp>
      <p:sp>
        <p:nvSpPr>
          <p:cNvPr id="327" name="Text Placeholder 32">
            <a:extLst>
              <a:ext uri="{FF2B5EF4-FFF2-40B4-BE49-F238E27FC236}">
                <a16:creationId xmlns:a16="http://schemas.microsoft.com/office/drawing/2014/main" id="{16E9C2DE-0E43-0D4A-849D-4636FF3606F7}"/>
              </a:ext>
            </a:extLst>
          </p:cNvPr>
          <p:cNvSpPr>
            <a:spLocks noGrp="1"/>
          </p:cNvSpPr>
          <p:nvPr>
            <p:ph type="body" sz="quarter" idx="34" hasCustomPrompt="1"/>
          </p:nvPr>
        </p:nvSpPr>
        <p:spPr>
          <a:xfrm>
            <a:off x="4310220" y="89114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8" name="Text Placeholder 32">
            <a:extLst>
              <a:ext uri="{FF2B5EF4-FFF2-40B4-BE49-F238E27FC236}">
                <a16:creationId xmlns:a16="http://schemas.microsoft.com/office/drawing/2014/main" id="{251B7FAF-4475-C247-AD00-E60360486239}"/>
              </a:ext>
            </a:extLst>
          </p:cNvPr>
          <p:cNvSpPr>
            <a:spLocks noGrp="1"/>
          </p:cNvSpPr>
          <p:nvPr>
            <p:ph type="body" sz="quarter" idx="35" hasCustomPrompt="1"/>
          </p:nvPr>
        </p:nvSpPr>
        <p:spPr>
          <a:xfrm>
            <a:off x="3843893" y="9413777"/>
            <a:ext cx="466327" cy="341504"/>
          </a:xfrm>
        </p:spPr>
        <p:txBody>
          <a:bodyPr anchor="ctr">
            <a:noAutofit/>
          </a:bodyPr>
          <a:lstStyle>
            <a:lvl1pPr marL="0" indent="0" algn="l">
              <a:buNone/>
              <a:defRPr sz="1600" b="1" i="0">
                <a:solidFill>
                  <a:srgbClr val="84BA41"/>
                </a:solidFill>
                <a:latin typeface="Poppins SemiBold" pitchFamily="2" charset="77"/>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12</a:t>
            </a:r>
            <a:endParaRPr lang="en-US" dirty="0"/>
          </a:p>
        </p:txBody>
      </p:sp>
      <p:sp>
        <p:nvSpPr>
          <p:cNvPr id="329" name="Text Placeholder 32">
            <a:extLst>
              <a:ext uri="{FF2B5EF4-FFF2-40B4-BE49-F238E27FC236}">
                <a16:creationId xmlns:a16="http://schemas.microsoft.com/office/drawing/2014/main" id="{61C644F7-29C3-B348-BBC6-DAB2CADE01DD}"/>
              </a:ext>
            </a:extLst>
          </p:cNvPr>
          <p:cNvSpPr>
            <a:spLocks noGrp="1"/>
          </p:cNvSpPr>
          <p:nvPr>
            <p:ph type="body" sz="quarter" idx="36" hasCustomPrompt="1"/>
          </p:nvPr>
        </p:nvSpPr>
        <p:spPr>
          <a:xfrm>
            <a:off x="4310220" y="9403960"/>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30" name="Text Placeholder 32">
            <a:extLst>
              <a:ext uri="{FF2B5EF4-FFF2-40B4-BE49-F238E27FC236}">
                <a16:creationId xmlns:a16="http://schemas.microsoft.com/office/drawing/2014/main" id="{67127049-93FB-B147-BC61-1593F4B1938E}"/>
              </a:ext>
            </a:extLst>
          </p:cNvPr>
          <p:cNvSpPr>
            <a:spLocks noGrp="1"/>
          </p:cNvSpPr>
          <p:nvPr>
            <p:ph type="body" sz="quarter" idx="37" hasCustomPrompt="1"/>
          </p:nvPr>
        </p:nvSpPr>
        <p:spPr>
          <a:xfrm>
            <a:off x="3842661" y="6906439"/>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7</a:t>
            </a:r>
            <a:endParaRPr lang="en-US" dirty="0"/>
          </a:p>
        </p:txBody>
      </p:sp>
      <p:sp>
        <p:nvSpPr>
          <p:cNvPr id="331" name="Text Placeholder 32">
            <a:extLst>
              <a:ext uri="{FF2B5EF4-FFF2-40B4-BE49-F238E27FC236}">
                <a16:creationId xmlns:a16="http://schemas.microsoft.com/office/drawing/2014/main" id="{02166780-4E53-8647-9832-45CD268004A5}"/>
              </a:ext>
            </a:extLst>
          </p:cNvPr>
          <p:cNvSpPr>
            <a:spLocks noGrp="1"/>
          </p:cNvSpPr>
          <p:nvPr>
            <p:ph type="body" sz="quarter" idx="38" hasCustomPrompt="1"/>
          </p:nvPr>
        </p:nvSpPr>
        <p:spPr>
          <a:xfrm>
            <a:off x="4296573" y="69237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cxnSp>
        <p:nvCxnSpPr>
          <p:cNvPr id="34" name="Straight Connector 33">
            <a:extLst>
              <a:ext uri="{FF2B5EF4-FFF2-40B4-BE49-F238E27FC236}">
                <a16:creationId xmlns:a16="http://schemas.microsoft.com/office/drawing/2014/main" id="{F6C7B2E0-FCEF-AA4D-A1A1-69EF384A63CE}"/>
              </a:ext>
            </a:extLst>
          </p:cNvPr>
          <p:cNvCxnSpPr>
            <a:cxnSpLocks/>
          </p:cNvCxnSpPr>
          <p:nvPr userDrawn="1"/>
        </p:nvCxnSpPr>
        <p:spPr>
          <a:xfrm>
            <a:off x="4969883" y="2091813"/>
            <a:ext cx="2598772"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41" name="Text Placeholder 32">
            <a:extLst>
              <a:ext uri="{FF2B5EF4-FFF2-40B4-BE49-F238E27FC236}">
                <a16:creationId xmlns:a16="http://schemas.microsoft.com/office/drawing/2014/main" id="{15AF00B3-4FEF-594F-B74C-CFE658B09A0E}"/>
              </a:ext>
            </a:extLst>
          </p:cNvPr>
          <p:cNvSpPr>
            <a:spLocks noGrp="1"/>
          </p:cNvSpPr>
          <p:nvPr>
            <p:ph type="body" sz="quarter" idx="42" hasCustomPrompt="1"/>
          </p:nvPr>
        </p:nvSpPr>
        <p:spPr>
          <a:xfrm>
            <a:off x="4058498" y="3013517"/>
            <a:ext cx="2528603" cy="1917110"/>
          </a:xfrm>
        </p:spPr>
        <p:txBody>
          <a:bodyPr anchor="t">
            <a:no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3" name="Text Placeholder 32">
            <a:extLst>
              <a:ext uri="{FF2B5EF4-FFF2-40B4-BE49-F238E27FC236}">
                <a16:creationId xmlns:a16="http://schemas.microsoft.com/office/drawing/2014/main" id="{519D458D-0AAF-394B-BD30-BFD2D385DCAB}"/>
              </a:ext>
            </a:extLst>
          </p:cNvPr>
          <p:cNvSpPr>
            <a:spLocks noGrp="1"/>
          </p:cNvSpPr>
          <p:nvPr>
            <p:ph type="body" sz="quarter" idx="43" hasCustomPrompt="1"/>
          </p:nvPr>
        </p:nvSpPr>
        <p:spPr>
          <a:xfrm>
            <a:off x="4058498" y="1102677"/>
            <a:ext cx="2528603" cy="1917110"/>
          </a:xfrm>
        </p:spPr>
        <p:txBody>
          <a:bodyPr anchor="t">
            <a:noAutofit/>
          </a:bodyPr>
          <a:lstStyle>
            <a:lvl1pPr marL="0" indent="0" algn="l">
              <a:buNone/>
              <a:defRPr sz="80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4" name="Text Placeholder 32">
            <a:extLst>
              <a:ext uri="{FF2B5EF4-FFF2-40B4-BE49-F238E27FC236}">
                <a16:creationId xmlns:a16="http://schemas.microsoft.com/office/drawing/2014/main" id="{32359D0B-5594-3342-AE6C-831A2FEF2674}"/>
              </a:ext>
            </a:extLst>
          </p:cNvPr>
          <p:cNvSpPr>
            <a:spLocks noGrp="1"/>
          </p:cNvSpPr>
          <p:nvPr>
            <p:ph type="body" sz="quarter" idx="44" hasCustomPrompt="1"/>
          </p:nvPr>
        </p:nvSpPr>
        <p:spPr>
          <a:xfrm>
            <a:off x="4070233" y="4598418"/>
            <a:ext cx="2816274" cy="1253909"/>
          </a:xfrm>
        </p:spPr>
        <p:txBody>
          <a:bodyPr anchor="t">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About this section…</a:t>
            </a:r>
            <a:endParaRPr lang="en-US" dirty="0"/>
          </a:p>
        </p:txBody>
      </p:sp>
      <p:sp>
        <p:nvSpPr>
          <p:cNvPr id="45" name="Slide Number Placeholder 5">
            <a:extLst>
              <a:ext uri="{FF2B5EF4-FFF2-40B4-BE49-F238E27FC236}">
                <a16:creationId xmlns:a16="http://schemas.microsoft.com/office/drawing/2014/main" id="{3FB86ECC-1787-314E-88FD-1DD3B3E436D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46" name="Straight Connector 45">
            <a:extLst>
              <a:ext uri="{FF2B5EF4-FFF2-40B4-BE49-F238E27FC236}">
                <a16:creationId xmlns:a16="http://schemas.microsoft.com/office/drawing/2014/main" id="{EF84E80E-A717-274B-9612-D871F20A8B89}"/>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47" name="Text Box 5">
            <a:extLst>
              <a:ext uri="{FF2B5EF4-FFF2-40B4-BE49-F238E27FC236}">
                <a16:creationId xmlns:a16="http://schemas.microsoft.com/office/drawing/2014/main" id="{FEA59056-AC8B-A94E-8C95-6DF9DBB4A403}"/>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4302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8DDDD38-2E7A-8448-ACB8-9C0A38A71ED6}"/>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1" name="Slide Number Placeholder 5">
            <a:extLst>
              <a:ext uri="{FF2B5EF4-FFF2-40B4-BE49-F238E27FC236}">
                <a16:creationId xmlns:a16="http://schemas.microsoft.com/office/drawing/2014/main" id="{561A5571-B1DC-CB41-9630-05AD03F8C62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 name="Straight Connector 32">
            <a:extLst>
              <a:ext uri="{FF2B5EF4-FFF2-40B4-BE49-F238E27FC236}">
                <a16:creationId xmlns:a16="http://schemas.microsoft.com/office/drawing/2014/main" id="{91385568-4687-5B44-97BE-CBF66493DBA0}"/>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97" name="Rectangle 296">
            <a:extLst>
              <a:ext uri="{FF2B5EF4-FFF2-40B4-BE49-F238E27FC236}">
                <a16:creationId xmlns:a16="http://schemas.microsoft.com/office/drawing/2014/main" id="{2B26CA4D-2206-644B-BD65-754E83CF460F}"/>
              </a:ext>
            </a:extLst>
          </p:cNvPr>
          <p:cNvSpPr/>
          <p:nvPr userDrawn="1"/>
        </p:nvSpPr>
        <p:spPr>
          <a:xfrm flipV="1">
            <a:off x="634999" y="1847619"/>
            <a:ext cx="6924675" cy="7931809"/>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9" name="Text Placeholder 32">
            <a:extLst>
              <a:ext uri="{FF2B5EF4-FFF2-40B4-BE49-F238E27FC236}">
                <a16:creationId xmlns:a16="http://schemas.microsoft.com/office/drawing/2014/main" id="{877A0643-8FF7-5245-8653-0533C49FF165}"/>
              </a:ext>
            </a:extLst>
          </p:cNvPr>
          <p:cNvSpPr>
            <a:spLocks noGrp="1"/>
          </p:cNvSpPr>
          <p:nvPr>
            <p:ph type="body" sz="quarter" idx="30" hasCustomPrompt="1"/>
          </p:nvPr>
        </p:nvSpPr>
        <p:spPr>
          <a:xfrm>
            <a:off x="1062901" y="544498"/>
            <a:ext cx="6172289" cy="825011"/>
          </a:xfrm>
        </p:spPr>
        <p:txBody>
          <a:bodyPr>
            <a:noAutofit/>
          </a:bodyPr>
          <a:lstStyle>
            <a:lvl1pPr marL="0" indent="0" algn="r">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40" name="Straight Connector 39">
            <a:extLst>
              <a:ext uri="{FF2B5EF4-FFF2-40B4-BE49-F238E27FC236}">
                <a16:creationId xmlns:a16="http://schemas.microsoft.com/office/drawing/2014/main" id="{91FC04CF-13B9-2343-B53D-AC963968BAD6}"/>
              </a:ext>
            </a:extLst>
          </p:cNvPr>
          <p:cNvCxnSpPr>
            <a:cxnSpLocks/>
          </p:cNvCxnSpPr>
          <p:nvPr userDrawn="1"/>
        </p:nvCxnSpPr>
        <p:spPr>
          <a:xfrm>
            <a:off x="6644923" y="1104017"/>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41" name="Text Placeholder 32">
            <a:extLst>
              <a:ext uri="{FF2B5EF4-FFF2-40B4-BE49-F238E27FC236}">
                <a16:creationId xmlns:a16="http://schemas.microsoft.com/office/drawing/2014/main" id="{46071658-149C-EF41-90CF-FDB3AAB487ED}"/>
              </a:ext>
            </a:extLst>
          </p:cNvPr>
          <p:cNvSpPr>
            <a:spLocks noGrp="1"/>
          </p:cNvSpPr>
          <p:nvPr>
            <p:ph type="body" sz="quarter" idx="32" hasCustomPrompt="1"/>
          </p:nvPr>
        </p:nvSpPr>
        <p:spPr>
          <a:xfrm>
            <a:off x="986804" y="4039491"/>
            <a:ext cx="6143428" cy="6163784"/>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42" name="Text Placeholder 32">
            <a:extLst>
              <a:ext uri="{FF2B5EF4-FFF2-40B4-BE49-F238E27FC236}">
                <a16:creationId xmlns:a16="http://schemas.microsoft.com/office/drawing/2014/main" id="{25C8C554-6CA5-4344-BA89-9C5DD05D4CD8}"/>
              </a:ext>
            </a:extLst>
          </p:cNvPr>
          <p:cNvSpPr>
            <a:spLocks noGrp="1"/>
          </p:cNvSpPr>
          <p:nvPr>
            <p:ph type="body" sz="quarter" idx="46" hasCustomPrompt="1"/>
          </p:nvPr>
        </p:nvSpPr>
        <p:spPr>
          <a:xfrm>
            <a:off x="986804" y="2318028"/>
            <a:ext cx="6143428" cy="1342243"/>
          </a:xfrm>
        </p:spPr>
        <p:txBody>
          <a:bodyPr numCol="1" spcCol="288000" anchor="t">
            <a:noAutofit/>
          </a:bodyPr>
          <a:lstStyle>
            <a:lvl1pPr marL="0" marR="0" indent="0" algn="r"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p:txBody>
      </p:sp>
      <p:sp>
        <p:nvSpPr>
          <p:cNvPr id="47" name="Graphic 4">
            <a:extLst>
              <a:ext uri="{FF2B5EF4-FFF2-40B4-BE49-F238E27FC236}">
                <a16:creationId xmlns:a16="http://schemas.microsoft.com/office/drawing/2014/main" id="{091DE449-260F-2041-AD24-A5E3656E69DB}"/>
              </a:ext>
            </a:extLst>
          </p:cNvPr>
          <p:cNvSpPr/>
          <p:nvPr userDrawn="1"/>
        </p:nvSpPr>
        <p:spPr>
          <a:xfrm rot="10800000">
            <a:off x="512397" y="7344005"/>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6E13D8F8-4907-0047-813B-E79DD2D65790}"/>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6750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Slide 3">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8DDDD38-2E7A-8448-ACB8-9C0A38A71ED6}"/>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1" name="Slide Number Placeholder 5">
            <a:extLst>
              <a:ext uri="{FF2B5EF4-FFF2-40B4-BE49-F238E27FC236}">
                <a16:creationId xmlns:a16="http://schemas.microsoft.com/office/drawing/2014/main" id="{561A5571-B1DC-CB41-9630-05AD03F8C62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 name="Straight Connector 32">
            <a:extLst>
              <a:ext uri="{FF2B5EF4-FFF2-40B4-BE49-F238E27FC236}">
                <a16:creationId xmlns:a16="http://schemas.microsoft.com/office/drawing/2014/main" id="{91385568-4687-5B44-97BE-CBF66493DBA0}"/>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97" name="Rectangle 296">
            <a:extLst>
              <a:ext uri="{FF2B5EF4-FFF2-40B4-BE49-F238E27FC236}">
                <a16:creationId xmlns:a16="http://schemas.microsoft.com/office/drawing/2014/main" id="{2B26CA4D-2206-644B-BD65-754E83CF460F}"/>
              </a:ext>
            </a:extLst>
          </p:cNvPr>
          <p:cNvSpPr/>
          <p:nvPr userDrawn="1"/>
        </p:nvSpPr>
        <p:spPr>
          <a:xfrm flipV="1">
            <a:off x="634999" y="488538"/>
            <a:ext cx="6924675" cy="9290890"/>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9" name="Text Placeholder 32">
            <a:extLst>
              <a:ext uri="{FF2B5EF4-FFF2-40B4-BE49-F238E27FC236}">
                <a16:creationId xmlns:a16="http://schemas.microsoft.com/office/drawing/2014/main" id="{877A0643-8FF7-5245-8653-0533C49FF165}"/>
              </a:ext>
            </a:extLst>
          </p:cNvPr>
          <p:cNvSpPr>
            <a:spLocks noGrp="1"/>
          </p:cNvSpPr>
          <p:nvPr>
            <p:ph type="body" sz="quarter" idx="30" hasCustomPrompt="1"/>
          </p:nvPr>
        </p:nvSpPr>
        <p:spPr>
          <a:xfrm>
            <a:off x="1078777" y="912385"/>
            <a:ext cx="6172289" cy="825011"/>
          </a:xfr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41" name="Text Placeholder 32">
            <a:extLst>
              <a:ext uri="{FF2B5EF4-FFF2-40B4-BE49-F238E27FC236}">
                <a16:creationId xmlns:a16="http://schemas.microsoft.com/office/drawing/2014/main" id="{46071658-149C-EF41-90CF-FDB3AAB487ED}"/>
              </a:ext>
            </a:extLst>
          </p:cNvPr>
          <p:cNvSpPr>
            <a:spLocks noGrp="1"/>
          </p:cNvSpPr>
          <p:nvPr>
            <p:ph type="body" sz="quarter" idx="32" hasCustomPrompt="1"/>
          </p:nvPr>
        </p:nvSpPr>
        <p:spPr>
          <a:xfrm>
            <a:off x="1107638" y="2023849"/>
            <a:ext cx="6143428" cy="3000705"/>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47" name="Graphic 4">
            <a:extLst>
              <a:ext uri="{FF2B5EF4-FFF2-40B4-BE49-F238E27FC236}">
                <a16:creationId xmlns:a16="http://schemas.microsoft.com/office/drawing/2014/main" id="{091DE449-260F-2041-AD24-A5E3656E69DB}"/>
              </a:ext>
            </a:extLst>
          </p:cNvPr>
          <p:cNvSpPr/>
          <p:nvPr userDrawn="1"/>
        </p:nvSpPr>
        <p:spPr>
          <a:xfrm rot="10800000">
            <a:off x="512397" y="7344005"/>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6E13D8F8-4907-0047-813B-E79DD2D65790}"/>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663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49" name="Graphic 4">
            <a:extLst>
              <a:ext uri="{FF2B5EF4-FFF2-40B4-BE49-F238E27FC236}">
                <a16:creationId xmlns:a16="http://schemas.microsoft.com/office/drawing/2014/main" id="{848B1185-D852-D642-89CB-2349984E4AFA}"/>
              </a:ext>
            </a:extLst>
          </p:cNvPr>
          <p:cNvSpPr/>
          <p:nvPr userDrawn="1"/>
        </p:nvSpPr>
        <p:spPr>
          <a:xfrm rot="10800000">
            <a:off x="377021" y="-15100"/>
            <a:ext cx="5689950" cy="603952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650" name="Graphic 4">
            <a:extLst>
              <a:ext uri="{FF2B5EF4-FFF2-40B4-BE49-F238E27FC236}">
                <a16:creationId xmlns:a16="http://schemas.microsoft.com/office/drawing/2014/main" id="{831C5895-774F-9849-A25B-4947DE587779}"/>
              </a:ext>
            </a:extLst>
          </p:cNvPr>
          <p:cNvSpPr/>
          <p:nvPr userDrawn="1"/>
        </p:nvSpPr>
        <p:spPr>
          <a:xfrm rot="10800000">
            <a:off x="6648782" y="433877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648" name="Picture Placeholder 647">
            <a:extLst>
              <a:ext uri="{FF2B5EF4-FFF2-40B4-BE49-F238E27FC236}">
                <a16:creationId xmlns:a16="http://schemas.microsoft.com/office/drawing/2014/main" id="{70C6D80E-27A4-AC4F-98E9-5477F8B051E8}"/>
              </a:ext>
            </a:extLst>
          </p:cNvPr>
          <p:cNvSpPr>
            <a:spLocks noGrp="1"/>
          </p:cNvSpPr>
          <p:nvPr>
            <p:ph type="pic" sz="quarter" idx="10"/>
          </p:nvPr>
        </p:nvSpPr>
        <p:spPr>
          <a:xfrm>
            <a:off x="476524" y="0"/>
            <a:ext cx="6244928" cy="6575080"/>
          </a:xfrm>
          <a:custGeom>
            <a:avLst/>
            <a:gdLst>
              <a:gd name="connsiteX0" fmla="*/ 5590447 w 6244928"/>
              <a:gd name="connsiteY0" fmla="*/ 0 h 6575080"/>
              <a:gd name="connsiteX1" fmla="*/ 6244928 w 6244928"/>
              <a:gd name="connsiteY1" fmla="*/ 0 h 6575080"/>
              <a:gd name="connsiteX2" fmla="*/ 6244928 w 6244928"/>
              <a:gd name="connsiteY2" fmla="*/ 4338777 h 6575080"/>
              <a:gd name="connsiteX3" fmla="*/ 6172252 w 6244928"/>
              <a:gd name="connsiteY3" fmla="*/ 4338777 h 6575080"/>
              <a:gd name="connsiteX4" fmla="*/ 6172252 w 6244928"/>
              <a:gd name="connsiteY4" fmla="*/ 6024425 h 6575080"/>
              <a:gd name="connsiteX5" fmla="*/ 6244928 w 6244928"/>
              <a:gd name="connsiteY5" fmla="*/ 6024425 h 6575080"/>
              <a:gd name="connsiteX6" fmla="*/ 6244928 w 6244928"/>
              <a:gd name="connsiteY6" fmla="*/ 6575080 h 6575080"/>
              <a:gd name="connsiteX7" fmla="*/ 0 w 6244928"/>
              <a:gd name="connsiteY7" fmla="*/ 6575080 h 6575080"/>
              <a:gd name="connsiteX8" fmla="*/ 0 w 6244928"/>
              <a:gd name="connsiteY8" fmla="*/ 6024426 h 6575080"/>
              <a:gd name="connsiteX9" fmla="*/ 5590447 w 6244928"/>
              <a:gd name="connsiteY9" fmla="*/ 6024426 h 65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44928" h="6575080">
                <a:moveTo>
                  <a:pt x="5590447" y="0"/>
                </a:moveTo>
                <a:lnTo>
                  <a:pt x="6244928" y="0"/>
                </a:lnTo>
                <a:lnTo>
                  <a:pt x="6244928" y="4338777"/>
                </a:lnTo>
                <a:lnTo>
                  <a:pt x="6172252" y="4338777"/>
                </a:lnTo>
                <a:lnTo>
                  <a:pt x="6172252" y="6024425"/>
                </a:lnTo>
                <a:lnTo>
                  <a:pt x="6244928" y="6024425"/>
                </a:lnTo>
                <a:lnTo>
                  <a:pt x="6244928" y="6575080"/>
                </a:lnTo>
                <a:lnTo>
                  <a:pt x="0" y="6575080"/>
                </a:lnTo>
                <a:lnTo>
                  <a:pt x="0" y="6024426"/>
                </a:lnTo>
                <a:lnTo>
                  <a:pt x="5590447" y="6024426"/>
                </a:lnTo>
                <a:close/>
              </a:path>
            </a:pathLst>
          </a:custGeom>
          <a:solidFill>
            <a:schemeClr val="bg1">
              <a:lumMod val="85000"/>
            </a:schemeClr>
          </a:solidFill>
        </p:spPr>
        <p:txBody>
          <a:bodyPr wrap="square">
            <a:noAutofit/>
          </a:bodyPr>
          <a:lstStyle>
            <a:lvl1pPr marL="0" indent="0">
              <a:buNone/>
              <a:defRPr sz="900"/>
            </a:lvl1pPr>
          </a:lstStyle>
          <a:p>
            <a:endParaRPr lang="en-US"/>
          </a:p>
        </p:txBody>
      </p:sp>
      <p:grpSp>
        <p:nvGrpSpPr>
          <p:cNvPr id="326" name="Graphic 76">
            <a:extLst>
              <a:ext uri="{FF2B5EF4-FFF2-40B4-BE49-F238E27FC236}">
                <a16:creationId xmlns:a16="http://schemas.microsoft.com/office/drawing/2014/main" id="{08DA0C05-99A2-CE41-B0AF-8214E5D3A263}"/>
              </a:ext>
            </a:extLst>
          </p:cNvPr>
          <p:cNvGrpSpPr/>
          <p:nvPr userDrawn="1"/>
        </p:nvGrpSpPr>
        <p:grpSpPr>
          <a:xfrm>
            <a:off x="338459" y="10048427"/>
            <a:ext cx="2526982" cy="234917"/>
            <a:chOff x="6923246" y="4898421"/>
            <a:chExt cx="1763327" cy="163925"/>
          </a:xfrm>
        </p:grpSpPr>
        <p:grpSp>
          <p:nvGrpSpPr>
            <p:cNvPr id="328" name="Graphic 76">
              <a:extLst>
                <a:ext uri="{FF2B5EF4-FFF2-40B4-BE49-F238E27FC236}">
                  <a16:creationId xmlns:a16="http://schemas.microsoft.com/office/drawing/2014/main" id="{FBC3E866-EC5A-DC44-A7E7-B6058D63DF91}"/>
                </a:ext>
              </a:extLst>
            </p:cNvPr>
            <p:cNvGrpSpPr/>
            <p:nvPr/>
          </p:nvGrpSpPr>
          <p:grpSpPr>
            <a:xfrm>
              <a:off x="7942326" y="4900231"/>
              <a:ext cx="744247" cy="162115"/>
              <a:chOff x="7942326" y="4900231"/>
              <a:chExt cx="744247" cy="162115"/>
            </a:xfrm>
          </p:grpSpPr>
          <p:sp>
            <p:nvSpPr>
              <p:cNvPr id="562" name="Freeform 561">
                <a:extLst>
                  <a:ext uri="{FF2B5EF4-FFF2-40B4-BE49-F238E27FC236}">
                    <a16:creationId xmlns:a16="http://schemas.microsoft.com/office/drawing/2014/main" id="{7597D161-9C15-6743-AB74-A8A8B660E189}"/>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dirty="0"/>
              </a:p>
            </p:txBody>
          </p:sp>
          <p:sp>
            <p:nvSpPr>
              <p:cNvPr id="563" name="Freeform 562">
                <a:extLst>
                  <a:ext uri="{FF2B5EF4-FFF2-40B4-BE49-F238E27FC236}">
                    <a16:creationId xmlns:a16="http://schemas.microsoft.com/office/drawing/2014/main" id="{95B74F27-4DAF-9540-98F4-E983C32E3D74}"/>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a:p>
            </p:txBody>
          </p:sp>
          <p:sp>
            <p:nvSpPr>
              <p:cNvPr id="564" name="Freeform 563">
                <a:extLst>
                  <a:ext uri="{FF2B5EF4-FFF2-40B4-BE49-F238E27FC236}">
                    <a16:creationId xmlns:a16="http://schemas.microsoft.com/office/drawing/2014/main" id="{5C6B5F42-ADCD-B546-AC4C-41C573E22823}"/>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a:p>
            </p:txBody>
          </p:sp>
          <p:sp>
            <p:nvSpPr>
              <p:cNvPr id="565" name="Freeform 564">
                <a:extLst>
                  <a:ext uri="{FF2B5EF4-FFF2-40B4-BE49-F238E27FC236}">
                    <a16:creationId xmlns:a16="http://schemas.microsoft.com/office/drawing/2014/main" id="{F980F03C-100F-FE4F-8DD9-B8AE6BE705D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a:p>
            </p:txBody>
          </p:sp>
          <p:sp>
            <p:nvSpPr>
              <p:cNvPr id="566" name="Freeform 565">
                <a:extLst>
                  <a:ext uri="{FF2B5EF4-FFF2-40B4-BE49-F238E27FC236}">
                    <a16:creationId xmlns:a16="http://schemas.microsoft.com/office/drawing/2014/main" id="{BE0E5656-AA60-2743-ABDD-78C3206DA755}"/>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a:p>
            </p:txBody>
          </p:sp>
          <p:sp>
            <p:nvSpPr>
              <p:cNvPr id="567" name="Freeform 566">
                <a:extLst>
                  <a:ext uri="{FF2B5EF4-FFF2-40B4-BE49-F238E27FC236}">
                    <a16:creationId xmlns:a16="http://schemas.microsoft.com/office/drawing/2014/main" id="{F495EB5E-99D7-6441-BD50-26B2D159B242}"/>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a:p>
            </p:txBody>
          </p:sp>
          <p:sp>
            <p:nvSpPr>
              <p:cNvPr id="568" name="Freeform 567">
                <a:extLst>
                  <a:ext uri="{FF2B5EF4-FFF2-40B4-BE49-F238E27FC236}">
                    <a16:creationId xmlns:a16="http://schemas.microsoft.com/office/drawing/2014/main" id="{0157623F-AE85-C343-AB0E-EA8674A2DD0B}"/>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a:p>
            </p:txBody>
          </p:sp>
          <p:sp>
            <p:nvSpPr>
              <p:cNvPr id="569" name="Freeform 568">
                <a:extLst>
                  <a:ext uri="{FF2B5EF4-FFF2-40B4-BE49-F238E27FC236}">
                    <a16:creationId xmlns:a16="http://schemas.microsoft.com/office/drawing/2014/main" id="{4CB3EEAA-0A6B-8D4B-AE87-D37B86F2A339}"/>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a:p>
            </p:txBody>
          </p:sp>
          <p:sp>
            <p:nvSpPr>
              <p:cNvPr id="570" name="Freeform 569">
                <a:extLst>
                  <a:ext uri="{FF2B5EF4-FFF2-40B4-BE49-F238E27FC236}">
                    <a16:creationId xmlns:a16="http://schemas.microsoft.com/office/drawing/2014/main" id="{4E9DD34B-792B-1041-9407-5D43B0FACAB7}"/>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a:p>
            </p:txBody>
          </p:sp>
          <p:sp>
            <p:nvSpPr>
              <p:cNvPr id="571" name="Freeform 570">
                <a:extLst>
                  <a:ext uri="{FF2B5EF4-FFF2-40B4-BE49-F238E27FC236}">
                    <a16:creationId xmlns:a16="http://schemas.microsoft.com/office/drawing/2014/main" id="{FD53D74B-CB64-3F4B-BD25-FB939A6E6033}"/>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a:p>
            </p:txBody>
          </p:sp>
          <p:sp>
            <p:nvSpPr>
              <p:cNvPr id="572" name="Freeform 571">
                <a:extLst>
                  <a:ext uri="{FF2B5EF4-FFF2-40B4-BE49-F238E27FC236}">
                    <a16:creationId xmlns:a16="http://schemas.microsoft.com/office/drawing/2014/main" id="{D592D917-901D-EF45-8391-547E00DE4091}"/>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a:p>
            </p:txBody>
          </p:sp>
          <p:sp>
            <p:nvSpPr>
              <p:cNvPr id="573" name="Freeform 572">
                <a:extLst>
                  <a:ext uri="{FF2B5EF4-FFF2-40B4-BE49-F238E27FC236}">
                    <a16:creationId xmlns:a16="http://schemas.microsoft.com/office/drawing/2014/main" id="{24AF16FA-8755-CF47-BAAE-6A17D0723C75}"/>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a:p>
            </p:txBody>
          </p:sp>
          <p:sp>
            <p:nvSpPr>
              <p:cNvPr id="574" name="Freeform 573">
                <a:extLst>
                  <a:ext uri="{FF2B5EF4-FFF2-40B4-BE49-F238E27FC236}">
                    <a16:creationId xmlns:a16="http://schemas.microsoft.com/office/drawing/2014/main" id="{D3C8E129-521E-0A49-BEBC-FCBACF20C32A}"/>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a:p>
            </p:txBody>
          </p:sp>
          <p:sp>
            <p:nvSpPr>
              <p:cNvPr id="575" name="Freeform 574">
                <a:extLst>
                  <a:ext uri="{FF2B5EF4-FFF2-40B4-BE49-F238E27FC236}">
                    <a16:creationId xmlns:a16="http://schemas.microsoft.com/office/drawing/2014/main" id="{638A9A02-51DD-4E43-B0CA-F4BCF7706FEA}"/>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a:p>
            </p:txBody>
          </p:sp>
          <p:sp>
            <p:nvSpPr>
              <p:cNvPr id="576" name="Freeform 575">
                <a:extLst>
                  <a:ext uri="{FF2B5EF4-FFF2-40B4-BE49-F238E27FC236}">
                    <a16:creationId xmlns:a16="http://schemas.microsoft.com/office/drawing/2014/main" id="{753A0C29-EB31-E740-8709-6C6270433672}"/>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a:p>
            </p:txBody>
          </p:sp>
          <p:sp>
            <p:nvSpPr>
              <p:cNvPr id="577" name="Freeform 576">
                <a:extLst>
                  <a:ext uri="{FF2B5EF4-FFF2-40B4-BE49-F238E27FC236}">
                    <a16:creationId xmlns:a16="http://schemas.microsoft.com/office/drawing/2014/main" id="{C8D27298-38A1-4349-8ACD-C4528183AA3B}"/>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a:p>
            </p:txBody>
          </p:sp>
          <p:sp>
            <p:nvSpPr>
              <p:cNvPr id="578" name="Freeform 577">
                <a:extLst>
                  <a:ext uri="{FF2B5EF4-FFF2-40B4-BE49-F238E27FC236}">
                    <a16:creationId xmlns:a16="http://schemas.microsoft.com/office/drawing/2014/main" id="{06809E51-2624-624A-8059-54B44B87FC5B}"/>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a:p>
            </p:txBody>
          </p:sp>
          <p:sp>
            <p:nvSpPr>
              <p:cNvPr id="579" name="Freeform 578">
                <a:extLst>
                  <a:ext uri="{FF2B5EF4-FFF2-40B4-BE49-F238E27FC236}">
                    <a16:creationId xmlns:a16="http://schemas.microsoft.com/office/drawing/2014/main" id="{55A326D2-C86E-6E43-BB12-5F6B4E9BB367}"/>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a:p>
            </p:txBody>
          </p:sp>
          <p:sp>
            <p:nvSpPr>
              <p:cNvPr id="580" name="Freeform 579">
                <a:extLst>
                  <a:ext uri="{FF2B5EF4-FFF2-40B4-BE49-F238E27FC236}">
                    <a16:creationId xmlns:a16="http://schemas.microsoft.com/office/drawing/2014/main" id="{07AE56DF-2648-A449-9752-993C4C3A4E16}"/>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a:p>
            </p:txBody>
          </p:sp>
          <p:sp>
            <p:nvSpPr>
              <p:cNvPr id="581" name="Freeform 580">
                <a:extLst>
                  <a:ext uri="{FF2B5EF4-FFF2-40B4-BE49-F238E27FC236}">
                    <a16:creationId xmlns:a16="http://schemas.microsoft.com/office/drawing/2014/main" id="{97D53DEF-5ED5-5047-8A0E-FE116EA69CF6}"/>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a:p>
            </p:txBody>
          </p:sp>
          <p:sp>
            <p:nvSpPr>
              <p:cNvPr id="582" name="Freeform 581">
                <a:extLst>
                  <a:ext uri="{FF2B5EF4-FFF2-40B4-BE49-F238E27FC236}">
                    <a16:creationId xmlns:a16="http://schemas.microsoft.com/office/drawing/2014/main" id="{7463005E-60C0-9C46-827B-8EF357C5C85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a:p>
            </p:txBody>
          </p:sp>
          <p:sp>
            <p:nvSpPr>
              <p:cNvPr id="583" name="Freeform 582">
                <a:extLst>
                  <a:ext uri="{FF2B5EF4-FFF2-40B4-BE49-F238E27FC236}">
                    <a16:creationId xmlns:a16="http://schemas.microsoft.com/office/drawing/2014/main" id="{765BA04B-A108-494A-98BE-57B931026557}"/>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a:p>
            </p:txBody>
          </p:sp>
          <p:sp>
            <p:nvSpPr>
              <p:cNvPr id="584" name="Freeform 583">
                <a:extLst>
                  <a:ext uri="{FF2B5EF4-FFF2-40B4-BE49-F238E27FC236}">
                    <a16:creationId xmlns:a16="http://schemas.microsoft.com/office/drawing/2014/main" id="{AD099AA0-647C-A246-86B2-1B198E45EEBF}"/>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a:p>
            </p:txBody>
          </p:sp>
          <p:sp>
            <p:nvSpPr>
              <p:cNvPr id="585" name="Freeform 584">
                <a:extLst>
                  <a:ext uri="{FF2B5EF4-FFF2-40B4-BE49-F238E27FC236}">
                    <a16:creationId xmlns:a16="http://schemas.microsoft.com/office/drawing/2014/main" id="{D031E0C0-1CF1-AE43-8FDE-608F554E032E}"/>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a:p>
            </p:txBody>
          </p:sp>
          <p:sp>
            <p:nvSpPr>
              <p:cNvPr id="586" name="Freeform 585">
                <a:extLst>
                  <a:ext uri="{FF2B5EF4-FFF2-40B4-BE49-F238E27FC236}">
                    <a16:creationId xmlns:a16="http://schemas.microsoft.com/office/drawing/2014/main" id="{2D3620D8-EB63-5347-B53E-16B5CFBFF78A}"/>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a:p>
            </p:txBody>
          </p:sp>
          <p:grpSp>
            <p:nvGrpSpPr>
              <p:cNvPr id="587" name="Graphic 76">
                <a:extLst>
                  <a:ext uri="{FF2B5EF4-FFF2-40B4-BE49-F238E27FC236}">
                    <a16:creationId xmlns:a16="http://schemas.microsoft.com/office/drawing/2014/main" id="{13A8B36B-E701-ED46-9039-B6F6E9576727}"/>
                  </a:ext>
                </a:extLst>
              </p:cNvPr>
              <p:cNvGrpSpPr/>
              <p:nvPr/>
            </p:nvGrpSpPr>
            <p:grpSpPr>
              <a:xfrm>
                <a:off x="8206877" y="4909375"/>
                <a:ext cx="365840" cy="45338"/>
                <a:chOff x="8206877" y="4909375"/>
                <a:chExt cx="365840" cy="45338"/>
              </a:xfrm>
              <a:solidFill>
                <a:srgbClr val="23509E"/>
              </a:solidFill>
            </p:grpSpPr>
            <p:sp>
              <p:nvSpPr>
                <p:cNvPr id="625" name="Freeform 624">
                  <a:extLst>
                    <a:ext uri="{FF2B5EF4-FFF2-40B4-BE49-F238E27FC236}">
                      <a16:creationId xmlns:a16="http://schemas.microsoft.com/office/drawing/2014/main" id="{61C7E695-3510-7C43-A392-7EB74BC0B101}"/>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a:p>
              </p:txBody>
            </p:sp>
            <p:sp>
              <p:nvSpPr>
                <p:cNvPr id="626" name="Freeform 625">
                  <a:extLst>
                    <a:ext uri="{FF2B5EF4-FFF2-40B4-BE49-F238E27FC236}">
                      <a16:creationId xmlns:a16="http://schemas.microsoft.com/office/drawing/2014/main" id="{B3B6C7EB-F59E-9749-9DA7-5E2630F975FF}"/>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27" name="Freeform 626">
                  <a:extLst>
                    <a:ext uri="{FF2B5EF4-FFF2-40B4-BE49-F238E27FC236}">
                      <a16:creationId xmlns:a16="http://schemas.microsoft.com/office/drawing/2014/main" id="{53644389-9F93-4B4B-A848-9EA196D9B0D3}"/>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a:p>
              </p:txBody>
            </p:sp>
            <p:sp>
              <p:nvSpPr>
                <p:cNvPr id="628" name="Freeform 627">
                  <a:extLst>
                    <a:ext uri="{FF2B5EF4-FFF2-40B4-BE49-F238E27FC236}">
                      <a16:creationId xmlns:a16="http://schemas.microsoft.com/office/drawing/2014/main" id="{E9982EA2-73F2-B54B-A808-2F07472CBAF2}"/>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a:p>
              </p:txBody>
            </p:sp>
            <p:sp>
              <p:nvSpPr>
                <p:cNvPr id="629" name="Freeform 628">
                  <a:extLst>
                    <a:ext uri="{FF2B5EF4-FFF2-40B4-BE49-F238E27FC236}">
                      <a16:creationId xmlns:a16="http://schemas.microsoft.com/office/drawing/2014/main" id="{6D06926D-29DC-6A4E-9515-EE820F3A0466}"/>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630" name="Freeform 629">
                  <a:extLst>
                    <a:ext uri="{FF2B5EF4-FFF2-40B4-BE49-F238E27FC236}">
                      <a16:creationId xmlns:a16="http://schemas.microsoft.com/office/drawing/2014/main" id="{8CEFA82A-6994-1643-A285-25B053B0D289}"/>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31" name="Freeform 630">
                  <a:extLst>
                    <a:ext uri="{FF2B5EF4-FFF2-40B4-BE49-F238E27FC236}">
                      <a16:creationId xmlns:a16="http://schemas.microsoft.com/office/drawing/2014/main" id="{F370686A-B7F8-7F4C-8777-BFFBD2F46A7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a:p>
              </p:txBody>
            </p:sp>
            <p:sp>
              <p:nvSpPr>
                <p:cNvPr id="632" name="Freeform 631">
                  <a:extLst>
                    <a:ext uri="{FF2B5EF4-FFF2-40B4-BE49-F238E27FC236}">
                      <a16:creationId xmlns:a16="http://schemas.microsoft.com/office/drawing/2014/main" id="{6B628DB5-0A5C-E944-A6C0-C68ACF340EEC}"/>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a:p>
              </p:txBody>
            </p:sp>
            <p:sp>
              <p:nvSpPr>
                <p:cNvPr id="633" name="Freeform 632">
                  <a:extLst>
                    <a:ext uri="{FF2B5EF4-FFF2-40B4-BE49-F238E27FC236}">
                      <a16:creationId xmlns:a16="http://schemas.microsoft.com/office/drawing/2014/main" id="{61754FEC-39AC-574E-9DB7-B086CBC2EB49}"/>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a:p>
              </p:txBody>
            </p:sp>
            <p:sp>
              <p:nvSpPr>
                <p:cNvPr id="634" name="Freeform 633">
                  <a:extLst>
                    <a:ext uri="{FF2B5EF4-FFF2-40B4-BE49-F238E27FC236}">
                      <a16:creationId xmlns:a16="http://schemas.microsoft.com/office/drawing/2014/main" id="{8D5CC43D-4281-0A47-905F-25AC32B5623B}"/>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a:p>
              </p:txBody>
            </p:sp>
            <p:sp>
              <p:nvSpPr>
                <p:cNvPr id="635" name="Freeform 634">
                  <a:extLst>
                    <a:ext uri="{FF2B5EF4-FFF2-40B4-BE49-F238E27FC236}">
                      <a16:creationId xmlns:a16="http://schemas.microsoft.com/office/drawing/2014/main" id="{1E5DAC90-536E-F44D-8FC5-0664F20A3379}"/>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a:p>
              </p:txBody>
            </p:sp>
            <p:sp>
              <p:nvSpPr>
                <p:cNvPr id="636" name="Freeform 635">
                  <a:extLst>
                    <a:ext uri="{FF2B5EF4-FFF2-40B4-BE49-F238E27FC236}">
                      <a16:creationId xmlns:a16="http://schemas.microsoft.com/office/drawing/2014/main" id="{E2224A31-F8FE-AE4F-B414-5D31FDB2D986}"/>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a:p>
              </p:txBody>
            </p:sp>
            <p:sp>
              <p:nvSpPr>
                <p:cNvPr id="637" name="Freeform 636">
                  <a:extLst>
                    <a:ext uri="{FF2B5EF4-FFF2-40B4-BE49-F238E27FC236}">
                      <a16:creationId xmlns:a16="http://schemas.microsoft.com/office/drawing/2014/main" id="{CCFAE507-E17A-E94F-AA25-01ED086D3920}"/>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a:p>
              </p:txBody>
            </p:sp>
            <p:sp>
              <p:nvSpPr>
                <p:cNvPr id="638" name="Freeform 637">
                  <a:extLst>
                    <a:ext uri="{FF2B5EF4-FFF2-40B4-BE49-F238E27FC236}">
                      <a16:creationId xmlns:a16="http://schemas.microsoft.com/office/drawing/2014/main" id="{A12CC872-A99E-7441-A67F-0C58A2F7032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a:p>
              </p:txBody>
            </p:sp>
          </p:grpSp>
          <p:grpSp>
            <p:nvGrpSpPr>
              <p:cNvPr id="588" name="Graphic 76">
                <a:extLst>
                  <a:ext uri="{FF2B5EF4-FFF2-40B4-BE49-F238E27FC236}">
                    <a16:creationId xmlns:a16="http://schemas.microsoft.com/office/drawing/2014/main" id="{596C58C3-E4C2-0747-8603-292D40D96ECF}"/>
                  </a:ext>
                </a:extLst>
              </p:cNvPr>
              <p:cNvGrpSpPr/>
              <p:nvPr/>
            </p:nvGrpSpPr>
            <p:grpSpPr>
              <a:xfrm>
                <a:off x="8208210" y="4964049"/>
                <a:ext cx="478363" cy="44672"/>
                <a:chOff x="8208210" y="4964049"/>
                <a:chExt cx="478363" cy="44672"/>
              </a:xfrm>
              <a:solidFill>
                <a:srgbClr val="23509E"/>
              </a:solidFill>
            </p:grpSpPr>
            <p:sp>
              <p:nvSpPr>
                <p:cNvPr id="608" name="Freeform 607">
                  <a:extLst>
                    <a:ext uri="{FF2B5EF4-FFF2-40B4-BE49-F238E27FC236}">
                      <a16:creationId xmlns:a16="http://schemas.microsoft.com/office/drawing/2014/main" id="{FE75FFF0-D4A0-BD43-9B63-606244CB3BB8}"/>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a:p>
              </p:txBody>
            </p:sp>
            <p:sp>
              <p:nvSpPr>
                <p:cNvPr id="609" name="Freeform 608">
                  <a:extLst>
                    <a:ext uri="{FF2B5EF4-FFF2-40B4-BE49-F238E27FC236}">
                      <a16:creationId xmlns:a16="http://schemas.microsoft.com/office/drawing/2014/main" id="{E0DCA925-B353-4448-A8E3-FB8A44A37DE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0" name="Freeform 609">
                  <a:extLst>
                    <a:ext uri="{FF2B5EF4-FFF2-40B4-BE49-F238E27FC236}">
                      <a16:creationId xmlns:a16="http://schemas.microsoft.com/office/drawing/2014/main" id="{33FF8CFA-67DD-DF43-9E38-AA5CB2C862A8}"/>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11" name="Freeform 610">
                  <a:extLst>
                    <a:ext uri="{FF2B5EF4-FFF2-40B4-BE49-F238E27FC236}">
                      <a16:creationId xmlns:a16="http://schemas.microsoft.com/office/drawing/2014/main" id="{04688E06-1FAB-4B40-8ECD-37C2C5AE269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a:p>
              </p:txBody>
            </p:sp>
            <p:sp>
              <p:nvSpPr>
                <p:cNvPr id="612" name="Freeform 611">
                  <a:extLst>
                    <a:ext uri="{FF2B5EF4-FFF2-40B4-BE49-F238E27FC236}">
                      <a16:creationId xmlns:a16="http://schemas.microsoft.com/office/drawing/2014/main" id="{FF3A9873-07F1-DD4F-8C02-3B52412D7DD3}"/>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3" name="Freeform 612">
                  <a:extLst>
                    <a:ext uri="{FF2B5EF4-FFF2-40B4-BE49-F238E27FC236}">
                      <a16:creationId xmlns:a16="http://schemas.microsoft.com/office/drawing/2014/main" id="{1A1C59EF-DBF6-6E4E-BB5D-5671FFC8F855}"/>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614" name="Freeform 613">
                  <a:extLst>
                    <a:ext uri="{FF2B5EF4-FFF2-40B4-BE49-F238E27FC236}">
                      <a16:creationId xmlns:a16="http://schemas.microsoft.com/office/drawing/2014/main" id="{3DC65D3B-5FEF-444F-A4DD-7E44885EED13}"/>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a:p>
              </p:txBody>
            </p:sp>
            <p:sp>
              <p:nvSpPr>
                <p:cNvPr id="615" name="Freeform 614">
                  <a:extLst>
                    <a:ext uri="{FF2B5EF4-FFF2-40B4-BE49-F238E27FC236}">
                      <a16:creationId xmlns:a16="http://schemas.microsoft.com/office/drawing/2014/main" id="{72AAAFCE-121F-8A42-8749-37FFE84D20D9}"/>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a:p>
              </p:txBody>
            </p:sp>
            <p:sp>
              <p:nvSpPr>
                <p:cNvPr id="616" name="Freeform 615">
                  <a:extLst>
                    <a:ext uri="{FF2B5EF4-FFF2-40B4-BE49-F238E27FC236}">
                      <a16:creationId xmlns:a16="http://schemas.microsoft.com/office/drawing/2014/main" id="{160591DA-0EF4-8C42-8FE8-C01A6EE3731D}"/>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a:p>
              </p:txBody>
            </p:sp>
            <p:sp>
              <p:nvSpPr>
                <p:cNvPr id="617" name="Freeform 616">
                  <a:extLst>
                    <a:ext uri="{FF2B5EF4-FFF2-40B4-BE49-F238E27FC236}">
                      <a16:creationId xmlns:a16="http://schemas.microsoft.com/office/drawing/2014/main" id="{4CB0C543-DAAC-1244-9C53-07A715768494}"/>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8" name="Freeform 617">
                  <a:extLst>
                    <a:ext uri="{FF2B5EF4-FFF2-40B4-BE49-F238E27FC236}">
                      <a16:creationId xmlns:a16="http://schemas.microsoft.com/office/drawing/2014/main" id="{6A37348A-38C3-2744-9568-BF16511B4D1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19" name="Freeform 618">
                  <a:extLst>
                    <a:ext uri="{FF2B5EF4-FFF2-40B4-BE49-F238E27FC236}">
                      <a16:creationId xmlns:a16="http://schemas.microsoft.com/office/drawing/2014/main" id="{663C7339-E26A-664C-8638-D6F6F1CEBD58}"/>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a:p>
              </p:txBody>
            </p:sp>
            <p:sp>
              <p:nvSpPr>
                <p:cNvPr id="620" name="Freeform 619">
                  <a:extLst>
                    <a:ext uri="{FF2B5EF4-FFF2-40B4-BE49-F238E27FC236}">
                      <a16:creationId xmlns:a16="http://schemas.microsoft.com/office/drawing/2014/main" id="{D9FF53C8-F00D-5C46-895D-AB5F289D494D}"/>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1" name="Freeform 620">
                  <a:extLst>
                    <a:ext uri="{FF2B5EF4-FFF2-40B4-BE49-F238E27FC236}">
                      <a16:creationId xmlns:a16="http://schemas.microsoft.com/office/drawing/2014/main" id="{2462295A-284B-ED46-9DE6-A6978FF1AA73}"/>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22" name="Freeform 621">
                  <a:extLst>
                    <a:ext uri="{FF2B5EF4-FFF2-40B4-BE49-F238E27FC236}">
                      <a16:creationId xmlns:a16="http://schemas.microsoft.com/office/drawing/2014/main" id="{0CCA1049-451C-9D42-9452-0CDBBE3BEEB9}"/>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3" name="Freeform 622">
                  <a:extLst>
                    <a:ext uri="{FF2B5EF4-FFF2-40B4-BE49-F238E27FC236}">
                      <a16:creationId xmlns:a16="http://schemas.microsoft.com/office/drawing/2014/main" id="{2F7A9D13-814E-BB4E-9ABB-6DB99A65E055}"/>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4" name="Freeform 623">
                  <a:extLst>
                    <a:ext uri="{FF2B5EF4-FFF2-40B4-BE49-F238E27FC236}">
                      <a16:creationId xmlns:a16="http://schemas.microsoft.com/office/drawing/2014/main" id="{E11076DD-38B7-DE45-A9B0-5E181F85971A}"/>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a:p>
              </p:txBody>
            </p:sp>
          </p:grpSp>
          <p:grpSp>
            <p:nvGrpSpPr>
              <p:cNvPr id="589" name="Graphic 76">
                <a:extLst>
                  <a:ext uri="{FF2B5EF4-FFF2-40B4-BE49-F238E27FC236}">
                    <a16:creationId xmlns:a16="http://schemas.microsoft.com/office/drawing/2014/main" id="{2BA8A249-CEAD-D44F-8040-612FD30B481A}"/>
                  </a:ext>
                </a:extLst>
              </p:cNvPr>
              <p:cNvGrpSpPr/>
              <p:nvPr/>
            </p:nvGrpSpPr>
            <p:grpSpPr>
              <a:xfrm>
                <a:off x="8206020" y="5017579"/>
                <a:ext cx="478077" cy="44767"/>
                <a:chOff x="8206020" y="5017579"/>
                <a:chExt cx="478077" cy="44767"/>
              </a:xfrm>
              <a:solidFill>
                <a:srgbClr val="23509E"/>
              </a:solidFill>
            </p:grpSpPr>
            <p:sp>
              <p:nvSpPr>
                <p:cNvPr id="590" name="Freeform 589">
                  <a:extLst>
                    <a:ext uri="{FF2B5EF4-FFF2-40B4-BE49-F238E27FC236}">
                      <a16:creationId xmlns:a16="http://schemas.microsoft.com/office/drawing/2014/main" id="{9D0C7713-3A84-C44A-9827-5F439F02BAFB}"/>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591" name="Freeform 590">
                  <a:extLst>
                    <a:ext uri="{FF2B5EF4-FFF2-40B4-BE49-F238E27FC236}">
                      <a16:creationId xmlns:a16="http://schemas.microsoft.com/office/drawing/2014/main" id="{C8ECD5A6-89AA-794E-B3DE-DC78D3682018}"/>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a:p>
              </p:txBody>
            </p:sp>
            <p:sp>
              <p:nvSpPr>
                <p:cNvPr id="592" name="Freeform 591">
                  <a:extLst>
                    <a:ext uri="{FF2B5EF4-FFF2-40B4-BE49-F238E27FC236}">
                      <a16:creationId xmlns:a16="http://schemas.microsoft.com/office/drawing/2014/main" id="{D0369A84-7D74-ED4B-A523-A7B83525D048}"/>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a:p>
              </p:txBody>
            </p:sp>
            <p:sp>
              <p:nvSpPr>
                <p:cNvPr id="593" name="Freeform 592">
                  <a:extLst>
                    <a:ext uri="{FF2B5EF4-FFF2-40B4-BE49-F238E27FC236}">
                      <a16:creationId xmlns:a16="http://schemas.microsoft.com/office/drawing/2014/main" id="{DDA2C862-F8F2-E44B-9425-D5D6FFA66F55}"/>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a:p>
              </p:txBody>
            </p:sp>
            <p:sp>
              <p:nvSpPr>
                <p:cNvPr id="594" name="Freeform 593">
                  <a:extLst>
                    <a:ext uri="{FF2B5EF4-FFF2-40B4-BE49-F238E27FC236}">
                      <a16:creationId xmlns:a16="http://schemas.microsoft.com/office/drawing/2014/main" id="{7333A90A-353F-D84D-9AA6-B524D79C3438}"/>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a:p>
              </p:txBody>
            </p:sp>
            <p:sp>
              <p:nvSpPr>
                <p:cNvPr id="595" name="Freeform 594">
                  <a:extLst>
                    <a:ext uri="{FF2B5EF4-FFF2-40B4-BE49-F238E27FC236}">
                      <a16:creationId xmlns:a16="http://schemas.microsoft.com/office/drawing/2014/main" id="{277C7012-51E5-B54A-BBC4-A6DAA337767A}"/>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a:p>
              </p:txBody>
            </p:sp>
            <p:sp>
              <p:nvSpPr>
                <p:cNvPr id="596" name="Freeform 595">
                  <a:extLst>
                    <a:ext uri="{FF2B5EF4-FFF2-40B4-BE49-F238E27FC236}">
                      <a16:creationId xmlns:a16="http://schemas.microsoft.com/office/drawing/2014/main" id="{D105B5AB-AE68-9C4D-B531-7FA1F345F74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597" name="Freeform 596">
                  <a:extLst>
                    <a:ext uri="{FF2B5EF4-FFF2-40B4-BE49-F238E27FC236}">
                      <a16:creationId xmlns:a16="http://schemas.microsoft.com/office/drawing/2014/main" id="{E16788E0-FE3B-CC4E-B3D3-8884145258DA}"/>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598" name="Freeform 597">
                  <a:extLst>
                    <a:ext uri="{FF2B5EF4-FFF2-40B4-BE49-F238E27FC236}">
                      <a16:creationId xmlns:a16="http://schemas.microsoft.com/office/drawing/2014/main" id="{9A132BEF-7A46-A94D-94FA-17159C515662}"/>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599" name="Freeform 598">
                  <a:extLst>
                    <a:ext uri="{FF2B5EF4-FFF2-40B4-BE49-F238E27FC236}">
                      <a16:creationId xmlns:a16="http://schemas.microsoft.com/office/drawing/2014/main" id="{E862BB7D-1CC9-6E49-A864-F176BB70DD7D}"/>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a:p>
              </p:txBody>
            </p:sp>
            <p:sp>
              <p:nvSpPr>
                <p:cNvPr id="600" name="Freeform 599">
                  <a:extLst>
                    <a:ext uri="{FF2B5EF4-FFF2-40B4-BE49-F238E27FC236}">
                      <a16:creationId xmlns:a16="http://schemas.microsoft.com/office/drawing/2014/main" id="{60529D70-23E1-4D42-9A1A-CBCC4E24BF33}"/>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a:p>
              </p:txBody>
            </p:sp>
            <p:sp>
              <p:nvSpPr>
                <p:cNvPr id="601" name="Freeform 600">
                  <a:extLst>
                    <a:ext uri="{FF2B5EF4-FFF2-40B4-BE49-F238E27FC236}">
                      <a16:creationId xmlns:a16="http://schemas.microsoft.com/office/drawing/2014/main" id="{395403A3-9F92-3447-8E6A-4D3DC6521991}"/>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02" name="Freeform 601">
                  <a:extLst>
                    <a:ext uri="{FF2B5EF4-FFF2-40B4-BE49-F238E27FC236}">
                      <a16:creationId xmlns:a16="http://schemas.microsoft.com/office/drawing/2014/main" id="{E8944353-F712-C945-A3DD-79349E6F832A}"/>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03" name="Freeform 602">
                  <a:extLst>
                    <a:ext uri="{FF2B5EF4-FFF2-40B4-BE49-F238E27FC236}">
                      <a16:creationId xmlns:a16="http://schemas.microsoft.com/office/drawing/2014/main" id="{615BA90F-4B13-F643-AF3D-2F04EB07C815}"/>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a:p>
              </p:txBody>
            </p:sp>
            <p:sp>
              <p:nvSpPr>
                <p:cNvPr id="604" name="Freeform 603">
                  <a:extLst>
                    <a:ext uri="{FF2B5EF4-FFF2-40B4-BE49-F238E27FC236}">
                      <a16:creationId xmlns:a16="http://schemas.microsoft.com/office/drawing/2014/main" id="{E938AF01-258D-1848-913E-D6C0512F5E1E}"/>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05" name="Freeform 604">
                  <a:extLst>
                    <a:ext uri="{FF2B5EF4-FFF2-40B4-BE49-F238E27FC236}">
                      <a16:creationId xmlns:a16="http://schemas.microsoft.com/office/drawing/2014/main" id="{5599F6C1-67E3-904F-BCF5-C90CD46C7EDB}"/>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a:p>
              </p:txBody>
            </p:sp>
            <p:sp>
              <p:nvSpPr>
                <p:cNvPr id="606" name="Freeform 605">
                  <a:extLst>
                    <a:ext uri="{FF2B5EF4-FFF2-40B4-BE49-F238E27FC236}">
                      <a16:creationId xmlns:a16="http://schemas.microsoft.com/office/drawing/2014/main" id="{12C11CB8-D86A-5247-A0DE-B262AC554AEC}"/>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07" name="Freeform 606">
                  <a:extLst>
                    <a:ext uri="{FF2B5EF4-FFF2-40B4-BE49-F238E27FC236}">
                      <a16:creationId xmlns:a16="http://schemas.microsoft.com/office/drawing/2014/main" id="{04075A2B-45B7-7E48-808A-A97CE61EC60A}"/>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grpSp>
        </p:grpSp>
        <p:grpSp>
          <p:nvGrpSpPr>
            <p:cNvPr id="329" name="Graphic 76">
              <a:extLst>
                <a:ext uri="{FF2B5EF4-FFF2-40B4-BE49-F238E27FC236}">
                  <a16:creationId xmlns:a16="http://schemas.microsoft.com/office/drawing/2014/main" id="{F8B2A893-8DCC-7A4D-810A-D8B09D39631A}"/>
                </a:ext>
              </a:extLst>
            </p:cNvPr>
            <p:cNvGrpSpPr/>
            <p:nvPr/>
          </p:nvGrpSpPr>
          <p:grpSpPr>
            <a:xfrm>
              <a:off x="6923246" y="4898421"/>
              <a:ext cx="951775" cy="153542"/>
              <a:chOff x="6923246" y="4898421"/>
              <a:chExt cx="951775" cy="153542"/>
            </a:xfrm>
            <a:solidFill>
              <a:srgbClr val="231F20"/>
            </a:solidFill>
          </p:grpSpPr>
          <p:sp>
            <p:nvSpPr>
              <p:cNvPr id="353" name="Freeform 352">
                <a:extLst>
                  <a:ext uri="{FF2B5EF4-FFF2-40B4-BE49-F238E27FC236}">
                    <a16:creationId xmlns:a16="http://schemas.microsoft.com/office/drawing/2014/main" id="{71DC6374-9DDE-EA44-A8CB-9361A8B51F6D}"/>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AE301515-DCD2-A840-9CE5-673EA0B00493}"/>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D6B1FADA-56FB-F147-9066-A582ED436904}"/>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23EB761C-2CF8-784A-BA45-9EBC3A6FC8C0}"/>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095DE0E4-5393-9C47-820C-C3A2282824CA}"/>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1EBDDB8A-6024-5E4F-8EAF-CED22F74692B}"/>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A8E8257D-66C4-0C4E-902E-EBF149771B33}"/>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4B7AB930-11BB-4A45-B8BE-7179488005D8}"/>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00082771-CB68-A84B-83CB-A7D98144F550}"/>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B13047C5-EE99-6840-8702-C549C13941E3}"/>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EA36435B-464F-664B-AC0B-8E56D0BDD9AE}"/>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F9970F17-CB54-9542-8F1E-9E97FD5D49C4}"/>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610CBFE4-DA94-5046-93B9-0D2E0D7680A5}"/>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652D5582-DDE3-5A42-B709-D32A8F4B8C6C}"/>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391C876F-3808-3345-A420-0098CDD5074E}"/>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5959F929-9D65-4548-99E8-BE2D37E801AB}"/>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C67C0496-B253-EB4D-A117-8AD463FC942A}"/>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B44E881F-1A24-AB42-B634-04CEE61B47CE}"/>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2017C65E-BAF2-524C-92A8-73EA05BC8D90}"/>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96127E5-8D44-5E4A-913A-3E6AD0735A4F}"/>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6B66D789-FAA0-1F43-B8F2-5A52FB58B190}"/>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A9FBC72C-5FFA-104E-99F8-486712AA502E}"/>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C8FE6655-D13A-9148-ADC1-5743DE50A617}"/>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a:p>
            </p:txBody>
          </p:sp>
          <p:sp>
            <p:nvSpPr>
              <p:cNvPr id="382" name="Freeform 381">
                <a:extLst>
                  <a:ext uri="{FF2B5EF4-FFF2-40B4-BE49-F238E27FC236}">
                    <a16:creationId xmlns:a16="http://schemas.microsoft.com/office/drawing/2014/main" id="{9D07EE68-B3B6-1E4E-9B75-3117524DF836}"/>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a:p>
            </p:txBody>
          </p:sp>
          <p:sp>
            <p:nvSpPr>
              <p:cNvPr id="383" name="Freeform 382">
                <a:extLst>
                  <a:ext uri="{FF2B5EF4-FFF2-40B4-BE49-F238E27FC236}">
                    <a16:creationId xmlns:a16="http://schemas.microsoft.com/office/drawing/2014/main" id="{88692BD2-E7B8-9944-A1C0-4F63A1BF4C25}"/>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384" name="Freeform 383">
                <a:extLst>
                  <a:ext uri="{FF2B5EF4-FFF2-40B4-BE49-F238E27FC236}">
                    <a16:creationId xmlns:a16="http://schemas.microsoft.com/office/drawing/2014/main" id="{208D8111-65B5-BC4B-A646-4118F174811D}"/>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5D56232B-EE64-484E-94A5-FF6332D8C354}"/>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86" name="Freeform 385">
                <a:extLst>
                  <a:ext uri="{FF2B5EF4-FFF2-40B4-BE49-F238E27FC236}">
                    <a16:creationId xmlns:a16="http://schemas.microsoft.com/office/drawing/2014/main" id="{A4B1D090-F5AF-194D-9BD7-8118B0F2D700}"/>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87" name="Freeform 386">
                <a:extLst>
                  <a:ext uri="{FF2B5EF4-FFF2-40B4-BE49-F238E27FC236}">
                    <a16:creationId xmlns:a16="http://schemas.microsoft.com/office/drawing/2014/main" id="{22B7CC65-0BDD-3047-A172-C64997E86920}"/>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88" name="Freeform 387">
                <a:extLst>
                  <a:ext uri="{FF2B5EF4-FFF2-40B4-BE49-F238E27FC236}">
                    <a16:creationId xmlns:a16="http://schemas.microsoft.com/office/drawing/2014/main" id="{E63F332D-FB5A-E046-8902-0364F9B64C69}"/>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AAF3EE3D-DEA4-5347-9608-C2019CB456FC}"/>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B23E8B12-1E4D-E94B-8A9D-FB7EEE3FC466}"/>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26E57589-02AE-5B41-A41B-BB67A848F4A1}"/>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5689EE5A-1111-944E-AEDB-D860B2EB6B0F}"/>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93" name="Freeform 392">
                <a:extLst>
                  <a:ext uri="{FF2B5EF4-FFF2-40B4-BE49-F238E27FC236}">
                    <a16:creationId xmlns:a16="http://schemas.microsoft.com/office/drawing/2014/main" id="{82BCB933-8951-B649-AC72-C966E2C74859}"/>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415430DC-67DE-2E4C-B3E4-1828D9B03D78}"/>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395" name="Freeform 394">
                <a:extLst>
                  <a:ext uri="{FF2B5EF4-FFF2-40B4-BE49-F238E27FC236}">
                    <a16:creationId xmlns:a16="http://schemas.microsoft.com/office/drawing/2014/main" id="{67AF1878-CA06-3C4E-9DFD-13F7A2D2243E}"/>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C0EA59C4-A316-174F-9F7D-DAB6583F3428}"/>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C0447CC9-E3D4-8B41-994C-55049BDEBBF9}"/>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A741A315-C361-454A-84E6-24783F5E1CD5}"/>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A387D586-A6E2-CF4E-8C9B-38CE0A58AAE7}"/>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F124D230-D0A0-B344-8049-2C7351EC40A2}"/>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F47C3DAA-6292-6E45-B52B-DC950A4E0AD0}"/>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2232568A-59FB-8F45-8637-632860644D0C}"/>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2DE60D1E-03E8-8A45-9445-89DC3E9C8D31}"/>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04" name="Freeform 403">
                <a:extLst>
                  <a:ext uri="{FF2B5EF4-FFF2-40B4-BE49-F238E27FC236}">
                    <a16:creationId xmlns:a16="http://schemas.microsoft.com/office/drawing/2014/main" id="{2B3118EA-3045-8944-8A3C-FB5DD419C67D}"/>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405" name="Freeform 404">
                <a:extLst>
                  <a:ext uri="{FF2B5EF4-FFF2-40B4-BE49-F238E27FC236}">
                    <a16:creationId xmlns:a16="http://schemas.microsoft.com/office/drawing/2014/main" id="{D8F1825C-2161-0B41-914E-31CE98D8C98D}"/>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a:p>
            </p:txBody>
          </p:sp>
          <p:sp>
            <p:nvSpPr>
              <p:cNvPr id="406" name="Freeform 405">
                <a:extLst>
                  <a:ext uri="{FF2B5EF4-FFF2-40B4-BE49-F238E27FC236}">
                    <a16:creationId xmlns:a16="http://schemas.microsoft.com/office/drawing/2014/main" id="{A3CD9097-3414-BD48-88E9-3B5CC5E08E39}"/>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407" name="Freeform 406">
                <a:extLst>
                  <a:ext uri="{FF2B5EF4-FFF2-40B4-BE49-F238E27FC236}">
                    <a16:creationId xmlns:a16="http://schemas.microsoft.com/office/drawing/2014/main" id="{618DA15A-AC2D-1348-B847-5B3A5BFB546E}"/>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408" name="Freeform 407">
                <a:extLst>
                  <a:ext uri="{FF2B5EF4-FFF2-40B4-BE49-F238E27FC236}">
                    <a16:creationId xmlns:a16="http://schemas.microsoft.com/office/drawing/2014/main" id="{A91058A0-858B-E345-A68D-1760160FD532}"/>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09" name="Freeform 408">
                <a:extLst>
                  <a:ext uri="{FF2B5EF4-FFF2-40B4-BE49-F238E27FC236}">
                    <a16:creationId xmlns:a16="http://schemas.microsoft.com/office/drawing/2014/main" id="{B74C6929-828D-004C-84B6-9302CB153BA7}"/>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a:p>
            </p:txBody>
          </p:sp>
          <p:sp>
            <p:nvSpPr>
              <p:cNvPr id="410" name="Freeform 409">
                <a:extLst>
                  <a:ext uri="{FF2B5EF4-FFF2-40B4-BE49-F238E27FC236}">
                    <a16:creationId xmlns:a16="http://schemas.microsoft.com/office/drawing/2014/main" id="{50279B3E-1F5F-D146-860A-2D60681B0D26}"/>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11" name="Freeform 410">
                <a:extLst>
                  <a:ext uri="{FF2B5EF4-FFF2-40B4-BE49-F238E27FC236}">
                    <a16:creationId xmlns:a16="http://schemas.microsoft.com/office/drawing/2014/main" id="{8ED749F1-C6F8-694A-9832-53FDEB5FCD40}"/>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a:p>
            </p:txBody>
          </p:sp>
          <p:sp>
            <p:nvSpPr>
              <p:cNvPr id="412" name="Freeform 411">
                <a:extLst>
                  <a:ext uri="{FF2B5EF4-FFF2-40B4-BE49-F238E27FC236}">
                    <a16:creationId xmlns:a16="http://schemas.microsoft.com/office/drawing/2014/main" id="{2E3F3C6F-D2F1-1E42-882C-FA91DCFD5C09}"/>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413" name="Freeform 412">
                <a:extLst>
                  <a:ext uri="{FF2B5EF4-FFF2-40B4-BE49-F238E27FC236}">
                    <a16:creationId xmlns:a16="http://schemas.microsoft.com/office/drawing/2014/main" id="{27B199F9-2A59-C946-B290-0C7D802D00D8}"/>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14" name="Freeform 413">
                <a:extLst>
                  <a:ext uri="{FF2B5EF4-FFF2-40B4-BE49-F238E27FC236}">
                    <a16:creationId xmlns:a16="http://schemas.microsoft.com/office/drawing/2014/main" id="{03AC359E-A852-8746-A80B-C00DE1F4D049}"/>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15" name="Freeform 414">
                <a:extLst>
                  <a:ext uri="{FF2B5EF4-FFF2-40B4-BE49-F238E27FC236}">
                    <a16:creationId xmlns:a16="http://schemas.microsoft.com/office/drawing/2014/main" id="{B62ED5F1-81F2-2C46-8886-866249921A6B}"/>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16" name="Freeform 415">
                <a:extLst>
                  <a:ext uri="{FF2B5EF4-FFF2-40B4-BE49-F238E27FC236}">
                    <a16:creationId xmlns:a16="http://schemas.microsoft.com/office/drawing/2014/main" id="{AA6BC4C0-158D-BF4F-80DD-76AD5C73C049}"/>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17" name="Freeform 416">
                <a:extLst>
                  <a:ext uri="{FF2B5EF4-FFF2-40B4-BE49-F238E27FC236}">
                    <a16:creationId xmlns:a16="http://schemas.microsoft.com/office/drawing/2014/main" id="{AC0CDCB0-BB24-4341-A36F-DEDE68DE65C4}"/>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18" name="Freeform 417">
                <a:extLst>
                  <a:ext uri="{FF2B5EF4-FFF2-40B4-BE49-F238E27FC236}">
                    <a16:creationId xmlns:a16="http://schemas.microsoft.com/office/drawing/2014/main" id="{FFF9A7BD-D4DC-5B4F-B377-C05F38EA3251}"/>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19" name="Freeform 418">
                <a:extLst>
                  <a:ext uri="{FF2B5EF4-FFF2-40B4-BE49-F238E27FC236}">
                    <a16:creationId xmlns:a16="http://schemas.microsoft.com/office/drawing/2014/main" id="{D3CA6B2C-4B91-9144-A535-D166A5DAEDCB}"/>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a:p>
            </p:txBody>
          </p:sp>
          <p:sp>
            <p:nvSpPr>
              <p:cNvPr id="420" name="Freeform 419">
                <a:extLst>
                  <a:ext uri="{FF2B5EF4-FFF2-40B4-BE49-F238E27FC236}">
                    <a16:creationId xmlns:a16="http://schemas.microsoft.com/office/drawing/2014/main" id="{68ECB370-0381-B641-BC0A-CD0BAE10FF4E}"/>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a:p>
            </p:txBody>
          </p:sp>
          <p:sp>
            <p:nvSpPr>
              <p:cNvPr id="421" name="Freeform 420">
                <a:extLst>
                  <a:ext uri="{FF2B5EF4-FFF2-40B4-BE49-F238E27FC236}">
                    <a16:creationId xmlns:a16="http://schemas.microsoft.com/office/drawing/2014/main" id="{A4DE4C29-1F9A-584A-9283-2BFCA6C971C4}"/>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22" name="Freeform 421">
                <a:extLst>
                  <a:ext uri="{FF2B5EF4-FFF2-40B4-BE49-F238E27FC236}">
                    <a16:creationId xmlns:a16="http://schemas.microsoft.com/office/drawing/2014/main" id="{C1C1D77C-D3C4-1D46-99F5-DF3B912E2377}"/>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23" name="Freeform 422">
                <a:extLst>
                  <a:ext uri="{FF2B5EF4-FFF2-40B4-BE49-F238E27FC236}">
                    <a16:creationId xmlns:a16="http://schemas.microsoft.com/office/drawing/2014/main" id="{ECDA970E-BEFC-714D-9826-31C20CEA11C5}"/>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24" name="Freeform 423">
                <a:extLst>
                  <a:ext uri="{FF2B5EF4-FFF2-40B4-BE49-F238E27FC236}">
                    <a16:creationId xmlns:a16="http://schemas.microsoft.com/office/drawing/2014/main" id="{B4A182F4-A3D1-1C48-8A79-48979122F89A}"/>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a:p>
            </p:txBody>
          </p:sp>
          <p:sp>
            <p:nvSpPr>
              <p:cNvPr id="425" name="Freeform 424">
                <a:extLst>
                  <a:ext uri="{FF2B5EF4-FFF2-40B4-BE49-F238E27FC236}">
                    <a16:creationId xmlns:a16="http://schemas.microsoft.com/office/drawing/2014/main" id="{4F47345C-5A73-B44A-8E45-18E9E8674A1C}"/>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26" name="Freeform 425">
                <a:extLst>
                  <a:ext uri="{FF2B5EF4-FFF2-40B4-BE49-F238E27FC236}">
                    <a16:creationId xmlns:a16="http://schemas.microsoft.com/office/drawing/2014/main" id="{930956BC-2012-7248-A378-5F259DE2E38B}"/>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a:p>
            </p:txBody>
          </p:sp>
          <p:sp>
            <p:nvSpPr>
              <p:cNvPr id="427" name="Freeform 426">
                <a:extLst>
                  <a:ext uri="{FF2B5EF4-FFF2-40B4-BE49-F238E27FC236}">
                    <a16:creationId xmlns:a16="http://schemas.microsoft.com/office/drawing/2014/main" id="{1E83ABD0-B618-0D45-A660-5730CF2491C7}"/>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28" name="Freeform 427">
                <a:extLst>
                  <a:ext uri="{FF2B5EF4-FFF2-40B4-BE49-F238E27FC236}">
                    <a16:creationId xmlns:a16="http://schemas.microsoft.com/office/drawing/2014/main" id="{7FF94FFC-2836-154C-9319-1949B7A29B6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29" name="Freeform 428">
                <a:extLst>
                  <a:ext uri="{FF2B5EF4-FFF2-40B4-BE49-F238E27FC236}">
                    <a16:creationId xmlns:a16="http://schemas.microsoft.com/office/drawing/2014/main" id="{2C8210E4-FA23-9F4E-9901-94E60DFCEC5F}"/>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a:p>
            </p:txBody>
          </p:sp>
          <p:sp>
            <p:nvSpPr>
              <p:cNvPr id="430" name="Freeform 429">
                <a:extLst>
                  <a:ext uri="{FF2B5EF4-FFF2-40B4-BE49-F238E27FC236}">
                    <a16:creationId xmlns:a16="http://schemas.microsoft.com/office/drawing/2014/main" id="{A41F0D13-CBFC-794D-8751-C48F10EC2968}"/>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431" name="Freeform 430">
                <a:extLst>
                  <a:ext uri="{FF2B5EF4-FFF2-40B4-BE49-F238E27FC236}">
                    <a16:creationId xmlns:a16="http://schemas.microsoft.com/office/drawing/2014/main" id="{69461482-1238-BD4E-9D84-4AFAB79C20C2}"/>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32" name="Freeform 431">
                <a:extLst>
                  <a:ext uri="{FF2B5EF4-FFF2-40B4-BE49-F238E27FC236}">
                    <a16:creationId xmlns:a16="http://schemas.microsoft.com/office/drawing/2014/main" id="{E3A6D4E4-E9E6-824B-AA7B-98EBA09FA84F}"/>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33" name="Freeform 432">
                <a:extLst>
                  <a:ext uri="{FF2B5EF4-FFF2-40B4-BE49-F238E27FC236}">
                    <a16:creationId xmlns:a16="http://schemas.microsoft.com/office/drawing/2014/main" id="{F8665B5B-4F87-2145-8A20-98359BB0F5A0}"/>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a:p>
            </p:txBody>
          </p:sp>
          <p:sp>
            <p:nvSpPr>
              <p:cNvPr id="434" name="Freeform 433">
                <a:extLst>
                  <a:ext uri="{FF2B5EF4-FFF2-40B4-BE49-F238E27FC236}">
                    <a16:creationId xmlns:a16="http://schemas.microsoft.com/office/drawing/2014/main" id="{299038D5-5030-0549-A388-3999485855E6}"/>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35" name="Freeform 434">
                <a:extLst>
                  <a:ext uri="{FF2B5EF4-FFF2-40B4-BE49-F238E27FC236}">
                    <a16:creationId xmlns:a16="http://schemas.microsoft.com/office/drawing/2014/main" id="{A0557B5D-434D-4F4F-9430-1C6B505E9296}"/>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36" name="Freeform 435">
                <a:extLst>
                  <a:ext uri="{FF2B5EF4-FFF2-40B4-BE49-F238E27FC236}">
                    <a16:creationId xmlns:a16="http://schemas.microsoft.com/office/drawing/2014/main" id="{4C56913D-56E8-AF48-8B8C-88EA49F96497}"/>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37" name="Freeform 436">
                <a:extLst>
                  <a:ext uri="{FF2B5EF4-FFF2-40B4-BE49-F238E27FC236}">
                    <a16:creationId xmlns:a16="http://schemas.microsoft.com/office/drawing/2014/main" id="{9962041A-3DBE-0546-97D8-69E57578672B}"/>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438" name="Freeform 437">
                <a:extLst>
                  <a:ext uri="{FF2B5EF4-FFF2-40B4-BE49-F238E27FC236}">
                    <a16:creationId xmlns:a16="http://schemas.microsoft.com/office/drawing/2014/main" id="{36E36F34-3AD7-9B4A-84F3-8987A73545C2}"/>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39" name="Freeform 438">
                <a:extLst>
                  <a:ext uri="{FF2B5EF4-FFF2-40B4-BE49-F238E27FC236}">
                    <a16:creationId xmlns:a16="http://schemas.microsoft.com/office/drawing/2014/main" id="{6437FE25-49EE-464A-93CB-E8D110C95C41}"/>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a:p>
            </p:txBody>
          </p:sp>
          <p:sp>
            <p:nvSpPr>
              <p:cNvPr id="440" name="Freeform 439">
                <a:extLst>
                  <a:ext uri="{FF2B5EF4-FFF2-40B4-BE49-F238E27FC236}">
                    <a16:creationId xmlns:a16="http://schemas.microsoft.com/office/drawing/2014/main" id="{5AFE582B-E857-C74F-8B88-34AF4D0DCAE2}"/>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a:p>
            </p:txBody>
          </p:sp>
          <p:sp>
            <p:nvSpPr>
              <p:cNvPr id="441" name="Freeform 440">
                <a:extLst>
                  <a:ext uri="{FF2B5EF4-FFF2-40B4-BE49-F238E27FC236}">
                    <a16:creationId xmlns:a16="http://schemas.microsoft.com/office/drawing/2014/main" id="{64FDFD7A-A390-074D-84C9-A0C76B7AA8A8}"/>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42" name="Freeform 441">
                <a:extLst>
                  <a:ext uri="{FF2B5EF4-FFF2-40B4-BE49-F238E27FC236}">
                    <a16:creationId xmlns:a16="http://schemas.microsoft.com/office/drawing/2014/main" id="{1DFF3DE9-AFD0-4A44-9318-2D23F3B92F19}"/>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43" name="Freeform 442">
                <a:extLst>
                  <a:ext uri="{FF2B5EF4-FFF2-40B4-BE49-F238E27FC236}">
                    <a16:creationId xmlns:a16="http://schemas.microsoft.com/office/drawing/2014/main" id="{E44920D7-96BC-8545-BDC4-7C992BC703AF}"/>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44" name="Freeform 443">
                <a:extLst>
                  <a:ext uri="{FF2B5EF4-FFF2-40B4-BE49-F238E27FC236}">
                    <a16:creationId xmlns:a16="http://schemas.microsoft.com/office/drawing/2014/main" id="{05942B21-65BC-4F44-8379-9E0A8625F412}"/>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45" name="Freeform 444">
                <a:extLst>
                  <a:ext uri="{FF2B5EF4-FFF2-40B4-BE49-F238E27FC236}">
                    <a16:creationId xmlns:a16="http://schemas.microsoft.com/office/drawing/2014/main" id="{C41053EE-A263-FA41-8DD9-CDDDF0206326}"/>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46" name="Freeform 445">
                <a:extLst>
                  <a:ext uri="{FF2B5EF4-FFF2-40B4-BE49-F238E27FC236}">
                    <a16:creationId xmlns:a16="http://schemas.microsoft.com/office/drawing/2014/main" id="{D415C64D-2354-0743-AE8A-D153851C8EE6}"/>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a:p>
            </p:txBody>
          </p:sp>
          <p:sp>
            <p:nvSpPr>
              <p:cNvPr id="447" name="Freeform 446">
                <a:extLst>
                  <a:ext uri="{FF2B5EF4-FFF2-40B4-BE49-F238E27FC236}">
                    <a16:creationId xmlns:a16="http://schemas.microsoft.com/office/drawing/2014/main" id="{C094F244-116B-FD40-BDA4-7F2867AFEBEA}"/>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48" name="Freeform 447">
                <a:extLst>
                  <a:ext uri="{FF2B5EF4-FFF2-40B4-BE49-F238E27FC236}">
                    <a16:creationId xmlns:a16="http://schemas.microsoft.com/office/drawing/2014/main" id="{9F31D0DC-7544-5A44-9A49-B434E221800D}"/>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49" name="Freeform 448">
                <a:extLst>
                  <a:ext uri="{FF2B5EF4-FFF2-40B4-BE49-F238E27FC236}">
                    <a16:creationId xmlns:a16="http://schemas.microsoft.com/office/drawing/2014/main" id="{CFF80C47-C962-8C4C-B073-3AE607BBA23D}"/>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450" name="Freeform 449">
                <a:extLst>
                  <a:ext uri="{FF2B5EF4-FFF2-40B4-BE49-F238E27FC236}">
                    <a16:creationId xmlns:a16="http://schemas.microsoft.com/office/drawing/2014/main" id="{AE185018-EFFF-6740-91ED-6D412D742B5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51" name="Freeform 450">
                <a:extLst>
                  <a:ext uri="{FF2B5EF4-FFF2-40B4-BE49-F238E27FC236}">
                    <a16:creationId xmlns:a16="http://schemas.microsoft.com/office/drawing/2014/main" id="{8881A57E-3AFD-BA4F-A6CC-D791BE1142F0}"/>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52" name="Freeform 451">
                <a:extLst>
                  <a:ext uri="{FF2B5EF4-FFF2-40B4-BE49-F238E27FC236}">
                    <a16:creationId xmlns:a16="http://schemas.microsoft.com/office/drawing/2014/main" id="{4F8A8B97-6706-374E-8304-7CEB1260CB9D}"/>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53" name="Freeform 452">
                <a:extLst>
                  <a:ext uri="{FF2B5EF4-FFF2-40B4-BE49-F238E27FC236}">
                    <a16:creationId xmlns:a16="http://schemas.microsoft.com/office/drawing/2014/main" id="{B33E3FD6-D6CE-1A43-BDD2-A4D09149073D}"/>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54" name="Freeform 453">
                <a:extLst>
                  <a:ext uri="{FF2B5EF4-FFF2-40B4-BE49-F238E27FC236}">
                    <a16:creationId xmlns:a16="http://schemas.microsoft.com/office/drawing/2014/main" id="{E5A15820-255B-4A44-A51C-BD5B4BC6EF33}"/>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a:p>
            </p:txBody>
          </p:sp>
          <p:sp>
            <p:nvSpPr>
              <p:cNvPr id="455" name="Freeform 454">
                <a:extLst>
                  <a:ext uri="{FF2B5EF4-FFF2-40B4-BE49-F238E27FC236}">
                    <a16:creationId xmlns:a16="http://schemas.microsoft.com/office/drawing/2014/main" id="{144397B4-5A75-FE4E-95D3-FA5EDF6DEE26}"/>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a:p>
            </p:txBody>
          </p:sp>
          <p:sp>
            <p:nvSpPr>
              <p:cNvPr id="456" name="Freeform 455">
                <a:extLst>
                  <a:ext uri="{FF2B5EF4-FFF2-40B4-BE49-F238E27FC236}">
                    <a16:creationId xmlns:a16="http://schemas.microsoft.com/office/drawing/2014/main" id="{D182E3CC-4A76-D741-9017-A3217CB0F8F3}"/>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a:p>
            </p:txBody>
          </p:sp>
          <p:sp>
            <p:nvSpPr>
              <p:cNvPr id="457" name="Freeform 456">
                <a:extLst>
                  <a:ext uri="{FF2B5EF4-FFF2-40B4-BE49-F238E27FC236}">
                    <a16:creationId xmlns:a16="http://schemas.microsoft.com/office/drawing/2014/main" id="{1C533B36-A720-7A43-9CA4-B9F41417F5F7}"/>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58" name="Freeform 457">
                <a:extLst>
                  <a:ext uri="{FF2B5EF4-FFF2-40B4-BE49-F238E27FC236}">
                    <a16:creationId xmlns:a16="http://schemas.microsoft.com/office/drawing/2014/main" id="{D5279A02-939F-9641-A960-029CF5CB830D}"/>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59" name="Freeform 458">
                <a:extLst>
                  <a:ext uri="{FF2B5EF4-FFF2-40B4-BE49-F238E27FC236}">
                    <a16:creationId xmlns:a16="http://schemas.microsoft.com/office/drawing/2014/main" id="{37184DEB-D99A-8943-B435-1BCAFB2CF28A}"/>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60" name="Freeform 459">
                <a:extLst>
                  <a:ext uri="{FF2B5EF4-FFF2-40B4-BE49-F238E27FC236}">
                    <a16:creationId xmlns:a16="http://schemas.microsoft.com/office/drawing/2014/main" id="{6CC58C92-0282-4140-8CA9-3903634AF87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a:p>
            </p:txBody>
          </p:sp>
          <p:sp>
            <p:nvSpPr>
              <p:cNvPr id="461" name="Freeform 460">
                <a:extLst>
                  <a:ext uri="{FF2B5EF4-FFF2-40B4-BE49-F238E27FC236}">
                    <a16:creationId xmlns:a16="http://schemas.microsoft.com/office/drawing/2014/main" id="{D2549500-A3D2-DB4A-A203-3E26DD073755}"/>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62" name="Freeform 461">
                <a:extLst>
                  <a:ext uri="{FF2B5EF4-FFF2-40B4-BE49-F238E27FC236}">
                    <a16:creationId xmlns:a16="http://schemas.microsoft.com/office/drawing/2014/main" id="{8174E691-35E6-4345-81AA-6E09507B2DBF}"/>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63" name="Freeform 462">
                <a:extLst>
                  <a:ext uri="{FF2B5EF4-FFF2-40B4-BE49-F238E27FC236}">
                    <a16:creationId xmlns:a16="http://schemas.microsoft.com/office/drawing/2014/main" id="{84AD1576-145B-C146-B976-E091DE1736CE}"/>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64" name="Freeform 463">
                <a:extLst>
                  <a:ext uri="{FF2B5EF4-FFF2-40B4-BE49-F238E27FC236}">
                    <a16:creationId xmlns:a16="http://schemas.microsoft.com/office/drawing/2014/main" id="{7D6CDBD6-3D3C-E14E-B476-410EB4C511BC}"/>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65" name="Freeform 464">
                <a:extLst>
                  <a:ext uri="{FF2B5EF4-FFF2-40B4-BE49-F238E27FC236}">
                    <a16:creationId xmlns:a16="http://schemas.microsoft.com/office/drawing/2014/main" id="{6AFDEEFE-1970-5942-AF56-0C0E4AAFCE23}"/>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66" name="Freeform 465">
                <a:extLst>
                  <a:ext uri="{FF2B5EF4-FFF2-40B4-BE49-F238E27FC236}">
                    <a16:creationId xmlns:a16="http://schemas.microsoft.com/office/drawing/2014/main" id="{437881F9-8D55-644F-8AE8-D0B363E56419}"/>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a:p>
            </p:txBody>
          </p:sp>
          <p:sp>
            <p:nvSpPr>
              <p:cNvPr id="467" name="Freeform 466">
                <a:extLst>
                  <a:ext uri="{FF2B5EF4-FFF2-40B4-BE49-F238E27FC236}">
                    <a16:creationId xmlns:a16="http://schemas.microsoft.com/office/drawing/2014/main" id="{D3A8F287-433B-264F-A775-81821EB5F6BC}"/>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a:p>
            </p:txBody>
          </p:sp>
          <p:sp>
            <p:nvSpPr>
              <p:cNvPr id="468" name="Freeform 467">
                <a:extLst>
                  <a:ext uri="{FF2B5EF4-FFF2-40B4-BE49-F238E27FC236}">
                    <a16:creationId xmlns:a16="http://schemas.microsoft.com/office/drawing/2014/main" id="{8ECE40B4-A189-D647-85CF-73488B8A80C7}"/>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69" name="Freeform 468">
                <a:extLst>
                  <a:ext uri="{FF2B5EF4-FFF2-40B4-BE49-F238E27FC236}">
                    <a16:creationId xmlns:a16="http://schemas.microsoft.com/office/drawing/2014/main" id="{0468A18B-BC66-F54D-9CF8-05946D9970A8}"/>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470" name="Freeform 469">
                <a:extLst>
                  <a:ext uri="{FF2B5EF4-FFF2-40B4-BE49-F238E27FC236}">
                    <a16:creationId xmlns:a16="http://schemas.microsoft.com/office/drawing/2014/main" id="{A9886420-9974-DB44-8971-3A83737F6AA8}"/>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71" name="Freeform 470">
                <a:extLst>
                  <a:ext uri="{FF2B5EF4-FFF2-40B4-BE49-F238E27FC236}">
                    <a16:creationId xmlns:a16="http://schemas.microsoft.com/office/drawing/2014/main" id="{61357A62-953C-0D40-86CA-EA9713558B1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72" name="Freeform 471">
                <a:extLst>
                  <a:ext uri="{FF2B5EF4-FFF2-40B4-BE49-F238E27FC236}">
                    <a16:creationId xmlns:a16="http://schemas.microsoft.com/office/drawing/2014/main" id="{141B750E-2322-564A-BD7A-14E557A8CC6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73" name="Freeform 472">
                <a:extLst>
                  <a:ext uri="{FF2B5EF4-FFF2-40B4-BE49-F238E27FC236}">
                    <a16:creationId xmlns:a16="http://schemas.microsoft.com/office/drawing/2014/main" id="{78987B1F-431C-7446-8E94-74359D78A20C}"/>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a:p>
            </p:txBody>
          </p:sp>
          <p:sp>
            <p:nvSpPr>
              <p:cNvPr id="474" name="Freeform 473">
                <a:extLst>
                  <a:ext uri="{FF2B5EF4-FFF2-40B4-BE49-F238E27FC236}">
                    <a16:creationId xmlns:a16="http://schemas.microsoft.com/office/drawing/2014/main" id="{7C732DB3-3597-CF42-89E7-4225FA8E55A3}"/>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75" name="Freeform 474">
                <a:extLst>
                  <a:ext uri="{FF2B5EF4-FFF2-40B4-BE49-F238E27FC236}">
                    <a16:creationId xmlns:a16="http://schemas.microsoft.com/office/drawing/2014/main" id="{9035099D-212C-9543-883B-277ABF1AFD7A}"/>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476" name="Freeform 475">
                <a:extLst>
                  <a:ext uri="{FF2B5EF4-FFF2-40B4-BE49-F238E27FC236}">
                    <a16:creationId xmlns:a16="http://schemas.microsoft.com/office/drawing/2014/main" id="{335D510D-1C44-7E48-9603-18E397DF96B9}"/>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a:p>
            </p:txBody>
          </p:sp>
          <p:sp>
            <p:nvSpPr>
              <p:cNvPr id="477" name="Freeform 476">
                <a:extLst>
                  <a:ext uri="{FF2B5EF4-FFF2-40B4-BE49-F238E27FC236}">
                    <a16:creationId xmlns:a16="http://schemas.microsoft.com/office/drawing/2014/main" id="{CDA29EFB-0605-124E-A424-5D5B3249B9E0}"/>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478" name="Freeform 477">
                <a:extLst>
                  <a:ext uri="{FF2B5EF4-FFF2-40B4-BE49-F238E27FC236}">
                    <a16:creationId xmlns:a16="http://schemas.microsoft.com/office/drawing/2014/main" id="{211969A7-62AD-D740-A3CD-3E4B740D22B2}"/>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79" name="Freeform 478">
                <a:extLst>
                  <a:ext uri="{FF2B5EF4-FFF2-40B4-BE49-F238E27FC236}">
                    <a16:creationId xmlns:a16="http://schemas.microsoft.com/office/drawing/2014/main" id="{A02B44A1-3494-3544-883D-C7CC30FEAAFA}"/>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80" name="Freeform 479">
                <a:extLst>
                  <a:ext uri="{FF2B5EF4-FFF2-40B4-BE49-F238E27FC236}">
                    <a16:creationId xmlns:a16="http://schemas.microsoft.com/office/drawing/2014/main" id="{5736816F-C491-754B-9ACE-BCC9BAA4733F}"/>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481" name="Freeform 480">
                <a:extLst>
                  <a:ext uri="{FF2B5EF4-FFF2-40B4-BE49-F238E27FC236}">
                    <a16:creationId xmlns:a16="http://schemas.microsoft.com/office/drawing/2014/main" id="{E9191700-BEA3-F84E-82B5-A1A4FB5E17A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82" name="Freeform 481">
                <a:extLst>
                  <a:ext uri="{FF2B5EF4-FFF2-40B4-BE49-F238E27FC236}">
                    <a16:creationId xmlns:a16="http://schemas.microsoft.com/office/drawing/2014/main" id="{4CFC38C4-3483-1D46-9983-48320A27FB9D}"/>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3" name="Freeform 482">
                <a:extLst>
                  <a:ext uri="{FF2B5EF4-FFF2-40B4-BE49-F238E27FC236}">
                    <a16:creationId xmlns:a16="http://schemas.microsoft.com/office/drawing/2014/main" id="{3CB5EAE9-E3BC-E646-A986-45414128AA55}"/>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a:p>
            </p:txBody>
          </p:sp>
          <p:sp>
            <p:nvSpPr>
              <p:cNvPr id="484" name="Freeform 483">
                <a:extLst>
                  <a:ext uri="{FF2B5EF4-FFF2-40B4-BE49-F238E27FC236}">
                    <a16:creationId xmlns:a16="http://schemas.microsoft.com/office/drawing/2014/main" id="{99C8C6FD-858D-AA4A-B82D-FBF43942FC6E}"/>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a:p>
            </p:txBody>
          </p:sp>
          <p:sp>
            <p:nvSpPr>
              <p:cNvPr id="485" name="Freeform 484">
                <a:extLst>
                  <a:ext uri="{FF2B5EF4-FFF2-40B4-BE49-F238E27FC236}">
                    <a16:creationId xmlns:a16="http://schemas.microsoft.com/office/drawing/2014/main" id="{145B1660-2827-0C45-B09D-0E53AF1D2111}"/>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6" name="Freeform 485">
                <a:extLst>
                  <a:ext uri="{FF2B5EF4-FFF2-40B4-BE49-F238E27FC236}">
                    <a16:creationId xmlns:a16="http://schemas.microsoft.com/office/drawing/2014/main" id="{C0F54497-6883-3E42-B45C-4D2AAD34F629}"/>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7" name="Freeform 486">
                <a:extLst>
                  <a:ext uri="{FF2B5EF4-FFF2-40B4-BE49-F238E27FC236}">
                    <a16:creationId xmlns:a16="http://schemas.microsoft.com/office/drawing/2014/main" id="{D8F206B0-7C18-1242-94C2-5B88588901B8}"/>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88" name="Freeform 487">
                <a:extLst>
                  <a:ext uri="{FF2B5EF4-FFF2-40B4-BE49-F238E27FC236}">
                    <a16:creationId xmlns:a16="http://schemas.microsoft.com/office/drawing/2014/main" id="{3C5B096B-8913-3747-9E04-07E16FC56228}"/>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89" name="Freeform 488">
                <a:extLst>
                  <a:ext uri="{FF2B5EF4-FFF2-40B4-BE49-F238E27FC236}">
                    <a16:creationId xmlns:a16="http://schemas.microsoft.com/office/drawing/2014/main" id="{2B687F1B-83C2-CD47-94BC-4CDA161CF6A6}"/>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a:p>
            </p:txBody>
          </p:sp>
          <p:sp>
            <p:nvSpPr>
              <p:cNvPr id="490" name="Freeform 489">
                <a:extLst>
                  <a:ext uri="{FF2B5EF4-FFF2-40B4-BE49-F238E27FC236}">
                    <a16:creationId xmlns:a16="http://schemas.microsoft.com/office/drawing/2014/main" id="{DDDA42BC-E92F-F547-A656-5B156DB61AE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491" name="Freeform 490">
                <a:extLst>
                  <a:ext uri="{FF2B5EF4-FFF2-40B4-BE49-F238E27FC236}">
                    <a16:creationId xmlns:a16="http://schemas.microsoft.com/office/drawing/2014/main" id="{7FC22875-BE58-6340-AE03-EB6C42C57AC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92" name="Freeform 491">
                <a:extLst>
                  <a:ext uri="{FF2B5EF4-FFF2-40B4-BE49-F238E27FC236}">
                    <a16:creationId xmlns:a16="http://schemas.microsoft.com/office/drawing/2014/main" id="{0D1981A0-6800-D340-A93D-04539139E90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93" name="Freeform 492">
                <a:extLst>
                  <a:ext uri="{FF2B5EF4-FFF2-40B4-BE49-F238E27FC236}">
                    <a16:creationId xmlns:a16="http://schemas.microsoft.com/office/drawing/2014/main" id="{CA557CFC-5773-3949-8AE6-D025E3438D78}"/>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94" name="Freeform 493">
                <a:extLst>
                  <a:ext uri="{FF2B5EF4-FFF2-40B4-BE49-F238E27FC236}">
                    <a16:creationId xmlns:a16="http://schemas.microsoft.com/office/drawing/2014/main" id="{32BD98D1-A7FE-0144-B178-2B00BCC4E927}"/>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495" name="Freeform 494">
                <a:extLst>
                  <a:ext uri="{FF2B5EF4-FFF2-40B4-BE49-F238E27FC236}">
                    <a16:creationId xmlns:a16="http://schemas.microsoft.com/office/drawing/2014/main" id="{61AD89D8-D658-CA4C-96EC-FC0EF1115F5D}"/>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96" name="Freeform 495">
                <a:extLst>
                  <a:ext uri="{FF2B5EF4-FFF2-40B4-BE49-F238E27FC236}">
                    <a16:creationId xmlns:a16="http://schemas.microsoft.com/office/drawing/2014/main" id="{A72B799B-5417-3D43-851A-C1E245AB0CEF}"/>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497" name="Freeform 496">
                <a:extLst>
                  <a:ext uri="{FF2B5EF4-FFF2-40B4-BE49-F238E27FC236}">
                    <a16:creationId xmlns:a16="http://schemas.microsoft.com/office/drawing/2014/main" id="{C7FF7E36-0E82-5846-90A4-F22487CFABF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98" name="Freeform 497">
                <a:extLst>
                  <a:ext uri="{FF2B5EF4-FFF2-40B4-BE49-F238E27FC236}">
                    <a16:creationId xmlns:a16="http://schemas.microsoft.com/office/drawing/2014/main" id="{54AACBD0-2D5D-5D44-8D5D-A3436E9725CB}"/>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a:p>
            </p:txBody>
          </p:sp>
          <p:sp>
            <p:nvSpPr>
              <p:cNvPr id="499" name="Freeform 498">
                <a:extLst>
                  <a:ext uri="{FF2B5EF4-FFF2-40B4-BE49-F238E27FC236}">
                    <a16:creationId xmlns:a16="http://schemas.microsoft.com/office/drawing/2014/main" id="{3320327F-B4EC-6944-A85E-32B35E527922}"/>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500" name="Freeform 499">
                <a:extLst>
                  <a:ext uri="{FF2B5EF4-FFF2-40B4-BE49-F238E27FC236}">
                    <a16:creationId xmlns:a16="http://schemas.microsoft.com/office/drawing/2014/main" id="{5C99ECB0-2E85-504B-8D78-12DCB3084E0F}"/>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01" name="Freeform 500">
                <a:extLst>
                  <a:ext uri="{FF2B5EF4-FFF2-40B4-BE49-F238E27FC236}">
                    <a16:creationId xmlns:a16="http://schemas.microsoft.com/office/drawing/2014/main" id="{9B4C0D69-30E9-E14D-AA96-1E6E399F1792}"/>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502" name="Freeform 501">
                <a:extLst>
                  <a:ext uri="{FF2B5EF4-FFF2-40B4-BE49-F238E27FC236}">
                    <a16:creationId xmlns:a16="http://schemas.microsoft.com/office/drawing/2014/main" id="{57F52D52-30ED-4C4E-B837-0DB03C8E3B0B}"/>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03" name="Freeform 502">
                <a:extLst>
                  <a:ext uri="{FF2B5EF4-FFF2-40B4-BE49-F238E27FC236}">
                    <a16:creationId xmlns:a16="http://schemas.microsoft.com/office/drawing/2014/main" id="{54C93358-14F2-0840-8D50-7F562B322D1D}"/>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a:p>
            </p:txBody>
          </p:sp>
          <p:sp>
            <p:nvSpPr>
              <p:cNvPr id="504" name="Freeform 503">
                <a:extLst>
                  <a:ext uri="{FF2B5EF4-FFF2-40B4-BE49-F238E27FC236}">
                    <a16:creationId xmlns:a16="http://schemas.microsoft.com/office/drawing/2014/main" id="{AA71873B-314F-5945-8384-4775B3D1B4E2}"/>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505" name="Freeform 504">
                <a:extLst>
                  <a:ext uri="{FF2B5EF4-FFF2-40B4-BE49-F238E27FC236}">
                    <a16:creationId xmlns:a16="http://schemas.microsoft.com/office/drawing/2014/main" id="{DE40AEDB-119C-6849-B8E5-A08871AD4710}"/>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506" name="Freeform 505">
                <a:extLst>
                  <a:ext uri="{FF2B5EF4-FFF2-40B4-BE49-F238E27FC236}">
                    <a16:creationId xmlns:a16="http://schemas.microsoft.com/office/drawing/2014/main" id="{82E18A74-747C-3C47-A497-1583E9356787}"/>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a:p>
            </p:txBody>
          </p:sp>
          <p:sp>
            <p:nvSpPr>
              <p:cNvPr id="507" name="Freeform 506">
                <a:extLst>
                  <a:ext uri="{FF2B5EF4-FFF2-40B4-BE49-F238E27FC236}">
                    <a16:creationId xmlns:a16="http://schemas.microsoft.com/office/drawing/2014/main" id="{B3B4FAD7-4233-C042-88CA-66A4B0B3914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508" name="Freeform 507">
                <a:extLst>
                  <a:ext uri="{FF2B5EF4-FFF2-40B4-BE49-F238E27FC236}">
                    <a16:creationId xmlns:a16="http://schemas.microsoft.com/office/drawing/2014/main" id="{10098714-5E3C-8140-8D25-BFB515E2F9B6}"/>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509" name="Freeform 508">
                <a:extLst>
                  <a:ext uri="{FF2B5EF4-FFF2-40B4-BE49-F238E27FC236}">
                    <a16:creationId xmlns:a16="http://schemas.microsoft.com/office/drawing/2014/main" id="{FD05A8D2-F3C8-CD48-91FC-268AFED378E5}"/>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a:p>
            </p:txBody>
          </p:sp>
          <p:sp>
            <p:nvSpPr>
              <p:cNvPr id="510" name="Freeform 509">
                <a:extLst>
                  <a:ext uri="{FF2B5EF4-FFF2-40B4-BE49-F238E27FC236}">
                    <a16:creationId xmlns:a16="http://schemas.microsoft.com/office/drawing/2014/main" id="{9982287E-A22B-A341-A99F-CEF4417D6B09}"/>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11" name="Freeform 510">
                <a:extLst>
                  <a:ext uri="{FF2B5EF4-FFF2-40B4-BE49-F238E27FC236}">
                    <a16:creationId xmlns:a16="http://schemas.microsoft.com/office/drawing/2014/main" id="{2562BC24-F442-294A-8755-340256195A3F}"/>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a:p>
            </p:txBody>
          </p:sp>
          <p:sp>
            <p:nvSpPr>
              <p:cNvPr id="512" name="Freeform 511">
                <a:extLst>
                  <a:ext uri="{FF2B5EF4-FFF2-40B4-BE49-F238E27FC236}">
                    <a16:creationId xmlns:a16="http://schemas.microsoft.com/office/drawing/2014/main" id="{3BF40BA7-CA72-2649-ADAF-2F56AC9C2C4B}"/>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513" name="Freeform 512">
                <a:extLst>
                  <a:ext uri="{FF2B5EF4-FFF2-40B4-BE49-F238E27FC236}">
                    <a16:creationId xmlns:a16="http://schemas.microsoft.com/office/drawing/2014/main" id="{545F10F3-02C6-6349-9732-DFEF68BDFD82}"/>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514" name="Freeform 513">
                <a:extLst>
                  <a:ext uri="{FF2B5EF4-FFF2-40B4-BE49-F238E27FC236}">
                    <a16:creationId xmlns:a16="http://schemas.microsoft.com/office/drawing/2014/main" id="{12F74D06-9B7F-BD4E-B5E0-08CE0411C497}"/>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15" name="Freeform 514">
                <a:extLst>
                  <a:ext uri="{FF2B5EF4-FFF2-40B4-BE49-F238E27FC236}">
                    <a16:creationId xmlns:a16="http://schemas.microsoft.com/office/drawing/2014/main" id="{06343187-B6F9-0047-A9BD-0740864C4B4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516" name="Freeform 515">
                <a:extLst>
                  <a:ext uri="{FF2B5EF4-FFF2-40B4-BE49-F238E27FC236}">
                    <a16:creationId xmlns:a16="http://schemas.microsoft.com/office/drawing/2014/main" id="{44627075-BAD2-694B-8491-3202875CFF04}"/>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17" name="Freeform 516">
                <a:extLst>
                  <a:ext uri="{FF2B5EF4-FFF2-40B4-BE49-F238E27FC236}">
                    <a16:creationId xmlns:a16="http://schemas.microsoft.com/office/drawing/2014/main" id="{851A138C-C3EE-5646-88C3-BBF9151F373A}"/>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18" name="Freeform 517">
                <a:extLst>
                  <a:ext uri="{FF2B5EF4-FFF2-40B4-BE49-F238E27FC236}">
                    <a16:creationId xmlns:a16="http://schemas.microsoft.com/office/drawing/2014/main" id="{15906F87-89D8-CA41-9339-33F31C6688CA}"/>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a:p>
            </p:txBody>
          </p:sp>
          <p:sp>
            <p:nvSpPr>
              <p:cNvPr id="519" name="Freeform 518">
                <a:extLst>
                  <a:ext uri="{FF2B5EF4-FFF2-40B4-BE49-F238E27FC236}">
                    <a16:creationId xmlns:a16="http://schemas.microsoft.com/office/drawing/2014/main" id="{88E42F76-F53B-B144-A4C2-26FC14D27372}"/>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20" name="Freeform 519">
                <a:extLst>
                  <a:ext uri="{FF2B5EF4-FFF2-40B4-BE49-F238E27FC236}">
                    <a16:creationId xmlns:a16="http://schemas.microsoft.com/office/drawing/2014/main" id="{830FC3D0-6782-D641-B1BB-2F8EB2E17772}"/>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521" name="Freeform 520">
                <a:extLst>
                  <a:ext uri="{FF2B5EF4-FFF2-40B4-BE49-F238E27FC236}">
                    <a16:creationId xmlns:a16="http://schemas.microsoft.com/office/drawing/2014/main" id="{FE7E08E8-EEAF-3F40-9453-54BDADFAE9EB}"/>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a:p>
            </p:txBody>
          </p:sp>
          <p:sp>
            <p:nvSpPr>
              <p:cNvPr id="522" name="Freeform 521">
                <a:extLst>
                  <a:ext uri="{FF2B5EF4-FFF2-40B4-BE49-F238E27FC236}">
                    <a16:creationId xmlns:a16="http://schemas.microsoft.com/office/drawing/2014/main" id="{C3C9352D-C1F7-DA4D-A893-AED7C842214D}"/>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a:p>
            </p:txBody>
          </p:sp>
          <p:sp>
            <p:nvSpPr>
              <p:cNvPr id="523" name="Freeform 522">
                <a:extLst>
                  <a:ext uri="{FF2B5EF4-FFF2-40B4-BE49-F238E27FC236}">
                    <a16:creationId xmlns:a16="http://schemas.microsoft.com/office/drawing/2014/main" id="{C582A5E5-550D-E141-9BFE-257F7C50CA12}"/>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a:p>
            </p:txBody>
          </p:sp>
          <p:sp>
            <p:nvSpPr>
              <p:cNvPr id="524" name="Freeform 523">
                <a:extLst>
                  <a:ext uri="{FF2B5EF4-FFF2-40B4-BE49-F238E27FC236}">
                    <a16:creationId xmlns:a16="http://schemas.microsoft.com/office/drawing/2014/main" id="{71A6D2B1-5076-2343-B866-C58399D39F54}"/>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25" name="Freeform 524">
                <a:extLst>
                  <a:ext uri="{FF2B5EF4-FFF2-40B4-BE49-F238E27FC236}">
                    <a16:creationId xmlns:a16="http://schemas.microsoft.com/office/drawing/2014/main" id="{14DAA62E-8C09-E143-AC3D-2F58F630CD92}"/>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526" name="Freeform 525">
                <a:extLst>
                  <a:ext uri="{FF2B5EF4-FFF2-40B4-BE49-F238E27FC236}">
                    <a16:creationId xmlns:a16="http://schemas.microsoft.com/office/drawing/2014/main" id="{002AE351-3962-E44E-9001-1F67737709A4}"/>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27" name="Freeform 526">
                <a:extLst>
                  <a:ext uri="{FF2B5EF4-FFF2-40B4-BE49-F238E27FC236}">
                    <a16:creationId xmlns:a16="http://schemas.microsoft.com/office/drawing/2014/main" id="{0F1C1794-E8E8-7D4C-B736-AA99B621C40D}"/>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528" name="Freeform 527">
                <a:extLst>
                  <a:ext uri="{FF2B5EF4-FFF2-40B4-BE49-F238E27FC236}">
                    <a16:creationId xmlns:a16="http://schemas.microsoft.com/office/drawing/2014/main" id="{A60B4046-007C-544C-B046-F7DD5C17E09D}"/>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529" name="Freeform 528">
                <a:extLst>
                  <a:ext uri="{FF2B5EF4-FFF2-40B4-BE49-F238E27FC236}">
                    <a16:creationId xmlns:a16="http://schemas.microsoft.com/office/drawing/2014/main" id="{8D2EF702-6D4A-664A-A0FB-B24FF11F7C01}"/>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30" name="Freeform 529">
                <a:extLst>
                  <a:ext uri="{FF2B5EF4-FFF2-40B4-BE49-F238E27FC236}">
                    <a16:creationId xmlns:a16="http://schemas.microsoft.com/office/drawing/2014/main" id="{C7B86148-5F33-B745-A1CE-AF8874FD68DC}"/>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531" name="Freeform 530">
                <a:extLst>
                  <a:ext uri="{FF2B5EF4-FFF2-40B4-BE49-F238E27FC236}">
                    <a16:creationId xmlns:a16="http://schemas.microsoft.com/office/drawing/2014/main" id="{14597E09-7DCC-944F-B066-4F06C697F776}"/>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32" name="Freeform 531">
                <a:extLst>
                  <a:ext uri="{FF2B5EF4-FFF2-40B4-BE49-F238E27FC236}">
                    <a16:creationId xmlns:a16="http://schemas.microsoft.com/office/drawing/2014/main" id="{C633D301-E0C0-8C49-AAAC-0F9A0963BE29}"/>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33" name="Freeform 532">
                <a:extLst>
                  <a:ext uri="{FF2B5EF4-FFF2-40B4-BE49-F238E27FC236}">
                    <a16:creationId xmlns:a16="http://schemas.microsoft.com/office/drawing/2014/main" id="{E0F957D8-3E10-6F4B-8E64-731B60E016FF}"/>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34" name="Freeform 533">
                <a:extLst>
                  <a:ext uri="{FF2B5EF4-FFF2-40B4-BE49-F238E27FC236}">
                    <a16:creationId xmlns:a16="http://schemas.microsoft.com/office/drawing/2014/main" id="{24490697-2175-2A47-9210-1BEE4A70C7FD}"/>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35" name="Freeform 534">
                <a:extLst>
                  <a:ext uri="{FF2B5EF4-FFF2-40B4-BE49-F238E27FC236}">
                    <a16:creationId xmlns:a16="http://schemas.microsoft.com/office/drawing/2014/main" id="{48B02D48-B83E-7148-ADFA-3FE5281AB3A2}"/>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36" name="Freeform 535">
                <a:extLst>
                  <a:ext uri="{FF2B5EF4-FFF2-40B4-BE49-F238E27FC236}">
                    <a16:creationId xmlns:a16="http://schemas.microsoft.com/office/drawing/2014/main" id="{070EDD7B-3A59-2B47-B8EE-39C938ED7C26}"/>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537" name="Freeform 536">
                <a:extLst>
                  <a:ext uri="{FF2B5EF4-FFF2-40B4-BE49-F238E27FC236}">
                    <a16:creationId xmlns:a16="http://schemas.microsoft.com/office/drawing/2014/main" id="{DDC5A4A6-F126-BA4E-BB8E-36CF548FCC24}"/>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38" name="Freeform 537">
                <a:extLst>
                  <a:ext uri="{FF2B5EF4-FFF2-40B4-BE49-F238E27FC236}">
                    <a16:creationId xmlns:a16="http://schemas.microsoft.com/office/drawing/2014/main" id="{3FC07237-89DC-F64E-ADB2-19EC0F71CE88}"/>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a:p>
            </p:txBody>
          </p:sp>
          <p:sp>
            <p:nvSpPr>
              <p:cNvPr id="539" name="Freeform 538">
                <a:extLst>
                  <a:ext uri="{FF2B5EF4-FFF2-40B4-BE49-F238E27FC236}">
                    <a16:creationId xmlns:a16="http://schemas.microsoft.com/office/drawing/2014/main" id="{90B29868-A4AC-9042-BB1E-D4CBA2CEA4FA}"/>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540" name="Freeform 539">
                <a:extLst>
                  <a:ext uri="{FF2B5EF4-FFF2-40B4-BE49-F238E27FC236}">
                    <a16:creationId xmlns:a16="http://schemas.microsoft.com/office/drawing/2014/main" id="{89E8F72E-D3BD-6844-9299-2860EB6333E9}"/>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41" name="Freeform 540">
                <a:extLst>
                  <a:ext uri="{FF2B5EF4-FFF2-40B4-BE49-F238E27FC236}">
                    <a16:creationId xmlns:a16="http://schemas.microsoft.com/office/drawing/2014/main" id="{CE62ADE7-D47B-E04C-810E-C42AE0F90BEF}"/>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42" name="Freeform 541">
                <a:extLst>
                  <a:ext uri="{FF2B5EF4-FFF2-40B4-BE49-F238E27FC236}">
                    <a16:creationId xmlns:a16="http://schemas.microsoft.com/office/drawing/2014/main" id="{771F567F-7F4C-9F41-B81E-8A951B94401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43" name="Freeform 542">
                <a:extLst>
                  <a:ext uri="{FF2B5EF4-FFF2-40B4-BE49-F238E27FC236}">
                    <a16:creationId xmlns:a16="http://schemas.microsoft.com/office/drawing/2014/main" id="{B2D9FA0C-0D26-0940-AFBB-752459954DCB}"/>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44" name="Freeform 543">
                <a:extLst>
                  <a:ext uri="{FF2B5EF4-FFF2-40B4-BE49-F238E27FC236}">
                    <a16:creationId xmlns:a16="http://schemas.microsoft.com/office/drawing/2014/main" id="{83682336-9CF6-6444-8E5B-1FF576C5E9E4}"/>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45" name="Freeform 544">
                <a:extLst>
                  <a:ext uri="{FF2B5EF4-FFF2-40B4-BE49-F238E27FC236}">
                    <a16:creationId xmlns:a16="http://schemas.microsoft.com/office/drawing/2014/main" id="{30B852B4-B031-054D-A853-C5D7DEBACE43}"/>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a:p>
            </p:txBody>
          </p:sp>
          <p:sp>
            <p:nvSpPr>
              <p:cNvPr id="546" name="Freeform 545">
                <a:extLst>
                  <a:ext uri="{FF2B5EF4-FFF2-40B4-BE49-F238E27FC236}">
                    <a16:creationId xmlns:a16="http://schemas.microsoft.com/office/drawing/2014/main" id="{70CF2536-6E61-844C-B386-3B7F89EA581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547" name="Freeform 546">
                <a:extLst>
                  <a:ext uri="{FF2B5EF4-FFF2-40B4-BE49-F238E27FC236}">
                    <a16:creationId xmlns:a16="http://schemas.microsoft.com/office/drawing/2014/main" id="{3EC4EE4C-0849-2E44-98F7-1CFEFB456771}"/>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48" name="Freeform 547">
                <a:extLst>
                  <a:ext uri="{FF2B5EF4-FFF2-40B4-BE49-F238E27FC236}">
                    <a16:creationId xmlns:a16="http://schemas.microsoft.com/office/drawing/2014/main" id="{31C34EC1-F4B3-E74E-8833-668F9DF96A8B}"/>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49" name="Freeform 548">
                <a:extLst>
                  <a:ext uri="{FF2B5EF4-FFF2-40B4-BE49-F238E27FC236}">
                    <a16:creationId xmlns:a16="http://schemas.microsoft.com/office/drawing/2014/main" id="{B029654F-18D8-4041-96CC-3D06ADA97D06}"/>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50" name="Freeform 549">
                <a:extLst>
                  <a:ext uri="{FF2B5EF4-FFF2-40B4-BE49-F238E27FC236}">
                    <a16:creationId xmlns:a16="http://schemas.microsoft.com/office/drawing/2014/main" id="{85ADFCA4-47E7-8447-AFC3-D89193327224}"/>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51" name="Freeform 550">
                <a:extLst>
                  <a:ext uri="{FF2B5EF4-FFF2-40B4-BE49-F238E27FC236}">
                    <a16:creationId xmlns:a16="http://schemas.microsoft.com/office/drawing/2014/main" id="{4ED216B5-8C41-484F-81FA-922F5E3F695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52" name="Freeform 551">
                <a:extLst>
                  <a:ext uri="{FF2B5EF4-FFF2-40B4-BE49-F238E27FC236}">
                    <a16:creationId xmlns:a16="http://schemas.microsoft.com/office/drawing/2014/main" id="{0516A50E-2087-7441-9621-4802DB9187BE}"/>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53" name="Freeform 552">
                <a:extLst>
                  <a:ext uri="{FF2B5EF4-FFF2-40B4-BE49-F238E27FC236}">
                    <a16:creationId xmlns:a16="http://schemas.microsoft.com/office/drawing/2014/main" id="{27696F66-4E3D-3548-9BDB-6F67ADDC8BA0}"/>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554" name="Freeform 553">
                <a:extLst>
                  <a:ext uri="{FF2B5EF4-FFF2-40B4-BE49-F238E27FC236}">
                    <a16:creationId xmlns:a16="http://schemas.microsoft.com/office/drawing/2014/main" id="{92C08F4F-8C7C-C945-95A1-C2427BEE7CC1}"/>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55" name="Freeform 554">
                <a:extLst>
                  <a:ext uri="{FF2B5EF4-FFF2-40B4-BE49-F238E27FC236}">
                    <a16:creationId xmlns:a16="http://schemas.microsoft.com/office/drawing/2014/main" id="{B5F647A4-A207-ED44-B338-274D2848A94D}"/>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56" name="Freeform 555">
                <a:extLst>
                  <a:ext uri="{FF2B5EF4-FFF2-40B4-BE49-F238E27FC236}">
                    <a16:creationId xmlns:a16="http://schemas.microsoft.com/office/drawing/2014/main" id="{F18D8ABC-A2ED-3B4F-B5E1-18610EA9DE41}"/>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557" name="Freeform 556">
                <a:extLst>
                  <a:ext uri="{FF2B5EF4-FFF2-40B4-BE49-F238E27FC236}">
                    <a16:creationId xmlns:a16="http://schemas.microsoft.com/office/drawing/2014/main" id="{63C26F26-B997-8145-9BBC-9DBE49F1F0E7}"/>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a:p>
            </p:txBody>
          </p:sp>
          <p:sp>
            <p:nvSpPr>
              <p:cNvPr id="558" name="Freeform 557">
                <a:extLst>
                  <a:ext uri="{FF2B5EF4-FFF2-40B4-BE49-F238E27FC236}">
                    <a16:creationId xmlns:a16="http://schemas.microsoft.com/office/drawing/2014/main" id="{9EDDAE77-87C7-5E4C-B267-45493B7E2560}"/>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59" name="Freeform 558">
                <a:extLst>
                  <a:ext uri="{FF2B5EF4-FFF2-40B4-BE49-F238E27FC236}">
                    <a16:creationId xmlns:a16="http://schemas.microsoft.com/office/drawing/2014/main" id="{9FC1AB19-1C55-8A4A-8F85-6B7622D99477}"/>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60" name="Freeform 559">
                <a:extLst>
                  <a:ext uri="{FF2B5EF4-FFF2-40B4-BE49-F238E27FC236}">
                    <a16:creationId xmlns:a16="http://schemas.microsoft.com/office/drawing/2014/main" id="{02A90C37-7C2F-F741-802B-31E9B08CAF90}"/>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61" name="Freeform 560">
                <a:extLst>
                  <a:ext uri="{FF2B5EF4-FFF2-40B4-BE49-F238E27FC236}">
                    <a16:creationId xmlns:a16="http://schemas.microsoft.com/office/drawing/2014/main" id="{72E2FA45-5E0A-9E40-BD4A-50255D300EA7}"/>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a:p>
            </p:txBody>
          </p:sp>
        </p:grpSp>
      </p:grpSp>
      <p:sp>
        <p:nvSpPr>
          <p:cNvPr id="642" name="Text Placeholder 32">
            <a:extLst>
              <a:ext uri="{FF2B5EF4-FFF2-40B4-BE49-F238E27FC236}">
                <a16:creationId xmlns:a16="http://schemas.microsoft.com/office/drawing/2014/main" id="{76337943-5F68-DC4E-93A3-EB4680D5B7E6}"/>
              </a:ext>
            </a:extLst>
          </p:cNvPr>
          <p:cNvSpPr>
            <a:spLocks noGrp="1"/>
          </p:cNvSpPr>
          <p:nvPr>
            <p:ph type="body" sz="quarter" idx="46" hasCustomPrompt="1"/>
          </p:nvPr>
        </p:nvSpPr>
        <p:spPr>
          <a:xfrm>
            <a:off x="588201" y="1419577"/>
            <a:ext cx="5217513" cy="1765482"/>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643" name="Text Placeholder 32">
            <a:extLst>
              <a:ext uri="{FF2B5EF4-FFF2-40B4-BE49-F238E27FC236}">
                <a16:creationId xmlns:a16="http://schemas.microsoft.com/office/drawing/2014/main" id="{DF7C6F0B-1BC3-9746-9AA7-6264FD7B9DDC}"/>
              </a:ext>
            </a:extLst>
          </p:cNvPr>
          <p:cNvSpPr>
            <a:spLocks noGrp="1"/>
          </p:cNvSpPr>
          <p:nvPr>
            <p:ph type="body" sz="quarter" idx="30" hasCustomPrompt="1"/>
          </p:nvPr>
        </p:nvSpPr>
        <p:spPr>
          <a:xfrm>
            <a:off x="570165" y="643386"/>
            <a:ext cx="5231585" cy="743603"/>
          </a:xfrm>
        </p:spPr>
        <p:txBody>
          <a:bodyP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644" name="Straight Connector 643">
            <a:extLst>
              <a:ext uri="{FF2B5EF4-FFF2-40B4-BE49-F238E27FC236}">
                <a16:creationId xmlns:a16="http://schemas.microsoft.com/office/drawing/2014/main" id="{E8BE033D-1EB3-D049-B46B-6E506E86BD06}"/>
              </a:ext>
            </a:extLst>
          </p:cNvPr>
          <p:cNvCxnSpPr>
            <a:cxnSpLocks/>
          </p:cNvCxnSpPr>
          <p:nvPr userDrawn="1"/>
        </p:nvCxnSpPr>
        <p:spPr>
          <a:xfrm>
            <a:off x="685192" y="1118532"/>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645" name="Text Placeholder 32">
            <a:extLst>
              <a:ext uri="{FF2B5EF4-FFF2-40B4-BE49-F238E27FC236}">
                <a16:creationId xmlns:a16="http://schemas.microsoft.com/office/drawing/2014/main" id="{3898DD2C-26F4-774B-9DED-65DF943D187E}"/>
              </a:ext>
            </a:extLst>
          </p:cNvPr>
          <p:cNvSpPr>
            <a:spLocks noGrp="1"/>
          </p:cNvSpPr>
          <p:nvPr>
            <p:ph type="body" sz="quarter" idx="32" hasCustomPrompt="1"/>
          </p:nvPr>
        </p:nvSpPr>
        <p:spPr>
          <a:xfrm>
            <a:off x="588201" y="3309278"/>
            <a:ext cx="5217513" cy="2409352"/>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cxnSp>
        <p:nvCxnSpPr>
          <p:cNvPr id="651" name="Straight Connector 650">
            <a:extLst>
              <a:ext uri="{FF2B5EF4-FFF2-40B4-BE49-F238E27FC236}">
                <a16:creationId xmlns:a16="http://schemas.microsoft.com/office/drawing/2014/main" id="{F5625A6A-CF12-1E48-84F6-9A06BAFC2762}"/>
              </a:ext>
            </a:extLst>
          </p:cNvPr>
          <p:cNvCxnSpPr>
            <a:cxnSpLocks/>
          </p:cNvCxnSpPr>
          <p:nvPr userDrawn="1"/>
        </p:nvCxnSpPr>
        <p:spPr>
          <a:xfrm>
            <a:off x="3128944" y="9064210"/>
            <a:ext cx="440574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652" name="Graphic 4">
            <a:extLst>
              <a:ext uri="{FF2B5EF4-FFF2-40B4-BE49-F238E27FC236}">
                <a16:creationId xmlns:a16="http://schemas.microsoft.com/office/drawing/2014/main" id="{4FB977DB-74F3-124A-B4A7-5A563A3B9593}"/>
              </a:ext>
            </a:extLst>
          </p:cNvPr>
          <p:cNvSpPr/>
          <p:nvPr userDrawn="1"/>
        </p:nvSpPr>
        <p:spPr>
          <a:xfrm rot="10800000">
            <a:off x="-12014" y="8856327"/>
            <a:ext cx="3371889" cy="42749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653" name="Rectangle 652">
            <a:extLst>
              <a:ext uri="{FF2B5EF4-FFF2-40B4-BE49-F238E27FC236}">
                <a16:creationId xmlns:a16="http://schemas.microsoft.com/office/drawing/2014/main" id="{AC6854EC-1E20-1C47-95BF-CD0A3CEE5BFD}"/>
              </a:ext>
            </a:extLst>
          </p:cNvPr>
          <p:cNvSpPr/>
          <p:nvPr userDrawn="1"/>
        </p:nvSpPr>
        <p:spPr>
          <a:xfrm>
            <a:off x="180316" y="8856327"/>
            <a:ext cx="2987228" cy="400110"/>
          </a:xfrm>
          <a:prstGeom prst="rect">
            <a:avLst/>
          </a:prstGeom>
        </p:spPr>
        <p:txBody>
          <a:bodyPr wrap="none">
            <a:spAutoFit/>
          </a:bodyPr>
          <a:lstStyle/>
          <a:p>
            <a:pPr algn="ctr"/>
            <a:r>
              <a:rPr lang="en-US" sz="2000" dirty="0" err="1">
                <a:solidFill>
                  <a:schemeClr val="bg1"/>
                </a:solidFill>
                <a:latin typeface="Calibri" panose="020F0502020204030204" pitchFamily="34" charset="0"/>
                <a:cs typeface="Calibri" panose="020F0502020204030204" pitchFamily="34" charset="0"/>
              </a:rPr>
              <a:t>www.</a:t>
            </a:r>
            <a:r>
              <a:rPr lang="en-US" sz="2000" b="1" i="0" dirty="0" err="1">
                <a:solidFill>
                  <a:schemeClr val="bg1"/>
                </a:solidFill>
                <a:latin typeface="Calibri" panose="020F0502020204030204" pitchFamily="34" charset="0"/>
                <a:cs typeface="Calibri" panose="020F0502020204030204" pitchFamily="34" charset="0"/>
              </a:rPr>
              <a:t>enterprisecentres</a:t>
            </a:r>
            <a:r>
              <a:rPr lang="en-US" sz="2000" dirty="0" err="1">
                <a:solidFill>
                  <a:schemeClr val="bg1"/>
                </a:solidFill>
                <a:latin typeface="Calibri" panose="020F0502020204030204" pitchFamily="34" charset="0"/>
                <a:cs typeface="Calibri" panose="020F0502020204030204" pitchFamily="34" charset="0"/>
              </a:rPr>
              <a:t>.eu</a:t>
            </a:r>
            <a:endParaRPr lang="en-US" sz="2000" dirty="0">
              <a:solidFill>
                <a:schemeClr val="bg1"/>
              </a:solidFill>
              <a:latin typeface="Calibri" panose="020F0502020204030204" pitchFamily="34" charset="0"/>
              <a:cs typeface="Calibri" panose="020F0502020204030204" pitchFamily="34" charset="0"/>
            </a:endParaRPr>
          </a:p>
        </p:txBody>
      </p:sp>
      <p:grpSp>
        <p:nvGrpSpPr>
          <p:cNvPr id="654" name="Group 653">
            <a:extLst>
              <a:ext uri="{FF2B5EF4-FFF2-40B4-BE49-F238E27FC236}">
                <a16:creationId xmlns:a16="http://schemas.microsoft.com/office/drawing/2014/main" id="{3F766F92-1BBD-8A42-AC36-C55B82CAEDCB}"/>
              </a:ext>
            </a:extLst>
          </p:cNvPr>
          <p:cNvGrpSpPr/>
          <p:nvPr userDrawn="1"/>
        </p:nvGrpSpPr>
        <p:grpSpPr>
          <a:xfrm>
            <a:off x="4165148" y="9487424"/>
            <a:ext cx="2820444" cy="872123"/>
            <a:chOff x="401594" y="4562689"/>
            <a:chExt cx="5459576" cy="1688181"/>
          </a:xfrm>
        </p:grpSpPr>
        <p:pic>
          <p:nvPicPr>
            <p:cNvPr id="655" name="Picture 654">
              <a:extLst>
                <a:ext uri="{FF2B5EF4-FFF2-40B4-BE49-F238E27FC236}">
                  <a16:creationId xmlns:a16="http://schemas.microsoft.com/office/drawing/2014/main" id="{C71FAB60-449A-E648-B5DE-734459C0E339}"/>
                </a:ext>
              </a:extLst>
            </p:cNvPr>
            <p:cNvPicPr>
              <a:picLocks noChangeAspect="1"/>
            </p:cNvPicPr>
            <p:nvPr/>
          </p:nvPicPr>
          <p:blipFill rotWithShape="1">
            <a:blip r:embed="rId2" cstate="screen">
              <a:duotone>
                <a:schemeClr val="bg2">
                  <a:shade val="45000"/>
                  <a:satMod val="135000"/>
                </a:schemeClr>
                <a:prstClr val="white"/>
              </a:duotone>
              <a:extLst>
                <a:ext uri="{BEBA8EAE-BF5A-486C-A8C5-ECC9F3942E4B}">
                  <a14:imgProps xmlns:a14="http://schemas.microsoft.com/office/drawing/2010/main">
                    <a14:imgLayer r:embed="rId3">
                      <a14:imgEffect>
                        <a14:brightnessContrast contrast="100000"/>
                      </a14:imgEffect>
                    </a14:imgLayer>
                  </a14:imgProps>
                </a:ext>
                <a:ext uri="{28A0092B-C50C-407E-A947-70E740481C1C}">
                  <a14:useLocalDpi xmlns:a14="http://schemas.microsoft.com/office/drawing/2010/main"/>
                </a:ext>
              </a:extLst>
            </a:blip>
            <a:srcRect/>
            <a:stretch/>
          </p:blipFill>
          <p:spPr>
            <a:xfrm>
              <a:off x="421068" y="5377577"/>
              <a:ext cx="1633365" cy="865029"/>
            </a:xfrm>
            <a:prstGeom prst="rect">
              <a:avLst/>
            </a:prstGeom>
          </p:spPr>
        </p:pic>
        <p:pic>
          <p:nvPicPr>
            <p:cNvPr id="656" name="Picture 655">
              <a:extLst>
                <a:ext uri="{FF2B5EF4-FFF2-40B4-BE49-F238E27FC236}">
                  <a16:creationId xmlns:a16="http://schemas.microsoft.com/office/drawing/2014/main" id="{79C7E392-DE36-4C4A-9127-7965C55938DB}"/>
                </a:ext>
              </a:extLst>
            </p:cNvPr>
            <p:cNvPicPr>
              <a:picLocks noChangeAspect="1"/>
            </p:cNvPicPr>
            <p:nvPr/>
          </p:nvPicPr>
          <p:blipFill rotWithShape="1">
            <a:blip r:embed="rId4" cstate="screen">
              <a:duotone>
                <a:schemeClr val="bg2">
                  <a:shade val="45000"/>
                  <a:satMod val="135000"/>
                </a:schemeClr>
                <a:prstClr val="white"/>
              </a:duotone>
              <a:extLst>
                <a:ext uri="{BEBA8EAE-BF5A-486C-A8C5-ECC9F3942E4B}">
                  <a14:imgProps xmlns:a14="http://schemas.microsoft.com/office/drawing/2010/main">
                    <a14:imgLayer r:embed="rId5">
                      <a14:imgEffect>
                        <a14:brightnessContrast contrast="-27000"/>
                      </a14:imgEffect>
                    </a14:imgLayer>
                  </a14:imgProps>
                </a:ext>
                <a:ext uri="{28A0092B-C50C-407E-A947-70E740481C1C}">
                  <a14:useLocalDpi xmlns:a14="http://schemas.microsoft.com/office/drawing/2010/main"/>
                </a:ext>
              </a:extLst>
            </a:blip>
            <a:srcRect/>
            <a:stretch/>
          </p:blipFill>
          <p:spPr>
            <a:xfrm>
              <a:off x="4351716" y="4562689"/>
              <a:ext cx="1481726" cy="840051"/>
            </a:xfrm>
            <a:prstGeom prst="rect">
              <a:avLst/>
            </a:prstGeom>
          </p:spPr>
        </p:pic>
        <p:pic>
          <p:nvPicPr>
            <p:cNvPr id="657" name="Picture 656">
              <a:extLst>
                <a:ext uri="{FF2B5EF4-FFF2-40B4-BE49-F238E27FC236}">
                  <a16:creationId xmlns:a16="http://schemas.microsoft.com/office/drawing/2014/main" id="{785B7308-EC8D-C74C-87FC-EB5F6A713F6D}"/>
                </a:ext>
              </a:extLst>
            </p:cNvPr>
            <p:cNvPicPr>
              <a:picLocks noChangeAspect="1"/>
            </p:cNvPicPr>
            <p:nvPr/>
          </p:nvPicPr>
          <p:blipFill rotWithShape="1">
            <a:blip r:embed="rId6"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2626312" y="4567050"/>
              <a:ext cx="1619332" cy="789880"/>
            </a:xfrm>
            <a:prstGeom prst="rect">
              <a:avLst/>
            </a:prstGeom>
          </p:spPr>
        </p:pic>
        <p:pic>
          <p:nvPicPr>
            <p:cNvPr id="658" name="Picture 657">
              <a:extLst>
                <a:ext uri="{FF2B5EF4-FFF2-40B4-BE49-F238E27FC236}">
                  <a16:creationId xmlns:a16="http://schemas.microsoft.com/office/drawing/2014/main" id="{2CD215E0-106E-E848-BE5F-E2EDAE43F5C3}"/>
                </a:ext>
              </a:extLst>
            </p:cNvPr>
            <p:cNvPicPr>
              <a:picLocks noChangeAspect="1"/>
            </p:cNvPicPr>
            <p:nvPr/>
          </p:nvPicPr>
          <p:blipFill rotWithShape="1">
            <a:blip r:embed="rId7" cstate="screen">
              <a:duotone>
                <a:schemeClr val="bg2">
                  <a:shade val="45000"/>
                  <a:satMod val="135000"/>
                </a:schemeClr>
                <a:prstClr val="white"/>
              </a:duotone>
              <a:extLst>
                <a:ext uri="{BEBA8EAE-BF5A-486C-A8C5-ECC9F3942E4B}">
                  <a14:imgProps xmlns:a14="http://schemas.microsoft.com/office/drawing/2010/main">
                    <a14:imgLayer r:embed="rId8">
                      <a14:imgEffect>
                        <a14:brightnessContrast contrast="100000"/>
                      </a14:imgEffect>
                    </a14:imgLayer>
                  </a14:imgProps>
                </a:ext>
                <a:ext uri="{28A0092B-C50C-407E-A947-70E740481C1C}">
                  <a14:useLocalDpi xmlns:a14="http://schemas.microsoft.com/office/drawing/2010/main"/>
                </a:ext>
              </a:extLst>
            </a:blip>
            <a:srcRect/>
            <a:stretch/>
          </p:blipFill>
          <p:spPr>
            <a:xfrm>
              <a:off x="2041785" y="5550610"/>
              <a:ext cx="2044656" cy="668976"/>
            </a:xfrm>
            <a:prstGeom prst="rect">
              <a:avLst/>
            </a:prstGeom>
          </p:spPr>
        </p:pic>
        <p:pic>
          <p:nvPicPr>
            <p:cNvPr id="659" name="Picture 658">
              <a:extLst>
                <a:ext uri="{FF2B5EF4-FFF2-40B4-BE49-F238E27FC236}">
                  <a16:creationId xmlns:a16="http://schemas.microsoft.com/office/drawing/2014/main" id="{FA6BF9BB-1681-7443-B2F9-F91707A2A751}"/>
                </a:ext>
              </a:extLst>
            </p:cNvPr>
            <p:cNvPicPr>
              <a:picLocks noChangeAspect="1"/>
            </p:cNvPicPr>
            <p:nvPr/>
          </p:nvPicPr>
          <p:blipFill rotWithShape="1">
            <a:blip r:embed="rId9" cstate="screen">
              <a:duotone>
                <a:schemeClr val="bg2">
                  <a:shade val="45000"/>
                  <a:satMod val="135000"/>
                </a:schemeClr>
                <a:prstClr val="white"/>
              </a:duotone>
              <a:extLst>
                <a:ext uri="{BEBA8EAE-BF5A-486C-A8C5-ECC9F3942E4B}">
                  <a14:imgProps xmlns:a14="http://schemas.microsoft.com/office/drawing/2010/main">
                    <a14:imgLayer r:embed="rId10">
                      <a14:imgEffect>
                        <a14:colorTemperature colorTemp="1500"/>
                      </a14:imgEffect>
                      <a14:imgEffect>
                        <a14:saturation sat="400000"/>
                      </a14:imgEffect>
                      <a14:imgEffect>
                        <a14:brightnessContrast bright="15000" contrast="50000"/>
                      </a14:imgEffect>
                    </a14:imgLayer>
                  </a14:imgProps>
                </a:ext>
                <a:ext uri="{28A0092B-C50C-407E-A947-70E740481C1C}">
                  <a14:useLocalDpi xmlns:a14="http://schemas.microsoft.com/office/drawing/2010/main"/>
                </a:ext>
              </a:extLst>
            </a:blip>
            <a:srcRect/>
            <a:stretch/>
          </p:blipFill>
          <p:spPr>
            <a:xfrm>
              <a:off x="4076526" y="5512811"/>
              <a:ext cx="1784644" cy="738059"/>
            </a:xfrm>
            <a:prstGeom prst="rect">
              <a:avLst/>
            </a:prstGeom>
          </p:spPr>
        </p:pic>
        <p:pic>
          <p:nvPicPr>
            <p:cNvPr id="660" name="Picture 659">
              <a:extLst>
                <a:ext uri="{FF2B5EF4-FFF2-40B4-BE49-F238E27FC236}">
                  <a16:creationId xmlns:a16="http://schemas.microsoft.com/office/drawing/2014/main" id="{6A491DFC-2AF1-C84F-8350-8894BE432A53}"/>
                </a:ext>
              </a:extLst>
            </p:cNvPr>
            <p:cNvPicPr>
              <a:picLocks noChangeAspect="1"/>
            </p:cNvPicPr>
            <p:nvPr/>
          </p:nvPicPr>
          <p:blipFill rotWithShape="1">
            <a:blip r:embed="rId11"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401594" y="4681895"/>
              <a:ext cx="2243128" cy="632340"/>
            </a:xfrm>
            <a:prstGeom prst="rect">
              <a:avLst/>
            </a:prstGeom>
          </p:spPr>
        </p:pic>
      </p:grpSp>
    </p:spTree>
    <p:extLst>
      <p:ext uri="{BB962C8B-B14F-4D97-AF65-F5344CB8AC3E}">
        <p14:creationId xmlns:p14="http://schemas.microsoft.com/office/powerpoint/2010/main" val="3587993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79913" y="2524385"/>
            <a:ext cx="6740533" cy="650735"/>
          </a:xfrm>
          <a:prstGeom prst="rect">
            <a:avLst/>
          </a:prstGeom>
        </p:spPr>
        <p:txBody>
          <a:bodyPr>
            <a:noAutofit/>
          </a:bodyPr>
          <a:lstStyle>
            <a:lvl1pPr marL="0" indent="0" algn="r">
              <a:lnSpc>
                <a:spcPct val="10000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508001" y="6639592"/>
            <a:ext cx="6727190" cy="3445989"/>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479913" y="3626736"/>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479913" y="3797816"/>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255453" y="4167318"/>
            <a:ext cx="3711703" cy="1143764"/>
            <a:chOff x="195319" y="2067258"/>
            <a:chExt cx="4278713" cy="992403"/>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67258"/>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70067"/>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59661"/>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479913" y="4200414"/>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479913" y="4371494"/>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479913" y="477417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479913" y="494525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479913" y="534785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479913" y="551893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28386" y="4063591"/>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28344" y="4285284"/>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sp>
        <p:nvSpPr>
          <p:cNvPr id="26" name="Text Box 5">
            <a:extLst>
              <a:ext uri="{FF2B5EF4-FFF2-40B4-BE49-F238E27FC236}">
                <a16:creationId xmlns:a16="http://schemas.microsoft.com/office/drawing/2014/main" id="{1A796105-CC6C-2845-82CE-C6836F5F5BF4}"/>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27" name="Picture 26" descr="Logo&#10;&#10;Description automatically generated">
            <a:extLst>
              <a:ext uri="{FF2B5EF4-FFF2-40B4-BE49-F238E27FC236}">
                <a16:creationId xmlns:a16="http://schemas.microsoft.com/office/drawing/2014/main" id="{11AA8B09-7D98-E942-B1A7-1F239447133E}"/>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93194" y="606232"/>
            <a:ext cx="1864915" cy="1192772"/>
          </a:xfrm>
          <a:prstGeom prst="rect">
            <a:avLst/>
          </a:prstGeom>
        </p:spPr>
      </p:pic>
    </p:spTree>
    <p:extLst>
      <p:ext uri="{BB962C8B-B14F-4D97-AF65-F5344CB8AC3E}">
        <p14:creationId xmlns:p14="http://schemas.microsoft.com/office/powerpoint/2010/main" val="1577851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400" b="1" smtClean="0">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
        <p:nvSpPr>
          <p:cNvPr id="19" name="Text Box 5">
            <a:extLst>
              <a:ext uri="{FF2B5EF4-FFF2-40B4-BE49-F238E27FC236}">
                <a16:creationId xmlns:a16="http://schemas.microsoft.com/office/drawing/2014/main" id="{3EA91051-881D-2D4C-BB8D-316DA32A522C}"/>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5783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501858"/>
            <a:ext cx="4088474" cy="51762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590762"/>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61543"/>
            <a:ext cx="6169139" cy="465820"/>
          </a:xfrm>
          <a:prstGeom prst="rect">
            <a:avLst/>
          </a:prstGeom>
        </p:spPr>
        <p:txBody>
          <a:bodyPr>
            <a:noAutofit/>
          </a:bodyPr>
          <a:lstStyle>
            <a:lvl1pPr marL="0" indent="0" algn="r">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319741"/>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832125"/>
            <a:ext cx="4088474" cy="51762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
        <p:nvSpPr>
          <p:cNvPr id="12" name="Text Box 5">
            <a:extLst>
              <a:ext uri="{FF2B5EF4-FFF2-40B4-BE49-F238E27FC236}">
                <a16:creationId xmlns:a16="http://schemas.microsoft.com/office/drawing/2014/main" id="{3734DDAC-9F48-BA4A-AD89-60FADB963258}"/>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71472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
        <p:nvSpPr>
          <p:cNvPr id="33" name="Text Box 5">
            <a:extLst>
              <a:ext uri="{FF2B5EF4-FFF2-40B4-BE49-F238E27FC236}">
                <a16:creationId xmlns:a16="http://schemas.microsoft.com/office/drawing/2014/main" id="{969ED7D1-A3B0-874B-816A-F07ED04E8418}"/>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979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cxnSp>
        <p:nvCxnSpPr>
          <p:cNvPr id="182" name="Straight Connector 181">
            <a:extLst>
              <a:ext uri="{FF2B5EF4-FFF2-40B4-BE49-F238E27FC236}">
                <a16:creationId xmlns:a16="http://schemas.microsoft.com/office/drawing/2014/main" id="{869410A8-F0E5-FB43-ACFF-2A2C9566CFDA}"/>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58" name="Graphic 4">
            <a:extLst>
              <a:ext uri="{FF2B5EF4-FFF2-40B4-BE49-F238E27FC236}">
                <a16:creationId xmlns:a16="http://schemas.microsoft.com/office/drawing/2014/main" id="{8220ECB5-6C75-7C47-98F5-004C9B907523}"/>
              </a:ext>
            </a:extLst>
          </p:cNvPr>
          <p:cNvSpPr/>
          <p:nvPr userDrawn="1"/>
        </p:nvSpPr>
        <p:spPr>
          <a:xfrm rot="16200000">
            <a:off x="-217702" y="43575"/>
            <a:ext cx="7509091" cy="7465273"/>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A4EDA847-91AB-F840-97AD-78147BBA5812}"/>
              </a:ext>
            </a:extLst>
          </p:cNvPr>
          <p:cNvSpPr/>
          <p:nvPr userDrawn="1"/>
        </p:nvSpPr>
        <p:spPr>
          <a:xfrm rot="10800000">
            <a:off x="-6429" y="-26639"/>
            <a:ext cx="1761105" cy="10718449"/>
          </a:xfrm>
          <a:custGeom>
            <a:avLst/>
            <a:gdLst>
              <a:gd name="connsiteX0" fmla="*/ 3323487 w 3323487"/>
              <a:gd name="connsiteY0" fmla="*/ 6122953 h 6122953"/>
              <a:gd name="connsiteX1" fmla="*/ 0 w 3323487"/>
              <a:gd name="connsiteY1" fmla="*/ 6122953 h 6122953"/>
              <a:gd name="connsiteX2" fmla="*/ 0 w 3323487"/>
              <a:gd name="connsiteY2" fmla="*/ 4019938 h 6122953"/>
              <a:gd name="connsiteX3" fmla="*/ 0 w 3323487"/>
              <a:gd name="connsiteY3" fmla="*/ 2103015 h 6122953"/>
              <a:gd name="connsiteX4" fmla="*/ 0 w 3323487"/>
              <a:gd name="connsiteY4" fmla="*/ 0 h 6122953"/>
              <a:gd name="connsiteX5" fmla="*/ 3323487 w 3323487"/>
              <a:gd name="connsiteY5" fmla="*/ 0 h 6122953"/>
              <a:gd name="connsiteX6" fmla="*/ 3323487 w 3323487"/>
              <a:gd name="connsiteY6" fmla="*/ 2103015 h 6122953"/>
              <a:gd name="connsiteX7" fmla="*/ 3323487 w 3323487"/>
              <a:gd name="connsiteY7" fmla="*/ 4019938 h 612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487" h="6122953">
                <a:moveTo>
                  <a:pt x="3323487" y="6122953"/>
                </a:moveTo>
                <a:lnTo>
                  <a:pt x="0" y="6122953"/>
                </a:lnTo>
                <a:lnTo>
                  <a:pt x="0" y="4019938"/>
                </a:lnTo>
                <a:lnTo>
                  <a:pt x="0" y="2103015"/>
                </a:lnTo>
                <a:lnTo>
                  <a:pt x="0" y="0"/>
                </a:lnTo>
                <a:lnTo>
                  <a:pt x="3323487" y="0"/>
                </a:lnTo>
                <a:lnTo>
                  <a:pt x="3323487" y="2103015"/>
                </a:lnTo>
                <a:lnTo>
                  <a:pt x="3323487" y="4019938"/>
                </a:lnTo>
                <a:close/>
              </a:path>
            </a:pathLst>
          </a:custGeom>
          <a:solidFill>
            <a:srgbClr val="297239"/>
          </a:solidFill>
          <a:ln w="2370" cap="flat">
            <a:noFill/>
            <a:prstDash val="solid"/>
            <a:miter/>
          </a:ln>
        </p:spPr>
        <p:txBody>
          <a:bodyPr wrap="square" rtlCol="0" anchor="ctr">
            <a:noAutofit/>
          </a:bodyPr>
          <a:lstStyle/>
          <a:p>
            <a:endParaRPr lang="en-US"/>
          </a:p>
        </p:txBody>
      </p:sp>
      <p:sp>
        <p:nvSpPr>
          <p:cNvPr id="3" name="Rectangle 2">
            <a:extLst>
              <a:ext uri="{FF2B5EF4-FFF2-40B4-BE49-F238E27FC236}">
                <a16:creationId xmlns:a16="http://schemas.microsoft.com/office/drawing/2014/main" id="{9CA93A44-2F72-C047-A982-F2832EAD449E}"/>
              </a:ext>
            </a:extLst>
          </p:cNvPr>
          <p:cNvSpPr/>
          <p:nvPr userDrawn="1"/>
        </p:nvSpPr>
        <p:spPr>
          <a:xfrm>
            <a:off x="875395" y="-26639"/>
            <a:ext cx="879282" cy="9306112"/>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 Placeholder 32">
            <a:extLst>
              <a:ext uri="{FF2B5EF4-FFF2-40B4-BE49-F238E27FC236}">
                <a16:creationId xmlns:a16="http://schemas.microsoft.com/office/drawing/2014/main" id="{A59851DB-E5A2-A244-9977-EE5507DDE8EE}"/>
              </a:ext>
            </a:extLst>
          </p:cNvPr>
          <p:cNvSpPr>
            <a:spLocks noGrp="1"/>
          </p:cNvSpPr>
          <p:nvPr>
            <p:ph type="body" sz="quarter" idx="11" hasCustomPrompt="1"/>
          </p:nvPr>
        </p:nvSpPr>
        <p:spPr>
          <a:xfrm>
            <a:off x="1038839" y="6075841"/>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82" name="Text Placeholder 32">
            <a:extLst>
              <a:ext uri="{FF2B5EF4-FFF2-40B4-BE49-F238E27FC236}">
                <a16:creationId xmlns:a16="http://schemas.microsoft.com/office/drawing/2014/main" id="{588B1F1F-B20D-1741-A1F0-B305FBF12732}"/>
              </a:ext>
            </a:extLst>
          </p:cNvPr>
          <p:cNvSpPr>
            <a:spLocks noGrp="1"/>
          </p:cNvSpPr>
          <p:nvPr>
            <p:ph type="body" sz="quarter" idx="12" hasCustomPrompt="1"/>
          </p:nvPr>
        </p:nvSpPr>
        <p:spPr>
          <a:xfrm>
            <a:off x="1754677" y="6075841"/>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7" name="Text Placeholder 32">
            <a:extLst>
              <a:ext uri="{FF2B5EF4-FFF2-40B4-BE49-F238E27FC236}">
                <a16:creationId xmlns:a16="http://schemas.microsoft.com/office/drawing/2014/main" id="{D2198099-9115-344D-B9E7-A9BA8B46D60F}"/>
              </a:ext>
            </a:extLst>
          </p:cNvPr>
          <p:cNvSpPr>
            <a:spLocks noGrp="1"/>
          </p:cNvSpPr>
          <p:nvPr>
            <p:ph type="body" sz="quarter" idx="13" hasCustomPrompt="1"/>
          </p:nvPr>
        </p:nvSpPr>
        <p:spPr>
          <a:xfrm>
            <a:off x="1038839" y="6551083"/>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88" name="Text Placeholder 32">
            <a:extLst>
              <a:ext uri="{FF2B5EF4-FFF2-40B4-BE49-F238E27FC236}">
                <a16:creationId xmlns:a16="http://schemas.microsoft.com/office/drawing/2014/main" id="{B7D4A8B7-F6D8-6349-A361-F181BD504AC1}"/>
              </a:ext>
            </a:extLst>
          </p:cNvPr>
          <p:cNvSpPr>
            <a:spLocks noGrp="1"/>
          </p:cNvSpPr>
          <p:nvPr>
            <p:ph type="body" sz="quarter" idx="14" hasCustomPrompt="1"/>
          </p:nvPr>
        </p:nvSpPr>
        <p:spPr>
          <a:xfrm>
            <a:off x="1754677" y="6551083"/>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9" name="Text Placeholder 32">
            <a:extLst>
              <a:ext uri="{FF2B5EF4-FFF2-40B4-BE49-F238E27FC236}">
                <a16:creationId xmlns:a16="http://schemas.microsoft.com/office/drawing/2014/main" id="{EC15E688-1168-1C4E-A9CD-794E37AD04E8}"/>
              </a:ext>
            </a:extLst>
          </p:cNvPr>
          <p:cNvSpPr>
            <a:spLocks noGrp="1"/>
          </p:cNvSpPr>
          <p:nvPr>
            <p:ph type="body" sz="quarter" idx="15" hasCustomPrompt="1"/>
          </p:nvPr>
        </p:nvSpPr>
        <p:spPr>
          <a:xfrm>
            <a:off x="1038839" y="7067207"/>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90" name="Text Placeholder 32">
            <a:extLst>
              <a:ext uri="{FF2B5EF4-FFF2-40B4-BE49-F238E27FC236}">
                <a16:creationId xmlns:a16="http://schemas.microsoft.com/office/drawing/2014/main" id="{F69C57A8-C898-294C-BDED-5566C088D833}"/>
              </a:ext>
            </a:extLst>
          </p:cNvPr>
          <p:cNvSpPr>
            <a:spLocks noGrp="1"/>
          </p:cNvSpPr>
          <p:nvPr>
            <p:ph type="body" sz="quarter" idx="19" hasCustomPrompt="1"/>
          </p:nvPr>
        </p:nvSpPr>
        <p:spPr>
          <a:xfrm>
            <a:off x="1754677" y="7067207"/>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1" name="Text Placeholder 32">
            <a:extLst>
              <a:ext uri="{FF2B5EF4-FFF2-40B4-BE49-F238E27FC236}">
                <a16:creationId xmlns:a16="http://schemas.microsoft.com/office/drawing/2014/main" id="{8D824305-1B9A-A042-8BAC-97522EB09867}"/>
              </a:ext>
            </a:extLst>
          </p:cNvPr>
          <p:cNvSpPr>
            <a:spLocks noGrp="1"/>
          </p:cNvSpPr>
          <p:nvPr>
            <p:ph type="body" sz="quarter" idx="17" hasCustomPrompt="1"/>
          </p:nvPr>
        </p:nvSpPr>
        <p:spPr>
          <a:xfrm>
            <a:off x="1038839" y="7553172"/>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92" name="Text Placeholder 32">
            <a:extLst>
              <a:ext uri="{FF2B5EF4-FFF2-40B4-BE49-F238E27FC236}">
                <a16:creationId xmlns:a16="http://schemas.microsoft.com/office/drawing/2014/main" id="{B4BE590E-14F6-734B-95F9-FFC0E3202831}"/>
              </a:ext>
            </a:extLst>
          </p:cNvPr>
          <p:cNvSpPr>
            <a:spLocks noGrp="1"/>
          </p:cNvSpPr>
          <p:nvPr>
            <p:ph type="body" sz="quarter" idx="20" hasCustomPrompt="1"/>
          </p:nvPr>
        </p:nvSpPr>
        <p:spPr>
          <a:xfrm>
            <a:off x="1754677" y="7553172"/>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3" name="Text Placeholder 32">
            <a:extLst>
              <a:ext uri="{FF2B5EF4-FFF2-40B4-BE49-F238E27FC236}">
                <a16:creationId xmlns:a16="http://schemas.microsoft.com/office/drawing/2014/main" id="{0EF7FA5C-7B26-7C4A-AD3A-9B96EDB885D5}"/>
              </a:ext>
            </a:extLst>
          </p:cNvPr>
          <p:cNvSpPr>
            <a:spLocks noGrp="1"/>
          </p:cNvSpPr>
          <p:nvPr>
            <p:ph type="body" sz="quarter" idx="21" hasCustomPrompt="1"/>
          </p:nvPr>
        </p:nvSpPr>
        <p:spPr>
          <a:xfrm>
            <a:off x="1038839" y="8092437"/>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94" name="Text Placeholder 32">
            <a:extLst>
              <a:ext uri="{FF2B5EF4-FFF2-40B4-BE49-F238E27FC236}">
                <a16:creationId xmlns:a16="http://schemas.microsoft.com/office/drawing/2014/main" id="{5D6A533B-0A1A-0B4C-83EE-FDD3E8B07B6F}"/>
              </a:ext>
            </a:extLst>
          </p:cNvPr>
          <p:cNvSpPr>
            <a:spLocks noGrp="1"/>
          </p:cNvSpPr>
          <p:nvPr>
            <p:ph type="body" sz="quarter" idx="22" hasCustomPrompt="1"/>
          </p:nvPr>
        </p:nvSpPr>
        <p:spPr>
          <a:xfrm>
            <a:off x="1754677" y="8092437"/>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5" name="Text Placeholder 32">
            <a:extLst>
              <a:ext uri="{FF2B5EF4-FFF2-40B4-BE49-F238E27FC236}">
                <a16:creationId xmlns:a16="http://schemas.microsoft.com/office/drawing/2014/main" id="{3F2C32D0-9D81-6149-B612-4FD7C486BC51}"/>
              </a:ext>
            </a:extLst>
          </p:cNvPr>
          <p:cNvSpPr>
            <a:spLocks noGrp="1"/>
          </p:cNvSpPr>
          <p:nvPr>
            <p:ph type="body" sz="quarter" idx="23" hasCustomPrompt="1"/>
          </p:nvPr>
        </p:nvSpPr>
        <p:spPr>
          <a:xfrm>
            <a:off x="1038839" y="8589124"/>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96" name="Text Placeholder 32">
            <a:extLst>
              <a:ext uri="{FF2B5EF4-FFF2-40B4-BE49-F238E27FC236}">
                <a16:creationId xmlns:a16="http://schemas.microsoft.com/office/drawing/2014/main" id="{ABD7E210-26C9-064E-9F0A-44731309BA94}"/>
              </a:ext>
            </a:extLst>
          </p:cNvPr>
          <p:cNvSpPr>
            <a:spLocks noGrp="1"/>
          </p:cNvSpPr>
          <p:nvPr>
            <p:ph type="body" sz="quarter" idx="24" hasCustomPrompt="1"/>
          </p:nvPr>
        </p:nvSpPr>
        <p:spPr>
          <a:xfrm>
            <a:off x="1754677" y="8589124"/>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80" name="Slide Number Placeholder 5">
            <a:extLst>
              <a:ext uri="{FF2B5EF4-FFF2-40B4-BE49-F238E27FC236}">
                <a16:creationId xmlns:a16="http://schemas.microsoft.com/office/drawing/2014/main" id="{4C3ABA0F-C1A3-B84D-8DC1-0D3F094B795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pic>
        <p:nvPicPr>
          <p:cNvPr id="183" name="Picture 182" descr="Logo&#10;&#10;Description automatically generated">
            <a:extLst>
              <a:ext uri="{FF2B5EF4-FFF2-40B4-BE49-F238E27FC236}">
                <a16:creationId xmlns:a16="http://schemas.microsoft.com/office/drawing/2014/main" id="{5EB1A371-F6F7-0244-9B83-17B91014DDC3}"/>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3779837" y="767568"/>
            <a:ext cx="3327427" cy="2128175"/>
          </a:xfrm>
          <a:prstGeom prst="rect">
            <a:avLst/>
          </a:prstGeom>
        </p:spPr>
      </p:pic>
      <p:sp>
        <p:nvSpPr>
          <p:cNvPr id="33" name="Text Box 5">
            <a:extLst>
              <a:ext uri="{FF2B5EF4-FFF2-40B4-BE49-F238E27FC236}">
                <a16:creationId xmlns:a16="http://schemas.microsoft.com/office/drawing/2014/main" id="{1EF1C96E-92BD-004F-B3AC-8974C3EFDE6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40" name="Text Placeholder 32">
            <a:extLst>
              <a:ext uri="{FF2B5EF4-FFF2-40B4-BE49-F238E27FC236}">
                <a16:creationId xmlns:a16="http://schemas.microsoft.com/office/drawing/2014/main" id="{140BA7EC-8FDC-224F-A91C-CFBD4350E0DA}"/>
              </a:ext>
            </a:extLst>
          </p:cNvPr>
          <p:cNvSpPr>
            <a:spLocks noGrp="1"/>
          </p:cNvSpPr>
          <p:nvPr>
            <p:ph type="body" sz="quarter" idx="47" hasCustomPrompt="1"/>
          </p:nvPr>
        </p:nvSpPr>
        <p:spPr>
          <a:xfrm rot="16200000">
            <a:off x="-779728" y="1597258"/>
            <a:ext cx="4285133" cy="1197468"/>
          </a:xfrm>
        </p:spPr>
        <p:txBody>
          <a:bodyPr>
            <a:noAutofit/>
          </a:bodyPr>
          <a:lstStyle>
            <a:lvl1pPr marL="0" indent="0" algn="l">
              <a:buNone/>
              <a:defRPr sz="6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047572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with photo">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9C47B67A-F850-A040-84D0-7A439AA42AE6}"/>
              </a:ext>
            </a:extLst>
          </p:cNvPr>
          <p:cNvSpPr/>
          <p:nvPr userDrawn="1"/>
        </p:nvSpPr>
        <p:spPr>
          <a:xfrm>
            <a:off x="312554" y="6594760"/>
            <a:ext cx="2392081"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2" name="Rectangle 51">
            <a:extLst>
              <a:ext uri="{FF2B5EF4-FFF2-40B4-BE49-F238E27FC236}">
                <a16:creationId xmlns:a16="http://schemas.microsoft.com/office/drawing/2014/main" id="{20ECD36C-3D23-EA46-831C-7D8DA38730C6}"/>
              </a:ext>
            </a:extLst>
          </p:cNvPr>
          <p:cNvSpPr/>
          <p:nvPr userDrawn="1"/>
        </p:nvSpPr>
        <p:spPr>
          <a:xfrm>
            <a:off x="311774" y="300254"/>
            <a:ext cx="3820839" cy="9746675"/>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161" name="Picture Placeholder 160">
            <a:extLst>
              <a:ext uri="{FF2B5EF4-FFF2-40B4-BE49-F238E27FC236}">
                <a16:creationId xmlns:a16="http://schemas.microsoft.com/office/drawing/2014/main" id="{1D34B3EB-3CAC-9649-AAEB-A0101E8FB45C}"/>
              </a:ext>
            </a:extLst>
          </p:cNvPr>
          <p:cNvSpPr>
            <a:spLocks noGrp="1"/>
          </p:cNvSpPr>
          <p:nvPr>
            <p:ph type="pic" sz="quarter" idx="41"/>
          </p:nvPr>
        </p:nvSpPr>
        <p:spPr>
          <a:xfrm>
            <a:off x="-46829" y="4139626"/>
            <a:ext cx="6505378" cy="5218044"/>
          </a:xfrm>
          <a:custGeom>
            <a:avLst/>
            <a:gdLst>
              <a:gd name="connsiteX0" fmla="*/ 0 w 6505378"/>
              <a:gd name="connsiteY0" fmla="*/ 0 h 5218044"/>
              <a:gd name="connsiteX1" fmla="*/ 6502047 w 6505378"/>
              <a:gd name="connsiteY1" fmla="*/ 0 h 5218044"/>
              <a:gd name="connsiteX2" fmla="*/ 6502047 w 6505378"/>
              <a:gd name="connsiteY2" fmla="*/ 606777 h 5218044"/>
              <a:gd name="connsiteX3" fmla="*/ 6405870 w 6505378"/>
              <a:gd name="connsiteY3" fmla="*/ 606777 h 5218044"/>
              <a:gd name="connsiteX4" fmla="*/ 6405870 w 6505378"/>
              <a:gd name="connsiteY4" fmla="*/ 2292425 h 5218044"/>
              <a:gd name="connsiteX5" fmla="*/ 6505378 w 6505378"/>
              <a:gd name="connsiteY5" fmla="*/ 2292425 h 5218044"/>
              <a:gd name="connsiteX6" fmla="*/ 6505378 w 6505378"/>
              <a:gd name="connsiteY6" fmla="*/ 5025870 h 5218044"/>
              <a:gd name="connsiteX7" fmla="*/ 6502047 w 6505378"/>
              <a:gd name="connsiteY7" fmla="*/ 5025870 h 5218044"/>
              <a:gd name="connsiteX8" fmla="*/ 6502047 w 6505378"/>
              <a:gd name="connsiteY8" fmla="*/ 5218044 h 5218044"/>
              <a:gd name="connsiteX9" fmla="*/ 0 w 6505378"/>
              <a:gd name="connsiteY9" fmla="*/ 5218044 h 521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5378" h="5218044">
                <a:moveTo>
                  <a:pt x="0" y="0"/>
                </a:moveTo>
                <a:lnTo>
                  <a:pt x="6502047" y="0"/>
                </a:lnTo>
                <a:lnTo>
                  <a:pt x="6502047" y="606777"/>
                </a:lnTo>
                <a:lnTo>
                  <a:pt x="6405870" y="606777"/>
                </a:lnTo>
                <a:lnTo>
                  <a:pt x="6405870" y="2292425"/>
                </a:lnTo>
                <a:lnTo>
                  <a:pt x="6505378" y="2292425"/>
                </a:lnTo>
                <a:lnTo>
                  <a:pt x="6505378" y="5025870"/>
                </a:lnTo>
                <a:lnTo>
                  <a:pt x="6502047" y="5025870"/>
                </a:lnTo>
                <a:lnTo>
                  <a:pt x="6502047" y="5218044"/>
                </a:lnTo>
                <a:lnTo>
                  <a:pt x="0" y="5218044"/>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57" name="Text Placeholder 23">
            <a:extLst>
              <a:ext uri="{FF2B5EF4-FFF2-40B4-BE49-F238E27FC236}">
                <a16:creationId xmlns:a16="http://schemas.microsoft.com/office/drawing/2014/main" id="{B4F316CB-86CF-7F4A-91F4-085580AC0238}"/>
              </a:ext>
            </a:extLst>
          </p:cNvPr>
          <p:cNvSpPr>
            <a:spLocks noGrp="1"/>
          </p:cNvSpPr>
          <p:nvPr>
            <p:ph type="body" sz="quarter" idx="14" hasCustomPrompt="1"/>
          </p:nvPr>
        </p:nvSpPr>
        <p:spPr>
          <a:xfrm>
            <a:off x="3128102" y="2738011"/>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59" name="Text Placeholder 23">
            <a:extLst>
              <a:ext uri="{FF2B5EF4-FFF2-40B4-BE49-F238E27FC236}">
                <a16:creationId xmlns:a16="http://schemas.microsoft.com/office/drawing/2014/main" id="{2721C86B-EEB5-7B40-A3F2-6FA45780492F}"/>
              </a:ext>
            </a:extLst>
          </p:cNvPr>
          <p:cNvSpPr>
            <a:spLocks noGrp="1"/>
          </p:cNvSpPr>
          <p:nvPr>
            <p:ph type="body" sz="quarter" idx="15" hasCustomPrompt="1"/>
          </p:nvPr>
        </p:nvSpPr>
        <p:spPr>
          <a:xfrm>
            <a:off x="615910" y="805650"/>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62" name="Graphic 4">
            <a:extLst>
              <a:ext uri="{FF2B5EF4-FFF2-40B4-BE49-F238E27FC236}">
                <a16:creationId xmlns:a16="http://schemas.microsoft.com/office/drawing/2014/main" id="{8651239F-6A02-274B-8E95-70812F67D8A8}"/>
              </a:ext>
            </a:extLst>
          </p:cNvPr>
          <p:cNvSpPr/>
          <p:nvPr userDrawn="1"/>
        </p:nvSpPr>
        <p:spPr>
          <a:xfrm rot="10800000">
            <a:off x="6359047" y="474640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64" name="Text Placeholder 23">
            <a:extLst>
              <a:ext uri="{FF2B5EF4-FFF2-40B4-BE49-F238E27FC236}">
                <a16:creationId xmlns:a16="http://schemas.microsoft.com/office/drawing/2014/main" id="{58A93ACD-1987-2441-9CBB-AA1A4196A0E5}"/>
              </a:ext>
            </a:extLst>
          </p:cNvPr>
          <p:cNvSpPr>
            <a:spLocks noGrp="1"/>
          </p:cNvSpPr>
          <p:nvPr>
            <p:ph type="body" sz="quarter" idx="42" hasCustomPrompt="1"/>
          </p:nvPr>
        </p:nvSpPr>
        <p:spPr>
          <a:xfrm>
            <a:off x="615910" y="803767"/>
            <a:ext cx="3288612" cy="2623117"/>
          </a:xfrm>
        </p:spPr>
        <p:txBody>
          <a:bodyPr anchor="ctr">
            <a:normAutofit/>
          </a:bodyPr>
          <a:lstStyle>
            <a:lvl1pPr marL="0" indent="0" algn="ctr">
              <a:lnSpc>
                <a:spcPts val="1760"/>
              </a:lnSpc>
              <a:spcBef>
                <a:spcPts val="0"/>
              </a:spcBef>
              <a:buNone/>
              <a:defRPr sz="16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2" name="Text Box 5">
            <a:extLst>
              <a:ext uri="{FF2B5EF4-FFF2-40B4-BE49-F238E27FC236}">
                <a16:creationId xmlns:a16="http://schemas.microsoft.com/office/drawing/2014/main" id="{E6EC39F1-5DBE-334D-AEC9-A759E2D78723}"/>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6124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 Slide">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201A821-40E1-8441-93FB-5C903B43F64A}"/>
              </a:ext>
            </a:extLst>
          </p:cNvPr>
          <p:cNvSpPr/>
          <p:nvPr userDrawn="1"/>
        </p:nvSpPr>
        <p:spPr>
          <a:xfrm>
            <a:off x="5222" y="3185059"/>
            <a:ext cx="3779836" cy="532485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14" name="Text Placeholder 23">
            <a:extLst>
              <a:ext uri="{FF2B5EF4-FFF2-40B4-BE49-F238E27FC236}">
                <a16:creationId xmlns:a16="http://schemas.microsoft.com/office/drawing/2014/main" id="{3EAF5DB5-4F46-5D48-9AEF-51ADADA987EE}"/>
              </a:ext>
            </a:extLst>
          </p:cNvPr>
          <p:cNvSpPr>
            <a:spLocks noGrp="1"/>
          </p:cNvSpPr>
          <p:nvPr>
            <p:ph type="body" sz="quarter" idx="14" hasCustomPrompt="1"/>
          </p:nvPr>
        </p:nvSpPr>
        <p:spPr>
          <a:xfrm>
            <a:off x="2652175" y="7203581"/>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5" name="Text Placeholder 23">
            <a:extLst>
              <a:ext uri="{FF2B5EF4-FFF2-40B4-BE49-F238E27FC236}">
                <a16:creationId xmlns:a16="http://schemas.microsoft.com/office/drawing/2014/main" id="{C248726D-08DE-0747-9112-A0440727F88C}"/>
              </a:ext>
            </a:extLst>
          </p:cNvPr>
          <p:cNvSpPr>
            <a:spLocks noGrp="1"/>
          </p:cNvSpPr>
          <p:nvPr>
            <p:ph type="body" sz="quarter" idx="13" hasCustomPrompt="1"/>
          </p:nvPr>
        </p:nvSpPr>
        <p:spPr>
          <a:xfrm>
            <a:off x="414032" y="3448303"/>
            <a:ext cx="2846197" cy="4380243"/>
          </a:xfrm>
        </p:spPr>
        <p:txBody>
          <a:bodyPr anchor="ctr">
            <a:normAutofit/>
          </a:bodyPr>
          <a:lstStyle>
            <a:lvl1pPr marL="0" indent="0" algn="ctr">
              <a:lnSpc>
                <a:spcPts val="1960"/>
              </a:lnSpc>
              <a:spcBef>
                <a:spcPts val="0"/>
              </a:spcBef>
              <a:buNone/>
              <a:defRPr sz="18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6" name="Text Placeholder 23">
            <a:extLst>
              <a:ext uri="{FF2B5EF4-FFF2-40B4-BE49-F238E27FC236}">
                <a16:creationId xmlns:a16="http://schemas.microsoft.com/office/drawing/2014/main" id="{4F85B246-3A35-9649-AB5E-58603396DCC1}"/>
              </a:ext>
            </a:extLst>
          </p:cNvPr>
          <p:cNvSpPr>
            <a:spLocks noGrp="1"/>
          </p:cNvSpPr>
          <p:nvPr>
            <p:ph type="body" sz="quarter" idx="15" hasCustomPrompt="1"/>
          </p:nvPr>
        </p:nvSpPr>
        <p:spPr>
          <a:xfrm>
            <a:off x="405124" y="3422283"/>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7" name="Text Placeholder 32">
            <a:extLst>
              <a:ext uri="{FF2B5EF4-FFF2-40B4-BE49-F238E27FC236}">
                <a16:creationId xmlns:a16="http://schemas.microsoft.com/office/drawing/2014/main" id="{925832B2-3E5C-5249-A322-552E454F6944}"/>
              </a:ext>
            </a:extLst>
          </p:cNvPr>
          <p:cNvSpPr>
            <a:spLocks noGrp="1"/>
          </p:cNvSpPr>
          <p:nvPr>
            <p:ph type="body" sz="quarter" idx="43" hasCustomPrompt="1"/>
          </p:nvPr>
        </p:nvSpPr>
        <p:spPr>
          <a:xfrm>
            <a:off x="4136157" y="3642102"/>
            <a:ext cx="2966985" cy="4726984"/>
          </a:xfr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18" name="Text Placeholder 32">
            <a:extLst>
              <a:ext uri="{FF2B5EF4-FFF2-40B4-BE49-F238E27FC236}">
                <a16:creationId xmlns:a16="http://schemas.microsoft.com/office/drawing/2014/main" id="{58088761-3471-A041-B4C3-C91CCD295927}"/>
              </a:ext>
            </a:extLst>
          </p:cNvPr>
          <p:cNvSpPr>
            <a:spLocks noGrp="1"/>
          </p:cNvSpPr>
          <p:nvPr>
            <p:ph type="body" sz="quarter" idx="44" hasCustomPrompt="1"/>
          </p:nvPr>
        </p:nvSpPr>
        <p:spPr>
          <a:xfrm>
            <a:off x="4136156" y="8909515"/>
            <a:ext cx="2966985" cy="243891"/>
          </a:xfrm>
        </p:spPr>
        <p:txBody>
          <a:bodyPr numCol="1" spcCol="288000" anchor="t">
            <a:noAutofit/>
          </a:bodyPr>
          <a:lstStyle>
            <a:lvl1pPr marL="0" indent="0" algn="just">
              <a:lnSpc>
                <a:spcPct val="100000"/>
              </a:lnSpc>
              <a:spcBef>
                <a:spcPts val="0"/>
              </a:spcBef>
              <a:buNone/>
              <a:defRPr sz="1050" b="1"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Editor Name</a:t>
            </a:r>
            <a:endParaRPr lang="en-US" dirty="0"/>
          </a:p>
        </p:txBody>
      </p:sp>
      <p:sp>
        <p:nvSpPr>
          <p:cNvPr id="19" name="Text Placeholder 32">
            <a:extLst>
              <a:ext uri="{FF2B5EF4-FFF2-40B4-BE49-F238E27FC236}">
                <a16:creationId xmlns:a16="http://schemas.microsoft.com/office/drawing/2014/main" id="{EFCCF708-3735-664D-B11A-9C8193BEF68F}"/>
              </a:ext>
            </a:extLst>
          </p:cNvPr>
          <p:cNvSpPr>
            <a:spLocks noGrp="1"/>
          </p:cNvSpPr>
          <p:nvPr>
            <p:ph type="body" sz="quarter" idx="45" hasCustomPrompt="1"/>
          </p:nvPr>
        </p:nvSpPr>
        <p:spPr>
          <a:xfrm>
            <a:off x="4136156" y="9128021"/>
            <a:ext cx="2966985" cy="243891"/>
          </a:xfr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Company</a:t>
            </a:r>
            <a:endParaRPr lang="en-US" dirty="0"/>
          </a:p>
        </p:txBody>
      </p: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4134385" y="643386"/>
            <a:ext cx="2966985" cy="2541673"/>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643386"/>
            <a:ext cx="2864232" cy="879667"/>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MESSAGE FROM THE EDITOR</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511024" y="1602856"/>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1" name="Text Box 5">
            <a:extLst>
              <a:ext uri="{FF2B5EF4-FFF2-40B4-BE49-F238E27FC236}">
                <a16:creationId xmlns:a16="http://schemas.microsoft.com/office/drawing/2014/main" id="{60BCA1ED-D886-2740-A10B-143F8606D272}"/>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2949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414033" y="1419577"/>
            <a:ext cx="6687338" cy="1765482"/>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643386"/>
            <a:ext cx="6705374" cy="743603"/>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1" name="Text Placeholder 32">
            <a:extLst>
              <a:ext uri="{FF2B5EF4-FFF2-40B4-BE49-F238E27FC236}">
                <a16:creationId xmlns:a16="http://schemas.microsoft.com/office/drawing/2014/main" id="{85548D9A-482D-8149-B387-164551AF34F5}"/>
              </a:ext>
            </a:extLst>
          </p:cNvPr>
          <p:cNvSpPr>
            <a:spLocks noGrp="1"/>
          </p:cNvSpPr>
          <p:nvPr>
            <p:ph type="body" sz="quarter" idx="32" hasCustomPrompt="1"/>
          </p:nvPr>
        </p:nvSpPr>
        <p:spPr>
          <a:xfrm>
            <a:off x="414033" y="3309277"/>
            <a:ext cx="6687338" cy="5995547"/>
          </a:xfr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9" name="Text Box 5">
            <a:extLst>
              <a:ext uri="{FF2B5EF4-FFF2-40B4-BE49-F238E27FC236}">
                <a16:creationId xmlns:a16="http://schemas.microsoft.com/office/drawing/2014/main" id="{C5F9AFC7-0913-9345-83F5-120ED6A5429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3177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3373A5C-4B4F-B847-BF82-6B416AC8A760}"/>
              </a:ext>
            </a:extLst>
          </p:cNvPr>
          <p:cNvSpPr/>
          <p:nvPr userDrawn="1"/>
        </p:nvSpPr>
        <p:spPr>
          <a:xfrm>
            <a:off x="-14788" y="300254"/>
            <a:ext cx="7589251" cy="992714"/>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549365"/>
            <a:ext cx="6839193" cy="743603"/>
          </a:xfr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6626186" y="1062611"/>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1" name="Text Placeholder 32">
            <a:extLst>
              <a:ext uri="{FF2B5EF4-FFF2-40B4-BE49-F238E27FC236}">
                <a16:creationId xmlns:a16="http://schemas.microsoft.com/office/drawing/2014/main" id="{85548D9A-482D-8149-B387-164551AF34F5}"/>
              </a:ext>
            </a:extLst>
          </p:cNvPr>
          <p:cNvSpPr>
            <a:spLocks noGrp="1"/>
          </p:cNvSpPr>
          <p:nvPr>
            <p:ph type="body" sz="quarter" idx="32" hasCustomPrompt="1"/>
          </p:nvPr>
        </p:nvSpPr>
        <p:spPr>
          <a:xfrm>
            <a:off x="414033" y="3309277"/>
            <a:ext cx="6687338" cy="5995547"/>
          </a:xfr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11" name="Text Box 5">
            <a:extLst>
              <a:ext uri="{FF2B5EF4-FFF2-40B4-BE49-F238E27FC236}">
                <a16:creationId xmlns:a16="http://schemas.microsoft.com/office/drawing/2014/main" id="{EAFB5A05-E9CC-B247-BB51-4F04A00C1CCB}"/>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51340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rtners">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4" y="6594760"/>
            <a:ext cx="2392081"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201A821-40E1-8441-93FB-5C903B43F64A}"/>
              </a:ext>
            </a:extLst>
          </p:cNvPr>
          <p:cNvSpPr/>
          <p:nvPr userDrawn="1"/>
        </p:nvSpPr>
        <p:spPr>
          <a:xfrm>
            <a:off x="0" y="3503769"/>
            <a:ext cx="7559674" cy="475823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395997" y="1632722"/>
            <a:ext cx="6705373" cy="1519497"/>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550397"/>
            <a:ext cx="2864232" cy="879667"/>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PARTNERS</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499149" y="1083219"/>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1EAFEFD1-CF62-344B-93C0-AEC2A5972FA1}"/>
              </a:ext>
            </a:extLst>
          </p:cNvPr>
          <p:cNvSpPr>
            <a:spLocks noGrp="1"/>
          </p:cNvSpPr>
          <p:nvPr>
            <p:ph type="body" sz="quarter" idx="47" hasCustomPrompt="1"/>
          </p:nvPr>
        </p:nvSpPr>
        <p:spPr>
          <a:xfrm>
            <a:off x="406012" y="3788773"/>
            <a:ext cx="2864232" cy="451257"/>
          </a:xfrm>
        </p:spPr>
        <p:txBody>
          <a:bodyPr>
            <a:noAutofit/>
          </a:bodyPr>
          <a:lstStyle>
            <a:lvl1pPr marL="0" indent="0" algn="l">
              <a:buNone/>
              <a:defRPr sz="18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TEAM</a:t>
            </a:r>
            <a:endParaRPr lang="en-US" dirty="0"/>
          </a:p>
        </p:txBody>
      </p:sp>
      <p:sp>
        <p:nvSpPr>
          <p:cNvPr id="2" name="Rectangle 1">
            <a:extLst>
              <a:ext uri="{FF2B5EF4-FFF2-40B4-BE49-F238E27FC236}">
                <a16:creationId xmlns:a16="http://schemas.microsoft.com/office/drawing/2014/main" id="{372802DE-6CE3-DB4B-B192-B1347B3C270C}"/>
              </a:ext>
            </a:extLst>
          </p:cNvPr>
          <p:cNvSpPr/>
          <p:nvPr userDrawn="1"/>
        </p:nvSpPr>
        <p:spPr>
          <a:xfrm>
            <a:off x="363979"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2">
            <a:extLst>
              <a:ext uri="{FF2B5EF4-FFF2-40B4-BE49-F238E27FC236}">
                <a16:creationId xmlns:a16="http://schemas.microsoft.com/office/drawing/2014/main" id="{0940C7BE-C5DF-5447-BF81-E2947DFCDD34}"/>
              </a:ext>
            </a:extLst>
          </p:cNvPr>
          <p:cNvSpPr>
            <a:spLocks noGrp="1"/>
          </p:cNvSpPr>
          <p:nvPr>
            <p:ph type="body" sz="quarter" idx="43" hasCustomPrompt="1"/>
          </p:nvPr>
        </p:nvSpPr>
        <p:spPr>
          <a:xfrm>
            <a:off x="371287"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27" name="Rectangle 26">
            <a:extLst>
              <a:ext uri="{FF2B5EF4-FFF2-40B4-BE49-F238E27FC236}">
                <a16:creationId xmlns:a16="http://schemas.microsoft.com/office/drawing/2014/main" id="{01C04149-EE93-E645-BB46-01FA1E07E1AB}"/>
              </a:ext>
            </a:extLst>
          </p:cNvPr>
          <p:cNvSpPr/>
          <p:nvPr userDrawn="1"/>
        </p:nvSpPr>
        <p:spPr>
          <a:xfrm>
            <a:off x="5059031"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DBB86743-1F00-C342-86E2-D340052AB8A2}"/>
              </a:ext>
            </a:extLst>
          </p:cNvPr>
          <p:cNvSpPr>
            <a:spLocks noGrp="1"/>
          </p:cNvSpPr>
          <p:nvPr>
            <p:ph type="body" sz="quarter" idx="48" hasCustomPrompt="1"/>
          </p:nvPr>
        </p:nvSpPr>
        <p:spPr>
          <a:xfrm>
            <a:off x="5066339"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29" name="Rectangle 28">
            <a:extLst>
              <a:ext uri="{FF2B5EF4-FFF2-40B4-BE49-F238E27FC236}">
                <a16:creationId xmlns:a16="http://schemas.microsoft.com/office/drawing/2014/main" id="{CFDF286F-B122-8449-BEE3-2B10ED896D65}"/>
              </a:ext>
            </a:extLst>
          </p:cNvPr>
          <p:cNvSpPr/>
          <p:nvPr userDrawn="1"/>
        </p:nvSpPr>
        <p:spPr>
          <a:xfrm>
            <a:off x="2691663"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32">
            <a:extLst>
              <a:ext uri="{FF2B5EF4-FFF2-40B4-BE49-F238E27FC236}">
                <a16:creationId xmlns:a16="http://schemas.microsoft.com/office/drawing/2014/main" id="{ABC34E07-9177-E24D-8657-F6C6DABADA89}"/>
              </a:ext>
            </a:extLst>
          </p:cNvPr>
          <p:cNvSpPr>
            <a:spLocks noGrp="1"/>
          </p:cNvSpPr>
          <p:nvPr>
            <p:ph type="body" sz="quarter" idx="49" hasCustomPrompt="1"/>
          </p:nvPr>
        </p:nvSpPr>
        <p:spPr>
          <a:xfrm>
            <a:off x="2698971"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2" name="Rectangle 31">
            <a:extLst>
              <a:ext uri="{FF2B5EF4-FFF2-40B4-BE49-F238E27FC236}">
                <a16:creationId xmlns:a16="http://schemas.microsoft.com/office/drawing/2014/main" id="{621B8B89-AA8F-5B45-ABF0-09063D311C82}"/>
              </a:ext>
            </a:extLst>
          </p:cNvPr>
          <p:cNvSpPr/>
          <p:nvPr userDrawn="1"/>
        </p:nvSpPr>
        <p:spPr>
          <a:xfrm>
            <a:off x="363979"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32">
            <a:extLst>
              <a:ext uri="{FF2B5EF4-FFF2-40B4-BE49-F238E27FC236}">
                <a16:creationId xmlns:a16="http://schemas.microsoft.com/office/drawing/2014/main" id="{E6FFB4C6-58E5-BC43-8407-D8275054E21A}"/>
              </a:ext>
            </a:extLst>
          </p:cNvPr>
          <p:cNvSpPr>
            <a:spLocks noGrp="1"/>
          </p:cNvSpPr>
          <p:nvPr>
            <p:ph type="body" sz="quarter" idx="50" hasCustomPrompt="1"/>
          </p:nvPr>
        </p:nvSpPr>
        <p:spPr>
          <a:xfrm>
            <a:off x="371287"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4" name="Rectangle 33">
            <a:extLst>
              <a:ext uri="{FF2B5EF4-FFF2-40B4-BE49-F238E27FC236}">
                <a16:creationId xmlns:a16="http://schemas.microsoft.com/office/drawing/2014/main" id="{5E481AEE-345E-5D49-91B4-25B30793FD28}"/>
              </a:ext>
            </a:extLst>
          </p:cNvPr>
          <p:cNvSpPr/>
          <p:nvPr userDrawn="1"/>
        </p:nvSpPr>
        <p:spPr>
          <a:xfrm>
            <a:off x="5059031"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32">
            <a:extLst>
              <a:ext uri="{FF2B5EF4-FFF2-40B4-BE49-F238E27FC236}">
                <a16:creationId xmlns:a16="http://schemas.microsoft.com/office/drawing/2014/main" id="{B668D541-D8AA-F443-843E-189DB0B6BA8F}"/>
              </a:ext>
            </a:extLst>
          </p:cNvPr>
          <p:cNvSpPr>
            <a:spLocks noGrp="1"/>
          </p:cNvSpPr>
          <p:nvPr>
            <p:ph type="body" sz="quarter" idx="51" hasCustomPrompt="1"/>
          </p:nvPr>
        </p:nvSpPr>
        <p:spPr>
          <a:xfrm>
            <a:off x="5066339"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6" name="Rectangle 35">
            <a:extLst>
              <a:ext uri="{FF2B5EF4-FFF2-40B4-BE49-F238E27FC236}">
                <a16:creationId xmlns:a16="http://schemas.microsoft.com/office/drawing/2014/main" id="{CB5FCD85-9F16-0940-B0E8-915E1E3525FA}"/>
              </a:ext>
            </a:extLst>
          </p:cNvPr>
          <p:cNvSpPr/>
          <p:nvPr userDrawn="1"/>
        </p:nvSpPr>
        <p:spPr>
          <a:xfrm>
            <a:off x="2691663"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32">
            <a:extLst>
              <a:ext uri="{FF2B5EF4-FFF2-40B4-BE49-F238E27FC236}">
                <a16:creationId xmlns:a16="http://schemas.microsoft.com/office/drawing/2014/main" id="{93603617-0CF9-904D-8F4A-017222F8B200}"/>
              </a:ext>
            </a:extLst>
          </p:cNvPr>
          <p:cNvSpPr>
            <a:spLocks noGrp="1"/>
          </p:cNvSpPr>
          <p:nvPr>
            <p:ph type="body" sz="quarter" idx="52" hasCustomPrompt="1"/>
          </p:nvPr>
        </p:nvSpPr>
        <p:spPr>
          <a:xfrm>
            <a:off x="2698971"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8" name="Graphic 4">
            <a:extLst>
              <a:ext uri="{FF2B5EF4-FFF2-40B4-BE49-F238E27FC236}">
                <a16:creationId xmlns:a16="http://schemas.microsoft.com/office/drawing/2014/main" id="{AE828EF5-0D1B-754B-969E-9D0A59AF75DF}"/>
              </a:ext>
            </a:extLst>
          </p:cNvPr>
          <p:cNvSpPr/>
          <p:nvPr userDrawn="1"/>
        </p:nvSpPr>
        <p:spPr>
          <a:xfrm rot="16200000">
            <a:off x="1114610" y="266878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8F882902-BB85-174D-A798-F9D5BC98FBAF}"/>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579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with Photo ">
    <p:spTree>
      <p:nvGrpSpPr>
        <p:cNvPr id="1" name=""/>
        <p:cNvGrpSpPr/>
        <p:nvPr/>
      </p:nvGrpSpPr>
      <p:grpSpPr>
        <a:xfrm>
          <a:off x="0" y="0"/>
          <a:ext cx="0" cy="0"/>
          <a:chOff x="0" y="0"/>
          <a:chExt cx="0" cy="0"/>
        </a:xfrm>
      </p:grpSpPr>
      <p:sp>
        <p:nvSpPr>
          <p:cNvPr id="36" name="Freeform 35">
            <a:extLst>
              <a:ext uri="{FF2B5EF4-FFF2-40B4-BE49-F238E27FC236}">
                <a16:creationId xmlns:a16="http://schemas.microsoft.com/office/drawing/2014/main" id="{F9107BDC-21B9-E44D-852D-324672CCEF3B}"/>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7" name="Slide Number Placeholder 5">
            <a:extLst>
              <a:ext uri="{FF2B5EF4-FFF2-40B4-BE49-F238E27FC236}">
                <a16:creationId xmlns:a16="http://schemas.microsoft.com/office/drawing/2014/main" id="{7B9DCE8D-E227-E743-9C04-68C368D2B7C7}"/>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9" name="Straight Connector 38">
            <a:extLst>
              <a:ext uri="{FF2B5EF4-FFF2-40B4-BE49-F238E27FC236}">
                <a16:creationId xmlns:a16="http://schemas.microsoft.com/office/drawing/2014/main" id="{1B89966C-8259-AB45-8F80-A9E95C16B60D}"/>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C4D380CD-FC10-B947-BA28-DD18C2B065DB}"/>
              </a:ext>
            </a:extLst>
          </p:cNvPr>
          <p:cNvSpPr/>
          <p:nvPr userDrawn="1"/>
        </p:nvSpPr>
        <p:spPr>
          <a:xfrm>
            <a:off x="13749" y="1277642"/>
            <a:ext cx="4174526" cy="3690885"/>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34" name="Picture Placeholder 33">
            <a:extLst>
              <a:ext uri="{FF2B5EF4-FFF2-40B4-BE49-F238E27FC236}">
                <a16:creationId xmlns:a16="http://schemas.microsoft.com/office/drawing/2014/main" id="{FD46C1F0-A096-0B45-B986-0202590CF874}"/>
              </a:ext>
            </a:extLst>
          </p:cNvPr>
          <p:cNvSpPr>
            <a:spLocks noGrp="1"/>
          </p:cNvSpPr>
          <p:nvPr>
            <p:ph type="pic" sz="quarter" idx="41"/>
          </p:nvPr>
        </p:nvSpPr>
        <p:spPr>
          <a:xfrm>
            <a:off x="361692" y="472748"/>
            <a:ext cx="6836289" cy="9229189"/>
          </a:xfrm>
          <a:custGeom>
            <a:avLst/>
            <a:gdLst>
              <a:gd name="connsiteX0" fmla="*/ 0 w 6836289"/>
              <a:gd name="connsiteY0" fmla="*/ 0 h 9229189"/>
              <a:gd name="connsiteX1" fmla="*/ 6832788 w 6836289"/>
              <a:gd name="connsiteY1" fmla="*/ 0 h 9229189"/>
              <a:gd name="connsiteX2" fmla="*/ 6832788 w 6836289"/>
              <a:gd name="connsiteY2" fmla="*/ 3530467 h 9229189"/>
              <a:gd name="connsiteX3" fmla="*/ 6836289 w 6836289"/>
              <a:gd name="connsiteY3" fmla="*/ 3530467 h 9229189"/>
              <a:gd name="connsiteX4" fmla="*/ 6836289 w 6836289"/>
              <a:gd name="connsiteY4" fmla="*/ 6516925 h 9229189"/>
              <a:gd name="connsiteX5" fmla="*/ 6736781 w 6836289"/>
              <a:gd name="connsiteY5" fmla="*/ 6516925 h 9229189"/>
              <a:gd name="connsiteX6" fmla="*/ 6736781 w 6836289"/>
              <a:gd name="connsiteY6" fmla="*/ 8202573 h 9229189"/>
              <a:gd name="connsiteX7" fmla="*/ 6836289 w 6836289"/>
              <a:gd name="connsiteY7" fmla="*/ 8202573 h 9229189"/>
              <a:gd name="connsiteX8" fmla="*/ 6836289 w 6836289"/>
              <a:gd name="connsiteY8" fmla="*/ 8889289 h 9229189"/>
              <a:gd name="connsiteX9" fmla="*/ 6832788 w 6836289"/>
              <a:gd name="connsiteY9" fmla="*/ 8889289 h 9229189"/>
              <a:gd name="connsiteX10" fmla="*/ 6832788 w 6836289"/>
              <a:gd name="connsiteY10" fmla="*/ 9229189 h 9229189"/>
              <a:gd name="connsiteX11" fmla="*/ 0 w 6836289"/>
              <a:gd name="connsiteY11" fmla="*/ 9229189 h 9229189"/>
              <a:gd name="connsiteX12" fmla="*/ 0 w 6836289"/>
              <a:gd name="connsiteY12" fmla="*/ 4495779 h 9229189"/>
              <a:gd name="connsiteX13" fmla="*/ 3826583 w 6836289"/>
              <a:gd name="connsiteY13" fmla="*/ 4495779 h 9229189"/>
              <a:gd name="connsiteX14" fmla="*/ 3826583 w 6836289"/>
              <a:gd name="connsiteY14" fmla="*/ 804894 h 9229189"/>
              <a:gd name="connsiteX15" fmla="*/ 0 w 6836289"/>
              <a:gd name="connsiteY15"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6289" h="9229189">
                <a:moveTo>
                  <a:pt x="0" y="0"/>
                </a:moveTo>
                <a:lnTo>
                  <a:pt x="6832788" y="0"/>
                </a:lnTo>
                <a:lnTo>
                  <a:pt x="6832788" y="3530467"/>
                </a:lnTo>
                <a:lnTo>
                  <a:pt x="6836289" y="3530467"/>
                </a:lnTo>
                <a:lnTo>
                  <a:pt x="6836289" y="6516925"/>
                </a:lnTo>
                <a:lnTo>
                  <a:pt x="6736781" y="6516925"/>
                </a:lnTo>
                <a:lnTo>
                  <a:pt x="6736781" y="8202573"/>
                </a:lnTo>
                <a:lnTo>
                  <a:pt x="6836289" y="8202573"/>
                </a:lnTo>
                <a:lnTo>
                  <a:pt x="6836289" y="8889289"/>
                </a:lnTo>
                <a:lnTo>
                  <a:pt x="6832788" y="8889289"/>
                </a:lnTo>
                <a:lnTo>
                  <a:pt x="6832788" y="9229189"/>
                </a:lnTo>
                <a:lnTo>
                  <a:pt x="0" y="9229189"/>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30" name="Text Placeholder 23">
            <a:extLst>
              <a:ext uri="{FF2B5EF4-FFF2-40B4-BE49-F238E27FC236}">
                <a16:creationId xmlns:a16="http://schemas.microsoft.com/office/drawing/2014/main" id="{1C0FAA50-E923-5A43-9BE7-ED908F0A4B53}"/>
              </a:ext>
            </a:extLst>
          </p:cNvPr>
          <p:cNvSpPr>
            <a:spLocks noGrp="1"/>
          </p:cNvSpPr>
          <p:nvPr>
            <p:ph type="body" sz="quarter" idx="14" hasCustomPrompt="1"/>
          </p:nvPr>
        </p:nvSpPr>
        <p:spPr>
          <a:xfrm>
            <a:off x="2994509" y="3646349"/>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4126624C-67EC-2E4D-AC23-5F3675D3F545}"/>
              </a:ext>
            </a:extLst>
          </p:cNvPr>
          <p:cNvSpPr>
            <a:spLocks noGrp="1"/>
          </p:cNvSpPr>
          <p:nvPr>
            <p:ph type="body" sz="quarter" idx="13" hasCustomPrompt="1"/>
          </p:nvPr>
        </p:nvSpPr>
        <p:spPr>
          <a:xfrm>
            <a:off x="491225" y="1740008"/>
            <a:ext cx="3288612" cy="2623117"/>
          </a:xfrm>
        </p:spPr>
        <p:txBody>
          <a:bodyPr anchor="ctr">
            <a:normAutofit/>
          </a:bodyPr>
          <a:lstStyle>
            <a:lvl1pPr marL="0" indent="0" algn="ctr">
              <a:lnSpc>
                <a:spcPts val="1760"/>
              </a:lnSpc>
              <a:spcBef>
                <a:spcPts val="0"/>
              </a:spcBef>
              <a:buNone/>
              <a:defRPr sz="16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2" name="Text Placeholder 23">
            <a:extLst>
              <a:ext uri="{FF2B5EF4-FFF2-40B4-BE49-F238E27FC236}">
                <a16:creationId xmlns:a16="http://schemas.microsoft.com/office/drawing/2014/main" id="{8825B92F-5B8F-F94C-9998-2C620B047B54}"/>
              </a:ext>
            </a:extLst>
          </p:cNvPr>
          <p:cNvSpPr>
            <a:spLocks noGrp="1"/>
          </p:cNvSpPr>
          <p:nvPr>
            <p:ph type="body" sz="quarter" idx="15" hasCustomPrompt="1"/>
          </p:nvPr>
        </p:nvSpPr>
        <p:spPr>
          <a:xfrm>
            <a:off x="482317" y="1713988"/>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35" name="Graphic 4">
            <a:extLst>
              <a:ext uri="{FF2B5EF4-FFF2-40B4-BE49-F238E27FC236}">
                <a16:creationId xmlns:a16="http://schemas.microsoft.com/office/drawing/2014/main" id="{00447948-3918-3049-99E7-73369E8A4A46}"/>
              </a:ext>
            </a:extLst>
          </p:cNvPr>
          <p:cNvSpPr/>
          <p:nvPr userDrawn="1"/>
        </p:nvSpPr>
        <p:spPr>
          <a:xfrm rot="10800000">
            <a:off x="7098479" y="698967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791B7458-5EA5-B540-8886-6ED0F1B2EF92}"/>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830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B2E99A25-817D-B344-983F-A62068A523DB}"/>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69" name="Rectangle 368">
            <a:extLst>
              <a:ext uri="{FF2B5EF4-FFF2-40B4-BE49-F238E27FC236}">
                <a16:creationId xmlns:a16="http://schemas.microsoft.com/office/drawing/2014/main" id="{5C094913-F9C1-3546-A0D0-E1F25AE5CB6D}"/>
              </a:ext>
            </a:extLst>
          </p:cNvPr>
          <p:cNvSpPr/>
          <p:nvPr userDrawn="1"/>
        </p:nvSpPr>
        <p:spPr>
          <a:xfrm flipV="1">
            <a:off x="403762" y="-1"/>
            <a:ext cx="3517446" cy="9892145"/>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9" name="Text Placeholder 32">
            <a:extLst>
              <a:ext uri="{FF2B5EF4-FFF2-40B4-BE49-F238E27FC236}">
                <a16:creationId xmlns:a16="http://schemas.microsoft.com/office/drawing/2014/main" id="{56F1D198-2B0B-C84A-A324-B6002954666B}"/>
              </a:ext>
            </a:extLst>
          </p:cNvPr>
          <p:cNvSpPr>
            <a:spLocks noGrp="1"/>
          </p:cNvSpPr>
          <p:nvPr>
            <p:ph type="body" sz="quarter" idx="43" hasCustomPrompt="1"/>
          </p:nvPr>
        </p:nvSpPr>
        <p:spPr>
          <a:xfrm>
            <a:off x="671484" y="4966728"/>
            <a:ext cx="2966985" cy="4726984"/>
          </a:xfr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0" name="Text Placeholder 32">
            <a:extLst>
              <a:ext uri="{FF2B5EF4-FFF2-40B4-BE49-F238E27FC236}">
                <a16:creationId xmlns:a16="http://schemas.microsoft.com/office/drawing/2014/main" id="{931655E4-399C-8841-B4C7-C899F1EB5121}"/>
              </a:ext>
            </a:extLst>
          </p:cNvPr>
          <p:cNvSpPr>
            <a:spLocks noGrp="1"/>
          </p:cNvSpPr>
          <p:nvPr>
            <p:ph type="body" sz="quarter" idx="46" hasCustomPrompt="1"/>
          </p:nvPr>
        </p:nvSpPr>
        <p:spPr>
          <a:xfrm>
            <a:off x="671484" y="1968012"/>
            <a:ext cx="2966985" cy="2541673"/>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31" name="Text Placeholder 32">
            <a:extLst>
              <a:ext uri="{FF2B5EF4-FFF2-40B4-BE49-F238E27FC236}">
                <a16:creationId xmlns:a16="http://schemas.microsoft.com/office/drawing/2014/main" id="{9DD21B36-A2C1-AD45-BE5F-D8F066F37045}"/>
              </a:ext>
            </a:extLst>
          </p:cNvPr>
          <p:cNvSpPr>
            <a:spLocks noGrp="1"/>
          </p:cNvSpPr>
          <p:nvPr>
            <p:ph type="body" sz="quarter" idx="30" hasCustomPrompt="1"/>
          </p:nvPr>
        </p:nvSpPr>
        <p:spPr>
          <a:xfrm>
            <a:off x="671484" y="643386"/>
            <a:ext cx="2864232" cy="879667"/>
          </a:xfrm>
        </p:spPr>
        <p:txBody>
          <a:bodyP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34" name="Slide Number Placeholder 5">
            <a:extLst>
              <a:ext uri="{FF2B5EF4-FFF2-40B4-BE49-F238E27FC236}">
                <a16:creationId xmlns:a16="http://schemas.microsoft.com/office/drawing/2014/main" id="{66C0C179-FB3C-3547-A845-9E5868105B59}"/>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6" name="Straight Connector 35">
            <a:extLst>
              <a:ext uri="{FF2B5EF4-FFF2-40B4-BE49-F238E27FC236}">
                <a16:creationId xmlns:a16="http://schemas.microsoft.com/office/drawing/2014/main" id="{9CCC2E37-306B-5A49-BEC4-B3BCD52C4E3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9" name="Picture Placeholder 38">
            <a:extLst>
              <a:ext uri="{FF2B5EF4-FFF2-40B4-BE49-F238E27FC236}">
                <a16:creationId xmlns:a16="http://schemas.microsoft.com/office/drawing/2014/main" id="{E4CC9847-5F0D-2747-965E-DDB49A0782BF}"/>
              </a:ext>
            </a:extLst>
          </p:cNvPr>
          <p:cNvSpPr>
            <a:spLocks noGrp="1"/>
          </p:cNvSpPr>
          <p:nvPr>
            <p:ph type="pic" sz="quarter" idx="41"/>
          </p:nvPr>
        </p:nvSpPr>
        <p:spPr>
          <a:xfrm>
            <a:off x="3921209" y="463140"/>
            <a:ext cx="3234704" cy="9108372"/>
          </a:xfrm>
          <a:custGeom>
            <a:avLst/>
            <a:gdLst>
              <a:gd name="connsiteX0" fmla="*/ 0 w 3234704"/>
              <a:gd name="connsiteY0" fmla="*/ 0 h 9108372"/>
              <a:gd name="connsiteX1" fmla="*/ 3233048 w 3234704"/>
              <a:gd name="connsiteY1" fmla="*/ 0 h 9108372"/>
              <a:gd name="connsiteX2" fmla="*/ 3233048 w 3234704"/>
              <a:gd name="connsiteY2" fmla="*/ 3484251 h 9108372"/>
              <a:gd name="connsiteX3" fmla="*/ 3234704 w 3234704"/>
              <a:gd name="connsiteY3" fmla="*/ 3484251 h 9108372"/>
              <a:gd name="connsiteX4" fmla="*/ 3234704 w 3234704"/>
              <a:gd name="connsiteY4" fmla="*/ 6526533 h 9108372"/>
              <a:gd name="connsiteX5" fmla="*/ 3177264 w 3234704"/>
              <a:gd name="connsiteY5" fmla="*/ 6526533 h 9108372"/>
              <a:gd name="connsiteX6" fmla="*/ 3177264 w 3234704"/>
              <a:gd name="connsiteY6" fmla="*/ 8212181 h 9108372"/>
              <a:gd name="connsiteX7" fmla="*/ 3234704 w 3234704"/>
              <a:gd name="connsiteY7" fmla="*/ 8212181 h 9108372"/>
              <a:gd name="connsiteX8" fmla="*/ 3234704 w 3234704"/>
              <a:gd name="connsiteY8" fmla="*/ 8772922 h 9108372"/>
              <a:gd name="connsiteX9" fmla="*/ 3233048 w 3234704"/>
              <a:gd name="connsiteY9" fmla="*/ 8772922 h 9108372"/>
              <a:gd name="connsiteX10" fmla="*/ 3233048 w 3234704"/>
              <a:gd name="connsiteY10" fmla="*/ 9108372 h 9108372"/>
              <a:gd name="connsiteX11" fmla="*/ 0 w 3234704"/>
              <a:gd name="connsiteY11" fmla="*/ 9108372 h 910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34704" h="9108372">
                <a:moveTo>
                  <a:pt x="0" y="0"/>
                </a:moveTo>
                <a:lnTo>
                  <a:pt x="3233048" y="0"/>
                </a:lnTo>
                <a:lnTo>
                  <a:pt x="3233048" y="3484251"/>
                </a:lnTo>
                <a:lnTo>
                  <a:pt x="3234704" y="3484251"/>
                </a:lnTo>
                <a:lnTo>
                  <a:pt x="3234704" y="6526533"/>
                </a:lnTo>
                <a:lnTo>
                  <a:pt x="3177264" y="6526533"/>
                </a:lnTo>
                <a:lnTo>
                  <a:pt x="3177264" y="8212181"/>
                </a:lnTo>
                <a:lnTo>
                  <a:pt x="3234704" y="8212181"/>
                </a:lnTo>
                <a:lnTo>
                  <a:pt x="3234704" y="8772922"/>
                </a:lnTo>
                <a:lnTo>
                  <a:pt x="3233048" y="8772922"/>
                </a:lnTo>
                <a:lnTo>
                  <a:pt x="3233048" y="9108372"/>
                </a:lnTo>
                <a:lnTo>
                  <a:pt x="0" y="9108372"/>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40" name="Graphic 4">
            <a:extLst>
              <a:ext uri="{FF2B5EF4-FFF2-40B4-BE49-F238E27FC236}">
                <a16:creationId xmlns:a16="http://schemas.microsoft.com/office/drawing/2014/main" id="{B4FDC610-BDA8-F145-BC68-55F8A476E986}"/>
              </a:ext>
            </a:extLst>
          </p:cNvPr>
          <p:cNvSpPr/>
          <p:nvPr userDrawn="1"/>
        </p:nvSpPr>
        <p:spPr>
          <a:xfrm rot="10800000">
            <a:off x="7098479" y="698967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D745C0BB-C941-BA43-89DE-4800C935C6EF}"/>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2217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5"/>
            <a:ext cx="6520220" cy="206658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83" r:id="rId2"/>
    <p:sldLayoutId id="2147483672" r:id="rId3"/>
    <p:sldLayoutId id="2147483688" r:id="rId4"/>
    <p:sldLayoutId id="2147483691" r:id="rId5"/>
    <p:sldLayoutId id="2147483692" r:id="rId6"/>
    <p:sldLayoutId id="2147483689" r:id="rId7"/>
    <p:sldLayoutId id="2147483684" r:id="rId8"/>
    <p:sldLayoutId id="2147483682" r:id="rId9"/>
    <p:sldLayoutId id="2147483681" r:id="rId10"/>
    <p:sldLayoutId id="2147483707" r:id="rId11"/>
    <p:sldLayoutId id="2147483665" r:id="rId12"/>
    <p:sldLayoutId id="2147483694" r:id="rId13"/>
    <p:sldLayoutId id="2147483695" r:id="rId14"/>
    <p:sldLayoutId id="2147483696" r:id="rId15"/>
    <p:sldLayoutId id="2147483697" r:id="rId16"/>
  </p:sldLayoutIdLst>
  <p:hf hdr="0"/>
  <p:txStyles>
    <p:titleStyle>
      <a:lvl1pPr algn="l" defTabSz="2072941" rtl="0" eaLnBrk="1" latinLnBrk="0" hangingPunct="1">
        <a:lnSpc>
          <a:spcPct val="90000"/>
        </a:lnSpc>
        <a:spcBef>
          <a:spcPct val="0"/>
        </a:spcBef>
        <a:buNone/>
        <a:defRPr sz="9975"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 Id="rId5" Type="http://schemas.openxmlformats.org/officeDocument/2006/relationships/image" Target="../media/image12.jpeg"/><Relationship Id="rId4" Type="http://schemas.openxmlformats.org/officeDocument/2006/relationships/hyperlink" Target="https://scculenterprises.i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scculec.ie/tenants/" TargetMode="Externa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0903C9-246B-7E47-B2BA-D373B7DE169D}"/>
              </a:ext>
            </a:extLst>
          </p:cNvPr>
          <p:cNvSpPr>
            <a:spLocks noGrp="1"/>
          </p:cNvSpPr>
          <p:nvPr>
            <p:ph type="body" sz="quarter" idx="11"/>
          </p:nvPr>
        </p:nvSpPr>
        <p:spPr/>
        <p:txBody>
          <a:bodyPr/>
          <a:lstStyle/>
          <a:p>
            <a:r>
              <a:rPr lang="en-US" dirty="0"/>
              <a:t>SCCUL</a:t>
            </a:r>
          </a:p>
        </p:txBody>
      </p:sp>
      <p:sp>
        <p:nvSpPr>
          <p:cNvPr id="4" name="Text Placeholder 3">
            <a:extLst>
              <a:ext uri="{FF2B5EF4-FFF2-40B4-BE49-F238E27FC236}">
                <a16:creationId xmlns:a16="http://schemas.microsoft.com/office/drawing/2014/main" id="{F483C1C9-1C14-B74D-BCAD-C43C4168025C}"/>
              </a:ext>
            </a:extLst>
          </p:cNvPr>
          <p:cNvSpPr>
            <a:spLocks noGrp="1"/>
          </p:cNvSpPr>
          <p:nvPr>
            <p:ph type="body" sz="quarter" idx="32"/>
          </p:nvPr>
        </p:nvSpPr>
        <p:spPr>
          <a:xfrm>
            <a:off x="508001" y="6639592"/>
            <a:ext cx="6727190" cy="2670887"/>
          </a:xfrm>
        </p:spPr>
        <p:txBody>
          <a:bodyPr/>
          <a:lstStyle/>
          <a:p>
            <a:r>
              <a:rPr lang="en-US" dirty="0"/>
              <a:t>Founded in Galway in 2002, SCCUL Enterprises CLG is a registered charity set up by, but independent to St. Columba’s Credit Union.  As a not-for-profit social enterprise, SCCUL aims to champion societal change by promoting community, enterprise, wellbeing, and social inclusion.  This is achieved through a number of successful initiatives operating from the west of Ireland. </a:t>
            </a:r>
          </a:p>
          <a:p>
            <a:endParaRPr lang="en-US" dirty="0"/>
          </a:p>
          <a:p>
            <a:r>
              <a:rPr lang="en-US" dirty="0"/>
              <a:t>SCCUL Enterprise Centre provide local SME’s, social enterprises and community groups with the opportunity to develop and grow with their state-of-the-art infrastructure and support services.  The SCCUL model relies on revenue generated from the provision of these commercial services in order to provide opportunities for local start-ups and the rest of the SCCUL initiatives. </a:t>
            </a:r>
          </a:p>
          <a:p>
            <a:endParaRPr lang="en-US" dirty="0"/>
          </a:p>
          <a:p>
            <a:endParaRPr lang="en-US" dirty="0"/>
          </a:p>
          <a:p>
            <a:r>
              <a:rPr lang="en-US" dirty="0"/>
              <a:t>Biz Mentors is one of SCCULs free initiatives for business owners, start-ups, social enterprises and community groups.  It aims to provide free access to pro-bono business advice for those who would otherwise not have access to this help.</a:t>
            </a:r>
          </a:p>
          <a:p>
            <a:endParaRPr lang="en-US" dirty="0"/>
          </a:p>
          <a:p>
            <a:r>
              <a:rPr lang="en-US" dirty="0"/>
              <a:t>SCCUL Enterprises also runs the </a:t>
            </a:r>
            <a:r>
              <a:rPr lang="en-US" dirty="0" err="1"/>
              <a:t>Ballinfoile</a:t>
            </a:r>
            <a:r>
              <a:rPr lang="en-US" dirty="0"/>
              <a:t> Castlegar </a:t>
            </a:r>
            <a:r>
              <a:rPr lang="en-US" dirty="0" err="1"/>
              <a:t>Neighbourhood</a:t>
            </a:r>
            <a:r>
              <a:rPr lang="en-US" dirty="0"/>
              <a:t> Centre which provides essential services to the local community in the form of sports facilities, meeting rooms, and mental health services.</a:t>
            </a:r>
          </a:p>
          <a:p>
            <a:endParaRPr lang="en-US" dirty="0"/>
          </a:p>
          <a:p>
            <a:r>
              <a:rPr lang="en-US" dirty="0"/>
              <a:t>SCCULs model of reinvesting rent from their enterprise </a:t>
            </a:r>
            <a:r>
              <a:rPr lang="en-US" dirty="0" err="1"/>
              <a:t>centre</a:t>
            </a:r>
            <a:r>
              <a:rPr lang="en-US" dirty="0"/>
              <a:t> into their free initiatives </a:t>
            </a:r>
            <a:r>
              <a:rPr lang="en-US" dirty="0" err="1"/>
              <a:t>maximises</a:t>
            </a:r>
            <a:r>
              <a:rPr lang="en-US" dirty="0"/>
              <a:t> their impact on the local community </a:t>
            </a:r>
            <a:r>
              <a:rPr lang="en-US" dirty="0" err="1"/>
              <a:t>heloing</a:t>
            </a:r>
            <a:r>
              <a:rPr lang="en-US" dirty="0"/>
              <a:t> them </a:t>
            </a:r>
            <a:r>
              <a:rPr lang="en-US" dirty="0" err="1"/>
              <a:t>realise</a:t>
            </a:r>
            <a:r>
              <a:rPr lang="en-US" dirty="0"/>
              <a:t> their vision ‘To alleviate poverty and disadvantage by empowering positive well-being and growth. </a:t>
            </a:r>
          </a:p>
          <a:p>
            <a:endParaRPr lang="en-US" dirty="0"/>
          </a:p>
        </p:txBody>
      </p:sp>
      <p:sp>
        <p:nvSpPr>
          <p:cNvPr id="5" name="Text Placeholder 4">
            <a:extLst>
              <a:ext uri="{FF2B5EF4-FFF2-40B4-BE49-F238E27FC236}">
                <a16:creationId xmlns:a16="http://schemas.microsoft.com/office/drawing/2014/main" id="{2DF29355-A474-164A-8F24-21568EE1B28D}"/>
              </a:ext>
            </a:extLst>
          </p:cNvPr>
          <p:cNvSpPr>
            <a:spLocks noGrp="1"/>
          </p:cNvSpPr>
          <p:nvPr>
            <p:ph type="body" sz="quarter" idx="58"/>
          </p:nvPr>
        </p:nvSpPr>
        <p:spPr/>
        <p:txBody>
          <a:bodyPr/>
          <a:lstStyle/>
          <a:p>
            <a:r>
              <a:rPr lang="en-US" dirty="0"/>
              <a:t>Company Name</a:t>
            </a:r>
          </a:p>
        </p:txBody>
      </p:sp>
      <p:sp>
        <p:nvSpPr>
          <p:cNvPr id="6" name="Text Placeholder 5">
            <a:extLst>
              <a:ext uri="{FF2B5EF4-FFF2-40B4-BE49-F238E27FC236}">
                <a16:creationId xmlns:a16="http://schemas.microsoft.com/office/drawing/2014/main" id="{94CC215A-6CAF-F740-9EB3-41B54EF2E2C1}"/>
              </a:ext>
            </a:extLst>
          </p:cNvPr>
          <p:cNvSpPr>
            <a:spLocks noGrp="1"/>
          </p:cNvSpPr>
          <p:nvPr>
            <p:ph type="body" sz="quarter" idx="59"/>
          </p:nvPr>
        </p:nvSpPr>
        <p:spPr>
          <a:xfrm>
            <a:off x="479913" y="3797816"/>
            <a:ext cx="3719156" cy="348400"/>
          </a:xfrm>
        </p:spPr>
        <p:txBody>
          <a:bodyPr/>
          <a:lstStyle/>
          <a:p>
            <a:r>
              <a:rPr lang="en-US" dirty="0"/>
              <a:t>SCCUL Enterprises CLG 	</a:t>
            </a:r>
          </a:p>
        </p:txBody>
      </p:sp>
      <p:sp>
        <p:nvSpPr>
          <p:cNvPr id="7" name="Text Placeholder 6">
            <a:extLst>
              <a:ext uri="{FF2B5EF4-FFF2-40B4-BE49-F238E27FC236}">
                <a16:creationId xmlns:a16="http://schemas.microsoft.com/office/drawing/2014/main" id="{A3A06D0A-04AB-4944-B7E1-CE1DD976E461}"/>
              </a:ext>
            </a:extLst>
          </p:cNvPr>
          <p:cNvSpPr>
            <a:spLocks noGrp="1"/>
          </p:cNvSpPr>
          <p:nvPr>
            <p:ph type="body" sz="quarter" idx="60"/>
          </p:nvPr>
        </p:nvSpPr>
        <p:spPr/>
        <p:txBody>
          <a:bodyPr/>
          <a:lstStyle/>
          <a:p>
            <a:r>
              <a:rPr lang="en-US" dirty="0"/>
              <a:t>Date of Interview</a:t>
            </a:r>
          </a:p>
        </p:txBody>
      </p:sp>
      <p:sp>
        <p:nvSpPr>
          <p:cNvPr id="8" name="Text Placeholder 7">
            <a:extLst>
              <a:ext uri="{FF2B5EF4-FFF2-40B4-BE49-F238E27FC236}">
                <a16:creationId xmlns:a16="http://schemas.microsoft.com/office/drawing/2014/main" id="{52EB6B99-F7E7-F44A-9AF0-C9D7034B88FD}"/>
              </a:ext>
            </a:extLst>
          </p:cNvPr>
          <p:cNvSpPr>
            <a:spLocks noGrp="1"/>
          </p:cNvSpPr>
          <p:nvPr>
            <p:ph type="body" sz="quarter" idx="61"/>
          </p:nvPr>
        </p:nvSpPr>
        <p:spPr/>
        <p:txBody>
          <a:bodyPr/>
          <a:lstStyle/>
          <a:p>
            <a:r>
              <a:rPr lang="en-US" dirty="0"/>
              <a:t>30.07.21 via Phone Interview </a:t>
            </a:r>
          </a:p>
        </p:txBody>
      </p:sp>
      <p:sp>
        <p:nvSpPr>
          <p:cNvPr id="9" name="Text Placeholder 8">
            <a:extLst>
              <a:ext uri="{FF2B5EF4-FFF2-40B4-BE49-F238E27FC236}">
                <a16:creationId xmlns:a16="http://schemas.microsoft.com/office/drawing/2014/main" id="{04B0A19C-C24C-094D-B9F6-61BF132B262D}"/>
              </a:ext>
            </a:extLst>
          </p:cNvPr>
          <p:cNvSpPr>
            <a:spLocks noGrp="1"/>
          </p:cNvSpPr>
          <p:nvPr>
            <p:ph type="body" sz="quarter" idx="62"/>
          </p:nvPr>
        </p:nvSpPr>
        <p:spPr/>
        <p:txBody>
          <a:bodyPr/>
          <a:lstStyle/>
          <a:p>
            <a:r>
              <a:rPr lang="en-US" dirty="0"/>
              <a:t>Contact Person</a:t>
            </a:r>
          </a:p>
        </p:txBody>
      </p:sp>
      <p:sp>
        <p:nvSpPr>
          <p:cNvPr id="10" name="Text Placeholder 9">
            <a:extLst>
              <a:ext uri="{FF2B5EF4-FFF2-40B4-BE49-F238E27FC236}">
                <a16:creationId xmlns:a16="http://schemas.microsoft.com/office/drawing/2014/main" id="{507F3D4A-6191-224B-BD7F-C0FFDC009DB0}"/>
              </a:ext>
            </a:extLst>
          </p:cNvPr>
          <p:cNvSpPr>
            <a:spLocks noGrp="1"/>
          </p:cNvSpPr>
          <p:nvPr>
            <p:ph type="body" sz="quarter" idx="63"/>
          </p:nvPr>
        </p:nvSpPr>
        <p:spPr/>
        <p:txBody>
          <a:bodyPr/>
          <a:lstStyle/>
          <a:p>
            <a:r>
              <a:rPr lang="en-US" dirty="0"/>
              <a:t>Annette </a:t>
            </a:r>
            <a:r>
              <a:rPr lang="en-US" dirty="0" err="1"/>
              <a:t>Hassett</a:t>
            </a:r>
            <a:r>
              <a:rPr lang="en-US" dirty="0"/>
              <a:t>,  Operations Manager  </a:t>
            </a:r>
          </a:p>
        </p:txBody>
      </p:sp>
      <p:sp>
        <p:nvSpPr>
          <p:cNvPr id="11" name="Text Placeholder 10">
            <a:extLst>
              <a:ext uri="{FF2B5EF4-FFF2-40B4-BE49-F238E27FC236}">
                <a16:creationId xmlns:a16="http://schemas.microsoft.com/office/drawing/2014/main" id="{E14989D5-0230-5C47-8142-8E9DC8A78ED4}"/>
              </a:ext>
            </a:extLst>
          </p:cNvPr>
          <p:cNvSpPr>
            <a:spLocks noGrp="1"/>
          </p:cNvSpPr>
          <p:nvPr>
            <p:ph type="body" sz="quarter" idx="64"/>
          </p:nvPr>
        </p:nvSpPr>
        <p:spPr/>
        <p:txBody>
          <a:bodyPr/>
          <a:lstStyle/>
          <a:p>
            <a:r>
              <a:rPr lang="en-US" dirty="0"/>
              <a:t>Email</a:t>
            </a:r>
          </a:p>
        </p:txBody>
      </p:sp>
      <p:sp>
        <p:nvSpPr>
          <p:cNvPr id="12" name="Text Placeholder 11">
            <a:extLst>
              <a:ext uri="{FF2B5EF4-FFF2-40B4-BE49-F238E27FC236}">
                <a16:creationId xmlns:a16="http://schemas.microsoft.com/office/drawing/2014/main" id="{ECC7D563-6E5D-B348-B050-5B3C32402AFA}"/>
              </a:ext>
            </a:extLst>
          </p:cNvPr>
          <p:cNvSpPr>
            <a:spLocks noGrp="1"/>
          </p:cNvSpPr>
          <p:nvPr>
            <p:ph type="body" sz="quarter" idx="65"/>
          </p:nvPr>
        </p:nvSpPr>
        <p:spPr/>
        <p:txBody>
          <a:bodyPr/>
          <a:lstStyle/>
          <a:p>
            <a:r>
              <a:rPr lang="en-US" dirty="0"/>
              <a:t>Annette@scculenterprises.ie</a:t>
            </a:r>
          </a:p>
        </p:txBody>
      </p:sp>
      <p:sp>
        <p:nvSpPr>
          <p:cNvPr id="13" name="Slide Number Placeholder 12">
            <a:extLst>
              <a:ext uri="{FF2B5EF4-FFF2-40B4-BE49-F238E27FC236}">
                <a16:creationId xmlns:a16="http://schemas.microsoft.com/office/drawing/2014/main" id="{5EEE723D-0BA6-7C4A-B64F-9344B2DD152B}"/>
              </a:ext>
            </a:extLst>
          </p:cNvPr>
          <p:cNvSpPr>
            <a:spLocks noGrp="1"/>
          </p:cNvSpPr>
          <p:nvPr>
            <p:ph type="sldNum" sz="quarter" idx="4"/>
          </p:nvPr>
        </p:nvSpPr>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Avenir" panose="02000503020000020003" pitchFamily="2"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1</a:t>
            </a:fld>
            <a:endParaRPr kumimoji="0" lang="en-US" sz="700" b="0" i="0" u="none" strike="noStrike" kern="1200" cap="none" spc="0" normalizeH="0" baseline="0" noProof="0" dirty="0">
              <a:ln>
                <a:noFill/>
              </a:ln>
              <a:solidFill>
                <a:srgbClr val="297239"/>
              </a:solidFill>
              <a:effectLst/>
              <a:uLnTx/>
              <a:uFillTx/>
              <a:latin typeface="Avenir" panose="02000503020000020003" pitchFamily="2" charset="0"/>
              <a:ea typeface="+mn-ea"/>
              <a:cs typeface="Calibri" panose="020F0502020204030204" pitchFamily="34" charset="0"/>
            </a:endParaRPr>
          </a:p>
        </p:txBody>
      </p:sp>
      <p:pic>
        <p:nvPicPr>
          <p:cNvPr id="26" name="Picture Placeholder 25">
            <a:extLst>
              <a:ext uri="{FF2B5EF4-FFF2-40B4-BE49-F238E27FC236}">
                <a16:creationId xmlns:a16="http://schemas.microsoft.com/office/drawing/2014/main" id="{D6263DC2-4C22-D44E-A622-FFA45A338AE5}"/>
              </a:ext>
            </a:extLst>
          </p:cNvPr>
          <p:cNvPicPr>
            <a:picLocks noGrp="1" noChangeAspect="1"/>
          </p:cNvPicPr>
          <p:nvPr>
            <p:ph type="pic" sz="quarter" idx="56"/>
          </p:nvPr>
        </p:nvPicPr>
        <p:blipFill>
          <a:blip r:embed="rId2"/>
          <a:srcRect t="45" b="45"/>
          <a:stretch/>
        </p:blipFill>
        <p:spPr>
          <a:xfrm>
            <a:off x="4928344" y="4285284"/>
            <a:ext cx="2648788" cy="1685456"/>
          </a:xfrm>
        </p:spPr>
      </p:pic>
      <p:pic>
        <p:nvPicPr>
          <p:cNvPr id="28" name="Picture Placeholder 27">
            <a:extLst>
              <a:ext uri="{FF2B5EF4-FFF2-40B4-BE49-F238E27FC236}">
                <a16:creationId xmlns:a16="http://schemas.microsoft.com/office/drawing/2014/main" id="{B18F9324-E5CD-3D40-B278-8AFF1152A4C1}"/>
              </a:ext>
            </a:extLst>
          </p:cNvPr>
          <p:cNvPicPr>
            <a:picLocks noGrp="1" noChangeAspect="1"/>
          </p:cNvPicPr>
          <p:nvPr>
            <p:ph type="pic" sz="quarter" idx="17"/>
          </p:nvPr>
        </p:nvPicPr>
        <p:blipFill>
          <a:blip r:embed="rId3"/>
          <a:srcRect t="27" b="27"/>
          <a:stretch/>
        </p:blipFill>
        <p:spPr>
          <a:xfrm>
            <a:off x="2239993" y="140011"/>
            <a:ext cx="5337139" cy="2248015"/>
          </a:xfrm>
        </p:spPr>
      </p:pic>
      <p:grpSp>
        <p:nvGrpSpPr>
          <p:cNvPr id="20" name="Group 19">
            <a:extLst>
              <a:ext uri="{FF2B5EF4-FFF2-40B4-BE49-F238E27FC236}">
                <a16:creationId xmlns:a16="http://schemas.microsoft.com/office/drawing/2014/main" id="{5D357A13-382B-B243-859A-539A3C721959}"/>
              </a:ext>
            </a:extLst>
          </p:cNvPr>
          <p:cNvGrpSpPr/>
          <p:nvPr/>
        </p:nvGrpSpPr>
        <p:grpSpPr>
          <a:xfrm>
            <a:off x="4225123" y="5147391"/>
            <a:ext cx="940579" cy="832733"/>
            <a:chOff x="3932088" y="3269513"/>
            <a:chExt cx="940579" cy="832733"/>
          </a:xfrm>
        </p:grpSpPr>
        <p:sp>
          <p:nvSpPr>
            <p:cNvPr id="22" name="Freeform 21">
              <a:extLst>
                <a:ext uri="{FF2B5EF4-FFF2-40B4-BE49-F238E27FC236}">
                  <a16:creationId xmlns:a16="http://schemas.microsoft.com/office/drawing/2014/main" id="{CA06B990-3576-4F4F-9A19-DBB7F3CAA687}"/>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1A3AB058-F67F-4943-BA56-86D5CC93578D}"/>
                </a:ext>
              </a:extLst>
            </p:cNvPr>
            <p:cNvSpPr/>
            <p:nvPr/>
          </p:nvSpPr>
          <p:spPr>
            <a:xfrm rot="585404">
              <a:off x="3932088" y="3479589"/>
              <a:ext cx="940579" cy="473528"/>
            </a:xfrm>
            <a:prstGeom prst="rect">
              <a:avLst/>
            </a:prstGeom>
          </p:spPr>
          <p:txBody>
            <a:bodyPr wrap="none">
              <a:spAutoFit/>
            </a:bodyPr>
            <a:lstStyle/>
            <a:p>
              <a:pPr marL="12700" marR="0" lvl="0" indent="0" algn="ctr" defTabSz="325892" rtl="0" eaLnBrk="1" fontAlgn="auto" latinLnBrk="0" hangingPunct="1">
                <a:lnSpc>
                  <a:spcPts val="1420"/>
                </a:lnSpc>
                <a:spcBef>
                  <a:spcPts val="100"/>
                </a:spcBef>
                <a:spcAft>
                  <a:spcPts val="0"/>
                </a:spcAft>
                <a:buClrTx/>
                <a:buSzTx/>
                <a:buFontTx/>
                <a:buNone/>
                <a:tabLst/>
                <a:defRPr/>
              </a:pPr>
              <a:r>
                <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CLICK</a:t>
              </a:r>
            </a:p>
            <a:p>
              <a:pPr marL="12700" marR="0" lvl="0" indent="0" algn="ctr" defTabSz="325892" rtl="0" eaLnBrk="1" fontAlgn="auto" latinLnBrk="0" hangingPunct="1">
                <a:lnSpc>
                  <a:spcPts val="1420"/>
                </a:lnSpc>
                <a:spcBef>
                  <a:spcPts val="100"/>
                </a:spcBef>
                <a:spcAft>
                  <a:spcPts val="0"/>
                </a:spcAft>
                <a:buClrTx/>
                <a:buSzTx/>
                <a:buFontTx/>
                <a:buNone/>
                <a:tabLst/>
                <a:defRPr/>
              </a:pPr>
              <a:r>
                <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TO VIEW</a:t>
              </a:r>
              <a:endPar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pic>
        <p:nvPicPr>
          <p:cNvPr id="25" name="Picture 24">
            <a:extLst>
              <a:ext uri="{FF2B5EF4-FFF2-40B4-BE49-F238E27FC236}">
                <a16:creationId xmlns:a16="http://schemas.microsoft.com/office/drawing/2014/main" id="{C3B1F34A-04BF-064D-A7BE-031CA957B45F}"/>
              </a:ext>
            </a:extLst>
          </p:cNvPr>
          <p:cNvPicPr/>
          <p:nvPr/>
        </p:nvPicPr>
        <p:blipFill>
          <a:blip r:embed="rId5"/>
          <a:srcRect/>
          <a:stretch/>
        </p:blipFill>
        <p:spPr bwMode="auto">
          <a:xfrm>
            <a:off x="5605934" y="3463653"/>
            <a:ext cx="1473828" cy="572399"/>
          </a:xfrm>
          <a:prstGeom prst="rect">
            <a:avLst/>
          </a:prstGeom>
          <a:noFill/>
          <a:ln>
            <a:noFill/>
          </a:ln>
        </p:spPr>
      </p:pic>
      <p:grpSp>
        <p:nvGrpSpPr>
          <p:cNvPr id="29" name="Graphic 791">
            <a:extLst>
              <a:ext uri="{FF2B5EF4-FFF2-40B4-BE49-F238E27FC236}">
                <a16:creationId xmlns:a16="http://schemas.microsoft.com/office/drawing/2014/main" id="{0ECA0C91-6268-4947-8931-E87A8CCE7DE9}"/>
              </a:ext>
            </a:extLst>
          </p:cNvPr>
          <p:cNvGrpSpPr>
            <a:grpSpLocks noChangeAspect="1"/>
          </p:cNvGrpSpPr>
          <p:nvPr/>
        </p:nvGrpSpPr>
        <p:grpSpPr>
          <a:xfrm>
            <a:off x="508001" y="2954365"/>
            <a:ext cx="572400" cy="572400"/>
            <a:chOff x="3716525" y="3126196"/>
            <a:chExt cx="960078" cy="960078"/>
          </a:xfrm>
        </p:grpSpPr>
        <p:sp>
          <p:nvSpPr>
            <p:cNvPr id="30" name="Freeform 29">
              <a:extLst>
                <a:ext uri="{FF2B5EF4-FFF2-40B4-BE49-F238E27FC236}">
                  <a16:creationId xmlns:a16="http://schemas.microsoft.com/office/drawing/2014/main" id="{8CF8BC74-E97C-F44B-9E83-2946CECF7463}"/>
                </a:ext>
              </a:extLst>
            </p:cNvPr>
            <p:cNvSpPr/>
            <p:nvPr/>
          </p:nvSpPr>
          <p:spPr>
            <a:xfrm>
              <a:off x="3716525" y="3126196"/>
              <a:ext cx="960078" cy="960078"/>
            </a:xfrm>
            <a:custGeom>
              <a:avLst/>
              <a:gdLst>
                <a:gd name="connsiteX0" fmla="*/ 480040 w 960078"/>
                <a:gd name="connsiteY0" fmla="*/ 960079 h 960078"/>
                <a:gd name="connsiteX1" fmla="*/ 960079 w 960078"/>
                <a:gd name="connsiteY1" fmla="*/ 480039 h 960078"/>
                <a:gd name="connsiteX2" fmla="*/ 480040 w 960078"/>
                <a:gd name="connsiteY2" fmla="*/ 0 h 960078"/>
                <a:gd name="connsiteX3" fmla="*/ 0 w 960078"/>
                <a:gd name="connsiteY3" fmla="*/ 480039 h 960078"/>
                <a:gd name="connsiteX4" fmla="*/ 480040 w 960078"/>
                <a:gd name="connsiteY4" fmla="*/ 960079 h 960078"/>
                <a:gd name="connsiteX5" fmla="*/ 480040 w 960078"/>
                <a:gd name="connsiteY5" fmla="*/ 960079 h 96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0078" h="960078">
                  <a:moveTo>
                    <a:pt x="480040" y="960079"/>
                  </a:moveTo>
                  <a:cubicBezTo>
                    <a:pt x="745573" y="960079"/>
                    <a:pt x="960079" y="745573"/>
                    <a:pt x="960079" y="480039"/>
                  </a:cubicBezTo>
                  <a:cubicBezTo>
                    <a:pt x="960079" y="214506"/>
                    <a:pt x="745573" y="0"/>
                    <a:pt x="480040" y="0"/>
                  </a:cubicBezTo>
                  <a:cubicBezTo>
                    <a:pt x="215451" y="0"/>
                    <a:pt x="0" y="214506"/>
                    <a:pt x="0" y="480039"/>
                  </a:cubicBezTo>
                  <a:cubicBezTo>
                    <a:pt x="0" y="745573"/>
                    <a:pt x="215451" y="960079"/>
                    <a:pt x="480040" y="960079"/>
                  </a:cubicBezTo>
                  <a:lnTo>
                    <a:pt x="480040" y="960079"/>
                  </a:lnTo>
                  <a:close/>
                </a:path>
              </a:pathLst>
            </a:custGeom>
            <a:solidFill>
              <a:srgbClr val="FFFFFF"/>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1" name="Freeform 30">
              <a:extLst>
                <a:ext uri="{FF2B5EF4-FFF2-40B4-BE49-F238E27FC236}">
                  <a16:creationId xmlns:a16="http://schemas.microsoft.com/office/drawing/2014/main" id="{83BF3319-0CD0-0F40-A217-D8986A0821BB}"/>
                </a:ext>
              </a:extLst>
            </p:cNvPr>
            <p:cNvSpPr/>
            <p:nvPr/>
          </p:nvSpPr>
          <p:spPr>
            <a:xfrm>
              <a:off x="3790232" y="3272665"/>
              <a:ext cx="173872" cy="667141"/>
            </a:xfrm>
            <a:custGeom>
              <a:avLst/>
              <a:gdLst>
                <a:gd name="connsiteX0" fmla="*/ 173872 w 173872"/>
                <a:gd name="connsiteY0" fmla="*/ 667141 h 667141"/>
                <a:gd name="connsiteX1" fmla="*/ 173872 w 173872"/>
                <a:gd name="connsiteY1" fmla="*/ 0 h 667141"/>
                <a:gd name="connsiteX2" fmla="*/ 0 w 173872"/>
                <a:gd name="connsiteY2" fmla="*/ 333571 h 667141"/>
                <a:gd name="connsiteX3" fmla="*/ 173872 w 173872"/>
                <a:gd name="connsiteY3" fmla="*/ 667141 h 667141"/>
                <a:gd name="connsiteX4" fmla="*/ 173872 w 173872"/>
                <a:gd name="connsiteY4" fmla="*/ 667141 h 66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2" h="667141">
                  <a:moveTo>
                    <a:pt x="173872" y="667141"/>
                  </a:moveTo>
                  <a:lnTo>
                    <a:pt x="173872" y="0"/>
                  </a:lnTo>
                  <a:cubicBezTo>
                    <a:pt x="68982" y="73707"/>
                    <a:pt x="0" y="195607"/>
                    <a:pt x="0" y="333571"/>
                  </a:cubicBezTo>
                  <a:cubicBezTo>
                    <a:pt x="0" y="471535"/>
                    <a:pt x="68982" y="593434"/>
                    <a:pt x="173872" y="667141"/>
                  </a:cubicBezTo>
                  <a:lnTo>
                    <a:pt x="173872" y="667141"/>
                  </a:lnTo>
                  <a:close/>
                </a:path>
              </a:pathLst>
            </a:custGeom>
            <a:solidFill>
              <a:srgbClr val="3F9A64"/>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2" name="Freeform 31">
              <a:extLst>
                <a:ext uri="{FF2B5EF4-FFF2-40B4-BE49-F238E27FC236}">
                  <a16:creationId xmlns:a16="http://schemas.microsoft.com/office/drawing/2014/main" id="{62381F2C-DB3A-C34F-B82A-AE701828C4B3}"/>
                </a:ext>
              </a:extLst>
            </p:cNvPr>
            <p:cNvSpPr/>
            <p:nvPr/>
          </p:nvSpPr>
          <p:spPr>
            <a:xfrm>
              <a:off x="3965049" y="3199903"/>
              <a:ext cx="463975" cy="812665"/>
            </a:xfrm>
            <a:custGeom>
              <a:avLst/>
              <a:gdLst>
                <a:gd name="connsiteX0" fmla="*/ 227735 w 463975"/>
                <a:gd name="connsiteY0" fmla="*/ 812665 h 812665"/>
                <a:gd name="connsiteX1" fmla="*/ 236240 w 463975"/>
                <a:gd name="connsiteY1" fmla="*/ 812665 h 812665"/>
                <a:gd name="connsiteX2" fmla="*/ 463975 w 463975"/>
                <a:gd name="connsiteY2" fmla="*/ 739903 h 812665"/>
                <a:gd name="connsiteX3" fmla="*/ 463975 w 463975"/>
                <a:gd name="connsiteY3" fmla="*/ 72762 h 812665"/>
                <a:gd name="connsiteX4" fmla="*/ 233405 w 463975"/>
                <a:gd name="connsiteY4" fmla="*/ 0 h 812665"/>
                <a:gd name="connsiteX5" fmla="*/ 230570 w 463975"/>
                <a:gd name="connsiteY5" fmla="*/ 0 h 812665"/>
                <a:gd name="connsiteX6" fmla="*/ 0 w 463975"/>
                <a:gd name="connsiteY6" fmla="*/ 72762 h 812665"/>
                <a:gd name="connsiteX7" fmla="*/ 0 w 463975"/>
                <a:gd name="connsiteY7" fmla="*/ 739903 h 812665"/>
                <a:gd name="connsiteX8" fmla="*/ 227735 w 463975"/>
                <a:gd name="connsiteY8" fmla="*/ 812665 h 812665"/>
                <a:gd name="connsiteX9" fmla="*/ 227735 w 463975"/>
                <a:gd name="connsiteY9" fmla="*/ 812665 h 812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975" h="812665">
                  <a:moveTo>
                    <a:pt x="227735" y="812665"/>
                  </a:moveTo>
                  <a:lnTo>
                    <a:pt x="236240" y="812665"/>
                  </a:lnTo>
                  <a:cubicBezTo>
                    <a:pt x="321286" y="811720"/>
                    <a:pt x="399718" y="785261"/>
                    <a:pt x="463975" y="739903"/>
                  </a:cubicBezTo>
                  <a:lnTo>
                    <a:pt x="463975" y="72762"/>
                  </a:lnTo>
                  <a:cubicBezTo>
                    <a:pt x="398773" y="27404"/>
                    <a:pt x="319396" y="0"/>
                    <a:pt x="233405" y="0"/>
                  </a:cubicBezTo>
                  <a:lnTo>
                    <a:pt x="230570" y="0"/>
                  </a:lnTo>
                  <a:cubicBezTo>
                    <a:pt x="144579" y="0"/>
                    <a:pt x="65202" y="27404"/>
                    <a:pt x="0" y="72762"/>
                  </a:cubicBezTo>
                  <a:lnTo>
                    <a:pt x="0" y="739903"/>
                  </a:lnTo>
                  <a:cubicBezTo>
                    <a:pt x="64257" y="785261"/>
                    <a:pt x="142689" y="811720"/>
                    <a:pt x="227735" y="812665"/>
                  </a:cubicBezTo>
                  <a:lnTo>
                    <a:pt x="227735" y="812665"/>
                  </a:lnTo>
                  <a:close/>
                </a:path>
              </a:pathLst>
            </a:custGeom>
            <a:solidFill>
              <a:srgbClr val="FFFFFF"/>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3" name="Freeform 32">
              <a:extLst>
                <a:ext uri="{FF2B5EF4-FFF2-40B4-BE49-F238E27FC236}">
                  <a16:creationId xmlns:a16="http://schemas.microsoft.com/office/drawing/2014/main" id="{FF3F19C8-829F-7842-82E8-19E7CDF6B31A}"/>
                </a:ext>
              </a:extLst>
            </p:cNvPr>
            <p:cNvSpPr/>
            <p:nvPr/>
          </p:nvSpPr>
          <p:spPr>
            <a:xfrm>
              <a:off x="4429024" y="3272665"/>
              <a:ext cx="173882" cy="667141"/>
            </a:xfrm>
            <a:custGeom>
              <a:avLst/>
              <a:gdLst>
                <a:gd name="connsiteX0" fmla="*/ 0 w 173882"/>
                <a:gd name="connsiteY0" fmla="*/ 0 h 667141"/>
                <a:gd name="connsiteX1" fmla="*/ 0 w 173882"/>
                <a:gd name="connsiteY1" fmla="*/ 667141 h 667141"/>
                <a:gd name="connsiteX2" fmla="*/ 173872 w 173882"/>
                <a:gd name="connsiteY2" fmla="*/ 333571 h 667141"/>
                <a:gd name="connsiteX3" fmla="*/ 0 w 173882"/>
                <a:gd name="connsiteY3" fmla="*/ 0 h 667141"/>
                <a:gd name="connsiteX4" fmla="*/ 0 w 173882"/>
                <a:gd name="connsiteY4" fmla="*/ 0 h 66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2" h="667141">
                  <a:moveTo>
                    <a:pt x="0" y="0"/>
                  </a:moveTo>
                  <a:lnTo>
                    <a:pt x="0" y="667141"/>
                  </a:lnTo>
                  <a:cubicBezTo>
                    <a:pt x="104890" y="593434"/>
                    <a:pt x="173872" y="471535"/>
                    <a:pt x="173872" y="333571"/>
                  </a:cubicBezTo>
                  <a:cubicBezTo>
                    <a:pt x="174817" y="195607"/>
                    <a:pt x="105835" y="73707"/>
                    <a:pt x="0" y="0"/>
                  </a:cubicBezTo>
                  <a:lnTo>
                    <a:pt x="0" y="0"/>
                  </a:lnTo>
                  <a:close/>
                </a:path>
              </a:pathLst>
            </a:custGeom>
            <a:solidFill>
              <a:srgbClr val="ED7E46"/>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Tree>
    <p:extLst>
      <p:ext uri="{BB962C8B-B14F-4D97-AF65-F5344CB8AC3E}">
        <p14:creationId xmlns:p14="http://schemas.microsoft.com/office/powerpoint/2010/main" val="351202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Avenir" panose="02000503020000020003" pitchFamily="2"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2</a:t>
            </a:fld>
            <a:endParaRPr kumimoji="0" lang="en-US" sz="700" b="0" i="0" u="none" strike="noStrike" kern="1200" cap="none" spc="0" normalizeH="0" baseline="0" noProof="0" dirty="0">
              <a:ln>
                <a:noFill/>
              </a:ln>
              <a:solidFill>
                <a:srgbClr val="297239"/>
              </a:solidFill>
              <a:effectLst/>
              <a:uLnTx/>
              <a:uFillTx/>
              <a:latin typeface="Avenir" panose="02000503020000020003" pitchFamily="2" charset="0"/>
              <a:ea typeface="+mn-ea"/>
              <a:cs typeface="Calibri" panose="020F0502020204030204" pitchFamily="34" charset="0"/>
            </a:endParaRPr>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5" y="1126257"/>
            <a:ext cx="3566031"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b="0" dirty="0">
                <a:solidFill>
                  <a:schemeClr val="tx1"/>
                </a:solidFill>
              </a:rPr>
              <a:t>(</a:t>
            </a:r>
            <a:r>
              <a:rPr lang="en-US" b="0" dirty="0" err="1">
                <a:solidFill>
                  <a:schemeClr val="tx1"/>
                </a:solidFill>
              </a:rPr>
              <a:t>eg</a:t>
            </a:r>
            <a:r>
              <a:rPr lang="en-US" b="0" dirty="0">
                <a:solidFill>
                  <a:schemeClr val="tx1"/>
                </a:solidFill>
              </a:rPr>
              <a:t> tenants, students, members of the public </a:t>
            </a:r>
            <a:r>
              <a:rPr lang="en-US" b="0" dirty="0" err="1">
                <a:solidFill>
                  <a:schemeClr val="tx1"/>
                </a:solidFill>
              </a:rPr>
              <a:t>etc</a:t>
            </a:r>
            <a:r>
              <a:rPr lang="en-US"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91559" y="3699358"/>
            <a:ext cx="3143631" cy="403361"/>
          </a:xfrm>
        </p:spPr>
        <p:txBody>
          <a:bodyPr/>
          <a:lstStyle/>
          <a:p>
            <a:r>
              <a:rPr lang="en-US" sz="1500" b="1" dirty="0">
                <a:solidFill>
                  <a:srgbClr val="297239"/>
                </a:solidFill>
              </a:rPr>
              <a:t>SINCE THE BEGINNING IN </a:t>
            </a:r>
            <a:r>
              <a:rPr lang="en-US" sz="2500" b="1" dirty="0">
                <a:solidFill>
                  <a:srgbClr val="84BA41"/>
                </a:solidFill>
              </a:rPr>
              <a:t>2002</a:t>
            </a:r>
            <a:endParaRPr lang="en-IE" sz="2500" b="1" dirty="0">
              <a:solidFill>
                <a:srgbClr val="84BA41"/>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072099"/>
            <a:ext cx="2932383" cy="1200896"/>
          </a:xfrm>
        </p:spPr>
        <p:txBody>
          <a:bodyPr/>
          <a:lstStyle/>
          <a:p>
            <a:r>
              <a:rPr lang="en-US" dirty="0"/>
              <a:t>Local Enterprise/ Education/ Community Development/ Health / Non-Profit</a:t>
            </a:r>
          </a:p>
          <a:p>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072099"/>
            <a:ext cx="3309885" cy="1200896"/>
          </a:xfrm>
        </p:spPr>
        <p:txBody>
          <a:bodyPr/>
          <a:lstStyle/>
          <a:p>
            <a:r>
              <a:rPr lang="en-GB" dirty="0"/>
              <a:t>Charities / Students/ Public/ Micro-enterprises/ Community </a:t>
            </a:r>
            <a:endParaRPr lang="en-US" dirty="0"/>
          </a:p>
          <a:p>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5 </a:t>
            </a:r>
            <a:r>
              <a:rPr lang="en-US" sz="1500" dirty="0"/>
              <a:t>FULL-TIME 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4175641" y="2868162"/>
            <a:ext cx="2661887" cy="376895"/>
          </a:xfrm>
        </p:spPr>
        <p:txBody>
          <a:bodyPr/>
          <a:lstStyle/>
          <a:p>
            <a:pPr>
              <a:tabLst>
                <a:tab pos="969963" algn="l"/>
              </a:tabLst>
            </a:pPr>
            <a:r>
              <a:rPr lang="en-GB" sz="1500" dirty="0"/>
              <a:t>                    PEOPLE WEEKLY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3542864" y="2978027"/>
            <a:ext cx="1684350" cy="71993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ctr" defTabSz="2072941" rtl="0" eaLnBrk="1" fontAlgn="auto" latinLnBrk="0" hangingPunct="1">
              <a:lnSpc>
                <a:spcPts val="1740"/>
              </a:lnSpc>
              <a:spcBef>
                <a:spcPts val="0"/>
              </a:spcBef>
              <a:spcAft>
                <a:spcPts val="0"/>
              </a:spcAft>
              <a:buClrTx/>
              <a:buSzTx/>
              <a:buFont typeface="Arial" panose="020B0604020202020204" pitchFamily="34" charset="0"/>
              <a:buNone/>
              <a:tabLst>
                <a:tab pos="969963" algn="l"/>
              </a:tabLst>
              <a:defRPr/>
            </a:pPr>
            <a:r>
              <a:rPr lang="en-US" sz="4000" dirty="0">
                <a:solidFill>
                  <a:srgbClr val="84BA41"/>
                </a:solidFill>
                <a:latin typeface="Calibri" panose="020F0502020204030204" pitchFamily="34" charset="0"/>
                <a:cs typeface="Calibri" panose="020F0502020204030204" pitchFamily="34" charset="0"/>
              </a:rPr>
              <a:t>&gt;1000</a:t>
            </a:r>
            <a:r>
              <a:rPr kumimoji="0" lang="en-US" sz="4000" b="1" i="0" u="none" strike="noStrike" kern="1200" cap="none" spc="0" normalizeH="0" baseline="0" noProof="0" dirty="0">
                <a:ln>
                  <a:noFill/>
                </a:ln>
                <a:solidFill>
                  <a:srgbClr val="84BA41"/>
                </a:solidFill>
                <a:effectLst/>
                <a:uLnTx/>
                <a:uFillTx/>
                <a:latin typeface="Calibri" panose="020F0502020204030204" pitchFamily="34" charset="0"/>
                <a:ea typeface="+mn-ea"/>
                <a:cs typeface="Calibri" panose="020F0502020204030204" pitchFamily="34" charset="0"/>
              </a:rPr>
              <a:t> 	</a:t>
            </a:r>
            <a:endParaRPr kumimoji="0" lang="en-US" sz="5400" b="1" i="0" u="none" strike="noStrike" kern="1200" cap="none" spc="0" normalizeH="0" baseline="0" noProof="0" dirty="0">
              <a:ln>
                <a:noFill/>
              </a:ln>
              <a:solidFill>
                <a:srgbClr val="84BA41"/>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tab pos="969963" algn="l"/>
              </a:tabLst>
              <a:defRPr/>
            </a:pPr>
            <a:endParaRPr kumimoji="0" lang="en-US" sz="4000" b="1" i="0" u="none" strike="noStrike" kern="1200" cap="none" spc="0" normalizeH="0" baseline="0" noProof="0" dirty="0">
              <a:ln>
                <a:noFill/>
              </a:ln>
              <a:solidFill>
                <a:srgbClr val="84BA41"/>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tab pos="969963" algn="l"/>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GOOD PRACTICES</a:t>
            </a:r>
            <a:endParaRPr kumimoji="0" lang="en-US" sz="2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 IS YOUR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VISION AND STRATEGY</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RELATED TO SUSTAINABLE DEVELOPMENT/CLIMATE ACTIONS?</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203740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SCCUL Enterprises CLG was founded with the community in mind and meets the sustainable development goals through its vision, mission, and values.  </a:t>
            </a: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SCCULs vision is ‘to alleviate poverty and disadvantage by empowering positive well-being and growth’.  </a:t>
            </a: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Their mission statement is ‘to facilitate individual, community and economic growth in a sustainable manner through socio-economic development and the provision of supports and infrastructure.’  </a:t>
            </a: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 line with their </a:t>
            </a:r>
            <a:r>
              <a:rPr kumimoji="0" lang="en-US"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organisation</a:t>
            </a: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culture, SCCUL provides services that are; community focused, respectful, accessible, inclusive, empowering and innovative. </a:t>
            </a: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IE"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7684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Avenir" panose="02000503020000020003" pitchFamily="2"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3</a:t>
            </a:fld>
            <a:endParaRPr kumimoji="0" lang="en-US" sz="700" b="0" i="0" u="none" strike="noStrike" kern="1200" cap="none" spc="0" normalizeH="0" baseline="0" noProof="0" dirty="0">
              <a:ln>
                <a:noFill/>
              </a:ln>
              <a:solidFill>
                <a:srgbClr val="297239"/>
              </a:solidFill>
              <a:effectLst/>
              <a:uLnTx/>
              <a:uFillTx/>
              <a:latin typeface="Avenir" panose="02000503020000020003" pitchFamily="2" charset="0"/>
              <a:ea typeface="+mn-ea"/>
              <a:cs typeface="Calibri" panose="020F0502020204030204" pitchFamily="34" charset="0"/>
            </a:endParaRPr>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3907918"/>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WHICH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PARTNERS AND STAKEHOLDERS </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WERE INVOLVED? </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3696540"/>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2112" y="5450943"/>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DID YOU RECEIVE ANY KIND OF </a:t>
            </a:r>
            <a:r>
              <a:rPr kumimoji="0" lang="en-US"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TRAINING OR SUPPORT </a:t>
            </a: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REGARDING YOUR ACTIONS? </a:t>
            </a: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8463" y="5445147"/>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935" y="6777466"/>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WHICH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RESULTS</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 DID YOU ACHIEVE ALREADY?</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8463" y="6610839"/>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8473693"/>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 ARE YOUR </a:t>
            </a:r>
            <a:r>
              <a:rPr kumimoji="0" lang="en-US"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FUTURE PLANS </a:t>
            </a: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AND NEXT STEPS?</a:t>
            </a: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8355778"/>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22740" y="169786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SCCUL has taken an approach of clearly defining their values, vision and mission and creating a strategy to meet these that they review biennially.  SCCUL consistently engage with local communities and stakeholders to see what else they can do to </a:t>
            </a:r>
            <a:r>
              <a:rPr kumimoji="0" lang="en-US"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realise</a:t>
            </a: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their vision. </a:t>
            </a:r>
          </a:p>
          <a:p>
            <a:pPr marL="0" marR="0" lvl="0" indent="0" algn="just"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SCCUL Enterprise Centre was built in 2002 to the highest building standards at the time and constantly look to upgrade their systems to meet the rising expectations of energy efficiencies.  As well as supporting local enterprise with their suite of </a:t>
            </a:r>
            <a:r>
              <a:rPr kumimoji="0" lang="en-US"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hotdesks</a:t>
            </a: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business units, and training rooms,  SCCUL </a:t>
            </a:r>
            <a:r>
              <a:rPr kumimoji="0" lang="en-US"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utilised</a:t>
            </a: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their network and two-tier social inclusion model to set up biz-mentors and biz-mentors international linking businesses up with pro-bono advisers.  SCCUL also expanded into the therapy and rehabilitation space when they set-up their therapeutic Support Centre, SCCUL Sanctuary.  Constantly looking to see how they can service the community and provide free to access resources, they set-up the </a:t>
            </a:r>
            <a:r>
              <a:rPr kumimoji="0" lang="en-US"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Ballinfoile</a:t>
            </a: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Castlegar </a:t>
            </a:r>
            <a:r>
              <a:rPr kumimoji="0" lang="en-US"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Neighbourhood</a:t>
            </a: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Centre providing sports, recreational and mental health services. </a:t>
            </a:r>
          </a:p>
          <a:p>
            <a:pPr marL="0" marR="0" lvl="0" indent="0" algn="just"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endPar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254337"/>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ACTIONS</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1070713"/>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14105" y="6095535"/>
            <a:ext cx="5910006" cy="548009"/>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Support for SCCULs actions has mostly come in the form of funding from local and national bodies as well as expertise from their growing network. </a:t>
            </a:r>
          </a:p>
          <a:p>
            <a:pPr marL="0" marR="0" lvl="0" indent="0" algn="l"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r>
              <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p:txBody>
      </p:sp>
      <p:sp>
        <p:nvSpPr>
          <p:cNvPr id="131" name="Text Placeholder 3">
            <a:extLst>
              <a:ext uri="{FF2B5EF4-FFF2-40B4-BE49-F238E27FC236}">
                <a16:creationId xmlns:a16="http://schemas.microsoft.com/office/drawing/2014/main" id="{E8F85693-2944-2840-B2FA-D5E356C3ABE4}"/>
              </a:ext>
            </a:extLst>
          </p:cNvPr>
          <p:cNvSpPr txBox="1">
            <a:spLocks/>
          </p:cNvSpPr>
          <p:nvPr/>
        </p:nvSpPr>
        <p:spPr>
          <a:xfrm>
            <a:off x="1163930" y="4346730"/>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Set up by, but independent to St. Columba’s Credit Union, SCCUL Enterprises CLG is governed by an independent, voluntary Board of Directors who are responsible for the overall governance and strategic direction of the </a:t>
            </a: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organisation</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SCCUL's </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hlinkClick r:id="rId2"/>
              </a:rPr>
              <a:t>tenants</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and network of partners include a number of associated charities and for-profit </a:t>
            </a: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organisations</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Local and national bodies such as Enterprise Ireland and Galway County Council also provide support for the development of SCCUL Enterprises services and have a vested interest in their contribution to the local community. </a:t>
            </a:r>
          </a:p>
          <a:p>
            <a:pPr marL="0" indent="0">
              <a:buNone/>
            </a:pPr>
            <a:r>
              <a:rPr lang="en-GB" u="sng" dirty="0">
                <a:solidFill>
                  <a:srgbClr val="1155CC"/>
                </a:solidFill>
                <a:latin typeface="Calibri" panose="020F0502020204030204" pitchFamily="34" charset="0"/>
                <a:ea typeface="Calibri" panose="020F0502020204030204" pitchFamily="34" charset="0"/>
              </a:rPr>
              <a:t>  </a:t>
            </a:r>
            <a:br>
              <a:rPr lang="en-GB" u="sng" dirty="0">
                <a:solidFill>
                  <a:srgbClr val="1155CC"/>
                </a:solidFill>
                <a:latin typeface="Calibri" panose="020F0502020204030204" pitchFamily="34" charset="0"/>
                <a:ea typeface="Calibri" panose="020F0502020204030204" pitchFamily="34" charset="0"/>
              </a:rPr>
            </a:br>
            <a:endParaRPr lang="en-GB" dirty="0"/>
          </a:p>
        </p:txBody>
      </p:sp>
      <p:sp>
        <p:nvSpPr>
          <p:cNvPr id="133" name="Text Placeholder 2">
            <a:extLst>
              <a:ext uri="{FF2B5EF4-FFF2-40B4-BE49-F238E27FC236}">
                <a16:creationId xmlns:a16="http://schemas.microsoft.com/office/drawing/2014/main" id="{9A96369A-B52D-474E-A585-7941B7E95F05}"/>
              </a:ext>
            </a:extLst>
          </p:cNvPr>
          <p:cNvSpPr txBox="1">
            <a:spLocks/>
          </p:cNvSpPr>
          <p:nvPr/>
        </p:nvSpPr>
        <p:spPr>
          <a:xfrm>
            <a:off x="1132112" y="9027803"/>
            <a:ext cx="5910006" cy="1362514"/>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SCCUL consistently look for where they can serve their community.  Over the course of the next year SCCUL plans to invest 1 million euro into their infrastructure and add 9000 sq/ft onto their existing useable footprint through renovation upgrading.  SCCUL also plan to upgrade their digital technology by implementing a hot desking and smart door system in their enterprise </a:t>
            </a:r>
            <a:r>
              <a:rPr kumimoji="0" lang="en-US"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centre</a:t>
            </a: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that will allow them to join the national connected hubs providing remote working facilities throughout Ireland.</a:t>
            </a:r>
            <a:endPar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34" name="Text Placeholder 2">
            <a:extLst>
              <a:ext uri="{FF2B5EF4-FFF2-40B4-BE49-F238E27FC236}">
                <a16:creationId xmlns:a16="http://schemas.microsoft.com/office/drawing/2014/main" id="{9A96369A-B52D-474E-A585-7941B7E95F05}"/>
              </a:ext>
            </a:extLst>
          </p:cNvPr>
          <p:cNvSpPr txBox="1">
            <a:spLocks/>
          </p:cNvSpPr>
          <p:nvPr/>
        </p:nvSpPr>
        <p:spPr>
          <a:xfrm>
            <a:off x="1106831" y="7230198"/>
            <a:ext cx="5910006" cy="114977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Since their founding in Galway in 2002, SCCUL Enterprises CLGs model of reinvesting revenue into expanding their capacity and opening new free services has proved a great success, with over 1000 people accessing their buildings and services weekly.  The infrastructure is maintained and upgraded for energy performance and the services provided sustains the local area.  Their services support a number of user groups from local businesses, charities and aspiring entrepreneurs to members of the local community. </a:t>
            </a: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23374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Information on what funding streams are available, both nationally and in Europe for sustainable initiatives. </a:t>
            </a:r>
          </a:p>
          <a:p>
            <a:pPr marL="228600" lvl="0" indent="-228600" algn="l">
              <a:spcAft>
                <a:spcPts val="300"/>
              </a:spcAft>
              <a:buClr>
                <a:srgbClr val="84BA41"/>
              </a:buClr>
              <a:buFont typeface="+mj-lt"/>
              <a:buAutoNum type="arabicPeriod"/>
            </a:pPr>
            <a:r>
              <a:rPr lang="en-GB" dirty="0"/>
              <a:t>What support is available for implementing new initiatives. </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Sustainable communities are an essential part of a sustainable future, focus first on the community and how the enterprise centre can serve it. </a:t>
            </a:r>
          </a:p>
          <a:p>
            <a:pPr marL="228600" lvl="0" indent="-228600" algn="l">
              <a:spcAft>
                <a:spcPts val="300"/>
              </a:spcAft>
              <a:buClr>
                <a:srgbClr val="84BA41"/>
              </a:buClr>
              <a:buFont typeface="+mj-lt"/>
              <a:buAutoNum type="arabicPeriod"/>
            </a:pPr>
            <a:r>
              <a:rPr lang="en-GB" dirty="0"/>
              <a:t>Invest the time to set out your organisation values, and from there build your vision and mission statement.  </a:t>
            </a:r>
          </a:p>
          <a:p>
            <a:pPr marL="228600" lvl="0" indent="-228600" algn="l">
              <a:spcAft>
                <a:spcPts val="300"/>
              </a:spcAft>
              <a:buClr>
                <a:srgbClr val="84BA41"/>
              </a:buClr>
              <a:buFont typeface="+mj-lt"/>
              <a:buAutoNum type="arabicPeriod"/>
            </a:pPr>
            <a:r>
              <a:rPr lang="en-GB" dirty="0"/>
              <a:t>With a clear vision and mission statement it is important to build a strategy that aims to meet these.  By taking this structured approach from the outset you can better articulate your ambitions when accessing finance to grow. </a:t>
            </a:r>
          </a:p>
          <a:p>
            <a:pPr marL="228600" lvl="0" indent="-228600" algn="l">
              <a:spcAft>
                <a:spcPts val="300"/>
              </a:spcAft>
              <a:buClr>
                <a:srgbClr val="84BA41"/>
              </a:buClr>
              <a:buFont typeface="+mj-lt"/>
              <a:buAutoNum type="arabicPeriod"/>
            </a:pPr>
            <a:endParaRPr lang="en-GB"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Within the next 6 months with the expansion of the SCCUL footprint by refurbishing / building 9000 sg/ft of additional space </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Ongoing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84263" y="8443750"/>
            <a:ext cx="3063276" cy="610137"/>
          </a:xfrm>
        </p:spPr>
        <p:txBody>
          <a:bodyPr/>
          <a:lstStyle/>
          <a:p>
            <a:r>
              <a:rPr lang="en-GB" dirty="0"/>
              <a:t>With the next 6 months – introduction of connected hubs and increased hot desking</a:t>
            </a:r>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Ongoing – this is built into the values of the organisation and SCCUL constantly look to serve the community </a:t>
            </a:r>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GB" dirty="0"/>
              <a:t>1 - 3 years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sp>
        <p:nvSpPr>
          <p:cNvPr id="29" name="Slide Number Placeholder 1">
            <a:extLst>
              <a:ext uri="{FF2B5EF4-FFF2-40B4-BE49-F238E27FC236}">
                <a16:creationId xmlns:a16="http://schemas.microsoft.com/office/drawing/2014/main" id="{DFEC66E9-3EB6-A84F-B73D-D136ACF4ADF7}"/>
              </a:ext>
            </a:extLst>
          </p:cNvPr>
          <p:cNvSpPr>
            <a:spLocks noGrp="1"/>
          </p:cNvSpPr>
          <p:nvPr>
            <p:ph type="sldNum" sz="quarter" idx="4"/>
          </p:nvPr>
        </p:nvSpPr>
        <p:spPr>
          <a:xfrm>
            <a:off x="6246356" y="10158647"/>
            <a:ext cx="988834" cy="465822"/>
          </a:xfrm>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Calibri" panose="020F0502020204030204" pitchFamily="34"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4</a:t>
            </a:fld>
            <a:endParaRPr kumimoji="0" lang="en-US" sz="700" b="0"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261325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infopath/2007/PartnerControls"/>
    <ds:schemaRef ds:uri="http://purl.org/dc/elements/1.1/"/>
    <ds:schemaRef ds:uri="5a96bb8c-aa49-4f7e-b12a-1d018b5931c3"/>
    <ds:schemaRef ds:uri="http://purl.org/dc/terms/"/>
    <ds:schemaRef ds:uri="http://schemas.openxmlformats.org/package/2006/metadata/core-properties"/>
    <ds:schemaRef ds:uri="http://schemas.microsoft.com/office/2006/metadata/properties"/>
    <ds:schemaRef ds:uri="http://schemas.microsoft.com/office/2006/documentManagement/types"/>
    <ds:schemaRef ds:uri="bd7d76e0-c20f-457d-a5c3-91e787aaf778"/>
    <ds:schemaRef ds:uri="http://www.w3.org/XML/1998/namespace"/>
    <ds:schemaRef ds:uri="http://purl.org/dc/dcmitype/"/>
  </ds:schemaRefs>
</ds:datastoreItem>
</file>

<file path=customXml/itemProps2.xml><?xml version="1.0" encoding="utf-8"?>
<ds:datastoreItem xmlns:ds="http://schemas.openxmlformats.org/officeDocument/2006/customXml" ds:itemID="{D3B8D75B-F937-4312-92B7-CC5EB4C4C3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78528</TotalTime>
  <Words>1308</Words>
  <Application>Microsoft Office PowerPoint</Application>
  <PresentationFormat>Custom</PresentationFormat>
  <Paragraphs>86</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Calibri</vt:lpstr>
      <vt:lpstr>Century Schoolbook</vt:lpstr>
      <vt:lpstr>Helvetica</vt:lpstr>
      <vt:lpstr>Montserrat</vt:lpstr>
      <vt:lpstr>Montserrat Light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Mark Bolger ( Momentum Consulting )</cp:lastModifiedBy>
  <cp:revision>413</cp:revision>
  <dcterms:created xsi:type="dcterms:W3CDTF">2021-06-15T11:45:52Z</dcterms:created>
  <dcterms:modified xsi:type="dcterms:W3CDTF">2022-11-27T17:50:17Z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