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1435" r:id="rId5"/>
    <p:sldId id="1436" r:id="rId6"/>
    <p:sldId id="1437" r:id="rId7"/>
    <p:sldId id="143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1273C66-A040-4F66-B783-E7D5031FBBF2}">
          <p14:sldIdLst/>
        </p14:section>
        <p14:section name="Sus Ecosystems" id="{E96BEEF9-C86A-48DD-94F6-A134113D9430}">
          <p14:sldIdLst>
            <p14:sldId id="1435"/>
            <p14:sldId id="1436"/>
            <p14:sldId id="1437"/>
            <p14:sldId id="1438"/>
          </p14:sldIdLst>
        </p14:section>
      </p14:sectionLst>
    </p:ext>
    <p:ext uri="{EFAFB233-063F-42B5-8137-9DF3F51BA10A}">
      <p15:sldGuideLst xmlns:p15="http://schemas.microsoft.com/office/powerpoint/2012/main">
        <p15:guide id="1" orient="horz" pos="3345"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FC022A4-579A-D4FE-3333-9FB9725D3274}" name="Mark Bolger ( Momentum Consulting )" initials="MB(MC)" userId="Mark Bolger ( Momentum Consulting )"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BA41"/>
    <a:srgbClr val="297239"/>
    <a:srgbClr val="000000"/>
    <a:srgbClr val="D61980"/>
    <a:srgbClr val="FFDE17"/>
    <a:srgbClr val="57A672"/>
    <a:srgbClr val="B2DDC9"/>
    <a:srgbClr val="011E3B"/>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90" autoAdjust="0"/>
    <p:restoredTop sz="94646"/>
  </p:normalViewPr>
  <p:slideViewPr>
    <p:cSldViewPr snapToGrid="0" snapToObjects="1">
      <p:cViewPr varScale="1">
        <p:scale>
          <a:sx n="45" d="100"/>
          <a:sy n="45" d="100"/>
        </p:scale>
        <p:origin x="2180" y="48"/>
      </p:cViewPr>
      <p:guideLst>
        <p:guide orient="horz" pos="3345"/>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75" d="100"/>
          <a:sy n="75" d="100"/>
        </p:scale>
        <p:origin x="2936"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11/27/2022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11/27/2022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microsoft.com/office/2007/relationships/hdphoto" Target="../media/hdphoto3.wdp"/><Relationship Id="rId3" Type="http://schemas.microsoft.com/office/2007/relationships/hdphoto" Target="../media/hdphoto1.wdp"/><Relationship Id="rId7"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4.jpeg"/><Relationship Id="rId11" Type="http://schemas.openxmlformats.org/officeDocument/2006/relationships/image" Target="../media/image7.jpeg"/><Relationship Id="rId5" Type="http://schemas.microsoft.com/office/2007/relationships/hdphoto" Target="../media/hdphoto2.wdp"/><Relationship Id="rId10" Type="http://schemas.microsoft.com/office/2007/relationships/hdphoto" Target="../media/hdphoto4.wdp"/><Relationship Id="rId4" Type="http://schemas.openxmlformats.org/officeDocument/2006/relationships/image" Target="../media/image3.png"/><Relationship Id="rId9"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sp>
        <p:nvSpPr>
          <p:cNvPr id="1004" name="Graphic 4">
            <a:extLst>
              <a:ext uri="{FF2B5EF4-FFF2-40B4-BE49-F238E27FC236}">
                <a16:creationId xmlns:a16="http://schemas.microsoft.com/office/drawing/2014/main" id="{1A8F3A88-6020-9941-958E-CFF294117942}"/>
              </a:ext>
            </a:extLst>
          </p:cNvPr>
          <p:cNvSpPr/>
          <p:nvPr userDrawn="1"/>
        </p:nvSpPr>
        <p:spPr>
          <a:xfrm rot="16200000">
            <a:off x="-88314" y="1912495"/>
            <a:ext cx="7509091" cy="7465273"/>
          </a:xfrm>
          <a:custGeom>
            <a:avLst/>
            <a:gdLst>
              <a:gd name="connsiteX0" fmla="*/ 1027068 w 1067631"/>
              <a:gd name="connsiteY0" fmla="*/ 721845 h 1061401"/>
              <a:gd name="connsiteX1" fmla="*/ 984775 w 1067631"/>
              <a:gd name="connsiteY1" fmla="*/ 784971 h 1061401"/>
              <a:gd name="connsiteX2" fmla="*/ 862092 w 1067631"/>
              <a:gd name="connsiteY2" fmla="*/ 896141 h 1061401"/>
              <a:gd name="connsiteX3" fmla="*/ 708825 w 1067631"/>
              <a:gd name="connsiteY3" fmla="*/ 961614 h 1061401"/>
              <a:gd name="connsiteX4" fmla="*/ 632560 w 1067631"/>
              <a:gd name="connsiteY4" fmla="*/ 974016 h 1061401"/>
              <a:gd name="connsiteX5" fmla="*/ 614400 w 1067631"/>
              <a:gd name="connsiteY5" fmla="*/ 975368 h 1061401"/>
              <a:gd name="connsiteX6" fmla="*/ 596738 w 1067631"/>
              <a:gd name="connsiteY6" fmla="*/ 975842 h 1061401"/>
              <a:gd name="connsiteX7" fmla="*/ 588109 w 1067631"/>
              <a:gd name="connsiteY7" fmla="*/ 976056 h 1061401"/>
              <a:gd name="connsiteX8" fmla="*/ 579646 w 1067631"/>
              <a:gd name="connsiteY8" fmla="*/ 975842 h 1061401"/>
              <a:gd name="connsiteX9" fmla="*/ 563193 w 1067631"/>
              <a:gd name="connsiteY9" fmla="*/ 975439 h 1061401"/>
              <a:gd name="connsiteX10" fmla="*/ 480953 w 1067631"/>
              <a:gd name="connsiteY10" fmla="*/ 964792 h 1061401"/>
              <a:gd name="connsiteX11" fmla="*/ 469597 w 1067631"/>
              <a:gd name="connsiteY11" fmla="*/ 962231 h 1061401"/>
              <a:gd name="connsiteX12" fmla="*/ 466397 w 1067631"/>
              <a:gd name="connsiteY12" fmla="*/ 961519 h 1061401"/>
              <a:gd name="connsiteX13" fmla="*/ 460802 w 1067631"/>
              <a:gd name="connsiteY13" fmla="*/ 960168 h 1061401"/>
              <a:gd name="connsiteX14" fmla="*/ 460328 w 1067631"/>
              <a:gd name="connsiteY14" fmla="*/ 960025 h 1061401"/>
              <a:gd name="connsiteX15" fmla="*/ 447052 w 1067631"/>
              <a:gd name="connsiteY15" fmla="*/ 956350 h 1061401"/>
              <a:gd name="connsiteX16" fmla="*/ 433373 w 1067631"/>
              <a:gd name="connsiteY16" fmla="*/ 952271 h 1061401"/>
              <a:gd name="connsiteX17" fmla="*/ 432875 w 1067631"/>
              <a:gd name="connsiteY17" fmla="*/ 952105 h 1061401"/>
              <a:gd name="connsiteX18" fmla="*/ 423132 w 1067631"/>
              <a:gd name="connsiteY18" fmla="*/ 948880 h 1061401"/>
              <a:gd name="connsiteX19" fmla="*/ 422752 w 1067631"/>
              <a:gd name="connsiteY19" fmla="*/ 948785 h 1061401"/>
              <a:gd name="connsiteX20" fmla="*/ 357084 w 1067631"/>
              <a:gd name="connsiteY20" fmla="*/ 921064 h 1061401"/>
              <a:gd name="connsiteX21" fmla="*/ 349829 w 1067631"/>
              <a:gd name="connsiteY21" fmla="*/ 917459 h 1061401"/>
              <a:gd name="connsiteX22" fmla="*/ 342622 w 1067631"/>
              <a:gd name="connsiteY22" fmla="*/ 913451 h 1061401"/>
              <a:gd name="connsiteX23" fmla="*/ 327829 w 1067631"/>
              <a:gd name="connsiteY23" fmla="*/ 905128 h 1061401"/>
              <a:gd name="connsiteX24" fmla="*/ 297982 w 1067631"/>
              <a:gd name="connsiteY24" fmla="*/ 885778 h 1061401"/>
              <a:gd name="connsiteX25" fmla="*/ 238596 w 1067631"/>
              <a:gd name="connsiteY25" fmla="*/ 837449 h 1061401"/>
              <a:gd name="connsiteX26" fmla="*/ 139880 w 1067631"/>
              <a:gd name="connsiteY26" fmla="*/ 705577 h 1061401"/>
              <a:gd name="connsiteX27" fmla="*/ 91589 w 1067631"/>
              <a:gd name="connsiteY27" fmla="*/ 549399 h 1061401"/>
              <a:gd name="connsiteX28" fmla="*/ 87938 w 1067631"/>
              <a:gd name="connsiteY28" fmla="*/ 474037 h 1061401"/>
              <a:gd name="connsiteX29" fmla="*/ 88696 w 1067631"/>
              <a:gd name="connsiteY29" fmla="*/ 456963 h 1061401"/>
              <a:gd name="connsiteX30" fmla="*/ 88720 w 1067631"/>
              <a:gd name="connsiteY30" fmla="*/ 456773 h 1061401"/>
              <a:gd name="connsiteX31" fmla="*/ 89194 w 1067631"/>
              <a:gd name="connsiteY31" fmla="*/ 450560 h 1061401"/>
              <a:gd name="connsiteX32" fmla="*/ 89976 w 1067631"/>
              <a:gd name="connsiteY32" fmla="*/ 440553 h 1061401"/>
              <a:gd name="connsiteX33" fmla="*/ 90498 w 1067631"/>
              <a:gd name="connsiteY33" fmla="*/ 435787 h 1061401"/>
              <a:gd name="connsiteX34" fmla="*/ 92205 w 1067631"/>
              <a:gd name="connsiteY34" fmla="*/ 422625 h 1061401"/>
              <a:gd name="connsiteX35" fmla="*/ 92632 w 1067631"/>
              <a:gd name="connsiteY35" fmla="*/ 419258 h 1061401"/>
              <a:gd name="connsiteX36" fmla="*/ 92727 w 1067631"/>
              <a:gd name="connsiteY36" fmla="*/ 418594 h 1061401"/>
              <a:gd name="connsiteX37" fmla="*/ 94528 w 1067631"/>
              <a:gd name="connsiteY37" fmla="*/ 407567 h 1061401"/>
              <a:gd name="connsiteX38" fmla="*/ 94670 w 1067631"/>
              <a:gd name="connsiteY38" fmla="*/ 406809 h 1061401"/>
              <a:gd name="connsiteX39" fmla="*/ 97444 w 1067631"/>
              <a:gd name="connsiteY39" fmla="*/ 392248 h 1061401"/>
              <a:gd name="connsiteX40" fmla="*/ 97871 w 1067631"/>
              <a:gd name="connsiteY40" fmla="*/ 390256 h 1061401"/>
              <a:gd name="connsiteX41" fmla="*/ 98843 w 1067631"/>
              <a:gd name="connsiteY41" fmla="*/ 385751 h 1061401"/>
              <a:gd name="connsiteX42" fmla="*/ 99436 w 1067631"/>
              <a:gd name="connsiteY42" fmla="*/ 383047 h 1061401"/>
              <a:gd name="connsiteX43" fmla="*/ 100360 w 1067631"/>
              <a:gd name="connsiteY43" fmla="*/ 379063 h 1061401"/>
              <a:gd name="connsiteX44" fmla="*/ 100977 w 1067631"/>
              <a:gd name="connsiteY44" fmla="*/ 376479 h 1061401"/>
              <a:gd name="connsiteX45" fmla="*/ 102138 w 1067631"/>
              <a:gd name="connsiteY45" fmla="*/ 371736 h 1061401"/>
              <a:gd name="connsiteX46" fmla="*/ 102541 w 1067631"/>
              <a:gd name="connsiteY46" fmla="*/ 370147 h 1061401"/>
              <a:gd name="connsiteX47" fmla="*/ 122455 w 1067631"/>
              <a:gd name="connsiteY47" fmla="*/ 309535 h 1061401"/>
              <a:gd name="connsiteX48" fmla="*/ 122834 w 1067631"/>
              <a:gd name="connsiteY48" fmla="*/ 308563 h 1061401"/>
              <a:gd name="connsiteX49" fmla="*/ 130539 w 1067631"/>
              <a:gd name="connsiteY49" fmla="*/ 290659 h 1061401"/>
              <a:gd name="connsiteX50" fmla="*/ 133858 w 1067631"/>
              <a:gd name="connsiteY50" fmla="*/ 283497 h 1061401"/>
              <a:gd name="connsiteX51" fmla="*/ 134830 w 1067631"/>
              <a:gd name="connsiteY51" fmla="*/ 281387 h 1061401"/>
              <a:gd name="connsiteX52" fmla="*/ 146281 w 1067631"/>
              <a:gd name="connsiteY52" fmla="*/ 259048 h 1061401"/>
              <a:gd name="connsiteX53" fmla="*/ 187863 w 1067631"/>
              <a:gd name="connsiteY53" fmla="*/ 195472 h 1061401"/>
              <a:gd name="connsiteX54" fmla="*/ 309504 w 1067631"/>
              <a:gd name="connsiteY54" fmla="*/ 83164 h 1061401"/>
              <a:gd name="connsiteX55" fmla="*/ 462177 w 1067631"/>
              <a:gd name="connsiteY55" fmla="*/ 16291 h 1061401"/>
              <a:gd name="connsiteX56" fmla="*/ 538324 w 1067631"/>
              <a:gd name="connsiteY56" fmla="*/ 3201 h 1061401"/>
              <a:gd name="connsiteX57" fmla="*/ 574145 w 1067631"/>
              <a:gd name="connsiteY57" fmla="*/ 1162 h 1061401"/>
              <a:gd name="connsiteX58" fmla="*/ 588062 w 1067631"/>
              <a:gd name="connsiteY58" fmla="*/ 854 h 1061401"/>
              <a:gd name="connsiteX59" fmla="*/ 588062 w 1067631"/>
              <a:gd name="connsiteY59" fmla="*/ 0 h 1061401"/>
              <a:gd name="connsiteX60" fmla="*/ 280249 w 1067631"/>
              <a:gd name="connsiteY60" fmla="*/ 0 h 1061401"/>
              <a:gd name="connsiteX61" fmla="*/ 260715 w 1067631"/>
              <a:gd name="connsiteY61" fmla="*/ 12213 h 1061401"/>
              <a:gd name="connsiteX62" fmla="*/ 117856 w 1067631"/>
              <a:gd name="connsiteY62" fmla="*/ 144084 h 1061401"/>
              <a:gd name="connsiteX63" fmla="*/ 68996 w 1067631"/>
              <a:gd name="connsiteY63" fmla="*/ 218783 h 1061401"/>
              <a:gd name="connsiteX64" fmla="*/ 59560 w 1067631"/>
              <a:gd name="connsiteY64" fmla="*/ 236781 h 1061401"/>
              <a:gd name="connsiteX65" fmla="*/ 59513 w 1067631"/>
              <a:gd name="connsiteY65" fmla="*/ 236876 h 1061401"/>
              <a:gd name="connsiteX66" fmla="*/ 58114 w 1067631"/>
              <a:gd name="connsiteY66" fmla="*/ 239556 h 1061401"/>
              <a:gd name="connsiteX67" fmla="*/ 55483 w 1067631"/>
              <a:gd name="connsiteY67" fmla="*/ 245200 h 1061401"/>
              <a:gd name="connsiteX68" fmla="*/ 50480 w 1067631"/>
              <a:gd name="connsiteY68" fmla="*/ 255918 h 1061401"/>
              <a:gd name="connsiteX69" fmla="*/ 41258 w 1067631"/>
              <a:gd name="connsiteY69" fmla="*/ 277332 h 1061401"/>
              <a:gd name="connsiteX70" fmla="*/ 35640 w 1067631"/>
              <a:gd name="connsiteY70" fmla="*/ 291251 h 1061401"/>
              <a:gd name="connsiteX71" fmla="*/ 17433 w 1067631"/>
              <a:gd name="connsiteY71" fmla="*/ 349682 h 1061401"/>
              <a:gd name="connsiteX72" fmla="*/ 17196 w 1067631"/>
              <a:gd name="connsiteY72" fmla="*/ 350607 h 1061401"/>
              <a:gd name="connsiteX73" fmla="*/ 15584 w 1067631"/>
              <a:gd name="connsiteY73" fmla="*/ 357152 h 1061401"/>
              <a:gd name="connsiteX74" fmla="*/ 15038 w 1067631"/>
              <a:gd name="connsiteY74" fmla="*/ 359476 h 1061401"/>
              <a:gd name="connsiteX75" fmla="*/ 13782 w 1067631"/>
              <a:gd name="connsiteY75" fmla="*/ 364954 h 1061401"/>
              <a:gd name="connsiteX76" fmla="*/ 13213 w 1067631"/>
              <a:gd name="connsiteY76" fmla="*/ 367515 h 1061401"/>
              <a:gd name="connsiteX77" fmla="*/ 11909 w 1067631"/>
              <a:gd name="connsiteY77" fmla="*/ 373562 h 1061401"/>
              <a:gd name="connsiteX78" fmla="*/ 11554 w 1067631"/>
              <a:gd name="connsiteY78" fmla="*/ 375245 h 1061401"/>
              <a:gd name="connsiteX79" fmla="*/ 8021 w 1067631"/>
              <a:gd name="connsiteY79" fmla="*/ 393932 h 1061401"/>
              <a:gd name="connsiteX80" fmla="*/ 6622 w 1067631"/>
              <a:gd name="connsiteY80" fmla="*/ 401734 h 1061401"/>
              <a:gd name="connsiteX81" fmla="*/ 6030 w 1067631"/>
              <a:gd name="connsiteY81" fmla="*/ 406216 h 1061401"/>
              <a:gd name="connsiteX82" fmla="*/ 6006 w 1067631"/>
              <a:gd name="connsiteY82" fmla="*/ 406429 h 1061401"/>
              <a:gd name="connsiteX83" fmla="*/ 3327 w 1067631"/>
              <a:gd name="connsiteY83" fmla="*/ 427202 h 1061401"/>
              <a:gd name="connsiteX84" fmla="*/ 2900 w 1067631"/>
              <a:gd name="connsiteY84" fmla="*/ 430593 h 1061401"/>
              <a:gd name="connsiteX85" fmla="*/ 2782 w 1067631"/>
              <a:gd name="connsiteY85" fmla="*/ 432253 h 1061401"/>
              <a:gd name="connsiteX86" fmla="*/ 2189 w 1067631"/>
              <a:gd name="connsiteY86" fmla="*/ 439533 h 1061401"/>
              <a:gd name="connsiteX87" fmla="*/ 1833 w 1067631"/>
              <a:gd name="connsiteY87" fmla="*/ 443991 h 1061401"/>
              <a:gd name="connsiteX88" fmla="*/ 340 w 1067631"/>
              <a:gd name="connsiteY88" fmla="*/ 471547 h 1061401"/>
              <a:gd name="connsiteX89" fmla="*/ 4631 w 1067631"/>
              <a:gd name="connsiteY89" fmla="*/ 559951 h 1061401"/>
              <a:gd name="connsiteX90" fmla="*/ 61457 w 1067631"/>
              <a:gd name="connsiteY90" fmla="*/ 743661 h 1061401"/>
              <a:gd name="connsiteX91" fmla="*/ 177408 w 1067631"/>
              <a:gd name="connsiteY91" fmla="*/ 898583 h 1061401"/>
              <a:gd name="connsiteX92" fmla="*/ 247154 w 1067631"/>
              <a:gd name="connsiteY92" fmla="*/ 955330 h 1061401"/>
              <a:gd name="connsiteX93" fmla="*/ 282241 w 1067631"/>
              <a:gd name="connsiteY93" fmla="*/ 978047 h 1061401"/>
              <a:gd name="connsiteX94" fmla="*/ 299594 w 1067631"/>
              <a:gd name="connsiteY94" fmla="*/ 987841 h 1061401"/>
              <a:gd name="connsiteX95" fmla="*/ 308081 w 1067631"/>
              <a:gd name="connsiteY95" fmla="*/ 992537 h 1061401"/>
              <a:gd name="connsiteX96" fmla="*/ 316592 w 1067631"/>
              <a:gd name="connsiteY96" fmla="*/ 996805 h 1061401"/>
              <a:gd name="connsiteX97" fmla="*/ 406418 w 1067631"/>
              <a:gd name="connsiteY97" fmla="*/ 1033538 h 1061401"/>
              <a:gd name="connsiteX98" fmla="*/ 422444 w 1067631"/>
              <a:gd name="connsiteY98" fmla="*/ 1038328 h 1061401"/>
              <a:gd name="connsiteX99" fmla="*/ 429912 w 1067631"/>
              <a:gd name="connsiteY99" fmla="*/ 1040391 h 1061401"/>
              <a:gd name="connsiteX100" fmla="*/ 438281 w 1067631"/>
              <a:gd name="connsiteY100" fmla="*/ 1042691 h 1061401"/>
              <a:gd name="connsiteX101" fmla="*/ 438565 w 1067631"/>
              <a:gd name="connsiteY101" fmla="*/ 1042762 h 1061401"/>
              <a:gd name="connsiteX102" fmla="*/ 438589 w 1067631"/>
              <a:gd name="connsiteY102" fmla="*/ 1042762 h 1061401"/>
              <a:gd name="connsiteX103" fmla="*/ 439964 w 1067631"/>
              <a:gd name="connsiteY103" fmla="*/ 1043142 h 1061401"/>
              <a:gd name="connsiteX104" fmla="*/ 445440 w 1067631"/>
              <a:gd name="connsiteY104" fmla="*/ 1044422 h 1061401"/>
              <a:gd name="connsiteX105" fmla="*/ 462343 w 1067631"/>
              <a:gd name="connsiteY105" fmla="*/ 1048216 h 1061401"/>
              <a:gd name="connsiteX106" fmla="*/ 463078 w 1067631"/>
              <a:gd name="connsiteY106" fmla="*/ 1048382 h 1061401"/>
              <a:gd name="connsiteX107" fmla="*/ 471873 w 1067631"/>
              <a:gd name="connsiteY107" fmla="*/ 1050232 h 1061401"/>
              <a:gd name="connsiteX108" fmla="*/ 474908 w 1067631"/>
              <a:gd name="connsiteY108" fmla="*/ 1050754 h 1061401"/>
              <a:gd name="connsiteX109" fmla="*/ 475358 w 1067631"/>
              <a:gd name="connsiteY109" fmla="*/ 1050801 h 1061401"/>
              <a:gd name="connsiteX110" fmla="*/ 558902 w 1067631"/>
              <a:gd name="connsiteY110" fmla="*/ 1060690 h 1061401"/>
              <a:gd name="connsiteX111" fmla="*/ 578176 w 1067631"/>
              <a:gd name="connsiteY111" fmla="*/ 1061188 h 1061401"/>
              <a:gd name="connsiteX112" fmla="*/ 588109 w 1067631"/>
              <a:gd name="connsiteY112" fmla="*/ 1061401 h 1061401"/>
              <a:gd name="connsiteX113" fmla="*/ 598208 w 1067631"/>
              <a:gd name="connsiteY113" fmla="*/ 1061164 h 1061401"/>
              <a:gd name="connsiteX114" fmla="*/ 618928 w 1067631"/>
              <a:gd name="connsiteY114" fmla="*/ 1060595 h 1061401"/>
              <a:gd name="connsiteX115" fmla="*/ 640241 w 1067631"/>
              <a:gd name="connsiteY115" fmla="*/ 1059030 h 1061401"/>
              <a:gd name="connsiteX116" fmla="*/ 729877 w 1067631"/>
              <a:gd name="connsiteY116" fmla="*/ 1044446 h 1061401"/>
              <a:gd name="connsiteX117" fmla="*/ 910169 w 1067631"/>
              <a:gd name="connsiteY117" fmla="*/ 967447 h 1061401"/>
              <a:gd name="connsiteX118" fmla="*/ 1054237 w 1067631"/>
              <a:gd name="connsiteY118" fmla="*/ 836880 h 1061401"/>
              <a:gd name="connsiteX119" fmla="*/ 1067632 w 1067631"/>
              <a:gd name="connsiteY119" fmla="*/ 819119 h 1061401"/>
              <a:gd name="connsiteX120" fmla="*/ 1067632 w 1067631"/>
              <a:gd name="connsiteY120" fmla="*/ 626231 h 1061401"/>
              <a:gd name="connsiteX121" fmla="*/ 1055849 w 1067631"/>
              <a:gd name="connsiteY121" fmla="*/ 660379 h 1061401"/>
              <a:gd name="connsiteX122" fmla="*/ 1027068 w 1067631"/>
              <a:gd name="connsiteY122" fmla="*/ 721845 h 1061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1067631" h="1061401">
                <a:moveTo>
                  <a:pt x="1027068" y="721845"/>
                </a:moveTo>
                <a:cubicBezTo>
                  <a:pt x="1015191" y="742855"/>
                  <a:pt x="1001062" y="764150"/>
                  <a:pt x="984775" y="784971"/>
                </a:cubicBezTo>
                <a:cubicBezTo>
                  <a:pt x="952344" y="826731"/>
                  <a:pt x="909885" y="865407"/>
                  <a:pt x="862092" y="896141"/>
                </a:cubicBezTo>
                <a:cubicBezTo>
                  <a:pt x="814393" y="927182"/>
                  <a:pt x="760791" y="948880"/>
                  <a:pt x="708825" y="961614"/>
                </a:cubicBezTo>
                <a:cubicBezTo>
                  <a:pt x="682819" y="968159"/>
                  <a:pt x="657049" y="971692"/>
                  <a:pt x="632560" y="974016"/>
                </a:cubicBezTo>
                <a:cubicBezTo>
                  <a:pt x="626419" y="974467"/>
                  <a:pt x="620375" y="974917"/>
                  <a:pt x="614400" y="975368"/>
                </a:cubicBezTo>
                <a:cubicBezTo>
                  <a:pt x="608426" y="975534"/>
                  <a:pt x="602523" y="975676"/>
                  <a:pt x="596738" y="975842"/>
                </a:cubicBezTo>
                <a:cubicBezTo>
                  <a:pt x="593846" y="975913"/>
                  <a:pt x="590977" y="975984"/>
                  <a:pt x="588109" y="976056"/>
                </a:cubicBezTo>
                <a:cubicBezTo>
                  <a:pt x="585264" y="975984"/>
                  <a:pt x="582443" y="975913"/>
                  <a:pt x="579646" y="975842"/>
                </a:cubicBezTo>
                <a:cubicBezTo>
                  <a:pt x="574051" y="975700"/>
                  <a:pt x="568574" y="975581"/>
                  <a:pt x="563193" y="975439"/>
                </a:cubicBezTo>
                <a:cubicBezTo>
                  <a:pt x="530951" y="973850"/>
                  <a:pt x="503096" y="969440"/>
                  <a:pt x="480953" y="964792"/>
                </a:cubicBezTo>
                <a:cubicBezTo>
                  <a:pt x="477800" y="964080"/>
                  <a:pt x="474007" y="963226"/>
                  <a:pt x="469597" y="962231"/>
                </a:cubicBezTo>
                <a:cubicBezTo>
                  <a:pt x="468578" y="961994"/>
                  <a:pt x="467487" y="961756"/>
                  <a:pt x="466397" y="961519"/>
                </a:cubicBezTo>
                <a:cubicBezTo>
                  <a:pt x="464477" y="961069"/>
                  <a:pt x="462604" y="960618"/>
                  <a:pt x="460802" y="960168"/>
                </a:cubicBezTo>
                <a:cubicBezTo>
                  <a:pt x="460636" y="960120"/>
                  <a:pt x="460494" y="960073"/>
                  <a:pt x="460328" y="960025"/>
                </a:cubicBezTo>
                <a:cubicBezTo>
                  <a:pt x="455468" y="958650"/>
                  <a:pt x="451035" y="957440"/>
                  <a:pt x="447052" y="956350"/>
                </a:cubicBezTo>
                <a:cubicBezTo>
                  <a:pt x="442737" y="955140"/>
                  <a:pt x="438186" y="953788"/>
                  <a:pt x="433373" y="952271"/>
                </a:cubicBezTo>
                <a:cubicBezTo>
                  <a:pt x="433207" y="952223"/>
                  <a:pt x="433041" y="952152"/>
                  <a:pt x="432875" y="952105"/>
                </a:cubicBezTo>
                <a:cubicBezTo>
                  <a:pt x="426522" y="950018"/>
                  <a:pt x="423132" y="948880"/>
                  <a:pt x="423132" y="948880"/>
                </a:cubicBezTo>
                <a:cubicBezTo>
                  <a:pt x="423013" y="948832"/>
                  <a:pt x="422871" y="948809"/>
                  <a:pt x="422752" y="948785"/>
                </a:cubicBezTo>
                <a:cubicBezTo>
                  <a:pt x="403455" y="942192"/>
                  <a:pt x="381075" y="933229"/>
                  <a:pt x="357084" y="921064"/>
                </a:cubicBezTo>
                <a:cubicBezTo>
                  <a:pt x="354689" y="919878"/>
                  <a:pt x="352271" y="918669"/>
                  <a:pt x="349829" y="917459"/>
                </a:cubicBezTo>
                <a:cubicBezTo>
                  <a:pt x="347459" y="916131"/>
                  <a:pt x="345064" y="914803"/>
                  <a:pt x="342622" y="913451"/>
                </a:cubicBezTo>
                <a:cubicBezTo>
                  <a:pt x="337786" y="910725"/>
                  <a:pt x="332855" y="907950"/>
                  <a:pt x="327829" y="905128"/>
                </a:cubicBezTo>
                <a:cubicBezTo>
                  <a:pt x="318133" y="898962"/>
                  <a:pt x="307868" y="892939"/>
                  <a:pt x="297982" y="885778"/>
                </a:cubicBezTo>
                <a:cubicBezTo>
                  <a:pt x="277950" y="871881"/>
                  <a:pt x="257704" y="855898"/>
                  <a:pt x="238596" y="837449"/>
                </a:cubicBezTo>
                <a:cubicBezTo>
                  <a:pt x="200238" y="800859"/>
                  <a:pt x="165104" y="755732"/>
                  <a:pt x="139880" y="705577"/>
                </a:cubicBezTo>
                <a:cubicBezTo>
                  <a:pt x="114419" y="655612"/>
                  <a:pt x="97800" y="601403"/>
                  <a:pt x="91589" y="549399"/>
                </a:cubicBezTo>
                <a:cubicBezTo>
                  <a:pt x="88270" y="523456"/>
                  <a:pt x="86989" y="498059"/>
                  <a:pt x="87938" y="474037"/>
                </a:cubicBezTo>
                <a:cubicBezTo>
                  <a:pt x="87938" y="468251"/>
                  <a:pt x="88270" y="462559"/>
                  <a:pt x="88696" y="456963"/>
                </a:cubicBezTo>
                <a:cubicBezTo>
                  <a:pt x="88696" y="456892"/>
                  <a:pt x="88720" y="456844"/>
                  <a:pt x="88720" y="456773"/>
                </a:cubicBezTo>
                <a:cubicBezTo>
                  <a:pt x="88720" y="456773"/>
                  <a:pt x="88886" y="454615"/>
                  <a:pt x="89194" y="450560"/>
                </a:cubicBezTo>
                <a:cubicBezTo>
                  <a:pt x="89479" y="447193"/>
                  <a:pt x="89739" y="443873"/>
                  <a:pt x="89976" y="440553"/>
                </a:cubicBezTo>
                <a:cubicBezTo>
                  <a:pt x="90119" y="439059"/>
                  <a:pt x="90308" y="437470"/>
                  <a:pt x="90498" y="435787"/>
                </a:cubicBezTo>
                <a:cubicBezTo>
                  <a:pt x="91067" y="431352"/>
                  <a:pt x="91636" y="426941"/>
                  <a:pt x="92205" y="422625"/>
                </a:cubicBezTo>
                <a:cubicBezTo>
                  <a:pt x="92347" y="421487"/>
                  <a:pt x="92490" y="420373"/>
                  <a:pt x="92632" y="419258"/>
                </a:cubicBezTo>
                <a:cubicBezTo>
                  <a:pt x="92655" y="419021"/>
                  <a:pt x="92679" y="418808"/>
                  <a:pt x="92727" y="418594"/>
                </a:cubicBezTo>
                <a:cubicBezTo>
                  <a:pt x="93248" y="415132"/>
                  <a:pt x="93841" y="411433"/>
                  <a:pt x="94528" y="407567"/>
                </a:cubicBezTo>
                <a:cubicBezTo>
                  <a:pt x="94576" y="407306"/>
                  <a:pt x="94623" y="407046"/>
                  <a:pt x="94670" y="406809"/>
                </a:cubicBezTo>
                <a:cubicBezTo>
                  <a:pt x="95524" y="401828"/>
                  <a:pt x="96472" y="396991"/>
                  <a:pt x="97444" y="392248"/>
                </a:cubicBezTo>
                <a:cubicBezTo>
                  <a:pt x="97586" y="391584"/>
                  <a:pt x="97729" y="390920"/>
                  <a:pt x="97871" y="390256"/>
                </a:cubicBezTo>
                <a:cubicBezTo>
                  <a:pt x="98179" y="388739"/>
                  <a:pt x="98511" y="387245"/>
                  <a:pt x="98843" y="385751"/>
                </a:cubicBezTo>
                <a:cubicBezTo>
                  <a:pt x="99032" y="384850"/>
                  <a:pt x="99246" y="383972"/>
                  <a:pt x="99436" y="383047"/>
                </a:cubicBezTo>
                <a:cubicBezTo>
                  <a:pt x="99744" y="381696"/>
                  <a:pt x="100052" y="380368"/>
                  <a:pt x="100360" y="379063"/>
                </a:cubicBezTo>
                <a:cubicBezTo>
                  <a:pt x="100550" y="378210"/>
                  <a:pt x="100763" y="377356"/>
                  <a:pt x="100977" y="376479"/>
                </a:cubicBezTo>
                <a:cubicBezTo>
                  <a:pt x="101356" y="374890"/>
                  <a:pt x="101759" y="373301"/>
                  <a:pt x="102138" y="371736"/>
                </a:cubicBezTo>
                <a:cubicBezTo>
                  <a:pt x="102281" y="371214"/>
                  <a:pt x="102399" y="370692"/>
                  <a:pt x="102541" y="370147"/>
                </a:cubicBezTo>
                <a:cubicBezTo>
                  <a:pt x="108823" y="345532"/>
                  <a:pt x="116125" y="325043"/>
                  <a:pt x="122455" y="309535"/>
                </a:cubicBezTo>
                <a:cubicBezTo>
                  <a:pt x="122574" y="309203"/>
                  <a:pt x="122716" y="308895"/>
                  <a:pt x="122834" y="308563"/>
                </a:cubicBezTo>
                <a:cubicBezTo>
                  <a:pt x="125276" y="302682"/>
                  <a:pt x="127813" y="296706"/>
                  <a:pt x="130539" y="290659"/>
                </a:cubicBezTo>
                <a:cubicBezTo>
                  <a:pt x="131796" y="287956"/>
                  <a:pt x="132934" y="285560"/>
                  <a:pt x="133858" y="283497"/>
                </a:cubicBezTo>
                <a:cubicBezTo>
                  <a:pt x="134214" y="282762"/>
                  <a:pt x="134522" y="282051"/>
                  <a:pt x="134830" y="281387"/>
                </a:cubicBezTo>
                <a:cubicBezTo>
                  <a:pt x="138363" y="273988"/>
                  <a:pt x="142132" y="266542"/>
                  <a:pt x="146281" y="259048"/>
                </a:cubicBezTo>
                <a:cubicBezTo>
                  <a:pt x="157992" y="237967"/>
                  <a:pt x="171789" y="216459"/>
                  <a:pt x="187863" y="195472"/>
                </a:cubicBezTo>
                <a:cubicBezTo>
                  <a:pt x="220176" y="153665"/>
                  <a:pt x="261947" y="114347"/>
                  <a:pt x="309504" y="83164"/>
                </a:cubicBezTo>
                <a:cubicBezTo>
                  <a:pt x="357084" y="51957"/>
                  <a:pt x="410306" y="29547"/>
                  <a:pt x="462177" y="16291"/>
                </a:cubicBezTo>
                <a:cubicBezTo>
                  <a:pt x="488207" y="9889"/>
                  <a:pt x="513835" y="5739"/>
                  <a:pt x="538324" y="3201"/>
                </a:cubicBezTo>
                <a:cubicBezTo>
                  <a:pt x="550605" y="2348"/>
                  <a:pt x="562529" y="1162"/>
                  <a:pt x="574145" y="1162"/>
                </a:cubicBezTo>
                <a:cubicBezTo>
                  <a:pt x="578839" y="1114"/>
                  <a:pt x="583486" y="854"/>
                  <a:pt x="588062" y="854"/>
                </a:cubicBezTo>
                <a:lnTo>
                  <a:pt x="588062" y="0"/>
                </a:lnTo>
                <a:lnTo>
                  <a:pt x="280249" y="0"/>
                </a:lnTo>
                <a:cubicBezTo>
                  <a:pt x="273659" y="3937"/>
                  <a:pt x="267139" y="8015"/>
                  <a:pt x="260715" y="12213"/>
                </a:cubicBezTo>
                <a:cubicBezTo>
                  <a:pt x="204837" y="48826"/>
                  <a:pt x="155811" y="94950"/>
                  <a:pt x="117856" y="144084"/>
                </a:cubicBezTo>
                <a:cubicBezTo>
                  <a:pt x="98961" y="168723"/>
                  <a:pt x="82746" y="193978"/>
                  <a:pt x="68996" y="218783"/>
                </a:cubicBezTo>
                <a:cubicBezTo>
                  <a:pt x="65677" y="224806"/>
                  <a:pt x="62524" y="230805"/>
                  <a:pt x="59560" y="236781"/>
                </a:cubicBezTo>
                <a:cubicBezTo>
                  <a:pt x="59537" y="236805"/>
                  <a:pt x="59513" y="236829"/>
                  <a:pt x="59513" y="236876"/>
                </a:cubicBezTo>
                <a:cubicBezTo>
                  <a:pt x="59513" y="236876"/>
                  <a:pt x="59039" y="237801"/>
                  <a:pt x="58114" y="239556"/>
                </a:cubicBezTo>
                <a:cubicBezTo>
                  <a:pt x="57474" y="240931"/>
                  <a:pt x="56573" y="242828"/>
                  <a:pt x="55483" y="245200"/>
                </a:cubicBezTo>
                <a:cubicBezTo>
                  <a:pt x="53776" y="248780"/>
                  <a:pt x="52093" y="252361"/>
                  <a:pt x="50480" y="255918"/>
                </a:cubicBezTo>
                <a:cubicBezTo>
                  <a:pt x="47754" y="261752"/>
                  <a:pt x="44554" y="268890"/>
                  <a:pt x="41258" y="277332"/>
                </a:cubicBezTo>
                <a:cubicBezTo>
                  <a:pt x="39314" y="282027"/>
                  <a:pt x="37442" y="286675"/>
                  <a:pt x="35640" y="291251"/>
                </a:cubicBezTo>
                <a:cubicBezTo>
                  <a:pt x="27888" y="312120"/>
                  <a:pt x="21984" y="331778"/>
                  <a:pt x="17433" y="349682"/>
                </a:cubicBezTo>
                <a:cubicBezTo>
                  <a:pt x="17362" y="349990"/>
                  <a:pt x="17267" y="350299"/>
                  <a:pt x="17196" y="350607"/>
                </a:cubicBezTo>
                <a:cubicBezTo>
                  <a:pt x="16627" y="352812"/>
                  <a:pt x="16105" y="354994"/>
                  <a:pt x="15584" y="357152"/>
                </a:cubicBezTo>
                <a:cubicBezTo>
                  <a:pt x="15394" y="357934"/>
                  <a:pt x="15204" y="358693"/>
                  <a:pt x="15038" y="359476"/>
                </a:cubicBezTo>
                <a:cubicBezTo>
                  <a:pt x="14612" y="361326"/>
                  <a:pt x="14185" y="363152"/>
                  <a:pt x="13782" y="364954"/>
                </a:cubicBezTo>
                <a:cubicBezTo>
                  <a:pt x="13592" y="365807"/>
                  <a:pt x="13403" y="366661"/>
                  <a:pt x="13213" y="367515"/>
                </a:cubicBezTo>
                <a:cubicBezTo>
                  <a:pt x="12763" y="369554"/>
                  <a:pt x="12336" y="371593"/>
                  <a:pt x="11909" y="373562"/>
                </a:cubicBezTo>
                <a:cubicBezTo>
                  <a:pt x="11791" y="374131"/>
                  <a:pt x="11672" y="374676"/>
                  <a:pt x="11554" y="375245"/>
                </a:cubicBezTo>
                <a:cubicBezTo>
                  <a:pt x="10202" y="381838"/>
                  <a:pt x="9017" y="388075"/>
                  <a:pt x="8021" y="393932"/>
                </a:cubicBezTo>
                <a:cubicBezTo>
                  <a:pt x="7547" y="396517"/>
                  <a:pt x="7097" y="399102"/>
                  <a:pt x="6622" y="401734"/>
                </a:cubicBezTo>
                <a:cubicBezTo>
                  <a:pt x="6433" y="403204"/>
                  <a:pt x="6243" y="404722"/>
                  <a:pt x="6030" y="406216"/>
                </a:cubicBezTo>
                <a:cubicBezTo>
                  <a:pt x="6030" y="406287"/>
                  <a:pt x="6006" y="406358"/>
                  <a:pt x="6006" y="406429"/>
                </a:cubicBezTo>
                <a:cubicBezTo>
                  <a:pt x="4963" y="414326"/>
                  <a:pt x="4038" y="421250"/>
                  <a:pt x="3327" y="427202"/>
                </a:cubicBezTo>
                <a:cubicBezTo>
                  <a:pt x="3185" y="428340"/>
                  <a:pt x="3043" y="429455"/>
                  <a:pt x="2900" y="430593"/>
                </a:cubicBezTo>
                <a:cubicBezTo>
                  <a:pt x="2853" y="431139"/>
                  <a:pt x="2806" y="431708"/>
                  <a:pt x="2782" y="432253"/>
                </a:cubicBezTo>
                <a:cubicBezTo>
                  <a:pt x="2521" y="434933"/>
                  <a:pt x="2308" y="437399"/>
                  <a:pt x="2189" y="439533"/>
                </a:cubicBezTo>
                <a:cubicBezTo>
                  <a:pt x="2071" y="441193"/>
                  <a:pt x="1952" y="442664"/>
                  <a:pt x="1833" y="443991"/>
                </a:cubicBezTo>
                <a:cubicBezTo>
                  <a:pt x="1099" y="452979"/>
                  <a:pt x="387" y="462156"/>
                  <a:pt x="340" y="471547"/>
                </a:cubicBezTo>
                <a:cubicBezTo>
                  <a:pt x="-727" y="499671"/>
                  <a:pt x="719" y="529432"/>
                  <a:pt x="4631" y="559951"/>
                </a:cubicBezTo>
                <a:cubicBezTo>
                  <a:pt x="11980" y="621062"/>
                  <a:pt x="31467" y="684899"/>
                  <a:pt x="61457" y="743661"/>
                </a:cubicBezTo>
                <a:cubicBezTo>
                  <a:pt x="91162" y="802637"/>
                  <a:pt x="132365" y="855661"/>
                  <a:pt x="177408" y="898583"/>
                </a:cubicBezTo>
                <a:cubicBezTo>
                  <a:pt x="199859" y="920186"/>
                  <a:pt x="223589" y="938991"/>
                  <a:pt x="247154" y="955330"/>
                </a:cubicBezTo>
                <a:cubicBezTo>
                  <a:pt x="258771" y="963725"/>
                  <a:pt x="270790" y="970862"/>
                  <a:pt x="282241" y="978047"/>
                </a:cubicBezTo>
                <a:cubicBezTo>
                  <a:pt x="288144" y="981367"/>
                  <a:pt x="293928" y="984640"/>
                  <a:pt x="299594" y="987841"/>
                </a:cubicBezTo>
                <a:cubicBezTo>
                  <a:pt x="302439" y="989430"/>
                  <a:pt x="305260" y="990995"/>
                  <a:pt x="308081" y="992537"/>
                </a:cubicBezTo>
                <a:cubicBezTo>
                  <a:pt x="310950" y="993960"/>
                  <a:pt x="313771" y="995382"/>
                  <a:pt x="316592" y="996805"/>
                </a:cubicBezTo>
                <a:cubicBezTo>
                  <a:pt x="350161" y="1013832"/>
                  <a:pt x="381075" y="1025546"/>
                  <a:pt x="406418" y="1033538"/>
                </a:cubicBezTo>
                <a:cubicBezTo>
                  <a:pt x="410638" y="1035032"/>
                  <a:pt x="416043" y="1036573"/>
                  <a:pt x="422444" y="1038328"/>
                </a:cubicBezTo>
                <a:cubicBezTo>
                  <a:pt x="425004" y="1039063"/>
                  <a:pt x="427517" y="1039751"/>
                  <a:pt x="429912" y="1040391"/>
                </a:cubicBezTo>
                <a:cubicBezTo>
                  <a:pt x="432852" y="1041197"/>
                  <a:pt x="435602" y="1041956"/>
                  <a:pt x="438281" y="1042691"/>
                </a:cubicBezTo>
                <a:cubicBezTo>
                  <a:pt x="438375" y="1042715"/>
                  <a:pt x="438470" y="1042738"/>
                  <a:pt x="438565" y="1042762"/>
                </a:cubicBezTo>
                <a:cubicBezTo>
                  <a:pt x="438565" y="1042762"/>
                  <a:pt x="438589" y="1042762"/>
                  <a:pt x="438589" y="1042762"/>
                </a:cubicBezTo>
                <a:cubicBezTo>
                  <a:pt x="439039" y="1042881"/>
                  <a:pt x="439537" y="1043023"/>
                  <a:pt x="439964" y="1043142"/>
                </a:cubicBezTo>
                <a:cubicBezTo>
                  <a:pt x="441860" y="1043616"/>
                  <a:pt x="443686" y="1044043"/>
                  <a:pt x="445440" y="1044422"/>
                </a:cubicBezTo>
                <a:cubicBezTo>
                  <a:pt x="450703" y="1045679"/>
                  <a:pt x="456345" y="1046960"/>
                  <a:pt x="462343" y="1048216"/>
                </a:cubicBezTo>
                <a:cubicBezTo>
                  <a:pt x="462580" y="1048264"/>
                  <a:pt x="462841" y="1048335"/>
                  <a:pt x="463078" y="1048382"/>
                </a:cubicBezTo>
                <a:cubicBezTo>
                  <a:pt x="466919" y="1049236"/>
                  <a:pt x="469858" y="1049924"/>
                  <a:pt x="471873" y="1050232"/>
                </a:cubicBezTo>
                <a:cubicBezTo>
                  <a:pt x="473889" y="1050588"/>
                  <a:pt x="474908" y="1050754"/>
                  <a:pt x="474908" y="1050754"/>
                </a:cubicBezTo>
                <a:cubicBezTo>
                  <a:pt x="475050" y="1050777"/>
                  <a:pt x="475216" y="1050777"/>
                  <a:pt x="475358" y="1050801"/>
                </a:cubicBezTo>
                <a:cubicBezTo>
                  <a:pt x="498994" y="1055259"/>
                  <a:pt x="527158" y="1059148"/>
                  <a:pt x="558902" y="1060690"/>
                </a:cubicBezTo>
                <a:cubicBezTo>
                  <a:pt x="565208" y="1060856"/>
                  <a:pt x="571633" y="1060998"/>
                  <a:pt x="578176" y="1061188"/>
                </a:cubicBezTo>
                <a:cubicBezTo>
                  <a:pt x="581447" y="1061259"/>
                  <a:pt x="584766" y="1061330"/>
                  <a:pt x="588109" y="1061401"/>
                </a:cubicBezTo>
                <a:cubicBezTo>
                  <a:pt x="591452" y="1061330"/>
                  <a:pt x="594818" y="1061235"/>
                  <a:pt x="598208" y="1061164"/>
                </a:cubicBezTo>
                <a:cubicBezTo>
                  <a:pt x="605012" y="1060974"/>
                  <a:pt x="611911" y="1060785"/>
                  <a:pt x="618928" y="1060595"/>
                </a:cubicBezTo>
                <a:cubicBezTo>
                  <a:pt x="625922" y="1060073"/>
                  <a:pt x="633034" y="1059552"/>
                  <a:pt x="640241" y="1059030"/>
                </a:cubicBezTo>
                <a:cubicBezTo>
                  <a:pt x="668998" y="1056326"/>
                  <a:pt x="699295" y="1052082"/>
                  <a:pt x="729877" y="1044446"/>
                </a:cubicBezTo>
                <a:cubicBezTo>
                  <a:pt x="791065" y="1029483"/>
                  <a:pt x="854102" y="1003872"/>
                  <a:pt x="910169" y="967447"/>
                </a:cubicBezTo>
                <a:cubicBezTo>
                  <a:pt x="966355" y="931332"/>
                  <a:pt x="1016116" y="885896"/>
                  <a:pt x="1054237" y="836880"/>
                </a:cubicBezTo>
                <a:cubicBezTo>
                  <a:pt x="1058836" y="830999"/>
                  <a:pt x="1063317" y="825071"/>
                  <a:pt x="1067632" y="819119"/>
                </a:cubicBezTo>
                <a:lnTo>
                  <a:pt x="1067632" y="626231"/>
                </a:lnTo>
                <a:cubicBezTo>
                  <a:pt x="1064383" y="637068"/>
                  <a:pt x="1060496" y="648498"/>
                  <a:pt x="1055849" y="660379"/>
                </a:cubicBezTo>
                <a:cubicBezTo>
                  <a:pt x="1048429" y="680085"/>
                  <a:pt x="1038614" y="700668"/>
                  <a:pt x="1027068" y="721845"/>
                </a:cubicBezTo>
                <a:close/>
              </a:path>
            </a:pathLst>
          </a:custGeom>
          <a:solidFill>
            <a:srgbClr val="F1F2F2">
              <a:alpha val="41973"/>
            </a:srgbClr>
          </a:solidFill>
          <a:ln w="2370"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63B321EB-2685-E147-973E-2BCFBE8E0143}"/>
              </a:ext>
            </a:extLst>
          </p:cNvPr>
          <p:cNvSpPr/>
          <p:nvPr userDrawn="1"/>
        </p:nvSpPr>
        <p:spPr>
          <a:xfrm rot="10800000">
            <a:off x="3893444" y="-7"/>
            <a:ext cx="3323487" cy="6122953"/>
          </a:xfrm>
          <a:custGeom>
            <a:avLst/>
            <a:gdLst>
              <a:gd name="connsiteX0" fmla="*/ 3323487 w 3323487"/>
              <a:gd name="connsiteY0" fmla="*/ 6122953 h 6122953"/>
              <a:gd name="connsiteX1" fmla="*/ 0 w 3323487"/>
              <a:gd name="connsiteY1" fmla="*/ 6122953 h 6122953"/>
              <a:gd name="connsiteX2" fmla="*/ 0 w 3323487"/>
              <a:gd name="connsiteY2" fmla="*/ 4019938 h 6122953"/>
              <a:gd name="connsiteX3" fmla="*/ 0 w 3323487"/>
              <a:gd name="connsiteY3" fmla="*/ 2103015 h 6122953"/>
              <a:gd name="connsiteX4" fmla="*/ 0 w 3323487"/>
              <a:gd name="connsiteY4" fmla="*/ 0 h 6122953"/>
              <a:gd name="connsiteX5" fmla="*/ 3323487 w 3323487"/>
              <a:gd name="connsiteY5" fmla="*/ 0 h 6122953"/>
              <a:gd name="connsiteX6" fmla="*/ 3323487 w 3323487"/>
              <a:gd name="connsiteY6" fmla="*/ 2103015 h 6122953"/>
              <a:gd name="connsiteX7" fmla="*/ 3323487 w 3323487"/>
              <a:gd name="connsiteY7" fmla="*/ 4019938 h 6122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3487" h="6122953">
                <a:moveTo>
                  <a:pt x="3323487" y="6122953"/>
                </a:moveTo>
                <a:lnTo>
                  <a:pt x="0" y="6122953"/>
                </a:lnTo>
                <a:lnTo>
                  <a:pt x="0" y="4019938"/>
                </a:lnTo>
                <a:lnTo>
                  <a:pt x="0" y="2103015"/>
                </a:lnTo>
                <a:lnTo>
                  <a:pt x="0" y="0"/>
                </a:lnTo>
                <a:lnTo>
                  <a:pt x="3323487" y="0"/>
                </a:lnTo>
                <a:lnTo>
                  <a:pt x="3323487" y="2103015"/>
                </a:lnTo>
                <a:lnTo>
                  <a:pt x="3323487" y="4019938"/>
                </a:lnTo>
                <a:close/>
              </a:path>
            </a:pathLst>
          </a:custGeom>
          <a:solidFill>
            <a:srgbClr val="297239"/>
          </a:solidFill>
          <a:ln w="2370" cap="flat">
            <a:noFill/>
            <a:prstDash val="solid"/>
            <a:miter/>
          </a:ln>
        </p:spPr>
        <p:txBody>
          <a:bodyPr wrap="square" rtlCol="0" anchor="ctr">
            <a:noAutofit/>
          </a:bodyPr>
          <a:lstStyle/>
          <a:p>
            <a:endParaRPr lang="en-US"/>
          </a:p>
        </p:txBody>
      </p:sp>
      <p:sp>
        <p:nvSpPr>
          <p:cNvPr id="1003" name="Graphic 4">
            <a:extLst>
              <a:ext uri="{FF2B5EF4-FFF2-40B4-BE49-F238E27FC236}">
                <a16:creationId xmlns:a16="http://schemas.microsoft.com/office/drawing/2014/main" id="{0003FBC6-D35D-FF4A-AD95-6D1BE8F8DE08}"/>
              </a:ext>
            </a:extLst>
          </p:cNvPr>
          <p:cNvSpPr/>
          <p:nvPr userDrawn="1"/>
        </p:nvSpPr>
        <p:spPr>
          <a:xfrm rot="10800000">
            <a:off x="377022" y="450308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9" name="Picture Placeholder 38">
            <a:extLst>
              <a:ext uri="{FF2B5EF4-FFF2-40B4-BE49-F238E27FC236}">
                <a16:creationId xmlns:a16="http://schemas.microsoft.com/office/drawing/2014/main" id="{0445C944-62EB-454F-AC0D-665987899B2A}"/>
              </a:ext>
            </a:extLst>
          </p:cNvPr>
          <p:cNvSpPr>
            <a:spLocks noGrp="1"/>
          </p:cNvSpPr>
          <p:nvPr>
            <p:ph type="pic" sz="quarter" idx="10"/>
          </p:nvPr>
        </p:nvSpPr>
        <p:spPr>
          <a:xfrm>
            <a:off x="476524" y="0"/>
            <a:ext cx="6244928" cy="6575080"/>
          </a:xfrm>
          <a:custGeom>
            <a:avLst/>
            <a:gdLst>
              <a:gd name="connsiteX0" fmla="*/ 0 w 6244928"/>
              <a:gd name="connsiteY0" fmla="*/ 0 h 6575080"/>
              <a:gd name="connsiteX1" fmla="*/ 3416920 w 6244928"/>
              <a:gd name="connsiteY1" fmla="*/ 0 h 6575080"/>
              <a:gd name="connsiteX2" fmla="*/ 3416920 w 6244928"/>
              <a:gd name="connsiteY2" fmla="*/ 2103008 h 6575080"/>
              <a:gd name="connsiteX3" fmla="*/ 3416920 w 6244928"/>
              <a:gd name="connsiteY3" fmla="*/ 4019930 h 6575080"/>
              <a:gd name="connsiteX4" fmla="*/ 3416920 w 6244928"/>
              <a:gd name="connsiteY4" fmla="*/ 4019931 h 6575080"/>
              <a:gd name="connsiteX5" fmla="*/ 3416920 w 6244928"/>
              <a:gd name="connsiteY5" fmla="*/ 6122946 h 6575080"/>
              <a:gd name="connsiteX6" fmla="*/ 6244928 w 6244928"/>
              <a:gd name="connsiteY6" fmla="*/ 6122946 h 6575080"/>
              <a:gd name="connsiteX7" fmla="*/ 6244928 w 6244928"/>
              <a:gd name="connsiteY7" fmla="*/ 6575080 h 6575080"/>
              <a:gd name="connsiteX8" fmla="*/ 0 w 6244928"/>
              <a:gd name="connsiteY8" fmla="*/ 6575080 h 6575080"/>
              <a:gd name="connsiteX9" fmla="*/ 0 w 6244928"/>
              <a:gd name="connsiteY9" fmla="*/ 6188730 h 6575080"/>
              <a:gd name="connsiteX10" fmla="*/ 99501 w 6244928"/>
              <a:gd name="connsiteY10" fmla="*/ 6188730 h 6575080"/>
              <a:gd name="connsiteX11" fmla="*/ 99501 w 6244928"/>
              <a:gd name="connsiteY11" fmla="*/ 4503082 h 6575080"/>
              <a:gd name="connsiteX12" fmla="*/ 0 w 6244928"/>
              <a:gd name="connsiteY12" fmla="*/ 4503082 h 6575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244928" h="6575080">
                <a:moveTo>
                  <a:pt x="0" y="0"/>
                </a:moveTo>
                <a:lnTo>
                  <a:pt x="3416920" y="0"/>
                </a:lnTo>
                <a:lnTo>
                  <a:pt x="3416920" y="2103008"/>
                </a:lnTo>
                <a:lnTo>
                  <a:pt x="3416920" y="4019930"/>
                </a:lnTo>
                <a:lnTo>
                  <a:pt x="3416920" y="4019931"/>
                </a:lnTo>
                <a:lnTo>
                  <a:pt x="3416920" y="6122946"/>
                </a:lnTo>
                <a:lnTo>
                  <a:pt x="6244928" y="6122946"/>
                </a:lnTo>
                <a:lnTo>
                  <a:pt x="6244928" y="6575080"/>
                </a:lnTo>
                <a:lnTo>
                  <a:pt x="0" y="6575080"/>
                </a:lnTo>
                <a:lnTo>
                  <a:pt x="0" y="6188730"/>
                </a:lnTo>
                <a:lnTo>
                  <a:pt x="99501" y="6188730"/>
                </a:lnTo>
                <a:lnTo>
                  <a:pt x="99501" y="4503082"/>
                </a:lnTo>
                <a:lnTo>
                  <a:pt x="0" y="4503082"/>
                </a:lnTo>
                <a:close/>
              </a:path>
            </a:pathLst>
          </a:custGeom>
          <a:solidFill>
            <a:schemeClr val="bg1">
              <a:lumMod val="85000"/>
            </a:schemeClr>
          </a:solidFill>
        </p:spPr>
        <p:txBody>
          <a:bodyPr wrap="square">
            <a:noAutofit/>
          </a:bodyPr>
          <a:lstStyle>
            <a:lvl1pPr marL="0" indent="0">
              <a:buNone/>
              <a:defRPr sz="900"/>
            </a:lvl1pPr>
          </a:lstStyle>
          <a:p>
            <a:endParaRPr lang="en-US"/>
          </a:p>
        </p:txBody>
      </p:sp>
      <p:sp>
        <p:nvSpPr>
          <p:cNvPr id="301" name="Text Placeholder 32">
            <a:extLst>
              <a:ext uri="{FF2B5EF4-FFF2-40B4-BE49-F238E27FC236}">
                <a16:creationId xmlns:a16="http://schemas.microsoft.com/office/drawing/2014/main" id="{3B7F4F68-3335-4378-B9C8-3D682024E48F}"/>
              </a:ext>
            </a:extLst>
          </p:cNvPr>
          <p:cNvSpPr>
            <a:spLocks noGrp="1"/>
          </p:cNvSpPr>
          <p:nvPr>
            <p:ph type="body" sz="quarter" idx="17" hasCustomPrompt="1"/>
          </p:nvPr>
        </p:nvSpPr>
        <p:spPr>
          <a:xfrm>
            <a:off x="635041" y="7421686"/>
            <a:ext cx="346123" cy="341504"/>
          </a:xfrm>
        </p:spPr>
        <p:txBody>
          <a:bodyPr anchor="ctr">
            <a:noAutofit/>
          </a:bodyPr>
          <a:lstStyle>
            <a:lvl1pPr marL="0" indent="0" algn="ctr">
              <a:buNone/>
              <a:defRPr sz="1600" b="1" i="0">
                <a:solidFill>
                  <a:srgbClr val="84BA4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a:t>
            </a:r>
            <a:endParaRPr lang="en-US" dirty="0"/>
          </a:p>
        </p:txBody>
      </p:sp>
      <p:sp>
        <p:nvSpPr>
          <p:cNvPr id="302" name="Text Placeholder 32">
            <a:extLst>
              <a:ext uri="{FF2B5EF4-FFF2-40B4-BE49-F238E27FC236}">
                <a16:creationId xmlns:a16="http://schemas.microsoft.com/office/drawing/2014/main" id="{1391C465-E8AF-4FF6-81E8-39D79110BC4E}"/>
              </a:ext>
            </a:extLst>
          </p:cNvPr>
          <p:cNvSpPr>
            <a:spLocks noGrp="1"/>
          </p:cNvSpPr>
          <p:nvPr>
            <p:ph type="body" sz="quarter" idx="18" hasCustomPrompt="1"/>
          </p:nvPr>
        </p:nvSpPr>
        <p:spPr>
          <a:xfrm>
            <a:off x="1101368" y="7411869"/>
            <a:ext cx="1957916" cy="341504"/>
          </a:xfrm>
        </p:spPr>
        <p:txBody>
          <a:bodyPr anchor="ctr">
            <a:noAutofit/>
          </a:bodyPr>
          <a:lstStyle>
            <a:lvl1pPr marL="0" indent="0" algn="l">
              <a:buNone/>
              <a:defRPr sz="1300" b="0"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303" name="Text Placeholder 32">
            <a:extLst>
              <a:ext uri="{FF2B5EF4-FFF2-40B4-BE49-F238E27FC236}">
                <a16:creationId xmlns:a16="http://schemas.microsoft.com/office/drawing/2014/main" id="{D183966B-6806-4ECD-8F5B-93B1F34DD250}"/>
              </a:ext>
            </a:extLst>
          </p:cNvPr>
          <p:cNvSpPr>
            <a:spLocks noGrp="1"/>
          </p:cNvSpPr>
          <p:nvPr>
            <p:ph type="body" sz="quarter" idx="19" hasCustomPrompt="1"/>
          </p:nvPr>
        </p:nvSpPr>
        <p:spPr>
          <a:xfrm>
            <a:off x="635041" y="7905154"/>
            <a:ext cx="346123" cy="341504"/>
          </a:xfrm>
        </p:spPr>
        <p:txBody>
          <a:bodyPr anchor="ctr">
            <a:noAutofit/>
          </a:bodyPr>
          <a:lstStyle>
            <a:lvl1pPr marL="0" indent="0" algn="ctr">
              <a:buNone/>
              <a:defRPr sz="1600" b="1" i="0">
                <a:solidFill>
                  <a:srgbClr val="84BA4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a:t>
            </a:r>
            <a:endParaRPr lang="en-US" dirty="0"/>
          </a:p>
        </p:txBody>
      </p:sp>
      <p:sp>
        <p:nvSpPr>
          <p:cNvPr id="304" name="Text Placeholder 32">
            <a:extLst>
              <a:ext uri="{FF2B5EF4-FFF2-40B4-BE49-F238E27FC236}">
                <a16:creationId xmlns:a16="http://schemas.microsoft.com/office/drawing/2014/main" id="{40BFF71E-A2AC-41F6-82F5-3F1C90F47E08}"/>
              </a:ext>
            </a:extLst>
          </p:cNvPr>
          <p:cNvSpPr>
            <a:spLocks noGrp="1"/>
          </p:cNvSpPr>
          <p:nvPr>
            <p:ph type="body" sz="quarter" idx="20" hasCustomPrompt="1"/>
          </p:nvPr>
        </p:nvSpPr>
        <p:spPr>
          <a:xfrm>
            <a:off x="1101368" y="7895337"/>
            <a:ext cx="1957916" cy="341504"/>
          </a:xfrm>
        </p:spPr>
        <p:txBody>
          <a:bodyPr anchor="ctr">
            <a:noAutofit/>
          </a:bodyPr>
          <a:lstStyle>
            <a:lvl1pPr marL="0" indent="0" algn="l">
              <a:buNone/>
              <a:defRPr sz="1300" b="0"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305" name="Text Placeholder 32">
            <a:extLst>
              <a:ext uri="{FF2B5EF4-FFF2-40B4-BE49-F238E27FC236}">
                <a16:creationId xmlns:a16="http://schemas.microsoft.com/office/drawing/2014/main" id="{4A88AF6F-311E-4ED7-97EF-58A3AEF45616}"/>
              </a:ext>
            </a:extLst>
          </p:cNvPr>
          <p:cNvSpPr>
            <a:spLocks noGrp="1"/>
          </p:cNvSpPr>
          <p:nvPr>
            <p:ph type="body" sz="quarter" idx="21" hasCustomPrompt="1"/>
          </p:nvPr>
        </p:nvSpPr>
        <p:spPr>
          <a:xfrm>
            <a:off x="635041" y="8392720"/>
            <a:ext cx="346123" cy="341504"/>
          </a:xfrm>
        </p:spPr>
        <p:txBody>
          <a:bodyPr anchor="ctr">
            <a:noAutofit/>
          </a:bodyPr>
          <a:lstStyle>
            <a:lvl1pPr marL="0" indent="0" algn="ctr">
              <a:buNone/>
              <a:defRPr sz="1600" b="1" i="0">
                <a:solidFill>
                  <a:srgbClr val="84BA4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4</a:t>
            </a:r>
            <a:endParaRPr lang="en-US" dirty="0"/>
          </a:p>
        </p:txBody>
      </p:sp>
      <p:sp>
        <p:nvSpPr>
          <p:cNvPr id="306" name="Text Placeholder 32">
            <a:extLst>
              <a:ext uri="{FF2B5EF4-FFF2-40B4-BE49-F238E27FC236}">
                <a16:creationId xmlns:a16="http://schemas.microsoft.com/office/drawing/2014/main" id="{99558DD6-4D64-4822-BB27-3DF98BE46AA9}"/>
              </a:ext>
            </a:extLst>
          </p:cNvPr>
          <p:cNvSpPr>
            <a:spLocks noGrp="1"/>
          </p:cNvSpPr>
          <p:nvPr>
            <p:ph type="body" sz="quarter" idx="22" hasCustomPrompt="1"/>
          </p:nvPr>
        </p:nvSpPr>
        <p:spPr>
          <a:xfrm>
            <a:off x="1101368" y="8382903"/>
            <a:ext cx="1957916" cy="341504"/>
          </a:xfrm>
        </p:spPr>
        <p:txBody>
          <a:bodyPr anchor="ctr">
            <a:noAutofit/>
          </a:bodyPr>
          <a:lstStyle>
            <a:lvl1pPr marL="0" indent="0" algn="l">
              <a:buNone/>
              <a:defRPr sz="1300" b="0"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307" name="Text Placeholder 32">
            <a:extLst>
              <a:ext uri="{FF2B5EF4-FFF2-40B4-BE49-F238E27FC236}">
                <a16:creationId xmlns:a16="http://schemas.microsoft.com/office/drawing/2014/main" id="{1468B6BF-881E-4F5A-8067-D406BDB3E15F}"/>
              </a:ext>
            </a:extLst>
          </p:cNvPr>
          <p:cNvSpPr>
            <a:spLocks noGrp="1"/>
          </p:cNvSpPr>
          <p:nvPr>
            <p:ph type="body" sz="quarter" idx="23" hasCustomPrompt="1"/>
          </p:nvPr>
        </p:nvSpPr>
        <p:spPr>
          <a:xfrm>
            <a:off x="635041" y="8921311"/>
            <a:ext cx="346123" cy="341504"/>
          </a:xfrm>
        </p:spPr>
        <p:txBody>
          <a:bodyPr anchor="ctr">
            <a:noAutofit/>
          </a:bodyPr>
          <a:lstStyle>
            <a:lvl1pPr marL="0" indent="0" algn="ctr">
              <a:buNone/>
              <a:defRPr sz="1600" b="1" i="0">
                <a:solidFill>
                  <a:srgbClr val="84BA4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5</a:t>
            </a:r>
            <a:endParaRPr lang="en-US" dirty="0"/>
          </a:p>
        </p:txBody>
      </p:sp>
      <p:sp>
        <p:nvSpPr>
          <p:cNvPr id="308" name="Text Placeholder 32">
            <a:extLst>
              <a:ext uri="{FF2B5EF4-FFF2-40B4-BE49-F238E27FC236}">
                <a16:creationId xmlns:a16="http://schemas.microsoft.com/office/drawing/2014/main" id="{053EDBCD-7F9A-43E6-9D72-1A2A125819D7}"/>
              </a:ext>
            </a:extLst>
          </p:cNvPr>
          <p:cNvSpPr>
            <a:spLocks noGrp="1"/>
          </p:cNvSpPr>
          <p:nvPr>
            <p:ph type="body" sz="quarter" idx="24" hasCustomPrompt="1"/>
          </p:nvPr>
        </p:nvSpPr>
        <p:spPr>
          <a:xfrm>
            <a:off x="1101368" y="8911494"/>
            <a:ext cx="1957916" cy="341504"/>
          </a:xfrm>
        </p:spPr>
        <p:txBody>
          <a:bodyPr anchor="ctr">
            <a:noAutofit/>
          </a:bodyPr>
          <a:lstStyle>
            <a:lvl1pPr marL="0" indent="0" algn="l">
              <a:buNone/>
              <a:defRPr sz="1300" b="0"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309" name="Text Placeholder 32">
            <a:extLst>
              <a:ext uri="{FF2B5EF4-FFF2-40B4-BE49-F238E27FC236}">
                <a16:creationId xmlns:a16="http://schemas.microsoft.com/office/drawing/2014/main" id="{17163A0C-FADB-43C4-A44B-B99E763BCEB7}"/>
              </a:ext>
            </a:extLst>
          </p:cNvPr>
          <p:cNvSpPr>
            <a:spLocks noGrp="1"/>
          </p:cNvSpPr>
          <p:nvPr>
            <p:ph type="body" sz="quarter" idx="25" hasCustomPrompt="1"/>
          </p:nvPr>
        </p:nvSpPr>
        <p:spPr>
          <a:xfrm>
            <a:off x="635041" y="9413777"/>
            <a:ext cx="346123" cy="341504"/>
          </a:xfrm>
        </p:spPr>
        <p:txBody>
          <a:bodyPr anchor="ctr">
            <a:noAutofit/>
          </a:bodyPr>
          <a:lstStyle>
            <a:lvl1pPr marL="0" indent="0" algn="ctr">
              <a:buNone/>
              <a:defRPr sz="1600" b="1" i="0">
                <a:solidFill>
                  <a:srgbClr val="84BA41"/>
                </a:solidFill>
                <a:latin typeface="Poppins SemiBold" pitchFamily="2" charset="77"/>
                <a:cs typeface="Poppins SemiBold"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6</a:t>
            </a:r>
            <a:endParaRPr lang="en-US" dirty="0"/>
          </a:p>
        </p:txBody>
      </p:sp>
      <p:sp>
        <p:nvSpPr>
          <p:cNvPr id="310" name="Text Placeholder 32">
            <a:extLst>
              <a:ext uri="{FF2B5EF4-FFF2-40B4-BE49-F238E27FC236}">
                <a16:creationId xmlns:a16="http://schemas.microsoft.com/office/drawing/2014/main" id="{110ECA93-CF01-48A3-A34B-3BCFC44243FE}"/>
              </a:ext>
            </a:extLst>
          </p:cNvPr>
          <p:cNvSpPr>
            <a:spLocks noGrp="1"/>
          </p:cNvSpPr>
          <p:nvPr>
            <p:ph type="body" sz="quarter" idx="26" hasCustomPrompt="1"/>
          </p:nvPr>
        </p:nvSpPr>
        <p:spPr>
          <a:xfrm>
            <a:off x="1101368" y="9403960"/>
            <a:ext cx="1957916" cy="341504"/>
          </a:xfrm>
        </p:spPr>
        <p:txBody>
          <a:bodyPr anchor="ctr">
            <a:noAutofit/>
          </a:bodyPr>
          <a:lstStyle>
            <a:lvl1pPr marL="0" indent="0" algn="l">
              <a:buNone/>
              <a:defRPr sz="1300" b="0"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311" name="Text Placeholder 32">
            <a:extLst>
              <a:ext uri="{FF2B5EF4-FFF2-40B4-BE49-F238E27FC236}">
                <a16:creationId xmlns:a16="http://schemas.microsoft.com/office/drawing/2014/main" id="{7CF3F388-FE8A-4523-A118-25D307469CB2}"/>
              </a:ext>
            </a:extLst>
          </p:cNvPr>
          <p:cNvSpPr>
            <a:spLocks noGrp="1"/>
          </p:cNvSpPr>
          <p:nvPr>
            <p:ph type="body" sz="quarter" idx="14" hasCustomPrompt="1"/>
          </p:nvPr>
        </p:nvSpPr>
        <p:spPr>
          <a:xfrm>
            <a:off x="633809" y="6906439"/>
            <a:ext cx="346123" cy="341504"/>
          </a:xfrm>
        </p:spPr>
        <p:txBody>
          <a:bodyPr anchor="ctr">
            <a:noAutofit/>
          </a:bodyPr>
          <a:lstStyle>
            <a:lvl1pPr marL="0" indent="0" algn="ctr">
              <a:buNone/>
              <a:defRPr sz="1600" b="1" i="0">
                <a:solidFill>
                  <a:srgbClr val="84BA4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1</a:t>
            </a:r>
            <a:endParaRPr lang="en-US" dirty="0"/>
          </a:p>
        </p:txBody>
      </p:sp>
      <p:sp>
        <p:nvSpPr>
          <p:cNvPr id="312" name="Text Placeholder 32">
            <a:extLst>
              <a:ext uri="{FF2B5EF4-FFF2-40B4-BE49-F238E27FC236}">
                <a16:creationId xmlns:a16="http://schemas.microsoft.com/office/drawing/2014/main" id="{DBDE7B7E-0581-4F71-8EB5-A48F69299391}"/>
              </a:ext>
            </a:extLst>
          </p:cNvPr>
          <p:cNvSpPr>
            <a:spLocks noGrp="1"/>
          </p:cNvSpPr>
          <p:nvPr>
            <p:ph type="body" sz="quarter" idx="15" hasCustomPrompt="1"/>
          </p:nvPr>
        </p:nvSpPr>
        <p:spPr>
          <a:xfrm>
            <a:off x="1087721" y="6923794"/>
            <a:ext cx="1957916" cy="341504"/>
          </a:xfrm>
        </p:spPr>
        <p:txBody>
          <a:bodyPr anchor="ctr">
            <a:noAutofit/>
          </a:bodyPr>
          <a:lstStyle>
            <a:lvl1pPr marL="0" indent="0" algn="l">
              <a:buNone/>
              <a:defRPr sz="1300" b="0"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320" name="Text Placeholder 32">
            <a:extLst>
              <a:ext uri="{FF2B5EF4-FFF2-40B4-BE49-F238E27FC236}">
                <a16:creationId xmlns:a16="http://schemas.microsoft.com/office/drawing/2014/main" id="{0117CA5A-EC9F-CB4A-AA41-1A3A6A91E379}"/>
              </a:ext>
            </a:extLst>
          </p:cNvPr>
          <p:cNvSpPr>
            <a:spLocks noGrp="1"/>
          </p:cNvSpPr>
          <p:nvPr>
            <p:ph type="body" sz="quarter" idx="27" hasCustomPrompt="1"/>
          </p:nvPr>
        </p:nvSpPr>
        <p:spPr>
          <a:xfrm>
            <a:off x="3843893" y="7421686"/>
            <a:ext cx="346123" cy="341504"/>
          </a:xfrm>
        </p:spPr>
        <p:txBody>
          <a:bodyPr anchor="ctr">
            <a:noAutofit/>
          </a:bodyPr>
          <a:lstStyle>
            <a:lvl1pPr marL="0" indent="0" algn="l">
              <a:buNone/>
              <a:defRPr sz="1600" b="1" i="0">
                <a:solidFill>
                  <a:srgbClr val="84BA4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8</a:t>
            </a:r>
            <a:endParaRPr lang="en-US" dirty="0"/>
          </a:p>
        </p:txBody>
      </p:sp>
      <p:sp>
        <p:nvSpPr>
          <p:cNvPr id="321" name="Text Placeholder 32">
            <a:extLst>
              <a:ext uri="{FF2B5EF4-FFF2-40B4-BE49-F238E27FC236}">
                <a16:creationId xmlns:a16="http://schemas.microsoft.com/office/drawing/2014/main" id="{1D9AEE8A-2A69-524D-BF30-FD2D2785275A}"/>
              </a:ext>
            </a:extLst>
          </p:cNvPr>
          <p:cNvSpPr>
            <a:spLocks noGrp="1"/>
          </p:cNvSpPr>
          <p:nvPr>
            <p:ph type="body" sz="quarter" idx="28" hasCustomPrompt="1"/>
          </p:nvPr>
        </p:nvSpPr>
        <p:spPr>
          <a:xfrm>
            <a:off x="4310220" y="7411869"/>
            <a:ext cx="1957916" cy="341504"/>
          </a:xfrm>
        </p:spPr>
        <p:txBody>
          <a:bodyPr anchor="ctr">
            <a:noAutofit/>
          </a:bodyPr>
          <a:lstStyle>
            <a:lvl1pPr marL="0" indent="0" algn="l">
              <a:buNone/>
              <a:defRPr sz="1300" b="0"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322" name="Text Placeholder 32">
            <a:extLst>
              <a:ext uri="{FF2B5EF4-FFF2-40B4-BE49-F238E27FC236}">
                <a16:creationId xmlns:a16="http://schemas.microsoft.com/office/drawing/2014/main" id="{AC55FA3E-E08C-4F4B-B6F1-D8B140B9162A}"/>
              </a:ext>
            </a:extLst>
          </p:cNvPr>
          <p:cNvSpPr>
            <a:spLocks noGrp="1"/>
          </p:cNvSpPr>
          <p:nvPr>
            <p:ph type="body" sz="quarter" idx="29" hasCustomPrompt="1"/>
          </p:nvPr>
        </p:nvSpPr>
        <p:spPr>
          <a:xfrm>
            <a:off x="3843893" y="7905154"/>
            <a:ext cx="346123" cy="341504"/>
          </a:xfrm>
        </p:spPr>
        <p:txBody>
          <a:bodyPr anchor="ctr">
            <a:noAutofit/>
          </a:bodyPr>
          <a:lstStyle>
            <a:lvl1pPr marL="0" indent="0" algn="l">
              <a:buNone/>
              <a:defRPr sz="1600" b="1" i="0">
                <a:solidFill>
                  <a:srgbClr val="84BA4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9</a:t>
            </a:r>
            <a:endParaRPr lang="en-US" dirty="0"/>
          </a:p>
        </p:txBody>
      </p:sp>
      <p:sp>
        <p:nvSpPr>
          <p:cNvPr id="323" name="Text Placeholder 32">
            <a:extLst>
              <a:ext uri="{FF2B5EF4-FFF2-40B4-BE49-F238E27FC236}">
                <a16:creationId xmlns:a16="http://schemas.microsoft.com/office/drawing/2014/main" id="{0E2ED0B7-82C3-EA49-945A-C0E6753FB05A}"/>
              </a:ext>
            </a:extLst>
          </p:cNvPr>
          <p:cNvSpPr>
            <a:spLocks noGrp="1"/>
          </p:cNvSpPr>
          <p:nvPr>
            <p:ph type="body" sz="quarter" idx="30" hasCustomPrompt="1"/>
          </p:nvPr>
        </p:nvSpPr>
        <p:spPr>
          <a:xfrm>
            <a:off x="4310220" y="7895337"/>
            <a:ext cx="1957916" cy="341504"/>
          </a:xfrm>
        </p:spPr>
        <p:txBody>
          <a:bodyPr anchor="ctr">
            <a:noAutofit/>
          </a:bodyPr>
          <a:lstStyle>
            <a:lvl1pPr marL="0" indent="0" algn="l">
              <a:buNone/>
              <a:defRPr sz="1300" b="0"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324" name="Text Placeholder 32">
            <a:extLst>
              <a:ext uri="{FF2B5EF4-FFF2-40B4-BE49-F238E27FC236}">
                <a16:creationId xmlns:a16="http://schemas.microsoft.com/office/drawing/2014/main" id="{D5BF4706-9D91-2E46-944A-2B137A9A1DF6}"/>
              </a:ext>
            </a:extLst>
          </p:cNvPr>
          <p:cNvSpPr>
            <a:spLocks noGrp="1"/>
          </p:cNvSpPr>
          <p:nvPr>
            <p:ph type="body" sz="quarter" idx="31" hasCustomPrompt="1"/>
          </p:nvPr>
        </p:nvSpPr>
        <p:spPr>
          <a:xfrm>
            <a:off x="3843893" y="8392720"/>
            <a:ext cx="466327" cy="341504"/>
          </a:xfrm>
        </p:spPr>
        <p:txBody>
          <a:bodyPr anchor="ctr">
            <a:noAutofit/>
          </a:bodyPr>
          <a:lstStyle>
            <a:lvl1pPr marL="0" indent="0" algn="l">
              <a:buNone/>
              <a:defRPr sz="1600" b="1" i="0">
                <a:solidFill>
                  <a:srgbClr val="84BA4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10</a:t>
            </a:r>
            <a:endParaRPr lang="en-US" dirty="0"/>
          </a:p>
        </p:txBody>
      </p:sp>
      <p:sp>
        <p:nvSpPr>
          <p:cNvPr id="325" name="Text Placeholder 32">
            <a:extLst>
              <a:ext uri="{FF2B5EF4-FFF2-40B4-BE49-F238E27FC236}">
                <a16:creationId xmlns:a16="http://schemas.microsoft.com/office/drawing/2014/main" id="{7BA2950D-7C17-924A-AA2C-0EA85C13070E}"/>
              </a:ext>
            </a:extLst>
          </p:cNvPr>
          <p:cNvSpPr>
            <a:spLocks noGrp="1"/>
          </p:cNvSpPr>
          <p:nvPr>
            <p:ph type="body" sz="quarter" idx="32" hasCustomPrompt="1"/>
          </p:nvPr>
        </p:nvSpPr>
        <p:spPr>
          <a:xfrm>
            <a:off x="4310220" y="8382903"/>
            <a:ext cx="1957916" cy="341504"/>
          </a:xfrm>
        </p:spPr>
        <p:txBody>
          <a:bodyPr anchor="ctr">
            <a:noAutofit/>
          </a:bodyPr>
          <a:lstStyle>
            <a:lvl1pPr marL="0" indent="0" algn="l">
              <a:buNone/>
              <a:defRPr sz="1300" b="0"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326" name="Text Placeholder 32">
            <a:extLst>
              <a:ext uri="{FF2B5EF4-FFF2-40B4-BE49-F238E27FC236}">
                <a16:creationId xmlns:a16="http://schemas.microsoft.com/office/drawing/2014/main" id="{D15DD6BE-2020-1D40-8357-EDF01FBB49FE}"/>
              </a:ext>
            </a:extLst>
          </p:cNvPr>
          <p:cNvSpPr>
            <a:spLocks noGrp="1"/>
          </p:cNvSpPr>
          <p:nvPr>
            <p:ph type="body" sz="quarter" idx="33" hasCustomPrompt="1"/>
          </p:nvPr>
        </p:nvSpPr>
        <p:spPr>
          <a:xfrm>
            <a:off x="3843893" y="8921311"/>
            <a:ext cx="452680" cy="341504"/>
          </a:xfrm>
        </p:spPr>
        <p:txBody>
          <a:bodyPr anchor="ctr">
            <a:noAutofit/>
          </a:bodyPr>
          <a:lstStyle>
            <a:lvl1pPr marL="0" indent="0" algn="l">
              <a:buNone/>
              <a:defRPr sz="1600" b="1" i="0">
                <a:solidFill>
                  <a:srgbClr val="84BA4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11</a:t>
            </a:r>
            <a:endParaRPr lang="en-US" dirty="0"/>
          </a:p>
        </p:txBody>
      </p:sp>
      <p:sp>
        <p:nvSpPr>
          <p:cNvPr id="327" name="Text Placeholder 32">
            <a:extLst>
              <a:ext uri="{FF2B5EF4-FFF2-40B4-BE49-F238E27FC236}">
                <a16:creationId xmlns:a16="http://schemas.microsoft.com/office/drawing/2014/main" id="{16E9C2DE-0E43-0D4A-849D-4636FF3606F7}"/>
              </a:ext>
            </a:extLst>
          </p:cNvPr>
          <p:cNvSpPr>
            <a:spLocks noGrp="1"/>
          </p:cNvSpPr>
          <p:nvPr>
            <p:ph type="body" sz="quarter" idx="34" hasCustomPrompt="1"/>
          </p:nvPr>
        </p:nvSpPr>
        <p:spPr>
          <a:xfrm>
            <a:off x="4310220" y="8911494"/>
            <a:ext cx="1957916" cy="341504"/>
          </a:xfrm>
        </p:spPr>
        <p:txBody>
          <a:bodyPr anchor="ctr">
            <a:noAutofit/>
          </a:bodyPr>
          <a:lstStyle>
            <a:lvl1pPr marL="0" indent="0" algn="l">
              <a:buNone/>
              <a:defRPr sz="1300" b="0"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328" name="Text Placeholder 32">
            <a:extLst>
              <a:ext uri="{FF2B5EF4-FFF2-40B4-BE49-F238E27FC236}">
                <a16:creationId xmlns:a16="http://schemas.microsoft.com/office/drawing/2014/main" id="{251B7FAF-4475-C247-AD00-E60360486239}"/>
              </a:ext>
            </a:extLst>
          </p:cNvPr>
          <p:cNvSpPr>
            <a:spLocks noGrp="1"/>
          </p:cNvSpPr>
          <p:nvPr>
            <p:ph type="body" sz="quarter" idx="35" hasCustomPrompt="1"/>
          </p:nvPr>
        </p:nvSpPr>
        <p:spPr>
          <a:xfrm>
            <a:off x="3843893" y="9413777"/>
            <a:ext cx="466327" cy="341504"/>
          </a:xfrm>
        </p:spPr>
        <p:txBody>
          <a:bodyPr anchor="ctr">
            <a:noAutofit/>
          </a:bodyPr>
          <a:lstStyle>
            <a:lvl1pPr marL="0" indent="0" algn="l">
              <a:buNone/>
              <a:defRPr sz="1600" b="1" i="0">
                <a:solidFill>
                  <a:srgbClr val="84BA41"/>
                </a:solidFill>
                <a:latin typeface="Poppins SemiBold" pitchFamily="2" charset="77"/>
                <a:cs typeface="Poppins SemiBold"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12</a:t>
            </a:r>
            <a:endParaRPr lang="en-US" dirty="0"/>
          </a:p>
        </p:txBody>
      </p:sp>
      <p:sp>
        <p:nvSpPr>
          <p:cNvPr id="329" name="Text Placeholder 32">
            <a:extLst>
              <a:ext uri="{FF2B5EF4-FFF2-40B4-BE49-F238E27FC236}">
                <a16:creationId xmlns:a16="http://schemas.microsoft.com/office/drawing/2014/main" id="{61C644F7-29C3-B348-BBC6-DAB2CADE01DD}"/>
              </a:ext>
            </a:extLst>
          </p:cNvPr>
          <p:cNvSpPr>
            <a:spLocks noGrp="1"/>
          </p:cNvSpPr>
          <p:nvPr>
            <p:ph type="body" sz="quarter" idx="36" hasCustomPrompt="1"/>
          </p:nvPr>
        </p:nvSpPr>
        <p:spPr>
          <a:xfrm>
            <a:off x="4310220" y="9403960"/>
            <a:ext cx="1957916" cy="341504"/>
          </a:xfrm>
        </p:spPr>
        <p:txBody>
          <a:bodyPr anchor="ctr">
            <a:noAutofit/>
          </a:bodyPr>
          <a:lstStyle>
            <a:lvl1pPr marL="0" indent="0" algn="l">
              <a:buNone/>
              <a:defRPr sz="1300" b="0"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330" name="Text Placeholder 32">
            <a:extLst>
              <a:ext uri="{FF2B5EF4-FFF2-40B4-BE49-F238E27FC236}">
                <a16:creationId xmlns:a16="http://schemas.microsoft.com/office/drawing/2014/main" id="{67127049-93FB-B147-BC61-1593F4B1938E}"/>
              </a:ext>
            </a:extLst>
          </p:cNvPr>
          <p:cNvSpPr>
            <a:spLocks noGrp="1"/>
          </p:cNvSpPr>
          <p:nvPr>
            <p:ph type="body" sz="quarter" idx="37" hasCustomPrompt="1"/>
          </p:nvPr>
        </p:nvSpPr>
        <p:spPr>
          <a:xfrm>
            <a:off x="3842661" y="6906439"/>
            <a:ext cx="346123" cy="341504"/>
          </a:xfrm>
        </p:spPr>
        <p:txBody>
          <a:bodyPr anchor="ctr">
            <a:noAutofit/>
          </a:bodyPr>
          <a:lstStyle>
            <a:lvl1pPr marL="0" indent="0" algn="l">
              <a:buNone/>
              <a:defRPr sz="1600" b="1" i="0">
                <a:solidFill>
                  <a:srgbClr val="84BA4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7</a:t>
            </a:r>
            <a:endParaRPr lang="en-US" dirty="0"/>
          </a:p>
        </p:txBody>
      </p:sp>
      <p:sp>
        <p:nvSpPr>
          <p:cNvPr id="331" name="Text Placeholder 32">
            <a:extLst>
              <a:ext uri="{FF2B5EF4-FFF2-40B4-BE49-F238E27FC236}">
                <a16:creationId xmlns:a16="http://schemas.microsoft.com/office/drawing/2014/main" id="{02166780-4E53-8647-9832-45CD268004A5}"/>
              </a:ext>
            </a:extLst>
          </p:cNvPr>
          <p:cNvSpPr>
            <a:spLocks noGrp="1"/>
          </p:cNvSpPr>
          <p:nvPr>
            <p:ph type="body" sz="quarter" idx="38" hasCustomPrompt="1"/>
          </p:nvPr>
        </p:nvSpPr>
        <p:spPr>
          <a:xfrm>
            <a:off x="4296573" y="6923794"/>
            <a:ext cx="1957916" cy="341504"/>
          </a:xfrm>
        </p:spPr>
        <p:txBody>
          <a:bodyPr anchor="ctr">
            <a:noAutofit/>
          </a:bodyPr>
          <a:lstStyle>
            <a:lvl1pPr marL="0" indent="0" algn="l">
              <a:buNone/>
              <a:defRPr sz="1300" b="0"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cxnSp>
        <p:nvCxnSpPr>
          <p:cNvPr id="34" name="Straight Connector 33">
            <a:extLst>
              <a:ext uri="{FF2B5EF4-FFF2-40B4-BE49-F238E27FC236}">
                <a16:creationId xmlns:a16="http://schemas.microsoft.com/office/drawing/2014/main" id="{F6C7B2E0-FCEF-AA4D-A1A1-69EF384A63CE}"/>
              </a:ext>
            </a:extLst>
          </p:cNvPr>
          <p:cNvCxnSpPr>
            <a:cxnSpLocks/>
          </p:cNvCxnSpPr>
          <p:nvPr userDrawn="1"/>
        </p:nvCxnSpPr>
        <p:spPr>
          <a:xfrm>
            <a:off x="4969883" y="2091813"/>
            <a:ext cx="2598772" cy="0"/>
          </a:xfrm>
          <a:prstGeom prst="line">
            <a:avLst/>
          </a:prstGeom>
          <a:ln w="28575">
            <a:solidFill>
              <a:srgbClr val="84BA41"/>
            </a:solidFill>
          </a:ln>
        </p:spPr>
        <p:style>
          <a:lnRef idx="1">
            <a:schemeClr val="accent1"/>
          </a:lnRef>
          <a:fillRef idx="0">
            <a:schemeClr val="accent1"/>
          </a:fillRef>
          <a:effectRef idx="0">
            <a:schemeClr val="accent1"/>
          </a:effectRef>
          <a:fontRef idx="minor">
            <a:schemeClr val="tx1"/>
          </a:fontRef>
        </p:style>
      </p:cxnSp>
      <p:sp>
        <p:nvSpPr>
          <p:cNvPr id="41" name="Text Placeholder 32">
            <a:extLst>
              <a:ext uri="{FF2B5EF4-FFF2-40B4-BE49-F238E27FC236}">
                <a16:creationId xmlns:a16="http://schemas.microsoft.com/office/drawing/2014/main" id="{15AF00B3-4FEF-594F-B74C-CFE658B09A0E}"/>
              </a:ext>
            </a:extLst>
          </p:cNvPr>
          <p:cNvSpPr>
            <a:spLocks noGrp="1"/>
          </p:cNvSpPr>
          <p:nvPr>
            <p:ph type="body" sz="quarter" idx="42" hasCustomPrompt="1"/>
          </p:nvPr>
        </p:nvSpPr>
        <p:spPr>
          <a:xfrm>
            <a:off x="4058498" y="3013517"/>
            <a:ext cx="2528603" cy="1917110"/>
          </a:xfrm>
        </p:spPr>
        <p:txBody>
          <a:bodyPr anchor="t">
            <a:noAutofit/>
          </a:bodyPr>
          <a:lstStyle>
            <a:lvl1pPr marL="0" indent="0" algn="l">
              <a:buNone/>
              <a:defRPr sz="2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43" name="Text Placeholder 32">
            <a:extLst>
              <a:ext uri="{FF2B5EF4-FFF2-40B4-BE49-F238E27FC236}">
                <a16:creationId xmlns:a16="http://schemas.microsoft.com/office/drawing/2014/main" id="{519D458D-0AAF-394B-BD30-BFD2D385DCAB}"/>
              </a:ext>
            </a:extLst>
          </p:cNvPr>
          <p:cNvSpPr>
            <a:spLocks noGrp="1"/>
          </p:cNvSpPr>
          <p:nvPr>
            <p:ph type="body" sz="quarter" idx="43" hasCustomPrompt="1"/>
          </p:nvPr>
        </p:nvSpPr>
        <p:spPr>
          <a:xfrm>
            <a:off x="4058498" y="1102677"/>
            <a:ext cx="2528603" cy="1917110"/>
          </a:xfrm>
        </p:spPr>
        <p:txBody>
          <a:bodyPr anchor="t">
            <a:noAutofit/>
          </a:bodyPr>
          <a:lstStyle>
            <a:lvl1pPr marL="0" indent="0" algn="l">
              <a:buNone/>
              <a:defRPr sz="8000" b="1" i="0">
                <a:solidFill>
                  <a:srgbClr val="84BA4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44" name="Text Placeholder 32">
            <a:extLst>
              <a:ext uri="{FF2B5EF4-FFF2-40B4-BE49-F238E27FC236}">
                <a16:creationId xmlns:a16="http://schemas.microsoft.com/office/drawing/2014/main" id="{32359D0B-5594-3342-AE6C-831A2FEF2674}"/>
              </a:ext>
            </a:extLst>
          </p:cNvPr>
          <p:cNvSpPr>
            <a:spLocks noGrp="1"/>
          </p:cNvSpPr>
          <p:nvPr>
            <p:ph type="body" sz="quarter" idx="44" hasCustomPrompt="1"/>
          </p:nvPr>
        </p:nvSpPr>
        <p:spPr>
          <a:xfrm>
            <a:off x="4070233" y="4598418"/>
            <a:ext cx="2816274" cy="1253909"/>
          </a:xfrm>
        </p:spPr>
        <p:txBody>
          <a:bodyPr anchor="t">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About this section…</a:t>
            </a:r>
            <a:endParaRPr lang="en-US" dirty="0"/>
          </a:p>
        </p:txBody>
      </p:sp>
      <p:sp>
        <p:nvSpPr>
          <p:cNvPr id="45" name="Slide Number Placeholder 5">
            <a:extLst>
              <a:ext uri="{FF2B5EF4-FFF2-40B4-BE49-F238E27FC236}">
                <a16:creationId xmlns:a16="http://schemas.microsoft.com/office/drawing/2014/main" id="{3FB86ECC-1787-314E-88FD-1DD3B3E436D8}"/>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cxnSp>
        <p:nvCxnSpPr>
          <p:cNvPr id="46" name="Straight Connector 45">
            <a:extLst>
              <a:ext uri="{FF2B5EF4-FFF2-40B4-BE49-F238E27FC236}">
                <a16:creationId xmlns:a16="http://schemas.microsoft.com/office/drawing/2014/main" id="{EF84E80E-A717-274B-9612-D871F20A8B89}"/>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47" name="Text Box 5">
            <a:extLst>
              <a:ext uri="{FF2B5EF4-FFF2-40B4-BE49-F238E27FC236}">
                <a16:creationId xmlns:a16="http://schemas.microsoft.com/office/drawing/2014/main" id="{FEA59056-AC8B-A94E-8C95-6DF9DBB4A403}"/>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8430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Slide 3">
    <p:spTree>
      <p:nvGrpSpPr>
        <p:cNvPr id="1" name=""/>
        <p:cNvGrpSpPr/>
        <p:nvPr/>
      </p:nvGrpSpPr>
      <p:grpSpPr>
        <a:xfrm>
          <a:off x="0" y="0"/>
          <a:ext cx="0" cy="0"/>
          <a:chOff x="0" y="0"/>
          <a:chExt cx="0" cy="0"/>
        </a:xfrm>
      </p:grpSpPr>
      <p:sp>
        <p:nvSpPr>
          <p:cNvPr id="30" name="Freeform 29">
            <a:extLst>
              <a:ext uri="{FF2B5EF4-FFF2-40B4-BE49-F238E27FC236}">
                <a16:creationId xmlns:a16="http://schemas.microsoft.com/office/drawing/2014/main" id="{D8DDDD38-2E7A-8448-ACB8-9C0A38A71ED6}"/>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31" name="Slide Number Placeholder 5">
            <a:extLst>
              <a:ext uri="{FF2B5EF4-FFF2-40B4-BE49-F238E27FC236}">
                <a16:creationId xmlns:a16="http://schemas.microsoft.com/office/drawing/2014/main" id="{561A5571-B1DC-CB41-9630-05AD03F8C628}"/>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cxnSp>
        <p:nvCxnSpPr>
          <p:cNvPr id="33" name="Straight Connector 32">
            <a:extLst>
              <a:ext uri="{FF2B5EF4-FFF2-40B4-BE49-F238E27FC236}">
                <a16:creationId xmlns:a16="http://schemas.microsoft.com/office/drawing/2014/main" id="{91385568-4687-5B44-97BE-CBF66493DBA0}"/>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97" name="Rectangle 296">
            <a:extLst>
              <a:ext uri="{FF2B5EF4-FFF2-40B4-BE49-F238E27FC236}">
                <a16:creationId xmlns:a16="http://schemas.microsoft.com/office/drawing/2014/main" id="{2B26CA4D-2206-644B-BD65-754E83CF460F}"/>
              </a:ext>
            </a:extLst>
          </p:cNvPr>
          <p:cNvSpPr/>
          <p:nvPr userDrawn="1"/>
        </p:nvSpPr>
        <p:spPr>
          <a:xfrm flipV="1">
            <a:off x="634999" y="1847619"/>
            <a:ext cx="6924675" cy="7931809"/>
          </a:xfrm>
          <a:prstGeom prst="rect">
            <a:avLst/>
          </a:prstGeom>
          <a:solidFill>
            <a:srgbClr val="29723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39" name="Text Placeholder 32">
            <a:extLst>
              <a:ext uri="{FF2B5EF4-FFF2-40B4-BE49-F238E27FC236}">
                <a16:creationId xmlns:a16="http://schemas.microsoft.com/office/drawing/2014/main" id="{877A0643-8FF7-5245-8653-0533C49FF165}"/>
              </a:ext>
            </a:extLst>
          </p:cNvPr>
          <p:cNvSpPr>
            <a:spLocks noGrp="1"/>
          </p:cNvSpPr>
          <p:nvPr>
            <p:ph type="body" sz="quarter" idx="30" hasCustomPrompt="1"/>
          </p:nvPr>
        </p:nvSpPr>
        <p:spPr>
          <a:xfrm>
            <a:off x="1062901" y="544498"/>
            <a:ext cx="6172289" cy="825011"/>
          </a:xfrm>
        </p:spPr>
        <p:txBody>
          <a:bodyPr>
            <a:noAutofit/>
          </a:bodyPr>
          <a:lstStyle>
            <a:lvl1pPr marL="0" indent="0" algn="r">
              <a:buNone/>
              <a:defRPr sz="2400" b="1" i="0">
                <a:solidFill>
                  <a:schemeClr val="tx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YOUR HEADING</a:t>
            </a:r>
            <a:endParaRPr lang="en-US" dirty="0"/>
          </a:p>
        </p:txBody>
      </p:sp>
      <p:cxnSp>
        <p:nvCxnSpPr>
          <p:cNvPr id="40" name="Straight Connector 39">
            <a:extLst>
              <a:ext uri="{FF2B5EF4-FFF2-40B4-BE49-F238E27FC236}">
                <a16:creationId xmlns:a16="http://schemas.microsoft.com/office/drawing/2014/main" id="{91FC04CF-13B9-2343-B53D-AC963968BAD6}"/>
              </a:ext>
            </a:extLst>
          </p:cNvPr>
          <p:cNvCxnSpPr>
            <a:cxnSpLocks/>
          </p:cNvCxnSpPr>
          <p:nvPr userDrawn="1"/>
        </p:nvCxnSpPr>
        <p:spPr>
          <a:xfrm>
            <a:off x="6644923" y="1104017"/>
            <a:ext cx="532210" cy="0"/>
          </a:xfrm>
          <a:prstGeom prst="line">
            <a:avLst/>
          </a:prstGeom>
          <a:ln w="28575">
            <a:solidFill>
              <a:srgbClr val="84BA41"/>
            </a:solidFill>
          </a:ln>
        </p:spPr>
        <p:style>
          <a:lnRef idx="1">
            <a:schemeClr val="accent1"/>
          </a:lnRef>
          <a:fillRef idx="0">
            <a:schemeClr val="accent1"/>
          </a:fillRef>
          <a:effectRef idx="0">
            <a:schemeClr val="accent1"/>
          </a:effectRef>
          <a:fontRef idx="minor">
            <a:schemeClr val="tx1"/>
          </a:fontRef>
        </p:style>
      </p:cxnSp>
      <p:sp>
        <p:nvSpPr>
          <p:cNvPr id="41" name="Text Placeholder 32">
            <a:extLst>
              <a:ext uri="{FF2B5EF4-FFF2-40B4-BE49-F238E27FC236}">
                <a16:creationId xmlns:a16="http://schemas.microsoft.com/office/drawing/2014/main" id="{46071658-149C-EF41-90CF-FDB3AAB487ED}"/>
              </a:ext>
            </a:extLst>
          </p:cNvPr>
          <p:cNvSpPr>
            <a:spLocks noGrp="1"/>
          </p:cNvSpPr>
          <p:nvPr>
            <p:ph type="body" sz="quarter" idx="32" hasCustomPrompt="1"/>
          </p:nvPr>
        </p:nvSpPr>
        <p:spPr>
          <a:xfrm>
            <a:off x="986804" y="4039491"/>
            <a:ext cx="6143428" cy="6163784"/>
          </a:xfrm>
        </p:spPr>
        <p:txBody>
          <a:bodyPr numCol="2" spcCol="288000" anchor="t">
            <a:noAutofit/>
          </a:bodyPr>
          <a:lstStyle>
            <a:lvl1pPr marL="0" indent="0" algn="just">
              <a:lnSpc>
                <a:spcPct val="100000"/>
              </a:lnSpc>
              <a:spcBef>
                <a:spcPts val="0"/>
              </a:spcBef>
              <a:buNone/>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42" name="Text Placeholder 32">
            <a:extLst>
              <a:ext uri="{FF2B5EF4-FFF2-40B4-BE49-F238E27FC236}">
                <a16:creationId xmlns:a16="http://schemas.microsoft.com/office/drawing/2014/main" id="{25C8C554-6CA5-4344-BA89-9C5DD05D4CD8}"/>
              </a:ext>
            </a:extLst>
          </p:cNvPr>
          <p:cNvSpPr>
            <a:spLocks noGrp="1"/>
          </p:cNvSpPr>
          <p:nvPr>
            <p:ph type="body" sz="quarter" idx="46" hasCustomPrompt="1"/>
          </p:nvPr>
        </p:nvSpPr>
        <p:spPr>
          <a:xfrm>
            <a:off x="986804" y="2318028"/>
            <a:ext cx="6143428" cy="1342243"/>
          </a:xfrm>
        </p:spPr>
        <p:txBody>
          <a:bodyPr numCol="1" spcCol="288000" anchor="t">
            <a:noAutofit/>
          </a:bodyPr>
          <a:lstStyle>
            <a:lvl1pPr marL="0" marR="0" indent="0" algn="r" defTabSz="2072941" rtl="0" eaLnBrk="1" fontAlgn="auto" latinLnBrk="0" hangingPunct="1">
              <a:lnSpc>
                <a:spcPct val="100000"/>
              </a:lnSpc>
              <a:spcBef>
                <a:spcPts val="0"/>
              </a:spcBef>
              <a:spcAft>
                <a:spcPts val="0"/>
              </a:spcAft>
              <a:buClrTx/>
              <a:buSzTx/>
              <a:buFont typeface="Arial" panose="020B0604020202020204" pitchFamily="34" charset="0"/>
              <a:buNone/>
              <a:tabLst/>
              <a:defRPr sz="1200" b="1" i="1">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r>
              <a:rPr lang="en-IE" dirty="0"/>
              <a:t>Sub-Heading</a:t>
            </a:r>
            <a:endParaRPr lang="en-US" dirty="0"/>
          </a:p>
        </p:txBody>
      </p:sp>
      <p:sp>
        <p:nvSpPr>
          <p:cNvPr id="47" name="Graphic 4">
            <a:extLst>
              <a:ext uri="{FF2B5EF4-FFF2-40B4-BE49-F238E27FC236}">
                <a16:creationId xmlns:a16="http://schemas.microsoft.com/office/drawing/2014/main" id="{091DE449-260F-2041-AD24-A5E3656E69DB}"/>
              </a:ext>
            </a:extLst>
          </p:cNvPr>
          <p:cNvSpPr/>
          <p:nvPr userDrawn="1"/>
        </p:nvSpPr>
        <p:spPr>
          <a:xfrm rot="10800000">
            <a:off x="512397" y="7344005"/>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12" name="Text Box 5">
            <a:extLst>
              <a:ext uri="{FF2B5EF4-FFF2-40B4-BE49-F238E27FC236}">
                <a16:creationId xmlns:a16="http://schemas.microsoft.com/office/drawing/2014/main" id="{6E13D8F8-4907-0047-813B-E79DD2D65790}"/>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56750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ext Slide 3">
    <p:spTree>
      <p:nvGrpSpPr>
        <p:cNvPr id="1" name=""/>
        <p:cNvGrpSpPr/>
        <p:nvPr/>
      </p:nvGrpSpPr>
      <p:grpSpPr>
        <a:xfrm>
          <a:off x="0" y="0"/>
          <a:ext cx="0" cy="0"/>
          <a:chOff x="0" y="0"/>
          <a:chExt cx="0" cy="0"/>
        </a:xfrm>
      </p:grpSpPr>
      <p:sp>
        <p:nvSpPr>
          <p:cNvPr id="30" name="Freeform 29">
            <a:extLst>
              <a:ext uri="{FF2B5EF4-FFF2-40B4-BE49-F238E27FC236}">
                <a16:creationId xmlns:a16="http://schemas.microsoft.com/office/drawing/2014/main" id="{D8DDDD38-2E7A-8448-ACB8-9C0A38A71ED6}"/>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31" name="Slide Number Placeholder 5">
            <a:extLst>
              <a:ext uri="{FF2B5EF4-FFF2-40B4-BE49-F238E27FC236}">
                <a16:creationId xmlns:a16="http://schemas.microsoft.com/office/drawing/2014/main" id="{561A5571-B1DC-CB41-9630-05AD03F8C628}"/>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cxnSp>
        <p:nvCxnSpPr>
          <p:cNvPr id="33" name="Straight Connector 32">
            <a:extLst>
              <a:ext uri="{FF2B5EF4-FFF2-40B4-BE49-F238E27FC236}">
                <a16:creationId xmlns:a16="http://schemas.microsoft.com/office/drawing/2014/main" id="{91385568-4687-5B44-97BE-CBF66493DBA0}"/>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97" name="Rectangle 296">
            <a:extLst>
              <a:ext uri="{FF2B5EF4-FFF2-40B4-BE49-F238E27FC236}">
                <a16:creationId xmlns:a16="http://schemas.microsoft.com/office/drawing/2014/main" id="{2B26CA4D-2206-644B-BD65-754E83CF460F}"/>
              </a:ext>
            </a:extLst>
          </p:cNvPr>
          <p:cNvSpPr/>
          <p:nvPr userDrawn="1"/>
        </p:nvSpPr>
        <p:spPr>
          <a:xfrm flipV="1">
            <a:off x="634999" y="488538"/>
            <a:ext cx="6924675" cy="9290890"/>
          </a:xfrm>
          <a:prstGeom prst="rect">
            <a:avLst/>
          </a:prstGeom>
          <a:solidFill>
            <a:srgbClr val="29723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39" name="Text Placeholder 32">
            <a:extLst>
              <a:ext uri="{FF2B5EF4-FFF2-40B4-BE49-F238E27FC236}">
                <a16:creationId xmlns:a16="http://schemas.microsoft.com/office/drawing/2014/main" id="{877A0643-8FF7-5245-8653-0533C49FF165}"/>
              </a:ext>
            </a:extLst>
          </p:cNvPr>
          <p:cNvSpPr>
            <a:spLocks noGrp="1"/>
          </p:cNvSpPr>
          <p:nvPr>
            <p:ph type="body" sz="quarter" idx="30" hasCustomPrompt="1"/>
          </p:nvPr>
        </p:nvSpPr>
        <p:spPr>
          <a:xfrm>
            <a:off x="1078777" y="912385"/>
            <a:ext cx="6172289" cy="825011"/>
          </a:xfrm>
        </p:spPr>
        <p:txBody>
          <a:bodyPr>
            <a:noAutofit/>
          </a:bodyPr>
          <a:lstStyle>
            <a:lvl1pPr marL="0" indent="0" algn="r">
              <a:buNone/>
              <a:defRPr sz="24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YOUR HEADING</a:t>
            </a:r>
            <a:endParaRPr lang="en-US" dirty="0"/>
          </a:p>
        </p:txBody>
      </p:sp>
      <p:sp>
        <p:nvSpPr>
          <p:cNvPr id="41" name="Text Placeholder 32">
            <a:extLst>
              <a:ext uri="{FF2B5EF4-FFF2-40B4-BE49-F238E27FC236}">
                <a16:creationId xmlns:a16="http://schemas.microsoft.com/office/drawing/2014/main" id="{46071658-149C-EF41-90CF-FDB3AAB487ED}"/>
              </a:ext>
            </a:extLst>
          </p:cNvPr>
          <p:cNvSpPr>
            <a:spLocks noGrp="1"/>
          </p:cNvSpPr>
          <p:nvPr>
            <p:ph type="body" sz="quarter" idx="32" hasCustomPrompt="1"/>
          </p:nvPr>
        </p:nvSpPr>
        <p:spPr>
          <a:xfrm>
            <a:off x="1107638" y="2023849"/>
            <a:ext cx="6143428" cy="3000705"/>
          </a:xfrm>
        </p:spPr>
        <p:txBody>
          <a:bodyPr numCol="2" spcCol="288000" anchor="t">
            <a:noAutofit/>
          </a:bodyPr>
          <a:lstStyle>
            <a:lvl1pPr marL="0" indent="0" algn="just">
              <a:lnSpc>
                <a:spcPct val="100000"/>
              </a:lnSpc>
              <a:spcBef>
                <a:spcPts val="0"/>
              </a:spcBef>
              <a:buNone/>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47" name="Graphic 4">
            <a:extLst>
              <a:ext uri="{FF2B5EF4-FFF2-40B4-BE49-F238E27FC236}">
                <a16:creationId xmlns:a16="http://schemas.microsoft.com/office/drawing/2014/main" id="{091DE449-260F-2041-AD24-A5E3656E69DB}"/>
              </a:ext>
            </a:extLst>
          </p:cNvPr>
          <p:cNvSpPr/>
          <p:nvPr userDrawn="1"/>
        </p:nvSpPr>
        <p:spPr>
          <a:xfrm rot="10800000">
            <a:off x="512397" y="7344005"/>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12" name="Text Box 5">
            <a:extLst>
              <a:ext uri="{FF2B5EF4-FFF2-40B4-BE49-F238E27FC236}">
                <a16:creationId xmlns:a16="http://schemas.microsoft.com/office/drawing/2014/main" id="{6E13D8F8-4907-0047-813B-E79DD2D65790}"/>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16636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649" name="Graphic 4">
            <a:extLst>
              <a:ext uri="{FF2B5EF4-FFF2-40B4-BE49-F238E27FC236}">
                <a16:creationId xmlns:a16="http://schemas.microsoft.com/office/drawing/2014/main" id="{848B1185-D852-D642-89CB-2349984E4AFA}"/>
              </a:ext>
            </a:extLst>
          </p:cNvPr>
          <p:cNvSpPr/>
          <p:nvPr userDrawn="1"/>
        </p:nvSpPr>
        <p:spPr>
          <a:xfrm rot="10800000">
            <a:off x="377021" y="-15100"/>
            <a:ext cx="5689950" cy="6039526"/>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650" name="Graphic 4">
            <a:extLst>
              <a:ext uri="{FF2B5EF4-FFF2-40B4-BE49-F238E27FC236}">
                <a16:creationId xmlns:a16="http://schemas.microsoft.com/office/drawing/2014/main" id="{831C5895-774F-9849-A25B-4947DE587779}"/>
              </a:ext>
            </a:extLst>
          </p:cNvPr>
          <p:cNvSpPr/>
          <p:nvPr userDrawn="1"/>
        </p:nvSpPr>
        <p:spPr>
          <a:xfrm rot="10800000">
            <a:off x="6648782" y="4338777"/>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648" name="Picture Placeholder 647">
            <a:extLst>
              <a:ext uri="{FF2B5EF4-FFF2-40B4-BE49-F238E27FC236}">
                <a16:creationId xmlns:a16="http://schemas.microsoft.com/office/drawing/2014/main" id="{70C6D80E-27A4-AC4F-98E9-5477F8B051E8}"/>
              </a:ext>
            </a:extLst>
          </p:cNvPr>
          <p:cNvSpPr>
            <a:spLocks noGrp="1"/>
          </p:cNvSpPr>
          <p:nvPr>
            <p:ph type="pic" sz="quarter" idx="10"/>
          </p:nvPr>
        </p:nvSpPr>
        <p:spPr>
          <a:xfrm>
            <a:off x="476524" y="0"/>
            <a:ext cx="6244928" cy="6575080"/>
          </a:xfrm>
          <a:custGeom>
            <a:avLst/>
            <a:gdLst>
              <a:gd name="connsiteX0" fmla="*/ 5590447 w 6244928"/>
              <a:gd name="connsiteY0" fmla="*/ 0 h 6575080"/>
              <a:gd name="connsiteX1" fmla="*/ 6244928 w 6244928"/>
              <a:gd name="connsiteY1" fmla="*/ 0 h 6575080"/>
              <a:gd name="connsiteX2" fmla="*/ 6244928 w 6244928"/>
              <a:gd name="connsiteY2" fmla="*/ 4338777 h 6575080"/>
              <a:gd name="connsiteX3" fmla="*/ 6172252 w 6244928"/>
              <a:gd name="connsiteY3" fmla="*/ 4338777 h 6575080"/>
              <a:gd name="connsiteX4" fmla="*/ 6172252 w 6244928"/>
              <a:gd name="connsiteY4" fmla="*/ 6024425 h 6575080"/>
              <a:gd name="connsiteX5" fmla="*/ 6244928 w 6244928"/>
              <a:gd name="connsiteY5" fmla="*/ 6024425 h 6575080"/>
              <a:gd name="connsiteX6" fmla="*/ 6244928 w 6244928"/>
              <a:gd name="connsiteY6" fmla="*/ 6575080 h 6575080"/>
              <a:gd name="connsiteX7" fmla="*/ 0 w 6244928"/>
              <a:gd name="connsiteY7" fmla="*/ 6575080 h 6575080"/>
              <a:gd name="connsiteX8" fmla="*/ 0 w 6244928"/>
              <a:gd name="connsiteY8" fmla="*/ 6024426 h 6575080"/>
              <a:gd name="connsiteX9" fmla="*/ 5590447 w 6244928"/>
              <a:gd name="connsiteY9" fmla="*/ 6024426 h 6575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44928" h="6575080">
                <a:moveTo>
                  <a:pt x="5590447" y="0"/>
                </a:moveTo>
                <a:lnTo>
                  <a:pt x="6244928" y="0"/>
                </a:lnTo>
                <a:lnTo>
                  <a:pt x="6244928" y="4338777"/>
                </a:lnTo>
                <a:lnTo>
                  <a:pt x="6172252" y="4338777"/>
                </a:lnTo>
                <a:lnTo>
                  <a:pt x="6172252" y="6024425"/>
                </a:lnTo>
                <a:lnTo>
                  <a:pt x="6244928" y="6024425"/>
                </a:lnTo>
                <a:lnTo>
                  <a:pt x="6244928" y="6575080"/>
                </a:lnTo>
                <a:lnTo>
                  <a:pt x="0" y="6575080"/>
                </a:lnTo>
                <a:lnTo>
                  <a:pt x="0" y="6024426"/>
                </a:lnTo>
                <a:lnTo>
                  <a:pt x="5590447" y="6024426"/>
                </a:lnTo>
                <a:close/>
              </a:path>
            </a:pathLst>
          </a:custGeom>
          <a:solidFill>
            <a:schemeClr val="bg1">
              <a:lumMod val="85000"/>
            </a:schemeClr>
          </a:solidFill>
        </p:spPr>
        <p:txBody>
          <a:bodyPr wrap="square">
            <a:noAutofit/>
          </a:bodyPr>
          <a:lstStyle>
            <a:lvl1pPr marL="0" indent="0">
              <a:buNone/>
              <a:defRPr sz="900"/>
            </a:lvl1pPr>
          </a:lstStyle>
          <a:p>
            <a:endParaRPr lang="en-US"/>
          </a:p>
        </p:txBody>
      </p:sp>
      <p:grpSp>
        <p:nvGrpSpPr>
          <p:cNvPr id="326" name="Graphic 76">
            <a:extLst>
              <a:ext uri="{FF2B5EF4-FFF2-40B4-BE49-F238E27FC236}">
                <a16:creationId xmlns:a16="http://schemas.microsoft.com/office/drawing/2014/main" id="{08DA0C05-99A2-CE41-B0AF-8214E5D3A263}"/>
              </a:ext>
            </a:extLst>
          </p:cNvPr>
          <p:cNvGrpSpPr/>
          <p:nvPr userDrawn="1"/>
        </p:nvGrpSpPr>
        <p:grpSpPr>
          <a:xfrm>
            <a:off x="338459" y="10048427"/>
            <a:ext cx="2526982" cy="234917"/>
            <a:chOff x="6923246" y="4898421"/>
            <a:chExt cx="1763327" cy="163925"/>
          </a:xfrm>
        </p:grpSpPr>
        <p:grpSp>
          <p:nvGrpSpPr>
            <p:cNvPr id="328" name="Graphic 76">
              <a:extLst>
                <a:ext uri="{FF2B5EF4-FFF2-40B4-BE49-F238E27FC236}">
                  <a16:creationId xmlns:a16="http://schemas.microsoft.com/office/drawing/2014/main" id="{FBC3E866-EC5A-DC44-A7E7-B6058D63DF91}"/>
                </a:ext>
              </a:extLst>
            </p:cNvPr>
            <p:cNvGrpSpPr/>
            <p:nvPr/>
          </p:nvGrpSpPr>
          <p:grpSpPr>
            <a:xfrm>
              <a:off x="7942326" y="4900231"/>
              <a:ext cx="744247" cy="162115"/>
              <a:chOff x="7942326" y="4900231"/>
              <a:chExt cx="744247" cy="162115"/>
            </a:xfrm>
          </p:grpSpPr>
          <p:sp>
            <p:nvSpPr>
              <p:cNvPr id="562" name="Freeform 561">
                <a:extLst>
                  <a:ext uri="{FF2B5EF4-FFF2-40B4-BE49-F238E27FC236}">
                    <a16:creationId xmlns:a16="http://schemas.microsoft.com/office/drawing/2014/main" id="{7597D161-9C15-6743-AB74-A8A8B660E189}"/>
                  </a:ext>
                </a:extLst>
              </p:cNvPr>
              <p:cNvSpPr/>
              <p:nvPr/>
            </p:nvSpPr>
            <p:spPr>
              <a:xfrm>
                <a:off x="7942326" y="4900231"/>
                <a:ext cx="239133" cy="161258"/>
              </a:xfrm>
              <a:custGeom>
                <a:avLst/>
                <a:gdLst>
                  <a:gd name="connsiteX0" fmla="*/ 0 w 239133"/>
                  <a:gd name="connsiteY0" fmla="*/ 0 h 161258"/>
                  <a:gd name="connsiteX1" fmla="*/ 239134 w 239133"/>
                  <a:gd name="connsiteY1" fmla="*/ 0 h 161258"/>
                  <a:gd name="connsiteX2" fmla="*/ 239134 w 239133"/>
                  <a:gd name="connsiteY2" fmla="*/ 161258 h 161258"/>
                  <a:gd name="connsiteX3" fmla="*/ 0 w 239133"/>
                  <a:gd name="connsiteY3" fmla="*/ 161258 h 161258"/>
                </a:gdLst>
                <a:ahLst/>
                <a:cxnLst>
                  <a:cxn ang="0">
                    <a:pos x="connsiteX0" y="connsiteY0"/>
                  </a:cxn>
                  <a:cxn ang="0">
                    <a:pos x="connsiteX1" y="connsiteY1"/>
                  </a:cxn>
                  <a:cxn ang="0">
                    <a:pos x="connsiteX2" y="connsiteY2"/>
                  </a:cxn>
                  <a:cxn ang="0">
                    <a:pos x="connsiteX3" y="connsiteY3"/>
                  </a:cxn>
                </a:cxnLst>
                <a:rect l="l" t="t" r="r" b="b"/>
                <a:pathLst>
                  <a:path w="239133" h="161258">
                    <a:moveTo>
                      <a:pt x="0" y="0"/>
                    </a:moveTo>
                    <a:lnTo>
                      <a:pt x="239134" y="0"/>
                    </a:lnTo>
                    <a:lnTo>
                      <a:pt x="239134" y="161258"/>
                    </a:lnTo>
                    <a:lnTo>
                      <a:pt x="0" y="161258"/>
                    </a:lnTo>
                    <a:close/>
                  </a:path>
                </a:pathLst>
              </a:custGeom>
              <a:solidFill>
                <a:srgbClr val="23509E"/>
              </a:solidFill>
              <a:ln w="9509" cap="flat">
                <a:noFill/>
                <a:prstDash val="solid"/>
                <a:miter/>
              </a:ln>
            </p:spPr>
            <p:txBody>
              <a:bodyPr rtlCol="0" anchor="ctr"/>
              <a:lstStyle/>
              <a:p>
                <a:endParaRPr lang="en-US" dirty="0"/>
              </a:p>
            </p:txBody>
          </p:sp>
          <p:sp>
            <p:nvSpPr>
              <p:cNvPr id="563" name="Freeform 562">
                <a:extLst>
                  <a:ext uri="{FF2B5EF4-FFF2-40B4-BE49-F238E27FC236}">
                    <a16:creationId xmlns:a16="http://schemas.microsoft.com/office/drawing/2014/main" id="{95B74F27-4DAF-9540-98F4-E983C32E3D74}"/>
                  </a:ext>
                </a:extLst>
              </p:cNvPr>
              <p:cNvSpPr/>
              <p:nvPr/>
            </p:nvSpPr>
            <p:spPr>
              <a:xfrm>
                <a:off x="8105492" y="4972716"/>
                <a:ext cx="16373" cy="14573"/>
              </a:xfrm>
              <a:custGeom>
                <a:avLst/>
                <a:gdLst>
                  <a:gd name="connsiteX0" fmla="*/ 16374 w 16373"/>
                  <a:gd name="connsiteY0" fmla="*/ 5524 h 14573"/>
                  <a:gd name="connsiteX1" fmla="*/ 13899 w 16373"/>
                  <a:gd name="connsiteY1" fmla="*/ 5429 h 14573"/>
                  <a:gd name="connsiteX2" fmla="*/ 10186 w 16373"/>
                  <a:gd name="connsiteY2" fmla="*/ 5334 h 14573"/>
                  <a:gd name="connsiteX3" fmla="*/ 8949 w 16373"/>
                  <a:gd name="connsiteY3" fmla="*/ 2095 h 14573"/>
                  <a:gd name="connsiteX4" fmla="*/ 8187 w 16373"/>
                  <a:gd name="connsiteY4" fmla="*/ 0 h 14573"/>
                  <a:gd name="connsiteX5" fmla="*/ 7425 w 16373"/>
                  <a:gd name="connsiteY5" fmla="*/ 2095 h 14573"/>
                  <a:gd name="connsiteX6" fmla="*/ 6188 w 16373"/>
                  <a:gd name="connsiteY6" fmla="*/ 5334 h 14573"/>
                  <a:gd name="connsiteX7" fmla="*/ 2570 w 16373"/>
                  <a:gd name="connsiteY7" fmla="*/ 5429 h 14573"/>
                  <a:gd name="connsiteX8" fmla="*/ 0 w 16373"/>
                  <a:gd name="connsiteY8" fmla="*/ 5524 h 14573"/>
                  <a:gd name="connsiteX9" fmla="*/ 2094 w 16373"/>
                  <a:gd name="connsiteY9" fmla="*/ 6953 h 14573"/>
                  <a:gd name="connsiteX10" fmla="*/ 4950 w 16373"/>
                  <a:gd name="connsiteY10" fmla="*/ 9049 h 14573"/>
                  <a:gd name="connsiteX11" fmla="*/ 3903 w 16373"/>
                  <a:gd name="connsiteY11" fmla="*/ 12382 h 14573"/>
                  <a:gd name="connsiteX12" fmla="*/ 3237 w 16373"/>
                  <a:gd name="connsiteY12" fmla="*/ 14573 h 14573"/>
                  <a:gd name="connsiteX13" fmla="*/ 5141 w 16373"/>
                  <a:gd name="connsiteY13" fmla="*/ 13335 h 14573"/>
                  <a:gd name="connsiteX14" fmla="*/ 8187 w 16373"/>
                  <a:gd name="connsiteY14" fmla="*/ 11335 h 14573"/>
                  <a:gd name="connsiteX15" fmla="*/ 11233 w 16373"/>
                  <a:gd name="connsiteY15" fmla="*/ 13335 h 14573"/>
                  <a:gd name="connsiteX16" fmla="*/ 13232 w 16373"/>
                  <a:gd name="connsiteY16" fmla="*/ 14573 h 14573"/>
                  <a:gd name="connsiteX17" fmla="*/ 11424 w 16373"/>
                  <a:gd name="connsiteY17" fmla="*/ 9049 h 14573"/>
                  <a:gd name="connsiteX18" fmla="*/ 16374 w 16373"/>
                  <a:gd name="connsiteY18" fmla="*/ 5524 h 14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373" h="14573">
                    <a:moveTo>
                      <a:pt x="16374" y="5524"/>
                    </a:moveTo>
                    <a:lnTo>
                      <a:pt x="13899" y="5429"/>
                    </a:lnTo>
                    <a:lnTo>
                      <a:pt x="10186" y="5334"/>
                    </a:lnTo>
                    <a:lnTo>
                      <a:pt x="8949" y="2095"/>
                    </a:lnTo>
                    <a:lnTo>
                      <a:pt x="8187" y="0"/>
                    </a:lnTo>
                    <a:lnTo>
                      <a:pt x="7425" y="2095"/>
                    </a:lnTo>
                    <a:lnTo>
                      <a:pt x="6188" y="5334"/>
                    </a:lnTo>
                    <a:lnTo>
                      <a:pt x="2570" y="5429"/>
                    </a:lnTo>
                    <a:lnTo>
                      <a:pt x="0" y="5524"/>
                    </a:lnTo>
                    <a:lnTo>
                      <a:pt x="2094" y="6953"/>
                    </a:lnTo>
                    <a:lnTo>
                      <a:pt x="4950" y="9049"/>
                    </a:lnTo>
                    <a:lnTo>
                      <a:pt x="3903" y="12382"/>
                    </a:lnTo>
                    <a:lnTo>
                      <a:pt x="3237" y="14573"/>
                    </a:lnTo>
                    <a:lnTo>
                      <a:pt x="5141" y="13335"/>
                    </a:lnTo>
                    <a:lnTo>
                      <a:pt x="8187" y="11335"/>
                    </a:lnTo>
                    <a:lnTo>
                      <a:pt x="11233" y="13335"/>
                    </a:lnTo>
                    <a:lnTo>
                      <a:pt x="13232" y="14573"/>
                    </a:lnTo>
                    <a:lnTo>
                      <a:pt x="11424" y="9049"/>
                    </a:lnTo>
                    <a:lnTo>
                      <a:pt x="16374" y="5524"/>
                    </a:lnTo>
                  </a:path>
                </a:pathLst>
              </a:custGeom>
              <a:solidFill>
                <a:srgbClr val="F8EB37"/>
              </a:solidFill>
              <a:ln w="9509" cap="flat">
                <a:noFill/>
                <a:prstDash val="solid"/>
                <a:miter/>
              </a:ln>
            </p:spPr>
            <p:txBody>
              <a:bodyPr rtlCol="0" anchor="ctr"/>
              <a:lstStyle/>
              <a:p>
                <a:endParaRPr lang="en-US"/>
              </a:p>
            </p:txBody>
          </p:sp>
          <p:sp>
            <p:nvSpPr>
              <p:cNvPr id="564" name="Freeform 563">
                <a:extLst>
                  <a:ext uri="{FF2B5EF4-FFF2-40B4-BE49-F238E27FC236}">
                    <a16:creationId xmlns:a16="http://schemas.microsoft.com/office/drawing/2014/main" id="{5C6B5F42-ADCD-B546-AC4C-41C573E22823}"/>
                  </a:ext>
                </a:extLst>
              </p:cNvPr>
              <p:cNvSpPr/>
              <p:nvPr/>
            </p:nvSpPr>
            <p:spPr>
              <a:xfrm>
                <a:off x="8103874" y="4971097"/>
                <a:ext cx="19610" cy="17526"/>
              </a:xfrm>
              <a:custGeom>
                <a:avLst/>
                <a:gdLst>
                  <a:gd name="connsiteX0" fmla="*/ 15803 w 19610"/>
                  <a:gd name="connsiteY0" fmla="*/ 17526 h 17526"/>
                  <a:gd name="connsiteX1" fmla="*/ 9805 w 19610"/>
                  <a:gd name="connsiteY1" fmla="*/ 13526 h 17526"/>
                  <a:gd name="connsiteX2" fmla="*/ 3808 w 19610"/>
                  <a:gd name="connsiteY2" fmla="*/ 17431 h 17526"/>
                  <a:gd name="connsiteX3" fmla="*/ 5902 w 19610"/>
                  <a:gd name="connsiteY3" fmla="*/ 10858 h 17526"/>
                  <a:gd name="connsiteX4" fmla="*/ 0 w 19610"/>
                  <a:gd name="connsiteY4" fmla="*/ 6572 h 17526"/>
                  <a:gd name="connsiteX5" fmla="*/ 7425 w 19610"/>
                  <a:gd name="connsiteY5" fmla="*/ 6382 h 17526"/>
                  <a:gd name="connsiteX6" fmla="*/ 9805 w 19610"/>
                  <a:gd name="connsiteY6" fmla="*/ 0 h 17526"/>
                  <a:gd name="connsiteX7" fmla="*/ 12185 w 19610"/>
                  <a:gd name="connsiteY7" fmla="*/ 6382 h 17526"/>
                  <a:gd name="connsiteX8" fmla="*/ 19610 w 19610"/>
                  <a:gd name="connsiteY8" fmla="*/ 6572 h 17526"/>
                  <a:gd name="connsiteX9" fmla="*/ 13708 w 19610"/>
                  <a:gd name="connsiteY9" fmla="*/ 10858 h 17526"/>
                  <a:gd name="connsiteX10" fmla="*/ 15803 w 19610"/>
                  <a:gd name="connsiteY10" fmla="*/ 17526 h 17526"/>
                  <a:gd name="connsiteX11" fmla="*/ 3237 w 19610"/>
                  <a:gd name="connsiteY11" fmla="*/ 7620 h 17526"/>
                  <a:gd name="connsiteX12" fmla="*/ 7235 w 19610"/>
                  <a:gd name="connsiteY12" fmla="*/ 10478 h 17526"/>
                  <a:gd name="connsiteX13" fmla="*/ 5807 w 19610"/>
                  <a:gd name="connsiteY13" fmla="*/ 14954 h 17526"/>
                  <a:gd name="connsiteX14" fmla="*/ 9805 w 19610"/>
                  <a:gd name="connsiteY14" fmla="*/ 12287 h 17526"/>
                  <a:gd name="connsiteX15" fmla="*/ 13803 w 19610"/>
                  <a:gd name="connsiteY15" fmla="*/ 14954 h 17526"/>
                  <a:gd name="connsiteX16" fmla="*/ 12375 w 19610"/>
                  <a:gd name="connsiteY16" fmla="*/ 10478 h 17526"/>
                  <a:gd name="connsiteX17" fmla="*/ 16374 w 19610"/>
                  <a:gd name="connsiteY17" fmla="*/ 7620 h 17526"/>
                  <a:gd name="connsiteX18" fmla="*/ 11423 w 19610"/>
                  <a:gd name="connsiteY18" fmla="*/ 7525 h 17526"/>
                  <a:gd name="connsiteX19" fmla="*/ 9805 w 19610"/>
                  <a:gd name="connsiteY19" fmla="*/ 3143 h 17526"/>
                  <a:gd name="connsiteX20" fmla="*/ 8187 w 19610"/>
                  <a:gd name="connsiteY20" fmla="*/ 7525 h 17526"/>
                  <a:gd name="connsiteX21" fmla="*/ 3237 w 19610"/>
                  <a:gd name="connsiteY21" fmla="*/ 7620 h 17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610" h="17526">
                    <a:moveTo>
                      <a:pt x="15803" y="17526"/>
                    </a:moveTo>
                    <a:lnTo>
                      <a:pt x="9805" y="13526"/>
                    </a:lnTo>
                    <a:lnTo>
                      <a:pt x="3808" y="17431"/>
                    </a:lnTo>
                    <a:lnTo>
                      <a:pt x="5902" y="10858"/>
                    </a:lnTo>
                    <a:lnTo>
                      <a:pt x="0" y="6572"/>
                    </a:lnTo>
                    <a:lnTo>
                      <a:pt x="7425" y="6382"/>
                    </a:lnTo>
                    <a:lnTo>
                      <a:pt x="9805" y="0"/>
                    </a:lnTo>
                    <a:lnTo>
                      <a:pt x="12185" y="6382"/>
                    </a:lnTo>
                    <a:lnTo>
                      <a:pt x="19610" y="6572"/>
                    </a:lnTo>
                    <a:lnTo>
                      <a:pt x="13708" y="10858"/>
                    </a:lnTo>
                    <a:lnTo>
                      <a:pt x="15803" y="17526"/>
                    </a:lnTo>
                    <a:close/>
                    <a:moveTo>
                      <a:pt x="3237" y="7620"/>
                    </a:moveTo>
                    <a:lnTo>
                      <a:pt x="7235" y="10478"/>
                    </a:lnTo>
                    <a:lnTo>
                      <a:pt x="5807" y="14954"/>
                    </a:lnTo>
                    <a:lnTo>
                      <a:pt x="9805" y="12287"/>
                    </a:lnTo>
                    <a:lnTo>
                      <a:pt x="13803" y="14954"/>
                    </a:lnTo>
                    <a:lnTo>
                      <a:pt x="12375" y="10478"/>
                    </a:lnTo>
                    <a:lnTo>
                      <a:pt x="16374" y="7620"/>
                    </a:lnTo>
                    <a:lnTo>
                      <a:pt x="11423" y="7525"/>
                    </a:lnTo>
                    <a:lnTo>
                      <a:pt x="9805" y="3143"/>
                    </a:lnTo>
                    <a:lnTo>
                      <a:pt x="8187" y="7525"/>
                    </a:lnTo>
                    <a:lnTo>
                      <a:pt x="3237" y="7620"/>
                    </a:lnTo>
                    <a:close/>
                  </a:path>
                </a:pathLst>
              </a:custGeom>
              <a:solidFill>
                <a:srgbClr val="F8EB37"/>
              </a:solidFill>
              <a:ln w="9509" cap="flat">
                <a:noFill/>
                <a:prstDash val="solid"/>
                <a:miter/>
              </a:ln>
            </p:spPr>
            <p:txBody>
              <a:bodyPr rtlCol="0" anchor="ctr"/>
              <a:lstStyle/>
              <a:p>
                <a:endParaRPr lang="en-US"/>
              </a:p>
            </p:txBody>
          </p:sp>
          <p:sp>
            <p:nvSpPr>
              <p:cNvPr id="565" name="Freeform 564">
                <a:extLst>
                  <a:ext uri="{FF2B5EF4-FFF2-40B4-BE49-F238E27FC236}">
                    <a16:creationId xmlns:a16="http://schemas.microsoft.com/office/drawing/2014/main" id="{F980F03C-100F-FE4F-8DD9-B8AE6BE705D6}"/>
                  </a:ext>
                </a:extLst>
              </p:cNvPr>
              <p:cNvSpPr/>
              <p:nvPr/>
            </p:nvSpPr>
            <p:spPr>
              <a:xfrm>
                <a:off x="8098638" y="4946713"/>
                <a:ext cx="16278" cy="14573"/>
              </a:xfrm>
              <a:custGeom>
                <a:avLst/>
                <a:gdLst>
                  <a:gd name="connsiteX0" fmla="*/ 4855 w 16278"/>
                  <a:gd name="connsiteY0" fmla="*/ 9049 h 14573"/>
                  <a:gd name="connsiteX1" fmla="*/ 3808 w 16278"/>
                  <a:gd name="connsiteY1" fmla="*/ 12383 h 14573"/>
                  <a:gd name="connsiteX2" fmla="*/ 3142 w 16278"/>
                  <a:gd name="connsiteY2" fmla="*/ 14573 h 14573"/>
                  <a:gd name="connsiteX3" fmla="*/ 5045 w 16278"/>
                  <a:gd name="connsiteY3" fmla="*/ 13335 h 14573"/>
                  <a:gd name="connsiteX4" fmla="*/ 8092 w 16278"/>
                  <a:gd name="connsiteY4" fmla="*/ 11240 h 14573"/>
                  <a:gd name="connsiteX5" fmla="*/ 11233 w 16278"/>
                  <a:gd name="connsiteY5" fmla="*/ 13335 h 14573"/>
                  <a:gd name="connsiteX6" fmla="*/ 13137 w 16278"/>
                  <a:gd name="connsiteY6" fmla="*/ 14573 h 14573"/>
                  <a:gd name="connsiteX7" fmla="*/ 12376 w 16278"/>
                  <a:gd name="connsiteY7" fmla="*/ 12383 h 14573"/>
                  <a:gd name="connsiteX8" fmla="*/ 11328 w 16278"/>
                  <a:gd name="connsiteY8" fmla="*/ 9049 h 14573"/>
                  <a:gd name="connsiteX9" fmla="*/ 14279 w 16278"/>
                  <a:gd name="connsiteY9" fmla="*/ 6953 h 14573"/>
                  <a:gd name="connsiteX10" fmla="*/ 16279 w 16278"/>
                  <a:gd name="connsiteY10" fmla="*/ 5525 h 14573"/>
                  <a:gd name="connsiteX11" fmla="*/ 13804 w 16278"/>
                  <a:gd name="connsiteY11" fmla="*/ 5429 h 14573"/>
                  <a:gd name="connsiteX12" fmla="*/ 10091 w 16278"/>
                  <a:gd name="connsiteY12" fmla="*/ 5429 h 14573"/>
                  <a:gd name="connsiteX13" fmla="*/ 8949 w 16278"/>
                  <a:gd name="connsiteY13" fmla="*/ 2096 h 14573"/>
                  <a:gd name="connsiteX14" fmla="*/ 8092 w 16278"/>
                  <a:gd name="connsiteY14" fmla="*/ 0 h 14573"/>
                  <a:gd name="connsiteX15" fmla="*/ 7330 w 16278"/>
                  <a:gd name="connsiteY15" fmla="*/ 2096 h 14573"/>
                  <a:gd name="connsiteX16" fmla="*/ 6188 w 16278"/>
                  <a:gd name="connsiteY16" fmla="*/ 5429 h 14573"/>
                  <a:gd name="connsiteX17" fmla="*/ 2475 w 16278"/>
                  <a:gd name="connsiteY17" fmla="*/ 5429 h 14573"/>
                  <a:gd name="connsiteX18" fmla="*/ 0 w 16278"/>
                  <a:gd name="connsiteY18" fmla="*/ 5525 h 14573"/>
                  <a:gd name="connsiteX19" fmla="*/ 1999 w 16278"/>
                  <a:gd name="connsiteY19" fmla="*/ 6953 h 14573"/>
                  <a:gd name="connsiteX20" fmla="*/ 4855 w 16278"/>
                  <a:gd name="connsiteY20" fmla="*/ 9049 h 14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278" h="14573">
                    <a:moveTo>
                      <a:pt x="4855" y="9049"/>
                    </a:moveTo>
                    <a:lnTo>
                      <a:pt x="3808" y="12383"/>
                    </a:lnTo>
                    <a:lnTo>
                      <a:pt x="3142" y="14573"/>
                    </a:lnTo>
                    <a:lnTo>
                      <a:pt x="5045" y="13335"/>
                    </a:lnTo>
                    <a:lnTo>
                      <a:pt x="8092" y="11240"/>
                    </a:lnTo>
                    <a:lnTo>
                      <a:pt x="11233" y="13335"/>
                    </a:lnTo>
                    <a:lnTo>
                      <a:pt x="13137" y="14573"/>
                    </a:lnTo>
                    <a:lnTo>
                      <a:pt x="12376" y="12383"/>
                    </a:lnTo>
                    <a:lnTo>
                      <a:pt x="11328" y="9049"/>
                    </a:lnTo>
                    <a:lnTo>
                      <a:pt x="14279" y="6953"/>
                    </a:lnTo>
                    <a:lnTo>
                      <a:pt x="16279" y="5525"/>
                    </a:lnTo>
                    <a:lnTo>
                      <a:pt x="13804" y="5429"/>
                    </a:lnTo>
                    <a:lnTo>
                      <a:pt x="10091" y="5429"/>
                    </a:lnTo>
                    <a:lnTo>
                      <a:pt x="8949" y="2096"/>
                    </a:lnTo>
                    <a:lnTo>
                      <a:pt x="8092" y="0"/>
                    </a:lnTo>
                    <a:lnTo>
                      <a:pt x="7330" y="2096"/>
                    </a:lnTo>
                    <a:lnTo>
                      <a:pt x="6188" y="5429"/>
                    </a:lnTo>
                    <a:lnTo>
                      <a:pt x="2475" y="5429"/>
                    </a:lnTo>
                    <a:lnTo>
                      <a:pt x="0" y="5525"/>
                    </a:lnTo>
                    <a:lnTo>
                      <a:pt x="1999" y="6953"/>
                    </a:lnTo>
                    <a:lnTo>
                      <a:pt x="4855" y="9049"/>
                    </a:lnTo>
                  </a:path>
                </a:pathLst>
              </a:custGeom>
              <a:solidFill>
                <a:srgbClr val="F8EB37"/>
              </a:solidFill>
              <a:ln w="9509" cap="flat">
                <a:noFill/>
                <a:prstDash val="solid"/>
                <a:miter/>
              </a:ln>
            </p:spPr>
            <p:txBody>
              <a:bodyPr rtlCol="0" anchor="ctr"/>
              <a:lstStyle/>
              <a:p>
                <a:endParaRPr lang="en-US"/>
              </a:p>
            </p:txBody>
          </p:sp>
          <p:sp>
            <p:nvSpPr>
              <p:cNvPr id="566" name="Freeform 565">
                <a:extLst>
                  <a:ext uri="{FF2B5EF4-FFF2-40B4-BE49-F238E27FC236}">
                    <a16:creationId xmlns:a16="http://schemas.microsoft.com/office/drawing/2014/main" id="{BE0E5656-AA60-2743-ABDD-78C3206DA755}"/>
                  </a:ext>
                </a:extLst>
              </p:cNvPr>
              <p:cNvSpPr/>
              <p:nvPr/>
            </p:nvSpPr>
            <p:spPr>
              <a:xfrm>
                <a:off x="8097020" y="4945189"/>
                <a:ext cx="19610" cy="17430"/>
              </a:xfrm>
              <a:custGeom>
                <a:avLst/>
                <a:gdLst>
                  <a:gd name="connsiteX0" fmla="*/ 15707 w 19610"/>
                  <a:gd name="connsiteY0" fmla="*/ 17431 h 17430"/>
                  <a:gd name="connsiteX1" fmla="*/ 9805 w 19610"/>
                  <a:gd name="connsiteY1" fmla="*/ 13526 h 17430"/>
                  <a:gd name="connsiteX2" fmla="*/ 3808 w 19610"/>
                  <a:gd name="connsiteY2" fmla="*/ 17431 h 17430"/>
                  <a:gd name="connsiteX3" fmla="*/ 5902 w 19610"/>
                  <a:gd name="connsiteY3" fmla="*/ 10859 h 17430"/>
                  <a:gd name="connsiteX4" fmla="*/ 0 w 19610"/>
                  <a:gd name="connsiteY4" fmla="*/ 6572 h 17430"/>
                  <a:gd name="connsiteX5" fmla="*/ 7425 w 19610"/>
                  <a:gd name="connsiteY5" fmla="*/ 6477 h 17430"/>
                  <a:gd name="connsiteX6" fmla="*/ 9805 w 19610"/>
                  <a:gd name="connsiteY6" fmla="*/ 0 h 17430"/>
                  <a:gd name="connsiteX7" fmla="*/ 12185 w 19610"/>
                  <a:gd name="connsiteY7" fmla="*/ 6477 h 17430"/>
                  <a:gd name="connsiteX8" fmla="*/ 19610 w 19610"/>
                  <a:gd name="connsiteY8" fmla="*/ 6572 h 17430"/>
                  <a:gd name="connsiteX9" fmla="*/ 13708 w 19610"/>
                  <a:gd name="connsiteY9" fmla="*/ 10859 h 17430"/>
                  <a:gd name="connsiteX10" fmla="*/ 15707 w 19610"/>
                  <a:gd name="connsiteY10" fmla="*/ 17431 h 17430"/>
                  <a:gd name="connsiteX11" fmla="*/ 3237 w 19610"/>
                  <a:gd name="connsiteY11" fmla="*/ 7525 h 17430"/>
                  <a:gd name="connsiteX12" fmla="*/ 7140 w 19610"/>
                  <a:gd name="connsiteY12" fmla="*/ 10382 h 17430"/>
                  <a:gd name="connsiteX13" fmla="*/ 5712 w 19610"/>
                  <a:gd name="connsiteY13" fmla="*/ 14859 h 17430"/>
                  <a:gd name="connsiteX14" fmla="*/ 9710 w 19610"/>
                  <a:gd name="connsiteY14" fmla="*/ 12192 h 17430"/>
                  <a:gd name="connsiteX15" fmla="*/ 13708 w 19610"/>
                  <a:gd name="connsiteY15" fmla="*/ 14859 h 17430"/>
                  <a:gd name="connsiteX16" fmla="*/ 12280 w 19610"/>
                  <a:gd name="connsiteY16" fmla="*/ 10382 h 17430"/>
                  <a:gd name="connsiteX17" fmla="*/ 16279 w 19610"/>
                  <a:gd name="connsiteY17" fmla="*/ 7525 h 17430"/>
                  <a:gd name="connsiteX18" fmla="*/ 11328 w 19610"/>
                  <a:gd name="connsiteY18" fmla="*/ 7430 h 17430"/>
                  <a:gd name="connsiteX19" fmla="*/ 9710 w 19610"/>
                  <a:gd name="connsiteY19" fmla="*/ 3048 h 17430"/>
                  <a:gd name="connsiteX20" fmla="*/ 8092 w 19610"/>
                  <a:gd name="connsiteY20" fmla="*/ 7430 h 17430"/>
                  <a:gd name="connsiteX21" fmla="*/ 3237 w 19610"/>
                  <a:gd name="connsiteY21" fmla="*/ 7525 h 17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610" h="17430">
                    <a:moveTo>
                      <a:pt x="15707" y="17431"/>
                    </a:moveTo>
                    <a:lnTo>
                      <a:pt x="9805" y="13526"/>
                    </a:lnTo>
                    <a:lnTo>
                      <a:pt x="3808" y="17431"/>
                    </a:lnTo>
                    <a:lnTo>
                      <a:pt x="5902" y="10859"/>
                    </a:lnTo>
                    <a:lnTo>
                      <a:pt x="0" y="6572"/>
                    </a:lnTo>
                    <a:lnTo>
                      <a:pt x="7425" y="6477"/>
                    </a:lnTo>
                    <a:lnTo>
                      <a:pt x="9805" y="0"/>
                    </a:lnTo>
                    <a:lnTo>
                      <a:pt x="12185" y="6477"/>
                    </a:lnTo>
                    <a:lnTo>
                      <a:pt x="19610" y="6572"/>
                    </a:lnTo>
                    <a:lnTo>
                      <a:pt x="13708" y="10859"/>
                    </a:lnTo>
                    <a:lnTo>
                      <a:pt x="15707" y="17431"/>
                    </a:lnTo>
                    <a:close/>
                    <a:moveTo>
                      <a:pt x="3237" y="7525"/>
                    </a:moveTo>
                    <a:lnTo>
                      <a:pt x="7140" y="10382"/>
                    </a:lnTo>
                    <a:lnTo>
                      <a:pt x="5712" y="14859"/>
                    </a:lnTo>
                    <a:lnTo>
                      <a:pt x="9710" y="12192"/>
                    </a:lnTo>
                    <a:lnTo>
                      <a:pt x="13708" y="14859"/>
                    </a:lnTo>
                    <a:lnTo>
                      <a:pt x="12280" y="10382"/>
                    </a:lnTo>
                    <a:lnTo>
                      <a:pt x="16279" y="7525"/>
                    </a:lnTo>
                    <a:lnTo>
                      <a:pt x="11328" y="7430"/>
                    </a:lnTo>
                    <a:lnTo>
                      <a:pt x="9710" y="3048"/>
                    </a:lnTo>
                    <a:lnTo>
                      <a:pt x="8092" y="7430"/>
                    </a:lnTo>
                    <a:lnTo>
                      <a:pt x="3237" y="7525"/>
                    </a:lnTo>
                    <a:close/>
                  </a:path>
                </a:pathLst>
              </a:custGeom>
              <a:solidFill>
                <a:srgbClr val="F8EB37"/>
              </a:solidFill>
              <a:ln w="9509" cap="flat">
                <a:noFill/>
                <a:prstDash val="solid"/>
                <a:miter/>
              </a:ln>
            </p:spPr>
            <p:txBody>
              <a:bodyPr rtlCol="0" anchor="ctr"/>
              <a:lstStyle/>
              <a:p>
                <a:endParaRPr lang="en-US"/>
              </a:p>
            </p:txBody>
          </p:sp>
          <p:sp>
            <p:nvSpPr>
              <p:cNvPr id="567" name="Freeform 566">
                <a:extLst>
                  <a:ext uri="{FF2B5EF4-FFF2-40B4-BE49-F238E27FC236}">
                    <a16:creationId xmlns:a16="http://schemas.microsoft.com/office/drawing/2014/main" id="{F495EB5E-99D7-6441-BD50-26B2D159B242}"/>
                  </a:ext>
                </a:extLst>
              </p:cNvPr>
              <p:cNvSpPr/>
              <p:nvPr/>
            </p:nvSpPr>
            <p:spPr>
              <a:xfrm>
                <a:off x="8079790" y="4927758"/>
                <a:ext cx="16373" cy="14668"/>
              </a:xfrm>
              <a:custGeom>
                <a:avLst/>
                <a:gdLst>
                  <a:gd name="connsiteX0" fmla="*/ 10186 w 16373"/>
                  <a:gd name="connsiteY0" fmla="*/ 5429 h 14668"/>
                  <a:gd name="connsiteX1" fmla="*/ 8949 w 16373"/>
                  <a:gd name="connsiteY1" fmla="*/ 2191 h 14668"/>
                  <a:gd name="connsiteX2" fmla="*/ 8187 w 16373"/>
                  <a:gd name="connsiteY2" fmla="*/ 0 h 14668"/>
                  <a:gd name="connsiteX3" fmla="*/ 6188 w 16373"/>
                  <a:gd name="connsiteY3" fmla="*/ 5429 h 14668"/>
                  <a:gd name="connsiteX4" fmla="*/ 2475 w 16373"/>
                  <a:gd name="connsiteY4" fmla="*/ 5524 h 14668"/>
                  <a:gd name="connsiteX5" fmla="*/ 0 w 16373"/>
                  <a:gd name="connsiteY5" fmla="*/ 5524 h 14668"/>
                  <a:gd name="connsiteX6" fmla="*/ 2094 w 16373"/>
                  <a:gd name="connsiteY6" fmla="*/ 7048 h 14668"/>
                  <a:gd name="connsiteX7" fmla="*/ 4950 w 16373"/>
                  <a:gd name="connsiteY7" fmla="*/ 9144 h 14668"/>
                  <a:gd name="connsiteX8" fmla="*/ 3903 w 16373"/>
                  <a:gd name="connsiteY8" fmla="*/ 12382 h 14668"/>
                  <a:gd name="connsiteX9" fmla="*/ 3141 w 16373"/>
                  <a:gd name="connsiteY9" fmla="*/ 14668 h 14668"/>
                  <a:gd name="connsiteX10" fmla="*/ 5140 w 16373"/>
                  <a:gd name="connsiteY10" fmla="*/ 13335 h 14668"/>
                  <a:gd name="connsiteX11" fmla="*/ 8187 w 16373"/>
                  <a:gd name="connsiteY11" fmla="*/ 11335 h 14668"/>
                  <a:gd name="connsiteX12" fmla="*/ 11233 w 16373"/>
                  <a:gd name="connsiteY12" fmla="*/ 13335 h 14668"/>
                  <a:gd name="connsiteX13" fmla="*/ 13137 w 16373"/>
                  <a:gd name="connsiteY13" fmla="*/ 14668 h 14668"/>
                  <a:gd name="connsiteX14" fmla="*/ 12471 w 16373"/>
                  <a:gd name="connsiteY14" fmla="*/ 12382 h 14668"/>
                  <a:gd name="connsiteX15" fmla="*/ 11423 w 16373"/>
                  <a:gd name="connsiteY15" fmla="*/ 9144 h 14668"/>
                  <a:gd name="connsiteX16" fmla="*/ 14279 w 16373"/>
                  <a:gd name="connsiteY16" fmla="*/ 7048 h 14668"/>
                  <a:gd name="connsiteX17" fmla="*/ 16374 w 16373"/>
                  <a:gd name="connsiteY17" fmla="*/ 5524 h 14668"/>
                  <a:gd name="connsiteX18" fmla="*/ 13899 w 16373"/>
                  <a:gd name="connsiteY18" fmla="*/ 5524 h 14668"/>
                  <a:gd name="connsiteX19" fmla="*/ 10186 w 16373"/>
                  <a:gd name="connsiteY19" fmla="*/ 5429 h 1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373" h="14668">
                    <a:moveTo>
                      <a:pt x="10186" y="5429"/>
                    </a:moveTo>
                    <a:lnTo>
                      <a:pt x="8949" y="2191"/>
                    </a:lnTo>
                    <a:lnTo>
                      <a:pt x="8187" y="0"/>
                    </a:lnTo>
                    <a:lnTo>
                      <a:pt x="6188" y="5429"/>
                    </a:lnTo>
                    <a:lnTo>
                      <a:pt x="2475" y="5524"/>
                    </a:lnTo>
                    <a:lnTo>
                      <a:pt x="0" y="5524"/>
                    </a:lnTo>
                    <a:lnTo>
                      <a:pt x="2094" y="7048"/>
                    </a:lnTo>
                    <a:lnTo>
                      <a:pt x="4950" y="9144"/>
                    </a:lnTo>
                    <a:lnTo>
                      <a:pt x="3903" y="12382"/>
                    </a:lnTo>
                    <a:lnTo>
                      <a:pt x="3141" y="14668"/>
                    </a:lnTo>
                    <a:lnTo>
                      <a:pt x="5140" y="13335"/>
                    </a:lnTo>
                    <a:lnTo>
                      <a:pt x="8187" y="11335"/>
                    </a:lnTo>
                    <a:lnTo>
                      <a:pt x="11233" y="13335"/>
                    </a:lnTo>
                    <a:lnTo>
                      <a:pt x="13137" y="14668"/>
                    </a:lnTo>
                    <a:lnTo>
                      <a:pt x="12471" y="12382"/>
                    </a:lnTo>
                    <a:lnTo>
                      <a:pt x="11423" y="9144"/>
                    </a:lnTo>
                    <a:lnTo>
                      <a:pt x="14279" y="7048"/>
                    </a:lnTo>
                    <a:lnTo>
                      <a:pt x="16374" y="5524"/>
                    </a:lnTo>
                    <a:lnTo>
                      <a:pt x="13899" y="5524"/>
                    </a:lnTo>
                    <a:lnTo>
                      <a:pt x="10186" y="5429"/>
                    </a:lnTo>
                  </a:path>
                </a:pathLst>
              </a:custGeom>
              <a:solidFill>
                <a:srgbClr val="F8EB37"/>
              </a:solidFill>
              <a:ln w="9509" cap="flat">
                <a:noFill/>
                <a:prstDash val="solid"/>
                <a:miter/>
              </a:ln>
            </p:spPr>
            <p:txBody>
              <a:bodyPr rtlCol="0" anchor="ctr"/>
              <a:lstStyle/>
              <a:p>
                <a:endParaRPr lang="en-US"/>
              </a:p>
            </p:txBody>
          </p:sp>
          <p:sp>
            <p:nvSpPr>
              <p:cNvPr id="568" name="Freeform 567">
                <a:extLst>
                  <a:ext uri="{FF2B5EF4-FFF2-40B4-BE49-F238E27FC236}">
                    <a16:creationId xmlns:a16="http://schemas.microsoft.com/office/drawing/2014/main" id="{0157623F-AE85-C343-AB0E-EA8674A2DD0B}"/>
                  </a:ext>
                </a:extLst>
              </p:cNvPr>
              <p:cNvSpPr/>
              <p:nvPr/>
            </p:nvSpPr>
            <p:spPr>
              <a:xfrm>
                <a:off x="8078171" y="4926139"/>
                <a:ext cx="19610" cy="17526"/>
              </a:xfrm>
              <a:custGeom>
                <a:avLst/>
                <a:gdLst>
                  <a:gd name="connsiteX0" fmla="*/ 15803 w 19610"/>
                  <a:gd name="connsiteY0" fmla="*/ 17526 h 17526"/>
                  <a:gd name="connsiteX1" fmla="*/ 9805 w 19610"/>
                  <a:gd name="connsiteY1" fmla="*/ 13621 h 17526"/>
                  <a:gd name="connsiteX2" fmla="*/ 3808 w 19610"/>
                  <a:gd name="connsiteY2" fmla="*/ 17526 h 17526"/>
                  <a:gd name="connsiteX3" fmla="*/ 5902 w 19610"/>
                  <a:gd name="connsiteY3" fmla="*/ 10954 h 17526"/>
                  <a:gd name="connsiteX4" fmla="*/ 0 w 19610"/>
                  <a:gd name="connsiteY4" fmla="*/ 6668 h 17526"/>
                  <a:gd name="connsiteX5" fmla="*/ 7425 w 19610"/>
                  <a:gd name="connsiteY5" fmla="*/ 6477 h 17526"/>
                  <a:gd name="connsiteX6" fmla="*/ 9805 w 19610"/>
                  <a:gd name="connsiteY6" fmla="*/ 0 h 17526"/>
                  <a:gd name="connsiteX7" fmla="*/ 12185 w 19610"/>
                  <a:gd name="connsiteY7" fmla="*/ 6477 h 17526"/>
                  <a:gd name="connsiteX8" fmla="*/ 19610 w 19610"/>
                  <a:gd name="connsiteY8" fmla="*/ 6668 h 17526"/>
                  <a:gd name="connsiteX9" fmla="*/ 13708 w 19610"/>
                  <a:gd name="connsiteY9" fmla="*/ 10954 h 17526"/>
                  <a:gd name="connsiteX10" fmla="*/ 15803 w 19610"/>
                  <a:gd name="connsiteY10" fmla="*/ 17526 h 17526"/>
                  <a:gd name="connsiteX11" fmla="*/ 3237 w 19610"/>
                  <a:gd name="connsiteY11" fmla="*/ 7715 h 17526"/>
                  <a:gd name="connsiteX12" fmla="*/ 7235 w 19610"/>
                  <a:gd name="connsiteY12" fmla="*/ 10573 h 17526"/>
                  <a:gd name="connsiteX13" fmla="*/ 5807 w 19610"/>
                  <a:gd name="connsiteY13" fmla="*/ 15050 h 17526"/>
                  <a:gd name="connsiteX14" fmla="*/ 9805 w 19610"/>
                  <a:gd name="connsiteY14" fmla="*/ 12383 h 17526"/>
                  <a:gd name="connsiteX15" fmla="*/ 13804 w 19610"/>
                  <a:gd name="connsiteY15" fmla="*/ 15050 h 17526"/>
                  <a:gd name="connsiteX16" fmla="*/ 12376 w 19610"/>
                  <a:gd name="connsiteY16" fmla="*/ 10573 h 17526"/>
                  <a:gd name="connsiteX17" fmla="*/ 16374 w 19610"/>
                  <a:gd name="connsiteY17" fmla="*/ 7715 h 17526"/>
                  <a:gd name="connsiteX18" fmla="*/ 11424 w 19610"/>
                  <a:gd name="connsiteY18" fmla="*/ 7620 h 17526"/>
                  <a:gd name="connsiteX19" fmla="*/ 9805 w 19610"/>
                  <a:gd name="connsiteY19" fmla="*/ 3239 h 17526"/>
                  <a:gd name="connsiteX20" fmla="*/ 8187 w 19610"/>
                  <a:gd name="connsiteY20" fmla="*/ 7620 h 17526"/>
                  <a:gd name="connsiteX21" fmla="*/ 3237 w 19610"/>
                  <a:gd name="connsiteY21" fmla="*/ 7715 h 17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610" h="17526">
                    <a:moveTo>
                      <a:pt x="15803" y="17526"/>
                    </a:moveTo>
                    <a:lnTo>
                      <a:pt x="9805" y="13621"/>
                    </a:lnTo>
                    <a:lnTo>
                      <a:pt x="3808" y="17526"/>
                    </a:lnTo>
                    <a:lnTo>
                      <a:pt x="5902" y="10954"/>
                    </a:lnTo>
                    <a:lnTo>
                      <a:pt x="0" y="6668"/>
                    </a:lnTo>
                    <a:lnTo>
                      <a:pt x="7425" y="6477"/>
                    </a:lnTo>
                    <a:lnTo>
                      <a:pt x="9805" y="0"/>
                    </a:lnTo>
                    <a:lnTo>
                      <a:pt x="12185" y="6477"/>
                    </a:lnTo>
                    <a:lnTo>
                      <a:pt x="19610" y="6668"/>
                    </a:lnTo>
                    <a:lnTo>
                      <a:pt x="13708" y="10954"/>
                    </a:lnTo>
                    <a:lnTo>
                      <a:pt x="15803" y="17526"/>
                    </a:lnTo>
                    <a:close/>
                    <a:moveTo>
                      <a:pt x="3237" y="7715"/>
                    </a:moveTo>
                    <a:lnTo>
                      <a:pt x="7235" y="10573"/>
                    </a:lnTo>
                    <a:lnTo>
                      <a:pt x="5807" y="15050"/>
                    </a:lnTo>
                    <a:lnTo>
                      <a:pt x="9805" y="12383"/>
                    </a:lnTo>
                    <a:lnTo>
                      <a:pt x="13804" y="15050"/>
                    </a:lnTo>
                    <a:lnTo>
                      <a:pt x="12376" y="10573"/>
                    </a:lnTo>
                    <a:lnTo>
                      <a:pt x="16374" y="7715"/>
                    </a:lnTo>
                    <a:lnTo>
                      <a:pt x="11424" y="7620"/>
                    </a:lnTo>
                    <a:lnTo>
                      <a:pt x="9805" y="3239"/>
                    </a:lnTo>
                    <a:lnTo>
                      <a:pt x="8187" y="7620"/>
                    </a:lnTo>
                    <a:lnTo>
                      <a:pt x="3237" y="7715"/>
                    </a:lnTo>
                    <a:close/>
                  </a:path>
                </a:pathLst>
              </a:custGeom>
              <a:solidFill>
                <a:srgbClr val="F8EB37"/>
              </a:solidFill>
              <a:ln w="9509" cap="flat">
                <a:noFill/>
                <a:prstDash val="solid"/>
                <a:miter/>
              </a:ln>
            </p:spPr>
            <p:txBody>
              <a:bodyPr rtlCol="0" anchor="ctr"/>
              <a:lstStyle/>
              <a:p>
                <a:endParaRPr lang="en-US"/>
              </a:p>
            </p:txBody>
          </p:sp>
          <p:sp>
            <p:nvSpPr>
              <p:cNvPr id="569" name="Freeform 568">
                <a:extLst>
                  <a:ext uri="{FF2B5EF4-FFF2-40B4-BE49-F238E27FC236}">
                    <a16:creationId xmlns:a16="http://schemas.microsoft.com/office/drawing/2014/main" id="{4CB3EEAA-0A6B-8D4B-AE87-D37B86F2A339}"/>
                  </a:ext>
                </a:extLst>
              </p:cNvPr>
              <p:cNvSpPr/>
              <p:nvPr/>
            </p:nvSpPr>
            <p:spPr>
              <a:xfrm>
                <a:off x="8053515" y="4920805"/>
                <a:ext cx="16278" cy="14668"/>
              </a:xfrm>
              <a:custGeom>
                <a:avLst/>
                <a:gdLst>
                  <a:gd name="connsiteX0" fmla="*/ 10186 w 16278"/>
                  <a:gd name="connsiteY0" fmla="*/ 5429 h 14668"/>
                  <a:gd name="connsiteX1" fmla="*/ 8949 w 16278"/>
                  <a:gd name="connsiteY1" fmla="*/ 2096 h 14668"/>
                  <a:gd name="connsiteX2" fmla="*/ 8187 w 16278"/>
                  <a:gd name="connsiteY2" fmla="*/ 0 h 14668"/>
                  <a:gd name="connsiteX3" fmla="*/ 7425 w 16278"/>
                  <a:gd name="connsiteY3" fmla="*/ 2096 h 14668"/>
                  <a:gd name="connsiteX4" fmla="*/ 6188 w 16278"/>
                  <a:gd name="connsiteY4" fmla="*/ 5429 h 14668"/>
                  <a:gd name="connsiteX5" fmla="*/ 2475 w 16278"/>
                  <a:gd name="connsiteY5" fmla="*/ 5525 h 14668"/>
                  <a:gd name="connsiteX6" fmla="*/ 0 w 16278"/>
                  <a:gd name="connsiteY6" fmla="*/ 5525 h 14668"/>
                  <a:gd name="connsiteX7" fmla="*/ 1999 w 16278"/>
                  <a:gd name="connsiteY7" fmla="*/ 7049 h 14668"/>
                  <a:gd name="connsiteX8" fmla="*/ 4950 w 16278"/>
                  <a:gd name="connsiteY8" fmla="*/ 9144 h 14668"/>
                  <a:gd name="connsiteX9" fmla="*/ 3903 w 16278"/>
                  <a:gd name="connsiteY9" fmla="*/ 12383 h 14668"/>
                  <a:gd name="connsiteX10" fmla="*/ 3141 w 16278"/>
                  <a:gd name="connsiteY10" fmla="*/ 14669 h 14668"/>
                  <a:gd name="connsiteX11" fmla="*/ 5141 w 16278"/>
                  <a:gd name="connsiteY11" fmla="*/ 13335 h 14668"/>
                  <a:gd name="connsiteX12" fmla="*/ 8187 w 16278"/>
                  <a:gd name="connsiteY12" fmla="*/ 11335 h 14668"/>
                  <a:gd name="connsiteX13" fmla="*/ 11233 w 16278"/>
                  <a:gd name="connsiteY13" fmla="*/ 13335 h 14668"/>
                  <a:gd name="connsiteX14" fmla="*/ 13137 w 16278"/>
                  <a:gd name="connsiteY14" fmla="*/ 14669 h 14668"/>
                  <a:gd name="connsiteX15" fmla="*/ 12471 w 16278"/>
                  <a:gd name="connsiteY15" fmla="*/ 12383 h 14668"/>
                  <a:gd name="connsiteX16" fmla="*/ 11424 w 16278"/>
                  <a:gd name="connsiteY16" fmla="*/ 9144 h 14668"/>
                  <a:gd name="connsiteX17" fmla="*/ 14279 w 16278"/>
                  <a:gd name="connsiteY17" fmla="*/ 7049 h 14668"/>
                  <a:gd name="connsiteX18" fmla="*/ 16279 w 16278"/>
                  <a:gd name="connsiteY18" fmla="*/ 5525 h 14668"/>
                  <a:gd name="connsiteX19" fmla="*/ 13804 w 16278"/>
                  <a:gd name="connsiteY19" fmla="*/ 5525 h 14668"/>
                  <a:gd name="connsiteX20" fmla="*/ 10186 w 16278"/>
                  <a:gd name="connsiteY20" fmla="*/ 5429 h 1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278" h="14668">
                    <a:moveTo>
                      <a:pt x="10186" y="5429"/>
                    </a:moveTo>
                    <a:lnTo>
                      <a:pt x="8949" y="2096"/>
                    </a:lnTo>
                    <a:lnTo>
                      <a:pt x="8187" y="0"/>
                    </a:lnTo>
                    <a:lnTo>
                      <a:pt x="7425" y="2096"/>
                    </a:lnTo>
                    <a:lnTo>
                      <a:pt x="6188" y="5429"/>
                    </a:lnTo>
                    <a:lnTo>
                      <a:pt x="2475" y="5525"/>
                    </a:lnTo>
                    <a:lnTo>
                      <a:pt x="0" y="5525"/>
                    </a:lnTo>
                    <a:lnTo>
                      <a:pt x="1999" y="7049"/>
                    </a:lnTo>
                    <a:lnTo>
                      <a:pt x="4950" y="9144"/>
                    </a:lnTo>
                    <a:lnTo>
                      <a:pt x="3903" y="12383"/>
                    </a:lnTo>
                    <a:lnTo>
                      <a:pt x="3141" y="14669"/>
                    </a:lnTo>
                    <a:lnTo>
                      <a:pt x="5141" y="13335"/>
                    </a:lnTo>
                    <a:lnTo>
                      <a:pt x="8187" y="11335"/>
                    </a:lnTo>
                    <a:lnTo>
                      <a:pt x="11233" y="13335"/>
                    </a:lnTo>
                    <a:lnTo>
                      <a:pt x="13137" y="14669"/>
                    </a:lnTo>
                    <a:lnTo>
                      <a:pt x="12471" y="12383"/>
                    </a:lnTo>
                    <a:lnTo>
                      <a:pt x="11424" y="9144"/>
                    </a:lnTo>
                    <a:lnTo>
                      <a:pt x="14279" y="7049"/>
                    </a:lnTo>
                    <a:lnTo>
                      <a:pt x="16279" y="5525"/>
                    </a:lnTo>
                    <a:lnTo>
                      <a:pt x="13804" y="5525"/>
                    </a:lnTo>
                    <a:lnTo>
                      <a:pt x="10186" y="5429"/>
                    </a:lnTo>
                  </a:path>
                </a:pathLst>
              </a:custGeom>
              <a:solidFill>
                <a:srgbClr val="F8EB37"/>
              </a:solidFill>
              <a:ln w="9509" cap="flat">
                <a:noFill/>
                <a:prstDash val="solid"/>
                <a:miter/>
              </a:ln>
            </p:spPr>
            <p:txBody>
              <a:bodyPr rtlCol="0" anchor="ctr"/>
              <a:lstStyle/>
              <a:p>
                <a:endParaRPr lang="en-US"/>
              </a:p>
            </p:txBody>
          </p:sp>
          <p:sp>
            <p:nvSpPr>
              <p:cNvPr id="570" name="Freeform 569">
                <a:extLst>
                  <a:ext uri="{FF2B5EF4-FFF2-40B4-BE49-F238E27FC236}">
                    <a16:creationId xmlns:a16="http://schemas.microsoft.com/office/drawing/2014/main" id="{4E9DD34B-792B-1041-9407-5D43B0FACAB7}"/>
                  </a:ext>
                </a:extLst>
              </p:cNvPr>
              <p:cNvSpPr/>
              <p:nvPr/>
            </p:nvSpPr>
            <p:spPr>
              <a:xfrm>
                <a:off x="8051897" y="4919281"/>
                <a:ext cx="19610" cy="17430"/>
              </a:xfrm>
              <a:custGeom>
                <a:avLst/>
                <a:gdLst>
                  <a:gd name="connsiteX0" fmla="*/ 3808 w 19610"/>
                  <a:gd name="connsiteY0" fmla="*/ 17431 h 17430"/>
                  <a:gd name="connsiteX1" fmla="*/ 5902 w 19610"/>
                  <a:gd name="connsiteY1" fmla="*/ 10858 h 17430"/>
                  <a:gd name="connsiteX2" fmla="*/ 0 w 19610"/>
                  <a:gd name="connsiteY2" fmla="*/ 6572 h 17430"/>
                  <a:gd name="connsiteX3" fmla="*/ 7426 w 19610"/>
                  <a:gd name="connsiteY3" fmla="*/ 6477 h 17430"/>
                  <a:gd name="connsiteX4" fmla="*/ 9806 w 19610"/>
                  <a:gd name="connsiteY4" fmla="*/ 0 h 17430"/>
                  <a:gd name="connsiteX5" fmla="*/ 12185 w 19610"/>
                  <a:gd name="connsiteY5" fmla="*/ 6477 h 17430"/>
                  <a:gd name="connsiteX6" fmla="*/ 19611 w 19610"/>
                  <a:gd name="connsiteY6" fmla="*/ 6572 h 17430"/>
                  <a:gd name="connsiteX7" fmla="*/ 13708 w 19610"/>
                  <a:gd name="connsiteY7" fmla="*/ 10858 h 17430"/>
                  <a:gd name="connsiteX8" fmla="*/ 15803 w 19610"/>
                  <a:gd name="connsiteY8" fmla="*/ 17431 h 17430"/>
                  <a:gd name="connsiteX9" fmla="*/ 9806 w 19610"/>
                  <a:gd name="connsiteY9" fmla="*/ 13525 h 17430"/>
                  <a:gd name="connsiteX10" fmla="*/ 3808 w 19610"/>
                  <a:gd name="connsiteY10" fmla="*/ 17431 h 17430"/>
                  <a:gd name="connsiteX11" fmla="*/ 9806 w 19610"/>
                  <a:gd name="connsiteY11" fmla="*/ 12192 h 17430"/>
                  <a:gd name="connsiteX12" fmla="*/ 13804 w 19610"/>
                  <a:gd name="connsiteY12" fmla="*/ 14859 h 17430"/>
                  <a:gd name="connsiteX13" fmla="*/ 12376 w 19610"/>
                  <a:gd name="connsiteY13" fmla="*/ 10382 h 17430"/>
                  <a:gd name="connsiteX14" fmla="*/ 16279 w 19610"/>
                  <a:gd name="connsiteY14" fmla="*/ 7525 h 17430"/>
                  <a:gd name="connsiteX15" fmla="*/ 11328 w 19610"/>
                  <a:gd name="connsiteY15" fmla="*/ 7429 h 17430"/>
                  <a:gd name="connsiteX16" fmla="*/ 9710 w 19610"/>
                  <a:gd name="connsiteY16" fmla="*/ 3048 h 17430"/>
                  <a:gd name="connsiteX17" fmla="*/ 8092 w 19610"/>
                  <a:gd name="connsiteY17" fmla="*/ 7429 h 17430"/>
                  <a:gd name="connsiteX18" fmla="*/ 3142 w 19610"/>
                  <a:gd name="connsiteY18" fmla="*/ 7525 h 17430"/>
                  <a:gd name="connsiteX19" fmla="*/ 7045 w 19610"/>
                  <a:gd name="connsiteY19" fmla="*/ 10382 h 17430"/>
                  <a:gd name="connsiteX20" fmla="*/ 5617 w 19610"/>
                  <a:gd name="connsiteY20" fmla="*/ 14859 h 17430"/>
                  <a:gd name="connsiteX21" fmla="*/ 9806 w 19610"/>
                  <a:gd name="connsiteY21" fmla="*/ 12192 h 17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610" h="17430">
                    <a:moveTo>
                      <a:pt x="3808" y="17431"/>
                    </a:moveTo>
                    <a:lnTo>
                      <a:pt x="5902" y="10858"/>
                    </a:lnTo>
                    <a:lnTo>
                      <a:pt x="0" y="6572"/>
                    </a:lnTo>
                    <a:lnTo>
                      <a:pt x="7426" y="6477"/>
                    </a:lnTo>
                    <a:lnTo>
                      <a:pt x="9806" y="0"/>
                    </a:lnTo>
                    <a:lnTo>
                      <a:pt x="12185" y="6477"/>
                    </a:lnTo>
                    <a:lnTo>
                      <a:pt x="19611" y="6572"/>
                    </a:lnTo>
                    <a:lnTo>
                      <a:pt x="13708" y="10858"/>
                    </a:lnTo>
                    <a:lnTo>
                      <a:pt x="15803" y="17431"/>
                    </a:lnTo>
                    <a:lnTo>
                      <a:pt x="9806" y="13525"/>
                    </a:lnTo>
                    <a:lnTo>
                      <a:pt x="3808" y="17431"/>
                    </a:lnTo>
                    <a:close/>
                    <a:moveTo>
                      <a:pt x="9806" y="12192"/>
                    </a:moveTo>
                    <a:lnTo>
                      <a:pt x="13804" y="14859"/>
                    </a:lnTo>
                    <a:lnTo>
                      <a:pt x="12376" y="10382"/>
                    </a:lnTo>
                    <a:lnTo>
                      <a:pt x="16279" y="7525"/>
                    </a:lnTo>
                    <a:lnTo>
                      <a:pt x="11328" y="7429"/>
                    </a:lnTo>
                    <a:lnTo>
                      <a:pt x="9710" y="3048"/>
                    </a:lnTo>
                    <a:lnTo>
                      <a:pt x="8092" y="7429"/>
                    </a:lnTo>
                    <a:lnTo>
                      <a:pt x="3142" y="7525"/>
                    </a:lnTo>
                    <a:lnTo>
                      <a:pt x="7045" y="10382"/>
                    </a:lnTo>
                    <a:lnTo>
                      <a:pt x="5617" y="14859"/>
                    </a:lnTo>
                    <a:lnTo>
                      <a:pt x="9806" y="12192"/>
                    </a:lnTo>
                    <a:close/>
                  </a:path>
                </a:pathLst>
              </a:custGeom>
              <a:solidFill>
                <a:srgbClr val="F8EB37"/>
              </a:solidFill>
              <a:ln w="9509" cap="flat">
                <a:noFill/>
                <a:prstDash val="solid"/>
                <a:miter/>
              </a:ln>
            </p:spPr>
            <p:txBody>
              <a:bodyPr rtlCol="0" anchor="ctr"/>
              <a:lstStyle/>
              <a:p>
                <a:endParaRPr lang="en-US"/>
              </a:p>
            </p:txBody>
          </p:sp>
          <p:sp>
            <p:nvSpPr>
              <p:cNvPr id="571" name="Freeform 570">
                <a:extLst>
                  <a:ext uri="{FF2B5EF4-FFF2-40B4-BE49-F238E27FC236}">
                    <a16:creationId xmlns:a16="http://schemas.microsoft.com/office/drawing/2014/main" id="{FD53D74B-CB64-3F4B-BD25-FB939A6E6033}"/>
                  </a:ext>
                </a:extLst>
              </p:cNvPr>
              <p:cNvSpPr/>
              <p:nvPr/>
            </p:nvSpPr>
            <p:spPr>
              <a:xfrm>
                <a:off x="8027431" y="4927758"/>
                <a:ext cx="16373" cy="14668"/>
              </a:xfrm>
              <a:custGeom>
                <a:avLst/>
                <a:gdLst>
                  <a:gd name="connsiteX0" fmla="*/ 10186 w 16373"/>
                  <a:gd name="connsiteY0" fmla="*/ 5429 h 14668"/>
                  <a:gd name="connsiteX1" fmla="*/ 8949 w 16373"/>
                  <a:gd name="connsiteY1" fmla="*/ 2191 h 14668"/>
                  <a:gd name="connsiteX2" fmla="*/ 8187 w 16373"/>
                  <a:gd name="connsiteY2" fmla="*/ 0 h 14668"/>
                  <a:gd name="connsiteX3" fmla="*/ 7425 w 16373"/>
                  <a:gd name="connsiteY3" fmla="*/ 2191 h 14668"/>
                  <a:gd name="connsiteX4" fmla="*/ 6188 w 16373"/>
                  <a:gd name="connsiteY4" fmla="*/ 5429 h 14668"/>
                  <a:gd name="connsiteX5" fmla="*/ 2570 w 16373"/>
                  <a:gd name="connsiteY5" fmla="*/ 5524 h 14668"/>
                  <a:gd name="connsiteX6" fmla="*/ 0 w 16373"/>
                  <a:gd name="connsiteY6" fmla="*/ 5524 h 14668"/>
                  <a:gd name="connsiteX7" fmla="*/ 2094 w 16373"/>
                  <a:gd name="connsiteY7" fmla="*/ 7048 h 14668"/>
                  <a:gd name="connsiteX8" fmla="*/ 4950 w 16373"/>
                  <a:gd name="connsiteY8" fmla="*/ 9144 h 14668"/>
                  <a:gd name="connsiteX9" fmla="*/ 3903 w 16373"/>
                  <a:gd name="connsiteY9" fmla="*/ 12382 h 14668"/>
                  <a:gd name="connsiteX10" fmla="*/ 3237 w 16373"/>
                  <a:gd name="connsiteY10" fmla="*/ 14668 h 14668"/>
                  <a:gd name="connsiteX11" fmla="*/ 5140 w 16373"/>
                  <a:gd name="connsiteY11" fmla="*/ 13335 h 14668"/>
                  <a:gd name="connsiteX12" fmla="*/ 8187 w 16373"/>
                  <a:gd name="connsiteY12" fmla="*/ 11335 h 14668"/>
                  <a:gd name="connsiteX13" fmla="*/ 11233 w 16373"/>
                  <a:gd name="connsiteY13" fmla="*/ 13335 h 14668"/>
                  <a:gd name="connsiteX14" fmla="*/ 13137 w 16373"/>
                  <a:gd name="connsiteY14" fmla="*/ 14668 h 14668"/>
                  <a:gd name="connsiteX15" fmla="*/ 12471 w 16373"/>
                  <a:gd name="connsiteY15" fmla="*/ 12382 h 14668"/>
                  <a:gd name="connsiteX16" fmla="*/ 11423 w 16373"/>
                  <a:gd name="connsiteY16" fmla="*/ 9144 h 14668"/>
                  <a:gd name="connsiteX17" fmla="*/ 14279 w 16373"/>
                  <a:gd name="connsiteY17" fmla="*/ 7048 h 14668"/>
                  <a:gd name="connsiteX18" fmla="*/ 16374 w 16373"/>
                  <a:gd name="connsiteY18" fmla="*/ 5524 h 14668"/>
                  <a:gd name="connsiteX19" fmla="*/ 13899 w 16373"/>
                  <a:gd name="connsiteY19" fmla="*/ 5524 h 14668"/>
                  <a:gd name="connsiteX20" fmla="*/ 10186 w 16373"/>
                  <a:gd name="connsiteY20" fmla="*/ 5429 h 1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373" h="14668">
                    <a:moveTo>
                      <a:pt x="10186" y="5429"/>
                    </a:moveTo>
                    <a:lnTo>
                      <a:pt x="8949" y="2191"/>
                    </a:lnTo>
                    <a:lnTo>
                      <a:pt x="8187" y="0"/>
                    </a:lnTo>
                    <a:lnTo>
                      <a:pt x="7425" y="2191"/>
                    </a:lnTo>
                    <a:lnTo>
                      <a:pt x="6188" y="5429"/>
                    </a:lnTo>
                    <a:lnTo>
                      <a:pt x="2570" y="5524"/>
                    </a:lnTo>
                    <a:lnTo>
                      <a:pt x="0" y="5524"/>
                    </a:lnTo>
                    <a:lnTo>
                      <a:pt x="2094" y="7048"/>
                    </a:lnTo>
                    <a:lnTo>
                      <a:pt x="4950" y="9144"/>
                    </a:lnTo>
                    <a:lnTo>
                      <a:pt x="3903" y="12382"/>
                    </a:lnTo>
                    <a:lnTo>
                      <a:pt x="3237" y="14668"/>
                    </a:lnTo>
                    <a:lnTo>
                      <a:pt x="5140" y="13335"/>
                    </a:lnTo>
                    <a:lnTo>
                      <a:pt x="8187" y="11335"/>
                    </a:lnTo>
                    <a:lnTo>
                      <a:pt x="11233" y="13335"/>
                    </a:lnTo>
                    <a:lnTo>
                      <a:pt x="13137" y="14668"/>
                    </a:lnTo>
                    <a:lnTo>
                      <a:pt x="12471" y="12382"/>
                    </a:lnTo>
                    <a:lnTo>
                      <a:pt x="11423" y="9144"/>
                    </a:lnTo>
                    <a:lnTo>
                      <a:pt x="14279" y="7048"/>
                    </a:lnTo>
                    <a:lnTo>
                      <a:pt x="16374" y="5524"/>
                    </a:lnTo>
                    <a:lnTo>
                      <a:pt x="13899" y="5524"/>
                    </a:lnTo>
                    <a:lnTo>
                      <a:pt x="10186" y="5429"/>
                    </a:lnTo>
                  </a:path>
                </a:pathLst>
              </a:custGeom>
              <a:solidFill>
                <a:srgbClr val="F8EB37"/>
              </a:solidFill>
              <a:ln w="9509" cap="flat">
                <a:noFill/>
                <a:prstDash val="solid"/>
                <a:miter/>
              </a:ln>
            </p:spPr>
            <p:txBody>
              <a:bodyPr rtlCol="0" anchor="ctr"/>
              <a:lstStyle/>
              <a:p>
                <a:endParaRPr lang="en-US"/>
              </a:p>
            </p:txBody>
          </p:sp>
          <p:sp>
            <p:nvSpPr>
              <p:cNvPr id="572" name="Freeform 571">
                <a:extLst>
                  <a:ext uri="{FF2B5EF4-FFF2-40B4-BE49-F238E27FC236}">
                    <a16:creationId xmlns:a16="http://schemas.microsoft.com/office/drawing/2014/main" id="{D592D917-901D-EF45-8391-547E00DE4091}"/>
                  </a:ext>
                </a:extLst>
              </p:cNvPr>
              <p:cNvSpPr/>
              <p:nvPr/>
            </p:nvSpPr>
            <p:spPr>
              <a:xfrm>
                <a:off x="8025813" y="4926139"/>
                <a:ext cx="19610" cy="17526"/>
              </a:xfrm>
              <a:custGeom>
                <a:avLst/>
                <a:gdLst>
                  <a:gd name="connsiteX0" fmla="*/ 3808 w 19610"/>
                  <a:gd name="connsiteY0" fmla="*/ 17526 h 17526"/>
                  <a:gd name="connsiteX1" fmla="*/ 5902 w 19610"/>
                  <a:gd name="connsiteY1" fmla="*/ 10859 h 17526"/>
                  <a:gd name="connsiteX2" fmla="*/ 0 w 19610"/>
                  <a:gd name="connsiteY2" fmla="*/ 6572 h 17526"/>
                  <a:gd name="connsiteX3" fmla="*/ 7425 w 19610"/>
                  <a:gd name="connsiteY3" fmla="*/ 6477 h 17526"/>
                  <a:gd name="connsiteX4" fmla="*/ 9805 w 19610"/>
                  <a:gd name="connsiteY4" fmla="*/ 0 h 17526"/>
                  <a:gd name="connsiteX5" fmla="*/ 12185 w 19610"/>
                  <a:gd name="connsiteY5" fmla="*/ 6477 h 17526"/>
                  <a:gd name="connsiteX6" fmla="*/ 19610 w 19610"/>
                  <a:gd name="connsiteY6" fmla="*/ 6572 h 17526"/>
                  <a:gd name="connsiteX7" fmla="*/ 13708 w 19610"/>
                  <a:gd name="connsiteY7" fmla="*/ 10859 h 17526"/>
                  <a:gd name="connsiteX8" fmla="*/ 15803 w 19610"/>
                  <a:gd name="connsiteY8" fmla="*/ 17526 h 17526"/>
                  <a:gd name="connsiteX9" fmla="*/ 9901 w 19610"/>
                  <a:gd name="connsiteY9" fmla="*/ 13526 h 17526"/>
                  <a:gd name="connsiteX10" fmla="*/ 3808 w 19610"/>
                  <a:gd name="connsiteY10" fmla="*/ 17526 h 17526"/>
                  <a:gd name="connsiteX11" fmla="*/ 9805 w 19610"/>
                  <a:gd name="connsiteY11" fmla="*/ 12287 h 17526"/>
                  <a:gd name="connsiteX12" fmla="*/ 13804 w 19610"/>
                  <a:gd name="connsiteY12" fmla="*/ 14954 h 17526"/>
                  <a:gd name="connsiteX13" fmla="*/ 12376 w 19610"/>
                  <a:gd name="connsiteY13" fmla="*/ 10478 h 17526"/>
                  <a:gd name="connsiteX14" fmla="*/ 16374 w 19610"/>
                  <a:gd name="connsiteY14" fmla="*/ 7620 h 17526"/>
                  <a:gd name="connsiteX15" fmla="*/ 11424 w 19610"/>
                  <a:gd name="connsiteY15" fmla="*/ 7525 h 17526"/>
                  <a:gd name="connsiteX16" fmla="*/ 9805 w 19610"/>
                  <a:gd name="connsiteY16" fmla="*/ 3143 h 17526"/>
                  <a:gd name="connsiteX17" fmla="*/ 8187 w 19610"/>
                  <a:gd name="connsiteY17" fmla="*/ 7525 h 17526"/>
                  <a:gd name="connsiteX18" fmla="*/ 3237 w 19610"/>
                  <a:gd name="connsiteY18" fmla="*/ 7620 h 17526"/>
                  <a:gd name="connsiteX19" fmla="*/ 7235 w 19610"/>
                  <a:gd name="connsiteY19" fmla="*/ 10478 h 17526"/>
                  <a:gd name="connsiteX20" fmla="*/ 5807 w 19610"/>
                  <a:gd name="connsiteY20" fmla="*/ 14954 h 17526"/>
                  <a:gd name="connsiteX21" fmla="*/ 9805 w 19610"/>
                  <a:gd name="connsiteY21" fmla="*/ 12287 h 17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610" h="17526">
                    <a:moveTo>
                      <a:pt x="3808" y="17526"/>
                    </a:moveTo>
                    <a:lnTo>
                      <a:pt x="5902" y="10859"/>
                    </a:lnTo>
                    <a:lnTo>
                      <a:pt x="0" y="6572"/>
                    </a:lnTo>
                    <a:lnTo>
                      <a:pt x="7425" y="6477"/>
                    </a:lnTo>
                    <a:lnTo>
                      <a:pt x="9805" y="0"/>
                    </a:lnTo>
                    <a:lnTo>
                      <a:pt x="12185" y="6477"/>
                    </a:lnTo>
                    <a:lnTo>
                      <a:pt x="19610" y="6572"/>
                    </a:lnTo>
                    <a:lnTo>
                      <a:pt x="13708" y="10859"/>
                    </a:lnTo>
                    <a:lnTo>
                      <a:pt x="15803" y="17526"/>
                    </a:lnTo>
                    <a:lnTo>
                      <a:pt x="9901" y="13526"/>
                    </a:lnTo>
                    <a:lnTo>
                      <a:pt x="3808" y="17526"/>
                    </a:lnTo>
                    <a:close/>
                    <a:moveTo>
                      <a:pt x="9805" y="12287"/>
                    </a:moveTo>
                    <a:lnTo>
                      <a:pt x="13804" y="14954"/>
                    </a:lnTo>
                    <a:lnTo>
                      <a:pt x="12376" y="10478"/>
                    </a:lnTo>
                    <a:lnTo>
                      <a:pt x="16374" y="7620"/>
                    </a:lnTo>
                    <a:lnTo>
                      <a:pt x="11424" y="7525"/>
                    </a:lnTo>
                    <a:lnTo>
                      <a:pt x="9805" y="3143"/>
                    </a:lnTo>
                    <a:lnTo>
                      <a:pt x="8187" y="7525"/>
                    </a:lnTo>
                    <a:lnTo>
                      <a:pt x="3237" y="7620"/>
                    </a:lnTo>
                    <a:lnTo>
                      <a:pt x="7235" y="10478"/>
                    </a:lnTo>
                    <a:lnTo>
                      <a:pt x="5807" y="14954"/>
                    </a:lnTo>
                    <a:lnTo>
                      <a:pt x="9805" y="12287"/>
                    </a:lnTo>
                    <a:close/>
                  </a:path>
                </a:pathLst>
              </a:custGeom>
              <a:solidFill>
                <a:srgbClr val="F8EB37"/>
              </a:solidFill>
              <a:ln w="9509" cap="flat">
                <a:noFill/>
                <a:prstDash val="solid"/>
                <a:miter/>
              </a:ln>
            </p:spPr>
            <p:txBody>
              <a:bodyPr rtlCol="0" anchor="ctr"/>
              <a:lstStyle/>
              <a:p>
                <a:endParaRPr lang="en-US"/>
              </a:p>
            </p:txBody>
          </p:sp>
          <p:sp>
            <p:nvSpPr>
              <p:cNvPr id="573" name="Freeform 572">
                <a:extLst>
                  <a:ext uri="{FF2B5EF4-FFF2-40B4-BE49-F238E27FC236}">
                    <a16:creationId xmlns:a16="http://schemas.microsoft.com/office/drawing/2014/main" id="{24AF16FA-8755-CF47-BAAE-6A17D0723C75}"/>
                  </a:ext>
                </a:extLst>
              </p:cNvPr>
              <p:cNvSpPr/>
              <p:nvPr/>
            </p:nvSpPr>
            <p:spPr>
              <a:xfrm>
                <a:off x="8008487" y="4946523"/>
                <a:ext cx="16373" cy="14573"/>
              </a:xfrm>
              <a:custGeom>
                <a:avLst/>
                <a:gdLst>
                  <a:gd name="connsiteX0" fmla="*/ 10091 w 16373"/>
                  <a:gd name="connsiteY0" fmla="*/ 5429 h 14573"/>
                  <a:gd name="connsiteX1" fmla="*/ 8949 w 16373"/>
                  <a:gd name="connsiteY1" fmla="*/ 2095 h 14573"/>
                  <a:gd name="connsiteX2" fmla="*/ 8187 w 16373"/>
                  <a:gd name="connsiteY2" fmla="*/ 0 h 14573"/>
                  <a:gd name="connsiteX3" fmla="*/ 7425 w 16373"/>
                  <a:gd name="connsiteY3" fmla="*/ 2095 h 14573"/>
                  <a:gd name="connsiteX4" fmla="*/ 6188 w 16373"/>
                  <a:gd name="connsiteY4" fmla="*/ 5429 h 14573"/>
                  <a:gd name="connsiteX5" fmla="*/ 2475 w 16373"/>
                  <a:gd name="connsiteY5" fmla="*/ 5429 h 14573"/>
                  <a:gd name="connsiteX6" fmla="*/ 0 w 16373"/>
                  <a:gd name="connsiteY6" fmla="*/ 5524 h 14573"/>
                  <a:gd name="connsiteX7" fmla="*/ 1999 w 16373"/>
                  <a:gd name="connsiteY7" fmla="*/ 6953 h 14573"/>
                  <a:gd name="connsiteX8" fmla="*/ 4950 w 16373"/>
                  <a:gd name="connsiteY8" fmla="*/ 9049 h 14573"/>
                  <a:gd name="connsiteX9" fmla="*/ 3903 w 16373"/>
                  <a:gd name="connsiteY9" fmla="*/ 12382 h 14573"/>
                  <a:gd name="connsiteX10" fmla="*/ 3142 w 16373"/>
                  <a:gd name="connsiteY10" fmla="*/ 14573 h 14573"/>
                  <a:gd name="connsiteX11" fmla="*/ 5141 w 16373"/>
                  <a:gd name="connsiteY11" fmla="*/ 13335 h 14573"/>
                  <a:gd name="connsiteX12" fmla="*/ 8187 w 16373"/>
                  <a:gd name="connsiteY12" fmla="*/ 11335 h 14573"/>
                  <a:gd name="connsiteX13" fmla="*/ 11233 w 16373"/>
                  <a:gd name="connsiteY13" fmla="*/ 13335 h 14573"/>
                  <a:gd name="connsiteX14" fmla="*/ 13137 w 16373"/>
                  <a:gd name="connsiteY14" fmla="*/ 14573 h 14573"/>
                  <a:gd name="connsiteX15" fmla="*/ 11424 w 16373"/>
                  <a:gd name="connsiteY15" fmla="*/ 9049 h 14573"/>
                  <a:gd name="connsiteX16" fmla="*/ 14279 w 16373"/>
                  <a:gd name="connsiteY16" fmla="*/ 6953 h 14573"/>
                  <a:gd name="connsiteX17" fmla="*/ 16374 w 16373"/>
                  <a:gd name="connsiteY17" fmla="*/ 5524 h 14573"/>
                  <a:gd name="connsiteX18" fmla="*/ 13804 w 16373"/>
                  <a:gd name="connsiteY18" fmla="*/ 5429 h 14573"/>
                  <a:gd name="connsiteX19" fmla="*/ 10091 w 16373"/>
                  <a:gd name="connsiteY19" fmla="*/ 5429 h 14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373" h="14573">
                    <a:moveTo>
                      <a:pt x="10091" y="5429"/>
                    </a:moveTo>
                    <a:lnTo>
                      <a:pt x="8949" y="2095"/>
                    </a:lnTo>
                    <a:lnTo>
                      <a:pt x="8187" y="0"/>
                    </a:lnTo>
                    <a:lnTo>
                      <a:pt x="7425" y="2095"/>
                    </a:lnTo>
                    <a:lnTo>
                      <a:pt x="6188" y="5429"/>
                    </a:lnTo>
                    <a:lnTo>
                      <a:pt x="2475" y="5429"/>
                    </a:lnTo>
                    <a:lnTo>
                      <a:pt x="0" y="5524"/>
                    </a:lnTo>
                    <a:lnTo>
                      <a:pt x="1999" y="6953"/>
                    </a:lnTo>
                    <a:lnTo>
                      <a:pt x="4950" y="9049"/>
                    </a:lnTo>
                    <a:lnTo>
                      <a:pt x="3903" y="12382"/>
                    </a:lnTo>
                    <a:lnTo>
                      <a:pt x="3142" y="14573"/>
                    </a:lnTo>
                    <a:lnTo>
                      <a:pt x="5141" y="13335"/>
                    </a:lnTo>
                    <a:lnTo>
                      <a:pt x="8187" y="11335"/>
                    </a:lnTo>
                    <a:lnTo>
                      <a:pt x="11233" y="13335"/>
                    </a:lnTo>
                    <a:lnTo>
                      <a:pt x="13137" y="14573"/>
                    </a:lnTo>
                    <a:lnTo>
                      <a:pt x="11424" y="9049"/>
                    </a:lnTo>
                    <a:lnTo>
                      <a:pt x="14279" y="6953"/>
                    </a:lnTo>
                    <a:lnTo>
                      <a:pt x="16374" y="5524"/>
                    </a:lnTo>
                    <a:lnTo>
                      <a:pt x="13804" y="5429"/>
                    </a:lnTo>
                    <a:lnTo>
                      <a:pt x="10091" y="5429"/>
                    </a:lnTo>
                  </a:path>
                </a:pathLst>
              </a:custGeom>
              <a:solidFill>
                <a:srgbClr val="F8EB37"/>
              </a:solidFill>
              <a:ln w="9509" cap="flat">
                <a:noFill/>
                <a:prstDash val="solid"/>
                <a:miter/>
              </a:ln>
            </p:spPr>
            <p:txBody>
              <a:bodyPr rtlCol="0" anchor="ctr"/>
              <a:lstStyle/>
              <a:p>
                <a:endParaRPr lang="en-US"/>
              </a:p>
            </p:txBody>
          </p:sp>
          <p:sp>
            <p:nvSpPr>
              <p:cNvPr id="574" name="Freeform 573">
                <a:extLst>
                  <a:ext uri="{FF2B5EF4-FFF2-40B4-BE49-F238E27FC236}">
                    <a16:creationId xmlns:a16="http://schemas.microsoft.com/office/drawing/2014/main" id="{D3C8E129-521E-0A49-BEBC-FCBACF20C32A}"/>
                  </a:ext>
                </a:extLst>
              </p:cNvPr>
              <p:cNvSpPr/>
              <p:nvPr/>
            </p:nvSpPr>
            <p:spPr>
              <a:xfrm>
                <a:off x="8006869" y="4945094"/>
                <a:ext cx="19515" cy="17335"/>
              </a:xfrm>
              <a:custGeom>
                <a:avLst/>
                <a:gdLst>
                  <a:gd name="connsiteX0" fmla="*/ 3808 w 19515"/>
                  <a:gd name="connsiteY0" fmla="*/ 17336 h 17335"/>
                  <a:gd name="connsiteX1" fmla="*/ 5902 w 19515"/>
                  <a:gd name="connsiteY1" fmla="*/ 10763 h 17335"/>
                  <a:gd name="connsiteX2" fmla="*/ 0 w 19515"/>
                  <a:gd name="connsiteY2" fmla="*/ 6477 h 17335"/>
                  <a:gd name="connsiteX3" fmla="*/ 7425 w 19515"/>
                  <a:gd name="connsiteY3" fmla="*/ 6382 h 17335"/>
                  <a:gd name="connsiteX4" fmla="*/ 9805 w 19515"/>
                  <a:gd name="connsiteY4" fmla="*/ 0 h 17335"/>
                  <a:gd name="connsiteX5" fmla="*/ 12090 w 19515"/>
                  <a:gd name="connsiteY5" fmla="*/ 6382 h 17335"/>
                  <a:gd name="connsiteX6" fmla="*/ 19515 w 19515"/>
                  <a:gd name="connsiteY6" fmla="*/ 6477 h 17335"/>
                  <a:gd name="connsiteX7" fmla="*/ 13613 w 19515"/>
                  <a:gd name="connsiteY7" fmla="*/ 10763 h 17335"/>
                  <a:gd name="connsiteX8" fmla="*/ 15707 w 19515"/>
                  <a:gd name="connsiteY8" fmla="*/ 17336 h 17335"/>
                  <a:gd name="connsiteX9" fmla="*/ 9710 w 19515"/>
                  <a:gd name="connsiteY9" fmla="*/ 13430 h 17335"/>
                  <a:gd name="connsiteX10" fmla="*/ 3808 w 19515"/>
                  <a:gd name="connsiteY10" fmla="*/ 17336 h 17335"/>
                  <a:gd name="connsiteX11" fmla="*/ 9805 w 19515"/>
                  <a:gd name="connsiteY11" fmla="*/ 12097 h 17335"/>
                  <a:gd name="connsiteX12" fmla="*/ 13803 w 19515"/>
                  <a:gd name="connsiteY12" fmla="*/ 14764 h 17335"/>
                  <a:gd name="connsiteX13" fmla="*/ 12375 w 19515"/>
                  <a:gd name="connsiteY13" fmla="*/ 10287 h 17335"/>
                  <a:gd name="connsiteX14" fmla="*/ 16374 w 19515"/>
                  <a:gd name="connsiteY14" fmla="*/ 7429 h 17335"/>
                  <a:gd name="connsiteX15" fmla="*/ 11423 w 19515"/>
                  <a:gd name="connsiteY15" fmla="*/ 7334 h 17335"/>
                  <a:gd name="connsiteX16" fmla="*/ 9805 w 19515"/>
                  <a:gd name="connsiteY16" fmla="*/ 2953 h 17335"/>
                  <a:gd name="connsiteX17" fmla="*/ 8187 w 19515"/>
                  <a:gd name="connsiteY17" fmla="*/ 7334 h 17335"/>
                  <a:gd name="connsiteX18" fmla="*/ 3237 w 19515"/>
                  <a:gd name="connsiteY18" fmla="*/ 7429 h 17335"/>
                  <a:gd name="connsiteX19" fmla="*/ 7235 w 19515"/>
                  <a:gd name="connsiteY19" fmla="*/ 10287 h 17335"/>
                  <a:gd name="connsiteX20" fmla="*/ 5807 w 19515"/>
                  <a:gd name="connsiteY20" fmla="*/ 14764 h 17335"/>
                  <a:gd name="connsiteX21" fmla="*/ 9805 w 19515"/>
                  <a:gd name="connsiteY21" fmla="*/ 12097 h 17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515" h="17335">
                    <a:moveTo>
                      <a:pt x="3808" y="17336"/>
                    </a:moveTo>
                    <a:lnTo>
                      <a:pt x="5902" y="10763"/>
                    </a:lnTo>
                    <a:lnTo>
                      <a:pt x="0" y="6477"/>
                    </a:lnTo>
                    <a:lnTo>
                      <a:pt x="7425" y="6382"/>
                    </a:lnTo>
                    <a:lnTo>
                      <a:pt x="9805" y="0"/>
                    </a:lnTo>
                    <a:lnTo>
                      <a:pt x="12090" y="6382"/>
                    </a:lnTo>
                    <a:lnTo>
                      <a:pt x="19515" y="6477"/>
                    </a:lnTo>
                    <a:lnTo>
                      <a:pt x="13613" y="10763"/>
                    </a:lnTo>
                    <a:lnTo>
                      <a:pt x="15707" y="17336"/>
                    </a:lnTo>
                    <a:lnTo>
                      <a:pt x="9710" y="13430"/>
                    </a:lnTo>
                    <a:lnTo>
                      <a:pt x="3808" y="17336"/>
                    </a:lnTo>
                    <a:close/>
                    <a:moveTo>
                      <a:pt x="9805" y="12097"/>
                    </a:moveTo>
                    <a:lnTo>
                      <a:pt x="13803" y="14764"/>
                    </a:lnTo>
                    <a:lnTo>
                      <a:pt x="12375" y="10287"/>
                    </a:lnTo>
                    <a:lnTo>
                      <a:pt x="16374" y="7429"/>
                    </a:lnTo>
                    <a:lnTo>
                      <a:pt x="11423" y="7334"/>
                    </a:lnTo>
                    <a:lnTo>
                      <a:pt x="9805" y="2953"/>
                    </a:lnTo>
                    <a:lnTo>
                      <a:pt x="8187" y="7334"/>
                    </a:lnTo>
                    <a:lnTo>
                      <a:pt x="3237" y="7429"/>
                    </a:lnTo>
                    <a:lnTo>
                      <a:pt x="7235" y="10287"/>
                    </a:lnTo>
                    <a:lnTo>
                      <a:pt x="5807" y="14764"/>
                    </a:lnTo>
                    <a:lnTo>
                      <a:pt x="9805" y="12097"/>
                    </a:lnTo>
                    <a:close/>
                  </a:path>
                </a:pathLst>
              </a:custGeom>
              <a:solidFill>
                <a:srgbClr val="F8EB37"/>
              </a:solidFill>
              <a:ln w="9509" cap="flat">
                <a:noFill/>
                <a:prstDash val="solid"/>
                <a:miter/>
              </a:ln>
            </p:spPr>
            <p:txBody>
              <a:bodyPr rtlCol="0" anchor="ctr"/>
              <a:lstStyle/>
              <a:p>
                <a:endParaRPr lang="en-US"/>
              </a:p>
            </p:txBody>
          </p:sp>
          <p:sp>
            <p:nvSpPr>
              <p:cNvPr id="575" name="Freeform 574">
                <a:extLst>
                  <a:ext uri="{FF2B5EF4-FFF2-40B4-BE49-F238E27FC236}">
                    <a16:creationId xmlns:a16="http://schemas.microsoft.com/office/drawing/2014/main" id="{638A9A02-51DD-4E43-B0CA-F4BCF7706FEA}"/>
                  </a:ext>
                </a:extLst>
              </p:cNvPr>
              <p:cNvSpPr/>
              <p:nvPr/>
            </p:nvSpPr>
            <p:spPr>
              <a:xfrm>
                <a:off x="8001443" y="4972621"/>
                <a:ext cx="16278" cy="14668"/>
              </a:xfrm>
              <a:custGeom>
                <a:avLst/>
                <a:gdLst>
                  <a:gd name="connsiteX0" fmla="*/ 11138 w 16278"/>
                  <a:gd name="connsiteY0" fmla="*/ 13335 h 14668"/>
                  <a:gd name="connsiteX1" fmla="*/ 13137 w 16278"/>
                  <a:gd name="connsiteY1" fmla="*/ 14669 h 14668"/>
                  <a:gd name="connsiteX2" fmla="*/ 12375 w 16278"/>
                  <a:gd name="connsiteY2" fmla="*/ 12383 h 14668"/>
                  <a:gd name="connsiteX3" fmla="*/ 11328 w 16278"/>
                  <a:gd name="connsiteY3" fmla="*/ 9049 h 14668"/>
                  <a:gd name="connsiteX4" fmla="*/ 14279 w 16278"/>
                  <a:gd name="connsiteY4" fmla="*/ 7049 h 14668"/>
                  <a:gd name="connsiteX5" fmla="*/ 16279 w 16278"/>
                  <a:gd name="connsiteY5" fmla="*/ 5525 h 14668"/>
                  <a:gd name="connsiteX6" fmla="*/ 13804 w 16278"/>
                  <a:gd name="connsiteY6" fmla="*/ 5525 h 14668"/>
                  <a:gd name="connsiteX7" fmla="*/ 10091 w 16278"/>
                  <a:gd name="connsiteY7" fmla="*/ 5429 h 14668"/>
                  <a:gd name="connsiteX8" fmla="*/ 8853 w 16278"/>
                  <a:gd name="connsiteY8" fmla="*/ 2096 h 14668"/>
                  <a:gd name="connsiteX9" fmla="*/ 8092 w 16278"/>
                  <a:gd name="connsiteY9" fmla="*/ 0 h 14668"/>
                  <a:gd name="connsiteX10" fmla="*/ 7330 w 16278"/>
                  <a:gd name="connsiteY10" fmla="*/ 2096 h 14668"/>
                  <a:gd name="connsiteX11" fmla="*/ 6093 w 16278"/>
                  <a:gd name="connsiteY11" fmla="*/ 5429 h 14668"/>
                  <a:gd name="connsiteX12" fmla="*/ 2475 w 16278"/>
                  <a:gd name="connsiteY12" fmla="*/ 5525 h 14668"/>
                  <a:gd name="connsiteX13" fmla="*/ 0 w 16278"/>
                  <a:gd name="connsiteY13" fmla="*/ 5525 h 14668"/>
                  <a:gd name="connsiteX14" fmla="*/ 1999 w 16278"/>
                  <a:gd name="connsiteY14" fmla="*/ 7049 h 14668"/>
                  <a:gd name="connsiteX15" fmla="*/ 4855 w 16278"/>
                  <a:gd name="connsiteY15" fmla="*/ 9049 h 14668"/>
                  <a:gd name="connsiteX16" fmla="*/ 3808 w 16278"/>
                  <a:gd name="connsiteY16" fmla="*/ 12383 h 14668"/>
                  <a:gd name="connsiteX17" fmla="*/ 3142 w 16278"/>
                  <a:gd name="connsiteY17" fmla="*/ 14669 h 14668"/>
                  <a:gd name="connsiteX18" fmla="*/ 5045 w 16278"/>
                  <a:gd name="connsiteY18" fmla="*/ 13335 h 14668"/>
                  <a:gd name="connsiteX19" fmla="*/ 8092 w 16278"/>
                  <a:gd name="connsiteY19" fmla="*/ 11335 h 14668"/>
                  <a:gd name="connsiteX20" fmla="*/ 11138 w 16278"/>
                  <a:gd name="connsiteY20" fmla="*/ 13335 h 1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278" h="14668">
                    <a:moveTo>
                      <a:pt x="11138" y="13335"/>
                    </a:moveTo>
                    <a:lnTo>
                      <a:pt x="13137" y="14669"/>
                    </a:lnTo>
                    <a:lnTo>
                      <a:pt x="12375" y="12383"/>
                    </a:lnTo>
                    <a:lnTo>
                      <a:pt x="11328" y="9049"/>
                    </a:lnTo>
                    <a:lnTo>
                      <a:pt x="14279" y="7049"/>
                    </a:lnTo>
                    <a:lnTo>
                      <a:pt x="16279" y="5525"/>
                    </a:lnTo>
                    <a:lnTo>
                      <a:pt x="13804" y="5525"/>
                    </a:lnTo>
                    <a:lnTo>
                      <a:pt x="10091" y="5429"/>
                    </a:lnTo>
                    <a:lnTo>
                      <a:pt x="8853" y="2096"/>
                    </a:lnTo>
                    <a:lnTo>
                      <a:pt x="8092" y="0"/>
                    </a:lnTo>
                    <a:lnTo>
                      <a:pt x="7330" y="2096"/>
                    </a:lnTo>
                    <a:lnTo>
                      <a:pt x="6093" y="5429"/>
                    </a:lnTo>
                    <a:lnTo>
                      <a:pt x="2475" y="5525"/>
                    </a:lnTo>
                    <a:lnTo>
                      <a:pt x="0" y="5525"/>
                    </a:lnTo>
                    <a:lnTo>
                      <a:pt x="1999" y="7049"/>
                    </a:lnTo>
                    <a:lnTo>
                      <a:pt x="4855" y="9049"/>
                    </a:lnTo>
                    <a:lnTo>
                      <a:pt x="3808" y="12383"/>
                    </a:lnTo>
                    <a:lnTo>
                      <a:pt x="3142" y="14669"/>
                    </a:lnTo>
                    <a:lnTo>
                      <a:pt x="5045" y="13335"/>
                    </a:lnTo>
                    <a:lnTo>
                      <a:pt x="8092" y="11335"/>
                    </a:lnTo>
                    <a:lnTo>
                      <a:pt x="11138" y="13335"/>
                    </a:lnTo>
                  </a:path>
                </a:pathLst>
              </a:custGeom>
              <a:solidFill>
                <a:srgbClr val="F8EB37"/>
              </a:solidFill>
              <a:ln w="9509" cap="flat">
                <a:noFill/>
                <a:prstDash val="solid"/>
                <a:miter/>
              </a:ln>
            </p:spPr>
            <p:txBody>
              <a:bodyPr rtlCol="0" anchor="ctr"/>
              <a:lstStyle/>
              <a:p>
                <a:endParaRPr lang="en-US"/>
              </a:p>
            </p:txBody>
          </p:sp>
          <p:sp>
            <p:nvSpPr>
              <p:cNvPr id="576" name="Freeform 575">
                <a:extLst>
                  <a:ext uri="{FF2B5EF4-FFF2-40B4-BE49-F238E27FC236}">
                    <a16:creationId xmlns:a16="http://schemas.microsoft.com/office/drawing/2014/main" id="{753A0C29-EB31-E740-8709-6C6270433672}"/>
                  </a:ext>
                </a:extLst>
              </p:cNvPr>
              <p:cNvSpPr/>
              <p:nvPr/>
            </p:nvSpPr>
            <p:spPr>
              <a:xfrm>
                <a:off x="7999824" y="4971097"/>
                <a:ext cx="19610" cy="17430"/>
              </a:xfrm>
              <a:custGeom>
                <a:avLst/>
                <a:gdLst>
                  <a:gd name="connsiteX0" fmla="*/ 3808 w 19610"/>
                  <a:gd name="connsiteY0" fmla="*/ 17431 h 17430"/>
                  <a:gd name="connsiteX1" fmla="*/ 5902 w 19610"/>
                  <a:gd name="connsiteY1" fmla="*/ 10763 h 17430"/>
                  <a:gd name="connsiteX2" fmla="*/ 0 w 19610"/>
                  <a:gd name="connsiteY2" fmla="*/ 6477 h 17430"/>
                  <a:gd name="connsiteX3" fmla="*/ 7425 w 19610"/>
                  <a:gd name="connsiteY3" fmla="*/ 6382 h 17430"/>
                  <a:gd name="connsiteX4" fmla="*/ 9805 w 19610"/>
                  <a:gd name="connsiteY4" fmla="*/ 0 h 17430"/>
                  <a:gd name="connsiteX5" fmla="*/ 12185 w 19610"/>
                  <a:gd name="connsiteY5" fmla="*/ 6382 h 17430"/>
                  <a:gd name="connsiteX6" fmla="*/ 19610 w 19610"/>
                  <a:gd name="connsiteY6" fmla="*/ 6477 h 17430"/>
                  <a:gd name="connsiteX7" fmla="*/ 13708 w 19610"/>
                  <a:gd name="connsiteY7" fmla="*/ 10763 h 17430"/>
                  <a:gd name="connsiteX8" fmla="*/ 15802 w 19610"/>
                  <a:gd name="connsiteY8" fmla="*/ 17431 h 17430"/>
                  <a:gd name="connsiteX9" fmla="*/ 9805 w 19610"/>
                  <a:gd name="connsiteY9" fmla="*/ 13430 h 17430"/>
                  <a:gd name="connsiteX10" fmla="*/ 3808 w 19610"/>
                  <a:gd name="connsiteY10" fmla="*/ 17431 h 17430"/>
                  <a:gd name="connsiteX11" fmla="*/ 9710 w 19610"/>
                  <a:gd name="connsiteY11" fmla="*/ 12192 h 17430"/>
                  <a:gd name="connsiteX12" fmla="*/ 13708 w 19610"/>
                  <a:gd name="connsiteY12" fmla="*/ 14859 h 17430"/>
                  <a:gd name="connsiteX13" fmla="*/ 12280 w 19610"/>
                  <a:gd name="connsiteY13" fmla="*/ 10382 h 17430"/>
                  <a:gd name="connsiteX14" fmla="*/ 16183 w 19610"/>
                  <a:gd name="connsiteY14" fmla="*/ 7525 h 17430"/>
                  <a:gd name="connsiteX15" fmla="*/ 11233 w 19610"/>
                  <a:gd name="connsiteY15" fmla="*/ 7429 h 17430"/>
                  <a:gd name="connsiteX16" fmla="*/ 9615 w 19610"/>
                  <a:gd name="connsiteY16" fmla="*/ 3048 h 17430"/>
                  <a:gd name="connsiteX17" fmla="*/ 7996 w 19610"/>
                  <a:gd name="connsiteY17" fmla="*/ 7429 h 17430"/>
                  <a:gd name="connsiteX18" fmla="*/ 3046 w 19610"/>
                  <a:gd name="connsiteY18" fmla="*/ 7525 h 17430"/>
                  <a:gd name="connsiteX19" fmla="*/ 7044 w 19610"/>
                  <a:gd name="connsiteY19" fmla="*/ 10382 h 17430"/>
                  <a:gd name="connsiteX20" fmla="*/ 5617 w 19610"/>
                  <a:gd name="connsiteY20" fmla="*/ 14859 h 17430"/>
                  <a:gd name="connsiteX21" fmla="*/ 9710 w 19610"/>
                  <a:gd name="connsiteY21" fmla="*/ 12192 h 17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610" h="17430">
                    <a:moveTo>
                      <a:pt x="3808" y="17431"/>
                    </a:moveTo>
                    <a:lnTo>
                      <a:pt x="5902" y="10763"/>
                    </a:lnTo>
                    <a:lnTo>
                      <a:pt x="0" y="6477"/>
                    </a:lnTo>
                    <a:lnTo>
                      <a:pt x="7425" y="6382"/>
                    </a:lnTo>
                    <a:lnTo>
                      <a:pt x="9805" y="0"/>
                    </a:lnTo>
                    <a:lnTo>
                      <a:pt x="12185" y="6382"/>
                    </a:lnTo>
                    <a:lnTo>
                      <a:pt x="19610" y="6477"/>
                    </a:lnTo>
                    <a:lnTo>
                      <a:pt x="13708" y="10763"/>
                    </a:lnTo>
                    <a:lnTo>
                      <a:pt x="15802" y="17431"/>
                    </a:lnTo>
                    <a:lnTo>
                      <a:pt x="9805" y="13430"/>
                    </a:lnTo>
                    <a:lnTo>
                      <a:pt x="3808" y="17431"/>
                    </a:lnTo>
                    <a:close/>
                    <a:moveTo>
                      <a:pt x="9710" y="12192"/>
                    </a:moveTo>
                    <a:lnTo>
                      <a:pt x="13708" y="14859"/>
                    </a:lnTo>
                    <a:lnTo>
                      <a:pt x="12280" y="10382"/>
                    </a:lnTo>
                    <a:lnTo>
                      <a:pt x="16183" y="7525"/>
                    </a:lnTo>
                    <a:lnTo>
                      <a:pt x="11233" y="7429"/>
                    </a:lnTo>
                    <a:lnTo>
                      <a:pt x="9615" y="3048"/>
                    </a:lnTo>
                    <a:lnTo>
                      <a:pt x="7996" y="7429"/>
                    </a:lnTo>
                    <a:lnTo>
                      <a:pt x="3046" y="7525"/>
                    </a:lnTo>
                    <a:lnTo>
                      <a:pt x="7044" y="10382"/>
                    </a:lnTo>
                    <a:lnTo>
                      <a:pt x="5617" y="14859"/>
                    </a:lnTo>
                    <a:lnTo>
                      <a:pt x="9710" y="12192"/>
                    </a:lnTo>
                    <a:close/>
                  </a:path>
                </a:pathLst>
              </a:custGeom>
              <a:solidFill>
                <a:srgbClr val="F8EB37"/>
              </a:solidFill>
              <a:ln w="9509" cap="flat">
                <a:noFill/>
                <a:prstDash val="solid"/>
                <a:miter/>
              </a:ln>
            </p:spPr>
            <p:txBody>
              <a:bodyPr rtlCol="0" anchor="ctr"/>
              <a:lstStyle/>
              <a:p>
                <a:endParaRPr lang="en-US"/>
              </a:p>
            </p:txBody>
          </p:sp>
          <p:sp>
            <p:nvSpPr>
              <p:cNvPr id="577" name="Freeform 576">
                <a:extLst>
                  <a:ext uri="{FF2B5EF4-FFF2-40B4-BE49-F238E27FC236}">
                    <a16:creationId xmlns:a16="http://schemas.microsoft.com/office/drawing/2014/main" id="{C8D27298-38A1-4349-8ACD-C4528183AA3B}"/>
                  </a:ext>
                </a:extLst>
              </p:cNvPr>
              <p:cNvSpPr/>
              <p:nvPr/>
            </p:nvSpPr>
            <p:spPr>
              <a:xfrm>
                <a:off x="8008392" y="4998434"/>
                <a:ext cx="16278" cy="14668"/>
              </a:xfrm>
              <a:custGeom>
                <a:avLst/>
                <a:gdLst>
                  <a:gd name="connsiteX0" fmla="*/ 10186 w 16278"/>
                  <a:gd name="connsiteY0" fmla="*/ 5429 h 14668"/>
                  <a:gd name="connsiteX1" fmla="*/ 8949 w 16278"/>
                  <a:gd name="connsiteY1" fmla="*/ 2096 h 14668"/>
                  <a:gd name="connsiteX2" fmla="*/ 8187 w 16278"/>
                  <a:gd name="connsiteY2" fmla="*/ 0 h 14668"/>
                  <a:gd name="connsiteX3" fmla="*/ 7425 w 16278"/>
                  <a:gd name="connsiteY3" fmla="*/ 2096 h 14668"/>
                  <a:gd name="connsiteX4" fmla="*/ 6188 w 16278"/>
                  <a:gd name="connsiteY4" fmla="*/ 5429 h 14668"/>
                  <a:gd name="connsiteX5" fmla="*/ 2475 w 16278"/>
                  <a:gd name="connsiteY5" fmla="*/ 5525 h 14668"/>
                  <a:gd name="connsiteX6" fmla="*/ 0 w 16278"/>
                  <a:gd name="connsiteY6" fmla="*/ 5525 h 14668"/>
                  <a:gd name="connsiteX7" fmla="*/ 1999 w 16278"/>
                  <a:gd name="connsiteY7" fmla="*/ 6953 h 14668"/>
                  <a:gd name="connsiteX8" fmla="*/ 4950 w 16278"/>
                  <a:gd name="connsiteY8" fmla="*/ 9049 h 14668"/>
                  <a:gd name="connsiteX9" fmla="*/ 3903 w 16278"/>
                  <a:gd name="connsiteY9" fmla="*/ 12383 h 14668"/>
                  <a:gd name="connsiteX10" fmla="*/ 3141 w 16278"/>
                  <a:gd name="connsiteY10" fmla="*/ 14573 h 14668"/>
                  <a:gd name="connsiteX11" fmla="*/ 5140 w 16278"/>
                  <a:gd name="connsiteY11" fmla="*/ 13335 h 14668"/>
                  <a:gd name="connsiteX12" fmla="*/ 8187 w 16278"/>
                  <a:gd name="connsiteY12" fmla="*/ 11335 h 14668"/>
                  <a:gd name="connsiteX13" fmla="*/ 11233 w 16278"/>
                  <a:gd name="connsiteY13" fmla="*/ 13335 h 14668"/>
                  <a:gd name="connsiteX14" fmla="*/ 13137 w 16278"/>
                  <a:gd name="connsiteY14" fmla="*/ 14668 h 14668"/>
                  <a:gd name="connsiteX15" fmla="*/ 12471 w 16278"/>
                  <a:gd name="connsiteY15" fmla="*/ 12383 h 14668"/>
                  <a:gd name="connsiteX16" fmla="*/ 11423 w 16278"/>
                  <a:gd name="connsiteY16" fmla="*/ 9049 h 14668"/>
                  <a:gd name="connsiteX17" fmla="*/ 14279 w 16278"/>
                  <a:gd name="connsiteY17" fmla="*/ 6953 h 14668"/>
                  <a:gd name="connsiteX18" fmla="*/ 16279 w 16278"/>
                  <a:gd name="connsiteY18" fmla="*/ 5525 h 14668"/>
                  <a:gd name="connsiteX19" fmla="*/ 13803 w 16278"/>
                  <a:gd name="connsiteY19" fmla="*/ 5525 h 14668"/>
                  <a:gd name="connsiteX20" fmla="*/ 10186 w 16278"/>
                  <a:gd name="connsiteY20" fmla="*/ 5429 h 1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278" h="14668">
                    <a:moveTo>
                      <a:pt x="10186" y="5429"/>
                    </a:moveTo>
                    <a:lnTo>
                      <a:pt x="8949" y="2096"/>
                    </a:lnTo>
                    <a:lnTo>
                      <a:pt x="8187" y="0"/>
                    </a:lnTo>
                    <a:lnTo>
                      <a:pt x="7425" y="2096"/>
                    </a:lnTo>
                    <a:lnTo>
                      <a:pt x="6188" y="5429"/>
                    </a:lnTo>
                    <a:lnTo>
                      <a:pt x="2475" y="5525"/>
                    </a:lnTo>
                    <a:lnTo>
                      <a:pt x="0" y="5525"/>
                    </a:lnTo>
                    <a:lnTo>
                      <a:pt x="1999" y="6953"/>
                    </a:lnTo>
                    <a:lnTo>
                      <a:pt x="4950" y="9049"/>
                    </a:lnTo>
                    <a:lnTo>
                      <a:pt x="3903" y="12383"/>
                    </a:lnTo>
                    <a:lnTo>
                      <a:pt x="3141" y="14573"/>
                    </a:lnTo>
                    <a:lnTo>
                      <a:pt x="5140" y="13335"/>
                    </a:lnTo>
                    <a:lnTo>
                      <a:pt x="8187" y="11335"/>
                    </a:lnTo>
                    <a:lnTo>
                      <a:pt x="11233" y="13335"/>
                    </a:lnTo>
                    <a:lnTo>
                      <a:pt x="13137" y="14668"/>
                    </a:lnTo>
                    <a:lnTo>
                      <a:pt x="12471" y="12383"/>
                    </a:lnTo>
                    <a:lnTo>
                      <a:pt x="11423" y="9049"/>
                    </a:lnTo>
                    <a:lnTo>
                      <a:pt x="14279" y="6953"/>
                    </a:lnTo>
                    <a:lnTo>
                      <a:pt x="16279" y="5525"/>
                    </a:lnTo>
                    <a:lnTo>
                      <a:pt x="13803" y="5525"/>
                    </a:lnTo>
                    <a:lnTo>
                      <a:pt x="10186" y="5429"/>
                    </a:lnTo>
                  </a:path>
                </a:pathLst>
              </a:custGeom>
              <a:solidFill>
                <a:srgbClr val="F8EB37"/>
              </a:solidFill>
              <a:ln w="9509" cap="flat">
                <a:noFill/>
                <a:prstDash val="solid"/>
                <a:miter/>
              </a:ln>
            </p:spPr>
            <p:txBody>
              <a:bodyPr rtlCol="0" anchor="ctr"/>
              <a:lstStyle/>
              <a:p>
                <a:endParaRPr lang="en-US"/>
              </a:p>
            </p:txBody>
          </p:sp>
          <p:sp>
            <p:nvSpPr>
              <p:cNvPr id="578" name="Freeform 577">
                <a:extLst>
                  <a:ext uri="{FF2B5EF4-FFF2-40B4-BE49-F238E27FC236}">
                    <a16:creationId xmlns:a16="http://schemas.microsoft.com/office/drawing/2014/main" id="{06809E51-2624-624A-8059-54B44B87FC5B}"/>
                  </a:ext>
                </a:extLst>
              </p:cNvPr>
              <p:cNvSpPr/>
              <p:nvPr/>
            </p:nvSpPr>
            <p:spPr>
              <a:xfrm>
                <a:off x="8006678" y="4996910"/>
                <a:ext cx="19610" cy="17430"/>
              </a:xfrm>
              <a:custGeom>
                <a:avLst/>
                <a:gdLst>
                  <a:gd name="connsiteX0" fmla="*/ 15803 w 19610"/>
                  <a:gd name="connsiteY0" fmla="*/ 17431 h 17430"/>
                  <a:gd name="connsiteX1" fmla="*/ 9806 w 19610"/>
                  <a:gd name="connsiteY1" fmla="*/ 13525 h 17430"/>
                  <a:gd name="connsiteX2" fmla="*/ 3808 w 19610"/>
                  <a:gd name="connsiteY2" fmla="*/ 17431 h 17430"/>
                  <a:gd name="connsiteX3" fmla="*/ 5902 w 19610"/>
                  <a:gd name="connsiteY3" fmla="*/ 10858 h 17430"/>
                  <a:gd name="connsiteX4" fmla="*/ 0 w 19610"/>
                  <a:gd name="connsiteY4" fmla="*/ 6572 h 17430"/>
                  <a:gd name="connsiteX5" fmla="*/ 7426 w 19610"/>
                  <a:gd name="connsiteY5" fmla="*/ 6382 h 17430"/>
                  <a:gd name="connsiteX6" fmla="*/ 9806 w 19610"/>
                  <a:gd name="connsiteY6" fmla="*/ 0 h 17430"/>
                  <a:gd name="connsiteX7" fmla="*/ 12185 w 19610"/>
                  <a:gd name="connsiteY7" fmla="*/ 6382 h 17430"/>
                  <a:gd name="connsiteX8" fmla="*/ 19611 w 19610"/>
                  <a:gd name="connsiteY8" fmla="*/ 6572 h 17430"/>
                  <a:gd name="connsiteX9" fmla="*/ 13708 w 19610"/>
                  <a:gd name="connsiteY9" fmla="*/ 10858 h 17430"/>
                  <a:gd name="connsiteX10" fmla="*/ 15803 w 19610"/>
                  <a:gd name="connsiteY10" fmla="*/ 17431 h 17430"/>
                  <a:gd name="connsiteX11" fmla="*/ 9901 w 19610"/>
                  <a:gd name="connsiteY11" fmla="*/ 12192 h 17430"/>
                  <a:gd name="connsiteX12" fmla="*/ 13899 w 19610"/>
                  <a:gd name="connsiteY12" fmla="*/ 14859 h 17430"/>
                  <a:gd name="connsiteX13" fmla="*/ 12471 w 19610"/>
                  <a:gd name="connsiteY13" fmla="*/ 10382 h 17430"/>
                  <a:gd name="connsiteX14" fmla="*/ 16374 w 19610"/>
                  <a:gd name="connsiteY14" fmla="*/ 7525 h 17430"/>
                  <a:gd name="connsiteX15" fmla="*/ 11424 w 19610"/>
                  <a:gd name="connsiteY15" fmla="*/ 7429 h 17430"/>
                  <a:gd name="connsiteX16" fmla="*/ 9806 w 19610"/>
                  <a:gd name="connsiteY16" fmla="*/ 3048 h 17430"/>
                  <a:gd name="connsiteX17" fmla="*/ 8187 w 19610"/>
                  <a:gd name="connsiteY17" fmla="*/ 7429 h 17430"/>
                  <a:gd name="connsiteX18" fmla="*/ 3237 w 19610"/>
                  <a:gd name="connsiteY18" fmla="*/ 7525 h 17430"/>
                  <a:gd name="connsiteX19" fmla="*/ 7140 w 19610"/>
                  <a:gd name="connsiteY19" fmla="*/ 10382 h 17430"/>
                  <a:gd name="connsiteX20" fmla="*/ 5712 w 19610"/>
                  <a:gd name="connsiteY20" fmla="*/ 14859 h 17430"/>
                  <a:gd name="connsiteX21" fmla="*/ 9901 w 19610"/>
                  <a:gd name="connsiteY21" fmla="*/ 12192 h 17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610" h="17430">
                    <a:moveTo>
                      <a:pt x="15803" y="17431"/>
                    </a:moveTo>
                    <a:lnTo>
                      <a:pt x="9806" y="13525"/>
                    </a:lnTo>
                    <a:lnTo>
                      <a:pt x="3808" y="17431"/>
                    </a:lnTo>
                    <a:lnTo>
                      <a:pt x="5902" y="10858"/>
                    </a:lnTo>
                    <a:lnTo>
                      <a:pt x="0" y="6572"/>
                    </a:lnTo>
                    <a:lnTo>
                      <a:pt x="7426" y="6382"/>
                    </a:lnTo>
                    <a:lnTo>
                      <a:pt x="9806" y="0"/>
                    </a:lnTo>
                    <a:lnTo>
                      <a:pt x="12185" y="6382"/>
                    </a:lnTo>
                    <a:lnTo>
                      <a:pt x="19611" y="6572"/>
                    </a:lnTo>
                    <a:lnTo>
                      <a:pt x="13708" y="10858"/>
                    </a:lnTo>
                    <a:lnTo>
                      <a:pt x="15803" y="17431"/>
                    </a:lnTo>
                    <a:close/>
                    <a:moveTo>
                      <a:pt x="9901" y="12192"/>
                    </a:moveTo>
                    <a:lnTo>
                      <a:pt x="13899" y="14859"/>
                    </a:lnTo>
                    <a:lnTo>
                      <a:pt x="12471" y="10382"/>
                    </a:lnTo>
                    <a:lnTo>
                      <a:pt x="16374" y="7525"/>
                    </a:lnTo>
                    <a:lnTo>
                      <a:pt x="11424" y="7429"/>
                    </a:lnTo>
                    <a:lnTo>
                      <a:pt x="9806" y="3048"/>
                    </a:lnTo>
                    <a:lnTo>
                      <a:pt x="8187" y="7429"/>
                    </a:lnTo>
                    <a:lnTo>
                      <a:pt x="3237" y="7525"/>
                    </a:lnTo>
                    <a:lnTo>
                      <a:pt x="7140" y="10382"/>
                    </a:lnTo>
                    <a:lnTo>
                      <a:pt x="5712" y="14859"/>
                    </a:lnTo>
                    <a:lnTo>
                      <a:pt x="9901" y="12192"/>
                    </a:lnTo>
                    <a:close/>
                  </a:path>
                </a:pathLst>
              </a:custGeom>
              <a:solidFill>
                <a:srgbClr val="F8EB37"/>
              </a:solidFill>
              <a:ln w="9509" cap="flat">
                <a:noFill/>
                <a:prstDash val="solid"/>
                <a:miter/>
              </a:ln>
            </p:spPr>
            <p:txBody>
              <a:bodyPr rtlCol="0" anchor="ctr"/>
              <a:lstStyle/>
              <a:p>
                <a:endParaRPr lang="en-US"/>
              </a:p>
            </p:txBody>
          </p:sp>
          <p:sp>
            <p:nvSpPr>
              <p:cNvPr id="579" name="Freeform 578">
                <a:extLst>
                  <a:ext uri="{FF2B5EF4-FFF2-40B4-BE49-F238E27FC236}">
                    <a16:creationId xmlns:a16="http://schemas.microsoft.com/office/drawing/2014/main" id="{55A326D2-C86E-6E43-BB12-5F6B4E9BB367}"/>
                  </a:ext>
                </a:extLst>
              </p:cNvPr>
              <p:cNvSpPr/>
              <p:nvPr/>
            </p:nvSpPr>
            <p:spPr>
              <a:xfrm>
                <a:off x="8027241" y="5017293"/>
                <a:ext cx="16278" cy="14668"/>
              </a:xfrm>
              <a:custGeom>
                <a:avLst/>
                <a:gdLst>
                  <a:gd name="connsiteX0" fmla="*/ 10091 w 16278"/>
                  <a:gd name="connsiteY0" fmla="*/ 5429 h 14668"/>
                  <a:gd name="connsiteX1" fmla="*/ 8949 w 16278"/>
                  <a:gd name="connsiteY1" fmla="*/ 2096 h 14668"/>
                  <a:gd name="connsiteX2" fmla="*/ 8187 w 16278"/>
                  <a:gd name="connsiteY2" fmla="*/ 0 h 14668"/>
                  <a:gd name="connsiteX3" fmla="*/ 7330 w 16278"/>
                  <a:gd name="connsiteY3" fmla="*/ 2096 h 14668"/>
                  <a:gd name="connsiteX4" fmla="*/ 6188 w 16278"/>
                  <a:gd name="connsiteY4" fmla="*/ 5429 h 14668"/>
                  <a:gd name="connsiteX5" fmla="*/ 2475 w 16278"/>
                  <a:gd name="connsiteY5" fmla="*/ 5525 h 14668"/>
                  <a:gd name="connsiteX6" fmla="*/ 0 w 16278"/>
                  <a:gd name="connsiteY6" fmla="*/ 5525 h 14668"/>
                  <a:gd name="connsiteX7" fmla="*/ 1999 w 16278"/>
                  <a:gd name="connsiteY7" fmla="*/ 7049 h 14668"/>
                  <a:gd name="connsiteX8" fmla="*/ 4950 w 16278"/>
                  <a:gd name="connsiteY8" fmla="*/ 9144 h 14668"/>
                  <a:gd name="connsiteX9" fmla="*/ 3903 w 16278"/>
                  <a:gd name="connsiteY9" fmla="*/ 12383 h 14668"/>
                  <a:gd name="connsiteX10" fmla="*/ 3142 w 16278"/>
                  <a:gd name="connsiteY10" fmla="*/ 14668 h 14668"/>
                  <a:gd name="connsiteX11" fmla="*/ 5045 w 16278"/>
                  <a:gd name="connsiteY11" fmla="*/ 13335 h 14668"/>
                  <a:gd name="connsiteX12" fmla="*/ 8187 w 16278"/>
                  <a:gd name="connsiteY12" fmla="*/ 11335 h 14668"/>
                  <a:gd name="connsiteX13" fmla="*/ 11138 w 16278"/>
                  <a:gd name="connsiteY13" fmla="*/ 13335 h 14668"/>
                  <a:gd name="connsiteX14" fmla="*/ 13137 w 16278"/>
                  <a:gd name="connsiteY14" fmla="*/ 14668 h 14668"/>
                  <a:gd name="connsiteX15" fmla="*/ 12376 w 16278"/>
                  <a:gd name="connsiteY15" fmla="*/ 12383 h 14668"/>
                  <a:gd name="connsiteX16" fmla="*/ 11424 w 16278"/>
                  <a:gd name="connsiteY16" fmla="*/ 9144 h 14668"/>
                  <a:gd name="connsiteX17" fmla="*/ 14279 w 16278"/>
                  <a:gd name="connsiteY17" fmla="*/ 7049 h 14668"/>
                  <a:gd name="connsiteX18" fmla="*/ 16279 w 16278"/>
                  <a:gd name="connsiteY18" fmla="*/ 5525 h 14668"/>
                  <a:gd name="connsiteX19" fmla="*/ 13804 w 16278"/>
                  <a:gd name="connsiteY19" fmla="*/ 5525 h 14668"/>
                  <a:gd name="connsiteX20" fmla="*/ 10091 w 16278"/>
                  <a:gd name="connsiteY20" fmla="*/ 5429 h 1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278" h="14668">
                    <a:moveTo>
                      <a:pt x="10091" y="5429"/>
                    </a:moveTo>
                    <a:lnTo>
                      <a:pt x="8949" y="2096"/>
                    </a:lnTo>
                    <a:lnTo>
                      <a:pt x="8187" y="0"/>
                    </a:lnTo>
                    <a:lnTo>
                      <a:pt x="7330" y="2096"/>
                    </a:lnTo>
                    <a:lnTo>
                      <a:pt x="6188" y="5429"/>
                    </a:lnTo>
                    <a:lnTo>
                      <a:pt x="2475" y="5525"/>
                    </a:lnTo>
                    <a:lnTo>
                      <a:pt x="0" y="5525"/>
                    </a:lnTo>
                    <a:lnTo>
                      <a:pt x="1999" y="7049"/>
                    </a:lnTo>
                    <a:lnTo>
                      <a:pt x="4950" y="9144"/>
                    </a:lnTo>
                    <a:lnTo>
                      <a:pt x="3903" y="12383"/>
                    </a:lnTo>
                    <a:lnTo>
                      <a:pt x="3142" y="14668"/>
                    </a:lnTo>
                    <a:lnTo>
                      <a:pt x="5045" y="13335"/>
                    </a:lnTo>
                    <a:lnTo>
                      <a:pt x="8187" y="11335"/>
                    </a:lnTo>
                    <a:lnTo>
                      <a:pt x="11138" y="13335"/>
                    </a:lnTo>
                    <a:lnTo>
                      <a:pt x="13137" y="14668"/>
                    </a:lnTo>
                    <a:lnTo>
                      <a:pt x="12376" y="12383"/>
                    </a:lnTo>
                    <a:lnTo>
                      <a:pt x="11424" y="9144"/>
                    </a:lnTo>
                    <a:lnTo>
                      <a:pt x="14279" y="7049"/>
                    </a:lnTo>
                    <a:lnTo>
                      <a:pt x="16279" y="5525"/>
                    </a:lnTo>
                    <a:lnTo>
                      <a:pt x="13804" y="5525"/>
                    </a:lnTo>
                    <a:lnTo>
                      <a:pt x="10091" y="5429"/>
                    </a:lnTo>
                  </a:path>
                </a:pathLst>
              </a:custGeom>
              <a:solidFill>
                <a:srgbClr val="F8EB37"/>
              </a:solidFill>
              <a:ln w="9509" cap="flat">
                <a:noFill/>
                <a:prstDash val="solid"/>
                <a:miter/>
              </a:ln>
            </p:spPr>
            <p:txBody>
              <a:bodyPr rtlCol="0" anchor="ctr"/>
              <a:lstStyle/>
              <a:p>
                <a:endParaRPr lang="en-US"/>
              </a:p>
            </p:txBody>
          </p:sp>
          <p:sp>
            <p:nvSpPr>
              <p:cNvPr id="580" name="Freeform 579">
                <a:extLst>
                  <a:ext uri="{FF2B5EF4-FFF2-40B4-BE49-F238E27FC236}">
                    <a16:creationId xmlns:a16="http://schemas.microsoft.com/office/drawing/2014/main" id="{07AE56DF-2648-A449-9752-993C4C3A4E16}"/>
                  </a:ext>
                </a:extLst>
              </p:cNvPr>
              <p:cNvSpPr/>
              <p:nvPr/>
            </p:nvSpPr>
            <p:spPr>
              <a:xfrm>
                <a:off x="8025623" y="5015674"/>
                <a:ext cx="19610" cy="17525"/>
              </a:xfrm>
              <a:custGeom>
                <a:avLst/>
                <a:gdLst>
                  <a:gd name="connsiteX0" fmla="*/ 3808 w 19610"/>
                  <a:gd name="connsiteY0" fmla="*/ 17526 h 17525"/>
                  <a:gd name="connsiteX1" fmla="*/ 5902 w 19610"/>
                  <a:gd name="connsiteY1" fmla="*/ 10954 h 17525"/>
                  <a:gd name="connsiteX2" fmla="*/ 0 w 19610"/>
                  <a:gd name="connsiteY2" fmla="*/ 6667 h 17525"/>
                  <a:gd name="connsiteX3" fmla="*/ 7425 w 19610"/>
                  <a:gd name="connsiteY3" fmla="*/ 6477 h 17525"/>
                  <a:gd name="connsiteX4" fmla="*/ 9805 w 19610"/>
                  <a:gd name="connsiteY4" fmla="*/ 0 h 17525"/>
                  <a:gd name="connsiteX5" fmla="*/ 12185 w 19610"/>
                  <a:gd name="connsiteY5" fmla="*/ 6477 h 17525"/>
                  <a:gd name="connsiteX6" fmla="*/ 19610 w 19610"/>
                  <a:gd name="connsiteY6" fmla="*/ 6667 h 17525"/>
                  <a:gd name="connsiteX7" fmla="*/ 13708 w 19610"/>
                  <a:gd name="connsiteY7" fmla="*/ 10954 h 17525"/>
                  <a:gd name="connsiteX8" fmla="*/ 15803 w 19610"/>
                  <a:gd name="connsiteY8" fmla="*/ 17526 h 17525"/>
                  <a:gd name="connsiteX9" fmla="*/ 9805 w 19610"/>
                  <a:gd name="connsiteY9" fmla="*/ 13621 h 17525"/>
                  <a:gd name="connsiteX10" fmla="*/ 3808 w 19610"/>
                  <a:gd name="connsiteY10" fmla="*/ 17526 h 17525"/>
                  <a:gd name="connsiteX11" fmla="*/ 9805 w 19610"/>
                  <a:gd name="connsiteY11" fmla="*/ 12287 h 17525"/>
                  <a:gd name="connsiteX12" fmla="*/ 13803 w 19610"/>
                  <a:gd name="connsiteY12" fmla="*/ 14954 h 17525"/>
                  <a:gd name="connsiteX13" fmla="*/ 12375 w 19610"/>
                  <a:gd name="connsiteY13" fmla="*/ 10477 h 17525"/>
                  <a:gd name="connsiteX14" fmla="*/ 16374 w 19610"/>
                  <a:gd name="connsiteY14" fmla="*/ 7620 h 17525"/>
                  <a:gd name="connsiteX15" fmla="*/ 11423 w 19610"/>
                  <a:gd name="connsiteY15" fmla="*/ 7525 h 17525"/>
                  <a:gd name="connsiteX16" fmla="*/ 9805 w 19610"/>
                  <a:gd name="connsiteY16" fmla="*/ 3143 h 17525"/>
                  <a:gd name="connsiteX17" fmla="*/ 8187 w 19610"/>
                  <a:gd name="connsiteY17" fmla="*/ 7525 h 17525"/>
                  <a:gd name="connsiteX18" fmla="*/ 3237 w 19610"/>
                  <a:gd name="connsiteY18" fmla="*/ 7620 h 17525"/>
                  <a:gd name="connsiteX19" fmla="*/ 7140 w 19610"/>
                  <a:gd name="connsiteY19" fmla="*/ 10477 h 17525"/>
                  <a:gd name="connsiteX20" fmla="*/ 5712 w 19610"/>
                  <a:gd name="connsiteY20" fmla="*/ 14954 h 17525"/>
                  <a:gd name="connsiteX21" fmla="*/ 9805 w 19610"/>
                  <a:gd name="connsiteY21" fmla="*/ 12287 h 1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610" h="17525">
                    <a:moveTo>
                      <a:pt x="3808" y="17526"/>
                    </a:moveTo>
                    <a:lnTo>
                      <a:pt x="5902" y="10954"/>
                    </a:lnTo>
                    <a:lnTo>
                      <a:pt x="0" y="6667"/>
                    </a:lnTo>
                    <a:lnTo>
                      <a:pt x="7425" y="6477"/>
                    </a:lnTo>
                    <a:lnTo>
                      <a:pt x="9805" y="0"/>
                    </a:lnTo>
                    <a:lnTo>
                      <a:pt x="12185" y="6477"/>
                    </a:lnTo>
                    <a:lnTo>
                      <a:pt x="19610" y="6667"/>
                    </a:lnTo>
                    <a:lnTo>
                      <a:pt x="13708" y="10954"/>
                    </a:lnTo>
                    <a:lnTo>
                      <a:pt x="15803" y="17526"/>
                    </a:lnTo>
                    <a:lnTo>
                      <a:pt x="9805" y="13621"/>
                    </a:lnTo>
                    <a:lnTo>
                      <a:pt x="3808" y="17526"/>
                    </a:lnTo>
                    <a:close/>
                    <a:moveTo>
                      <a:pt x="9805" y="12287"/>
                    </a:moveTo>
                    <a:lnTo>
                      <a:pt x="13803" y="14954"/>
                    </a:lnTo>
                    <a:lnTo>
                      <a:pt x="12375" y="10477"/>
                    </a:lnTo>
                    <a:lnTo>
                      <a:pt x="16374" y="7620"/>
                    </a:lnTo>
                    <a:lnTo>
                      <a:pt x="11423" y="7525"/>
                    </a:lnTo>
                    <a:lnTo>
                      <a:pt x="9805" y="3143"/>
                    </a:lnTo>
                    <a:lnTo>
                      <a:pt x="8187" y="7525"/>
                    </a:lnTo>
                    <a:lnTo>
                      <a:pt x="3237" y="7620"/>
                    </a:lnTo>
                    <a:lnTo>
                      <a:pt x="7140" y="10477"/>
                    </a:lnTo>
                    <a:lnTo>
                      <a:pt x="5712" y="14954"/>
                    </a:lnTo>
                    <a:lnTo>
                      <a:pt x="9805" y="12287"/>
                    </a:lnTo>
                    <a:close/>
                  </a:path>
                </a:pathLst>
              </a:custGeom>
              <a:solidFill>
                <a:srgbClr val="F8EB37"/>
              </a:solidFill>
              <a:ln w="9509" cap="flat">
                <a:noFill/>
                <a:prstDash val="solid"/>
                <a:miter/>
              </a:ln>
            </p:spPr>
            <p:txBody>
              <a:bodyPr rtlCol="0" anchor="ctr"/>
              <a:lstStyle/>
              <a:p>
                <a:endParaRPr lang="en-US"/>
              </a:p>
            </p:txBody>
          </p:sp>
          <p:sp>
            <p:nvSpPr>
              <p:cNvPr id="581" name="Freeform 580">
                <a:extLst>
                  <a:ext uri="{FF2B5EF4-FFF2-40B4-BE49-F238E27FC236}">
                    <a16:creationId xmlns:a16="http://schemas.microsoft.com/office/drawing/2014/main" id="{97D53DEF-5ED5-5047-8A0E-FE116EA69CF6}"/>
                  </a:ext>
                </a:extLst>
              </p:cNvPr>
              <p:cNvSpPr/>
              <p:nvPr/>
            </p:nvSpPr>
            <p:spPr>
              <a:xfrm>
                <a:off x="8053515" y="5024246"/>
                <a:ext cx="16278" cy="14668"/>
              </a:xfrm>
              <a:custGeom>
                <a:avLst/>
                <a:gdLst>
                  <a:gd name="connsiteX0" fmla="*/ 10091 w 16278"/>
                  <a:gd name="connsiteY0" fmla="*/ 5429 h 14668"/>
                  <a:gd name="connsiteX1" fmla="*/ 8949 w 16278"/>
                  <a:gd name="connsiteY1" fmla="*/ 2191 h 14668"/>
                  <a:gd name="connsiteX2" fmla="*/ 8092 w 16278"/>
                  <a:gd name="connsiteY2" fmla="*/ 0 h 14668"/>
                  <a:gd name="connsiteX3" fmla="*/ 7425 w 16278"/>
                  <a:gd name="connsiteY3" fmla="*/ 2191 h 14668"/>
                  <a:gd name="connsiteX4" fmla="*/ 6188 w 16278"/>
                  <a:gd name="connsiteY4" fmla="*/ 5429 h 14668"/>
                  <a:gd name="connsiteX5" fmla="*/ 2475 w 16278"/>
                  <a:gd name="connsiteY5" fmla="*/ 5525 h 14668"/>
                  <a:gd name="connsiteX6" fmla="*/ 0 w 16278"/>
                  <a:gd name="connsiteY6" fmla="*/ 5620 h 14668"/>
                  <a:gd name="connsiteX7" fmla="*/ 1999 w 16278"/>
                  <a:gd name="connsiteY7" fmla="*/ 7049 h 14668"/>
                  <a:gd name="connsiteX8" fmla="*/ 4950 w 16278"/>
                  <a:gd name="connsiteY8" fmla="*/ 9144 h 14668"/>
                  <a:gd name="connsiteX9" fmla="*/ 3903 w 16278"/>
                  <a:gd name="connsiteY9" fmla="*/ 12383 h 14668"/>
                  <a:gd name="connsiteX10" fmla="*/ 3141 w 16278"/>
                  <a:gd name="connsiteY10" fmla="*/ 14669 h 14668"/>
                  <a:gd name="connsiteX11" fmla="*/ 8092 w 16278"/>
                  <a:gd name="connsiteY11" fmla="*/ 11335 h 14668"/>
                  <a:gd name="connsiteX12" fmla="*/ 11233 w 16278"/>
                  <a:gd name="connsiteY12" fmla="*/ 13335 h 14668"/>
                  <a:gd name="connsiteX13" fmla="*/ 13137 w 16278"/>
                  <a:gd name="connsiteY13" fmla="*/ 14669 h 14668"/>
                  <a:gd name="connsiteX14" fmla="*/ 12471 w 16278"/>
                  <a:gd name="connsiteY14" fmla="*/ 12383 h 14668"/>
                  <a:gd name="connsiteX15" fmla="*/ 11328 w 16278"/>
                  <a:gd name="connsiteY15" fmla="*/ 9144 h 14668"/>
                  <a:gd name="connsiteX16" fmla="*/ 14279 w 16278"/>
                  <a:gd name="connsiteY16" fmla="*/ 7049 h 14668"/>
                  <a:gd name="connsiteX17" fmla="*/ 16279 w 16278"/>
                  <a:gd name="connsiteY17" fmla="*/ 5620 h 14668"/>
                  <a:gd name="connsiteX18" fmla="*/ 13804 w 16278"/>
                  <a:gd name="connsiteY18" fmla="*/ 5525 h 14668"/>
                  <a:gd name="connsiteX19" fmla="*/ 10091 w 16278"/>
                  <a:gd name="connsiteY19" fmla="*/ 5429 h 1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278" h="14668">
                    <a:moveTo>
                      <a:pt x="10091" y="5429"/>
                    </a:moveTo>
                    <a:lnTo>
                      <a:pt x="8949" y="2191"/>
                    </a:lnTo>
                    <a:lnTo>
                      <a:pt x="8092" y="0"/>
                    </a:lnTo>
                    <a:lnTo>
                      <a:pt x="7425" y="2191"/>
                    </a:lnTo>
                    <a:lnTo>
                      <a:pt x="6188" y="5429"/>
                    </a:lnTo>
                    <a:lnTo>
                      <a:pt x="2475" y="5525"/>
                    </a:lnTo>
                    <a:lnTo>
                      <a:pt x="0" y="5620"/>
                    </a:lnTo>
                    <a:lnTo>
                      <a:pt x="1999" y="7049"/>
                    </a:lnTo>
                    <a:lnTo>
                      <a:pt x="4950" y="9144"/>
                    </a:lnTo>
                    <a:lnTo>
                      <a:pt x="3903" y="12383"/>
                    </a:lnTo>
                    <a:lnTo>
                      <a:pt x="3141" y="14669"/>
                    </a:lnTo>
                    <a:lnTo>
                      <a:pt x="8092" y="11335"/>
                    </a:lnTo>
                    <a:lnTo>
                      <a:pt x="11233" y="13335"/>
                    </a:lnTo>
                    <a:lnTo>
                      <a:pt x="13137" y="14669"/>
                    </a:lnTo>
                    <a:lnTo>
                      <a:pt x="12471" y="12383"/>
                    </a:lnTo>
                    <a:lnTo>
                      <a:pt x="11328" y="9144"/>
                    </a:lnTo>
                    <a:lnTo>
                      <a:pt x="14279" y="7049"/>
                    </a:lnTo>
                    <a:lnTo>
                      <a:pt x="16279" y="5620"/>
                    </a:lnTo>
                    <a:lnTo>
                      <a:pt x="13804" y="5525"/>
                    </a:lnTo>
                    <a:lnTo>
                      <a:pt x="10091" y="5429"/>
                    </a:lnTo>
                  </a:path>
                </a:pathLst>
              </a:custGeom>
              <a:solidFill>
                <a:srgbClr val="F8EB37"/>
              </a:solidFill>
              <a:ln w="9509" cap="flat">
                <a:noFill/>
                <a:prstDash val="solid"/>
                <a:miter/>
              </a:ln>
            </p:spPr>
            <p:txBody>
              <a:bodyPr rtlCol="0" anchor="ctr"/>
              <a:lstStyle/>
              <a:p>
                <a:endParaRPr lang="en-US"/>
              </a:p>
            </p:txBody>
          </p:sp>
          <p:sp>
            <p:nvSpPr>
              <p:cNvPr id="582" name="Freeform 581">
                <a:extLst>
                  <a:ext uri="{FF2B5EF4-FFF2-40B4-BE49-F238E27FC236}">
                    <a16:creationId xmlns:a16="http://schemas.microsoft.com/office/drawing/2014/main" id="{7463005E-60C0-9C46-827B-8EF357C5C85B}"/>
                  </a:ext>
                </a:extLst>
              </p:cNvPr>
              <p:cNvSpPr/>
              <p:nvPr/>
            </p:nvSpPr>
            <p:spPr>
              <a:xfrm>
                <a:off x="8051897" y="5022627"/>
                <a:ext cx="19515" cy="17525"/>
              </a:xfrm>
              <a:custGeom>
                <a:avLst/>
                <a:gdLst>
                  <a:gd name="connsiteX0" fmla="*/ 15708 w 19515"/>
                  <a:gd name="connsiteY0" fmla="*/ 17526 h 17525"/>
                  <a:gd name="connsiteX1" fmla="*/ 9710 w 19515"/>
                  <a:gd name="connsiteY1" fmla="*/ 13621 h 17525"/>
                  <a:gd name="connsiteX2" fmla="*/ 3808 w 19515"/>
                  <a:gd name="connsiteY2" fmla="*/ 17526 h 17525"/>
                  <a:gd name="connsiteX3" fmla="*/ 5902 w 19515"/>
                  <a:gd name="connsiteY3" fmla="*/ 10954 h 17525"/>
                  <a:gd name="connsiteX4" fmla="*/ 0 w 19515"/>
                  <a:gd name="connsiteY4" fmla="*/ 6667 h 17525"/>
                  <a:gd name="connsiteX5" fmla="*/ 7426 w 19515"/>
                  <a:gd name="connsiteY5" fmla="*/ 6477 h 17525"/>
                  <a:gd name="connsiteX6" fmla="*/ 9710 w 19515"/>
                  <a:gd name="connsiteY6" fmla="*/ 0 h 17525"/>
                  <a:gd name="connsiteX7" fmla="*/ 12090 w 19515"/>
                  <a:gd name="connsiteY7" fmla="*/ 6477 h 17525"/>
                  <a:gd name="connsiteX8" fmla="*/ 19515 w 19515"/>
                  <a:gd name="connsiteY8" fmla="*/ 6667 h 17525"/>
                  <a:gd name="connsiteX9" fmla="*/ 13613 w 19515"/>
                  <a:gd name="connsiteY9" fmla="*/ 10954 h 17525"/>
                  <a:gd name="connsiteX10" fmla="*/ 15708 w 19515"/>
                  <a:gd name="connsiteY10" fmla="*/ 17526 h 17525"/>
                  <a:gd name="connsiteX11" fmla="*/ 3142 w 19515"/>
                  <a:gd name="connsiteY11" fmla="*/ 7715 h 17525"/>
                  <a:gd name="connsiteX12" fmla="*/ 7140 w 19515"/>
                  <a:gd name="connsiteY12" fmla="*/ 10573 h 17525"/>
                  <a:gd name="connsiteX13" fmla="*/ 5712 w 19515"/>
                  <a:gd name="connsiteY13" fmla="*/ 15050 h 17525"/>
                  <a:gd name="connsiteX14" fmla="*/ 9710 w 19515"/>
                  <a:gd name="connsiteY14" fmla="*/ 12383 h 17525"/>
                  <a:gd name="connsiteX15" fmla="*/ 13708 w 19515"/>
                  <a:gd name="connsiteY15" fmla="*/ 15050 h 17525"/>
                  <a:gd name="connsiteX16" fmla="*/ 12280 w 19515"/>
                  <a:gd name="connsiteY16" fmla="*/ 10573 h 17525"/>
                  <a:gd name="connsiteX17" fmla="*/ 16279 w 19515"/>
                  <a:gd name="connsiteY17" fmla="*/ 7715 h 17525"/>
                  <a:gd name="connsiteX18" fmla="*/ 11328 w 19515"/>
                  <a:gd name="connsiteY18" fmla="*/ 7620 h 17525"/>
                  <a:gd name="connsiteX19" fmla="*/ 9710 w 19515"/>
                  <a:gd name="connsiteY19" fmla="*/ 3238 h 17525"/>
                  <a:gd name="connsiteX20" fmla="*/ 8092 w 19515"/>
                  <a:gd name="connsiteY20" fmla="*/ 7620 h 17525"/>
                  <a:gd name="connsiteX21" fmla="*/ 3142 w 19515"/>
                  <a:gd name="connsiteY21" fmla="*/ 7715 h 1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515" h="17525">
                    <a:moveTo>
                      <a:pt x="15708" y="17526"/>
                    </a:moveTo>
                    <a:lnTo>
                      <a:pt x="9710" y="13621"/>
                    </a:lnTo>
                    <a:lnTo>
                      <a:pt x="3808" y="17526"/>
                    </a:lnTo>
                    <a:lnTo>
                      <a:pt x="5902" y="10954"/>
                    </a:lnTo>
                    <a:lnTo>
                      <a:pt x="0" y="6667"/>
                    </a:lnTo>
                    <a:lnTo>
                      <a:pt x="7426" y="6477"/>
                    </a:lnTo>
                    <a:lnTo>
                      <a:pt x="9710" y="0"/>
                    </a:lnTo>
                    <a:lnTo>
                      <a:pt x="12090" y="6477"/>
                    </a:lnTo>
                    <a:lnTo>
                      <a:pt x="19515" y="6667"/>
                    </a:lnTo>
                    <a:lnTo>
                      <a:pt x="13613" y="10954"/>
                    </a:lnTo>
                    <a:lnTo>
                      <a:pt x="15708" y="17526"/>
                    </a:lnTo>
                    <a:close/>
                    <a:moveTo>
                      <a:pt x="3142" y="7715"/>
                    </a:moveTo>
                    <a:lnTo>
                      <a:pt x="7140" y="10573"/>
                    </a:lnTo>
                    <a:lnTo>
                      <a:pt x="5712" y="15050"/>
                    </a:lnTo>
                    <a:lnTo>
                      <a:pt x="9710" y="12383"/>
                    </a:lnTo>
                    <a:lnTo>
                      <a:pt x="13708" y="15050"/>
                    </a:lnTo>
                    <a:lnTo>
                      <a:pt x="12280" y="10573"/>
                    </a:lnTo>
                    <a:lnTo>
                      <a:pt x="16279" y="7715"/>
                    </a:lnTo>
                    <a:lnTo>
                      <a:pt x="11328" y="7620"/>
                    </a:lnTo>
                    <a:lnTo>
                      <a:pt x="9710" y="3238"/>
                    </a:lnTo>
                    <a:lnTo>
                      <a:pt x="8092" y="7620"/>
                    </a:lnTo>
                    <a:lnTo>
                      <a:pt x="3142" y="7715"/>
                    </a:lnTo>
                    <a:close/>
                  </a:path>
                </a:pathLst>
              </a:custGeom>
              <a:solidFill>
                <a:srgbClr val="F8EB37"/>
              </a:solidFill>
              <a:ln w="9509" cap="flat">
                <a:noFill/>
                <a:prstDash val="solid"/>
                <a:miter/>
              </a:ln>
            </p:spPr>
            <p:txBody>
              <a:bodyPr rtlCol="0" anchor="ctr"/>
              <a:lstStyle/>
              <a:p>
                <a:endParaRPr lang="en-US"/>
              </a:p>
            </p:txBody>
          </p:sp>
          <p:sp>
            <p:nvSpPr>
              <p:cNvPr id="583" name="Freeform 582">
                <a:extLst>
                  <a:ext uri="{FF2B5EF4-FFF2-40B4-BE49-F238E27FC236}">
                    <a16:creationId xmlns:a16="http://schemas.microsoft.com/office/drawing/2014/main" id="{765BA04B-A108-494A-98BE-57B931026557}"/>
                  </a:ext>
                </a:extLst>
              </p:cNvPr>
              <p:cNvSpPr/>
              <p:nvPr/>
            </p:nvSpPr>
            <p:spPr>
              <a:xfrm>
                <a:off x="8079599" y="5017484"/>
                <a:ext cx="16278" cy="14573"/>
              </a:xfrm>
              <a:custGeom>
                <a:avLst/>
                <a:gdLst>
                  <a:gd name="connsiteX0" fmla="*/ 10091 w 16278"/>
                  <a:gd name="connsiteY0" fmla="*/ 5334 h 14573"/>
                  <a:gd name="connsiteX1" fmla="*/ 8854 w 16278"/>
                  <a:gd name="connsiteY1" fmla="*/ 2096 h 14573"/>
                  <a:gd name="connsiteX2" fmla="*/ 8092 w 16278"/>
                  <a:gd name="connsiteY2" fmla="*/ 0 h 14573"/>
                  <a:gd name="connsiteX3" fmla="*/ 7330 w 16278"/>
                  <a:gd name="connsiteY3" fmla="*/ 2096 h 14573"/>
                  <a:gd name="connsiteX4" fmla="*/ 6188 w 16278"/>
                  <a:gd name="connsiteY4" fmla="*/ 5334 h 14573"/>
                  <a:gd name="connsiteX5" fmla="*/ 2475 w 16278"/>
                  <a:gd name="connsiteY5" fmla="*/ 5429 h 14573"/>
                  <a:gd name="connsiteX6" fmla="*/ 0 w 16278"/>
                  <a:gd name="connsiteY6" fmla="*/ 5525 h 14573"/>
                  <a:gd name="connsiteX7" fmla="*/ 1999 w 16278"/>
                  <a:gd name="connsiteY7" fmla="*/ 6953 h 14573"/>
                  <a:gd name="connsiteX8" fmla="*/ 4950 w 16278"/>
                  <a:gd name="connsiteY8" fmla="*/ 9049 h 14573"/>
                  <a:gd name="connsiteX9" fmla="*/ 3903 w 16278"/>
                  <a:gd name="connsiteY9" fmla="*/ 12383 h 14573"/>
                  <a:gd name="connsiteX10" fmla="*/ 3142 w 16278"/>
                  <a:gd name="connsiteY10" fmla="*/ 14573 h 14573"/>
                  <a:gd name="connsiteX11" fmla="*/ 5045 w 16278"/>
                  <a:gd name="connsiteY11" fmla="*/ 13335 h 14573"/>
                  <a:gd name="connsiteX12" fmla="*/ 8092 w 16278"/>
                  <a:gd name="connsiteY12" fmla="*/ 11239 h 14573"/>
                  <a:gd name="connsiteX13" fmla="*/ 11138 w 16278"/>
                  <a:gd name="connsiteY13" fmla="*/ 13335 h 14573"/>
                  <a:gd name="connsiteX14" fmla="*/ 13137 w 16278"/>
                  <a:gd name="connsiteY14" fmla="*/ 14573 h 14573"/>
                  <a:gd name="connsiteX15" fmla="*/ 12376 w 16278"/>
                  <a:gd name="connsiteY15" fmla="*/ 12383 h 14573"/>
                  <a:gd name="connsiteX16" fmla="*/ 11328 w 16278"/>
                  <a:gd name="connsiteY16" fmla="*/ 9049 h 14573"/>
                  <a:gd name="connsiteX17" fmla="*/ 14279 w 16278"/>
                  <a:gd name="connsiteY17" fmla="*/ 6953 h 14573"/>
                  <a:gd name="connsiteX18" fmla="*/ 16279 w 16278"/>
                  <a:gd name="connsiteY18" fmla="*/ 5525 h 14573"/>
                  <a:gd name="connsiteX19" fmla="*/ 13804 w 16278"/>
                  <a:gd name="connsiteY19" fmla="*/ 5429 h 14573"/>
                  <a:gd name="connsiteX20" fmla="*/ 10091 w 16278"/>
                  <a:gd name="connsiteY20" fmla="*/ 5334 h 14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278" h="14573">
                    <a:moveTo>
                      <a:pt x="10091" y="5334"/>
                    </a:moveTo>
                    <a:lnTo>
                      <a:pt x="8854" y="2096"/>
                    </a:lnTo>
                    <a:lnTo>
                      <a:pt x="8092" y="0"/>
                    </a:lnTo>
                    <a:lnTo>
                      <a:pt x="7330" y="2096"/>
                    </a:lnTo>
                    <a:lnTo>
                      <a:pt x="6188" y="5334"/>
                    </a:lnTo>
                    <a:lnTo>
                      <a:pt x="2475" y="5429"/>
                    </a:lnTo>
                    <a:lnTo>
                      <a:pt x="0" y="5525"/>
                    </a:lnTo>
                    <a:lnTo>
                      <a:pt x="1999" y="6953"/>
                    </a:lnTo>
                    <a:lnTo>
                      <a:pt x="4950" y="9049"/>
                    </a:lnTo>
                    <a:lnTo>
                      <a:pt x="3903" y="12383"/>
                    </a:lnTo>
                    <a:lnTo>
                      <a:pt x="3142" y="14573"/>
                    </a:lnTo>
                    <a:lnTo>
                      <a:pt x="5045" y="13335"/>
                    </a:lnTo>
                    <a:lnTo>
                      <a:pt x="8092" y="11239"/>
                    </a:lnTo>
                    <a:lnTo>
                      <a:pt x="11138" y="13335"/>
                    </a:lnTo>
                    <a:lnTo>
                      <a:pt x="13137" y="14573"/>
                    </a:lnTo>
                    <a:lnTo>
                      <a:pt x="12376" y="12383"/>
                    </a:lnTo>
                    <a:lnTo>
                      <a:pt x="11328" y="9049"/>
                    </a:lnTo>
                    <a:lnTo>
                      <a:pt x="14279" y="6953"/>
                    </a:lnTo>
                    <a:lnTo>
                      <a:pt x="16279" y="5525"/>
                    </a:lnTo>
                    <a:lnTo>
                      <a:pt x="13804" y="5429"/>
                    </a:lnTo>
                    <a:lnTo>
                      <a:pt x="10091" y="5334"/>
                    </a:lnTo>
                  </a:path>
                </a:pathLst>
              </a:custGeom>
              <a:solidFill>
                <a:srgbClr val="F8EB37"/>
              </a:solidFill>
              <a:ln w="9509" cap="flat">
                <a:noFill/>
                <a:prstDash val="solid"/>
                <a:miter/>
              </a:ln>
            </p:spPr>
            <p:txBody>
              <a:bodyPr rtlCol="0" anchor="ctr"/>
              <a:lstStyle/>
              <a:p>
                <a:endParaRPr lang="en-US"/>
              </a:p>
            </p:txBody>
          </p:sp>
          <p:sp>
            <p:nvSpPr>
              <p:cNvPr id="584" name="Freeform 583">
                <a:extLst>
                  <a:ext uri="{FF2B5EF4-FFF2-40B4-BE49-F238E27FC236}">
                    <a16:creationId xmlns:a16="http://schemas.microsoft.com/office/drawing/2014/main" id="{AD099AA0-647C-A246-86B2-1B198E45EEBF}"/>
                  </a:ext>
                </a:extLst>
              </p:cNvPr>
              <p:cNvSpPr/>
              <p:nvPr/>
            </p:nvSpPr>
            <p:spPr>
              <a:xfrm>
                <a:off x="8077981" y="5015769"/>
                <a:ext cx="19610" cy="17525"/>
              </a:xfrm>
              <a:custGeom>
                <a:avLst/>
                <a:gdLst>
                  <a:gd name="connsiteX0" fmla="*/ 3808 w 19610"/>
                  <a:gd name="connsiteY0" fmla="*/ 17526 h 17525"/>
                  <a:gd name="connsiteX1" fmla="*/ 5902 w 19610"/>
                  <a:gd name="connsiteY1" fmla="*/ 10954 h 17525"/>
                  <a:gd name="connsiteX2" fmla="*/ 0 w 19610"/>
                  <a:gd name="connsiteY2" fmla="*/ 6667 h 17525"/>
                  <a:gd name="connsiteX3" fmla="*/ 7425 w 19610"/>
                  <a:gd name="connsiteY3" fmla="*/ 6477 h 17525"/>
                  <a:gd name="connsiteX4" fmla="*/ 9805 w 19610"/>
                  <a:gd name="connsiteY4" fmla="*/ 0 h 17525"/>
                  <a:gd name="connsiteX5" fmla="*/ 12185 w 19610"/>
                  <a:gd name="connsiteY5" fmla="*/ 6477 h 17525"/>
                  <a:gd name="connsiteX6" fmla="*/ 19610 w 19610"/>
                  <a:gd name="connsiteY6" fmla="*/ 6667 h 17525"/>
                  <a:gd name="connsiteX7" fmla="*/ 13708 w 19610"/>
                  <a:gd name="connsiteY7" fmla="*/ 10954 h 17525"/>
                  <a:gd name="connsiteX8" fmla="*/ 15803 w 19610"/>
                  <a:gd name="connsiteY8" fmla="*/ 17526 h 17525"/>
                  <a:gd name="connsiteX9" fmla="*/ 9901 w 19610"/>
                  <a:gd name="connsiteY9" fmla="*/ 13621 h 17525"/>
                  <a:gd name="connsiteX10" fmla="*/ 3808 w 19610"/>
                  <a:gd name="connsiteY10" fmla="*/ 17526 h 17525"/>
                  <a:gd name="connsiteX11" fmla="*/ 9710 w 19610"/>
                  <a:gd name="connsiteY11" fmla="*/ 12383 h 17525"/>
                  <a:gd name="connsiteX12" fmla="*/ 13708 w 19610"/>
                  <a:gd name="connsiteY12" fmla="*/ 15050 h 17525"/>
                  <a:gd name="connsiteX13" fmla="*/ 12280 w 19610"/>
                  <a:gd name="connsiteY13" fmla="*/ 10573 h 17525"/>
                  <a:gd name="connsiteX14" fmla="*/ 16183 w 19610"/>
                  <a:gd name="connsiteY14" fmla="*/ 7715 h 17525"/>
                  <a:gd name="connsiteX15" fmla="*/ 11233 w 19610"/>
                  <a:gd name="connsiteY15" fmla="*/ 7620 h 17525"/>
                  <a:gd name="connsiteX16" fmla="*/ 9615 w 19610"/>
                  <a:gd name="connsiteY16" fmla="*/ 3238 h 17525"/>
                  <a:gd name="connsiteX17" fmla="*/ 7996 w 19610"/>
                  <a:gd name="connsiteY17" fmla="*/ 7620 h 17525"/>
                  <a:gd name="connsiteX18" fmla="*/ 3046 w 19610"/>
                  <a:gd name="connsiteY18" fmla="*/ 7715 h 17525"/>
                  <a:gd name="connsiteX19" fmla="*/ 6949 w 19610"/>
                  <a:gd name="connsiteY19" fmla="*/ 10573 h 17525"/>
                  <a:gd name="connsiteX20" fmla="*/ 5521 w 19610"/>
                  <a:gd name="connsiteY20" fmla="*/ 15050 h 17525"/>
                  <a:gd name="connsiteX21" fmla="*/ 9710 w 19610"/>
                  <a:gd name="connsiteY21" fmla="*/ 12383 h 1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610" h="17525">
                    <a:moveTo>
                      <a:pt x="3808" y="17526"/>
                    </a:moveTo>
                    <a:lnTo>
                      <a:pt x="5902" y="10954"/>
                    </a:lnTo>
                    <a:lnTo>
                      <a:pt x="0" y="6667"/>
                    </a:lnTo>
                    <a:lnTo>
                      <a:pt x="7425" y="6477"/>
                    </a:lnTo>
                    <a:lnTo>
                      <a:pt x="9805" y="0"/>
                    </a:lnTo>
                    <a:lnTo>
                      <a:pt x="12185" y="6477"/>
                    </a:lnTo>
                    <a:lnTo>
                      <a:pt x="19610" y="6667"/>
                    </a:lnTo>
                    <a:lnTo>
                      <a:pt x="13708" y="10954"/>
                    </a:lnTo>
                    <a:lnTo>
                      <a:pt x="15803" y="17526"/>
                    </a:lnTo>
                    <a:lnTo>
                      <a:pt x="9901" y="13621"/>
                    </a:lnTo>
                    <a:lnTo>
                      <a:pt x="3808" y="17526"/>
                    </a:lnTo>
                    <a:close/>
                    <a:moveTo>
                      <a:pt x="9710" y="12383"/>
                    </a:moveTo>
                    <a:lnTo>
                      <a:pt x="13708" y="15050"/>
                    </a:lnTo>
                    <a:lnTo>
                      <a:pt x="12280" y="10573"/>
                    </a:lnTo>
                    <a:lnTo>
                      <a:pt x="16183" y="7715"/>
                    </a:lnTo>
                    <a:lnTo>
                      <a:pt x="11233" y="7620"/>
                    </a:lnTo>
                    <a:lnTo>
                      <a:pt x="9615" y="3238"/>
                    </a:lnTo>
                    <a:lnTo>
                      <a:pt x="7996" y="7620"/>
                    </a:lnTo>
                    <a:lnTo>
                      <a:pt x="3046" y="7715"/>
                    </a:lnTo>
                    <a:lnTo>
                      <a:pt x="6949" y="10573"/>
                    </a:lnTo>
                    <a:lnTo>
                      <a:pt x="5521" y="15050"/>
                    </a:lnTo>
                    <a:lnTo>
                      <a:pt x="9710" y="12383"/>
                    </a:lnTo>
                    <a:close/>
                  </a:path>
                </a:pathLst>
              </a:custGeom>
              <a:solidFill>
                <a:srgbClr val="F8EB37"/>
              </a:solidFill>
              <a:ln w="9509" cap="flat">
                <a:noFill/>
                <a:prstDash val="solid"/>
                <a:miter/>
              </a:ln>
            </p:spPr>
            <p:txBody>
              <a:bodyPr rtlCol="0" anchor="ctr"/>
              <a:lstStyle/>
              <a:p>
                <a:endParaRPr lang="en-US"/>
              </a:p>
            </p:txBody>
          </p:sp>
          <p:sp>
            <p:nvSpPr>
              <p:cNvPr id="585" name="Freeform 584">
                <a:extLst>
                  <a:ext uri="{FF2B5EF4-FFF2-40B4-BE49-F238E27FC236}">
                    <a16:creationId xmlns:a16="http://schemas.microsoft.com/office/drawing/2014/main" id="{D031E0C0-1CF1-AE43-8FDE-608F554E032E}"/>
                  </a:ext>
                </a:extLst>
              </p:cNvPr>
              <p:cNvSpPr/>
              <p:nvPr/>
            </p:nvSpPr>
            <p:spPr>
              <a:xfrm>
                <a:off x="8098543" y="4998624"/>
                <a:ext cx="16278" cy="14668"/>
              </a:xfrm>
              <a:custGeom>
                <a:avLst/>
                <a:gdLst>
                  <a:gd name="connsiteX0" fmla="*/ 10091 w 16278"/>
                  <a:gd name="connsiteY0" fmla="*/ 5429 h 14668"/>
                  <a:gd name="connsiteX1" fmla="*/ 8853 w 16278"/>
                  <a:gd name="connsiteY1" fmla="*/ 2191 h 14668"/>
                  <a:gd name="connsiteX2" fmla="*/ 8091 w 16278"/>
                  <a:gd name="connsiteY2" fmla="*/ 0 h 14668"/>
                  <a:gd name="connsiteX3" fmla="*/ 6188 w 16278"/>
                  <a:gd name="connsiteY3" fmla="*/ 5429 h 14668"/>
                  <a:gd name="connsiteX4" fmla="*/ 2475 w 16278"/>
                  <a:gd name="connsiteY4" fmla="*/ 5525 h 14668"/>
                  <a:gd name="connsiteX5" fmla="*/ 0 w 16278"/>
                  <a:gd name="connsiteY5" fmla="*/ 5525 h 14668"/>
                  <a:gd name="connsiteX6" fmla="*/ 1999 w 16278"/>
                  <a:gd name="connsiteY6" fmla="*/ 7049 h 14668"/>
                  <a:gd name="connsiteX7" fmla="*/ 4855 w 16278"/>
                  <a:gd name="connsiteY7" fmla="*/ 9144 h 14668"/>
                  <a:gd name="connsiteX8" fmla="*/ 3808 w 16278"/>
                  <a:gd name="connsiteY8" fmla="*/ 12383 h 14668"/>
                  <a:gd name="connsiteX9" fmla="*/ 3141 w 16278"/>
                  <a:gd name="connsiteY9" fmla="*/ 14669 h 14668"/>
                  <a:gd name="connsiteX10" fmla="*/ 5045 w 16278"/>
                  <a:gd name="connsiteY10" fmla="*/ 13335 h 14668"/>
                  <a:gd name="connsiteX11" fmla="*/ 8091 w 16278"/>
                  <a:gd name="connsiteY11" fmla="*/ 11335 h 14668"/>
                  <a:gd name="connsiteX12" fmla="*/ 11138 w 16278"/>
                  <a:gd name="connsiteY12" fmla="*/ 13335 h 14668"/>
                  <a:gd name="connsiteX13" fmla="*/ 13137 w 16278"/>
                  <a:gd name="connsiteY13" fmla="*/ 14669 h 14668"/>
                  <a:gd name="connsiteX14" fmla="*/ 12375 w 16278"/>
                  <a:gd name="connsiteY14" fmla="*/ 12383 h 14668"/>
                  <a:gd name="connsiteX15" fmla="*/ 11328 w 16278"/>
                  <a:gd name="connsiteY15" fmla="*/ 9144 h 14668"/>
                  <a:gd name="connsiteX16" fmla="*/ 14279 w 16278"/>
                  <a:gd name="connsiteY16" fmla="*/ 7049 h 14668"/>
                  <a:gd name="connsiteX17" fmla="*/ 16279 w 16278"/>
                  <a:gd name="connsiteY17" fmla="*/ 5525 h 14668"/>
                  <a:gd name="connsiteX18" fmla="*/ 13803 w 16278"/>
                  <a:gd name="connsiteY18" fmla="*/ 5525 h 14668"/>
                  <a:gd name="connsiteX19" fmla="*/ 10091 w 16278"/>
                  <a:gd name="connsiteY19" fmla="*/ 5429 h 1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278" h="14668">
                    <a:moveTo>
                      <a:pt x="10091" y="5429"/>
                    </a:moveTo>
                    <a:lnTo>
                      <a:pt x="8853" y="2191"/>
                    </a:lnTo>
                    <a:lnTo>
                      <a:pt x="8091" y="0"/>
                    </a:lnTo>
                    <a:lnTo>
                      <a:pt x="6188" y="5429"/>
                    </a:lnTo>
                    <a:lnTo>
                      <a:pt x="2475" y="5525"/>
                    </a:lnTo>
                    <a:lnTo>
                      <a:pt x="0" y="5525"/>
                    </a:lnTo>
                    <a:lnTo>
                      <a:pt x="1999" y="7049"/>
                    </a:lnTo>
                    <a:lnTo>
                      <a:pt x="4855" y="9144"/>
                    </a:lnTo>
                    <a:lnTo>
                      <a:pt x="3808" y="12383"/>
                    </a:lnTo>
                    <a:lnTo>
                      <a:pt x="3141" y="14669"/>
                    </a:lnTo>
                    <a:lnTo>
                      <a:pt x="5045" y="13335"/>
                    </a:lnTo>
                    <a:lnTo>
                      <a:pt x="8091" y="11335"/>
                    </a:lnTo>
                    <a:lnTo>
                      <a:pt x="11138" y="13335"/>
                    </a:lnTo>
                    <a:lnTo>
                      <a:pt x="13137" y="14669"/>
                    </a:lnTo>
                    <a:lnTo>
                      <a:pt x="12375" y="12383"/>
                    </a:lnTo>
                    <a:lnTo>
                      <a:pt x="11328" y="9144"/>
                    </a:lnTo>
                    <a:lnTo>
                      <a:pt x="14279" y="7049"/>
                    </a:lnTo>
                    <a:lnTo>
                      <a:pt x="16279" y="5525"/>
                    </a:lnTo>
                    <a:lnTo>
                      <a:pt x="13803" y="5525"/>
                    </a:lnTo>
                    <a:lnTo>
                      <a:pt x="10091" y="5429"/>
                    </a:lnTo>
                  </a:path>
                </a:pathLst>
              </a:custGeom>
              <a:solidFill>
                <a:srgbClr val="F8EB37"/>
              </a:solidFill>
              <a:ln w="9509" cap="flat">
                <a:noFill/>
                <a:prstDash val="solid"/>
                <a:miter/>
              </a:ln>
            </p:spPr>
            <p:txBody>
              <a:bodyPr rtlCol="0" anchor="ctr"/>
              <a:lstStyle/>
              <a:p>
                <a:endParaRPr lang="en-US"/>
              </a:p>
            </p:txBody>
          </p:sp>
          <p:sp>
            <p:nvSpPr>
              <p:cNvPr id="586" name="Freeform 585">
                <a:extLst>
                  <a:ext uri="{FF2B5EF4-FFF2-40B4-BE49-F238E27FC236}">
                    <a16:creationId xmlns:a16="http://schemas.microsoft.com/office/drawing/2014/main" id="{2D3620D8-EB63-5347-B53E-16B5CFBFF78A}"/>
                  </a:ext>
                </a:extLst>
              </p:cNvPr>
              <p:cNvSpPr/>
              <p:nvPr/>
            </p:nvSpPr>
            <p:spPr>
              <a:xfrm>
                <a:off x="8096925" y="4997195"/>
                <a:ext cx="19610" cy="17335"/>
              </a:xfrm>
              <a:custGeom>
                <a:avLst/>
                <a:gdLst>
                  <a:gd name="connsiteX0" fmla="*/ 15707 w 19610"/>
                  <a:gd name="connsiteY0" fmla="*/ 17336 h 17335"/>
                  <a:gd name="connsiteX1" fmla="*/ 9710 w 19610"/>
                  <a:gd name="connsiteY1" fmla="*/ 13430 h 17335"/>
                  <a:gd name="connsiteX2" fmla="*/ 3808 w 19610"/>
                  <a:gd name="connsiteY2" fmla="*/ 17336 h 17335"/>
                  <a:gd name="connsiteX3" fmla="*/ 5902 w 19610"/>
                  <a:gd name="connsiteY3" fmla="*/ 10763 h 17335"/>
                  <a:gd name="connsiteX4" fmla="*/ 0 w 19610"/>
                  <a:gd name="connsiteY4" fmla="*/ 6477 h 17335"/>
                  <a:gd name="connsiteX5" fmla="*/ 7425 w 19610"/>
                  <a:gd name="connsiteY5" fmla="*/ 6382 h 17335"/>
                  <a:gd name="connsiteX6" fmla="*/ 9805 w 19610"/>
                  <a:gd name="connsiteY6" fmla="*/ 0 h 17335"/>
                  <a:gd name="connsiteX7" fmla="*/ 12185 w 19610"/>
                  <a:gd name="connsiteY7" fmla="*/ 6382 h 17335"/>
                  <a:gd name="connsiteX8" fmla="*/ 19610 w 19610"/>
                  <a:gd name="connsiteY8" fmla="*/ 6477 h 17335"/>
                  <a:gd name="connsiteX9" fmla="*/ 13708 w 19610"/>
                  <a:gd name="connsiteY9" fmla="*/ 10763 h 17335"/>
                  <a:gd name="connsiteX10" fmla="*/ 15707 w 19610"/>
                  <a:gd name="connsiteY10" fmla="*/ 17336 h 17335"/>
                  <a:gd name="connsiteX11" fmla="*/ 3237 w 19610"/>
                  <a:gd name="connsiteY11" fmla="*/ 7525 h 17335"/>
                  <a:gd name="connsiteX12" fmla="*/ 7140 w 19610"/>
                  <a:gd name="connsiteY12" fmla="*/ 10382 h 17335"/>
                  <a:gd name="connsiteX13" fmla="*/ 5712 w 19610"/>
                  <a:gd name="connsiteY13" fmla="*/ 14859 h 17335"/>
                  <a:gd name="connsiteX14" fmla="*/ 9710 w 19610"/>
                  <a:gd name="connsiteY14" fmla="*/ 12192 h 17335"/>
                  <a:gd name="connsiteX15" fmla="*/ 13708 w 19610"/>
                  <a:gd name="connsiteY15" fmla="*/ 14859 h 17335"/>
                  <a:gd name="connsiteX16" fmla="*/ 12280 w 19610"/>
                  <a:gd name="connsiteY16" fmla="*/ 10382 h 17335"/>
                  <a:gd name="connsiteX17" fmla="*/ 16279 w 19610"/>
                  <a:gd name="connsiteY17" fmla="*/ 7525 h 17335"/>
                  <a:gd name="connsiteX18" fmla="*/ 11328 w 19610"/>
                  <a:gd name="connsiteY18" fmla="*/ 7429 h 17335"/>
                  <a:gd name="connsiteX19" fmla="*/ 9710 w 19610"/>
                  <a:gd name="connsiteY19" fmla="*/ 3048 h 17335"/>
                  <a:gd name="connsiteX20" fmla="*/ 8092 w 19610"/>
                  <a:gd name="connsiteY20" fmla="*/ 7429 h 17335"/>
                  <a:gd name="connsiteX21" fmla="*/ 3237 w 19610"/>
                  <a:gd name="connsiteY21" fmla="*/ 7525 h 17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610" h="17335">
                    <a:moveTo>
                      <a:pt x="15707" y="17336"/>
                    </a:moveTo>
                    <a:lnTo>
                      <a:pt x="9710" y="13430"/>
                    </a:lnTo>
                    <a:lnTo>
                      <a:pt x="3808" y="17336"/>
                    </a:lnTo>
                    <a:lnTo>
                      <a:pt x="5902" y="10763"/>
                    </a:lnTo>
                    <a:lnTo>
                      <a:pt x="0" y="6477"/>
                    </a:lnTo>
                    <a:lnTo>
                      <a:pt x="7425" y="6382"/>
                    </a:lnTo>
                    <a:lnTo>
                      <a:pt x="9805" y="0"/>
                    </a:lnTo>
                    <a:lnTo>
                      <a:pt x="12185" y="6382"/>
                    </a:lnTo>
                    <a:lnTo>
                      <a:pt x="19610" y="6477"/>
                    </a:lnTo>
                    <a:lnTo>
                      <a:pt x="13708" y="10763"/>
                    </a:lnTo>
                    <a:lnTo>
                      <a:pt x="15707" y="17336"/>
                    </a:lnTo>
                    <a:close/>
                    <a:moveTo>
                      <a:pt x="3237" y="7525"/>
                    </a:moveTo>
                    <a:lnTo>
                      <a:pt x="7140" y="10382"/>
                    </a:lnTo>
                    <a:lnTo>
                      <a:pt x="5712" y="14859"/>
                    </a:lnTo>
                    <a:lnTo>
                      <a:pt x="9710" y="12192"/>
                    </a:lnTo>
                    <a:lnTo>
                      <a:pt x="13708" y="14859"/>
                    </a:lnTo>
                    <a:lnTo>
                      <a:pt x="12280" y="10382"/>
                    </a:lnTo>
                    <a:lnTo>
                      <a:pt x="16279" y="7525"/>
                    </a:lnTo>
                    <a:lnTo>
                      <a:pt x="11328" y="7429"/>
                    </a:lnTo>
                    <a:lnTo>
                      <a:pt x="9710" y="3048"/>
                    </a:lnTo>
                    <a:lnTo>
                      <a:pt x="8092" y="7429"/>
                    </a:lnTo>
                    <a:lnTo>
                      <a:pt x="3237" y="7525"/>
                    </a:lnTo>
                    <a:close/>
                  </a:path>
                </a:pathLst>
              </a:custGeom>
              <a:solidFill>
                <a:srgbClr val="F8EB37"/>
              </a:solidFill>
              <a:ln w="9509" cap="flat">
                <a:noFill/>
                <a:prstDash val="solid"/>
                <a:miter/>
              </a:ln>
            </p:spPr>
            <p:txBody>
              <a:bodyPr rtlCol="0" anchor="ctr"/>
              <a:lstStyle/>
              <a:p>
                <a:endParaRPr lang="en-US"/>
              </a:p>
            </p:txBody>
          </p:sp>
          <p:grpSp>
            <p:nvGrpSpPr>
              <p:cNvPr id="587" name="Graphic 76">
                <a:extLst>
                  <a:ext uri="{FF2B5EF4-FFF2-40B4-BE49-F238E27FC236}">
                    <a16:creationId xmlns:a16="http://schemas.microsoft.com/office/drawing/2014/main" id="{13A8B36B-E701-ED46-9039-B6F6E9576727}"/>
                  </a:ext>
                </a:extLst>
              </p:cNvPr>
              <p:cNvGrpSpPr/>
              <p:nvPr/>
            </p:nvGrpSpPr>
            <p:grpSpPr>
              <a:xfrm>
                <a:off x="8206877" y="4909375"/>
                <a:ext cx="365840" cy="45338"/>
                <a:chOff x="8206877" y="4909375"/>
                <a:chExt cx="365840" cy="45338"/>
              </a:xfrm>
              <a:solidFill>
                <a:srgbClr val="23509E"/>
              </a:solidFill>
            </p:grpSpPr>
            <p:sp>
              <p:nvSpPr>
                <p:cNvPr id="625" name="Freeform 624">
                  <a:extLst>
                    <a:ext uri="{FF2B5EF4-FFF2-40B4-BE49-F238E27FC236}">
                      <a16:creationId xmlns:a16="http://schemas.microsoft.com/office/drawing/2014/main" id="{61C7E695-3510-7C43-A392-7EB74BC0B101}"/>
                    </a:ext>
                  </a:extLst>
                </p:cNvPr>
                <p:cNvSpPr/>
                <p:nvPr/>
              </p:nvSpPr>
              <p:spPr>
                <a:xfrm>
                  <a:off x="8206877" y="4909375"/>
                  <a:ext cx="30462" cy="35718"/>
                </a:xfrm>
                <a:custGeom>
                  <a:avLst/>
                  <a:gdLst>
                    <a:gd name="connsiteX0" fmla="*/ 25893 w 30462"/>
                    <a:gd name="connsiteY0" fmla="*/ 23050 h 35718"/>
                    <a:gd name="connsiteX1" fmla="*/ 30463 w 30462"/>
                    <a:gd name="connsiteY1" fmla="*/ 24194 h 35718"/>
                    <a:gd name="connsiteX2" fmla="*/ 25322 w 30462"/>
                    <a:gd name="connsiteY2" fmla="*/ 32766 h 35718"/>
                    <a:gd name="connsiteX3" fmla="*/ 16183 w 30462"/>
                    <a:gd name="connsiteY3" fmla="*/ 35719 h 35718"/>
                    <a:gd name="connsiteX4" fmla="*/ 7140 w 30462"/>
                    <a:gd name="connsiteY4" fmla="*/ 33433 h 35718"/>
                    <a:gd name="connsiteX5" fmla="*/ 1808 w 30462"/>
                    <a:gd name="connsiteY5" fmla="*/ 26861 h 35718"/>
                    <a:gd name="connsiteX6" fmla="*/ 0 w 30462"/>
                    <a:gd name="connsiteY6" fmla="*/ 17621 h 35718"/>
                    <a:gd name="connsiteX7" fmla="*/ 2094 w 30462"/>
                    <a:gd name="connsiteY7" fmla="*/ 8192 h 35718"/>
                    <a:gd name="connsiteX8" fmla="*/ 7996 w 30462"/>
                    <a:gd name="connsiteY8" fmla="*/ 2096 h 35718"/>
                    <a:gd name="connsiteX9" fmla="*/ 16374 w 30462"/>
                    <a:gd name="connsiteY9" fmla="*/ 0 h 35718"/>
                    <a:gd name="connsiteX10" fmla="*/ 25132 w 30462"/>
                    <a:gd name="connsiteY10" fmla="*/ 2667 h 35718"/>
                    <a:gd name="connsiteX11" fmla="*/ 30082 w 30462"/>
                    <a:gd name="connsiteY11" fmla="*/ 10096 h 35718"/>
                    <a:gd name="connsiteX12" fmla="*/ 25608 w 30462"/>
                    <a:gd name="connsiteY12" fmla="*/ 11144 h 35718"/>
                    <a:gd name="connsiteX13" fmla="*/ 22085 w 30462"/>
                    <a:gd name="connsiteY13" fmla="*/ 5620 h 35718"/>
                    <a:gd name="connsiteX14" fmla="*/ 16374 w 30462"/>
                    <a:gd name="connsiteY14" fmla="*/ 3905 h 35718"/>
                    <a:gd name="connsiteX15" fmla="*/ 9710 w 30462"/>
                    <a:gd name="connsiteY15" fmla="*/ 5810 h 35718"/>
                    <a:gd name="connsiteX16" fmla="*/ 5997 w 30462"/>
                    <a:gd name="connsiteY16" fmla="*/ 10954 h 35718"/>
                    <a:gd name="connsiteX17" fmla="*/ 4950 w 30462"/>
                    <a:gd name="connsiteY17" fmla="*/ 17621 h 35718"/>
                    <a:gd name="connsiteX18" fmla="*/ 6188 w 30462"/>
                    <a:gd name="connsiteY18" fmla="*/ 25337 h 35718"/>
                    <a:gd name="connsiteX19" fmla="*/ 10186 w 30462"/>
                    <a:gd name="connsiteY19" fmla="*/ 30290 h 35718"/>
                    <a:gd name="connsiteX20" fmla="*/ 16088 w 30462"/>
                    <a:gd name="connsiteY20" fmla="*/ 31909 h 35718"/>
                    <a:gd name="connsiteX21" fmla="*/ 22562 w 30462"/>
                    <a:gd name="connsiteY21" fmla="*/ 29718 h 35718"/>
                    <a:gd name="connsiteX22" fmla="*/ 25893 w 30462"/>
                    <a:gd name="connsiteY22" fmla="*/ 23050 h 35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0462" h="35718">
                      <a:moveTo>
                        <a:pt x="25893" y="23050"/>
                      </a:moveTo>
                      <a:lnTo>
                        <a:pt x="30463" y="24194"/>
                      </a:lnTo>
                      <a:cubicBezTo>
                        <a:pt x="29511" y="27908"/>
                        <a:pt x="27797" y="30861"/>
                        <a:pt x="25322" y="32766"/>
                      </a:cubicBezTo>
                      <a:cubicBezTo>
                        <a:pt x="22847" y="34766"/>
                        <a:pt x="19801" y="35719"/>
                        <a:pt x="16183" y="35719"/>
                      </a:cubicBezTo>
                      <a:cubicBezTo>
                        <a:pt x="12471" y="35719"/>
                        <a:pt x="9424" y="34957"/>
                        <a:pt x="7140" y="33433"/>
                      </a:cubicBezTo>
                      <a:cubicBezTo>
                        <a:pt x="4760" y="31909"/>
                        <a:pt x="3046" y="29718"/>
                        <a:pt x="1808" y="26861"/>
                      </a:cubicBezTo>
                      <a:cubicBezTo>
                        <a:pt x="571" y="24003"/>
                        <a:pt x="0" y="20860"/>
                        <a:pt x="0" y="17621"/>
                      </a:cubicBezTo>
                      <a:cubicBezTo>
                        <a:pt x="0" y="14002"/>
                        <a:pt x="666" y="10858"/>
                        <a:pt x="2094" y="8192"/>
                      </a:cubicBezTo>
                      <a:cubicBezTo>
                        <a:pt x="3427" y="5525"/>
                        <a:pt x="5426" y="3429"/>
                        <a:pt x="7996" y="2096"/>
                      </a:cubicBezTo>
                      <a:cubicBezTo>
                        <a:pt x="10567" y="667"/>
                        <a:pt x="13327" y="0"/>
                        <a:pt x="16374" y="0"/>
                      </a:cubicBezTo>
                      <a:cubicBezTo>
                        <a:pt x="19801" y="0"/>
                        <a:pt x="22752" y="857"/>
                        <a:pt x="25132" y="2667"/>
                      </a:cubicBezTo>
                      <a:cubicBezTo>
                        <a:pt x="27512" y="4382"/>
                        <a:pt x="29130" y="6858"/>
                        <a:pt x="30082" y="10096"/>
                      </a:cubicBezTo>
                      <a:lnTo>
                        <a:pt x="25608" y="11144"/>
                      </a:lnTo>
                      <a:cubicBezTo>
                        <a:pt x="24846" y="8668"/>
                        <a:pt x="23609" y="6763"/>
                        <a:pt x="22085" y="5620"/>
                      </a:cubicBezTo>
                      <a:cubicBezTo>
                        <a:pt x="20562" y="4477"/>
                        <a:pt x="18658" y="3905"/>
                        <a:pt x="16374" y="3905"/>
                      </a:cubicBezTo>
                      <a:cubicBezTo>
                        <a:pt x="13708" y="3905"/>
                        <a:pt x="11519" y="4572"/>
                        <a:pt x="9710" y="5810"/>
                      </a:cubicBezTo>
                      <a:cubicBezTo>
                        <a:pt x="7901" y="7049"/>
                        <a:pt x="6664" y="8763"/>
                        <a:pt x="5997" y="10954"/>
                      </a:cubicBezTo>
                      <a:cubicBezTo>
                        <a:pt x="5236" y="13145"/>
                        <a:pt x="4950" y="15335"/>
                        <a:pt x="4950" y="17621"/>
                      </a:cubicBezTo>
                      <a:cubicBezTo>
                        <a:pt x="4950" y="20574"/>
                        <a:pt x="5331" y="23146"/>
                        <a:pt x="6188" y="25337"/>
                      </a:cubicBezTo>
                      <a:cubicBezTo>
                        <a:pt x="7044" y="27527"/>
                        <a:pt x="8377" y="29146"/>
                        <a:pt x="10186" y="30290"/>
                      </a:cubicBezTo>
                      <a:cubicBezTo>
                        <a:pt x="11995" y="31337"/>
                        <a:pt x="13994" y="31909"/>
                        <a:pt x="16088" y="31909"/>
                      </a:cubicBezTo>
                      <a:cubicBezTo>
                        <a:pt x="18658" y="31909"/>
                        <a:pt x="20848" y="31147"/>
                        <a:pt x="22562" y="29718"/>
                      </a:cubicBezTo>
                      <a:cubicBezTo>
                        <a:pt x="24085" y="28194"/>
                        <a:pt x="25227" y="26003"/>
                        <a:pt x="25893" y="23050"/>
                      </a:cubicBezTo>
                      <a:close/>
                    </a:path>
                  </a:pathLst>
                </a:custGeom>
                <a:solidFill>
                  <a:srgbClr val="23509E"/>
                </a:solidFill>
                <a:ln w="9509" cap="flat">
                  <a:noFill/>
                  <a:prstDash val="solid"/>
                  <a:miter/>
                </a:ln>
              </p:spPr>
              <p:txBody>
                <a:bodyPr rtlCol="0" anchor="ctr"/>
                <a:lstStyle/>
                <a:p>
                  <a:endParaRPr lang="en-US"/>
                </a:p>
              </p:txBody>
            </p:sp>
            <p:sp>
              <p:nvSpPr>
                <p:cNvPr id="626" name="Freeform 625">
                  <a:extLst>
                    <a:ext uri="{FF2B5EF4-FFF2-40B4-BE49-F238E27FC236}">
                      <a16:creationId xmlns:a16="http://schemas.microsoft.com/office/drawing/2014/main" id="{B3B6C7EB-F59E-9749-9DA7-5E2630F975FF}"/>
                    </a:ext>
                  </a:extLst>
                </p:cNvPr>
                <p:cNvSpPr/>
                <p:nvPr/>
              </p:nvSpPr>
              <p:spPr>
                <a:xfrm>
                  <a:off x="8240862" y="4918995"/>
                  <a:ext cx="23513" cy="26193"/>
                </a:xfrm>
                <a:custGeom>
                  <a:avLst/>
                  <a:gdLst>
                    <a:gd name="connsiteX0" fmla="*/ 0 w 23513"/>
                    <a:gd name="connsiteY0" fmla="*/ 13049 h 26193"/>
                    <a:gd name="connsiteX1" fmla="*/ 3903 w 23513"/>
                    <a:gd name="connsiteY1" fmla="*/ 2762 h 26193"/>
                    <a:gd name="connsiteX2" fmla="*/ 11805 w 23513"/>
                    <a:gd name="connsiteY2" fmla="*/ 0 h 26193"/>
                    <a:gd name="connsiteX3" fmla="*/ 20277 w 23513"/>
                    <a:gd name="connsiteY3" fmla="*/ 3429 h 26193"/>
                    <a:gd name="connsiteX4" fmla="*/ 23514 w 23513"/>
                    <a:gd name="connsiteY4" fmla="*/ 12764 h 26193"/>
                    <a:gd name="connsiteX5" fmla="*/ 22086 w 23513"/>
                    <a:gd name="connsiteY5" fmla="*/ 20384 h 26193"/>
                    <a:gd name="connsiteX6" fmla="*/ 17897 w 23513"/>
                    <a:gd name="connsiteY6" fmla="*/ 24670 h 26193"/>
                    <a:gd name="connsiteX7" fmla="*/ 11900 w 23513"/>
                    <a:gd name="connsiteY7" fmla="*/ 26194 h 26193"/>
                    <a:gd name="connsiteX8" fmla="*/ 3427 w 23513"/>
                    <a:gd name="connsiteY8" fmla="*/ 22860 h 26193"/>
                    <a:gd name="connsiteX9" fmla="*/ 0 w 23513"/>
                    <a:gd name="connsiteY9" fmla="*/ 13049 h 26193"/>
                    <a:gd name="connsiteX10" fmla="*/ 4379 w 23513"/>
                    <a:gd name="connsiteY10" fmla="*/ 13049 h 26193"/>
                    <a:gd name="connsiteX11" fmla="*/ 6474 w 23513"/>
                    <a:gd name="connsiteY11" fmla="*/ 20288 h 26193"/>
                    <a:gd name="connsiteX12" fmla="*/ 11709 w 23513"/>
                    <a:gd name="connsiteY12" fmla="*/ 22670 h 26193"/>
                    <a:gd name="connsiteX13" fmla="*/ 16945 w 23513"/>
                    <a:gd name="connsiteY13" fmla="*/ 20288 h 26193"/>
                    <a:gd name="connsiteX14" fmla="*/ 19039 w 23513"/>
                    <a:gd name="connsiteY14" fmla="*/ 12954 h 26193"/>
                    <a:gd name="connsiteX15" fmla="*/ 16945 w 23513"/>
                    <a:gd name="connsiteY15" fmla="*/ 5906 h 26193"/>
                    <a:gd name="connsiteX16" fmla="*/ 11709 w 23513"/>
                    <a:gd name="connsiteY16" fmla="*/ 3524 h 26193"/>
                    <a:gd name="connsiteX17" fmla="*/ 6474 w 23513"/>
                    <a:gd name="connsiteY17" fmla="*/ 5906 h 26193"/>
                    <a:gd name="connsiteX18" fmla="*/ 4379 w 23513"/>
                    <a:gd name="connsiteY18" fmla="*/ 13049 h 26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3513" h="26193">
                      <a:moveTo>
                        <a:pt x="0" y="13049"/>
                      </a:moveTo>
                      <a:cubicBezTo>
                        <a:pt x="0" y="8382"/>
                        <a:pt x="1333" y="4953"/>
                        <a:pt x="3903" y="2762"/>
                      </a:cubicBezTo>
                      <a:cubicBezTo>
                        <a:pt x="6093" y="953"/>
                        <a:pt x="8663" y="0"/>
                        <a:pt x="11805" y="0"/>
                      </a:cubicBezTo>
                      <a:cubicBezTo>
                        <a:pt x="15232" y="0"/>
                        <a:pt x="18087" y="1143"/>
                        <a:pt x="20277" y="3429"/>
                      </a:cubicBezTo>
                      <a:cubicBezTo>
                        <a:pt x="22467" y="5715"/>
                        <a:pt x="23514" y="8763"/>
                        <a:pt x="23514" y="12764"/>
                      </a:cubicBezTo>
                      <a:cubicBezTo>
                        <a:pt x="23514" y="16002"/>
                        <a:pt x="23038" y="18479"/>
                        <a:pt x="22086" y="20384"/>
                      </a:cubicBezTo>
                      <a:cubicBezTo>
                        <a:pt x="21134" y="22193"/>
                        <a:pt x="19706" y="23622"/>
                        <a:pt x="17897" y="24670"/>
                      </a:cubicBezTo>
                      <a:cubicBezTo>
                        <a:pt x="16088" y="25718"/>
                        <a:pt x="13994" y="26194"/>
                        <a:pt x="11900" y="26194"/>
                      </a:cubicBezTo>
                      <a:cubicBezTo>
                        <a:pt x="8377" y="26194"/>
                        <a:pt x="5522" y="25051"/>
                        <a:pt x="3427" y="22860"/>
                      </a:cubicBezTo>
                      <a:cubicBezTo>
                        <a:pt x="1047" y="20479"/>
                        <a:pt x="0" y="17240"/>
                        <a:pt x="0" y="13049"/>
                      </a:cubicBezTo>
                      <a:close/>
                      <a:moveTo>
                        <a:pt x="4379" y="13049"/>
                      </a:moveTo>
                      <a:cubicBezTo>
                        <a:pt x="4379" y="16288"/>
                        <a:pt x="5045" y="18669"/>
                        <a:pt x="6474" y="20288"/>
                      </a:cubicBezTo>
                      <a:cubicBezTo>
                        <a:pt x="7901" y="21908"/>
                        <a:pt x="9615" y="22670"/>
                        <a:pt x="11709" y="22670"/>
                      </a:cubicBezTo>
                      <a:cubicBezTo>
                        <a:pt x="13804" y="22670"/>
                        <a:pt x="15612" y="21908"/>
                        <a:pt x="16945" y="20288"/>
                      </a:cubicBezTo>
                      <a:cubicBezTo>
                        <a:pt x="18373" y="18669"/>
                        <a:pt x="19039" y="16288"/>
                        <a:pt x="19039" y="12954"/>
                      </a:cubicBezTo>
                      <a:cubicBezTo>
                        <a:pt x="19039" y="9811"/>
                        <a:pt x="18373" y="7525"/>
                        <a:pt x="16945" y="5906"/>
                      </a:cubicBezTo>
                      <a:cubicBezTo>
                        <a:pt x="15517" y="4286"/>
                        <a:pt x="13804" y="3524"/>
                        <a:pt x="11709" y="3524"/>
                      </a:cubicBezTo>
                      <a:cubicBezTo>
                        <a:pt x="9615" y="3524"/>
                        <a:pt x="7806" y="4286"/>
                        <a:pt x="6474" y="5906"/>
                      </a:cubicBezTo>
                      <a:cubicBezTo>
                        <a:pt x="5045" y="7430"/>
                        <a:pt x="4379" y="9811"/>
                        <a:pt x="4379" y="13049"/>
                      </a:cubicBezTo>
                      <a:close/>
                    </a:path>
                  </a:pathLst>
                </a:custGeom>
                <a:solidFill>
                  <a:srgbClr val="23509E"/>
                </a:solidFill>
                <a:ln w="9509" cap="flat">
                  <a:noFill/>
                  <a:prstDash val="solid"/>
                  <a:miter/>
                </a:ln>
              </p:spPr>
              <p:txBody>
                <a:bodyPr rtlCol="0" anchor="ctr"/>
                <a:lstStyle/>
                <a:p>
                  <a:endParaRPr lang="en-US"/>
                </a:p>
              </p:txBody>
            </p:sp>
            <p:sp>
              <p:nvSpPr>
                <p:cNvPr id="627" name="Freeform 626">
                  <a:extLst>
                    <a:ext uri="{FF2B5EF4-FFF2-40B4-BE49-F238E27FC236}">
                      <a16:creationId xmlns:a16="http://schemas.microsoft.com/office/drawing/2014/main" id="{53644389-9F93-4B4B-A848-9EA196D9B0D3}"/>
                    </a:ext>
                  </a:extLst>
                </p:cNvPr>
                <p:cNvSpPr/>
                <p:nvPr/>
              </p:nvSpPr>
              <p:spPr>
                <a:xfrm>
                  <a:off x="8267612" y="4929949"/>
                  <a:ext cx="13042" cy="4286"/>
                </a:xfrm>
                <a:custGeom>
                  <a:avLst/>
                  <a:gdLst>
                    <a:gd name="connsiteX0" fmla="*/ 0 w 13042"/>
                    <a:gd name="connsiteY0" fmla="*/ 4286 h 4286"/>
                    <a:gd name="connsiteX1" fmla="*/ 0 w 13042"/>
                    <a:gd name="connsiteY1" fmla="*/ 0 h 4286"/>
                    <a:gd name="connsiteX2" fmla="*/ 13042 w 13042"/>
                    <a:gd name="connsiteY2" fmla="*/ 0 h 4286"/>
                    <a:gd name="connsiteX3" fmla="*/ 13042 w 13042"/>
                    <a:gd name="connsiteY3" fmla="*/ 4286 h 4286"/>
                    <a:gd name="connsiteX4" fmla="*/ 0 w 13042"/>
                    <a:gd name="connsiteY4" fmla="*/ 4286 h 42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42" h="4286">
                      <a:moveTo>
                        <a:pt x="0" y="4286"/>
                      </a:moveTo>
                      <a:lnTo>
                        <a:pt x="0" y="0"/>
                      </a:lnTo>
                      <a:lnTo>
                        <a:pt x="13042" y="0"/>
                      </a:lnTo>
                      <a:lnTo>
                        <a:pt x="13042" y="4286"/>
                      </a:lnTo>
                      <a:lnTo>
                        <a:pt x="0" y="4286"/>
                      </a:lnTo>
                      <a:close/>
                    </a:path>
                  </a:pathLst>
                </a:custGeom>
                <a:solidFill>
                  <a:srgbClr val="23509E"/>
                </a:solidFill>
                <a:ln w="9509" cap="flat">
                  <a:noFill/>
                  <a:prstDash val="solid"/>
                  <a:miter/>
                </a:ln>
              </p:spPr>
              <p:txBody>
                <a:bodyPr rtlCol="0" anchor="ctr"/>
                <a:lstStyle/>
                <a:p>
                  <a:endParaRPr lang="en-US"/>
                </a:p>
              </p:txBody>
            </p:sp>
            <p:sp>
              <p:nvSpPr>
                <p:cNvPr id="628" name="Freeform 627">
                  <a:extLst>
                    <a:ext uri="{FF2B5EF4-FFF2-40B4-BE49-F238E27FC236}">
                      <a16:creationId xmlns:a16="http://schemas.microsoft.com/office/drawing/2014/main" id="{E9982EA2-73F2-B54B-A808-2F07472CBAF2}"/>
                    </a:ext>
                  </a:extLst>
                </p:cNvPr>
                <p:cNvSpPr/>
                <p:nvPr/>
              </p:nvSpPr>
              <p:spPr>
                <a:xfrm>
                  <a:off x="8282654" y="4909470"/>
                  <a:ext cx="14660" cy="35147"/>
                </a:xfrm>
                <a:custGeom>
                  <a:avLst/>
                  <a:gdLst>
                    <a:gd name="connsiteX0" fmla="*/ 3713 w 14660"/>
                    <a:gd name="connsiteY0" fmla="*/ 35147 h 35147"/>
                    <a:gd name="connsiteX1" fmla="*/ 3713 w 14660"/>
                    <a:gd name="connsiteY1" fmla="*/ 13430 h 35147"/>
                    <a:gd name="connsiteX2" fmla="*/ 0 w 14660"/>
                    <a:gd name="connsiteY2" fmla="*/ 13430 h 35147"/>
                    <a:gd name="connsiteX3" fmla="*/ 0 w 14660"/>
                    <a:gd name="connsiteY3" fmla="*/ 10097 h 35147"/>
                    <a:gd name="connsiteX4" fmla="*/ 3713 w 14660"/>
                    <a:gd name="connsiteY4" fmla="*/ 10097 h 35147"/>
                    <a:gd name="connsiteX5" fmla="*/ 3713 w 14660"/>
                    <a:gd name="connsiteY5" fmla="*/ 7430 h 35147"/>
                    <a:gd name="connsiteX6" fmla="*/ 4189 w 14660"/>
                    <a:gd name="connsiteY6" fmla="*/ 3715 h 35147"/>
                    <a:gd name="connsiteX7" fmla="*/ 6378 w 14660"/>
                    <a:gd name="connsiteY7" fmla="*/ 1048 h 35147"/>
                    <a:gd name="connsiteX8" fmla="*/ 10662 w 14660"/>
                    <a:gd name="connsiteY8" fmla="*/ 0 h 35147"/>
                    <a:gd name="connsiteX9" fmla="*/ 14660 w 14660"/>
                    <a:gd name="connsiteY9" fmla="*/ 381 h 35147"/>
                    <a:gd name="connsiteX10" fmla="*/ 13994 w 14660"/>
                    <a:gd name="connsiteY10" fmla="*/ 4096 h 35147"/>
                    <a:gd name="connsiteX11" fmla="*/ 11519 w 14660"/>
                    <a:gd name="connsiteY11" fmla="*/ 3905 h 35147"/>
                    <a:gd name="connsiteX12" fmla="*/ 8758 w 14660"/>
                    <a:gd name="connsiteY12" fmla="*/ 4763 h 35147"/>
                    <a:gd name="connsiteX13" fmla="*/ 7996 w 14660"/>
                    <a:gd name="connsiteY13" fmla="*/ 7811 h 35147"/>
                    <a:gd name="connsiteX14" fmla="*/ 7996 w 14660"/>
                    <a:gd name="connsiteY14" fmla="*/ 10097 h 35147"/>
                    <a:gd name="connsiteX15" fmla="*/ 12852 w 14660"/>
                    <a:gd name="connsiteY15" fmla="*/ 10097 h 35147"/>
                    <a:gd name="connsiteX16" fmla="*/ 12852 w 14660"/>
                    <a:gd name="connsiteY16" fmla="*/ 13430 h 35147"/>
                    <a:gd name="connsiteX17" fmla="*/ 7996 w 14660"/>
                    <a:gd name="connsiteY17" fmla="*/ 13430 h 35147"/>
                    <a:gd name="connsiteX18" fmla="*/ 7996 w 14660"/>
                    <a:gd name="connsiteY18" fmla="*/ 35147 h 35147"/>
                    <a:gd name="connsiteX19" fmla="*/ 3713 w 14660"/>
                    <a:gd name="connsiteY19" fmla="*/ 35147 h 35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660" h="35147">
                      <a:moveTo>
                        <a:pt x="3713" y="35147"/>
                      </a:moveTo>
                      <a:lnTo>
                        <a:pt x="3713" y="13430"/>
                      </a:lnTo>
                      <a:lnTo>
                        <a:pt x="0" y="13430"/>
                      </a:lnTo>
                      <a:lnTo>
                        <a:pt x="0" y="10097"/>
                      </a:lnTo>
                      <a:lnTo>
                        <a:pt x="3713" y="10097"/>
                      </a:lnTo>
                      <a:lnTo>
                        <a:pt x="3713" y="7430"/>
                      </a:lnTo>
                      <a:cubicBezTo>
                        <a:pt x="3713" y="5715"/>
                        <a:pt x="3903" y="4477"/>
                        <a:pt x="4189" y="3715"/>
                      </a:cubicBezTo>
                      <a:cubicBezTo>
                        <a:pt x="4569" y="2572"/>
                        <a:pt x="5331" y="1715"/>
                        <a:pt x="6378" y="1048"/>
                      </a:cubicBezTo>
                      <a:cubicBezTo>
                        <a:pt x="7425" y="381"/>
                        <a:pt x="8853" y="0"/>
                        <a:pt x="10662" y="0"/>
                      </a:cubicBezTo>
                      <a:cubicBezTo>
                        <a:pt x="11900" y="0"/>
                        <a:pt x="13137" y="95"/>
                        <a:pt x="14660" y="381"/>
                      </a:cubicBezTo>
                      <a:lnTo>
                        <a:pt x="13994" y="4096"/>
                      </a:lnTo>
                      <a:cubicBezTo>
                        <a:pt x="13137" y="3905"/>
                        <a:pt x="12280" y="3905"/>
                        <a:pt x="11519" y="3905"/>
                      </a:cubicBezTo>
                      <a:cubicBezTo>
                        <a:pt x="10186" y="3905"/>
                        <a:pt x="9329" y="4191"/>
                        <a:pt x="8758" y="4763"/>
                      </a:cubicBezTo>
                      <a:cubicBezTo>
                        <a:pt x="8187" y="5334"/>
                        <a:pt x="7996" y="6382"/>
                        <a:pt x="7996" y="7811"/>
                      </a:cubicBezTo>
                      <a:lnTo>
                        <a:pt x="7996" y="10097"/>
                      </a:lnTo>
                      <a:lnTo>
                        <a:pt x="12852" y="10097"/>
                      </a:lnTo>
                      <a:lnTo>
                        <a:pt x="12852" y="13430"/>
                      </a:lnTo>
                      <a:lnTo>
                        <a:pt x="7996" y="13430"/>
                      </a:lnTo>
                      <a:lnTo>
                        <a:pt x="7996" y="35147"/>
                      </a:lnTo>
                      <a:lnTo>
                        <a:pt x="3713" y="35147"/>
                      </a:lnTo>
                      <a:close/>
                    </a:path>
                  </a:pathLst>
                </a:custGeom>
                <a:solidFill>
                  <a:srgbClr val="23509E"/>
                </a:solidFill>
                <a:ln w="9509" cap="flat">
                  <a:noFill/>
                  <a:prstDash val="solid"/>
                  <a:miter/>
                </a:ln>
              </p:spPr>
              <p:txBody>
                <a:bodyPr rtlCol="0" anchor="ctr"/>
                <a:lstStyle/>
                <a:p>
                  <a:endParaRPr lang="en-US"/>
                </a:p>
              </p:txBody>
            </p:sp>
            <p:sp>
              <p:nvSpPr>
                <p:cNvPr id="629" name="Freeform 628">
                  <a:extLst>
                    <a:ext uri="{FF2B5EF4-FFF2-40B4-BE49-F238E27FC236}">
                      <a16:creationId xmlns:a16="http://schemas.microsoft.com/office/drawing/2014/main" id="{6D06926D-29DC-6A4E-9515-EE820F3A0466}"/>
                    </a:ext>
                  </a:extLst>
                </p:cNvPr>
                <p:cNvSpPr/>
                <p:nvPr/>
              </p:nvSpPr>
              <p:spPr>
                <a:xfrm>
                  <a:off x="8298647" y="4919567"/>
                  <a:ext cx="20467" cy="25622"/>
                </a:xfrm>
                <a:custGeom>
                  <a:avLst/>
                  <a:gdLst>
                    <a:gd name="connsiteX0" fmla="*/ 16469 w 20467"/>
                    <a:gd name="connsiteY0" fmla="*/ 25051 h 25622"/>
                    <a:gd name="connsiteX1" fmla="*/ 16469 w 20467"/>
                    <a:gd name="connsiteY1" fmla="*/ 21336 h 25622"/>
                    <a:gd name="connsiteX2" fmla="*/ 8568 w 20467"/>
                    <a:gd name="connsiteY2" fmla="*/ 25622 h 25622"/>
                    <a:gd name="connsiteX3" fmla="*/ 4474 w 20467"/>
                    <a:gd name="connsiteY3" fmla="*/ 24765 h 25622"/>
                    <a:gd name="connsiteX4" fmla="*/ 1618 w 20467"/>
                    <a:gd name="connsiteY4" fmla="*/ 22669 h 25622"/>
                    <a:gd name="connsiteX5" fmla="*/ 286 w 20467"/>
                    <a:gd name="connsiteY5" fmla="*/ 19526 h 25622"/>
                    <a:gd name="connsiteX6" fmla="*/ 0 w 20467"/>
                    <a:gd name="connsiteY6" fmla="*/ 15526 h 25622"/>
                    <a:gd name="connsiteX7" fmla="*/ 0 w 20467"/>
                    <a:gd name="connsiteY7" fmla="*/ 0 h 25622"/>
                    <a:gd name="connsiteX8" fmla="*/ 4284 w 20467"/>
                    <a:gd name="connsiteY8" fmla="*/ 0 h 25622"/>
                    <a:gd name="connsiteX9" fmla="*/ 4284 w 20467"/>
                    <a:gd name="connsiteY9" fmla="*/ 13906 h 25622"/>
                    <a:gd name="connsiteX10" fmla="*/ 4570 w 20467"/>
                    <a:gd name="connsiteY10" fmla="*/ 18383 h 25622"/>
                    <a:gd name="connsiteX11" fmla="*/ 6283 w 20467"/>
                    <a:gd name="connsiteY11" fmla="*/ 21050 h 25622"/>
                    <a:gd name="connsiteX12" fmla="*/ 9520 w 20467"/>
                    <a:gd name="connsiteY12" fmla="*/ 22003 h 25622"/>
                    <a:gd name="connsiteX13" fmla="*/ 13137 w 20467"/>
                    <a:gd name="connsiteY13" fmla="*/ 21050 h 25622"/>
                    <a:gd name="connsiteX14" fmla="*/ 15517 w 20467"/>
                    <a:gd name="connsiteY14" fmla="*/ 18383 h 25622"/>
                    <a:gd name="connsiteX15" fmla="*/ 16184 w 20467"/>
                    <a:gd name="connsiteY15" fmla="*/ 13525 h 25622"/>
                    <a:gd name="connsiteX16" fmla="*/ 16184 w 20467"/>
                    <a:gd name="connsiteY16" fmla="*/ 95 h 25622"/>
                    <a:gd name="connsiteX17" fmla="*/ 20467 w 20467"/>
                    <a:gd name="connsiteY17" fmla="*/ 95 h 25622"/>
                    <a:gd name="connsiteX18" fmla="*/ 20467 w 20467"/>
                    <a:gd name="connsiteY18" fmla="*/ 25146 h 25622"/>
                    <a:gd name="connsiteX19" fmla="*/ 16469 w 20467"/>
                    <a:gd name="connsiteY19" fmla="*/ 25146 h 2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0467" h="25622">
                      <a:moveTo>
                        <a:pt x="16469" y="25051"/>
                      </a:moveTo>
                      <a:lnTo>
                        <a:pt x="16469" y="21336"/>
                      </a:lnTo>
                      <a:cubicBezTo>
                        <a:pt x="14565" y="24193"/>
                        <a:pt x="11900" y="25622"/>
                        <a:pt x="8568" y="25622"/>
                      </a:cubicBezTo>
                      <a:cubicBezTo>
                        <a:pt x="7044" y="25622"/>
                        <a:pt x="5712" y="25336"/>
                        <a:pt x="4474" y="24765"/>
                      </a:cubicBezTo>
                      <a:cubicBezTo>
                        <a:pt x="3237" y="24193"/>
                        <a:pt x="2285" y="23527"/>
                        <a:pt x="1618" y="22669"/>
                      </a:cubicBezTo>
                      <a:cubicBezTo>
                        <a:pt x="952" y="21812"/>
                        <a:pt x="571" y="20764"/>
                        <a:pt x="286" y="19526"/>
                      </a:cubicBezTo>
                      <a:cubicBezTo>
                        <a:pt x="95" y="18669"/>
                        <a:pt x="0" y="17335"/>
                        <a:pt x="0" y="15526"/>
                      </a:cubicBezTo>
                      <a:lnTo>
                        <a:pt x="0" y="0"/>
                      </a:lnTo>
                      <a:lnTo>
                        <a:pt x="4284" y="0"/>
                      </a:lnTo>
                      <a:lnTo>
                        <a:pt x="4284" y="13906"/>
                      </a:lnTo>
                      <a:cubicBezTo>
                        <a:pt x="4284" y="16097"/>
                        <a:pt x="4379" y="17621"/>
                        <a:pt x="4570" y="18383"/>
                      </a:cubicBezTo>
                      <a:cubicBezTo>
                        <a:pt x="4855" y="19526"/>
                        <a:pt x="5426" y="20383"/>
                        <a:pt x="6283" y="21050"/>
                      </a:cubicBezTo>
                      <a:cubicBezTo>
                        <a:pt x="7140" y="21717"/>
                        <a:pt x="8187" y="22003"/>
                        <a:pt x="9520" y="22003"/>
                      </a:cubicBezTo>
                      <a:cubicBezTo>
                        <a:pt x="10757" y="22003"/>
                        <a:pt x="11995" y="21717"/>
                        <a:pt x="13137" y="21050"/>
                      </a:cubicBezTo>
                      <a:cubicBezTo>
                        <a:pt x="14279" y="20383"/>
                        <a:pt x="15041" y="19526"/>
                        <a:pt x="15517" y="18383"/>
                      </a:cubicBezTo>
                      <a:cubicBezTo>
                        <a:pt x="15993" y="17240"/>
                        <a:pt x="16184" y="15621"/>
                        <a:pt x="16184" y="13525"/>
                      </a:cubicBezTo>
                      <a:lnTo>
                        <a:pt x="16184" y="95"/>
                      </a:lnTo>
                      <a:lnTo>
                        <a:pt x="20467" y="95"/>
                      </a:lnTo>
                      <a:lnTo>
                        <a:pt x="20467" y="25146"/>
                      </a:lnTo>
                      <a:lnTo>
                        <a:pt x="16469" y="25146"/>
                      </a:lnTo>
                      <a:close/>
                    </a:path>
                  </a:pathLst>
                </a:custGeom>
                <a:solidFill>
                  <a:srgbClr val="23509E"/>
                </a:solidFill>
                <a:ln w="9509" cap="flat">
                  <a:noFill/>
                  <a:prstDash val="solid"/>
                  <a:miter/>
                </a:ln>
              </p:spPr>
              <p:txBody>
                <a:bodyPr rtlCol="0" anchor="ctr"/>
                <a:lstStyle/>
                <a:p>
                  <a:endParaRPr lang="en-US"/>
                </a:p>
              </p:txBody>
            </p:sp>
            <p:sp>
              <p:nvSpPr>
                <p:cNvPr id="630" name="Freeform 629">
                  <a:extLst>
                    <a:ext uri="{FF2B5EF4-FFF2-40B4-BE49-F238E27FC236}">
                      <a16:creationId xmlns:a16="http://schemas.microsoft.com/office/drawing/2014/main" id="{8CEFA82A-6994-1643-A285-25B053B0D289}"/>
                    </a:ext>
                  </a:extLst>
                </p:cNvPr>
                <p:cNvSpPr/>
                <p:nvPr/>
              </p:nvSpPr>
              <p:spPr>
                <a:xfrm>
                  <a:off x="8325587" y="4918995"/>
                  <a:ext cx="20372" cy="25622"/>
                </a:xfrm>
                <a:custGeom>
                  <a:avLst/>
                  <a:gdLst>
                    <a:gd name="connsiteX0" fmla="*/ 0 w 20372"/>
                    <a:gd name="connsiteY0" fmla="*/ 25622 h 25622"/>
                    <a:gd name="connsiteX1" fmla="*/ 0 w 20372"/>
                    <a:gd name="connsiteY1" fmla="*/ 572 h 25622"/>
                    <a:gd name="connsiteX2" fmla="*/ 3808 w 20372"/>
                    <a:gd name="connsiteY2" fmla="*/ 572 h 25622"/>
                    <a:gd name="connsiteX3" fmla="*/ 3808 w 20372"/>
                    <a:gd name="connsiteY3" fmla="*/ 4096 h 25622"/>
                    <a:gd name="connsiteX4" fmla="*/ 11805 w 20372"/>
                    <a:gd name="connsiteY4" fmla="*/ 0 h 25622"/>
                    <a:gd name="connsiteX5" fmla="*/ 15993 w 20372"/>
                    <a:gd name="connsiteY5" fmla="*/ 857 h 25622"/>
                    <a:gd name="connsiteX6" fmla="*/ 18849 w 20372"/>
                    <a:gd name="connsiteY6" fmla="*/ 2953 h 25622"/>
                    <a:gd name="connsiteX7" fmla="*/ 20182 w 20372"/>
                    <a:gd name="connsiteY7" fmla="*/ 6096 h 25622"/>
                    <a:gd name="connsiteX8" fmla="*/ 20372 w 20372"/>
                    <a:gd name="connsiteY8" fmla="*/ 10192 h 25622"/>
                    <a:gd name="connsiteX9" fmla="*/ 20372 w 20372"/>
                    <a:gd name="connsiteY9" fmla="*/ 25622 h 25622"/>
                    <a:gd name="connsiteX10" fmla="*/ 16088 w 20372"/>
                    <a:gd name="connsiteY10" fmla="*/ 25622 h 25622"/>
                    <a:gd name="connsiteX11" fmla="*/ 16088 w 20372"/>
                    <a:gd name="connsiteY11" fmla="*/ 10382 h 25622"/>
                    <a:gd name="connsiteX12" fmla="*/ 15612 w 20372"/>
                    <a:gd name="connsiteY12" fmla="*/ 6477 h 25622"/>
                    <a:gd name="connsiteX13" fmla="*/ 13899 w 20372"/>
                    <a:gd name="connsiteY13" fmla="*/ 4382 h 25622"/>
                    <a:gd name="connsiteX14" fmla="*/ 10948 w 20372"/>
                    <a:gd name="connsiteY14" fmla="*/ 3620 h 25622"/>
                    <a:gd name="connsiteX15" fmla="*/ 6283 w 20372"/>
                    <a:gd name="connsiteY15" fmla="*/ 5334 h 25622"/>
                    <a:gd name="connsiteX16" fmla="*/ 4284 w 20372"/>
                    <a:gd name="connsiteY16" fmla="*/ 11906 h 25622"/>
                    <a:gd name="connsiteX17" fmla="*/ 4284 w 20372"/>
                    <a:gd name="connsiteY17" fmla="*/ 25622 h 25622"/>
                    <a:gd name="connsiteX18" fmla="*/ 0 w 20372"/>
                    <a:gd name="connsiteY18" fmla="*/ 25622 h 2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372" h="25622">
                      <a:moveTo>
                        <a:pt x="0" y="25622"/>
                      </a:moveTo>
                      <a:lnTo>
                        <a:pt x="0" y="572"/>
                      </a:lnTo>
                      <a:lnTo>
                        <a:pt x="3808" y="572"/>
                      </a:lnTo>
                      <a:lnTo>
                        <a:pt x="3808" y="4096"/>
                      </a:lnTo>
                      <a:cubicBezTo>
                        <a:pt x="5617" y="1334"/>
                        <a:pt x="8282" y="0"/>
                        <a:pt x="11805" y="0"/>
                      </a:cubicBezTo>
                      <a:cubicBezTo>
                        <a:pt x="13328" y="0"/>
                        <a:pt x="14660" y="286"/>
                        <a:pt x="15993" y="857"/>
                      </a:cubicBezTo>
                      <a:cubicBezTo>
                        <a:pt x="17231" y="1429"/>
                        <a:pt x="18183" y="2096"/>
                        <a:pt x="18849" y="2953"/>
                      </a:cubicBezTo>
                      <a:cubicBezTo>
                        <a:pt x="19515" y="3810"/>
                        <a:pt x="19896" y="4858"/>
                        <a:pt x="20182" y="6096"/>
                      </a:cubicBezTo>
                      <a:cubicBezTo>
                        <a:pt x="20372" y="6858"/>
                        <a:pt x="20372" y="8287"/>
                        <a:pt x="20372" y="10192"/>
                      </a:cubicBezTo>
                      <a:lnTo>
                        <a:pt x="20372" y="25622"/>
                      </a:lnTo>
                      <a:lnTo>
                        <a:pt x="16088" y="25622"/>
                      </a:lnTo>
                      <a:lnTo>
                        <a:pt x="16088" y="10382"/>
                      </a:lnTo>
                      <a:cubicBezTo>
                        <a:pt x="16088" y="8668"/>
                        <a:pt x="15898" y="7334"/>
                        <a:pt x="15612" y="6477"/>
                      </a:cubicBezTo>
                      <a:cubicBezTo>
                        <a:pt x="15327" y="5620"/>
                        <a:pt x="14660" y="4953"/>
                        <a:pt x="13899" y="4382"/>
                      </a:cubicBezTo>
                      <a:cubicBezTo>
                        <a:pt x="13042" y="3905"/>
                        <a:pt x="12090" y="3620"/>
                        <a:pt x="10948" y="3620"/>
                      </a:cubicBezTo>
                      <a:cubicBezTo>
                        <a:pt x="9139" y="3620"/>
                        <a:pt x="7616" y="4191"/>
                        <a:pt x="6283" y="5334"/>
                      </a:cubicBezTo>
                      <a:cubicBezTo>
                        <a:pt x="4950" y="6477"/>
                        <a:pt x="4284" y="8668"/>
                        <a:pt x="4284" y="11906"/>
                      </a:cubicBezTo>
                      <a:lnTo>
                        <a:pt x="4284" y="25622"/>
                      </a:lnTo>
                      <a:lnTo>
                        <a:pt x="0" y="25622"/>
                      </a:lnTo>
                      <a:close/>
                    </a:path>
                  </a:pathLst>
                </a:custGeom>
                <a:solidFill>
                  <a:srgbClr val="23509E"/>
                </a:solidFill>
                <a:ln w="9509" cap="flat">
                  <a:noFill/>
                  <a:prstDash val="solid"/>
                  <a:miter/>
                </a:ln>
              </p:spPr>
              <p:txBody>
                <a:bodyPr rtlCol="0" anchor="ctr"/>
                <a:lstStyle/>
                <a:p>
                  <a:endParaRPr lang="en-US"/>
                </a:p>
              </p:txBody>
            </p:sp>
            <p:sp>
              <p:nvSpPr>
                <p:cNvPr id="631" name="Freeform 630">
                  <a:extLst>
                    <a:ext uri="{FF2B5EF4-FFF2-40B4-BE49-F238E27FC236}">
                      <a16:creationId xmlns:a16="http://schemas.microsoft.com/office/drawing/2014/main" id="{F370686A-B7F8-7F4C-8777-BFFBD2F46A7C}"/>
                    </a:ext>
                  </a:extLst>
                </p:cNvPr>
                <p:cNvSpPr/>
                <p:nvPr/>
              </p:nvSpPr>
              <p:spPr>
                <a:xfrm>
                  <a:off x="8350909" y="4910232"/>
                  <a:ext cx="21609" cy="34956"/>
                </a:xfrm>
                <a:custGeom>
                  <a:avLst/>
                  <a:gdLst>
                    <a:gd name="connsiteX0" fmla="*/ 17802 w 21609"/>
                    <a:gd name="connsiteY0" fmla="*/ 34385 h 34956"/>
                    <a:gd name="connsiteX1" fmla="*/ 17802 w 21609"/>
                    <a:gd name="connsiteY1" fmla="*/ 31242 h 34956"/>
                    <a:gd name="connsiteX2" fmla="*/ 10757 w 21609"/>
                    <a:gd name="connsiteY2" fmla="*/ 34957 h 34956"/>
                    <a:gd name="connsiteX3" fmla="*/ 5236 w 21609"/>
                    <a:gd name="connsiteY3" fmla="*/ 33338 h 34956"/>
                    <a:gd name="connsiteX4" fmla="*/ 1333 w 21609"/>
                    <a:gd name="connsiteY4" fmla="*/ 28766 h 34956"/>
                    <a:gd name="connsiteX5" fmla="*/ 0 w 21609"/>
                    <a:gd name="connsiteY5" fmla="*/ 22003 h 34956"/>
                    <a:gd name="connsiteX6" fmla="*/ 1238 w 21609"/>
                    <a:gd name="connsiteY6" fmla="*/ 15240 h 34956"/>
                    <a:gd name="connsiteX7" fmla="*/ 4950 w 21609"/>
                    <a:gd name="connsiteY7" fmla="*/ 10573 h 34956"/>
                    <a:gd name="connsiteX8" fmla="*/ 10567 w 21609"/>
                    <a:gd name="connsiteY8" fmla="*/ 8954 h 34956"/>
                    <a:gd name="connsiteX9" fmla="*/ 14565 w 21609"/>
                    <a:gd name="connsiteY9" fmla="*/ 9906 h 34956"/>
                    <a:gd name="connsiteX10" fmla="*/ 17421 w 21609"/>
                    <a:gd name="connsiteY10" fmla="*/ 12383 h 34956"/>
                    <a:gd name="connsiteX11" fmla="*/ 17421 w 21609"/>
                    <a:gd name="connsiteY11" fmla="*/ 0 h 34956"/>
                    <a:gd name="connsiteX12" fmla="*/ 21610 w 21609"/>
                    <a:gd name="connsiteY12" fmla="*/ 0 h 34956"/>
                    <a:gd name="connsiteX13" fmla="*/ 21610 w 21609"/>
                    <a:gd name="connsiteY13" fmla="*/ 34576 h 34956"/>
                    <a:gd name="connsiteX14" fmla="*/ 17802 w 21609"/>
                    <a:gd name="connsiteY14" fmla="*/ 34576 h 34956"/>
                    <a:gd name="connsiteX15" fmla="*/ 4379 w 21609"/>
                    <a:gd name="connsiteY15" fmla="*/ 21812 h 34956"/>
                    <a:gd name="connsiteX16" fmla="*/ 6378 w 21609"/>
                    <a:gd name="connsiteY16" fmla="*/ 28956 h 34956"/>
                    <a:gd name="connsiteX17" fmla="*/ 11138 w 21609"/>
                    <a:gd name="connsiteY17" fmla="*/ 31337 h 34956"/>
                    <a:gd name="connsiteX18" fmla="*/ 15898 w 21609"/>
                    <a:gd name="connsiteY18" fmla="*/ 29051 h 34956"/>
                    <a:gd name="connsiteX19" fmla="*/ 17802 w 21609"/>
                    <a:gd name="connsiteY19" fmla="*/ 22098 h 34956"/>
                    <a:gd name="connsiteX20" fmla="*/ 15803 w 21609"/>
                    <a:gd name="connsiteY20" fmla="*/ 14573 h 34956"/>
                    <a:gd name="connsiteX21" fmla="*/ 10948 w 21609"/>
                    <a:gd name="connsiteY21" fmla="*/ 12192 h 34956"/>
                    <a:gd name="connsiteX22" fmla="*/ 6188 w 21609"/>
                    <a:gd name="connsiteY22" fmla="*/ 14478 h 34956"/>
                    <a:gd name="connsiteX23" fmla="*/ 4379 w 21609"/>
                    <a:gd name="connsiteY23" fmla="*/ 21812 h 34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1609" h="34956">
                      <a:moveTo>
                        <a:pt x="17802" y="34385"/>
                      </a:moveTo>
                      <a:lnTo>
                        <a:pt x="17802" y="31242"/>
                      </a:lnTo>
                      <a:cubicBezTo>
                        <a:pt x="16184" y="33719"/>
                        <a:pt x="13899" y="34957"/>
                        <a:pt x="10757" y="34957"/>
                      </a:cubicBezTo>
                      <a:cubicBezTo>
                        <a:pt x="8758" y="34957"/>
                        <a:pt x="6949" y="34385"/>
                        <a:pt x="5236" y="33338"/>
                      </a:cubicBezTo>
                      <a:cubicBezTo>
                        <a:pt x="3523" y="32195"/>
                        <a:pt x="2285" y="30671"/>
                        <a:pt x="1333" y="28766"/>
                      </a:cubicBezTo>
                      <a:cubicBezTo>
                        <a:pt x="381" y="26765"/>
                        <a:pt x="0" y="24479"/>
                        <a:pt x="0" y="22003"/>
                      </a:cubicBezTo>
                      <a:cubicBezTo>
                        <a:pt x="0" y="19526"/>
                        <a:pt x="381" y="17240"/>
                        <a:pt x="1238" y="15240"/>
                      </a:cubicBezTo>
                      <a:cubicBezTo>
                        <a:pt x="2094" y="13240"/>
                        <a:pt x="3332" y="11621"/>
                        <a:pt x="4950" y="10573"/>
                      </a:cubicBezTo>
                      <a:cubicBezTo>
                        <a:pt x="6569" y="9525"/>
                        <a:pt x="8473" y="8954"/>
                        <a:pt x="10567" y="8954"/>
                      </a:cubicBezTo>
                      <a:cubicBezTo>
                        <a:pt x="12090" y="8954"/>
                        <a:pt x="13423" y="9239"/>
                        <a:pt x="14565" y="9906"/>
                      </a:cubicBezTo>
                      <a:cubicBezTo>
                        <a:pt x="15708" y="10573"/>
                        <a:pt x="16659" y="11335"/>
                        <a:pt x="17421" y="12383"/>
                      </a:cubicBezTo>
                      <a:lnTo>
                        <a:pt x="17421" y="0"/>
                      </a:lnTo>
                      <a:lnTo>
                        <a:pt x="21610" y="0"/>
                      </a:lnTo>
                      <a:lnTo>
                        <a:pt x="21610" y="34576"/>
                      </a:lnTo>
                      <a:lnTo>
                        <a:pt x="17802" y="34576"/>
                      </a:lnTo>
                      <a:close/>
                      <a:moveTo>
                        <a:pt x="4379" y="21812"/>
                      </a:moveTo>
                      <a:cubicBezTo>
                        <a:pt x="4379" y="25051"/>
                        <a:pt x="5045" y="27432"/>
                        <a:pt x="6378" y="28956"/>
                      </a:cubicBezTo>
                      <a:cubicBezTo>
                        <a:pt x="7711" y="30575"/>
                        <a:pt x="9329" y="31337"/>
                        <a:pt x="11138" y="31337"/>
                      </a:cubicBezTo>
                      <a:cubicBezTo>
                        <a:pt x="12947" y="31337"/>
                        <a:pt x="14565" y="30575"/>
                        <a:pt x="15898" y="29051"/>
                      </a:cubicBezTo>
                      <a:cubicBezTo>
                        <a:pt x="17231" y="27527"/>
                        <a:pt x="17802" y="25241"/>
                        <a:pt x="17802" y="22098"/>
                      </a:cubicBezTo>
                      <a:cubicBezTo>
                        <a:pt x="17802" y="18669"/>
                        <a:pt x="17136" y="16193"/>
                        <a:pt x="15803" y="14573"/>
                      </a:cubicBezTo>
                      <a:cubicBezTo>
                        <a:pt x="14470" y="12954"/>
                        <a:pt x="12852" y="12192"/>
                        <a:pt x="10948" y="12192"/>
                      </a:cubicBezTo>
                      <a:cubicBezTo>
                        <a:pt x="9044" y="12192"/>
                        <a:pt x="7521" y="12954"/>
                        <a:pt x="6188" y="14478"/>
                      </a:cubicBezTo>
                      <a:cubicBezTo>
                        <a:pt x="4950" y="16097"/>
                        <a:pt x="4379" y="18574"/>
                        <a:pt x="4379" y="21812"/>
                      </a:cubicBezTo>
                      <a:close/>
                    </a:path>
                  </a:pathLst>
                </a:custGeom>
                <a:solidFill>
                  <a:srgbClr val="23509E"/>
                </a:solidFill>
                <a:ln w="9509" cap="flat">
                  <a:noFill/>
                  <a:prstDash val="solid"/>
                  <a:miter/>
                </a:ln>
              </p:spPr>
              <p:txBody>
                <a:bodyPr rtlCol="0" anchor="ctr"/>
                <a:lstStyle/>
                <a:p>
                  <a:endParaRPr lang="en-US"/>
                </a:p>
              </p:txBody>
            </p:sp>
            <p:sp>
              <p:nvSpPr>
                <p:cNvPr id="632" name="Freeform 631">
                  <a:extLst>
                    <a:ext uri="{FF2B5EF4-FFF2-40B4-BE49-F238E27FC236}">
                      <a16:creationId xmlns:a16="http://schemas.microsoft.com/office/drawing/2014/main" id="{6B628DB5-0A5C-E944-A6C0-C68ACF340EEC}"/>
                    </a:ext>
                  </a:extLst>
                </p:cNvPr>
                <p:cNvSpPr/>
                <p:nvPr/>
              </p:nvSpPr>
              <p:spPr>
                <a:xfrm>
                  <a:off x="8377945" y="4918900"/>
                  <a:ext cx="23037" cy="26288"/>
                </a:xfrm>
                <a:custGeom>
                  <a:avLst/>
                  <a:gdLst>
                    <a:gd name="connsiteX0" fmla="*/ 18468 w 23037"/>
                    <a:gd name="connsiteY0" fmla="*/ 17621 h 26288"/>
                    <a:gd name="connsiteX1" fmla="*/ 22847 w 23037"/>
                    <a:gd name="connsiteY1" fmla="*/ 18193 h 26288"/>
                    <a:gd name="connsiteX2" fmla="*/ 19039 w 23037"/>
                    <a:gd name="connsiteY2" fmla="*/ 24194 h 26288"/>
                    <a:gd name="connsiteX3" fmla="*/ 11900 w 23037"/>
                    <a:gd name="connsiteY3" fmla="*/ 26289 h 26288"/>
                    <a:gd name="connsiteX4" fmla="*/ 3237 w 23037"/>
                    <a:gd name="connsiteY4" fmla="*/ 22860 h 26288"/>
                    <a:gd name="connsiteX5" fmla="*/ 0 w 23037"/>
                    <a:gd name="connsiteY5" fmla="*/ 13335 h 26288"/>
                    <a:gd name="connsiteX6" fmla="*/ 3237 w 23037"/>
                    <a:gd name="connsiteY6" fmla="*/ 3524 h 26288"/>
                    <a:gd name="connsiteX7" fmla="*/ 11709 w 23037"/>
                    <a:gd name="connsiteY7" fmla="*/ 0 h 26288"/>
                    <a:gd name="connsiteX8" fmla="*/ 19896 w 23037"/>
                    <a:gd name="connsiteY8" fmla="*/ 3429 h 26288"/>
                    <a:gd name="connsiteX9" fmla="*/ 23038 w 23037"/>
                    <a:gd name="connsiteY9" fmla="*/ 13049 h 26288"/>
                    <a:gd name="connsiteX10" fmla="*/ 23038 w 23037"/>
                    <a:gd name="connsiteY10" fmla="*/ 14192 h 26288"/>
                    <a:gd name="connsiteX11" fmla="*/ 4379 w 23037"/>
                    <a:gd name="connsiteY11" fmla="*/ 14192 h 26288"/>
                    <a:gd name="connsiteX12" fmla="*/ 6759 w 23037"/>
                    <a:gd name="connsiteY12" fmla="*/ 20479 h 26288"/>
                    <a:gd name="connsiteX13" fmla="*/ 11995 w 23037"/>
                    <a:gd name="connsiteY13" fmla="*/ 22670 h 26288"/>
                    <a:gd name="connsiteX14" fmla="*/ 15993 w 23037"/>
                    <a:gd name="connsiteY14" fmla="*/ 21431 h 26288"/>
                    <a:gd name="connsiteX15" fmla="*/ 18468 w 23037"/>
                    <a:gd name="connsiteY15" fmla="*/ 17621 h 26288"/>
                    <a:gd name="connsiteX16" fmla="*/ 4570 w 23037"/>
                    <a:gd name="connsiteY16" fmla="*/ 10763 h 26288"/>
                    <a:gd name="connsiteX17" fmla="*/ 18563 w 23037"/>
                    <a:gd name="connsiteY17" fmla="*/ 10763 h 26288"/>
                    <a:gd name="connsiteX18" fmla="*/ 16945 w 23037"/>
                    <a:gd name="connsiteY18" fmla="*/ 6001 h 26288"/>
                    <a:gd name="connsiteX19" fmla="*/ 11709 w 23037"/>
                    <a:gd name="connsiteY19" fmla="*/ 3524 h 26288"/>
                    <a:gd name="connsiteX20" fmla="*/ 6759 w 23037"/>
                    <a:gd name="connsiteY20" fmla="*/ 5525 h 26288"/>
                    <a:gd name="connsiteX21" fmla="*/ 4570 w 23037"/>
                    <a:gd name="connsiteY21" fmla="*/ 10763 h 26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037" h="26288">
                      <a:moveTo>
                        <a:pt x="18468" y="17621"/>
                      </a:moveTo>
                      <a:lnTo>
                        <a:pt x="22847" y="18193"/>
                      </a:lnTo>
                      <a:cubicBezTo>
                        <a:pt x="22181" y="20765"/>
                        <a:pt x="20848" y="22765"/>
                        <a:pt x="19039" y="24194"/>
                      </a:cubicBezTo>
                      <a:cubicBezTo>
                        <a:pt x="17136" y="25622"/>
                        <a:pt x="14756" y="26289"/>
                        <a:pt x="11900" y="26289"/>
                      </a:cubicBezTo>
                      <a:cubicBezTo>
                        <a:pt x="8282" y="26289"/>
                        <a:pt x="5331" y="25146"/>
                        <a:pt x="3237" y="22860"/>
                      </a:cubicBezTo>
                      <a:cubicBezTo>
                        <a:pt x="1047" y="20574"/>
                        <a:pt x="0" y="17431"/>
                        <a:pt x="0" y="13335"/>
                      </a:cubicBezTo>
                      <a:cubicBezTo>
                        <a:pt x="0" y="9144"/>
                        <a:pt x="1047" y="5810"/>
                        <a:pt x="3237" y="3524"/>
                      </a:cubicBezTo>
                      <a:cubicBezTo>
                        <a:pt x="5426" y="1238"/>
                        <a:pt x="8187" y="0"/>
                        <a:pt x="11709" y="0"/>
                      </a:cubicBezTo>
                      <a:cubicBezTo>
                        <a:pt x="15041" y="0"/>
                        <a:pt x="17802" y="1143"/>
                        <a:pt x="19896" y="3429"/>
                      </a:cubicBezTo>
                      <a:cubicBezTo>
                        <a:pt x="21991" y="5715"/>
                        <a:pt x="23038" y="8954"/>
                        <a:pt x="23038" y="13049"/>
                      </a:cubicBezTo>
                      <a:cubicBezTo>
                        <a:pt x="23038" y="13335"/>
                        <a:pt x="23038" y="13716"/>
                        <a:pt x="23038" y="14192"/>
                      </a:cubicBezTo>
                      <a:lnTo>
                        <a:pt x="4379" y="14192"/>
                      </a:lnTo>
                      <a:cubicBezTo>
                        <a:pt x="4570" y="16954"/>
                        <a:pt x="5331" y="19050"/>
                        <a:pt x="6759" y="20479"/>
                      </a:cubicBezTo>
                      <a:cubicBezTo>
                        <a:pt x="8187" y="21908"/>
                        <a:pt x="9901" y="22670"/>
                        <a:pt x="11995" y="22670"/>
                      </a:cubicBezTo>
                      <a:cubicBezTo>
                        <a:pt x="13518" y="22670"/>
                        <a:pt x="14851" y="22288"/>
                        <a:pt x="15993" y="21431"/>
                      </a:cubicBezTo>
                      <a:cubicBezTo>
                        <a:pt x="16945" y="20669"/>
                        <a:pt x="17802" y="19431"/>
                        <a:pt x="18468" y="17621"/>
                      </a:cubicBezTo>
                      <a:close/>
                      <a:moveTo>
                        <a:pt x="4570" y="10763"/>
                      </a:moveTo>
                      <a:lnTo>
                        <a:pt x="18563" y="10763"/>
                      </a:lnTo>
                      <a:cubicBezTo>
                        <a:pt x="18373" y="8668"/>
                        <a:pt x="17802" y="7049"/>
                        <a:pt x="16945" y="6001"/>
                      </a:cubicBezTo>
                      <a:cubicBezTo>
                        <a:pt x="15612" y="4382"/>
                        <a:pt x="13804" y="3524"/>
                        <a:pt x="11709" y="3524"/>
                      </a:cubicBezTo>
                      <a:cubicBezTo>
                        <a:pt x="9806" y="3524"/>
                        <a:pt x="8092" y="4191"/>
                        <a:pt x="6759" y="5525"/>
                      </a:cubicBezTo>
                      <a:cubicBezTo>
                        <a:pt x="5426" y="6858"/>
                        <a:pt x="4665" y="8573"/>
                        <a:pt x="4570" y="10763"/>
                      </a:cubicBezTo>
                      <a:close/>
                    </a:path>
                  </a:pathLst>
                </a:custGeom>
                <a:solidFill>
                  <a:srgbClr val="23509E"/>
                </a:solidFill>
                <a:ln w="9509" cap="flat">
                  <a:noFill/>
                  <a:prstDash val="solid"/>
                  <a:miter/>
                </a:ln>
              </p:spPr>
              <p:txBody>
                <a:bodyPr rtlCol="0" anchor="ctr"/>
                <a:lstStyle/>
                <a:p>
                  <a:endParaRPr lang="en-US"/>
                </a:p>
              </p:txBody>
            </p:sp>
            <p:sp>
              <p:nvSpPr>
                <p:cNvPr id="633" name="Freeform 632">
                  <a:extLst>
                    <a:ext uri="{FF2B5EF4-FFF2-40B4-BE49-F238E27FC236}">
                      <a16:creationId xmlns:a16="http://schemas.microsoft.com/office/drawing/2014/main" id="{61754FEC-39AC-574E-9DB7-B086CBC2EB49}"/>
                    </a:ext>
                  </a:extLst>
                </p:cNvPr>
                <p:cNvSpPr/>
                <p:nvPr/>
              </p:nvSpPr>
              <p:spPr>
                <a:xfrm>
                  <a:off x="8404505" y="4910232"/>
                  <a:ext cx="21609" cy="34956"/>
                </a:xfrm>
                <a:custGeom>
                  <a:avLst/>
                  <a:gdLst>
                    <a:gd name="connsiteX0" fmla="*/ 17802 w 21609"/>
                    <a:gd name="connsiteY0" fmla="*/ 34385 h 34956"/>
                    <a:gd name="connsiteX1" fmla="*/ 17802 w 21609"/>
                    <a:gd name="connsiteY1" fmla="*/ 31242 h 34956"/>
                    <a:gd name="connsiteX2" fmla="*/ 10757 w 21609"/>
                    <a:gd name="connsiteY2" fmla="*/ 34957 h 34956"/>
                    <a:gd name="connsiteX3" fmla="*/ 5236 w 21609"/>
                    <a:gd name="connsiteY3" fmla="*/ 33338 h 34956"/>
                    <a:gd name="connsiteX4" fmla="*/ 1333 w 21609"/>
                    <a:gd name="connsiteY4" fmla="*/ 28766 h 34956"/>
                    <a:gd name="connsiteX5" fmla="*/ 0 w 21609"/>
                    <a:gd name="connsiteY5" fmla="*/ 22003 h 34956"/>
                    <a:gd name="connsiteX6" fmla="*/ 1238 w 21609"/>
                    <a:gd name="connsiteY6" fmla="*/ 15240 h 34956"/>
                    <a:gd name="connsiteX7" fmla="*/ 4950 w 21609"/>
                    <a:gd name="connsiteY7" fmla="*/ 10573 h 34956"/>
                    <a:gd name="connsiteX8" fmla="*/ 10567 w 21609"/>
                    <a:gd name="connsiteY8" fmla="*/ 8954 h 34956"/>
                    <a:gd name="connsiteX9" fmla="*/ 14565 w 21609"/>
                    <a:gd name="connsiteY9" fmla="*/ 9906 h 34956"/>
                    <a:gd name="connsiteX10" fmla="*/ 17421 w 21609"/>
                    <a:gd name="connsiteY10" fmla="*/ 12383 h 34956"/>
                    <a:gd name="connsiteX11" fmla="*/ 17421 w 21609"/>
                    <a:gd name="connsiteY11" fmla="*/ 0 h 34956"/>
                    <a:gd name="connsiteX12" fmla="*/ 21610 w 21609"/>
                    <a:gd name="connsiteY12" fmla="*/ 0 h 34956"/>
                    <a:gd name="connsiteX13" fmla="*/ 21610 w 21609"/>
                    <a:gd name="connsiteY13" fmla="*/ 34576 h 34956"/>
                    <a:gd name="connsiteX14" fmla="*/ 17802 w 21609"/>
                    <a:gd name="connsiteY14" fmla="*/ 34576 h 34956"/>
                    <a:gd name="connsiteX15" fmla="*/ 4474 w 21609"/>
                    <a:gd name="connsiteY15" fmla="*/ 21812 h 34956"/>
                    <a:gd name="connsiteX16" fmla="*/ 6473 w 21609"/>
                    <a:gd name="connsiteY16" fmla="*/ 28956 h 34956"/>
                    <a:gd name="connsiteX17" fmla="*/ 11233 w 21609"/>
                    <a:gd name="connsiteY17" fmla="*/ 31337 h 34956"/>
                    <a:gd name="connsiteX18" fmla="*/ 15993 w 21609"/>
                    <a:gd name="connsiteY18" fmla="*/ 29051 h 34956"/>
                    <a:gd name="connsiteX19" fmla="*/ 17897 w 21609"/>
                    <a:gd name="connsiteY19" fmla="*/ 22098 h 34956"/>
                    <a:gd name="connsiteX20" fmla="*/ 15898 w 21609"/>
                    <a:gd name="connsiteY20" fmla="*/ 14573 h 34956"/>
                    <a:gd name="connsiteX21" fmla="*/ 11043 w 21609"/>
                    <a:gd name="connsiteY21" fmla="*/ 12192 h 34956"/>
                    <a:gd name="connsiteX22" fmla="*/ 6283 w 21609"/>
                    <a:gd name="connsiteY22" fmla="*/ 14478 h 34956"/>
                    <a:gd name="connsiteX23" fmla="*/ 4474 w 21609"/>
                    <a:gd name="connsiteY23" fmla="*/ 21812 h 34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1609" h="34956">
                      <a:moveTo>
                        <a:pt x="17802" y="34385"/>
                      </a:moveTo>
                      <a:lnTo>
                        <a:pt x="17802" y="31242"/>
                      </a:lnTo>
                      <a:cubicBezTo>
                        <a:pt x="16184" y="33719"/>
                        <a:pt x="13899" y="34957"/>
                        <a:pt x="10757" y="34957"/>
                      </a:cubicBezTo>
                      <a:cubicBezTo>
                        <a:pt x="8758" y="34957"/>
                        <a:pt x="6949" y="34385"/>
                        <a:pt x="5236" y="33338"/>
                      </a:cubicBezTo>
                      <a:cubicBezTo>
                        <a:pt x="3522" y="32195"/>
                        <a:pt x="2285" y="30671"/>
                        <a:pt x="1333" y="28766"/>
                      </a:cubicBezTo>
                      <a:cubicBezTo>
                        <a:pt x="381" y="26765"/>
                        <a:pt x="0" y="24479"/>
                        <a:pt x="0" y="22003"/>
                      </a:cubicBezTo>
                      <a:cubicBezTo>
                        <a:pt x="0" y="19526"/>
                        <a:pt x="381" y="17240"/>
                        <a:pt x="1238" y="15240"/>
                      </a:cubicBezTo>
                      <a:cubicBezTo>
                        <a:pt x="2094" y="13240"/>
                        <a:pt x="3332" y="11621"/>
                        <a:pt x="4950" y="10573"/>
                      </a:cubicBezTo>
                      <a:cubicBezTo>
                        <a:pt x="6569" y="9525"/>
                        <a:pt x="8473" y="8954"/>
                        <a:pt x="10567" y="8954"/>
                      </a:cubicBezTo>
                      <a:cubicBezTo>
                        <a:pt x="12090" y="8954"/>
                        <a:pt x="13423" y="9239"/>
                        <a:pt x="14565" y="9906"/>
                      </a:cubicBezTo>
                      <a:cubicBezTo>
                        <a:pt x="15707" y="10573"/>
                        <a:pt x="16659" y="11335"/>
                        <a:pt x="17421" y="12383"/>
                      </a:cubicBezTo>
                      <a:lnTo>
                        <a:pt x="17421" y="0"/>
                      </a:lnTo>
                      <a:lnTo>
                        <a:pt x="21610" y="0"/>
                      </a:lnTo>
                      <a:lnTo>
                        <a:pt x="21610" y="34576"/>
                      </a:lnTo>
                      <a:lnTo>
                        <a:pt x="17802" y="34576"/>
                      </a:lnTo>
                      <a:close/>
                      <a:moveTo>
                        <a:pt x="4474" y="21812"/>
                      </a:moveTo>
                      <a:cubicBezTo>
                        <a:pt x="4474" y="25051"/>
                        <a:pt x="5141" y="27432"/>
                        <a:pt x="6473" y="28956"/>
                      </a:cubicBezTo>
                      <a:cubicBezTo>
                        <a:pt x="7806" y="30575"/>
                        <a:pt x="9425" y="31337"/>
                        <a:pt x="11233" y="31337"/>
                      </a:cubicBezTo>
                      <a:cubicBezTo>
                        <a:pt x="13042" y="31337"/>
                        <a:pt x="14660" y="30575"/>
                        <a:pt x="15993" y="29051"/>
                      </a:cubicBezTo>
                      <a:cubicBezTo>
                        <a:pt x="17326" y="27527"/>
                        <a:pt x="17897" y="25241"/>
                        <a:pt x="17897" y="22098"/>
                      </a:cubicBezTo>
                      <a:cubicBezTo>
                        <a:pt x="17897" y="18669"/>
                        <a:pt x="17231" y="16193"/>
                        <a:pt x="15898" y="14573"/>
                      </a:cubicBezTo>
                      <a:cubicBezTo>
                        <a:pt x="14565" y="12954"/>
                        <a:pt x="12947" y="12192"/>
                        <a:pt x="11043" y="12192"/>
                      </a:cubicBezTo>
                      <a:cubicBezTo>
                        <a:pt x="9139" y="12192"/>
                        <a:pt x="7616" y="12954"/>
                        <a:pt x="6283" y="14478"/>
                      </a:cubicBezTo>
                      <a:cubicBezTo>
                        <a:pt x="5045" y="16097"/>
                        <a:pt x="4474" y="18574"/>
                        <a:pt x="4474" y="21812"/>
                      </a:cubicBezTo>
                      <a:close/>
                    </a:path>
                  </a:pathLst>
                </a:custGeom>
                <a:solidFill>
                  <a:srgbClr val="23509E"/>
                </a:solidFill>
                <a:ln w="9509" cap="flat">
                  <a:noFill/>
                  <a:prstDash val="solid"/>
                  <a:miter/>
                </a:ln>
              </p:spPr>
              <p:txBody>
                <a:bodyPr rtlCol="0" anchor="ctr"/>
                <a:lstStyle/>
                <a:p>
                  <a:endParaRPr lang="en-US"/>
                </a:p>
              </p:txBody>
            </p:sp>
            <p:sp>
              <p:nvSpPr>
                <p:cNvPr id="634" name="Freeform 633">
                  <a:extLst>
                    <a:ext uri="{FF2B5EF4-FFF2-40B4-BE49-F238E27FC236}">
                      <a16:creationId xmlns:a16="http://schemas.microsoft.com/office/drawing/2014/main" id="{8D5CC43D-4281-0A47-905F-25AC32B5623B}"/>
                    </a:ext>
                  </a:extLst>
                </p:cNvPr>
                <p:cNvSpPr/>
                <p:nvPr/>
              </p:nvSpPr>
              <p:spPr>
                <a:xfrm>
                  <a:off x="8446392" y="4910042"/>
                  <a:ext cx="21800" cy="35051"/>
                </a:xfrm>
                <a:custGeom>
                  <a:avLst/>
                  <a:gdLst>
                    <a:gd name="connsiteX0" fmla="*/ 3903 w 21800"/>
                    <a:gd name="connsiteY0" fmla="*/ 34576 h 35051"/>
                    <a:gd name="connsiteX1" fmla="*/ 0 w 21800"/>
                    <a:gd name="connsiteY1" fmla="*/ 34576 h 35051"/>
                    <a:gd name="connsiteX2" fmla="*/ 0 w 21800"/>
                    <a:gd name="connsiteY2" fmla="*/ 0 h 35051"/>
                    <a:gd name="connsiteX3" fmla="*/ 4284 w 21800"/>
                    <a:gd name="connsiteY3" fmla="*/ 0 h 35051"/>
                    <a:gd name="connsiteX4" fmla="*/ 4284 w 21800"/>
                    <a:gd name="connsiteY4" fmla="*/ 12287 h 35051"/>
                    <a:gd name="connsiteX5" fmla="*/ 11138 w 21800"/>
                    <a:gd name="connsiteY5" fmla="*/ 8953 h 35051"/>
                    <a:gd name="connsiteX6" fmla="*/ 15517 w 21800"/>
                    <a:gd name="connsiteY6" fmla="*/ 9906 h 35051"/>
                    <a:gd name="connsiteX7" fmla="*/ 18944 w 21800"/>
                    <a:gd name="connsiteY7" fmla="*/ 12478 h 35051"/>
                    <a:gd name="connsiteX8" fmla="*/ 21039 w 21800"/>
                    <a:gd name="connsiteY8" fmla="*/ 16573 h 35051"/>
                    <a:gd name="connsiteX9" fmla="*/ 21800 w 21800"/>
                    <a:gd name="connsiteY9" fmla="*/ 21622 h 35051"/>
                    <a:gd name="connsiteX10" fmla="*/ 18659 w 21800"/>
                    <a:gd name="connsiteY10" fmla="*/ 31528 h 35051"/>
                    <a:gd name="connsiteX11" fmla="*/ 11043 w 21800"/>
                    <a:gd name="connsiteY11" fmla="*/ 35052 h 35051"/>
                    <a:gd name="connsiteX12" fmla="*/ 4094 w 21800"/>
                    <a:gd name="connsiteY12" fmla="*/ 31337 h 35051"/>
                    <a:gd name="connsiteX13" fmla="*/ 4094 w 21800"/>
                    <a:gd name="connsiteY13" fmla="*/ 34576 h 35051"/>
                    <a:gd name="connsiteX14" fmla="*/ 3808 w 21800"/>
                    <a:gd name="connsiteY14" fmla="*/ 21812 h 35051"/>
                    <a:gd name="connsiteX15" fmla="*/ 5045 w 21800"/>
                    <a:gd name="connsiteY15" fmla="*/ 28289 h 35051"/>
                    <a:gd name="connsiteX16" fmla="*/ 10472 w 21800"/>
                    <a:gd name="connsiteY16" fmla="*/ 31528 h 35051"/>
                    <a:gd name="connsiteX17" fmla="*/ 15232 w 21800"/>
                    <a:gd name="connsiteY17" fmla="*/ 29146 h 35051"/>
                    <a:gd name="connsiteX18" fmla="*/ 17231 w 21800"/>
                    <a:gd name="connsiteY18" fmla="*/ 21907 h 35051"/>
                    <a:gd name="connsiteX19" fmla="*/ 15327 w 21800"/>
                    <a:gd name="connsiteY19" fmla="*/ 14668 h 35051"/>
                    <a:gd name="connsiteX20" fmla="*/ 10662 w 21800"/>
                    <a:gd name="connsiteY20" fmla="*/ 12287 h 35051"/>
                    <a:gd name="connsiteX21" fmla="*/ 5902 w 21800"/>
                    <a:gd name="connsiteY21" fmla="*/ 14668 h 35051"/>
                    <a:gd name="connsiteX22" fmla="*/ 3808 w 21800"/>
                    <a:gd name="connsiteY22" fmla="*/ 21812 h 35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1800" h="35051">
                      <a:moveTo>
                        <a:pt x="3903" y="34576"/>
                      </a:moveTo>
                      <a:lnTo>
                        <a:pt x="0" y="34576"/>
                      </a:lnTo>
                      <a:lnTo>
                        <a:pt x="0" y="0"/>
                      </a:lnTo>
                      <a:lnTo>
                        <a:pt x="4284" y="0"/>
                      </a:lnTo>
                      <a:lnTo>
                        <a:pt x="4284" y="12287"/>
                      </a:lnTo>
                      <a:cubicBezTo>
                        <a:pt x="6093" y="10001"/>
                        <a:pt x="8377" y="8953"/>
                        <a:pt x="11138" y="8953"/>
                      </a:cubicBezTo>
                      <a:cubicBezTo>
                        <a:pt x="12661" y="8953"/>
                        <a:pt x="14089" y="9239"/>
                        <a:pt x="15517" y="9906"/>
                      </a:cubicBezTo>
                      <a:cubicBezTo>
                        <a:pt x="16850" y="10573"/>
                        <a:pt x="17992" y="11430"/>
                        <a:pt x="18944" y="12478"/>
                      </a:cubicBezTo>
                      <a:cubicBezTo>
                        <a:pt x="19801" y="13621"/>
                        <a:pt x="20563" y="14954"/>
                        <a:pt x="21039" y="16573"/>
                      </a:cubicBezTo>
                      <a:cubicBezTo>
                        <a:pt x="21515" y="18193"/>
                        <a:pt x="21800" y="19812"/>
                        <a:pt x="21800" y="21622"/>
                      </a:cubicBezTo>
                      <a:cubicBezTo>
                        <a:pt x="21800" y="25908"/>
                        <a:pt x="20753" y="29242"/>
                        <a:pt x="18659" y="31528"/>
                      </a:cubicBezTo>
                      <a:cubicBezTo>
                        <a:pt x="16564" y="33909"/>
                        <a:pt x="13994" y="35052"/>
                        <a:pt x="11043" y="35052"/>
                      </a:cubicBezTo>
                      <a:cubicBezTo>
                        <a:pt x="8092" y="35052"/>
                        <a:pt x="5807" y="33814"/>
                        <a:pt x="4094" y="31337"/>
                      </a:cubicBezTo>
                      <a:lnTo>
                        <a:pt x="4094" y="34576"/>
                      </a:lnTo>
                      <a:close/>
                      <a:moveTo>
                        <a:pt x="3808" y="21812"/>
                      </a:moveTo>
                      <a:cubicBezTo>
                        <a:pt x="3808" y="24860"/>
                        <a:pt x="4189" y="26956"/>
                        <a:pt x="5045" y="28289"/>
                      </a:cubicBezTo>
                      <a:cubicBezTo>
                        <a:pt x="6378" y="30480"/>
                        <a:pt x="8187" y="31528"/>
                        <a:pt x="10472" y="31528"/>
                      </a:cubicBezTo>
                      <a:cubicBezTo>
                        <a:pt x="12280" y="31528"/>
                        <a:pt x="13899" y="30766"/>
                        <a:pt x="15232" y="29146"/>
                      </a:cubicBezTo>
                      <a:cubicBezTo>
                        <a:pt x="16564" y="27527"/>
                        <a:pt x="17231" y="25146"/>
                        <a:pt x="17231" y="21907"/>
                      </a:cubicBezTo>
                      <a:cubicBezTo>
                        <a:pt x="17231" y="18669"/>
                        <a:pt x="16564" y="16192"/>
                        <a:pt x="15327" y="14668"/>
                      </a:cubicBezTo>
                      <a:cubicBezTo>
                        <a:pt x="13994" y="13144"/>
                        <a:pt x="12471" y="12287"/>
                        <a:pt x="10662" y="12287"/>
                      </a:cubicBezTo>
                      <a:cubicBezTo>
                        <a:pt x="8854" y="12287"/>
                        <a:pt x="7235" y="13049"/>
                        <a:pt x="5902" y="14668"/>
                      </a:cubicBezTo>
                      <a:cubicBezTo>
                        <a:pt x="4474" y="16478"/>
                        <a:pt x="3808" y="18764"/>
                        <a:pt x="3808" y="21812"/>
                      </a:cubicBezTo>
                      <a:close/>
                    </a:path>
                  </a:pathLst>
                </a:custGeom>
                <a:solidFill>
                  <a:srgbClr val="23509E"/>
                </a:solidFill>
                <a:ln w="9509" cap="flat">
                  <a:noFill/>
                  <a:prstDash val="solid"/>
                  <a:miter/>
                </a:ln>
              </p:spPr>
              <p:txBody>
                <a:bodyPr rtlCol="0" anchor="ctr"/>
                <a:lstStyle/>
                <a:p>
                  <a:endParaRPr lang="en-US"/>
                </a:p>
              </p:txBody>
            </p:sp>
            <p:sp>
              <p:nvSpPr>
                <p:cNvPr id="635" name="Freeform 634">
                  <a:extLst>
                    <a:ext uri="{FF2B5EF4-FFF2-40B4-BE49-F238E27FC236}">
                      <a16:creationId xmlns:a16="http://schemas.microsoft.com/office/drawing/2014/main" id="{1E5DAC90-536E-F44D-8FC5-0664F20A3379}"/>
                    </a:ext>
                  </a:extLst>
                </p:cNvPr>
                <p:cNvSpPr/>
                <p:nvPr/>
              </p:nvSpPr>
              <p:spPr>
                <a:xfrm>
                  <a:off x="8470857" y="4919567"/>
                  <a:ext cx="22942" cy="35147"/>
                </a:xfrm>
                <a:custGeom>
                  <a:avLst/>
                  <a:gdLst>
                    <a:gd name="connsiteX0" fmla="*/ 2190 w 22942"/>
                    <a:gd name="connsiteY0" fmla="*/ 34671 h 35147"/>
                    <a:gd name="connsiteX1" fmla="*/ 1713 w 22942"/>
                    <a:gd name="connsiteY1" fmla="*/ 30671 h 35147"/>
                    <a:gd name="connsiteX2" fmla="*/ 4093 w 22942"/>
                    <a:gd name="connsiteY2" fmla="*/ 31051 h 35147"/>
                    <a:gd name="connsiteX3" fmla="*/ 6378 w 22942"/>
                    <a:gd name="connsiteY3" fmla="*/ 30575 h 35147"/>
                    <a:gd name="connsiteX4" fmla="*/ 7806 w 22942"/>
                    <a:gd name="connsiteY4" fmla="*/ 29242 h 35147"/>
                    <a:gd name="connsiteX5" fmla="*/ 9139 w 22942"/>
                    <a:gd name="connsiteY5" fmla="*/ 26098 h 35147"/>
                    <a:gd name="connsiteX6" fmla="*/ 9520 w 22942"/>
                    <a:gd name="connsiteY6" fmla="*/ 25051 h 35147"/>
                    <a:gd name="connsiteX7" fmla="*/ 0 w 22942"/>
                    <a:gd name="connsiteY7" fmla="*/ 0 h 35147"/>
                    <a:gd name="connsiteX8" fmla="*/ 4570 w 22942"/>
                    <a:gd name="connsiteY8" fmla="*/ 0 h 35147"/>
                    <a:gd name="connsiteX9" fmla="*/ 9805 w 22942"/>
                    <a:gd name="connsiteY9" fmla="*/ 14478 h 35147"/>
                    <a:gd name="connsiteX10" fmla="*/ 11614 w 22942"/>
                    <a:gd name="connsiteY10" fmla="*/ 20288 h 35147"/>
                    <a:gd name="connsiteX11" fmla="*/ 13327 w 22942"/>
                    <a:gd name="connsiteY11" fmla="*/ 14573 h 35147"/>
                    <a:gd name="connsiteX12" fmla="*/ 18658 w 22942"/>
                    <a:gd name="connsiteY12" fmla="*/ 0 h 35147"/>
                    <a:gd name="connsiteX13" fmla="*/ 22942 w 22942"/>
                    <a:gd name="connsiteY13" fmla="*/ 0 h 35147"/>
                    <a:gd name="connsiteX14" fmla="*/ 13423 w 22942"/>
                    <a:gd name="connsiteY14" fmla="*/ 25432 h 35147"/>
                    <a:gd name="connsiteX15" fmla="*/ 11043 w 22942"/>
                    <a:gd name="connsiteY15" fmla="*/ 31147 h 35147"/>
                    <a:gd name="connsiteX16" fmla="*/ 8473 w 22942"/>
                    <a:gd name="connsiteY16" fmla="*/ 34195 h 35147"/>
                    <a:gd name="connsiteX17" fmla="*/ 4950 w 22942"/>
                    <a:gd name="connsiteY17" fmla="*/ 35147 h 35147"/>
                    <a:gd name="connsiteX18" fmla="*/ 2190 w 22942"/>
                    <a:gd name="connsiteY18" fmla="*/ 34671 h 35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2942" h="35147">
                      <a:moveTo>
                        <a:pt x="2190" y="34671"/>
                      </a:moveTo>
                      <a:lnTo>
                        <a:pt x="1713" y="30671"/>
                      </a:lnTo>
                      <a:cubicBezTo>
                        <a:pt x="2665" y="30956"/>
                        <a:pt x="3427" y="31051"/>
                        <a:pt x="4093" y="31051"/>
                      </a:cubicBezTo>
                      <a:cubicBezTo>
                        <a:pt x="5045" y="31051"/>
                        <a:pt x="5807" y="30861"/>
                        <a:pt x="6378" y="30575"/>
                      </a:cubicBezTo>
                      <a:cubicBezTo>
                        <a:pt x="6949" y="30289"/>
                        <a:pt x="7425" y="29813"/>
                        <a:pt x="7806" y="29242"/>
                      </a:cubicBezTo>
                      <a:cubicBezTo>
                        <a:pt x="8092" y="28861"/>
                        <a:pt x="8473" y="27718"/>
                        <a:pt x="9139" y="26098"/>
                      </a:cubicBezTo>
                      <a:cubicBezTo>
                        <a:pt x="9234" y="25908"/>
                        <a:pt x="9329" y="25527"/>
                        <a:pt x="9520" y="25051"/>
                      </a:cubicBezTo>
                      <a:lnTo>
                        <a:pt x="0" y="0"/>
                      </a:lnTo>
                      <a:lnTo>
                        <a:pt x="4570" y="0"/>
                      </a:lnTo>
                      <a:lnTo>
                        <a:pt x="9805" y="14478"/>
                      </a:lnTo>
                      <a:cubicBezTo>
                        <a:pt x="10472" y="16288"/>
                        <a:pt x="11043" y="18288"/>
                        <a:pt x="11614" y="20288"/>
                      </a:cubicBezTo>
                      <a:cubicBezTo>
                        <a:pt x="12090" y="18383"/>
                        <a:pt x="12661" y="16478"/>
                        <a:pt x="13327" y="14573"/>
                      </a:cubicBezTo>
                      <a:lnTo>
                        <a:pt x="18658" y="0"/>
                      </a:lnTo>
                      <a:lnTo>
                        <a:pt x="22942" y="0"/>
                      </a:lnTo>
                      <a:lnTo>
                        <a:pt x="13423" y="25432"/>
                      </a:lnTo>
                      <a:cubicBezTo>
                        <a:pt x="12376" y="28194"/>
                        <a:pt x="11614" y="30099"/>
                        <a:pt x="11043" y="31147"/>
                      </a:cubicBezTo>
                      <a:cubicBezTo>
                        <a:pt x="10281" y="32575"/>
                        <a:pt x="9424" y="33528"/>
                        <a:pt x="8473" y="34195"/>
                      </a:cubicBezTo>
                      <a:cubicBezTo>
                        <a:pt x="7521" y="34861"/>
                        <a:pt x="6378" y="35147"/>
                        <a:pt x="4950" y="35147"/>
                      </a:cubicBezTo>
                      <a:cubicBezTo>
                        <a:pt x="4093" y="35147"/>
                        <a:pt x="3142" y="34957"/>
                        <a:pt x="2190" y="34671"/>
                      </a:cubicBezTo>
                      <a:close/>
                    </a:path>
                  </a:pathLst>
                </a:custGeom>
                <a:solidFill>
                  <a:srgbClr val="23509E"/>
                </a:solidFill>
                <a:ln w="9509" cap="flat">
                  <a:noFill/>
                  <a:prstDash val="solid"/>
                  <a:miter/>
                </a:ln>
              </p:spPr>
              <p:txBody>
                <a:bodyPr rtlCol="0" anchor="ctr"/>
                <a:lstStyle/>
                <a:p>
                  <a:endParaRPr lang="en-US"/>
                </a:p>
              </p:txBody>
            </p:sp>
            <p:sp>
              <p:nvSpPr>
                <p:cNvPr id="636" name="Freeform 635">
                  <a:extLst>
                    <a:ext uri="{FF2B5EF4-FFF2-40B4-BE49-F238E27FC236}">
                      <a16:creationId xmlns:a16="http://schemas.microsoft.com/office/drawing/2014/main" id="{E2224A31-F8FE-AE4F-B414-5D31FDB2D986}"/>
                    </a:ext>
                  </a:extLst>
                </p:cNvPr>
                <p:cNvSpPr/>
                <p:nvPr/>
              </p:nvSpPr>
              <p:spPr>
                <a:xfrm>
                  <a:off x="8508269" y="4910708"/>
                  <a:ext cx="12280" cy="34194"/>
                </a:xfrm>
                <a:custGeom>
                  <a:avLst/>
                  <a:gdLst>
                    <a:gd name="connsiteX0" fmla="*/ 11709 w 12280"/>
                    <a:gd name="connsiteY0" fmla="*/ 30099 h 34194"/>
                    <a:gd name="connsiteX1" fmla="*/ 12280 w 12280"/>
                    <a:gd name="connsiteY1" fmla="*/ 33814 h 34194"/>
                    <a:gd name="connsiteX2" fmla="*/ 9044 w 12280"/>
                    <a:gd name="connsiteY2" fmla="*/ 34195 h 34194"/>
                    <a:gd name="connsiteX3" fmla="*/ 5426 w 12280"/>
                    <a:gd name="connsiteY3" fmla="*/ 33433 h 34194"/>
                    <a:gd name="connsiteX4" fmla="*/ 3618 w 12280"/>
                    <a:gd name="connsiteY4" fmla="*/ 31528 h 34194"/>
                    <a:gd name="connsiteX5" fmla="*/ 3142 w 12280"/>
                    <a:gd name="connsiteY5" fmla="*/ 26479 h 34194"/>
                    <a:gd name="connsiteX6" fmla="*/ 3142 w 12280"/>
                    <a:gd name="connsiteY6" fmla="*/ 12097 h 34194"/>
                    <a:gd name="connsiteX7" fmla="*/ 0 w 12280"/>
                    <a:gd name="connsiteY7" fmla="*/ 12097 h 34194"/>
                    <a:gd name="connsiteX8" fmla="*/ 0 w 12280"/>
                    <a:gd name="connsiteY8" fmla="*/ 8763 h 34194"/>
                    <a:gd name="connsiteX9" fmla="*/ 3142 w 12280"/>
                    <a:gd name="connsiteY9" fmla="*/ 8763 h 34194"/>
                    <a:gd name="connsiteX10" fmla="*/ 3142 w 12280"/>
                    <a:gd name="connsiteY10" fmla="*/ 2572 h 34194"/>
                    <a:gd name="connsiteX11" fmla="*/ 7330 w 12280"/>
                    <a:gd name="connsiteY11" fmla="*/ 0 h 34194"/>
                    <a:gd name="connsiteX12" fmla="*/ 7330 w 12280"/>
                    <a:gd name="connsiteY12" fmla="*/ 8763 h 34194"/>
                    <a:gd name="connsiteX13" fmla="*/ 11614 w 12280"/>
                    <a:gd name="connsiteY13" fmla="*/ 8763 h 34194"/>
                    <a:gd name="connsiteX14" fmla="*/ 11614 w 12280"/>
                    <a:gd name="connsiteY14" fmla="*/ 12097 h 34194"/>
                    <a:gd name="connsiteX15" fmla="*/ 7330 w 12280"/>
                    <a:gd name="connsiteY15" fmla="*/ 12097 h 34194"/>
                    <a:gd name="connsiteX16" fmla="*/ 7330 w 12280"/>
                    <a:gd name="connsiteY16" fmla="*/ 26765 h 34194"/>
                    <a:gd name="connsiteX17" fmla="*/ 7521 w 12280"/>
                    <a:gd name="connsiteY17" fmla="*/ 29146 h 34194"/>
                    <a:gd name="connsiteX18" fmla="*/ 8282 w 12280"/>
                    <a:gd name="connsiteY18" fmla="*/ 30004 h 34194"/>
                    <a:gd name="connsiteX19" fmla="*/ 9710 w 12280"/>
                    <a:gd name="connsiteY19" fmla="*/ 30290 h 34194"/>
                    <a:gd name="connsiteX20" fmla="*/ 11709 w 12280"/>
                    <a:gd name="connsiteY20" fmla="*/ 30099 h 34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280" h="34194">
                      <a:moveTo>
                        <a:pt x="11709" y="30099"/>
                      </a:moveTo>
                      <a:lnTo>
                        <a:pt x="12280" y="33814"/>
                      </a:lnTo>
                      <a:cubicBezTo>
                        <a:pt x="11043" y="34100"/>
                        <a:pt x="9996" y="34195"/>
                        <a:pt x="9044" y="34195"/>
                      </a:cubicBezTo>
                      <a:cubicBezTo>
                        <a:pt x="7521" y="34195"/>
                        <a:pt x="6283" y="33909"/>
                        <a:pt x="5426" y="33433"/>
                      </a:cubicBezTo>
                      <a:cubicBezTo>
                        <a:pt x="4570" y="32957"/>
                        <a:pt x="3998" y="32290"/>
                        <a:pt x="3618" y="31528"/>
                      </a:cubicBezTo>
                      <a:cubicBezTo>
                        <a:pt x="3237" y="30766"/>
                        <a:pt x="3142" y="29051"/>
                        <a:pt x="3142" y="26479"/>
                      </a:cubicBezTo>
                      <a:lnTo>
                        <a:pt x="3142" y="12097"/>
                      </a:lnTo>
                      <a:lnTo>
                        <a:pt x="0" y="12097"/>
                      </a:lnTo>
                      <a:lnTo>
                        <a:pt x="0" y="8763"/>
                      </a:lnTo>
                      <a:lnTo>
                        <a:pt x="3142" y="8763"/>
                      </a:lnTo>
                      <a:lnTo>
                        <a:pt x="3142" y="2572"/>
                      </a:lnTo>
                      <a:lnTo>
                        <a:pt x="7330" y="0"/>
                      </a:lnTo>
                      <a:lnTo>
                        <a:pt x="7330" y="8763"/>
                      </a:lnTo>
                      <a:lnTo>
                        <a:pt x="11614" y="8763"/>
                      </a:lnTo>
                      <a:lnTo>
                        <a:pt x="11614" y="12097"/>
                      </a:lnTo>
                      <a:lnTo>
                        <a:pt x="7330" y="12097"/>
                      </a:lnTo>
                      <a:lnTo>
                        <a:pt x="7330" y="26765"/>
                      </a:lnTo>
                      <a:cubicBezTo>
                        <a:pt x="7330" y="28004"/>
                        <a:pt x="7425" y="28766"/>
                        <a:pt x="7521" y="29146"/>
                      </a:cubicBezTo>
                      <a:cubicBezTo>
                        <a:pt x="7711" y="29528"/>
                        <a:pt x="7901" y="29813"/>
                        <a:pt x="8282" y="30004"/>
                      </a:cubicBezTo>
                      <a:cubicBezTo>
                        <a:pt x="8663" y="30194"/>
                        <a:pt x="9139" y="30290"/>
                        <a:pt x="9710" y="30290"/>
                      </a:cubicBezTo>
                      <a:cubicBezTo>
                        <a:pt x="10377" y="30194"/>
                        <a:pt x="10948" y="30194"/>
                        <a:pt x="11709" y="30099"/>
                      </a:cubicBezTo>
                      <a:close/>
                    </a:path>
                  </a:pathLst>
                </a:custGeom>
                <a:solidFill>
                  <a:srgbClr val="23509E"/>
                </a:solidFill>
                <a:ln w="9509" cap="flat">
                  <a:noFill/>
                  <a:prstDash val="solid"/>
                  <a:miter/>
                </a:ln>
              </p:spPr>
              <p:txBody>
                <a:bodyPr rtlCol="0" anchor="ctr"/>
                <a:lstStyle/>
                <a:p>
                  <a:endParaRPr lang="en-US"/>
                </a:p>
              </p:txBody>
            </p:sp>
            <p:sp>
              <p:nvSpPr>
                <p:cNvPr id="637" name="Freeform 636">
                  <a:extLst>
                    <a:ext uri="{FF2B5EF4-FFF2-40B4-BE49-F238E27FC236}">
                      <a16:creationId xmlns:a16="http://schemas.microsoft.com/office/drawing/2014/main" id="{CCFAE507-E17A-E94F-AA25-01ED086D3920}"/>
                    </a:ext>
                  </a:extLst>
                </p:cNvPr>
                <p:cNvSpPr/>
                <p:nvPr/>
              </p:nvSpPr>
              <p:spPr>
                <a:xfrm>
                  <a:off x="8524167" y="4910042"/>
                  <a:ext cx="20467" cy="34670"/>
                </a:xfrm>
                <a:custGeom>
                  <a:avLst/>
                  <a:gdLst>
                    <a:gd name="connsiteX0" fmla="*/ 0 w 20467"/>
                    <a:gd name="connsiteY0" fmla="*/ 34576 h 34670"/>
                    <a:gd name="connsiteX1" fmla="*/ 0 w 20467"/>
                    <a:gd name="connsiteY1" fmla="*/ 0 h 34670"/>
                    <a:gd name="connsiteX2" fmla="*/ 4284 w 20467"/>
                    <a:gd name="connsiteY2" fmla="*/ 0 h 34670"/>
                    <a:gd name="connsiteX3" fmla="*/ 4284 w 20467"/>
                    <a:gd name="connsiteY3" fmla="*/ 12382 h 34670"/>
                    <a:gd name="connsiteX4" fmla="*/ 11804 w 20467"/>
                    <a:gd name="connsiteY4" fmla="*/ 8953 h 34670"/>
                    <a:gd name="connsiteX5" fmla="*/ 16659 w 20467"/>
                    <a:gd name="connsiteY5" fmla="*/ 10096 h 34670"/>
                    <a:gd name="connsiteX6" fmla="*/ 19610 w 20467"/>
                    <a:gd name="connsiteY6" fmla="*/ 13144 h 34670"/>
                    <a:gd name="connsiteX7" fmla="*/ 20467 w 20467"/>
                    <a:gd name="connsiteY7" fmla="*/ 18764 h 34670"/>
                    <a:gd name="connsiteX8" fmla="*/ 20467 w 20467"/>
                    <a:gd name="connsiteY8" fmla="*/ 34671 h 34670"/>
                    <a:gd name="connsiteX9" fmla="*/ 16184 w 20467"/>
                    <a:gd name="connsiteY9" fmla="*/ 34671 h 34670"/>
                    <a:gd name="connsiteX10" fmla="*/ 16184 w 20467"/>
                    <a:gd name="connsiteY10" fmla="*/ 18764 h 34670"/>
                    <a:gd name="connsiteX11" fmla="*/ 14851 w 20467"/>
                    <a:gd name="connsiteY11" fmla="*/ 14097 h 34670"/>
                    <a:gd name="connsiteX12" fmla="*/ 10948 w 20467"/>
                    <a:gd name="connsiteY12" fmla="*/ 12668 h 34670"/>
                    <a:gd name="connsiteX13" fmla="*/ 7425 w 20467"/>
                    <a:gd name="connsiteY13" fmla="*/ 13621 h 34670"/>
                    <a:gd name="connsiteX14" fmla="*/ 5045 w 20467"/>
                    <a:gd name="connsiteY14" fmla="*/ 16288 h 34670"/>
                    <a:gd name="connsiteX15" fmla="*/ 4379 w 20467"/>
                    <a:gd name="connsiteY15" fmla="*/ 20955 h 34670"/>
                    <a:gd name="connsiteX16" fmla="*/ 4379 w 20467"/>
                    <a:gd name="connsiteY16" fmla="*/ 34671 h 34670"/>
                    <a:gd name="connsiteX17" fmla="*/ 0 w 20467"/>
                    <a:gd name="connsiteY17" fmla="*/ 34671 h 34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467" h="34670">
                      <a:moveTo>
                        <a:pt x="0" y="34576"/>
                      </a:moveTo>
                      <a:lnTo>
                        <a:pt x="0" y="0"/>
                      </a:lnTo>
                      <a:lnTo>
                        <a:pt x="4284" y="0"/>
                      </a:lnTo>
                      <a:lnTo>
                        <a:pt x="4284" y="12382"/>
                      </a:lnTo>
                      <a:cubicBezTo>
                        <a:pt x="6283" y="10096"/>
                        <a:pt x="8758" y="8953"/>
                        <a:pt x="11804" y="8953"/>
                      </a:cubicBezTo>
                      <a:cubicBezTo>
                        <a:pt x="13613" y="8953"/>
                        <a:pt x="15232" y="9334"/>
                        <a:pt x="16659" y="10096"/>
                      </a:cubicBezTo>
                      <a:cubicBezTo>
                        <a:pt x="17992" y="10858"/>
                        <a:pt x="19039" y="11811"/>
                        <a:pt x="19610" y="13144"/>
                      </a:cubicBezTo>
                      <a:cubicBezTo>
                        <a:pt x="20182" y="14478"/>
                        <a:pt x="20467" y="16288"/>
                        <a:pt x="20467" y="18764"/>
                      </a:cubicBezTo>
                      <a:lnTo>
                        <a:pt x="20467" y="34671"/>
                      </a:lnTo>
                      <a:lnTo>
                        <a:pt x="16184" y="34671"/>
                      </a:lnTo>
                      <a:lnTo>
                        <a:pt x="16184" y="18764"/>
                      </a:lnTo>
                      <a:cubicBezTo>
                        <a:pt x="16184" y="16669"/>
                        <a:pt x="15707" y="15145"/>
                        <a:pt x="14851" y="14097"/>
                      </a:cubicBezTo>
                      <a:cubicBezTo>
                        <a:pt x="13899" y="13144"/>
                        <a:pt x="12661" y="12668"/>
                        <a:pt x="10948" y="12668"/>
                      </a:cubicBezTo>
                      <a:cubicBezTo>
                        <a:pt x="9710" y="12668"/>
                        <a:pt x="8472" y="12954"/>
                        <a:pt x="7425" y="13621"/>
                      </a:cubicBezTo>
                      <a:cubicBezTo>
                        <a:pt x="6283" y="14288"/>
                        <a:pt x="5521" y="15145"/>
                        <a:pt x="5045" y="16288"/>
                      </a:cubicBezTo>
                      <a:cubicBezTo>
                        <a:pt x="4570" y="17431"/>
                        <a:pt x="4379" y="18955"/>
                        <a:pt x="4379" y="20955"/>
                      </a:cubicBezTo>
                      <a:lnTo>
                        <a:pt x="4379" y="34671"/>
                      </a:lnTo>
                      <a:lnTo>
                        <a:pt x="0" y="34671"/>
                      </a:lnTo>
                      <a:close/>
                    </a:path>
                  </a:pathLst>
                </a:custGeom>
                <a:solidFill>
                  <a:srgbClr val="23509E"/>
                </a:solidFill>
                <a:ln w="9509" cap="flat">
                  <a:noFill/>
                  <a:prstDash val="solid"/>
                  <a:miter/>
                </a:ln>
              </p:spPr>
              <p:txBody>
                <a:bodyPr rtlCol="0" anchor="ctr"/>
                <a:lstStyle/>
                <a:p>
                  <a:endParaRPr lang="en-US"/>
                </a:p>
              </p:txBody>
            </p:sp>
            <p:sp>
              <p:nvSpPr>
                <p:cNvPr id="638" name="Freeform 637">
                  <a:extLst>
                    <a:ext uri="{FF2B5EF4-FFF2-40B4-BE49-F238E27FC236}">
                      <a16:creationId xmlns:a16="http://schemas.microsoft.com/office/drawing/2014/main" id="{A12CC872-A99E-7441-A67F-0C58A2F7032B}"/>
                    </a:ext>
                  </a:extLst>
                </p:cNvPr>
                <p:cNvSpPr/>
                <p:nvPr/>
              </p:nvSpPr>
              <p:spPr>
                <a:xfrm>
                  <a:off x="8549680" y="4918900"/>
                  <a:ext cx="23037" cy="26288"/>
                </a:xfrm>
                <a:custGeom>
                  <a:avLst/>
                  <a:gdLst>
                    <a:gd name="connsiteX0" fmla="*/ 18468 w 23037"/>
                    <a:gd name="connsiteY0" fmla="*/ 17621 h 26288"/>
                    <a:gd name="connsiteX1" fmla="*/ 22847 w 23037"/>
                    <a:gd name="connsiteY1" fmla="*/ 18193 h 26288"/>
                    <a:gd name="connsiteX2" fmla="*/ 19039 w 23037"/>
                    <a:gd name="connsiteY2" fmla="*/ 24194 h 26288"/>
                    <a:gd name="connsiteX3" fmla="*/ 11900 w 23037"/>
                    <a:gd name="connsiteY3" fmla="*/ 26289 h 26288"/>
                    <a:gd name="connsiteX4" fmla="*/ 3237 w 23037"/>
                    <a:gd name="connsiteY4" fmla="*/ 22860 h 26288"/>
                    <a:gd name="connsiteX5" fmla="*/ 0 w 23037"/>
                    <a:gd name="connsiteY5" fmla="*/ 13335 h 26288"/>
                    <a:gd name="connsiteX6" fmla="*/ 3237 w 23037"/>
                    <a:gd name="connsiteY6" fmla="*/ 3524 h 26288"/>
                    <a:gd name="connsiteX7" fmla="*/ 11709 w 23037"/>
                    <a:gd name="connsiteY7" fmla="*/ 0 h 26288"/>
                    <a:gd name="connsiteX8" fmla="*/ 19896 w 23037"/>
                    <a:gd name="connsiteY8" fmla="*/ 3429 h 26288"/>
                    <a:gd name="connsiteX9" fmla="*/ 23038 w 23037"/>
                    <a:gd name="connsiteY9" fmla="*/ 13049 h 26288"/>
                    <a:gd name="connsiteX10" fmla="*/ 23038 w 23037"/>
                    <a:gd name="connsiteY10" fmla="*/ 14192 h 26288"/>
                    <a:gd name="connsiteX11" fmla="*/ 4379 w 23037"/>
                    <a:gd name="connsiteY11" fmla="*/ 14192 h 26288"/>
                    <a:gd name="connsiteX12" fmla="*/ 6759 w 23037"/>
                    <a:gd name="connsiteY12" fmla="*/ 20479 h 26288"/>
                    <a:gd name="connsiteX13" fmla="*/ 11995 w 23037"/>
                    <a:gd name="connsiteY13" fmla="*/ 22670 h 26288"/>
                    <a:gd name="connsiteX14" fmla="*/ 15993 w 23037"/>
                    <a:gd name="connsiteY14" fmla="*/ 21431 h 26288"/>
                    <a:gd name="connsiteX15" fmla="*/ 18468 w 23037"/>
                    <a:gd name="connsiteY15" fmla="*/ 17621 h 26288"/>
                    <a:gd name="connsiteX16" fmla="*/ 4474 w 23037"/>
                    <a:gd name="connsiteY16" fmla="*/ 10763 h 26288"/>
                    <a:gd name="connsiteX17" fmla="*/ 18468 w 23037"/>
                    <a:gd name="connsiteY17" fmla="*/ 10763 h 26288"/>
                    <a:gd name="connsiteX18" fmla="*/ 16850 w 23037"/>
                    <a:gd name="connsiteY18" fmla="*/ 6001 h 26288"/>
                    <a:gd name="connsiteX19" fmla="*/ 11614 w 23037"/>
                    <a:gd name="connsiteY19" fmla="*/ 3524 h 26288"/>
                    <a:gd name="connsiteX20" fmla="*/ 6664 w 23037"/>
                    <a:gd name="connsiteY20" fmla="*/ 5525 h 26288"/>
                    <a:gd name="connsiteX21" fmla="*/ 4474 w 23037"/>
                    <a:gd name="connsiteY21" fmla="*/ 10763 h 26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037" h="26288">
                      <a:moveTo>
                        <a:pt x="18468" y="17621"/>
                      </a:moveTo>
                      <a:lnTo>
                        <a:pt x="22847" y="18193"/>
                      </a:lnTo>
                      <a:cubicBezTo>
                        <a:pt x="22181" y="20765"/>
                        <a:pt x="20848" y="22765"/>
                        <a:pt x="19039" y="24194"/>
                      </a:cubicBezTo>
                      <a:cubicBezTo>
                        <a:pt x="17136" y="25622"/>
                        <a:pt x="14756" y="26289"/>
                        <a:pt x="11900" y="26289"/>
                      </a:cubicBezTo>
                      <a:cubicBezTo>
                        <a:pt x="8282" y="26289"/>
                        <a:pt x="5331" y="25146"/>
                        <a:pt x="3237" y="22860"/>
                      </a:cubicBezTo>
                      <a:cubicBezTo>
                        <a:pt x="1047" y="20574"/>
                        <a:pt x="0" y="17431"/>
                        <a:pt x="0" y="13335"/>
                      </a:cubicBezTo>
                      <a:cubicBezTo>
                        <a:pt x="0" y="9144"/>
                        <a:pt x="1047" y="5810"/>
                        <a:pt x="3237" y="3524"/>
                      </a:cubicBezTo>
                      <a:cubicBezTo>
                        <a:pt x="5426" y="1238"/>
                        <a:pt x="8187" y="0"/>
                        <a:pt x="11709" y="0"/>
                      </a:cubicBezTo>
                      <a:cubicBezTo>
                        <a:pt x="15041" y="0"/>
                        <a:pt x="17802" y="1143"/>
                        <a:pt x="19896" y="3429"/>
                      </a:cubicBezTo>
                      <a:cubicBezTo>
                        <a:pt x="21990" y="5715"/>
                        <a:pt x="23038" y="8954"/>
                        <a:pt x="23038" y="13049"/>
                      </a:cubicBezTo>
                      <a:cubicBezTo>
                        <a:pt x="23038" y="13335"/>
                        <a:pt x="23038" y="13716"/>
                        <a:pt x="23038" y="14192"/>
                      </a:cubicBezTo>
                      <a:lnTo>
                        <a:pt x="4379" y="14192"/>
                      </a:lnTo>
                      <a:cubicBezTo>
                        <a:pt x="4570" y="16954"/>
                        <a:pt x="5331" y="19050"/>
                        <a:pt x="6759" y="20479"/>
                      </a:cubicBezTo>
                      <a:cubicBezTo>
                        <a:pt x="8187" y="21908"/>
                        <a:pt x="9901" y="22670"/>
                        <a:pt x="11995" y="22670"/>
                      </a:cubicBezTo>
                      <a:cubicBezTo>
                        <a:pt x="13518" y="22670"/>
                        <a:pt x="14851" y="22288"/>
                        <a:pt x="15993" y="21431"/>
                      </a:cubicBezTo>
                      <a:cubicBezTo>
                        <a:pt x="16945" y="20669"/>
                        <a:pt x="17802" y="19431"/>
                        <a:pt x="18468" y="17621"/>
                      </a:cubicBezTo>
                      <a:close/>
                      <a:moveTo>
                        <a:pt x="4474" y="10763"/>
                      </a:moveTo>
                      <a:lnTo>
                        <a:pt x="18468" y="10763"/>
                      </a:lnTo>
                      <a:cubicBezTo>
                        <a:pt x="18278" y="8668"/>
                        <a:pt x="17707" y="7049"/>
                        <a:pt x="16850" y="6001"/>
                      </a:cubicBezTo>
                      <a:cubicBezTo>
                        <a:pt x="15517" y="4382"/>
                        <a:pt x="13708" y="3524"/>
                        <a:pt x="11614" y="3524"/>
                      </a:cubicBezTo>
                      <a:cubicBezTo>
                        <a:pt x="9710" y="3524"/>
                        <a:pt x="7996" y="4191"/>
                        <a:pt x="6664" y="5525"/>
                      </a:cubicBezTo>
                      <a:cubicBezTo>
                        <a:pt x="5426" y="6858"/>
                        <a:pt x="4665" y="8573"/>
                        <a:pt x="4474" y="10763"/>
                      </a:cubicBezTo>
                      <a:close/>
                    </a:path>
                  </a:pathLst>
                </a:custGeom>
                <a:solidFill>
                  <a:srgbClr val="23509E"/>
                </a:solidFill>
                <a:ln w="9509" cap="flat">
                  <a:noFill/>
                  <a:prstDash val="solid"/>
                  <a:miter/>
                </a:ln>
              </p:spPr>
              <p:txBody>
                <a:bodyPr rtlCol="0" anchor="ctr"/>
                <a:lstStyle/>
                <a:p>
                  <a:endParaRPr lang="en-US"/>
                </a:p>
              </p:txBody>
            </p:sp>
          </p:grpSp>
          <p:grpSp>
            <p:nvGrpSpPr>
              <p:cNvPr id="588" name="Graphic 76">
                <a:extLst>
                  <a:ext uri="{FF2B5EF4-FFF2-40B4-BE49-F238E27FC236}">
                    <a16:creationId xmlns:a16="http://schemas.microsoft.com/office/drawing/2014/main" id="{596C58C3-E4C2-0747-8603-292D40D96ECF}"/>
                  </a:ext>
                </a:extLst>
              </p:cNvPr>
              <p:cNvGrpSpPr/>
              <p:nvPr/>
            </p:nvGrpSpPr>
            <p:grpSpPr>
              <a:xfrm>
                <a:off x="8208210" y="4964049"/>
                <a:ext cx="478363" cy="44672"/>
                <a:chOff x="8208210" y="4964049"/>
                <a:chExt cx="478363" cy="44672"/>
              </a:xfrm>
              <a:solidFill>
                <a:srgbClr val="23509E"/>
              </a:solidFill>
            </p:grpSpPr>
            <p:sp>
              <p:nvSpPr>
                <p:cNvPr id="608" name="Freeform 607">
                  <a:extLst>
                    <a:ext uri="{FF2B5EF4-FFF2-40B4-BE49-F238E27FC236}">
                      <a16:creationId xmlns:a16="http://schemas.microsoft.com/office/drawing/2014/main" id="{FE75FFF0-D4A0-BD43-9B63-606244CB3BB8}"/>
                    </a:ext>
                  </a:extLst>
                </p:cNvPr>
                <p:cNvSpPr/>
                <p:nvPr/>
              </p:nvSpPr>
              <p:spPr>
                <a:xfrm>
                  <a:off x="8208210" y="4964049"/>
                  <a:ext cx="25798" cy="34670"/>
                </a:xfrm>
                <a:custGeom>
                  <a:avLst/>
                  <a:gdLst>
                    <a:gd name="connsiteX0" fmla="*/ 0 w 25798"/>
                    <a:gd name="connsiteY0" fmla="*/ 34576 h 34670"/>
                    <a:gd name="connsiteX1" fmla="*/ 0 w 25798"/>
                    <a:gd name="connsiteY1" fmla="*/ 0 h 34670"/>
                    <a:gd name="connsiteX2" fmla="*/ 24941 w 25798"/>
                    <a:gd name="connsiteY2" fmla="*/ 0 h 34670"/>
                    <a:gd name="connsiteX3" fmla="*/ 24941 w 25798"/>
                    <a:gd name="connsiteY3" fmla="*/ 4096 h 34670"/>
                    <a:gd name="connsiteX4" fmla="*/ 4570 w 25798"/>
                    <a:gd name="connsiteY4" fmla="*/ 4096 h 34670"/>
                    <a:gd name="connsiteX5" fmla="*/ 4570 w 25798"/>
                    <a:gd name="connsiteY5" fmla="*/ 14668 h 34670"/>
                    <a:gd name="connsiteX6" fmla="*/ 23704 w 25798"/>
                    <a:gd name="connsiteY6" fmla="*/ 14668 h 34670"/>
                    <a:gd name="connsiteX7" fmla="*/ 23704 w 25798"/>
                    <a:gd name="connsiteY7" fmla="*/ 18764 h 34670"/>
                    <a:gd name="connsiteX8" fmla="*/ 4570 w 25798"/>
                    <a:gd name="connsiteY8" fmla="*/ 18764 h 34670"/>
                    <a:gd name="connsiteX9" fmla="*/ 4570 w 25798"/>
                    <a:gd name="connsiteY9" fmla="*/ 30575 h 34670"/>
                    <a:gd name="connsiteX10" fmla="*/ 25798 w 25798"/>
                    <a:gd name="connsiteY10" fmla="*/ 30575 h 34670"/>
                    <a:gd name="connsiteX11" fmla="*/ 25798 w 25798"/>
                    <a:gd name="connsiteY11" fmla="*/ 34671 h 34670"/>
                    <a:gd name="connsiteX12" fmla="*/ 0 w 25798"/>
                    <a:gd name="connsiteY12" fmla="*/ 34671 h 34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5798" h="34670">
                      <a:moveTo>
                        <a:pt x="0" y="34576"/>
                      </a:moveTo>
                      <a:lnTo>
                        <a:pt x="0" y="0"/>
                      </a:lnTo>
                      <a:lnTo>
                        <a:pt x="24941" y="0"/>
                      </a:lnTo>
                      <a:lnTo>
                        <a:pt x="24941" y="4096"/>
                      </a:lnTo>
                      <a:lnTo>
                        <a:pt x="4570" y="4096"/>
                      </a:lnTo>
                      <a:lnTo>
                        <a:pt x="4570" y="14668"/>
                      </a:lnTo>
                      <a:lnTo>
                        <a:pt x="23704" y="14668"/>
                      </a:lnTo>
                      <a:lnTo>
                        <a:pt x="23704" y="18764"/>
                      </a:lnTo>
                      <a:lnTo>
                        <a:pt x="4570" y="18764"/>
                      </a:lnTo>
                      <a:lnTo>
                        <a:pt x="4570" y="30575"/>
                      </a:lnTo>
                      <a:lnTo>
                        <a:pt x="25798" y="30575"/>
                      </a:lnTo>
                      <a:lnTo>
                        <a:pt x="25798" y="34671"/>
                      </a:lnTo>
                      <a:lnTo>
                        <a:pt x="0" y="34671"/>
                      </a:lnTo>
                      <a:close/>
                    </a:path>
                  </a:pathLst>
                </a:custGeom>
                <a:solidFill>
                  <a:srgbClr val="23509E"/>
                </a:solidFill>
                <a:ln w="9509" cap="flat">
                  <a:noFill/>
                  <a:prstDash val="solid"/>
                  <a:miter/>
                </a:ln>
              </p:spPr>
              <p:txBody>
                <a:bodyPr rtlCol="0" anchor="ctr"/>
                <a:lstStyle/>
                <a:p>
                  <a:endParaRPr lang="en-US"/>
                </a:p>
              </p:txBody>
            </p:sp>
            <p:sp>
              <p:nvSpPr>
                <p:cNvPr id="609" name="Freeform 608">
                  <a:extLst>
                    <a:ext uri="{FF2B5EF4-FFF2-40B4-BE49-F238E27FC236}">
                      <a16:creationId xmlns:a16="http://schemas.microsoft.com/office/drawing/2014/main" id="{E0DCA925-B353-4448-A8E3-FB8A44A37DE7}"/>
                    </a:ext>
                  </a:extLst>
                </p:cNvPr>
                <p:cNvSpPr/>
                <p:nvPr/>
              </p:nvSpPr>
              <p:spPr>
                <a:xfrm>
                  <a:off x="8239720" y="4973002"/>
                  <a:ext cx="13613" cy="25622"/>
                </a:xfrm>
                <a:custGeom>
                  <a:avLst/>
                  <a:gdLst>
                    <a:gd name="connsiteX0" fmla="*/ 0 w 13613"/>
                    <a:gd name="connsiteY0" fmla="*/ 25622 h 25622"/>
                    <a:gd name="connsiteX1" fmla="*/ 0 w 13613"/>
                    <a:gd name="connsiteY1" fmla="*/ 571 h 25622"/>
                    <a:gd name="connsiteX2" fmla="*/ 3808 w 13613"/>
                    <a:gd name="connsiteY2" fmla="*/ 571 h 25622"/>
                    <a:gd name="connsiteX3" fmla="*/ 3808 w 13613"/>
                    <a:gd name="connsiteY3" fmla="*/ 4381 h 25622"/>
                    <a:gd name="connsiteX4" fmla="*/ 6473 w 13613"/>
                    <a:gd name="connsiteY4" fmla="*/ 857 h 25622"/>
                    <a:gd name="connsiteX5" fmla="*/ 9234 w 13613"/>
                    <a:gd name="connsiteY5" fmla="*/ 0 h 25622"/>
                    <a:gd name="connsiteX6" fmla="*/ 13613 w 13613"/>
                    <a:gd name="connsiteY6" fmla="*/ 1333 h 25622"/>
                    <a:gd name="connsiteX7" fmla="*/ 12185 w 13613"/>
                    <a:gd name="connsiteY7" fmla="*/ 5239 h 25622"/>
                    <a:gd name="connsiteX8" fmla="*/ 9044 w 13613"/>
                    <a:gd name="connsiteY8" fmla="*/ 4286 h 25622"/>
                    <a:gd name="connsiteX9" fmla="*/ 6569 w 13613"/>
                    <a:gd name="connsiteY9" fmla="*/ 5143 h 25622"/>
                    <a:gd name="connsiteX10" fmla="*/ 4950 w 13613"/>
                    <a:gd name="connsiteY10" fmla="*/ 7429 h 25622"/>
                    <a:gd name="connsiteX11" fmla="*/ 4284 w 13613"/>
                    <a:gd name="connsiteY11" fmla="*/ 12382 h 25622"/>
                    <a:gd name="connsiteX12" fmla="*/ 4284 w 13613"/>
                    <a:gd name="connsiteY12" fmla="*/ 25527 h 25622"/>
                    <a:gd name="connsiteX13" fmla="*/ 0 w 13613"/>
                    <a:gd name="connsiteY13" fmla="*/ 25527 h 2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613" h="25622">
                      <a:moveTo>
                        <a:pt x="0" y="25622"/>
                      </a:moveTo>
                      <a:lnTo>
                        <a:pt x="0" y="571"/>
                      </a:lnTo>
                      <a:lnTo>
                        <a:pt x="3808" y="571"/>
                      </a:lnTo>
                      <a:lnTo>
                        <a:pt x="3808" y="4381"/>
                      </a:lnTo>
                      <a:cubicBezTo>
                        <a:pt x="4760" y="2572"/>
                        <a:pt x="5712" y="1429"/>
                        <a:pt x="6473" y="857"/>
                      </a:cubicBezTo>
                      <a:cubicBezTo>
                        <a:pt x="7330" y="286"/>
                        <a:pt x="8187" y="0"/>
                        <a:pt x="9234" y="0"/>
                      </a:cubicBezTo>
                      <a:cubicBezTo>
                        <a:pt x="10662" y="0"/>
                        <a:pt x="12090" y="476"/>
                        <a:pt x="13613" y="1333"/>
                      </a:cubicBezTo>
                      <a:lnTo>
                        <a:pt x="12185" y="5239"/>
                      </a:lnTo>
                      <a:cubicBezTo>
                        <a:pt x="11138" y="4667"/>
                        <a:pt x="10091" y="4286"/>
                        <a:pt x="9044" y="4286"/>
                      </a:cubicBezTo>
                      <a:cubicBezTo>
                        <a:pt x="8092" y="4286"/>
                        <a:pt x="7330" y="4572"/>
                        <a:pt x="6569" y="5143"/>
                      </a:cubicBezTo>
                      <a:cubicBezTo>
                        <a:pt x="5807" y="5715"/>
                        <a:pt x="5331" y="6477"/>
                        <a:pt x="4950" y="7429"/>
                      </a:cubicBezTo>
                      <a:cubicBezTo>
                        <a:pt x="4474" y="8953"/>
                        <a:pt x="4284" y="10573"/>
                        <a:pt x="4284" y="12382"/>
                      </a:cubicBezTo>
                      <a:lnTo>
                        <a:pt x="4284" y="25527"/>
                      </a:lnTo>
                      <a:lnTo>
                        <a:pt x="0" y="25527"/>
                      </a:lnTo>
                      <a:close/>
                    </a:path>
                  </a:pathLst>
                </a:custGeom>
                <a:solidFill>
                  <a:srgbClr val="23509E"/>
                </a:solidFill>
                <a:ln w="9509" cap="flat">
                  <a:noFill/>
                  <a:prstDash val="solid"/>
                  <a:miter/>
                </a:ln>
              </p:spPr>
              <p:txBody>
                <a:bodyPr rtlCol="0" anchor="ctr"/>
                <a:lstStyle/>
                <a:p>
                  <a:endParaRPr lang="en-US"/>
                </a:p>
              </p:txBody>
            </p:sp>
            <p:sp>
              <p:nvSpPr>
                <p:cNvPr id="610" name="Freeform 609">
                  <a:extLst>
                    <a:ext uri="{FF2B5EF4-FFF2-40B4-BE49-F238E27FC236}">
                      <a16:creationId xmlns:a16="http://schemas.microsoft.com/office/drawing/2014/main" id="{33FF8CFA-67DD-DF43-9E38-AA5CB2C862A8}"/>
                    </a:ext>
                  </a:extLst>
                </p:cNvPr>
                <p:cNvSpPr/>
                <p:nvPr/>
              </p:nvSpPr>
              <p:spPr>
                <a:xfrm>
                  <a:off x="8254380" y="4973192"/>
                  <a:ext cx="23037" cy="26098"/>
                </a:xfrm>
                <a:custGeom>
                  <a:avLst/>
                  <a:gdLst>
                    <a:gd name="connsiteX0" fmla="*/ 17802 w 23037"/>
                    <a:gd name="connsiteY0" fmla="*/ 22384 h 26098"/>
                    <a:gd name="connsiteX1" fmla="*/ 13232 w 23037"/>
                    <a:gd name="connsiteY1" fmla="*/ 25241 h 26098"/>
                    <a:gd name="connsiteX2" fmla="*/ 8568 w 23037"/>
                    <a:gd name="connsiteY2" fmla="*/ 26099 h 26098"/>
                    <a:gd name="connsiteX3" fmla="*/ 2189 w 23037"/>
                    <a:gd name="connsiteY3" fmla="*/ 24098 h 26098"/>
                    <a:gd name="connsiteX4" fmla="*/ 0 w 23037"/>
                    <a:gd name="connsiteY4" fmla="*/ 18955 h 26098"/>
                    <a:gd name="connsiteX5" fmla="*/ 857 w 23037"/>
                    <a:gd name="connsiteY5" fmla="*/ 15621 h 26098"/>
                    <a:gd name="connsiteX6" fmla="*/ 3046 w 23037"/>
                    <a:gd name="connsiteY6" fmla="*/ 13145 h 26098"/>
                    <a:gd name="connsiteX7" fmla="*/ 6092 w 23037"/>
                    <a:gd name="connsiteY7" fmla="*/ 11716 h 26098"/>
                    <a:gd name="connsiteX8" fmla="*/ 9901 w 23037"/>
                    <a:gd name="connsiteY8" fmla="*/ 11049 h 26098"/>
                    <a:gd name="connsiteX9" fmla="*/ 17421 w 23037"/>
                    <a:gd name="connsiteY9" fmla="*/ 9620 h 26098"/>
                    <a:gd name="connsiteX10" fmla="*/ 17421 w 23037"/>
                    <a:gd name="connsiteY10" fmla="*/ 8477 h 26098"/>
                    <a:gd name="connsiteX11" fmla="*/ 16183 w 23037"/>
                    <a:gd name="connsiteY11" fmla="*/ 4858 h 26098"/>
                    <a:gd name="connsiteX12" fmla="*/ 11328 w 23037"/>
                    <a:gd name="connsiteY12" fmla="*/ 3429 h 26098"/>
                    <a:gd name="connsiteX13" fmla="*/ 6949 w 23037"/>
                    <a:gd name="connsiteY13" fmla="*/ 4477 h 26098"/>
                    <a:gd name="connsiteX14" fmla="*/ 4855 w 23037"/>
                    <a:gd name="connsiteY14" fmla="*/ 8192 h 26098"/>
                    <a:gd name="connsiteX15" fmla="*/ 666 w 23037"/>
                    <a:gd name="connsiteY15" fmla="*/ 7620 h 26098"/>
                    <a:gd name="connsiteX16" fmla="*/ 2570 w 23037"/>
                    <a:gd name="connsiteY16" fmla="*/ 3334 h 26098"/>
                    <a:gd name="connsiteX17" fmla="*/ 6283 w 23037"/>
                    <a:gd name="connsiteY17" fmla="*/ 857 h 26098"/>
                    <a:gd name="connsiteX18" fmla="*/ 11995 w 23037"/>
                    <a:gd name="connsiteY18" fmla="*/ 0 h 26098"/>
                    <a:gd name="connsiteX19" fmla="*/ 17231 w 23037"/>
                    <a:gd name="connsiteY19" fmla="*/ 762 h 26098"/>
                    <a:gd name="connsiteX20" fmla="*/ 20182 w 23037"/>
                    <a:gd name="connsiteY20" fmla="*/ 2667 h 26098"/>
                    <a:gd name="connsiteX21" fmla="*/ 21515 w 23037"/>
                    <a:gd name="connsiteY21" fmla="*/ 5525 h 26098"/>
                    <a:gd name="connsiteX22" fmla="*/ 21705 w 23037"/>
                    <a:gd name="connsiteY22" fmla="*/ 9430 h 26098"/>
                    <a:gd name="connsiteX23" fmla="*/ 21705 w 23037"/>
                    <a:gd name="connsiteY23" fmla="*/ 15050 h 26098"/>
                    <a:gd name="connsiteX24" fmla="*/ 21990 w 23037"/>
                    <a:gd name="connsiteY24" fmla="*/ 22574 h 26098"/>
                    <a:gd name="connsiteX25" fmla="*/ 23037 w 23037"/>
                    <a:gd name="connsiteY25" fmla="*/ 25622 h 26098"/>
                    <a:gd name="connsiteX26" fmla="*/ 18563 w 23037"/>
                    <a:gd name="connsiteY26" fmla="*/ 25622 h 26098"/>
                    <a:gd name="connsiteX27" fmla="*/ 17802 w 23037"/>
                    <a:gd name="connsiteY27" fmla="*/ 22384 h 26098"/>
                    <a:gd name="connsiteX28" fmla="*/ 17421 w 23037"/>
                    <a:gd name="connsiteY28" fmla="*/ 12859 h 26098"/>
                    <a:gd name="connsiteX29" fmla="*/ 10472 w 23037"/>
                    <a:gd name="connsiteY29" fmla="*/ 14478 h 26098"/>
                    <a:gd name="connsiteX30" fmla="*/ 6759 w 23037"/>
                    <a:gd name="connsiteY30" fmla="*/ 15335 h 26098"/>
                    <a:gd name="connsiteX31" fmla="*/ 5045 w 23037"/>
                    <a:gd name="connsiteY31" fmla="*/ 16669 h 26098"/>
                    <a:gd name="connsiteX32" fmla="*/ 4474 w 23037"/>
                    <a:gd name="connsiteY32" fmla="*/ 18669 h 26098"/>
                    <a:gd name="connsiteX33" fmla="*/ 5712 w 23037"/>
                    <a:gd name="connsiteY33" fmla="*/ 21527 h 26098"/>
                    <a:gd name="connsiteX34" fmla="*/ 9424 w 23037"/>
                    <a:gd name="connsiteY34" fmla="*/ 22670 h 26098"/>
                    <a:gd name="connsiteX35" fmla="*/ 13803 w 23037"/>
                    <a:gd name="connsiteY35" fmla="*/ 21622 h 26098"/>
                    <a:gd name="connsiteX36" fmla="*/ 16564 w 23037"/>
                    <a:gd name="connsiteY36" fmla="*/ 18669 h 26098"/>
                    <a:gd name="connsiteX37" fmla="*/ 17231 w 23037"/>
                    <a:gd name="connsiteY37" fmla="*/ 14383 h 26098"/>
                    <a:gd name="connsiteX38" fmla="*/ 17231 w 23037"/>
                    <a:gd name="connsiteY38" fmla="*/ 12859 h 26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3037" h="26098">
                      <a:moveTo>
                        <a:pt x="17802" y="22384"/>
                      </a:moveTo>
                      <a:cubicBezTo>
                        <a:pt x="16183" y="23717"/>
                        <a:pt x="14755" y="24670"/>
                        <a:pt x="13232" y="25241"/>
                      </a:cubicBezTo>
                      <a:cubicBezTo>
                        <a:pt x="11804" y="25813"/>
                        <a:pt x="10186" y="26099"/>
                        <a:pt x="8568" y="26099"/>
                      </a:cubicBezTo>
                      <a:cubicBezTo>
                        <a:pt x="5807" y="26099"/>
                        <a:pt x="3713" y="25432"/>
                        <a:pt x="2189" y="24098"/>
                      </a:cubicBezTo>
                      <a:cubicBezTo>
                        <a:pt x="666" y="22765"/>
                        <a:pt x="0" y="21050"/>
                        <a:pt x="0" y="18955"/>
                      </a:cubicBezTo>
                      <a:cubicBezTo>
                        <a:pt x="0" y="17717"/>
                        <a:pt x="286" y="16574"/>
                        <a:pt x="857" y="15621"/>
                      </a:cubicBezTo>
                      <a:cubicBezTo>
                        <a:pt x="1428" y="14573"/>
                        <a:pt x="2189" y="13811"/>
                        <a:pt x="3046" y="13145"/>
                      </a:cubicBezTo>
                      <a:cubicBezTo>
                        <a:pt x="3903" y="12573"/>
                        <a:pt x="4950" y="12097"/>
                        <a:pt x="6092" y="11716"/>
                      </a:cubicBezTo>
                      <a:cubicBezTo>
                        <a:pt x="6949" y="11525"/>
                        <a:pt x="8187" y="11240"/>
                        <a:pt x="9901" y="11049"/>
                      </a:cubicBezTo>
                      <a:cubicBezTo>
                        <a:pt x="13327" y="10668"/>
                        <a:pt x="15803" y="10192"/>
                        <a:pt x="17421" y="9620"/>
                      </a:cubicBezTo>
                      <a:cubicBezTo>
                        <a:pt x="17421" y="9049"/>
                        <a:pt x="17421" y="8668"/>
                        <a:pt x="17421" y="8477"/>
                      </a:cubicBezTo>
                      <a:cubicBezTo>
                        <a:pt x="17421" y="6763"/>
                        <a:pt x="17040" y="5525"/>
                        <a:pt x="16183" y="4858"/>
                      </a:cubicBezTo>
                      <a:cubicBezTo>
                        <a:pt x="15136" y="3905"/>
                        <a:pt x="13518" y="3429"/>
                        <a:pt x="11328" y="3429"/>
                      </a:cubicBezTo>
                      <a:cubicBezTo>
                        <a:pt x="9329" y="3429"/>
                        <a:pt x="7901" y="3810"/>
                        <a:pt x="6949" y="4477"/>
                      </a:cubicBezTo>
                      <a:cubicBezTo>
                        <a:pt x="5997" y="5144"/>
                        <a:pt x="5331" y="6382"/>
                        <a:pt x="4855" y="8192"/>
                      </a:cubicBezTo>
                      <a:lnTo>
                        <a:pt x="666" y="7620"/>
                      </a:lnTo>
                      <a:cubicBezTo>
                        <a:pt x="1047" y="5810"/>
                        <a:pt x="1618" y="4382"/>
                        <a:pt x="2570" y="3334"/>
                      </a:cubicBezTo>
                      <a:cubicBezTo>
                        <a:pt x="3427" y="2286"/>
                        <a:pt x="4665" y="1429"/>
                        <a:pt x="6283" y="857"/>
                      </a:cubicBezTo>
                      <a:cubicBezTo>
                        <a:pt x="7901" y="286"/>
                        <a:pt x="9805" y="0"/>
                        <a:pt x="11995" y="0"/>
                      </a:cubicBezTo>
                      <a:cubicBezTo>
                        <a:pt x="14089" y="0"/>
                        <a:pt x="15898" y="286"/>
                        <a:pt x="17231" y="762"/>
                      </a:cubicBezTo>
                      <a:cubicBezTo>
                        <a:pt x="18563" y="1238"/>
                        <a:pt x="19515" y="1905"/>
                        <a:pt x="20182" y="2667"/>
                      </a:cubicBezTo>
                      <a:cubicBezTo>
                        <a:pt x="20848" y="3429"/>
                        <a:pt x="21229" y="4382"/>
                        <a:pt x="21515" y="5525"/>
                      </a:cubicBezTo>
                      <a:cubicBezTo>
                        <a:pt x="21610" y="6287"/>
                        <a:pt x="21705" y="7525"/>
                        <a:pt x="21705" y="9430"/>
                      </a:cubicBezTo>
                      <a:lnTo>
                        <a:pt x="21705" y="15050"/>
                      </a:lnTo>
                      <a:cubicBezTo>
                        <a:pt x="21705" y="18955"/>
                        <a:pt x="21800" y="21527"/>
                        <a:pt x="21990" y="22574"/>
                      </a:cubicBezTo>
                      <a:cubicBezTo>
                        <a:pt x="22181" y="23622"/>
                        <a:pt x="22562" y="24670"/>
                        <a:pt x="23037" y="25622"/>
                      </a:cubicBezTo>
                      <a:lnTo>
                        <a:pt x="18563" y="25622"/>
                      </a:lnTo>
                      <a:cubicBezTo>
                        <a:pt x="18183" y="24575"/>
                        <a:pt x="17897" y="23527"/>
                        <a:pt x="17802" y="22384"/>
                      </a:cubicBezTo>
                      <a:close/>
                      <a:moveTo>
                        <a:pt x="17421" y="12859"/>
                      </a:moveTo>
                      <a:cubicBezTo>
                        <a:pt x="15898" y="13525"/>
                        <a:pt x="13613" y="14002"/>
                        <a:pt x="10472" y="14478"/>
                      </a:cubicBezTo>
                      <a:cubicBezTo>
                        <a:pt x="8758" y="14764"/>
                        <a:pt x="7521" y="15050"/>
                        <a:pt x="6759" y="15335"/>
                      </a:cubicBezTo>
                      <a:cubicBezTo>
                        <a:pt x="5997" y="15621"/>
                        <a:pt x="5521" y="16097"/>
                        <a:pt x="5045" y="16669"/>
                      </a:cubicBezTo>
                      <a:cubicBezTo>
                        <a:pt x="4665" y="17240"/>
                        <a:pt x="4474" y="17907"/>
                        <a:pt x="4474" y="18669"/>
                      </a:cubicBezTo>
                      <a:cubicBezTo>
                        <a:pt x="4474" y="19812"/>
                        <a:pt x="4855" y="20765"/>
                        <a:pt x="5712" y="21527"/>
                      </a:cubicBezTo>
                      <a:cubicBezTo>
                        <a:pt x="6569" y="22289"/>
                        <a:pt x="7806" y="22670"/>
                        <a:pt x="9424" y="22670"/>
                      </a:cubicBezTo>
                      <a:cubicBezTo>
                        <a:pt x="11043" y="22670"/>
                        <a:pt x="12471" y="22289"/>
                        <a:pt x="13803" y="21622"/>
                      </a:cubicBezTo>
                      <a:cubicBezTo>
                        <a:pt x="15041" y="20860"/>
                        <a:pt x="15993" y="19907"/>
                        <a:pt x="16564" y="18669"/>
                      </a:cubicBezTo>
                      <a:cubicBezTo>
                        <a:pt x="17040" y="17717"/>
                        <a:pt x="17231" y="16288"/>
                        <a:pt x="17231" y="14383"/>
                      </a:cubicBezTo>
                      <a:lnTo>
                        <a:pt x="17231" y="12859"/>
                      </a:lnTo>
                      <a:close/>
                    </a:path>
                  </a:pathLst>
                </a:custGeom>
                <a:solidFill>
                  <a:srgbClr val="23509E"/>
                </a:solidFill>
                <a:ln w="9509" cap="flat">
                  <a:noFill/>
                  <a:prstDash val="solid"/>
                  <a:miter/>
                </a:ln>
              </p:spPr>
              <p:txBody>
                <a:bodyPr rtlCol="0" anchor="ctr"/>
                <a:lstStyle/>
                <a:p>
                  <a:endParaRPr lang="en-US"/>
                </a:p>
              </p:txBody>
            </p:sp>
            <p:sp>
              <p:nvSpPr>
                <p:cNvPr id="611" name="Freeform 610">
                  <a:extLst>
                    <a:ext uri="{FF2B5EF4-FFF2-40B4-BE49-F238E27FC236}">
                      <a16:creationId xmlns:a16="http://schemas.microsoft.com/office/drawing/2014/main" id="{04688E06-1FAB-4B40-8ECD-37C2C5AE2695}"/>
                    </a:ext>
                  </a:extLst>
                </p:cNvPr>
                <p:cNvSpPr/>
                <p:nvPr/>
              </p:nvSpPr>
              <p:spPr>
                <a:xfrm>
                  <a:off x="8281035" y="4973192"/>
                  <a:ext cx="20562" cy="26193"/>
                </a:xfrm>
                <a:custGeom>
                  <a:avLst/>
                  <a:gdLst>
                    <a:gd name="connsiteX0" fmla="*/ 0 w 20562"/>
                    <a:gd name="connsiteY0" fmla="*/ 18002 h 26193"/>
                    <a:gd name="connsiteX1" fmla="*/ 4189 w 20562"/>
                    <a:gd name="connsiteY1" fmla="*/ 17336 h 26193"/>
                    <a:gd name="connsiteX2" fmla="*/ 6188 w 20562"/>
                    <a:gd name="connsiteY2" fmla="*/ 21241 h 26193"/>
                    <a:gd name="connsiteX3" fmla="*/ 10662 w 20562"/>
                    <a:gd name="connsiteY3" fmla="*/ 22574 h 26193"/>
                    <a:gd name="connsiteX4" fmla="*/ 15041 w 20562"/>
                    <a:gd name="connsiteY4" fmla="*/ 21431 h 26193"/>
                    <a:gd name="connsiteX5" fmla="*/ 16469 w 20562"/>
                    <a:gd name="connsiteY5" fmla="*/ 18669 h 26193"/>
                    <a:gd name="connsiteX6" fmla="*/ 15232 w 20562"/>
                    <a:gd name="connsiteY6" fmla="*/ 16383 h 26193"/>
                    <a:gd name="connsiteX7" fmla="*/ 10853 w 20562"/>
                    <a:gd name="connsiteY7" fmla="*/ 14954 h 26193"/>
                    <a:gd name="connsiteX8" fmla="*/ 4379 w 20562"/>
                    <a:gd name="connsiteY8" fmla="*/ 12954 h 26193"/>
                    <a:gd name="connsiteX9" fmla="*/ 1618 w 20562"/>
                    <a:gd name="connsiteY9" fmla="*/ 10573 h 26193"/>
                    <a:gd name="connsiteX10" fmla="*/ 666 w 20562"/>
                    <a:gd name="connsiteY10" fmla="*/ 7239 h 26193"/>
                    <a:gd name="connsiteX11" fmla="*/ 1428 w 20562"/>
                    <a:gd name="connsiteY11" fmla="*/ 4096 h 26193"/>
                    <a:gd name="connsiteX12" fmla="*/ 3522 w 20562"/>
                    <a:gd name="connsiteY12" fmla="*/ 1715 h 26193"/>
                    <a:gd name="connsiteX13" fmla="*/ 6188 w 20562"/>
                    <a:gd name="connsiteY13" fmla="*/ 476 h 26193"/>
                    <a:gd name="connsiteX14" fmla="*/ 9805 w 20562"/>
                    <a:gd name="connsiteY14" fmla="*/ 0 h 26193"/>
                    <a:gd name="connsiteX15" fmla="*/ 14946 w 20562"/>
                    <a:gd name="connsiteY15" fmla="*/ 857 h 26193"/>
                    <a:gd name="connsiteX16" fmla="*/ 18278 w 20562"/>
                    <a:gd name="connsiteY16" fmla="*/ 3143 h 26193"/>
                    <a:gd name="connsiteX17" fmla="*/ 19706 w 20562"/>
                    <a:gd name="connsiteY17" fmla="*/ 7049 h 26193"/>
                    <a:gd name="connsiteX18" fmla="*/ 15517 w 20562"/>
                    <a:gd name="connsiteY18" fmla="*/ 7620 h 26193"/>
                    <a:gd name="connsiteX19" fmla="*/ 13899 w 20562"/>
                    <a:gd name="connsiteY19" fmla="*/ 4572 h 26193"/>
                    <a:gd name="connsiteX20" fmla="*/ 10091 w 20562"/>
                    <a:gd name="connsiteY20" fmla="*/ 3524 h 26193"/>
                    <a:gd name="connsiteX21" fmla="*/ 5902 w 20562"/>
                    <a:gd name="connsiteY21" fmla="*/ 4477 h 26193"/>
                    <a:gd name="connsiteX22" fmla="*/ 4665 w 20562"/>
                    <a:gd name="connsiteY22" fmla="*/ 6763 h 26193"/>
                    <a:gd name="connsiteX23" fmla="*/ 5141 w 20562"/>
                    <a:gd name="connsiteY23" fmla="*/ 8287 h 26193"/>
                    <a:gd name="connsiteX24" fmla="*/ 6759 w 20562"/>
                    <a:gd name="connsiteY24" fmla="*/ 9430 h 26193"/>
                    <a:gd name="connsiteX25" fmla="*/ 10472 w 20562"/>
                    <a:gd name="connsiteY25" fmla="*/ 10478 h 26193"/>
                    <a:gd name="connsiteX26" fmla="*/ 16755 w 20562"/>
                    <a:gd name="connsiteY26" fmla="*/ 12478 h 26193"/>
                    <a:gd name="connsiteX27" fmla="*/ 19515 w 20562"/>
                    <a:gd name="connsiteY27" fmla="*/ 14669 h 26193"/>
                    <a:gd name="connsiteX28" fmla="*/ 20563 w 20562"/>
                    <a:gd name="connsiteY28" fmla="*/ 18288 h 26193"/>
                    <a:gd name="connsiteX29" fmla="*/ 19325 w 20562"/>
                    <a:gd name="connsiteY29" fmla="*/ 22289 h 26193"/>
                    <a:gd name="connsiteX30" fmla="*/ 15707 w 20562"/>
                    <a:gd name="connsiteY30" fmla="*/ 25146 h 26193"/>
                    <a:gd name="connsiteX31" fmla="*/ 10472 w 20562"/>
                    <a:gd name="connsiteY31" fmla="*/ 26194 h 26193"/>
                    <a:gd name="connsiteX32" fmla="*/ 3046 w 20562"/>
                    <a:gd name="connsiteY32" fmla="*/ 24194 h 26193"/>
                    <a:gd name="connsiteX33" fmla="*/ 0 w 20562"/>
                    <a:gd name="connsiteY33" fmla="*/ 18002 h 26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562" h="26193">
                      <a:moveTo>
                        <a:pt x="0" y="18002"/>
                      </a:moveTo>
                      <a:lnTo>
                        <a:pt x="4189" y="17336"/>
                      </a:lnTo>
                      <a:cubicBezTo>
                        <a:pt x="4379" y="19050"/>
                        <a:pt x="5045" y="20288"/>
                        <a:pt x="6188" y="21241"/>
                      </a:cubicBezTo>
                      <a:cubicBezTo>
                        <a:pt x="7235" y="22098"/>
                        <a:pt x="8758" y="22574"/>
                        <a:pt x="10662" y="22574"/>
                      </a:cubicBezTo>
                      <a:cubicBezTo>
                        <a:pt x="12566" y="22574"/>
                        <a:pt x="14089" y="22193"/>
                        <a:pt x="15041" y="21431"/>
                      </a:cubicBezTo>
                      <a:cubicBezTo>
                        <a:pt x="15993" y="20669"/>
                        <a:pt x="16469" y="19717"/>
                        <a:pt x="16469" y="18669"/>
                      </a:cubicBezTo>
                      <a:cubicBezTo>
                        <a:pt x="16469" y="17717"/>
                        <a:pt x="16088" y="16954"/>
                        <a:pt x="15232" y="16383"/>
                      </a:cubicBezTo>
                      <a:cubicBezTo>
                        <a:pt x="14660" y="16002"/>
                        <a:pt x="13232" y="15526"/>
                        <a:pt x="10853" y="14954"/>
                      </a:cubicBezTo>
                      <a:cubicBezTo>
                        <a:pt x="7711" y="14192"/>
                        <a:pt x="5617" y="13525"/>
                        <a:pt x="4379" y="12954"/>
                      </a:cubicBezTo>
                      <a:cubicBezTo>
                        <a:pt x="3142" y="12383"/>
                        <a:pt x="2285" y="11621"/>
                        <a:pt x="1618" y="10573"/>
                      </a:cubicBezTo>
                      <a:cubicBezTo>
                        <a:pt x="952" y="9525"/>
                        <a:pt x="666" y="8477"/>
                        <a:pt x="666" y="7239"/>
                      </a:cubicBezTo>
                      <a:cubicBezTo>
                        <a:pt x="666" y="6096"/>
                        <a:pt x="952" y="5048"/>
                        <a:pt x="1428" y="4096"/>
                      </a:cubicBezTo>
                      <a:cubicBezTo>
                        <a:pt x="1904" y="3143"/>
                        <a:pt x="2665" y="2381"/>
                        <a:pt x="3522" y="1715"/>
                      </a:cubicBezTo>
                      <a:cubicBezTo>
                        <a:pt x="4189" y="1238"/>
                        <a:pt x="5045" y="857"/>
                        <a:pt x="6188" y="476"/>
                      </a:cubicBezTo>
                      <a:cubicBezTo>
                        <a:pt x="7330" y="95"/>
                        <a:pt x="8568" y="0"/>
                        <a:pt x="9805" y="0"/>
                      </a:cubicBezTo>
                      <a:cubicBezTo>
                        <a:pt x="11805" y="0"/>
                        <a:pt x="13518" y="286"/>
                        <a:pt x="14946" y="857"/>
                      </a:cubicBezTo>
                      <a:cubicBezTo>
                        <a:pt x="16469" y="1429"/>
                        <a:pt x="17516" y="2191"/>
                        <a:pt x="18278" y="3143"/>
                      </a:cubicBezTo>
                      <a:cubicBezTo>
                        <a:pt x="18944" y="4096"/>
                        <a:pt x="19515" y="5429"/>
                        <a:pt x="19706" y="7049"/>
                      </a:cubicBezTo>
                      <a:lnTo>
                        <a:pt x="15517" y="7620"/>
                      </a:lnTo>
                      <a:cubicBezTo>
                        <a:pt x="15327" y="6287"/>
                        <a:pt x="14756" y="5334"/>
                        <a:pt x="13899" y="4572"/>
                      </a:cubicBezTo>
                      <a:cubicBezTo>
                        <a:pt x="13042" y="3810"/>
                        <a:pt x="11709" y="3524"/>
                        <a:pt x="10091" y="3524"/>
                      </a:cubicBezTo>
                      <a:cubicBezTo>
                        <a:pt x="8187" y="3524"/>
                        <a:pt x="6759" y="3810"/>
                        <a:pt x="5902" y="4477"/>
                      </a:cubicBezTo>
                      <a:cubicBezTo>
                        <a:pt x="5045" y="5144"/>
                        <a:pt x="4665" y="5906"/>
                        <a:pt x="4665" y="6763"/>
                      </a:cubicBezTo>
                      <a:cubicBezTo>
                        <a:pt x="4665" y="7334"/>
                        <a:pt x="4855" y="7811"/>
                        <a:pt x="5141" y="8287"/>
                      </a:cubicBezTo>
                      <a:cubicBezTo>
                        <a:pt x="5522" y="8763"/>
                        <a:pt x="5997" y="9144"/>
                        <a:pt x="6759" y="9430"/>
                      </a:cubicBezTo>
                      <a:cubicBezTo>
                        <a:pt x="7140" y="9620"/>
                        <a:pt x="8473" y="9906"/>
                        <a:pt x="10472" y="10478"/>
                      </a:cubicBezTo>
                      <a:cubicBezTo>
                        <a:pt x="13518" y="11240"/>
                        <a:pt x="15612" y="11906"/>
                        <a:pt x="16755" y="12478"/>
                      </a:cubicBezTo>
                      <a:cubicBezTo>
                        <a:pt x="17897" y="12954"/>
                        <a:pt x="18849" y="13716"/>
                        <a:pt x="19515" y="14669"/>
                      </a:cubicBezTo>
                      <a:cubicBezTo>
                        <a:pt x="20182" y="15621"/>
                        <a:pt x="20563" y="16859"/>
                        <a:pt x="20563" y="18288"/>
                      </a:cubicBezTo>
                      <a:cubicBezTo>
                        <a:pt x="20563" y="19717"/>
                        <a:pt x="20182" y="21050"/>
                        <a:pt x="19325" y="22289"/>
                      </a:cubicBezTo>
                      <a:cubicBezTo>
                        <a:pt x="18468" y="23527"/>
                        <a:pt x="17326" y="24479"/>
                        <a:pt x="15707" y="25146"/>
                      </a:cubicBezTo>
                      <a:cubicBezTo>
                        <a:pt x="14184" y="25813"/>
                        <a:pt x="12376" y="26194"/>
                        <a:pt x="10472" y="26194"/>
                      </a:cubicBezTo>
                      <a:cubicBezTo>
                        <a:pt x="7235" y="26194"/>
                        <a:pt x="4760" y="25527"/>
                        <a:pt x="3046" y="24194"/>
                      </a:cubicBezTo>
                      <a:cubicBezTo>
                        <a:pt x="1523" y="22670"/>
                        <a:pt x="381" y="20669"/>
                        <a:pt x="0" y="18002"/>
                      </a:cubicBezTo>
                      <a:close/>
                    </a:path>
                  </a:pathLst>
                </a:custGeom>
                <a:solidFill>
                  <a:srgbClr val="23509E"/>
                </a:solidFill>
                <a:ln w="9509" cap="flat">
                  <a:noFill/>
                  <a:prstDash val="solid"/>
                  <a:miter/>
                </a:ln>
              </p:spPr>
              <p:txBody>
                <a:bodyPr rtlCol="0" anchor="ctr"/>
                <a:lstStyle/>
                <a:p>
                  <a:endParaRPr lang="en-US"/>
                </a:p>
              </p:txBody>
            </p:sp>
            <p:sp>
              <p:nvSpPr>
                <p:cNvPr id="612" name="Freeform 611">
                  <a:extLst>
                    <a:ext uri="{FF2B5EF4-FFF2-40B4-BE49-F238E27FC236}">
                      <a16:creationId xmlns:a16="http://schemas.microsoft.com/office/drawing/2014/main" id="{FF3A9873-07F1-DD4F-8C02-3B52412D7DD3}"/>
                    </a:ext>
                  </a:extLst>
                </p:cNvPr>
                <p:cNvSpPr/>
                <p:nvPr/>
              </p:nvSpPr>
              <p:spPr>
                <a:xfrm>
                  <a:off x="8306834" y="4973002"/>
                  <a:ext cx="33889" cy="25622"/>
                </a:xfrm>
                <a:custGeom>
                  <a:avLst/>
                  <a:gdLst>
                    <a:gd name="connsiteX0" fmla="*/ 0 w 33889"/>
                    <a:gd name="connsiteY0" fmla="*/ 25622 h 25622"/>
                    <a:gd name="connsiteX1" fmla="*/ 0 w 33889"/>
                    <a:gd name="connsiteY1" fmla="*/ 571 h 25622"/>
                    <a:gd name="connsiteX2" fmla="*/ 3808 w 33889"/>
                    <a:gd name="connsiteY2" fmla="*/ 571 h 25622"/>
                    <a:gd name="connsiteX3" fmla="*/ 3808 w 33889"/>
                    <a:gd name="connsiteY3" fmla="*/ 4096 h 25622"/>
                    <a:gd name="connsiteX4" fmla="*/ 6949 w 33889"/>
                    <a:gd name="connsiteY4" fmla="*/ 1143 h 25622"/>
                    <a:gd name="connsiteX5" fmla="*/ 11423 w 33889"/>
                    <a:gd name="connsiteY5" fmla="*/ 0 h 25622"/>
                    <a:gd name="connsiteX6" fmla="*/ 15993 w 33889"/>
                    <a:gd name="connsiteY6" fmla="*/ 1143 h 25622"/>
                    <a:gd name="connsiteX7" fmla="*/ 18468 w 33889"/>
                    <a:gd name="connsiteY7" fmla="*/ 4381 h 25622"/>
                    <a:gd name="connsiteX8" fmla="*/ 26179 w 33889"/>
                    <a:gd name="connsiteY8" fmla="*/ 0 h 25622"/>
                    <a:gd name="connsiteX9" fmla="*/ 31891 w 33889"/>
                    <a:gd name="connsiteY9" fmla="*/ 2096 h 25622"/>
                    <a:gd name="connsiteX10" fmla="*/ 33890 w 33889"/>
                    <a:gd name="connsiteY10" fmla="*/ 8477 h 25622"/>
                    <a:gd name="connsiteX11" fmla="*/ 33890 w 33889"/>
                    <a:gd name="connsiteY11" fmla="*/ 25622 h 25622"/>
                    <a:gd name="connsiteX12" fmla="*/ 29701 w 33889"/>
                    <a:gd name="connsiteY12" fmla="*/ 25622 h 25622"/>
                    <a:gd name="connsiteX13" fmla="*/ 29701 w 33889"/>
                    <a:gd name="connsiteY13" fmla="*/ 9811 h 25622"/>
                    <a:gd name="connsiteX14" fmla="*/ 29320 w 33889"/>
                    <a:gd name="connsiteY14" fmla="*/ 6191 h 25622"/>
                    <a:gd name="connsiteX15" fmla="*/ 27797 w 33889"/>
                    <a:gd name="connsiteY15" fmla="*/ 4381 h 25622"/>
                    <a:gd name="connsiteX16" fmla="*/ 25227 w 33889"/>
                    <a:gd name="connsiteY16" fmla="*/ 3715 h 25622"/>
                    <a:gd name="connsiteX17" fmla="*/ 20848 w 33889"/>
                    <a:gd name="connsiteY17" fmla="*/ 5429 h 25622"/>
                    <a:gd name="connsiteX18" fmla="*/ 19134 w 33889"/>
                    <a:gd name="connsiteY18" fmla="*/ 11049 h 25622"/>
                    <a:gd name="connsiteX19" fmla="*/ 19134 w 33889"/>
                    <a:gd name="connsiteY19" fmla="*/ 25622 h 25622"/>
                    <a:gd name="connsiteX20" fmla="*/ 14851 w 33889"/>
                    <a:gd name="connsiteY20" fmla="*/ 25622 h 25622"/>
                    <a:gd name="connsiteX21" fmla="*/ 14851 w 33889"/>
                    <a:gd name="connsiteY21" fmla="*/ 9334 h 25622"/>
                    <a:gd name="connsiteX22" fmla="*/ 13803 w 33889"/>
                    <a:gd name="connsiteY22" fmla="*/ 5048 h 25622"/>
                    <a:gd name="connsiteX23" fmla="*/ 10376 w 33889"/>
                    <a:gd name="connsiteY23" fmla="*/ 3619 h 25622"/>
                    <a:gd name="connsiteX24" fmla="*/ 7044 w 33889"/>
                    <a:gd name="connsiteY24" fmla="*/ 4572 h 25622"/>
                    <a:gd name="connsiteX25" fmla="*/ 4855 w 33889"/>
                    <a:gd name="connsiteY25" fmla="*/ 7334 h 25622"/>
                    <a:gd name="connsiteX26" fmla="*/ 4188 w 33889"/>
                    <a:gd name="connsiteY26" fmla="*/ 12573 h 25622"/>
                    <a:gd name="connsiteX27" fmla="*/ 4188 w 33889"/>
                    <a:gd name="connsiteY27" fmla="*/ 25527 h 25622"/>
                    <a:gd name="connsiteX28" fmla="*/ 0 w 33889"/>
                    <a:gd name="connsiteY28" fmla="*/ 25527 h 2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3889" h="25622">
                      <a:moveTo>
                        <a:pt x="0" y="25622"/>
                      </a:moveTo>
                      <a:lnTo>
                        <a:pt x="0" y="571"/>
                      </a:lnTo>
                      <a:lnTo>
                        <a:pt x="3808" y="571"/>
                      </a:lnTo>
                      <a:lnTo>
                        <a:pt x="3808" y="4096"/>
                      </a:lnTo>
                      <a:cubicBezTo>
                        <a:pt x="4569" y="2857"/>
                        <a:pt x="5617" y="1905"/>
                        <a:pt x="6949" y="1143"/>
                      </a:cubicBezTo>
                      <a:cubicBezTo>
                        <a:pt x="8282" y="381"/>
                        <a:pt x="9710" y="0"/>
                        <a:pt x="11423" y="0"/>
                      </a:cubicBezTo>
                      <a:cubicBezTo>
                        <a:pt x="13232" y="0"/>
                        <a:pt x="14755" y="381"/>
                        <a:pt x="15993" y="1143"/>
                      </a:cubicBezTo>
                      <a:cubicBezTo>
                        <a:pt x="17135" y="1905"/>
                        <a:pt x="17992" y="2953"/>
                        <a:pt x="18468" y="4381"/>
                      </a:cubicBezTo>
                      <a:cubicBezTo>
                        <a:pt x="20467" y="1429"/>
                        <a:pt x="23037" y="0"/>
                        <a:pt x="26179" y="0"/>
                      </a:cubicBezTo>
                      <a:cubicBezTo>
                        <a:pt x="28654" y="0"/>
                        <a:pt x="30558" y="667"/>
                        <a:pt x="31891" y="2096"/>
                      </a:cubicBezTo>
                      <a:cubicBezTo>
                        <a:pt x="33224" y="3429"/>
                        <a:pt x="33890" y="5620"/>
                        <a:pt x="33890" y="8477"/>
                      </a:cubicBezTo>
                      <a:lnTo>
                        <a:pt x="33890" y="25622"/>
                      </a:lnTo>
                      <a:lnTo>
                        <a:pt x="29701" y="25622"/>
                      </a:lnTo>
                      <a:lnTo>
                        <a:pt x="29701" y="9811"/>
                      </a:lnTo>
                      <a:cubicBezTo>
                        <a:pt x="29701" y="8096"/>
                        <a:pt x="29606" y="6858"/>
                        <a:pt x="29320" y="6191"/>
                      </a:cubicBezTo>
                      <a:cubicBezTo>
                        <a:pt x="29035" y="5429"/>
                        <a:pt x="28559" y="4858"/>
                        <a:pt x="27797" y="4381"/>
                      </a:cubicBezTo>
                      <a:cubicBezTo>
                        <a:pt x="27036" y="3905"/>
                        <a:pt x="26179" y="3715"/>
                        <a:pt x="25227" y="3715"/>
                      </a:cubicBezTo>
                      <a:cubicBezTo>
                        <a:pt x="23513" y="3715"/>
                        <a:pt x="21990" y="4286"/>
                        <a:pt x="20848" y="5429"/>
                      </a:cubicBezTo>
                      <a:cubicBezTo>
                        <a:pt x="19705" y="6572"/>
                        <a:pt x="19134" y="8477"/>
                        <a:pt x="19134" y="11049"/>
                      </a:cubicBezTo>
                      <a:lnTo>
                        <a:pt x="19134" y="25622"/>
                      </a:lnTo>
                      <a:lnTo>
                        <a:pt x="14851" y="25622"/>
                      </a:lnTo>
                      <a:lnTo>
                        <a:pt x="14851" y="9334"/>
                      </a:lnTo>
                      <a:cubicBezTo>
                        <a:pt x="14851" y="7429"/>
                        <a:pt x="14470" y="6001"/>
                        <a:pt x="13803" y="5048"/>
                      </a:cubicBezTo>
                      <a:cubicBezTo>
                        <a:pt x="13137" y="4096"/>
                        <a:pt x="11995" y="3619"/>
                        <a:pt x="10376" y="3619"/>
                      </a:cubicBezTo>
                      <a:cubicBezTo>
                        <a:pt x="9139" y="3619"/>
                        <a:pt x="8091" y="3905"/>
                        <a:pt x="7044" y="4572"/>
                      </a:cubicBezTo>
                      <a:cubicBezTo>
                        <a:pt x="5997" y="5239"/>
                        <a:pt x="5331" y="6096"/>
                        <a:pt x="4855" y="7334"/>
                      </a:cubicBezTo>
                      <a:cubicBezTo>
                        <a:pt x="4379" y="8572"/>
                        <a:pt x="4188" y="10287"/>
                        <a:pt x="4188" y="12573"/>
                      </a:cubicBezTo>
                      <a:lnTo>
                        <a:pt x="4188" y="25527"/>
                      </a:lnTo>
                      <a:lnTo>
                        <a:pt x="0" y="25527"/>
                      </a:lnTo>
                      <a:close/>
                    </a:path>
                  </a:pathLst>
                </a:custGeom>
                <a:solidFill>
                  <a:srgbClr val="23509E"/>
                </a:solidFill>
                <a:ln w="9509" cap="flat">
                  <a:noFill/>
                  <a:prstDash val="solid"/>
                  <a:miter/>
                </a:ln>
              </p:spPr>
              <p:txBody>
                <a:bodyPr rtlCol="0" anchor="ctr"/>
                <a:lstStyle/>
                <a:p>
                  <a:endParaRPr lang="en-US"/>
                </a:p>
              </p:txBody>
            </p:sp>
            <p:sp>
              <p:nvSpPr>
                <p:cNvPr id="613" name="Freeform 612">
                  <a:extLst>
                    <a:ext uri="{FF2B5EF4-FFF2-40B4-BE49-F238E27FC236}">
                      <a16:creationId xmlns:a16="http://schemas.microsoft.com/office/drawing/2014/main" id="{1A1C59EF-DBF6-6E4E-BB5D-5671FFC8F855}"/>
                    </a:ext>
                  </a:extLst>
                </p:cNvPr>
                <p:cNvSpPr/>
                <p:nvPr/>
              </p:nvSpPr>
              <p:spPr>
                <a:xfrm>
                  <a:off x="8346911" y="4973574"/>
                  <a:ext cx="20467" cy="25622"/>
                </a:xfrm>
                <a:custGeom>
                  <a:avLst/>
                  <a:gdLst>
                    <a:gd name="connsiteX0" fmla="*/ 16469 w 20467"/>
                    <a:gd name="connsiteY0" fmla="*/ 25051 h 25622"/>
                    <a:gd name="connsiteX1" fmla="*/ 16469 w 20467"/>
                    <a:gd name="connsiteY1" fmla="*/ 21336 h 25622"/>
                    <a:gd name="connsiteX2" fmla="*/ 8568 w 20467"/>
                    <a:gd name="connsiteY2" fmla="*/ 25622 h 25622"/>
                    <a:gd name="connsiteX3" fmla="*/ 4474 w 20467"/>
                    <a:gd name="connsiteY3" fmla="*/ 24765 h 25622"/>
                    <a:gd name="connsiteX4" fmla="*/ 1618 w 20467"/>
                    <a:gd name="connsiteY4" fmla="*/ 22669 h 25622"/>
                    <a:gd name="connsiteX5" fmla="*/ 286 w 20467"/>
                    <a:gd name="connsiteY5" fmla="*/ 19526 h 25622"/>
                    <a:gd name="connsiteX6" fmla="*/ 0 w 20467"/>
                    <a:gd name="connsiteY6" fmla="*/ 15526 h 25622"/>
                    <a:gd name="connsiteX7" fmla="*/ 0 w 20467"/>
                    <a:gd name="connsiteY7" fmla="*/ 0 h 25622"/>
                    <a:gd name="connsiteX8" fmla="*/ 4284 w 20467"/>
                    <a:gd name="connsiteY8" fmla="*/ 0 h 25622"/>
                    <a:gd name="connsiteX9" fmla="*/ 4284 w 20467"/>
                    <a:gd name="connsiteY9" fmla="*/ 13906 h 25622"/>
                    <a:gd name="connsiteX10" fmla="*/ 4569 w 20467"/>
                    <a:gd name="connsiteY10" fmla="*/ 18383 h 25622"/>
                    <a:gd name="connsiteX11" fmla="*/ 6283 w 20467"/>
                    <a:gd name="connsiteY11" fmla="*/ 21050 h 25622"/>
                    <a:gd name="connsiteX12" fmla="*/ 9520 w 20467"/>
                    <a:gd name="connsiteY12" fmla="*/ 22003 h 25622"/>
                    <a:gd name="connsiteX13" fmla="*/ 13137 w 20467"/>
                    <a:gd name="connsiteY13" fmla="*/ 21050 h 25622"/>
                    <a:gd name="connsiteX14" fmla="*/ 15517 w 20467"/>
                    <a:gd name="connsiteY14" fmla="*/ 18383 h 25622"/>
                    <a:gd name="connsiteX15" fmla="*/ 16183 w 20467"/>
                    <a:gd name="connsiteY15" fmla="*/ 13525 h 25622"/>
                    <a:gd name="connsiteX16" fmla="*/ 16183 w 20467"/>
                    <a:gd name="connsiteY16" fmla="*/ 95 h 25622"/>
                    <a:gd name="connsiteX17" fmla="*/ 20467 w 20467"/>
                    <a:gd name="connsiteY17" fmla="*/ 95 h 25622"/>
                    <a:gd name="connsiteX18" fmla="*/ 20467 w 20467"/>
                    <a:gd name="connsiteY18" fmla="*/ 25146 h 25622"/>
                    <a:gd name="connsiteX19" fmla="*/ 16469 w 20467"/>
                    <a:gd name="connsiteY19" fmla="*/ 25146 h 2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0467" h="25622">
                      <a:moveTo>
                        <a:pt x="16469" y="25051"/>
                      </a:moveTo>
                      <a:lnTo>
                        <a:pt x="16469" y="21336"/>
                      </a:lnTo>
                      <a:cubicBezTo>
                        <a:pt x="14565" y="24193"/>
                        <a:pt x="11900" y="25622"/>
                        <a:pt x="8568" y="25622"/>
                      </a:cubicBezTo>
                      <a:cubicBezTo>
                        <a:pt x="7044" y="25622"/>
                        <a:pt x="5712" y="25337"/>
                        <a:pt x="4474" y="24765"/>
                      </a:cubicBezTo>
                      <a:cubicBezTo>
                        <a:pt x="3237" y="24193"/>
                        <a:pt x="2285" y="23527"/>
                        <a:pt x="1618" y="22669"/>
                      </a:cubicBezTo>
                      <a:cubicBezTo>
                        <a:pt x="952" y="21812"/>
                        <a:pt x="571" y="20764"/>
                        <a:pt x="286" y="19526"/>
                      </a:cubicBezTo>
                      <a:cubicBezTo>
                        <a:pt x="95" y="18669"/>
                        <a:pt x="0" y="17335"/>
                        <a:pt x="0" y="15526"/>
                      </a:cubicBezTo>
                      <a:lnTo>
                        <a:pt x="0" y="0"/>
                      </a:lnTo>
                      <a:lnTo>
                        <a:pt x="4284" y="0"/>
                      </a:lnTo>
                      <a:lnTo>
                        <a:pt x="4284" y="13906"/>
                      </a:lnTo>
                      <a:cubicBezTo>
                        <a:pt x="4284" y="16097"/>
                        <a:pt x="4379" y="17621"/>
                        <a:pt x="4569" y="18383"/>
                      </a:cubicBezTo>
                      <a:cubicBezTo>
                        <a:pt x="4855" y="19526"/>
                        <a:pt x="5426" y="20383"/>
                        <a:pt x="6283" y="21050"/>
                      </a:cubicBezTo>
                      <a:cubicBezTo>
                        <a:pt x="7140" y="21717"/>
                        <a:pt x="8187" y="22003"/>
                        <a:pt x="9520" y="22003"/>
                      </a:cubicBezTo>
                      <a:cubicBezTo>
                        <a:pt x="10852" y="22003"/>
                        <a:pt x="11995" y="21717"/>
                        <a:pt x="13137" y="21050"/>
                      </a:cubicBezTo>
                      <a:cubicBezTo>
                        <a:pt x="14279" y="20383"/>
                        <a:pt x="15041" y="19526"/>
                        <a:pt x="15517" y="18383"/>
                      </a:cubicBezTo>
                      <a:cubicBezTo>
                        <a:pt x="15993" y="17240"/>
                        <a:pt x="16183" y="15621"/>
                        <a:pt x="16183" y="13525"/>
                      </a:cubicBezTo>
                      <a:lnTo>
                        <a:pt x="16183" y="95"/>
                      </a:lnTo>
                      <a:lnTo>
                        <a:pt x="20467" y="95"/>
                      </a:lnTo>
                      <a:lnTo>
                        <a:pt x="20467" y="25146"/>
                      </a:lnTo>
                      <a:lnTo>
                        <a:pt x="16469" y="25146"/>
                      </a:lnTo>
                      <a:close/>
                    </a:path>
                  </a:pathLst>
                </a:custGeom>
                <a:solidFill>
                  <a:srgbClr val="23509E"/>
                </a:solidFill>
                <a:ln w="9509" cap="flat">
                  <a:noFill/>
                  <a:prstDash val="solid"/>
                  <a:miter/>
                </a:ln>
              </p:spPr>
              <p:txBody>
                <a:bodyPr rtlCol="0" anchor="ctr"/>
                <a:lstStyle/>
                <a:p>
                  <a:endParaRPr lang="en-US"/>
                </a:p>
              </p:txBody>
            </p:sp>
            <p:sp>
              <p:nvSpPr>
                <p:cNvPr id="614" name="Freeform 613">
                  <a:extLst>
                    <a:ext uri="{FF2B5EF4-FFF2-40B4-BE49-F238E27FC236}">
                      <a16:creationId xmlns:a16="http://schemas.microsoft.com/office/drawing/2014/main" id="{3DC65D3B-5FEF-444F-A4DD-7E44885EED13}"/>
                    </a:ext>
                  </a:extLst>
                </p:cNvPr>
                <p:cNvSpPr/>
                <p:nvPr/>
              </p:nvSpPr>
              <p:spPr>
                <a:xfrm>
                  <a:off x="8372138" y="4973192"/>
                  <a:ext cx="20562" cy="26193"/>
                </a:xfrm>
                <a:custGeom>
                  <a:avLst/>
                  <a:gdLst>
                    <a:gd name="connsiteX0" fmla="*/ 0 w 20562"/>
                    <a:gd name="connsiteY0" fmla="*/ 18002 h 26193"/>
                    <a:gd name="connsiteX1" fmla="*/ 4189 w 20562"/>
                    <a:gd name="connsiteY1" fmla="*/ 17336 h 26193"/>
                    <a:gd name="connsiteX2" fmla="*/ 6188 w 20562"/>
                    <a:gd name="connsiteY2" fmla="*/ 21241 h 26193"/>
                    <a:gd name="connsiteX3" fmla="*/ 10662 w 20562"/>
                    <a:gd name="connsiteY3" fmla="*/ 22574 h 26193"/>
                    <a:gd name="connsiteX4" fmla="*/ 15041 w 20562"/>
                    <a:gd name="connsiteY4" fmla="*/ 21431 h 26193"/>
                    <a:gd name="connsiteX5" fmla="*/ 16469 w 20562"/>
                    <a:gd name="connsiteY5" fmla="*/ 18669 h 26193"/>
                    <a:gd name="connsiteX6" fmla="*/ 15232 w 20562"/>
                    <a:gd name="connsiteY6" fmla="*/ 16383 h 26193"/>
                    <a:gd name="connsiteX7" fmla="*/ 10853 w 20562"/>
                    <a:gd name="connsiteY7" fmla="*/ 14954 h 26193"/>
                    <a:gd name="connsiteX8" fmla="*/ 4379 w 20562"/>
                    <a:gd name="connsiteY8" fmla="*/ 12954 h 26193"/>
                    <a:gd name="connsiteX9" fmla="*/ 1618 w 20562"/>
                    <a:gd name="connsiteY9" fmla="*/ 10573 h 26193"/>
                    <a:gd name="connsiteX10" fmla="*/ 666 w 20562"/>
                    <a:gd name="connsiteY10" fmla="*/ 7239 h 26193"/>
                    <a:gd name="connsiteX11" fmla="*/ 1428 w 20562"/>
                    <a:gd name="connsiteY11" fmla="*/ 4096 h 26193"/>
                    <a:gd name="connsiteX12" fmla="*/ 3522 w 20562"/>
                    <a:gd name="connsiteY12" fmla="*/ 1715 h 26193"/>
                    <a:gd name="connsiteX13" fmla="*/ 6188 w 20562"/>
                    <a:gd name="connsiteY13" fmla="*/ 476 h 26193"/>
                    <a:gd name="connsiteX14" fmla="*/ 9805 w 20562"/>
                    <a:gd name="connsiteY14" fmla="*/ 0 h 26193"/>
                    <a:gd name="connsiteX15" fmla="*/ 14946 w 20562"/>
                    <a:gd name="connsiteY15" fmla="*/ 857 h 26193"/>
                    <a:gd name="connsiteX16" fmla="*/ 18278 w 20562"/>
                    <a:gd name="connsiteY16" fmla="*/ 3143 h 26193"/>
                    <a:gd name="connsiteX17" fmla="*/ 19706 w 20562"/>
                    <a:gd name="connsiteY17" fmla="*/ 7049 h 26193"/>
                    <a:gd name="connsiteX18" fmla="*/ 15517 w 20562"/>
                    <a:gd name="connsiteY18" fmla="*/ 7620 h 26193"/>
                    <a:gd name="connsiteX19" fmla="*/ 13899 w 20562"/>
                    <a:gd name="connsiteY19" fmla="*/ 4572 h 26193"/>
                    <a:gd name="connsiteX20" fmla="*/ 10091 w 20562"/>
                    <a:gd name="connsiteY20" fmla="*/ 3524 h 26193"/>
                    <a:gd name="connsiteX21" fmla="*/ 5902 w 20562"/>
                    <a:gd name="connsiteY21" fmla="*/ 4477 h 26193"/>
                    <a:gd name="connsiteX22" fmla="*/ 4665 w 20562"/>
                    <a:gd name="connsiteY22" fmla="*/ 6763 h 26193"/>
                    <a:gd name="connsiteX23" fmla="*/ 5141 w 20562"/>
                    <a:gd name="connsiteY23" fmla="*/ 8287 h 26193"/>
                    <a:gd name="connsiteX24" fmla="*/ 6759 w 20562"/>
                    <a:gd name="connsiteY24" fmla="*/ 9430 h 26193"/>
                    <a:gd name="connsiteX25" fmla="*/ 10472 w 20562"/>
                    <a:gd name="connsiteY25" fmla="*/ 10478 h 26193"/>
                    <a:gd name="connsiteX26" fmla="*/ 16755 w 20562"/>
                    <a:gd name="connsiteY26" fmla="*/ 12478 h 26193"/>
                    <a:gd name="connsiteX27" fmla="*/ 19515 w 20562"/>
                    <a:gd name="connsiteY27" fmla="*/ 14669 h 26193"/>
                    <a:gd name="connsiteX28" fmla="*/ 20563 w 20562"/>
                    <a:gd name="connsiteY28" fmla="*/ 18288 h 26193"/>
                    <a:gd name="connsiteX29" fmla="*/ 19325 w 20562"/>
                    <a:gd name="connsiteY29" fmla="*/ 22289 h 26193"/>
                    <a:gd name="connsiteX30" fmla="*/ 15707 w 20562"/>
                    <a:gd name="connsiteY30" fmla="*/ 25146 h 26193"/>
                    <a:gd name="connsiteX31" fmla="*/ 10472 w 20562"/>
                    <a:gd name="connsiteY31" fmla="*/ 26194 h 26193"/>
                    <a:gd name="connsiteX32" fmla="*/ 3046 w 20562"/>
                    <a:gd name="connsiteY32" fmla="*/ 24194 h 26193"/>
                    <a:gd name="connsiteX33" fmla="*/ 0 w 20562"/>
                    <a:gd name="connsiteY33" fmla="*/ 18002 h 26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562" h="26193">
                      <a:moveTo>
                        <a:pt x="0" y="18002"/>
                      </a:moveTo>
                      <a:lnTo>
                        <a:pt x="4189" y="17336"/>
                      </a:lnTo>
                      <a:cubicBezTo>
                        <a:pt x="4379" y="19050"/>
                        <a:pt x="5045" y="20288"/>
                        <a:pt x="6188" y="21241"/>
                      </a:cubicBezTo>
                      <a:cubicBezTo>
                        <a:pt x="7235" y="22098"/>
                        <a:pt x="8758" y="22574"/>
                        <a:pt x="10662" y="22574"/>
                      </a:cubicBezTo>
                      <a:cubicBezTo>
                        <a:pt x="12566" y="22574"/>
                        <a:pt x="14089" y="22193"/>
                        <a:pt x="15041" y="21431"/>
                      </a:cubicBezTo>
                      <a:cubicBezTo>
                        <a:pt x="15993" y="20669"/>
                        <a:pt x="16469" y="19717"/>
                        <a:pt x="16469" y="18669"/>
                      </a:cubicBezTo>
                      <a:cubicBezTo>
                        <a:pt x="16469" y="17717"/>
                        <a:pt x="16088" y="16954"/>
                        <a:pt x="15232" y="16383"/>
                      </a:cubicBezTo>
                      <a:cubicBezTo>
                        <a:pt x="14660" y="16002"/>
                        <a:pt x="13232" y="15526"/>
                        <a:pt x="10853" y="14954"/>
                      </a:cubicBezTo>
                      <a:cubicBezTo>
                        <a:pt x="7711" y="14192"/>
                        <a:pt x="5617" y="13525"/>
                        <a:pt x="4379" y="12954"/>
                      </a:cubicBezTo>
                      <a:cubicBezTo>
                        <a:pt x="3141" y="12383"/>
                        <a:pt x="2285" y="11621"/>
                        <a:pt x="1618" y="10573"/>
                      </a:cubicBezTo>
                      <a:cubicBezTo>
                        <a:pt x="952" y="9525"/>
                        <a:pt x="666" y="8477"/>
                        <a:pt x="666" y="7239"/>
                      </a:cubicBezTo>
                      <a:cubicBezTo>
                        <a:pt x="666" y="6096"/>
                        <a:pt x="952" y="5048"/>
                        <a:pt x="1428" y="4096"/>
                      </a:cubicBezTo>
                      <a:cubicBezTo>
                        <a:pt x="1904" y="3143"/>
                        <a:pt x="2665" y="2381"/>
                        <a:pt x="3522" y="1715"/>
                      </a:cubicBezTo>
                      <a:cubicBezTo>
                        <a:pt x="4189" y="1238"/>
                        <a:pt x="5045" y="857"/>
                        <a:pt x="6188" y="476"/>
                      </a:cubicBezTo>
                      <a:cubicBezTo>
                        <a:pt x="7330" y="95"/>
                        <a:pt x="8568" y="0"/>
                        <a:pt x="9805" y="0"/>
                      </a:cubicBezTo>
                      <a:cubicBezTo>
                        <a:pt x="11804" y="0"/>
                        <a:pt x="13518" y="286"/>
                        <a:pt x="14946" y="857"/>
                      </a:cubicBezTo>
                      <a:cubicBezTo>
                        <a:pt x="16469" y="1429"/>
                        <a:pt x="17516" y="2191"/>
                        <a:pt x="18278" y="3143"/>
                      </a:cubicBezTo>
                      <a:cubicBezTo>
                        <a:pt x="18944" y="4096"/>
                        <a:pt x="19515" y="5429"/>
                        <a:pt x="19706" y="7049"/>
                      </a:cubicBezTo>
                      <a:lnTo>
                        <a:pt x="15517" y="7620"/>
                      </a:lnTo>
                      <a:cubicBezTo>
                        <a:pt x="15327" y="6287"/>
                        <a:pt x="14755" y="5334"/>
                        <a:pt x="13899" y="4572"/>
                      </a:cubicBezTo>
                      <a:cubicBezTo>
                        <a:pt x="13042" y="3810"/>
                        <a:pt x="11709" y="3524"/>
                        <a:pt x="10091" y="3524"/>
                      </a:cubicBezTo>
                      <a:cubicBezTo>
                        <a:pt x="8187" y="3524"/>
                        <a:pt x="6759" y="3810"/>
                        <a:pt x="5902" y="4477"/>
                      </a:cubicBezTo>
                      <a:cubicBezTo>
                        <a:pt x="5045" y="5144"/>
                        <a:pt x="4665" y="5906"/>
                        <a:pt x="4665" y="6763"/>
                      </a:cubicBezTo>
                      <a:cubicBezTo>
                        <a:pt x="4665" y="7334"/>
                        <a:pt x="4855" y="7811"/>
                        <a:pt x="5141" y="8287"/>
                      </a:cubicBezTo>
                      <a:cubicBezTo>
                        <a:pt x="5521" y="8763"/>
                        <a:pt x="5997" y="9144"/>
                        <a:pt x="6759" y="9430"/>
                      </a:cubicBezTo>
                      <a:cubicBezTo>
                        <a:pt x="7140" y="9620"/>
                        <a:pt x="8473" y="9906"/>
                        <a:pt x="10472" y="10478"/>
                      </a:cubicBezTo>
                      <a:cubicBezTo>
                        <a:pt x="13518" y="11240"/>
                        <a:pt x="15612" y="11906"/>
                        <a:pt x="16755" y="12478"/>
                      </a:cubicBezTo>
                      <a:cubicBezTo>
                        <a:pt x="17897" y="12954"/>
                        <a:pt x="18849" y="13716"/>
                        <a:pt x="19515" y="14669"/>
                      </a:cubicBezTo>
                      <a:cubicBezTo>
                        <a:pt x="20182" y="15621"/>
                        <a:pt x="20563" y="16859"/>
                        <a:pt x="20563" y="18288"/>
                      </a:cubicBezTo>
                      <a:cubicBezTo>
                        <a:pt x="20563" y="19717"/>
                        <a:pt x="20182" y="21050"/>
                        <a:pt x="19325" y="22289"/>
                      </a:cubicBezTo>
                      <a:cubicBezTo>
                        <a:pt x="18468" y="23527"/>
                        <a:pt x="17326" y="24479"/>
                        <a:pt x="15707" y="25146"/>
                      </a:cubicBezTo>
                      <a:cubicBezTo>
                        <a:pt x="14184" y="25813"/>
                        <a:pt x="12375" y="26194"/>
                        <a:pt x="10472" y="26194"/>
                      </a:cubicBezTo>
                      <a:cubicBezTo>
                        <a:pt x="7235" y="26194"/>
                        <a:pt x="4760" y="25527"/>
                        <a:pt x="3046" y="24194"/>
                      </a:cubicBezTo>
                      <a:cubicBezTo>
                        <a:pt x="1618" y="22670"/>
                        <a:pt x="476" y="20669"/>
                        <a:pt x="0" y="18002"/>
                      </a:cubicBezTo>
                      <a:close/>
                    </a:path>
                  </a:pathLst>
                </a:custGeom>
                <a:solidFill>
                  <a:srgbClr val="23509E"/>
                </a:solidFill>
                <a:ln w="9509" cap="flat">
                  <a:noFill/>
                  <a:prstDash val="solid"/>
                  <a:miter/>
                </a:ln>
              </p:spPr>
              <p:txBody>
                <a:bodyPr rtlCol="0" anchor="ctr"/>
                <a:lstStyle/>
                <a:p>
                  <a:endParaRPr lang="en-US"/>
                </a:p>
              </p:txBody>
            </p:sp>
            <p:sp>
              <p:nvSpPr>
                <p:cNvPr id="615" name="Freeform 614">
                  <a:extLst>
                    <a:ext uri="{FF2B5EF4-FFF2-40B4-BE49-F238E27FC236}">
                      <a16:creationId xmlns:a16="http://schemas.microsoft.com/office/drawing/2014/main" id="{72AAAFCE-121F-8A42-8749-37FFE84D20D9}"/>
                    </a:ext>
                  </a:extLst>
                </p:cNvPr>
                <p:cNvSpPr/>
                <p:nvPr/>
              </p:nvSpPr>
              <p:spPr>
                <a:xfrm>
                  <a:off x="8397461" y="4970145"/>
                  <a:ext cx="22847" cy="22955"/>
                </a:xfrm>
                <a:custGeom>
                  <a:avLst/>
                  <a:gdLst>
                    <a:gd name="connsiteX0" fmla="*/ 9424 w 22847"/>
                    <a:gd name="connsiteY0" fmla="*/ 22955 h 22955"/>
                    <a:gd name="connsiteX1" fmla="*/ 9424 w 22847"/>
                    <a:gd name="connsiteY1" fmla="*/ 13430 h 22955"/>
                    <a:gd name="connsiteX2" fmla="*/ 0 w 22847"/>
                    <a:gd name="connsiteY2" fmla="*/ 13430 h 22955"/>
                    <a:gd name="connsiteX3" fmla="*/ 0 w 22847"/>
                    <a:gd name="connsiteY3" fmla="*/ 9430 h 22955"/>
                    <a:gd name="connsiteX4" fmla="*/ 9424 w 22847"/>
                    <a:gd name="connsiteY4" fmla="*/ 9430 h 22955"/>
                    <a:gd name="connsiteX5" fmla="*/ 9424 w 22847"/>
                    <a:gd name="connsiteY5" fmla="*/ 0 h 22955"/>
                    <a:gd name="connsiteX6" fmla="*/ 13423 w 22847"/>
                    <a:gd name="connsiteY6" fmla="*/ 0 h 22955"/>
                    <a:gd name="connsiteX7" fmla="*/ 13423 w 22847"/>
                    <a:gd name="connsiteY7" fmla="*/ 9430 h 22955"/>
                    <a:gd name="connsiteX8" fmla="*/ 22847 w 22847"/>
                    <a:gd name="connsiteY8" fmla="*/ 9430 h 22955"/>
                    <a:gd name="connsiteX9" fmla="*/ 22847 w 22847"/>
                    <a:gd name="connsiteY9" fmla="*/ 13430 h 22955"/>
                    <a:gd name="connsiteX10" fmla="*/ 13423 w 22847"/>
                    <a:gd name="connsiteY10" fmla="*/ 13430 h 22955"/>
                    <a:gd name="connsiteX11" fmla="*/ 13423 w 22847"/>
                    <a:gd name="connsiteY11" fmla="*/ 22955 h 22955"/>
                    <a:gd name="connsiteX12" fmla="*/ 9424 w 22847"/>
                    <a:gd name="connsiteY12" fmla="*/ 22955 h 22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847" h="22955">
                      <a:moveTo>
                        <a:pt x="9424" y="22955"/>
                      </a:moveTo>
                      <a:lnTo>
                        <a:pt x="9424" y="13430"/>
                      </a:lnTo>
                      <a:lnTo>
                        <a:pt x="0" y="13430"/>
                      </a:lnTo>
                      <a:lnTo>
                        <a:pt x="0" y="9430"/>
                      </a:lnTo>
                      <a:lnTo>
                        <a:pt x="9424" y="9430"/>
                      </a:lnTo>
                      <a:lnTo>
                        <a:pt x="9424" y="0"/>
                      </a:lnTo>
                      <a:lnTo>
                        <a:pt x="13423" y="0"/>
                      </a:lnTo>
                      <a:lnTo>
                        <a:pt x="13423" y="9430"/>
                      </a:lnTo>
                      <a:lnTo>
                        <a:pt x="22847" y="9430"/>
                      </a:lnTo>
                      <a:lnTo>
                        <a:pt x="22847" y="13430"/>
                      </a:lnTo>
                      <a:lnTo>
                        <a:pt x="13423" y="13430"/>
                      </a:lnTo>
                      <a:lnTo>
                        <a:pt x="13423" y="22955"/>
                      </a:lnTo>
                      <a:lnTo>
                        <a:pt x="9424" y="22955"/>
                      </a:lnTo>
                      <a:close/>
                    </a:path>
                  </a:pathLst>
                </a:custGeom>
                <a:solidFill>
                  <a:srgbClr val="23509E"/>
                </a:solidFill>
                <a:ln w="9509" cap="flat">
                  <a:noFill/>
                  <a:prstDash val="solid"/>
                  <a:miter/>
                </a:ln>
              </p:spPr>
              <p:txBody>
                <a:bodyPr rtlCol="0" anchor="ctr"/>
                <a:lstStyle/>
                <a:p>
                  <a:endParaRPr lang="en-US"/>
                </a:p>
              </p:txBody>
            </p:sp>
            <p:sp>
              <p:nvSpPr>
                <p:cNvPr id="616" name="Freeform 615">
                  <a:extLst>
                    <a:ext uri="{FF2B5EF4-FFF2-40B4-BE49-F238E27FC236}">
                      <a16:creationId xmlns:a16="http://schemas.microsoft.com/office/drawing/2014/main" id="{160591DA-0EF4-8C42-8FE8-C01A6EE3731D}"/>
                    </a:ext>
                  </a:extLst>
                </p:cNvPr>
                <p:cNvSpPr/>
                <p:nvPr/>
              </p:nvSpPr>
              <p:spPr>
                <a:xfrm>
                  <a:off x="8440109" y="4964049"/>
                  <a:ext cx="26369" cy="34575"/>
                </a:xfrm>
                <a:custGeom>
                  <a:avLst/>
                  <a:gdLst>
                    <a:gd name="connsiteX0" fmla="*/ 0 w 26369"/>
                    <a:gd name="connsiteY0" fmla="*/ 34576 h 34575"/>
                    <a:gd name="connsiteX1" fmla="*/ 0 w 26369"/>
                    <a:gd name="connsiteY1" fmla="*/ 0 h 34575"/>
                    <a:gd name="connsiteX2" fmla="*/ 13042 w 26369"/>
                    <a:gd name="connsiteY2" fmla="*/ 0 h 34575"/>
                    <a:gd name="connsiteX3" fmla="*/ 18278 w 26369"/>
                    <a:gd name="connsiteY3" fmla="*/ 286 h 34575"/>
                    <a:gd name="connsiteX4" fmla="*/ 22562 w 26369"/>
                    <a:gd name="connsiteY4" fmla="*/ 1905 h 34575"/>
                    <a:gd name="connsiteX5" fmla="*/ 25322 w 26369"/>
                    <a:gd name="connsiteY5" fmla="*/ 5239 h 34575"/>
                    <a:gd name="connsiteX6" fmla="*/ 26369 w 26369"/>
                    <a:gd name="connsiteY6" fmla="*/ 10001 h 34575"/>
                    <a:gd name="connsiteX7" fmla="*/ 23609 w 26369"/>
                    <a:gd name="connsiteY7" fmla="*/ 17431 h 34575"/>
                    <a:gd name="connsiteX8" fmla="*/ 13518 w 26369"/>
                    <a:gd name="connsiteY8" fmla="*/ 20479 h 34575"/>
                    <a:gd name="connsiteX9" fmla="*/ 4665 w 26369"/>
                    <a:gd name="connsiteY9" fmla="*/ 20479 h 34575"/>
                    <a:gd name="connsiteX10" fmla="*/ 4665 w 26369"/>
                    <a:gd name="connsiteY10" fmla="*/ 34576 h 34575"/>
                    <a:gd name="connsiteX11" fmla="*/ 0 w 26369"/>
                    <a:gd name="connsiteY11" fmla="*/ 34576 h 34575"/>
                    <a:gd name="connsiteX12" fmla="*/ 4569 w 26369"/>
                    <a:gd name="connsiteY12" fmla="*/ 16478 h 34575"/>
                    <a:gd name="connsiteX13" fmla="*/ 13518 w 26369"/>
                    <a:gd name="connsiteY13" fmla="*/ 16478 h 34575"/>
                    <a:gd name="connsiteX14" fmla="*/ 19801 w 26369"/>
                    <a:gd name="connsiteY14" fmla="*/ 14859 h 34575"/>
                    <a:gd name="connsiteX15" fmla="*/ 21705 w 26369"/>
                    <a:gd name="connsiteY15" fmla="*/ 10192 h 34575"/>
                    <a:gd name="connsiteX16" fmla="*/ 20562 w 26369"/>
                    <a:gd name="connsiteY16" fmla="*/ 6477 h 34575"/>
                    <a:gd name="connsiteX17" fmla="*/ 17706 w 26369"/>
                    <a:gd name="connsiteY17" fmla="*/ 4477 h 34575"/>
                    <a:gd name="connsiteX18" fmla="*/ 13422 w 26369"/>
                    <a:gd name="connsiteY18" fmla="*/ 4191 h 34575"/>
                    <a:gd name="connsiteX19" fmla="*/ 4569 w 26369"/>
                    <a:gd name="connsiteY19" fmla="*/ 4191 h 34575"/>
                    <a:gd name="connsiteX20" fmla="*/ 4569 w 26369"/>
                    <a:gd name="connsiteY20" fmla="*/ 16478 h 34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6369" h="34575">
                      <a:moveTo>
                        <a:pt x="0" y="34576"/>
                      </a:moveTo>
                      <a:lnTo>
                        <a:pt x="0" y="0"/>
                      </a:lnTo>
                      <a:lnTo>
                        <a:pt x="13042" y="0"/>
                      </a:lnTo>
                      <a:cubicBezTo>
                        <a:pt x="15327" y="0"/>
                        <a:pt x="17040" y="95"/>
                        <a:pt x="18278" y="286"/>
                      </a:cubicBezTo>
                      <a:cubicBezTo>
                        <a:pt x="19991" y="571"/>
                        <a:pt x="21419" y="1143"/>
                        <a:pt x="22562" y="1905"/>
                      </a:cubicBezTo>
                      <a:cubicBezTo>
                        <a:pt x="23704" y="2667"/>
                        <a:pt x="24656" y="3810"/>
                        <a:pt x="25322" y="5239"/>
                      </a:cubicBezTo>
                      <a:cubicBezTo>
                        <a:pt x="25988" y="6667"/>
                        <a:pt x="26369" y="8287"/>
                        <a:pt x="26369" y="10001"/>
                      </a:cubicBezTo>
                      <a:cubicBezTo>
                        <a:pt x="26369" y="12954"/>
                        <a:pt x="25417" y="15430"/>
                        <a:pt x="23609" y="17431"/>
                      </a:cubicBezTo>
                      <a:cubicBezTo>
                        <a:pt x="21705" y="19431"/>
                        <a:pt x="18373" y="20479"/>
                        <a:pt x="13518" y="20479"/>
                      </a:cubicBezTo>
                      <a:lnTo>
                        <a:pt x="4665" y="20479"/>
                      </a:lnTo>
                      <a:lnTo>
                        <a:pt x="4665" y="34576"/>
                      </a:lnTo>
                      <a:lnTo>
                        <a:pt x="0" y="34576"/>
                      </a:lnTo>
                      <a:close/>
                      <a:moveTo>
                        <a:pt x="4569" y="16478"/>
                      </a:moveTo>
                      <a:lnTo>
                        <a:pt x="13518" y="16478"/>
                      </a:lnTo>
                      <a:cubicBezTo>
                        <a:pt x="16469" y="16478"/>
                        <a:pt x="18563" y="15907"/>
                        <a:pt x="19801" y="14859"/>
                      </a:cubicBezTo>
                      <a:cubicBezTo>
                        <a:pt x="21038" y="13716"/>
                        <a:pt x="21705" y="12192"/>
                        <a:pt x="21705" y="10192"/>
                      </a:cubicBezTo>
                      <a:cubicBezTo>
                        <a:pt x="21705" y="8763"/>
                        <a:pt x="21324" y="7525"/>
                        <a:pt x="20562" y="6477"/>
                      </a:cubicBezTo>
                      <a:cubicBezTo>
                        <a:pt x="19801" y="5429"/>
                        <a:pt x="18849" y="4763"/>
                        <a:pt x="17706" y="4477"/>
                      </a:cubicBezTo>
                      <a:cubicBezTo>
                        <a:pt x="16945" y="4286"/>
                        <a:pt x="15517" y="4191"/>
                        <a:pt x="13422" y="4191"/>
                      </a:cubicBezTo>
                      <a:lnTo>
                        <a:pt x="4569" y="4191"/>
                      </a:lnTo>
                      <a:lnTo>
                        <a:pt x="4569" y="16478"/>
                      </a:lnTo>
                      <a:close/>
                    </a:path>
                  </a:pathLst>
                </a:custGeom>
                <a:solidFill>
                  <a:srgbClr val="23509E"/>
                </a:solidFill>
                <a:ln w="9509" cap="flat">
                  <a:noFill/>
                  <a:prstDash val="solid"/>
                  <a:miter/>
                </a:ln>
              </p:spPr>
              <p:txBody>
                <a:bodyPr rtlCol="0" anchor="ctr"/>
                <a:lstStyle/>
                <a:p>
                  <a:endParaRPr lang="en-US"/>
                </a:p>
              </p:txBody>
            </p:sp>
            <p:sp>
              <p:nvSpPr>
                <p:cNvPr id="617" name="Freeform 616">
                  <a:extLst>
                    <a:ext uri="{FF2B5EF4-FFF2-40B4-BE49-F238E27FC236}">
                      <a16:creationId xmlns:a16="http://schemas.microsoft.com/office/drawing/2014/main" id="{4CB0C543-DAAC-1244-9C53-07A715768494}"/>
                    </a:ext>
                  </a:extLst>
                </p:cNvPr>
                <p:cNvSpPr/>
                <p:nvPr/>
              </p:nvSpPr>
              <p:spPr>
                <a:xfrm>
                  <a:off x="8471714" y="4973002"/>
                  <a:ext cx="13613" cy="25622"/>
                </a:xfrm>
                <a:custGeom>
                  <a:avLst/>
                  <a:gdLst>
                    <a:gd name="connsiteX0" fmla="*/ 0 w 13613"/>
                    <a:gd name="connsiteY0" fmla="*/ 25622 h 25622"/>
                    <a:gd name="connsiteX1" fmla="*/ 0 w 13613"/>
                    <a:gd name="connsiteY1" fmla="*/ 571 h 25622"/>
                    <a:gd name="connsiteX2" fmla="*/ 3808 w 13613"/>
                    <a:gd name="connsiteY2" fmla="*/ 571 h 25622"/>
                    <a:gd name="connsiteX3" fmla="*/ 3808 w 13613"/>
                    <a:gd name="connsiteY3" fmla="*/ 4381 h 25622"/>
                    <a:gd name="connsiteX4" fmla="*/ 6474 w 13613"/>
                    <a:gd name="connsiteY4" fmla="*/ 857 h 25622"/>
                    <a:gd name="connsiteX5" fmla="*/ 9234 w 13613"/>
                    <a:gd name="connsiteY5" fmla="*/ 0 h 25622"/>
                    <a:gd name="connsiteX6" fmla="*/ 13613 w 13613"/>
                    <a:gd name="connsiteY6" fmla="*/ 1333 h 25622"/>
                    <a:gd name="connsiteX7" fmla="*/ 12185 w 13613"/>
                    <a:gd name="connsiteY7" fmla="*/ 5239 h 25622"/>
                    <a:gd name="connsiteX8" fmla="*/ 9044 w 13613"/>
                    <a:gd name="connsiteY8" fmla="*/ 4286 h 25622"/>
                    <a:gd name="connsiteX9" fmla="*/ 6569 w 13613"/>
                    <a:gd name="connsiteY9" fmla="*/ 5143 h 25622"/>
                    <a:gd name="connsiteX10" fmla="*/ 4950 w 13613"/>
                    <a:gd name="connsiteY10" fmla="*/ 7429 h 25622"/>
                    <a:gd name="connsiteX11" fmla="*/ 4284 w 13613"/>
                    <a:gd name="connsiteY11" fmla="*/ 12382 h 25622"/>
                    <a:gd name="connsiteX12" fmla="*/ 4284 w 13613"/>
                    <a:gd name="connsiteY12" fmla="*/ 25527 h 25622"/>
                    <a:gd name="connsiteX13" fmla="*/ 0 w 13613"/>
                    <a:gd name="connsiteY13" fmla="*/ 25527 h 2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613" h="25622">
                      <a:moveTo>
                        <a:pt x="0" y="25622"/>
                      </a:moveTo>
                      <a:lnTo>
                        <a:pt x="0" y="571"/>
                      </a:lnTo>
                      <a:lnTo>
                        <a:pt x="3808" y="571"/>
                      </a:lnTo>
                      <a:lnTo>
                        <a:pt x="3808" y="4381"/>
                      </a:lnTo>
                      <a:cubicBezTo>
                        <a:pt x="4760" y="2572"/>
                        <a:pt x="5712" y="1429"/>
                        <a:pt x="6474" y="857"/>
                      </a:cubicBezTo>
                      <a:cubicBezTo>
                        <a:pt x="7330" y="286"/>
                        <a:pt x="8187" y="0"/>
                        <a:pt x="9234" y="0"/>
                      </a:cubicBezTo>
                      <a:cubicBezTo>
                        <a:pt x="10662" y="0"/>
                        <a:pt x="12090" y="476"/>
                        <a:pt x="13613" y="1333"/>
                      </a:cubicBezTo>
                      <a:lnTo>
                        <a:pt x="12185" y="5239"/>
                      </a:lnTo>
                      <a:cubicBezTo>
                        <a:pt x="11138" y="4667"/>
                        <a:pt x="10091" y="4286"/>
                        <a:pt x="9044" y="4286"/>
                      </a:cubicBezTo>
                      <a:cubicBezTo>
                        <a:pt x="8092" y="4286"/>
                        <a:pt x="7330" y="4572"/>
                        <a:pt x="6569" y="5143"/>
                      </a:cubicBezTo>
                      <a:cubicBezTo>
                        <a:pt x="5807" y="5715"/>
                        <a:pt x="5331" y="6477"/>
                        <a:pt x="4950" y="7429"/>
                      </a:cubicBezTo>
                      <a:cubicBezTo>
                        <a:pt x="4474" y="8953"/>
                        <a:pt x="4284" y="10573"/>
                        <a:pt x="4284" y="12382"/>
                      </a:cubicBezTo>
                      <a:lnTo>
                        <a:pt x="4284" y="25527"/>
                      </a:lnTo>
                      <a:lnTo>
                        <a:pt x="0" y="25527"/>
                      </a:lnTo>
                      <a:close/>
                    </a:path>
                  </a:pathLst>
                </a:custGeom>
                <a:solidFill>
                  <a:srgbClr val="23509E"/>
                </a:solidFill>
                <a:ln w="9509" cap="flat">
                  <a:noFill/>
                  <a:prstDash val="solid"/>
                  <a:miter/>
                </a:ln>
              </p:spPr>
              <p:txBody>
                <a:bodyPr rtlCol="0" anchor="ctr"/>
                <a:lstStyle/>
                <a:p>
                  <a:endParaRPr lang="en-US"/>
                </a:p>
              </p:txBody>
            </p:sp>
            <p:sp>
              <p:nvSpPr>
                <p:cNvPr id="618" name="Freeform 617">
                  <a:extLst>
                    <a:ext uri="{FF2B5EF4-FFF2-40B4-BE49-F238E27FC236}">
                      <a16:creationId xmlns:a16="http://schemas.microsoft.com/office/drawing/2014/main" id="{6A37348A-38C3-2744-9568-BF16511B4D19}"/>
                    </a:ext>
                  </a:extLst>
                </p:cNvPr>
                <p:cNvSpPr/>
                <p:nvPr/>
              </p:nvSpPr>
              <p:spPr>
                <a:xfrm>
                  <a:off x="8486279" y="4973097"/>
                  <a:ext cx="23513" cy="26193"/>
                </a:xfrm>
                <a:custGeom>
                  <a:avLst/>
                  <a:gdLst>
                    <a:gd name="connsiteX0" fmla="*/ 0 w 23513"/>
                    <a:gd name="connsiteY0" fmla="*/ 13049 h 26193"/>
                    <a:gd name="connsiteX1" fmla="*/ 3903 w 23513"/>
                    <a:gd name="connsiteY1" fmla="*/ 2762 h 26193"/>
                    <a:gd name="connsiteX2" fmla="*/ 11805 w 23513"/>
                    <a:gd name="connsiteY2" fmla="*/ 0 h 26193"/>
                    <a:gd name="connsiteX3" fmla="*/ 20277 w 23513"/>
                    <a:gd name="connsiteY3" fmla="*/ 3429 h 26193"/>
                    <a:gd name="connsiteX4" fmla="*/ 23514 w 23513"/>
                    <a:gd name="connsiteY4" fmla="*/ 12763 h 26193"/>
                    <a:gd name="connsiteX5" fmla="*/ 22086 w 23513"/>
                    <a:gd name="connsiteY5" fmla="*/ 20383 h 26193"/>
                    <a:gd name="connsiteX6" fmla="*/ 17897 w 23513"/>
                    <a:gd name="connsiteY6" fmla="*/ 24670 h 26193"/>
                    <a:gd name="connsiteX7" fmla="*/ 11900 w 23513"/>
                    <a:gd name="connsiteY7" fmla="*/ 26194 h 26193"/>
                    <a:gd name="connsiteX8" fmla="*/ 3427 w 23513"/>
                    <a:gd name="connsiteY8" fmla="*/ 22860 h 26193"/>
                    <a:gd name="connsiteX9" fmla="*/ 0 w 23513"/>
                    <a:gd name="connsiteY9" fmla="*/ 13049 h 26193"/>
                    <a:gd name="connsiteX10" fmla="*/ 4379 w 23513"/>
                    <a:gd name="connsiteY10" fmla="*/ 13049 h 26193"/>
                    <a:gd name="connsiteX11" fmla="*/ 6474 w 23513"/>
                    <a:gd name="connsiteY11" fmla="*/ 20288 h 26193"/>
                    <a:gd name="connsiteX12" fmla="*/ 11709 w 23513"/>
                    <a:gd name="connsiteY12" fmla="*/ 22670 h 26193"/>
                    <a:gd name="connsiteX13" fmla="*/ 16945 w 23513"/>
                    <a:gd name="connsiteY13" fmla="*/ 20288 h 26193"/>
                    <a:gd name="connsiteX14" fmla="*/ 19039 w 23513"/>
                    <a:gd name="connsiteY14" fmla="*/ 12954 h 26193"/>
                    <a:gd name="connsiteX15" fmla="*/ 16945 w 23513"/>
                    <a:gd name="connsiteY15" fmla="*/ 5905 h 26193"/>
                    <a:gd name="connsiteX16" fmla="*/ 11709 w 23513"/>
                    <a:gd name="connsiteY16" fmla="*/ 3524 h 26193"/>
                    <a:gd name="connsiteX17" fmla="*/ 6474 w 23513"/>
                    <a:gd name="connsiteY17" fmla="*/ 5905 h 26193"/>
                    <a:gd name="connsiteX18" fmla="*/ 4379 w 23513"/>
                    <a:gd name="connsiteY18" fmla="*/ 13049 h 26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3513" h="26193">
                      <a:moveTo>
                        <a:pt x="0" y="13049"/>
                      </a:moveTo>
                      <a:cubicBezTo>
                        <a:pt x="0" y="8382"/>
                        <a:pt x="1333" y="4953"/>
                        <a:pt x="3903" y="2762"/>
                      </a:cubicBezTo>
                      <a:cubicBezTo>
                        <a:pt x="6093" y="953"/>
                        <a:pt x="8663" y="0"/>
                        <a:pt x="11805" y="0"/>
                      </a:cubicBezTo>
                      <a:cubicBezTo>
                        <a:pt x="15232" y="0"/>
                        <a:pt x="18088" y="1143"/>
                        <a:pt x="20277" y="3429"/>
                      </a:cubicBezTo>
                      <a:cubicBezTo>
                        <a:pt x="22467" y="5715"/>
                        <a:pt x="23514" y="8763"/>
                        <a:pt x="23514" y="12763"/>
                      </a:cubicBezTo>
                      <a:cubicBezTo>
                        <a:pt x="23514" y="16002"/>
                        <a:pt x="23038" y="18479"/>
                        <a:pt x="22086" y="20383"/>
                      </a:cubicBezTo>
                      <a:cubicBezTo>
                        <a:pt x="21134" y="22193"/>
                        <a:pt x="19706" y="23622"/>
                        <a:pt x="17897" y="24670"/>
                      </a:cubicBezTo>
                      <a:cubicBezTo>
                        <a:pt x="16088" y="25717"/>
                        <a:pt x="13994" y="26194"/>
                        <a:pt x="11900" y="26194"/>
                      </a:cubicBezTo>
                      <a:cubicBezTo>
                        <a:pt x="8377" y="26194"/>
                        <a:pt x="5522" y="25051"/>
                        <a:pt x="3427" y="22860"/>
                      </a:cubicBezTo>
                      <a:cubicBezTo>
                        <a:pt x="1047" y="20479"/>
                        <a:pt x="0" y="17240"/>
                        <a:pt x="0" y="13049"/>
                      </a:cubicBezTo>
                      <a:close/>
                      <a:moveTo>
                        <a:pt x="4379" y="13049"/>
                      </a:moveTo>
                      <a:cubicBezTo>
                        <a:pt x="4379" y="16288"/>
                        <a:pt x="5045" y="18669"/>
                        <a:pt x="6474" y="20288"/>
                      </a:cubicBezTo>
                      <a:cubicBezTo>
                        <a:pt x="7901" y="21908"/>
                        <a:pt x="9615" y="22670"/>
                        <a:pt x="11709" y="22670"/>
                      </a:cubicBezTo>
                      <a:cubicBezTo>
                        <a:pt x="13804" y="22670"/>
                        <a:pt x="15612" y="21908"/>
                        <a:pt x="16945" y="20288"/>
                      </a:cubicBezTo>
                      <a:cubicBezTo>
                        <a:pt x="18373" y="18669"/>
                        <a:pt x="19039" y="16288"/>
                        <a:pt x="19039" y="12954"/>
                      </a:cubicBezTo>
                      <a:cubicBezTo>
                        <a:pt x="19039" y="9811"/>
                        <a:pt x="18373" y="7525"/>
                        <a:pt x="16945" y="5905"/>
                      </a:cubicBezTo>
                      <a:cubicBezTo>
                        <a:pt x="15517" y="4286"/>
                        <a:pt x="13804" y="3524"/>
                        <a:pt x="11709" y="3524"/>
                      </a:cubicBezTo>
                      <a:cubicBezTo>
                        <a:pt x="9615" y="3524"/>
                        <a:pt x="7806" y="4286"/>
                        <a:pt x="6474" y="5905"/>
                      </a:cubicBezTo>
                      <a:cubicBezTo>
                        <a:pt x="5045" y="7429"/>
                        <a:pt x="4379" y="9811"/>
                        <a:pt x="4379" y="13049"/>
                      </a:cubicBezTo>
                      <a:close/>
                    </a:path>
                  </a:pathLst>
                </a:custGeom>
                <a:solidFill>
                  <a:srgbClr val="23509E"/>
                </a:solidFill>
                <a:ln w="9509" cap="flat">
                  <a:noFill/>
                  <a:prstDash val="solid"/>
                  <a:miter/>
                </a:ln>
              </p:spPr>
              <p:txBody>
                <a:bodyPr rtlCol="0" anchor="ctr"/>
                <a:lstStyle/>
                <a:p>
                  <a:endParaRPr lang="en-US"/>
                </a:p>
              </p:txBody>
            </p:sp>
            <p:sp>
              <p:nvSpPr>
                <p:cNvPr id="619" name="Freeform 618">
                  <a:extLst>
                    <a:ext uri="{FF2B5EF4-FFF2-40B4-BE49-F238E27FC236}">
                      <a16:creationId xmlns:a16="http://schemas.microsoft.com/office/drawing/2014/main" id="{663C7339-E26A-664C-8638-D6F6F1CEBD58}"/>
                    </a:ext>
                  </a:extLst>
                </p:cNvPr>
                <p:cNvSpPr/>
                <p:nvPr/>
              </p:nvSpPr>
              <p:spPr>
                <a:xfrm>
                  <a:off x="8512934" y="4973002"/>
                  <a:ext cx="22085" cy="35718"/>
                </a:xfrm>
                <a:custGeom>
                  <a:avLst/>
                  <a:gdLst>
                    <a:gd name="connsiteX0" fmla="*/ 952 w 22085"/>
                    <a:gd name="connsiteY0" fmla="*/ 27718 h 35718"/>
                    <a:gd name="connsiteX1" fmla="*/ 5045 w 22085"/>
                    <a:gd name="connsiteY1" fmla="*/ 28289 h 35718"/>
                    <a:gd name="connsiteX2" fmla="*/ 6473 w 22085"/>
                    <a:gd name="connsiteY2" fmla="*/ 31051 h 35718"/>
                    <a:gd name="connsiteX3" fmla="*/ 10757 w 22085"/>
                    <a:gd name="connsiteY3" fmla="*/ 32194 h 35718"/>
                    <a:gd name="connsiteX4" fmla="*/ 15327 w 22085"/>
                    <a:gd name="connsiteY4" fmla="*/ 31051 h 35718"/>
                    <a:gd name="connsiteX5" fmla="*/ 17516 w 22085"/>
                    <a:gd name="connsiteY5" fmla="*/ 27718 h 35718"/>
                    <a:gd name="connsiteX6" fmla="*/ 17802 w 22085"/>
                    <a:gd name="connsiteY6" fmla="*/ 22288 h 35718"/>
                    <a:gd name="connsiteX7" fmla="*/ 10852 w 22085"/>
                    <a:gd name="connsiteY7" fmla="*/ 25527 h 35718"/>
                    <a:gd name="connsiteX8" fmla="*/ 2856 w 22085"/>
                    <a:gd name="connsiteY8" fmla="*/ 21812 h 35718"/>
                    <a:gd name="connsiteX9" fmla="*/ 0 w 22085"/>
                    <a:gd name="connsiteY9" fmla="*/ 12859 h 35718"/>
                    <a:gd name="connsiteX10" fmla="*/ 1333 w 22085"/>
                    <a:gd name="connsiteY10" fmla="*/ 6286 h 35718"/>
                    <a:gd name="connsiteX11" fmla="*/ 5045 w 22085"/>
                    <a:gd name="connsiteY11" fmla="*/ 1619 h 35718"/>
                    <a:gd name="connsiteX12" fmla="*/ 10852 w 22085"/>
                    <a:gd name="connsiteY12" fmla="*/ 0 h 35718"/>
                    <a:gd name="connsiteX13" fmla="*/ 18183 w 22085"/>
                    <a:gd name="connsiteY13" fmla="*/ 3619 h 35718"/>
                    <a:gd name="connsiteX14" fmla="*/ 18183 w 22085"/>
                    <a:gd name="connsiteY14" fmla="*/ 571 h 35718"/>
                    <a:gd name="connsiteX15" fmla="*/ 22085 w 22085"/>
                    <a:gd name="connsiteY15" fmla="*/ 571 h 35718"/>
                    <a:gd name="connsiteX16" fmla="*/ 22085 w 22085"/>
                    <a:gd name="connsiteY16" fmla="*/ 22193 h 35718"/>
                    <a:gd name="connsiteX17" fmla="*/ 20943 w 22085"/>
                    <a:gd name="connsiteY17" fmla="*/ 30480 h 35718"/>
                    <a:gd name="connsiteX18" fmla="*/ 17135 w 22085"/>
                    <a:gd name="connsiteY18" fmla="*/ 34290 h 35718"/>
                    <a:gd name="connsiteX19" fmla="*/ 10757 w 22085"/>
                    <a:gd name="connsiteY19" fmla="*/ 35719 h 35718"/>
                    <a:gd name="connsiteX20" fmla="*/ 3522 w 22085"/>
                    <a:gd name="connsiteY20" fmla="*/ 33718 h 35718"/>
                    <a:gd name="connsiteX21" fmla="*/ 952 w 22085"/>
                    <a:gd name="connsiteY21" fmla="*/ 27718 h 35718"/>
                    <a:gd name="connsiteX22" fmla="*/ 4474 w 22085"/>
                    <a:gd name="connsiteY22" fmla="*/ 12668 h 35718"/>
                    <a:gd name="connsiteX23" fmla="*/ 6473 w 22085"/>
                    <a:gd name="connsiteY23" fmla="*/ 19812 h 35718"/>
                    <a:gd name="connsiteX24" fmla="*/ 11328 w 22085"/>
                    <a:gd name="connsiteY24" fmla="*/ 22098 h 35718"/>
                    <a:gd name="connsiteX25" fmla="*/ 16183 w 22085"/>
                    <a:gd name="connsiteY25" fmla="*/ 19812 h 35718"/>
                    <a:gd name="connsiteX26" fmla="*/ 18183 w 22085"/>
                    <a:gd name="connsiteY26" fmla="*/ 12763 h 35718"/>
                    <a:gd name="connsiteX27" fmla="*/ 16183 w 22085"/>
                    <a:gd name="connsiteY27" fmla="*/ 5810 h 35718"/>
                    <a:gd name="connsiteX28" fmla="*/ 11233 w 22085"/>
                    <a:gd name="connsiteY28" fmla="*/ 3429 h 35718"/>
                    <a:gd name="connsiteX29" fmla="*/ 6473 w 22085"/>
                    <a:gd name="connsiteY29" fmla="*/ 5715 h 35718"/>
                    <a:gd name="connsiteX30" fmla="*/ 4474 w 22085"/>
                    <a:gd name="connsiteY30" fmla="*/ 12668 h 35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2085" h="35718">
                      <a:moveTo>
                        <a:pt x="952" y="27718"/>
                      </a:moveTo>
                      <a:lnTo>
                        <a:pt x="5045" y="28289"/>
                      </a:lnTo>
                      <a:cubicBezTo>
                        <a:pt x="5236" y="29527"/>
                        <a:pt x="5712" y="30480"/>
                        <a:pt x="6473" y="31051"/>
                      </a:cubicBezTo>
                      <a:cubicBezTo>
                        <a:pt x="7520" y="31813"/>
                        <a:pt x="8949" y="32194"/>
                        <a:pt x="10757" y="32194"/>
                      </a:cubicBezTo>
                      <a:cubicBezTo>
                        <a:pt x="12756" y="32194"/>
                        <a:pt x="14279" y="31813"/>
                        <a:pt x="15327" y="31051"/>
                      </a:cubicBezTo>
                      <a:cubicBezTo>
                        <a:pt x="16374" y="30289"/>
                        <a:pt x="17135" y="29146"/>
                        <a:pt x="17516" y="27718"/>
                      </a:cubicBezTo>
                      <a:cubicBezTo>
                        <a:pt x="17706" y="26860"/>
                        <a:pt x="17802" y="25051"/>
                        <a:pt x="17802" y="22288"/>
                      </a:cubicBezTo>
                      <a:cubicBezTo>
                        <a:pt x="15993" y="24479"/>
                        <a:pt x="13613" y="25527"/>
                        <a:pt x="10852" y="25527"/>
                      </a:cubicBezTo>
                      <a:cubicBezTo>
                        <a:pt x="7425" y="25527"/>
                        <a:pt x="4760" y="24289"/>
                        <a:pt x="2856" y="21812"/>
                      </a:cubicBezTo>
                      <a:cubicBezTo>
                        <a:pt x="952" y="19336"/>
                        <a:pt x="0" y="16383"/>
                        <a:pt x="0" y="12859"/>
                      </a:cubicBezTo>
                      <a:cubicBezTo>
                        <a:pt x="0" y="10477"/>
                        <a:pt x="476" y="8287"/>
                        <a:pt x="1333" y="6286"/>
                      </a:cubicBezTo>
                      <a:cubicBezTo>
                        <a:pt x="2189" y="4286"/>
                        <a:pt x="3427" y="2667"/>
                        <a:pt x="5045" y="1619"/>
                      </a:cubicBezTo>
                      <a:cubicBezTo>
                        <a:pt x="6664" y="476"/>
                        <a:pt x="8663" y="0"/>
                        <a:pt x="10852" y="0"/>
                      </a:cubicBezTo>
                      <a:cubicBezTo>
                        <a:pt x="13803" y="0"/>
                        <a:pt x="16279" y="1238"/>
                        <a:pt x="18183" y="3619"/>
                      </a:cubicBezTo>
                      <a:lnTo>
                        <a:pt x="18183" y="571"/>
                      </a:lnTo>
                      <a:lnTo>
                        <a:pt x="22085" y="571"/>
                      </a:lnTo>
                      <a:lnTo>
                        <a:pt x="22085" y="22193"/>
                      </a:lnTo>
                      <a:cubicBezTo>
                        <a:pt x="22085" y="26098"/>
                        <a:pt x="21705" y="28861"/>
                        <a:pt x="20943" y="30480"/>
                      </a:cubicBezTo>
                      <a:cubicBezTo>
                        <a:pt x="20182" y="32099"/>
                        <a:pt x="18849" y="33433"/>
                        <a:pt x="17135" y="34290"/>
                      </a:cubicBezTo>
                      <a:cubicBezTo>
                        <a:pt x="15422" y="35147"/>
                        <a:pt x="13327" y="35719"/>
                        <a:pt x="10757" y="35719"/>
                      </a:cubicBezTo>
                      <a:cubicBezTo>
                        <a:pt x="7806" y="35719"/>
                        <a:pt x="5331" y="35052"/>
                        <a:pt x="3522" y="33718"/>
                      </a:cubicBezTo>
                      <a:cubicBezTo>
                        <a:pt x="1809" y="32480"/>
                        <a:pt x="952" y="30385"/>
                        <a:pt x="952" y="27718"/>
                      </a:cubicBezTo>
                      <a:close/>
                      <a:moveTo>
                        <a:pt x="4474" y="12668"/>
                      </a:moveTo>
                      <a:cubicBezTo>
                        <a:pt x="4474" y="15907"/>
                        <a:pt x="5140" y="18383"/>
                        <a:pt x="6473" y="19812"/>
                      </a:cubicBezTo>
                      <a:cubicBezTo>
                        <a:pt x="7806" y="21336"/>
                        <a:pt x="9424" y="22098"/>
                        <a:pt x="11328" y="22098"/>
                      </a:cubicBezTo>
                      <a:cubicBezTo>
                        <a:pt x="13232" y="22098"/>
                        <a:pt x="14946" y="21336"/>
                        <a:pt x="16183" y="19812"/>
                      </a:cubicBezTo>
                      <a:cubicBezTo>
                        <a:pt x="17516" y="18288"/>
                        <a:pt x="18183" y="16002"/>
                        <a:pt x="18183" y="12763"/>
                      </a:cubicBezTo>
                      <a:cubicBezTo>
                        <a:pt x="18183" y="9715"/>
                        <a:pt x="17516" y="7429"/>
                        <a:pt x="16183" y="5810"/>
                      </a:cubicBezTo>
                      <a:cubicBezTo>
                        <a:pt x="14851" y="4286"/>
                        <a:pt x="13232" y="3429"/>
                        <a:pt x="11233" y="3429"/>
                      </a:cubicBezTo>
                      <a:cubicBezTo>
                        <a:pt x="9329" y="3429"/>
                        <a:pt x="7711" y="4191"/>
                        <a:pt x="6473" y="5715"/>
                      </a:cubicBezTo>
                      <a:cubicBezTo>
                        <a:pt x="5140" y="7429"/>
                        <a:pt x="4474" y="9620"/>
                        <a:pt x="4474" y="12668"/>
                      </a:cubicBezTo>
                      <a:close/>
                    </a:path>
                  </a:pathLst>
                </a:custGeom>
                <a:solidFill>
                  <a:srgbClr val="23509E"/>
                </a:solidFill>
                <a:ln w="9509" cap="flat">
                  <a:noFill/>
                  <a:prstDash val="solid"/>
                  <a:miter/>
                </a:ln>
              </p:spPr>
              <p:txBody>
                <a:bodyPr rtlCol="0" anchor="ctr"/>
                <a:lstStyle/>
                <a:p>
                  <a:endParaRPr lang="en-US"/>
                </a:p>
              </p:txBody>
            </p:sp>
            <p:sp>
              <p:nvSpPr>
                <p:cNvPr id="620" name="Freeform 619">
                  <a:extLst>
                    <a:ext uri="{FF2B5EF4-FFF2-40B4-BE49-F238E27FC236}">
                      <a16:creationId xmlns:a16="http://schemas.microsoft.com/office/drawing/2014/main" id="{D9FF53C8-F00D-5C46-895D-AB5F289D494D}"/>
                    </a:ext>
                  </a:extLst>
                </p:cNvPr>
                <p:cNvSpPr/>
                <p:nvPr/>
              </p:nvSpPr>
              <p:spPr>
                <a:xfrm>
                  <a:off x="8541493" y="4973002"/>
                  <a:ext cx="13613" cy="25622"/>
                </a:xfrm>
                <a:custGeom>
                  <a:avLst/>
                  <a:gdLst>
                    <a:gd name="connsiteX0" fmla="*/ 0 w 13613"/>
                    <a:gd name="connsiteY0" fmla="*/ 25622 h 25622"/>
                    <a:gd name="connsiteX1" fmla="*/ 0 w 13613"/>
                    <a:gd name="connsiteY1" fmla="*/ 571 h 25622"/>
                    <a:gd name="connsiteX2" fmla="*/ 3808 w 13613"/>
                    <a:gd name="connsiteY2" fmla="*/ 571 h 25622"/>
                    <a:gd name="connsiteX3" fmla="*/ 3808 w 13613"/>
                    <a:gd name="connsiteY3" fmla="*/ 4381 h 25622"/>
                    <a:gd name="connsiteX4" fmla="*/ 6473 w 13613"/>
                    <a:gd name="connsiteY4" fmla="*/ 857 h 25622"/>
                    <a:gd name="connsiteX5" fmla="*/ 9234 w 13613"/>
                    <a:gd name="connsiteY5" fmla="*/ 0 h 25622"/>
                    <a:gd name="connsiteX6" fmla="*/ 13613 w 13613"/>
                    <a:gd name="connsiteY6" fmla="*/ 1333 h 25622"/>
                    <a:gd name="connsiteX7" fmla="*/ 12185 w 13613"/>
                    <a:gd name="connsiteY7" fmla="*/ 5239 h 25622"/>
                    <a:gd name="connsiteX8" fmla="*/ 9044 w 13613"/>
                    <a:gd name="connsiteY8" fmla="*/ 4286 h 25622"/>
                    <a:gd name="connsiteX9" fmla="*/ 6569 w 13613"/>
                    <a:gd name="connsiteY9" fmla="*/ 5143 h 25622"/>
                    <a:gd name="connsiteX10" fmla="*/ 4950 w 13613"/>
                    <a:gd name="connsiteY10" fmla="*/ 7429 h 25622"/>
                    <a:gd name="connsiteX11" fmla="*/ 4284 w 13613"/>
                    <a:gd name="connsiteY11" fmla="*/ 12382 h 25622"/>
                    <a:gd name="connsiteX12" fmla="*/ 4284 w 13613"/>
                    <a:gd name="connsiteY12" fmla="*/ 25527 h 25622"/>
                    <a:gd name="connsiteX13" fmla="*/ 0 w 13613"/>
                    <a:gd name="connsiteY13" fmla="*/ 25527 h 2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613" h="25622">
                      <a:moveTo>
                        <a:pt x="0" y="25622"/>
                      </a:moveTo>
                      <a:lnTo>
                        <a:pt x="0" y="571"/>
                      </a:lnTo>
                      <a:lnTo>
                        <a:pt x="3808" y="571"/>
                      </a:lnTo>
                      <a:lnTo>
                        <a:pt x="3808" y="4381"/>
                      </a:lnTo>
                      <a:cubicBezTo>
                        <a:pt x="4760" y="2572"/>
                        <a:pt x="5712" y="1429"/>
                        <a:pt x="6473" y="857"/>
                      </a:cubicBezTo>
                      <a:cubicBezTo>
                        <a:pt x="7330" y="286"/>
                        <a:pt x="8187" y="0"/>
                        <a:pt x="9234" y="0"/>
                      </a:cubicBezTo>
                      <a:cubicBezTo>
                        <a:pt x="10662" y="0"/>
                        <a:pt x="12090" y="476"/>
                        <a:pt x="13613" y="1333"/>
                      </a:cubicBezTo>
                      <a:lnTo>
                        <a:pt x="12185" y="5239"/>
                      </a:lnTo>
                      <a:cubicBezTo>
                        <a:pt x="11138" y="4667"/>
                        <a:pt x="10091" y="4286"/>
                        <a:pt x="9044" y="4286"/>
                      </a:cubicBezTo>
                      <a:cubicBezTo>
                        <a:pt x="8092" y="4286"/>
                        <a:pt x="7330" y="4572"/>
                        <a:pt x="6569" y="5143"/>
                      </a:cubicBezTo>
                      <a:cubicBezTo>
                        <a:pt x="5807" y="5715"/>
                        <a:pt x="5331" y="6477"/>
                        <a:pt x="4950" y="7429"/>
                      </a:cubicBezTo>
                      <a:cubicBezTo>
                        <a:pt x="4474" y="8953"/>
                        <a:pt x="4284" y="10573"/>
                        <a:pt x="4284" y="12382"/>
                      </a:cubicBezTo>
                      <a:lnTo>
                        <a:pt x="4284" y="25527"/>
                      </a:lnTo>
                      <a:lnTo>
                        <a:pt x="0" y="25527"/>
                      </a:lnTo>
                      <a:close/>
                    </a:path>
                  </a:pathLst>
                </a:custGeom>
                <a:solidFill>
                  <a:srgbClr val="23509E"/>
                </a:solidFill>
                <a:ln w="9509" cap="flat">
                  <a:noFill/>
                  <a:prstDash val="solid"/>
                  <a:miter/>
                </a:ln>
              </p:spPr>
              <p:txBody>
                <a:bodyPr rtlCol="0" anchor="ctr"/>
                <a:lstStyle/>
                <a:p>
                  <a:endParaRPr lang="en-US"/>
                </a:p>
              </p:txBody>
            </p:sp>
            <p:sp>
              <p:nvSpPr>
                <p:cNvPr id="621" name="Freeform 620">
                  <a:extLst>
                    <a:ext uri="{FF2B5EF4-FFF2-40B4-BE49-F238E27FC236}">
                      <a16:creationId xmlns:a16="http://schemas.microsoft.com/office/drawing/2014/main" id="{2462295A-284B-ED46-9DE6-A6978FF1AA73}"/>
                    </a:ext>
                  </a:extLst>
                </p:cNvPr>
                <p:cNvSpPr/>
                <p:nvPr/>
              </p:nvSpPr>
              <p:spPr>
                <a:xfrm>
                  <a:off x="8556153" y="4973192"/>
                  <a:ext cx="23037" cy="26098"/>
                </a:xfrm>
                <a:custGeom>
                  <a:avLst/>
                  <a:gdLst>
                    <a:gd name="connsiteX0" fmla="*/ 17802 w 23037"/>
                    <a:gd name="connsiteY0" fmla="*/ 22384 h 26098"/>
                    <a:gd name="connsiteX1" fmla="*/ 13232 w 23037"/>
                    <a:gd name="connsiteY1" fmla="*/ 25241 h 26098"/>
                    <a:gd name="connsiteX2" fmla="*/ 8568 w 23037"/>
                    <a:gd name="connsiteY2" fmla="*/ 26099 h 26098"/>
                    <a:gd name="connsiteX3" fmla="*/ 2190 w 23037"/>
                    <a:gd name="connsiteY3" fmla="*/ 24098 h 26098"/>
                    <a:gd name="connsiteX4" fmla="*/ 0 w 23037"/>
                    <a:gd name="connsiteY4" fmla="*/ 18955 h 26098"/>
                    <a:gd name="connsiteX5" fmla="*/ 857 w 23037"/>
                    <a:gd name="connsiteY5" fmla="*/ 15621 h 26098"/>
                    <a:gd name="connsiteX6" fmla="*/ 3046 w 23037"/>
                    <a:gd name="connsiteY6" fmla="*/ 13145 h 26098"/>
                    <a:gd name="connsiteX7" fmla="*/ 6093 w 23037"/>
                    <a:gd name="connsiteY7" fmla="*/ 11716 h 26098"/>
                    <a:gd name="connsiteX8" fmla="*/ 9901 w 23037"/>
                    <a:gd name="connsiteY8" fmla="*/ 11049 h 26098"/>
                    <a:gd name="connsiteX9" fmla="*/ 17421 w 23037"/>
                    <a:gd name="connsiteY9" fmla="*/ 9620 h 26098"/>
                    <a:gd name="connsiteX10" fmla="*/ 17421 w 23037"/>
                    <a:gd name="connsiteY10" fmla="*/ 8477 h 26098"/>
                    <a:gd name="connsiteX11" fmla="*/ 16184 w 23037"/>
                    <a:gd name="connsiteY11" fmla="*/ 4858 h 26098"/>
                    <a:gd name="connsiteX12" fmla="*/ 11328 w 23037"/>
                    <a:gd name="connsiteY12" fmla="*/ 3429 h 26098"/>
                    <a:gd name="connsiteX13" fmla="*/ 6949 w 23037"/>
                    <a:gd name="connsiteY13" fmla="*/ 4477 h 26098"/>
                    <a:gd name="connsiteX14" fmla="*/ 4855 w 23037"/>
                    <a:gd name="connsiteY14" fmla="*/ 8192 h 26098"/>
                    <a:gd name="connsiteX15" fmla="*/ 666 w 23037"/>
                    <a:gd name="connsiteY15" fmla="*/ 7620 h 26098"/>
                    <a:gd name="connsiteX16" fmla="*/ 2570 w 23037"/>
                    <a:gd name="connsiteY16" fmla="*/ 3334 h 26098"/>
                    <a:gd name="connsiteX17" fmla="*/ 6283 w 23037"/>
                    <a:gd name="connsiteY17" fmla="*/ 857 h 26098"/>
                    <a:gd name="connsiteX18" fmla="*/ 11995 w 23037"/>
                    <a:gd name="connsiteY18" fmla="*/ 0 h 26098"/>
                    <a:gd name="connsiteX19" fmla="*/ 17231 w 23037"/>
                    <a:gd name="connsiteY19" fmla="*/ 762 h 26098"/>
                    <a:gd name="connsiteX20" fmla="*/ 20182 w 23037"/>
                    <a:gd name="connsiteY20" fmla="*/ 2667 h 26098"/>
                    <a:gd name="connsiteX21" fmla="*/ 21515 w 23037"/>
                    <a:gd name="connsiteY21" fmla="*/ 5525 h 26098"/>
                    <a:gd name="connsiteX22" fmla="*/ 21705 w 23037"/>
                    <a:gd name="connsiteY22" fmla="*/ 9430 h 26098"/>
                    <a:gd name="connsiteX23" fmla="*/ 21705 w 23037"/>
                    <a:gd name="connsiteY23" fmla="*/ 15050 h 26098"/>
                    <a:gd name="connsiteX24" fmla="*/ 21991 w 23037"/>
                    <a:gd name="connsiteY24" fmla="*/ 22574 h 26098"/>
                    <a:gd name="connsiteX25" fmla="*/ 23038 w 23037"/>
                    <a:gd name="connsiteY25" fmla="*/ 25622 h 26098"/>
                    <a:gd name="connsiteX26" fmla="*/ 18563 w 23037"/>
                    <a:gd name="connsiteY26" fmla="*/ 25622 h 26098"/>
                    <a:gd name="connsiteX27" fmla="*/ 17802 w 23037"/>
                    <a:gd name="connsiteY27" fmla="*/ 22384 h 26098"/>
                    <a:gd name="connsiteX28" fmla="*/ 17421 w 23037"/>
                    <a:gd name="connsiteY28" fmla="*/ 12859 h 26098"/>
                    <a:gd name="connsiteX29" fmla="*/ 10472 w 23037"/>
                    <a:gd name="connsiteY29" fmla="*/ 14478 h 26098"/>
                    <a:gd name="connsiteX30" fmla="*/ 6759 w 23037"/>
                    <a:gd name="connsiteY30" fmla="*/ 15335 h 26098"/>
                    <a:gd name="connsiteX31" fmla="*/ 5045 w 23037"/>
                    <a:gd name="connsiteY31" fmla="*/ 16669 h 26098"/>
                    <a:gd name="connsiteX32" fmla="*/ 4474 w 23037"/>
                    <a:gd name="connsiteY32" fmla="*/ 18669 h 26098"/>
                    <a:gd name="connsiteX33" fmla="*/ 5712 w 23037"/>
                    <a:gd name="connsiteY33" fmla="*/ 21527 h 26098"/>
                    <a:gd name="connsiteX34" fmla="*/ 9425 w 23037"/>
                    <a:gd name="connsiteY34" fmla="*/ 22670 h 26098"/>
                    <a:gd name="connsiteX35" fmla="*/ 13804 w 23037"/>
                    <a:gd name="connsiteY35" fmla="*/ 21622 h 26098"/>
                    <a:gd name="connsiteX36" fmla="*/ 16564 w 23037"/>
                    <a:gd name="connsiteY36" fmla="*/ 18669 h 26098"/>
                    <a:gd name="connsiteX37" fmla="*/ 17231 w 23037"/>
                    <a:gd name="connsiteY37" fmla="*/ 14383 h 26098"/>
                    <a:gd name="connsiteX38" fmla="*/ 17231 w 23037"/>
                    <a:gd name="connsiteY38" fmla="*/ 12859 h 26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3037" h="26098">
                      <a:moveTo>
                        <a:pt x="17802" y="22384"/>
                      </a:moveTo>
                      <a:cubicBezTo>
                        <a:pt x="16184" y="23717"/>
                        <a:pt x="14756" y="24670"/>
                        <a:pt x="13232" y="25241"/>
                      </a:cubicBezTo>
                      <a:cubicBezTo>
                        <a:pt x="11805" y="25813"/>
                        <a:pt x="10186" y="26099"/>
                        <a:pt x="8568" y="26099"/>
                      </a:cubicBezTo>
                      <a:cubicBezTo>
                        <a:pt x="5807" y="26099"/>
                        <a:pt x="3713" y="25432"/>
                        <a:pt x="2190" y="24098"/>
                      </a:cubicBezTo>
                      <a:cubicBezTo>
                        <a:pt x="666" y="22765"/>
                        <a:pt x="0" y="21050"/>
                        <a:pt x="0" y="18955"/>
                      </a:cubicBezTo>
                      <a:cubicBezTo>
                        <a:pt x="0" y="17717"/>
                        <a:pt x="286" y="16574"/>
                        <a:pt x="857" y="15621"/>
                      </a:cubicBezTo>
                      <a:cubicBezTo>
                        <a:pt x="1428" y="14573"/>
                        <a:pt x="2190" y="13811"/>
                        <a:pt x="3046" y="13145"/>
                      </a:cubicBezTo>
                      <a:cubicBezTo>
                        <a:pt x="3903" y="12573"/>
                        <a:pt x="4950" y="12097"/>
                        <a:pt x="6093" y="11716"/>
                      </a:cubicBezTo>
                      <a:cubicBezTo>
                        <a:pt x="6949" y="11525"/>
                        <a:pt x="8187" y="11240"/>
                        <a:pt x="9901" y="11049"/>
                      </a:cubicBezTo>
                      <a:cubicBezTo>
                        <a:pt x="13328" y="10668"/>
                        <a:pt x="15803" y="10192"/>
                        <a:pt x="17421" y="9620"/>
                      </a:cubicBezTo>
                      <a:cubicBezTo>
                        <a:pt x="17421" y="9049"/>
                        <a:pt x="17421" y="8668"/>
                        <a:pt x="17421" y="8477"/>
                      </a:cubicBezTo>
                      <a:cubicBezTo>
                        <a:pt x="17421" y="6763"/>
                        <a:pt x="17040" y="5525"/>
                        <a:pt x="16184" y="4858"/>
                      </a:cubicBezTo>
                      <a:cubicBezTo>
                        <a:pt x="15137" y="3905"/>
                        <a:pt x="13518" y="3429"/>
                        <a:pt x="11328" y="3429"/>
                      </a:cubicBezTo>
                      <a:cubicBezTo>
                        <a:pt x="9329" y="3429"/>
                        <a:pt x="7901" y="3810"/>
                        <a:pt x="6949" y="4477"/>
                      </a:cubicBezTo>
                      <a:cubicBezTo>
                        <a:pt x="5997" y="5144"/>
                        <a:pt x="5331" y="6382"/>
                        <a:pt x="4855" y="8192"/>
                      </a:cubicBezTo>
                      <a:lnTo>
                        <a:pt x="666" y="7620"/>
                      </a:lnTo>
                      <a:cubicBezTo>
                        <a:pt x="1047" y="5810"/>
                        <a:pt x="1618" y="4382"/>
                        <a:pt x="2570" y="3334"/>
                      </a:cubicBezTo>
                      <a:cubicBezTo>
                        <a:pt x="3427" y="2286"/>
                        <a:pt x="4665" y="1429"/>
                        <a:pt x="6283" y="857"/>
                      </a:cubicBezTo>
                      <a:cubicBezTo>
                        <a:pt x="7901" y="286"/>
                        <a:pt x="9805" y="0"/>
                        <a:pt x="11995" y="0"/>
                      </a:cubicBezTo>
                      <a:cubicBezTo>
                        <a:pt x="14089" y="0"/>
                        <a:pt x="15898" y="286"/>
                        <a:pt x="17231" y="762"/>
                      </a:cubicBezTo>
                      <a:cubicBezTo>
                        <a:pt x="18563" y="1238"/>
                        <a:pt x="19515" y="1905"/>
                        <a:pt x="20182" y="2667"/>
                      </a:cubicBezTo>
                      <a:cubicBezTo>
                        <a:pt x="20848" y="3429"/>
                        <a:pt x="21229" y="4382"/>
                        <a:pt x="21515" y="5525"/>
                      </a:cubicBezTo>
                      <a:cubicBezTo>
                        <a:pt x="21610" y="6287"/>
                        <a:pt x="21705" y="7525"/>
                        <a:pt x="21705" y="9430"/>
                      </a:cubicBezTo>
                      <a:lnTo>
                        <a:pt x="21705" y="15050"/>
                      </a:lnTo>
                      <a:cubicBezTo>
                        <a:pt x="21705" y="18955"/>
                        <a:pt x="21800" y="21527"/>
                        <a:pt x="21991" y="22574"/>
                      </a:cubicBezTo>
                      <a:cubicBezTo>
                        <a:pt x="22181" y="23622"/>
                        <a:pt x="22562" y="24670"/>
                        <a:pt x="23038" y="25622"/>
                      </a:cubicBezTo>
                      <a:lnTo>
                        <a:pt x="18563" y="25622"/>
                      </a:lnTo>
                      <a:cubicBezTo>
                        <a:pt x="18183" y="24575"/>
                        <a:pt x="17897" y="23527"/>
                        <a:pt x="17802" y="22384"/>
                      </a:cubicBezTo>
                      <a:close/>
                      <a:moveTo>
                        <a:pt x="17421" y="12859"/>
                      </a:moveTo>
                      <a:cubicBezTo>
                        <a:pt x="15898" y="13525"/>
                        <a:pt x="13613" y="14002"/>
                        <a:pt x="10472" y="14478"/>
                      </a:cubicBezTo>
                      <a:cubicBezTo>
                        <a:pt x="8758" y="14764"/>
                        <a:pt x="7521" y="15050"/>
                        <a:pt x="6759" y="15335"/>
                      </a:cubicBezTo>
                      <a:cubicBezTo>
                        <a:pt x="5997" y="15621"/>
                        <a:pt x="5522" y="16097"/>
                        <a:pt x="5045" y="16669"/>
                      </a:cubicBezTo>
                      <a:cubicBezTo>
                        <a:pt x="4665" y="17240"/>
                        <a:pt x="4474" y="17907"/>
                        <a:pt x="4474" y="18669"/>
                      </a:cubicBezTo>
                      <a:cubicBezTo>
                        <a:pt x="4474" y="19812"/>
                        <a:pt x="4855" y="20765"/>
                        <a:pt x="5712" y="21527"/>
                      </a:cubicBezTo>
                      <a:cubicBezTo>
                        <a:pt x="6569" y="22289"/>
                        <a:pt x="7806" y="22670"/>
                        <a:pt x="9425" y="22670"/>
                      </a:cubicBezTo>
                      <a:cubicBezTo>
                        <a:pt x="11043" y="22670"/>
                        <a:pt x="12471" y="22289"/>
                        <a:pt x="13804" y="21622"/>
                      </a:cubicBezTo>
                      <a:cubicBezTo>
                        <a:pt x="15041" y="20860"/>
                        <a:pt x="15993" y="19907"/>
                        <a:pt x="16564" y="18669"/>
                      </a:cubicBezTo>
                      <a:cubicBezTo>
                        <a:pt x="17040" y="17717"/>
                        <a:pt x="17231" y="16288"/>
                        <a:pt x="17231" y="14383"/>
                      </a:cubicBezTo>
                      <a:lnTo>
                        <a:pt x="17231" y="12859"/>
                      </a:lnTo>
                      <a:close/>
                    </a:path>
                  </a:pathLst>
                </a:custGeom>
                <a:solidFill>
                  <a:srgbClr val="23509E"/>
                </a:solidFill>
                <a:ln w="9509" cap="flat">
                  <a:noFill/>
                  <a:prstDash val="solid"/>
                  <a:miter/>
                </a:ln>
              </p:spPr>
              <p:txBody>
                <a:bodyPr rtlCol="0" anchor="ctr"/>
                <a:lstStyle/>
                <a:p>
                  <a:endParaRPr lang="en-US"/>
                </a:p>
              </p:txBody>
            </p:sp>
            <p:sp>
              <p:nvSpPr>
                <p:cNvPr id="622" name="Freeform 621">
                  <a:extLst>
                    <a:ext uri="{FF2B5EF4-FFF2-40B4-BE49-F238E27FC236}">
                      <a16:creationId xmlns:a16="http://schemas.microsoft.com/office/drawing/2014/main" id="{0CCA1049-451C-9D42-9452-0CDBBE3BEEB9}"/>
                    </a:ext>
                  </a:extLst>
                </p:cNvPr>
                <p:cNvSpPr/>
                <p:nvPr/>
              </p:nvSpPr>
              <p:spPr>
                <a:xfrm>
                  <a:off x="8584427" y="4973002"/>
                  <a:ext cx="33889" cy="25622"/>
                </a:xfrm>
                <a:custGeom>
                  <a:avLst/>
                  <a:gdLst>
                    <a:gd name="connsiteX0" fmla="*/ 0 w 33889"/>
                    <a:gd name="connsiteY0" fmla="*/ 25622 h 25622"/>
                    <a:gd name="connsiteX1" fmla="*/ 0 w 33889"/>
                    <a:gd name="connsiteY1" fmla="*/ 571 h 25622"/>
                    <a:gd name="connsiteX2" fmla="*/ 3808 w 33889"/>
                    <a:gd name="connsiteY2" fmla="*/ 571 h 25622"/>
                    <a:gd name="connsiteX3" fmla="*/ 3808 w 33889"/>
                    <a:gd name="connsiteY3" fmla="*/ 4096 h 25622"/>
                    <a:gd name="connsiteX4" fmla="*/ 6949 w 33889"/>
                    <a:gd name="connsiteY4" fmla="*/ 1143 h 25622"/>
                    <a:gd name="connsiteX5" fmla="*/ 11424 w 33889"/>
                    <a:gd name="connsiteY5" fmla="*/ 0 h 25622"/>
                    <a:gd name="connsiteX6" fmla="*/ 15993 w 33889"/>
                    <a:gd name="connsiteY6" fmla="*/ 1143 h 25622"/>
                    <a:gd name="connsiteX7" fmla="*/ 18468 w 33889"/>
                    <a:gd name="connsiteY7" fmla="*/ 4381 h 25622"/>
                    <a:gd name="connsiteX8" fmla="*/ 26179 w 33889"/>
                    <a:gd name="connsiteY8" fmla="*/ 0 h 25622"/>
                    <a:gd name="connsiteX9" fmla="*/ 31891 w 33889"/>
                    <a:gd name="connsiteY9" fmla="*/ 2096 h 25622"/>
                    <a:gd name="connsiteX10" fmla="*/ 33890 w 33889"/>
                    <a:gd name="connsiteY10" fmla="*/ 8477 h 25622"/>
                    <a:gd name="connsiteX11" fmla="*/ 33890 w 33889"/>
                    <a:gd name="connsiteY11" fmla="*/ 25622 h 25622"/>
                    <a:gd name="connsiteX12" fmla="*/ 29702 w 33889"/>
                    <a:gd name="connsiteY12" fmla="*/ 25622 h 25622"/>
                    <a:gd name="connsiteX13" fmla="*/ 29702 w 33889"/>
                    <a:gd name="connsiteY13" fmla="*/ 9811 h 25622"/>
                    <a:gd name="connsiteX14" fmla="*/ 29321 w 33889"/>
                    <a:gd name="connsiteY14" fmla="*/ 6191 h 25622"/>
                    <a:gd name="connsiteX15" fmla="*/ 27798 w 33889"/>
                    <a:gd name="connsiteY15" fmla="*/ 4381 h 25622"/>
                    <a:gd name="connsiteX16" fmla="*/ 25227 w 33889"/>
                    <a:gd name="connsiteY16" fmla="*/ 3715 h 25622"/>
                    <a:gd name="connsiteX17" fmla="*/ 20848 w 33889"/>
                    <a:gd name="connsiteY17" fmla="*/ 5429 h 25622"/>
                    <a:gd name="connsiteX18" fmla="*/ 19135 w 33889"/>
                    <a:gd name="connsiteY18" fmla="*/ 11049 h 25622"/>
                    <a:gd name="connsiteX19" fmla="*/ 19135 w 33889"/>
                    <a:gd name="connsiteY19" fmla="*/ 25622 h 25622"/>
                    <a:gd name="connsiteX20" fmla="*/ 14851 w 33889"/>
                    <a:gd name="connsiteY20" fmla="*/ 25622 h 25622"/>
                    <a:gd name="connsiteX21" fmla="*/ 14851 w 33889"/>
                    <a:gd name="connsiteY21" fmla="*/ 9334 h 25622"/>
                    <a:gd name="connsiteX22" fmla="*/ 13804 w 33889"/>
                    <a:gd name="connsiteY22" fmla="*/ 5048 h 25622"/>
                    <a:gd name="connsiteX23" fmla="*/ 10377 w 33889"/>
                    <a:gd name="connsiteY23" fmla="*/ 3619 h 25622"/>
                    <a:gd name="connsiteX24" fmla="*/ 7045 w 33889"/>
                    <a:gd name="connsiteY24" fmla="*/ 4572 h 25622"/>
                    <a:gd name="connsiteX25" fmla="*/ 4855 w 33889"/>
                    <a:gd name="connsiteY25" fmla="*/ 7334 h 25622"/>
                    <a:gd name="connsiteX26" fmla="*/ 4189 w 33889"/>
                    <a:gd name="connsiteY26" fmla="*/ 12573 h 25622"/>
                    <a:gd name="connsiteX27" fmla="*/ 4189 w 33889"/>
                    <a:gd name="connsiteY27" fmla="*/ 25527 h 25622"/>
                    <a:gd name="connsiteX28" fmla="*/ 0 w 33889"/>
                    <a:gd name="connsiteY28" fmla="*/ 25527 h 2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3889" h="25622">
                      <a:moveTo>
                        <a:pt x="0" y="25622"/>
                      </a:moveTo>
                      <a:lnTo>
                        <a:pt x="0" y="571"/>
                      </a:lnTo>
                      <a:lnTo>
                        <a:pt x="3808" y="571"/>
                      </a:lnTo>
                      <a:lnTo>
                        <a:pt x="3808" y="4096"/>
                      </a:lnTo>
                      <a:cubicBezTo>
                        <a:pt x="4570" y="2857"/>
                        <a:pt x="5617" y="1905"/>
                        <a:pt x="6949" y="1143"/>
                      </a:cubicBezTo>
                      <a:cubicBezTo>
                        <a:pt x="8282" y="381"/>
                        <a:pt x="9710" y="0"/>
                        <a:pt x="11424" y="0"/>
                      </a:cubicBezTo>
                      <a:cubicBezTo>
                        <a:pt x="13232" y="0"/>
                        <a:pt x="14756" y="381"/>
                        <a:pt x="15993" y="1143"/>
                      </a:cubicBezTo>
                      <a:cubicBezTo>
                        <a:pt x="17136" y="1905"/>
                        <a:pt x="17992" y="2953"/>
                        <a:pt x="18468" y="4381"/>
                      </a:cubicBezTo>
                      <a:cubicBezTo>
                        <a:pt x="20468" y="1429"/>
                        <a:pt x="23038" y="0"/>
                        <a:pt x="26179" y="0"/>
                      </a:cubicBezTo>
                      <a:cubicBezTo>
                        <a:pt x="28654" y="0"/>
                        <a:pt x="30558" y="667"/>
                        <a:pt x="31891" y="2096"/>
                      </a:cubicBezTo>
                      <a:cubicBezTo>
                        <a:pt x="33224" y="3429"/>
                        <a:pt x="33890" y="5620"/>
                        <a:pt x="33890" y="8477"/>
                      </a:cubicBezTo>
                      <a:lnTo>
                        <a:pt x="33890" y="25622"/>
                      </a:lnTo>
                      <a:lnTo>
                        <a:pt x="29702" y="25622"/>
                      </a:lnTo>
                      <a:lnTo>
                        <a:pt x="29702" y="9811"/>
                      </a:lnTo>
                      <a:cubicBezTo>
                        <a:pt x="29702" y="8096"/>
                        <a:pt x="29606" y="6858"/>
                        <a:pt x="29321" y="6191"/>
                      </a:cubicBezTo>
                      <a:cubicBezTo>
                        <a:pt x="29035" y="5429"/>
                        <a:pt x="28559" y="4858"/>
                        <a:pt x="27798" y="4381"/>
                      </a:cubicBezTo>
                      <a:cubicBezTo>
                        <a:pt x="27036" y="3905"/>
                        <a:pt x="26179" y="3715"/>
                        <a:pt x="25227" y="3715"/>
                      </a:cubicBezTo>
                      <a:cubicBezTo>
                        <a:pt x="23514" y="3715"/>
                        <a:pt x="21990" y="4286"/>
                        <a:pt x="20848" y="5429"/>
                      </a:cubicBezTo>
                      <a:cubicBezTo>
                        <a:pt x="19706" y="6572"/>
                        <a:pt x="19135" y="8477"/>
                        <a:pt x="19135" y="11049"/>
                      </a:cubicBezTo>
                      <a:lnTo>
                        <a:pt x="19135" y="25622"/>
                      </a:lnTo>
                      <a:lnTo>
                        <a:pt x="14851" y="25622"/>
                      </a:lnTo>
                      <a:lnTo>
                        <a:pt x="14851" y="9334"/>
                      </a:lnTo>
                      <a:cubicBezTo>
                        <a:pt x="14851" y="7429"/>
                        <a:pt x="14470" y="6001"/>
                        <a:pt x="13804" y="5048"/>
                      </a:cubicBezTo>
                      <a:cubicBezTo>
                        <a:pt x="13137" y="4096"/>
                        <a:pt x="11995" y="3619"/>
                        <a:pt x="10377" y="3619"/>
                      </a:cubicBezTo>
                      <a:cubicBezTo>
                        <a:pt x="9139" y="3619"/>
                        <a:pt x="8092" y="3905"/>
                        <a:pt x="7045" y="4572"/>
                      </a:cubicBezTo>
                      <a:cubicBezTo>
                        <a:pt x="5997" y="5239"/>
                        <a:pt x="5331" y="6096"/>
                        <a:pt x="4855" y="7334"/>
                      </a:cubicBezTo>
                      <a:cubicBezTo>
                        <a:pt x="4379" y="8572"/>
                        <a:pt x="4189" y="10287"/>
                        <a:pt x="4189" y="12573"/>
                      </a:cubicBezTo>
                      <a:lnTo>
                        <a:pt x="4189" y="25527"/>
                      </a:lnTo>
                      <a:lnTo>
                        <a:pt x="0" y="25527"/>
                      </a:lnTo>
                      <a:close/>
                    </a:path>
                  </a:pathLst>
                </a:custGeom>
                <a:solidFill>
                  <a:srgbClr val="23509E"/>
                </a:solidFill>
                <a:ln w="9509" cap="flat">
                  <a:noFill/>
                  <a:prstDash val="solid"/>
                  <a:miter/>
                </a:ln>
              </p:spPr>
              <p:txBody>
                <a:bodyPr rtlCol="0" anchor="ctr"/>
                <a:lstStyle/>
                <a:p>
                  <a:endParaRPr lang="en-US"/>
                </a:p>
              </p:txBody>
            </p:sp>
            <p:sp>
              <p:nvSpPr>
                <p:cNvPr id="623" name="Freeform 622">
                  <a:extLst>
                    <a:ext uri="{FF2B5EF4-FFF2-40B4-BE49-F238E27FC236}">
                      <a16:creationId xmlns:a16="http://schemas.microsoft.com/office/drawing/2014/main" id="{2F7A9D13-814E-BB4E-9ABB-6DB99A65E055}"/>
                    </a:ext>
                  </a:extLst>
                </p:cNvPr>
                <p:cNvSpPr/>
                <p:nvPr/>
              </p:nvSpPr>
              <p:spPr>
                <a:xfrm>
                  <a:off x="8624600" y="4973002"/>
                  <a:ext cx="33889" cy="25622"/>
                </a:xfrm>
                <a:custGeom>
                  <a:avLst/>
                  <a:gdLst>
                    <a:gd name="connsiteX0" fmla="*/ 0 w 33889"/>
                    <a:gd name="connsiteY0" fmla="*/ 25622 h 25622"/>
                    <a:gd name="connsiteX1" fmla="*/ 0 w 33889"/>
                    <a:gd name="connsiteY1" fmla="*/ 571 h 25622"/>
                    <a:gd name="connsiteX2" fmla="*/ 3808 w 33889"/>
                    <a:gd name="connsiteY2" fmla="*/ 571 h 25622"/>
                    <a:gd name="connsiteX3" fmla="*/ 3808 w 33889"/>
                    <a:gd name="connsiteY3" fmla="*/ 4096 h 25622"/>
                    <a:gd name="connsiteX4" fmla="*/ 6949 w 33889"/>
                    <a:gd name="connsiteY4" fmla="*/ 1143 h 25622"/>
                    <a:gd name="connsiteX5" fmla="*/ 11424 w 33889"/>
                    <a:gd name="connsiteY5" fmla="*/ 0 h 25622"/>
                    <a:gd name="connsiteX6" fmla="*/ 15993 w 33889"/>
                    <a:gd name="connsiteY6" fmla="*/ 1143 h 25622"/>
                    <a:gd name="connsiteX7" fmla="*/ 18468 w 33889"/>
                    <a:gd name="connsiteY7" fmla="*/ 4381 h 25622"/>
                    <a:gd name="connsiteX8" fmla="*/ 26179 w 33889"/>
                    <a:gd name="connsiteY8" fmla="*/ 0 h 25622"/>
                    <a:gd name="connsiteX9" fmla="*/ 31891 w 33889"/>
                    <a:gd name="connsiteY9" fmla="*/ 2096 h 25622"/>
                    <a:gd name="connsiteX10" fmla="*/ 33890 w 33889"/>
                    <a:gd name="connsiteY10" fmla="*/ 8477 h 25622"/>
                    <a:gd name="connsiteX11" fmla="*/ 33890 w 33889"/>
                    <a:gd name="connsiteY11" fmla="*/ 25622 h 25622"/>
                    <a:gd name="connsiteX12" fmla="*/ 29702 w 33889"/>
                    <a:gd name="connsiteY12" fmla="*/ 25622 h 25622"/>
                    <a:gd name="connsiteX13" fmla="*/ 29702 w 33889"/>
                    <a:gd name="connsiteY13" fmla="*/ 9811 h 25622"/>
                    <a:gd name="connsiteX14" fmla="*/ 29321 w 33889"/>
                    <a:gd name="connsiteY14" fmla="*/ 6191 h 25622"/>
                    <a:gd name="connsiteX15" fmla="*/ 27798 w 33889"/>
                    <a:gd name="connsiteY15" fmla="*/ 4381 h 25622"/>
                    <a:gd name="connsiteX16" fmla="*/ 25227 w 33889"/>
                    <a:gd name="connsiteY16" fmla="*/ 3715 h 25622"/>
                    <a:gd name="connsiteX17" fmla="*/ 20848 w 33889"/>
                    <a:gd name="connsiteY17" fmla="*/ 5429 h 25622"/>
                    <a:gd name="connsiteX18" fmla="*/ 19135 w 33889"/>
                    <a:gd name="connsiteY18" fmla="*/ 11049 h 25622"/>
                    <a:gd name="connsiteX19" fmla="*/ 19135 w 33889"/>
                    <a:gd name="connsiteY19" fmla="*/ 25622 h 25622"/>
                    <a:gd name="connsiteX20" fmla="*/ 14851 w 33889"/>
                    <a:gd name="connsiteY20" fmla="*/ 25622 h 25622"/>
                    <a:gd name="connsiteX21" fmla="*/ 14851 w 33889"/>
                    <a:gd name="connsiteY21" fmla="*/ 9334 h 25622"/>
                    <a:gd name="connsiteX22" fmla="*/ 13804 w 33889"/>
                    <a:gd name="connsiteY22" fmla="*/ 5048 h 25622"/>
                    <a:gd name="connsiteX23" fmla="*/ 10376 w 33889"/>
                    <a:gd name="connsiteY23" fmla="*/ 3619 h 25622"/>
                    <a:gd name="connsiteX24" fmla="*/ 7045 w 33889"/>
                    <a:gd name="connsiteY24" fmla="*/ 4572 h 25622"/>
                    <a:gd name="connsiteX25" fmla="*/ 4855 w 33889"/>
                    <a:gd name="connsiteY25" fmla="*/ 7334 h 25622"/>
                    <a:gd name="connsiteX26" fmla="*/ 4189 w 33889"/>
                    <a:gd name="connsiteY26" fmla="*/ 12573 h 25622"/>
                    <a:gd name="connsiteX27" fmla="*/ 4189 w 33889"/>
                    <a:gd name="connsiteY27" fmla="*/ 25527 h 25622"/>
                    <a:gd name="connsiteX28" fmla="*/ 0 w 33889"/>
                    <a:gd name="connsiteY28" fmla="*/ 25527 h 2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3889" h="25622">
                      <a:moveTo>
                        <a:pt x="0" y="25622"/>
                      </a:moveTo>
                      <a:lnTo>
                        <a:pt x="0" y="571"/>
                      </a:lnTo>
                      <a:lnTo>
                        <a:pt x="3808" y="571"/>
                      </a:lnTo>
                      <a:lnTo>
                        <a:pt x="3808" y="4096"/>
                      </a:lnTo>
                      <a:cubicBezTo>
                        <a:pt x="4570" y="2857"/>
                        <a:pt x="5617" y="1905"/>
                        <a:pt x="6949" y="1143"/>
                      </a:cubicBezTo>
                      <a:cubicBezTo>
                        <a:pt x="8282" y="381"/>
                        <a:pt x="9710" y="0"/>
                        <a:pt x="11424" y="0"/>
                      </a:cubicBezTo>
                      <a:cubicBezTo>
                        <a:pt x="13232" y="0"/>
                        <a:pt x="14756" y="381"/>
                        <a:pt x="15993" y="1143"/>
                      </a:cubicBezTo>
                      <a:cubicBezTo>
                        <a:pt x="17136" y="1905"/>
                        <a:pt x="17992" y="2953"/>
                        <a:pt x="18468" y="4381"/>
                      </a:cubicBezTo>
                      <a:cubicBezTo>
                        <a:pt x="20468" y="1429"/>
                        <a:pt x="23038" y="0"/>
                        <a:pt x="26179" y="0"/>
                      </a:cubicBezTo>
                      <a:cubicBezTo>
                        <a:pt x="28654" y="0"/>
                        <a:pt x="30558" y="667"/>
                        <a:pt x="31891" y="2096"/>
                      </a:cubicBezTo>
                      <a:cubicBezTo>
                        <a:pt x="33224" y="3429"/>
                        <a:pt x="33890" y="5620"/>
                        <a:pt x="33890" y="8477"/>
                      </a:cubicBezTo>
                      <a:lnTo>
                        <a:pt x="33890" y="25622"/>
                      </a:lnTo>
                      <a:lnTo>
                        <a:pt x="29702" y="25622"/>
                      </a:lnTo>
                      <a:lnTo>
                        <a:pt x="29702" y="9811"/>
                      </a:lnTo>
                      <a:cubicBezTo>
                        <a:pt x="29702" y="8096"/>
                        <a:pt x="29606" y="6858"/>
                        <a:pt x="29321" y="6191"/>
                      </a:cubicBezTo>
                      <a:cubicBezTo>
                        <a:pt x="29035" y="5429"/>
                        <a:pt x="28559" y="4858"/>
                        <a:pt x="27798" y="4381"/>
                      </a:cubicBezTo>
                      <a:cubicBezTo>
                        <a:pt x="27036" y="3905"/>
                        <a:pt x="26274" y="3715"/>
                        <a:pt x="25227" y="3715"/>
                      </a:cubicBezTo>
                      <a:cubicBezTo>
                        <a:pt x="23514" y="3715"/>
                        <a:pt x="21990" y="4286"/>
                        <a:pt x="20848" y="5429"/>
                      </a:cubicBezTo>
                      <a:cubicBezTo>
                        <a:pt x="19706" y="6572"/>
                        <a:pt x="19135" y="8477"/>
                        <a:pt x="19135" y="11049"/>
                      </a:cubicBezTo>
                      <a:lnTo>
                        <a:pt x="19135" y="25622"/>
                      </a:lnTo>
                      <a:lnTo>
                        <a:pt x="14851" y="25622"/>
                      </a:lnTo>
                      <a:lnTo>
                        <a:pt x="14851" y="9334"/>
                      </a:lnTo>
                      <a:cubicBezTo>
                        <a:pt x="14851" y="7429"/>
                        <a:pt x="14470" y="6001"/>
                        <a:pt x="13804" y="5048"/>
                      </a:cubicBezTo>
                      <a:cubicBezTo>
                        <a:pt x="13137" y="4096"/>
                        <a:pt x="11995" y="3619"/>
                        <a:pt x="10376" y="3619"/>
                      </a:cubicBezTo>
                      <a:cubicBezTo>
                        <a:pt x="9139" y="3619"/>
                        <a:pt x="8092" y="3905"/>
                        <a:pt x="7045" y="4572"/>
                      </a:cubicBezTo>
                      <a:cubicBezTo>
                        <a:pt x="5997" y="5239"/>
                        <a:pt x="5331" y="6096"/>
                        <a:pt x="4855" y="7334"/>
                      </a:cubicBezTo>
                      <a:cubicBezTo>
                        <a:pt x="4379" y="8572"/>
                        <a:pt x="4189" y="10287"/>
                        <a:pt x="4189" y="12573"/>
                      </a:cubicBezTo>
                      <a:lnTo>
                        <a:pt x="4189" y="25527"/>
                      </a:lnTo>
                      <a:lnTo>
                        <a:pt x="0" y="25527"/>
                      </a:lnTo>
                      <a:close/>
                    </a:path>
                  </a:pathLst>
                </a:custGeom>
                <a:solidFill>
                  <a:srgbClr val="23509E"/>
                </a:solidFill>
                <a:ln w="9509" cap="flat">
                  <a:noFill/>
                  <a:prstDash val="solid"/>
                  <a:miter/>
                </a:ln>
              </p:spPr>
              <p:txBody>
                <a:bodyPr rtlCol="0" anchor="ctr"/>
                <a:lstStyle/>
                <a:p>
                  <a:endParaRPr lang="en-US"/>
                </a:p>
              </p:txBody>
            </p:sp>
            <p:sp>
              <p:nvSpPr>
                <p:cNvPr id="624" name="Freeform 623">
                  <a:extLst>
                    <a:ext uri="{FF2B5EF4-FFF2-40B4-BE49-F238E27FC236}">
                      <a16:creationId xmlns:a16="http://schemas.microsoft.com/office/drawing/2014/main" id="{E11076DD-38B7-DE45-A9B0-5E181F85971A}"/>
                    </a:ext>
                  </a:extLst>
                </p:cNvPr>
                <p:cNvSpPr/>
                <p:nvPr/>
              </p:nvSpPr>
              <p:spPr>
                <a:xfrm>
                  <a:off x="8663535" y="4973002"/>
                  <a:ext cx="23037" cy="26288"/>
                </a:xfrm>
                <a:custGeom>
                  <a:avLst/>
                  <a:gdLst>
                    <a:gd name="connsiteX0" fmla="*/ 18468 w 23037"/>
                    <a:gd name="connsiteY0" fmla="*/ 17621 h 26288"/>
                    <a:gd name="connsiteX1" fmla="*/ 22847 w 23037"/>
                    <a:gd name="connsiteY1" fmla="*/ 18193 h 26288"/>
                    <a:gd name="connsiteX2" fmla="*/ 19039 w 23037"/>
                    <a:gd name="connsiteY2" fmla="*/ 24193 h 26288"/>
                    <a:gd name="connsiteX3" fmla="*/ 11900 w 23037"/>
                    <a:gd name="connsiteY3" fmla="*/ 26289 h 26288"/>
                    <a:gd name="connsiteX4" fmla="*/ 3237 w 23037"/>
                    <a:gd name="connsiteY4" fmla="*/ 22860 h 26288"/>
                    <a:gd name="connsiteX5" fmla="*/ 0 w 23037"/>
                    <a:gd name="connsiteY5" fmla="*/ 13335 h 26288"/>
                    <a:gd name="connsiteX6" fmla="*/ 3237 w 23037"/>
                    <a:gd name="connsiteY6" fmla="*/ 3524 h 26288"/>
                    <a:gd name="connsiteX7" fmla="*/ 11709 w 23037"/>
                    <a:gd name="connsiteY7" fmla="*/ 0 h 26288"/>
                    <a:gd name="connsiteX8" fmla="*/ 19896 w 23037"/>
                    <a:gd name="connsiteY8" fmla="*/ 3429 h 26288"/>
                    <a:gd name="connsiteX9" fmla="*/ 23038 w 23037"/>
                    <a:gd name="connsiteY9" fmla="*/ 13049 h 26288"/>
                    <a:gd name="connsiteX10" fmla="*/ 23038 w 23037"/>
                    <a:gd name="connsiteY10" fmla="*/ 14192 h 26288"/>
                    <a:gd name="connsiteX11" fmla="*/ 4379 w 23037"/>
                    <a:gd name="connsiteY11" fmla="*/ 14192 h 26288"/>
                    <a:gd name="connsiteX12" fmla="*/ 6759 w 23037"/>
                    <a:gd name="connsiteY12" fmla="*/ 20479 h 26288"/>
                    <a:gd name="connsiteX13" fmla="*/ 11995 w 23037"/>
                    <a:gd name="connsiteY13" fmla="*/ 22669 h 26288"/>
                    <a:gd name="connsiteX14" fmla="*/ 15993 w 23037"/>
                    <a:gd name="connsiteY14" fmla="*/ 21431 h 26288"/>
                    <a:gd name="connsiteX15" fmla="*/ 18468 w 23037"/>
                    <a:gd name="connsiteY15" fmla="*/ 17621 h 26288"/>
                    <a:gd name="connsiteX16" fmla="*/ 4474 w 23037"/>
                    <a:gd name="connsiteY16" fmla="*/ 10763 h 26288"/>
                    <a:gd name="connsiteX17" fmla="*/ 18468 w 23037"/>
                    <a:gd name="connsiteY17" fmla="*/ 10763 h 26288"/>
                    <a:gd name="connsiteX18" fmla="*/ 16850 w 23037"/>
                    <a:gd name="connsiteY18" fmla="*/ 6001 h 26288"/>
                    <a:gd name="connsiteX19" fmla="*/ 11614 w 23037"/>
                    <a:gd name="connsiteY19" fmla="*/ 3524 h 26288"/>
                    <a:gd name="connsiteX20" fmla="*/ 6664 w 23037"/>
                    <a:gd name="connsiteY20" fmla="*/ 5524 h 26288"/>
                    <a:gd name="connsiteX21" fmla="*/ 4474 w 23037"/>
                    <a:gd name="connsiteY21" fmla="*/ 10763 h 26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037" h="26288">
                      <a:moveTo>
                        <a:pt x="18468" y="17621"/>
                      </a:moveTo>
                      <a:lnTo>
                        <a:pt x="22847" y="18193"/>
                      </a:lnTo>
                      <a:cubicBezTo>
                        <a:pt x="22181" y="20764"/>
                        <a:pt x="20848" y="22765"/>
                        <a:pt x="19039" y="24193"/>
                      </a:cubicBezTo>
                      <a:cubicBezTo>
                        <a:pt x="17136" y="25622"/>
                        <a:pt x="14756" y="26289"/>
                        <a:pt x="11900" y="26289"/>
                      </a:cubicBezTo>
                      <a:cubicBezTo>
                        <a:pt x="8282" y="26289"/>
                        <a:pt x="5331" y="25146"/>
                        <a:pt x="3237" y="22860"/>
                      </a:cubicBezTo>
                      <a:cubicBezTo>
                        <a:pt x="1047" y="20574"/>
                        <a:pt x="0" y="17431"/>
                        <a:pt x="0" y="13335"/>
                      </a:cubicBezTo>
                      <a:cubicBezTo>
                        <a:pt x="0" y="9144"/>
                        <a:pt x="1047" y="5810"/>
                        <a:pt x="3237" y="3524"/>
                      </a:cubicBezTo>
                      <a:cubicBezTo>
                        <a:pt x="5426" y="1238"/>
                        <a:pt x="8187" y="0"/>
                        <a:pt x="11709" y="0"/>
                      </a:cubicBezTo>
                      <a:cubicBezTo>
                        <a:pt x="15041" y="0"/>
                        <a:pt x="17802" y="1143"/>
                        <a:pt x="19896" y="3429"/>
                      </a:cubicBezTo>
                      <a:cubicBezTo>
                        <a:pt x="21991" y="5715"/>
                        <a:pt x="23038" y="8953"/>
                        <a:pt x="23038" y="13049"/>
                      </a:cubicBezTo>
                      <a:cubicBezTo>
                        <a:pt x="23038" y="13335"/>
                        <a:pt x="23038" y="13716"/>
                        <a:pt x="23038" y="14192"/>
                      </a:cubicBezTo>
                      <a:lnTo>
                        <a:pt x="4379" y="14192"/>
                      </a:lnTo>
                      <a:cubicBezTo>
                        <a:pt x="4570" y="16954"/>
                        <a:pt x="5331" y="19050"/>
                        <a:pt x="6759" y="20479"/>
                      </a:cubicBezTo>
                      <a:cubicBezTo>
                        <a:pt x="8187" y="21907"/>
                        <a:pt x="9901" y="22669"/>
                        <a:pt x="11995" y="22669"/>
                      </a:cubicBezTo>
                      <a:cubicBezTo>
                        <a:pt x="13518" y="22669"/>
                        <a:pt x="14851" y="22288"/>
                        <a:pt x="15993" y="21431"/>
                      </a:cubicBezTo>
                      <a:cubicBezTo>
                        <a:pt x="16945" y="20669"/>
                        <a:pt x="17802" y="19336"/>
                        <a:pt x="18468" y="17621"/>
                      </a:cubicBezTo>
                      <a:close/>
                      <a:moveTo>
                        <a:pt x="4474" y="10763"/>
                      </a:moveTo>
                      <a:lnTo>
                        <a:pt x="18468" y="10763"/>
                      </a:lnTo>
                      <a:cubicBezTo>
                        <a:pt x="18278" y="8668"/>
                        <a:pt x="17707" y="7048"/>
                        <a:pt x="16850" y="6001"/>
                      </a:cubicBezTo>
                      <a:cubicBezTo>
                        <a:pt x="15517" y="4381"/>
                        <a:pt x="13708" y="3524"/>
                        <a:pt x="11614" y="3524"/>
                      </a:cubicBezTo>
                      <a:cubicBezTo>
                        <a:pt x="9710" y="3524"/>
                        <a:pt x="7997" y="4191"/>
                        <a:pt x="6664" y="5524"/>
                      </a:cubicBezTo>
                      <a:cubicBezTo>
                        <a:pt x="5426" y="6763"/>
                        <a:pt x="4665" y="8572"/>
                        <a:pt x="4474" y="10763"/>
                      </a:cubicBezTo>
                      <a:close/>
                    </a:path>
                  </a:pathLst>
                </a:custGeom>
                <a:solidFill>
                  <a:srgbClr val="23509E"/>
                </a:solidFill>
                <a:ln w="9509" cap="flat">
                  <a:noFill/>
                  <a:prstDash val="solid"/>
                  <a:miter/>
                </a:ln>
              </p:spPr>
              <p:txBody>
                <a:bodyPr rtlCol="0" anchor="ctr"/>
                <a:lstStyle/>
                <a:p>
                  <a:endParaRPr lang="en-US"/>
                </a:p>
              </p:txBody>
            </p:sp>
          </p:grpSp>
          <p:grpSp>
            <p:nvGrpSpPr>
              <p:cNvPr id="589" name="Graphic 76">
                <a:extLst>
                  <a:ext uri="{FF2B5EF4-FFF2-40B4-BE49-F238E27FC236}">
                    <a16:creationId xmlns:a16="http://schemas.microsoft.com/office/drawing/2014/main" id="{2BA8A249-CEAD-D44F-8040-612FD30B481A}"/>
                  </a:ext>
                </a:extLst>
              </p:cNvPr>
              <p:cNvGrpSpPr/>
              <p:nvPr/>
            </p:nvGrpSpPr>
            <p:grpSpPr>
              <a:xfrm>
                <a:off x="8206020" y="5017579"/>
                <a:ext cx="478077" cy="44767"/>
                <a:chOff x="8206020" y="5017579"/>
                <a:chExt cx="478077" cy="44767"/>
              </a:xfrm>
              <a:solidFill>
                <a:srgbClr val="23509E"/>
              </a:solidFill>
            </p:grpSpPr>
            <p:sp>
              <p:nvSpPr>
                <p:cNvPr id="590" name="Freeform 589">
                  <a:extLst>
                    <a:ext uri="{FF2B5EF4-FFF2-40B4-BE49-F238E27FC236}">
                      <a16:creationId xmlns:a16="http://schemas.microsoft.com/office/drawing/2014/main" id="{9D0C7713-3A84-C44A-9827-5F439F02BAFB}"/>
                    </a:ext>
                  </a:extLst>
                </p:cNvPr>
                <p:cNvSpPr/>
                <p:nvPr/>
              </p:nvSpPr>
              <p:spPr>
                <a:xfrm>
                  <a:off x="8206020" y="5027199"/>
                  <a:ext cx="23513" cy="26193"/>
                </a:xfrm>
                <a:custGeom>
                  <a:avLst/>
                  <a:gdLst>
                    <a:gd name="connsiteX0" fmla="*/ 0 w 23513"/>
                    <a:gd name="connsiteY0" fmla="*/ 13049 h 26193"/>
                    <a:gd name="connsiteX1" fmla="*/ 3903 w 23513"/>
                    <a:gd name="connsiteY1" fmla="*/ 2762 h 26193"/>
                    <a:gd name="connsiteX2" fmla="*/ 11805 w 23513"/>
                    <a:gd name="connsiteY2" fmla="*/ 0 h 26193"/>
                    <a:gd name="connsiteX3" fmla="*/ 20277 w 23513"/>
                    <a:gd name="connsiteY3" fmla="*/ 3429 h 26193"/>
                    <a:gd name="connsiteX4" fmla="*/ 23514 w 23513"/>
                    <a:gd name="connsiteY4" fmla="*/ 12764 h 26193"/>
                    <a:gd name="connsiteX5" fmla="*/ 22086 w 23513"/>
                    <a:gd name="connsiteY5" fmla="*/ 20383 h 26193"/>
                    <a:gd name="connsiteX6" fmla="*/ 17897 w 23513"/>
                    <a:gd name="connsiteY6" fmla="*/ 24670 h 26193"/>
                    <a:gd name="connsiteX7" fmla="*/ 11900 w 23513"/>
                    <a:gd name="connsiteY7" fmla="*/ 26194 h 26193"/>
                    <a:gd name="connsiteX8" fmla="*/ 3427 w 23513"/>
                    <a:gd name="connsiteY8" fmla="*/ 22860 h 26193"/>
                    <a:gd name="connsiteX9" fmla="*/ 0 w 23513"/>
                    <a:gd name="connsiteY9" fmla="*/ 13049 h 26193"/>
                    <a:gd name="connsiteX10" fmla="*/ 4379 w 23513"/>
                    <a:gd name="connsiteY10" fmla="*/ 13049 h 26193"/>
                    <a:gd name="connsiteX11" fmla="*/ 6474 w 23513"/>
                    <a:gd name="connsiteY11" fmla="*/ 20288 h 26193"/>
                    <a:gd name="connsiteX12" fmla="*/ 11709 w 23513"/>
                    <a:gd name="connsiteY12" fmla="*/ 22670 h 26193"/>
                    <a:gd name="connsiteX13" fmla="*/ 16945 w 23513"/>
                    <a:gd name="connsiteY13" fmla="*/ 20288 h 26193"/>
                    <a:gd name="connsiteX14" fmla="*/ 19039 w 23513"/>
                    <a:gd name="connsiteY14" fmla="*/ 12954 h 26193"/>
                    <a:gd name="connsiteX15" fmla="*/ 16945 w 23513"/>
                    <a:gd name="connsiteY15" fmla="*/ 5906 h 26193"/>
                    <a:gd name="connsiteX16" fmla="*/ 11709 w 23513"/>
                    <a:gd name="connsiteY16" fmla="*/ 3524 h 26193"/>
                    <a:gd name="connsiteX17" fmla="*/ 6474 w 23513"/>
                    <a:gd name="connsiteY17" fmla="*/ 5906 h 26193"/>
                    <a:gd name="connsiteX18" fmla="*/ 4379 w 23513"/>
                    <a:gd name="connsiteY18" fmla="*/ 13049 h 26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3513" h="26193">
                      <a:moveTo>
                        <a:pt x="0" y="13049"/>
                      </a:moveTo>
                      <a:cubicBezTo>
                        <a:pt x="0" y="8382"/>
                        <a:pt x="1333" y="4953"/>
                        <a:pt x="3903" y="2762"/>
                      </a:cubicBezTo>
                      <a:cubicBezTo>
                        <a:pt x="6093" y="953"/>
                        <a:pt x="8663" y="0"/>
                        <a:pt x="11805" y="0"/>
                      </a:cubicBezTo>
                      <a:cubicBezTo>
                        <a:pt x="15232" y="0"/>
                        <a:pt x="18088" y="1143"/>
                        <a:pt x="20277" y="3429"/>
                      </a:cubicBezTo>
                      <a:cubicBezTo>
                        <a:pt x="22467" y="5715"/>
                        <a:pt x="23514" y="8763"/>
                        <a:pt x="23514" y="12764"/>
                      </a:cubicBezTo>
                      <a:cubicBezTo>
                        <a:pt x="23514" y="16002"/>
                        <a:pt x="23038" y="18479"/>
                        <a:pt x="22086" y="20383"/>
                      </a:cubicBezTo>
                      <a:cubicBezTo>
                        <a:pt x="21134" y="22193"/>
                        <a:pt x="19706" y="23622"/>
                        <a:pt x="17897" y="24670"/>
                      </a:cubicBezTo>
                      <a:cubicBezTo>
                        <a:pt x="16088" y="25718"/>
                        <a:pt x="13994" y="26194"/>
                        <a:pt x="11900" y="26194"/>
                      </a:cubicBezTo>
                      <a:cubicBezTo>
                        <a:pt x="8377" y="26194"/>
                        <a:pt x="5522" y="25051"/>
                        <a:pt x="3427" y="22860"/>
                      </a:cubicBezTo>
                      <a:cubicBezTo>
                        <a:pt x="1047" y="20479"/>
                        <a:pt x="0" y="17240"/>
                        <a:pt x="0" y="13049"/>
                      </a:cubicBezTo>
                      <a:close/>
                      <a:moveTo>
                        <a:pt x="4379" y="13049"/>
                      </a:moveTo>
                      <a:cubicBezTo>
                        <a:pt x="4379" y="16288"/>
                        <a:pt x="5045" y="18669"/>
                        <a:pt x="6474" y="20288"/>
                      </a:cubicBezTo>
                      <a:cubicBezTo>
                        <a:pt x="7901" y="21908"/>
                        <a:pt x="9615" y="22670"/>
                        <a:pt x="11709" y="22670"/>
                      </a:cubicBezTo>
                      <a:cubicBezTo>
                        <a:pt x="13804" y="22670"/>
                        <a:pt x="15612" y="21908"/>
                        <a:pt x="16945" y="20288"/>
                      </a:cubicBezTo>
                      <a:cubicBezTo>
                        <a:pt x="18373" y="18669"/>
                        <a:pt x="19039" y="16288"/>
                        <a:pt x="19039" y="12954"/>
                      </a:cubicBezTo>
                      <a:cubicBezTo>
                        <a:pt x="19039" y="9811"/>
                        <a:pt x="18373" y="7525"/>
                        <a:pt x="16945" y="5906"/>
                      </a:cubicBezTo>
                      <a:cubicBezTo>
                        <a:pt x="15517" y="4286"/>
                        <a:pt x="13804" y="3524"/>
                        <a:pt x="11709" y="3524"/>
                      </a:cubicBezTo>
                      <a:cubicBezTo>
                        <a:pt x="9615" y="3524"/>
                        <a:pt x="7806" y="4286"/>
                        <a:pt x="6474" y="5906"/>
                      </a:cubicBezTo>
                      <a:cubicBezTo>
                        <a:pt x="5045" y="7430"/>
                        <a:pt x="4379" y="9811"/>
                        <a:pt x="4379" y="13049"/>
                      </a:cubicBezTo>
                      <a:close/>
                    </a:path>
                  </a:pathLst>
                </a:custGeom>
                <a:solidFill>
                  <a:srgbClr val="23509E"/>
                </a:solidFill>
                <a:ln w="9509" cap="flat">
                  <a:noFill/>
                  <a:prstDash val="solid"/>
                  <a:miter/>
                </a:ln>
              </p:spPr>
              <p:txBody>
                <a:bodyPr rtlCol="0" anchor="ctr"/>
                <a:lstStyle/>
                <a:p>
                  <a:endParaRPr lang="en-US"/>
                </a:p>
              </p:txBody>
            </p:sp>
            <p:sp>
              <p:nvSpPr>
                <p:cNvPr id="591" name="Freeform 590">
                  <a:extLst>
                    <a:ext uri="{FF2B5EF4-FFF2-40B4-BE49-F238E27FC236}">
                      <a16:creationId xmlns:a16="http://schemas.microsoft.com/office/drawing/2014/main" id="{C8ECD5A6-89AA-794E-B3DE-DC78D3682018}"/>
                    </a:ext>
                  </a:extLst>
                </p:cNvPr>
                <p:cNvSpPr/>
                <p:nvPr/>
              </p:nvSpPr>
              <p:spPr>
                <a:xfrm>
                  <a:off x="8231723" y="5017579"/>
                  <a:ext cx="14660" cy="35147"/>
                </a:xfrm>
                <a:custGeom>
                  <a:avLst/>
                  <a:gdLst>
                    <a:gd name="connsiteX0" fmla="*/ 3713 w 14660"/>
                    <a:gd name="connsiteY0" fmla="*/ 35147 h 35147"/>
                    <a:gd name="connsiteX1" fmla="*/ 3713 w 14660"/>
                    <a:gd name="connsiteY1" fmla="*/ 13430 h 35147"/>
                    <a:gd name="connsiteX2" fmla="*/ 0 w 14660"/>
                    <a:gd name="connsiteY2" fmla="*/ 13430 h 35147"/>
                    <a:gd name="connsiteX3" fmla="*/ 0 w 14660"/>
                    <a:gd name="connsiteY3" fmla="*/ 10096 h 35147"/>
                    <a:gd name="connsiteX4" fmla="*/ 3713 w 14660"/>
                    <a:gd name="connsiteY4" fmla="*/ 10096 h 35147"/>
                    <a:gd name="connsiteX5" fmla="*/ 3713 w 14660"/>
                    <a:gd name="connsiteY5" fmla="*/ 7429 h 35147"/>
                    <a:gd name="connsiteX6" fmla="*/ 4189 w 14660"/>
                    <a:gd name="connsiteY6" fmla="*/ 3715 h 35147"/>
                    <a:gd name="connsiteX7" fmla="*/ 6378 w 14660"/>
                    <a:gd name="connsiteY7" fmla="*/ 1048 h 35147"/>
                    <a:gd name="connsiteX8" fmla="*/ 10662 w 14660"/>
                    <a:gd name="connsiteY8" fmla="*/ 0 h 35147"/>
                    <a:gd name="connsiteX9" fmla="*/ 14660 w 14660"/>
                    <a:gd name="connsiteY9" fmla="*/ 381 h 35147"/>
                    <a:gd name="connsiteX10" fmla="*/ 13994 w 14660"/>
                    <a:gd name="connsiteY10" fmla="*/ 4096 h 35147"/>
                    <a:gd name="connsiteX11" fmla="*/ 11519 w 14660"/>
                    <a:gd name="connsiteY11" fmla="*/ 3905 h 35147"/>
                    <a:gd name="connsiteX12" fmla="*/ 8758 w 14660"/>
                    <a:gd name="connsiteY12" fmla="*/ 4763 h 35147"/>
                    <a:gd name="connsiteX13" fmla="*/ 7996 w 14660"/>
                    <a:gd name="connsiteY13" fmla="*/ 7811 h 35147"/>
                    <a:gd name="connsiteX14" fmla="*/ 7996 w 14660"/>
                    <a:gd name="connsiteY14" fmla="*/ 10096 h 35147"/>
                    <a:gd name="connsiteX15" fmla="*/ 12852 w 14660"/>
                    <a:gd name="connsiteY15" fmla="*/ 10096 h 35147"/>
                    <a:gd name="connsiteX16" fmla="*/ 12852 w 14660"/>
                    <a:gd name="connsiteY16" fmla="*/ 13430 h 35147"/>
                    <a:gd name="connsiteX17" fmla="*/ 7996 w 14660"/>
                    <a:gd name="connsiteY17" fmla="*/ 13430 h 35147"/>
                    <a:gd name="connsiteX18" fmla="*/ 7996 w 14660"/>
                    <a:gd name="connsiteY18" fmla="*/ 35147 h 35147"/>
                    <a:gd name="connsiteX19" fmla="*/ 3713 w 14660"/>
                    <a:gd name="connsiteY19" fmla="*/ 35147 h 35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660" h="35147">
                      <a:moveTo>
                        <a:pt x="3713" y="35147"/>
                      </a:moveTo>
                      <a:lnTo>
                        <a:pt x="3713" y="13430"/>
                      </a:lnTo>
                      <a:lnTo>
                        <a:pt x="0" y="13430"/>
                      </a:lnTo>
                      <a:lnTo>
                        <a:pt x="0" y="10096"/>
                      </a:lnTo>
                      <a:lnTo>
                        <a:pt x="3713" y="10096"/>
                      </a:lnTo>
                      <a:lnTo>
                        <a:pt x="3713" y="7429"/>
                      </a:lnTo>
                      <a:cubicBezTo>
                        <a:pt x="3713" y="5715"/>
                        <a:pt x="3903" y="4477"/>
                        <a:pt x="4189" y="3715"/>
                      </a:cubicBezTo>
                      <a:cubicBezTo>
                        <a:pt x="4570" y="2572"/>
                        <a:pt x="5331" y="1715"/>
                        <a:pt x="6378" y="1048"/>
                      </a:cubicBezTo>
                      <a:cubicBezTo>
                        <a:pt x="7425" y="381"/>
                        <a:pt x="8853" y="0"/>
                        <a:pt x="10662" y="0"/>
                      </a:cubicBezTo>
                      <a:cubicBezTo>
                        <a:pt x="11900" y="0"/>
                        <a:pt x="13137" y="95"/>
                        <a:pt x="14660" y="381"/>
                      </a:cubicBezTo>
                      <a:lnTo>
                        <a:pt x="13994" y="4096"/>
                      </a:lnTo>
                      <a:cubicBezTo>
                        <a:pt x="13137" y="3905"/>
                        <a:pt x="12280" y="3905"/>
                        <a:pt x="11519" y="3905"/>
                      </a:cubicBezTo>
                      <a:cubicBezTo>
                        <a:pt x="10186" y="3905"/>
                        <a:pt x="9329" y="4191"/>
                        <a:pt x="8758" y="4763"/>
                      </a:cubicBezTo>
                      <a:cubicBezTo>
                        <a:pt x="8187" y="5334"/>
                        <a:pt x="7996" y="6382"/>
                        <a:pt x="7996" y="7811"/>
                      </a:cubicBezTo>
                      <a:lnTo>
                        <a:pt x="7996" y="10096"/>
                      </a:lnTo>
                      <a:lnTo>
                        <a:pt x="12852" y="10096"/>
                      </a:lnTo>
                      <a:lnTo>
                        <a:pt x="12852" y="13430"/>
                      </a:lnTo>
                      <a:lnTo>
                        <a:pt x="7996" y="13430"/>
                      </a:lnTo>
                      <a:lnTo>
                        <a:pt x="7996" y="35147"/>
                      </a:lnTo>
                      <a:lnTo>
                        <a:pt x="3713" y="35147"/>
                      </a:lnTo>
                      <a:close/>
                    </a:path>
                  </a:pathLst>
                </a:custGeom>
                <a:solidFill>
                  <a:srgbClr val="23509E"/>
                </a:solidFill>
                <a:ln w="9509" cap="flat">
                  <a:noFill/>
                  <a:prstDash val="solid"/>
                  <a:miter/>
                </a:ln>
              </p:spPr>
              <p:txBody>
                <a:bodyPr rtlCol="0" anchor="ctr"/>
                <a:lstStyle/>
                <a:p>
                  <a:endParaRPr lang="en-US"/>
                </a:p>
              </p:txBody>
            </p:sp>
            <p:sp>
              <p:nvSpPr>
                <p:cNvPr id="592" name="Freeform 591">
                  <a:extLst>
                    <a:ext uri="{FF2B5EF4-FFF2-40B4-BE49-F238E27FC236}">
                      <a16:creationId xmlns:a16="http://schemas.microsoft.com/office/drawing/2014/main" id="{D0369A84-7D74-ED4B-A523-A7B83525D048}"/>
                    </a:ext>
                  </a:extLst>
                </p:cNvPr>
                <p:cNvSpPr/>
                <p:nvPr/>
              </p:nvSpPr>
              <p:spPr>
                <a:xfrm>
                  <a:off x="8258759" y="5018817"/>
                  <a:ext cx="12280" cy="34194"/>
                </a:xfrm>
                <a:custGeom>
                  <a:avLst/>
                  <a:gdLst>
                    <a:gd name="connsiteX0" fmla="*/ 11709 w 12280"/>
                    <a:gd name="connsiteY0" fmla="*/ 30099 h 34194"/>
                    <a:gd name="connsiteX1" fmla="*/ 12280 w 12280"/>
                    <a:gd name="connsiteY1" fmla="*/ 33814 h 34194"/>
                    <a:gd name="connsiteX2" fmla="*/ 9044 w 12280"/>
                    <a:gd name="connsiteY2" fmla="*/ 34195 h 34194"/>
                    <a:gd name="connsiteX3" fmla="*/ 5426 w 12280"/>
                    <a:gd name="connsiteY3" fmla="*/ 33433 h 34194"/>
                    <a:gd name="connsiteX4" fmla="*/ 3618 w 12280"/>
                    <a:gd name="connsiteY4" fmla="*/ 31528 h 34194"/>
                    <a:gd name="connsiteX5" fmla="*/ 3142 w 12280"/>
                    <a:gd name="connsiteY5" fmla="*/ 26479 h 34194"/>
                    <a:gd name="connsiteX6" fmla="*/ 3142 w 12280"/>
                    <a:gd name="connsiteY6" fmla="*/ 12097 h 34194"/>
                    <a:gd name="connsiteX7" fmla="*/ 0 w 12280"/>
                    <a:gd name="connsiteY7" fmla="*/ 12097 h 34194"/>
                    <a:gd name="connsiteX8" fmla="*/ 0 w 12280"/>
                    <a:gd name="connsiteY8" fmla="*/ 8763 h 34194"/>
                    <a:gd name="connsiteX9" fmla="*/ 3142 w 12280"/>
                    <a:gd name="connsiteY9" fmla="*/ 8763 h 34194"/>
                    <a:gd name="connsiteX10" fmla="*/ 3142 w 12280"/>
                    <a:gd name="connsiteY10" fmla="*/ 2572 h 34194"/>
                    <a:gd name="connsiteX11" fmla="*/ 7330 w 12280"/>
                    <a:gd name="connsiteY11" fmla="*/ 0 h 34194"/>
                    <a:gd name="connsiteX12" fmla="*/ 7330 w 12280"/>
                    <a:gd name="connsiteY12" fmla="*/ 8763 h 34194"/>
                    <a:gd name="connsiteX13" fmla="*/ 11614 w 12280"/>
                    <a:gd name="connsiteY13" fmla="*/ 8763 h 34194"/>
                    <a:gd name="connsiteX14" fmla="*/ 11614 w 12280"/>
                    <a:gd name="connsiteY14" fmla="*/ 12097 h 34194"/>
                    <a:gd name="connsiteX15" fmla="*/ 7330 w 12280"/>
                    <a:gd name="connsiteY15" fmla="*/ 12097 h 34194"/>
                    <a:gd name="connsiteX16" fmla="*/ 7330 w 12280"/>
                    <a:gd name="connsiteY16" fmla="*/ 26765 h 34194"/>
                    <a:gd name="connsiteX17" fmla="*/ 7521 w 12280"/>
                    <a:gd name="connsiteY17" fmla="*/ 29146 h 34194"/>
                    <a:gd name="connsiteX18" fmla="*/ 8282 w 12280"/>
                    <a:gd name="connsiteY18" fmla="*/ 30004 h 34194"/>
                    <a:gd name="connsiteX19" fmla="*/ 9710 w 12280"/>
                    <a:gd name="connsiteY19" fmla="*/ 30289 h 34194"/>
                    <a:gd name="connsiteX20" fmla="*/ 11709 w 12280"/>
                    <a:gd name="connsiteY20" fmla="*/ 30099 h 34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280" h="34194">
                      <a:moveTo>
                        <a:pt x="11709" y="30099"/>
                      </a:moveTo>
                      <a:lnTo>
                        <a:pt x="12280" y="33814"/>
                      </a:lnTo>
                      <a:cubicBezTo>
                        <a:pt x="11043" y="34100"/>
                        <a:pt x="9996" y="34195"/>
                        <a:pt x="9044" y="34195"/>
                      </a:cubicBezTo>
                      <a:cubicBezTo>
                        <a:pt x="7521" y="34195"/>
                        <a:pt x="6283" y="33909"/>
                        <a:pt x="5426" y="33433"/>
                      </a:cubicBezTo>
                      <a:cubicBezTo>
                        <a:pt x="4570" y="32956"/>
                        <a:pt x="3998" y="32290"/>
                        <a:pt x="3618" y="31528"/>
                      </a:cubicBezTo>
                      <a:cubicBezTo>
                        <a:pt x="3237" y="30766"/>
                        <a:pt x="3142" y="29051"/>
                        <a:pt x="3142" y="26479"/>
                      </a:cubicBezTo>
                      <a:lnTo>
                        <a:pt x="3142" y="12097"/>
                      </a:lnTo>
                      <a:lnTo>
                        <a:pt x="0" y="12097"/>
                      </a:lnTo>
                      <a:lnTo>
                        <a:pt x="0" y="8763"/>
                      </a:lnTo>
                      <a:lnTo>
                        <a:pt x="3142" y="8763"/>
                      </a:lnTo>
                      <a:lnTo>
                        <a:pt x="3142" y="2572"/>
                      </a:lnTo>
                      <a:lnTo>
                        <a:pt x="7330" y="0"/>
                      </a:lnTo>
                      <a:lnTo>
                        <a:pt x="7330" y="8763"/>
                      </a:lnTo>
                      <a:lnTo>
                        <a:pt x="11614" y="8763"/>
                      </a:lnTo>
                      <a:lnTo>
                        <a:pt x="11614" y="12097"/>
                      </a:lnTo>
                      <a:lnTo>
                        <a:pt x="7330" y="12097"/>
                      </a:lnTo>
                      <a:lnTo>
                        <a:pt x="7330" y="26765"/>
                      </a:lnTo>
                      <a:cubicBezTo>
                        <a:pt x="7330" y="28004"/>
                        <a:pt x="7425" y="28765"/>
                        <a:pt x="7521" y="29146"/>
                      </a:cubicBezTo>
                      <a:cubicBezTo>
                        <a:pt x="7711" y="29527"/>
                        <a:pt x="7901" y="29813"/>
                        <a:pt x="8282" y="30004"/>
                      </a:cubicBezTo>
                      <a:cubicBezTo>
                        <a:pt x="8663" y="30194"/>
                        <a:pt x="9139" y="30289"/>
                        <a:pt x="9710" y="30289"/>
                      </a:cubicBezTo>
                      <a:cubicBezTo>
                        <a:pt x="10376" y="30289"/>
                        <a:pt x="10948" y="30194"/>
                        <a:pt x="11709" y="30099"/>
                      </a:cubicBezTo>
                      <a:close/>
                    </a:path>
                  </a:pathLst>
                </a:custGeom>
                <a:solidFill>
                  <a:srgbClr val="23509E"/>
                </a:solidFill>
                <a:ln w="9509" cap="flat">
                  <a:noFill/>
                  <a:prstDash val="solid"/>
                  <a:miter/>
                </a:ln>
              </p:spPr>
              <p:txBody>
                <a:bodyPr rtlCol="0" anchor="ctr"/>
                <a:lstStyle/>
                <a:p>
                  <a:endParaRPr lang="en-US"/>
                </a:p>
              </p:txBody>
            </p:sp>
            <p:sp>
              <p:nvSpPr>
                <p:cNvPr id="593" name="Freeform 592">
                  <a:extLst>
                    <a:ext uri="{FF2B5EF4-FFF2-40B4-BE49-F238E27FC236}">
                      <a16:creationId xmlns:a16="http://schemas.microsoft.com/office/drawing/2014/main" id="{DDA2C862-F8F2-E44B-9425-D5D6FFA66F55}"/>
                    </a:ext>
                  </a:extLst>
                </p:cNvPr>
                <p:cNvSpPr/>
                <p:nvPr/>
              </p:nvSpPr>
              <p:spPr>
                <a:xfrm>
                  <a:off x="8274657" y="5018150"/>
                  <a:ext cx="20467" cy="34670"/>
                </a:xfrm>
                <a:custGeom>
                  <a:avLst/>
                  <a:gdLst>
                    <a:gd name="connsiteX0" fmla="*/ 0 w 20467"/>
                    <a:gd name="connsiteY0" fmla="*/ 34576 h 34670"/>
                    <a:gd name="connsiteX1" fmla="*/ 0 w 20467"/>
                    <a:gd name="connsiteY1" fmla="*/ 0 h 34670"/>
                    <a:gd name="connsiteX2" fmla="*/ 4284 w 20467"/>
                    <a:gd name="connsiteY2" fmla="*/ 0 h 34670"/>
                    <a:gd name="connsiteX3" fmla="*/ 4284 w 20467"/>
                    <a:gd name="connsiteY3" fmla="*/ 12383 h 34670"/>
                    <a:gd name="connsiteX4" fmla="*/ 11804 w 20467"/>
                    <a:gd name="connsiteY4" fmla="*/ 8954 h 34670"/>
                    <a:gd name="connsiteX5" fmla="*/ 16659 w 20467"/>
                    <a:gd name="connsiteY5" fmla="*/ 10096 h 34670"/>
                    <a:gd name="connsiteX6" fmla="*/ 19610 w 20467"/>
                    <a:gd name="connsiteY6" fmla="*/ 13145 h 34670"/>
                    <a:gd name="connsiteX7" fmla="*/ 20467 w 20467"/>
                    <a:gd name="connsiteY7" fmla="*/ 18764 h 34670"/>
                    <a:gd name="connsiteX8" fmla="*/ 20467 w 20467"/>
                    <a:gd name="connsiteY8" fmla="*/ 34671 h 34670"/>
                    <a:gd name="connsiteX9" fmla="*/ 16183 w 20467"/>
                    <a:gd name="connsiteY9" fmla="*/ 34671 h 34670"/>
                    <a:gd name="connsiteX10" fmla="*/ 16183 w 20467"/>
                    <a:gd name="connsiteY10" fmla="*/ 18764 h 34670"/>
                    <a:gd name="connsiteX11" fmla="*/ 14851 w 20467"/>
                    <a:gd name="connsiteY11" fmla="*/ 14097 h 34670"/>
                    <a:gd name="connsiteX12" fmla="*/ 10948 w 20467"/>
                    <a:gd name="connsiteY12" fmla="*/ 12668 h 34670"/>
                    <a:gd name="connsiteX13" fmla="*/ 7425 w 20467"/>
                    <a:gd name="connsiteY13" fmla="*/ 13621 h 34670"/>
                    <a:gd name="connsiteX14" fmla="*/ 5045 w 20467"/>
                    <a:gd name="connsiteY14" fmla="*/ 16288 h 34670"/>
                    <a:gd name="connsiteX15" fmla="*/ 4379 w 20467"/>
                    <a:gd name="connsiteY15" fmla="*/ 20955 h 34670"/>
                    <a:gd name="connsiteX16" fmla="*/ 4379 w 20467"/>
                    <a:gd name="connsiteY16" fmla="*/ 34671 h 34670"/>
                    <a:gd name="connsiteX17" fmla="*/ 0 w 20467"/>
                    <a:gd name="connsiteY17" fmla="*/ 34671 h 34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467" h="34670">
                      <a:moveTo>
                        <a:pt x="0" y="34576"/>
                      </a:moveTo>
                      <a:lnTo>
                        <a:pt x="0" y="0"/>
                      </a:lnTo>
                      <a:lnTo>
                        <a:pt x="4284" y="0"/>
                      </a:lnTo>
                      <a:lnTo>
                        <a:pt x="4284" y="12383"/>
                      </a:lnTo>
                      <a:cubicBezTo>
                        <a:pt x="6283" y="10096"/>
                        <a:pt x="8758" y="8954"/>
                        <a:pt x="11804" y="8954"/>
                      </a:cubicBezTo>
                      <a:cubicBezTo>
                        <a:pt x="13613" y="8954"/>
                        <a:pt x="15231" y="9335"/>
                        <a:pt x="16659" y="10096"/>
                      </a:cubicBezTo>
                      <a:cubicBezTo>
                        <a:pt x="17992" y="10858"/>
                        <a:pt x="19039" y="11811"/>
                        <a:pt x="19610" y="13145"/>
                      </a:cubicBezTo>
                      <a:cubicBezTo>
                        <a:pt x="20182" y="14478"/>
                        <a:pt x="20467" y="16288"/>
                        <a:pt x="20467" y="18764"/>
                      </a:cubicBezTo>
                      <a:lnTo>
                        <a:pt x="20467" y="34671"/>
                      </a:lnTo>
                      <a:lnTo>
                        <a:pt x="16183" y="34671"/>
                      </a:lnTo>
                      <a:lnTo>
                        <a:pt x="16183" y="18764"/>
                      </a:lnTo>
                      <a:cubicBezTo>
                        <a:pt x="16183" y="16669"/>
                        <a:pt x="15707" y="15145"/>
                        <a:pt x="14851" y="14097"/>
                      </a:cubicBezTo>
                      <a:cubicBezTo>
                        <a:pt x="13899" y="13145"/>
                        <a:pt x="12661" y="12668"/>
                        <a:pt x="10948" y="12668"/>
                      </a:cubicBezTo>
                      <a:cubicBezTo>
                        <a:pt x="9710" y="12668"/>
                        <a:pt x="8472" y="12954"/>
                        <a:pt x="7425" y="13621"/>
                      </a:cubicBezTo>
                      <a:cubicBezTo>
                        <a:pt x="6283" y="14288"/>
                        <a:pt x="5521" y="15145"/>
                        <a:pt x="5045" y="16288"/>
                      </a:cubicBezTo>
                      <a:cubicBezTo>
                        <a:pt x="4569" y="17431"/>
                        <a:pt x="4379" y="18955"/>
                        <a:pt x="4379" y="20955"/>
                      </a:cubicBezTo>
                      <a:lnTo>
                        <a:pt x="4379" y="34671"/>
                      </a:lnTo>
                      <a:lnTo>
                        <a:pt x="0" y="34671"/>
                      </a:lnTo>
                      <a:close/>
                    </a:path>
                  </a:pathLst>
                </a:custGeom>
                <a:solidFill>
                  <a:srgbClr val="23509E"/>
                </a:solidFill>
                <a:ln w="9509" cap="flat">
                  <a:noFill/>
                  <a:prstDash val="solid"/>
                  <a:miter/>
                </a:ln>
              </p:spPr>
              <p:txBody>
                <a:bodyPr rtlCol="0" anchor="ctr"/>
                <a:lstStyle/>
                <a:p>
                  <a:endParaRPr lang="en-US"/>
                </a:p>
              </p:txBody>
            </p:sp>
            <p:sp>
              <p:nvSpPr>
                <p:cNvPr id="594" name="Freeform 593">
                  <a:extLst>
                    <a:ext uri="{FF2B5EF4-FFF2-40B4-BE49-F238E27FC236}">
                      <a16:creationId xmlns:a16="http://schemas.microsoft.com/office/drawing/2014/main" id="{7333A90A-353F-D84D-9AA6-B524D79C3438}"/>
                    </a:ext>
                  </a:extLst>
                </p:cNvPr>
                <p:cNvSpPr/>
                <p:nvPr/>
              </p:nvSpPr>
              <p:spPr>
                <a:xfrm>
                  <a:off x="8300170" y="5027009"/>
                  <a:ext cx="23037" cy="26288"/>
                </a:xfrm>
                <a:custGeom>
                  <a:avLst/>
                  <a:gdLst>
                    <a:gd name="connsiteX0" fmla="*/ 18468 w 23037"/>
                    <a:gd name="connsiteY0" fmla="*/ 17621 h 26288"/>
                    <a:gd name="connsiteX1" fmla="*/ 22847 w 23037"/>
                    <a:gd name="connsiteY1" fmla="*/ 18193 h 26288"/>
                    <a:gd name="connsiteX2" fmla="*/ 19039 w 23037"/>
                    <a:gd name="connsiteY2" fmla="*/ 24193 h 26288"/>
                    <a:gd name="connsiteX3" fmla="*/ 11900 w 23037"/>
                    <a:gd name="connsiteY3" fmla="*/ 26289 h 26288"/>
                    <a:gd name="connsiteX4" fmla="*/ 3237 w 23037"/>
                    <a:gd name="connsiteY4" fmla="*/ 22860 h 26288"/>
                    <a:gd name="connsiteX5" fmla="*/ 0 w 23037"/>
                    <a:gd name="connsiteY5" fmla="*/ 13335 h 26288"/>
                    <a:gd name="connsiteX6" fmla="*/ 3237 w 23037"/>
                    <a:gd name="connsiteY6" fmla="*/ 3524 h 26288"/>
                    <a:gd name="connsiteX7" fmla="*/ 11709 w 23037"/>
                    <a:gd name="connsiteY7" fmla="*/ 0 h 26288"/>
                    <a:gd name="connsiteX8" fmla="*/ 19896 w 23037"/>
                    <a:gd name="connsiteY8" fmla="*/ 3429 h 26288"/>
                    <a:gd name="connsiteX9" fmla="*/ 23037 w 23037"/>
                    <a:gd name="connsiteY9" fmla="*/ 13049 h 26288"/>
                    <a:gd name="connsiteX10" fmla="*/ 23037 w 23037"/>
                    <a:gd name="connsiteY10" fmla="*/ 14192 h 26288"/>
                    <a:gd name="connsiteX11" fmla="*/ 4379 w 23037"/>
                    <a:gd name="connsiteY11" fmla="*/ 14192 h 26288"/>
                    <a:gd name="connsiteX12" fmla="*/ 6759 w 23037"/>
                    <a:gd name="connsiteY12" fmla="*/ 20479 h 26288"/>
                    <a:gd name="connsiteX13" fmla="*/ 11995 w 23037"/>
                    <a:gd name="connsiteY13" fmla="*/ 22669 h 26288"/>
                    <a:gd name="connsiteX14" fmla="*/ 15993 w 23037"/>
                    <a:gd name="connsiteY14" fmla="*/ 21431 h 26288"/>
                    <a:gd name="connsiteX15" fmla="*/ 18468 w 23037"/>
                    <a:gd name="connsiteY15" fmla="*/ 17621 h 26288"/>
                    <a:gd name="connsiteX16" fmla="*/ 4570 w 23037"/>
                    <a:gd name="connsiteY16" fmla="*/ 10763 h 26288"/>
                    <a:gd name="connsiteX17" fmla="*/ 18563 w 23037"/>
                    <a:gd name="connsiteY17" fmla="*/ 10763 h 26288"/>
                    <a:gd name="connsiteX18" fmla="*/ 16945 w 23037"/>
                    <a:gd name="connsiteY18" fmla="*/ 6001 h 26288"/>
                    <a:gd name="connsiteX19" fmla="*/ 11709 w 23037"/>
                    <a:gd name="connsiteY19" fmla="*/ 3524 h 26288"/>
                    <a:gd name="connsiteX20" fmla="*/ 6759 w 23037"/>
                    <a:gd name="connsiteY20" fmla="*/ 5525 h 26288"/>
                    <a:gd name="connsiteX21" fmla="*/ 4570 w 23037"/>
                    <a:gd name="connsiteY21" fmla="*/ 10763 h 26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037" h="26288">
                      <a:moveTo>
                        <a:pt x="18468" y="17621"/>
                      </a:moveTo>
                      <a:lnTo>
                        <a:pt x="22847" y="18193"/>
                      </a:lnTo>
                      <a:cubicBezTo>
                        <a:pt x="22181" y="20764"/>
                        <a:pt x="20848" y="22765"/>
                        <a:pt x="19039" y="24193"/>
                      </a:cubicBezTo>
                      <a:cubicBezTo>
                        <a:pt x="17135" y="25622"/>
                        <a:pt x="14755" y="26289"/>
                        <a:pt x="11900" y="26289"/>
                      </a:cubicBezTo>
                      <a:cubicBezTo>
                        <a:pt x="8282" y="26289"/>
                        <a:pt x="5331" y="25146"/>
                        <a:pt x="3237" y="22860"/>
                      </a:cubicBezTo>
                      <a:cubicBezTo>
                        <a:pt x="1047" y="20574"/>
                        <a:pt x="0" y="17431"/>
                        <a:pt x="0" y="13335"/>
                      </a:cubicBezTo>
                      <a:cubicBezTo>
                        <a:pt x="0" y="9144"/>
                        <a:pt x="1047" y="5810"/>
                        <a:pt x="3237" y="3524"/>
                      </a:cubicBezTo>
                      <a:cubicBezTo>
                        <a:pt x="5426" y="1238"/>
                        <a:pt x="8187" y="0"/>
                        <a:pt x="11709" y="0"/>
                      </a:cubicBezTo>
                      <a:cubicBezTo>
                        <a:pt x="15041" y="0"/>
                        <a:pt x="17802" y="1143"/>
                        <a:pt x="19896" y="3429"/>
                      </a:cubicBezTo>
                      <a:cubicBezTo>
                        <a:pt x="21990" y="5715"/>
                        <a:pt x="23037" y="8954"/>
                        <a:pt x="23037" y="13049"/>
                      </a:cubicBezTo>
                      <a:cubicBezTo>
                        <a:pt x="23037" y="13335"/>
                        <a:pt x="23037" y="13716"/>
                        <a:pt x="23037" y="14192"/>
                      </a:cubicBezTo>
                      <a:lnTo>
                        <a:pt x="4379" y="14192"/>
                      </a:lnTo>
                      <a:cubicBezTo>
                        <a:pt x="4570" y="16954"/>
                        <a:pt x="5331" y="19050"/>
                        <a:pt x="6759" y="20479"/>
                      </a:cubicBezTo>
                      <a:cubicBezTo>
                        <a:pt x="8187" y="21908"/>
                        <a:pt x="9901" y="22669"/>
                        <a:pt x="11995" y="22669"/>
                      </a:cubicBezTo>
                      <a:cubicBezTo>
                        <a:pt x="13518" y="22669"/>
                        <a:pt x="14851" y="22288"/>
                        <a:pt x="15993" y="21431"/>
                      </a:cubicBezTo>
                      <a:cubicBezTo>
                        <a:pt x="16945" y="20764"/>
                        <a:pt x="17802" y="19431"/>
                        <a:pt x="18468" y="17621"/>
                      </a:cubicBezTo>
                      <a:close/>
                      <a:moveTo>
                        <a:pt x="4570" y="10763"/>
                      </a:moveTo>
                      <a:lnTo>
                        <a:pt x="18563" y="10763"/>
                      </a:lnTo>
                      <a:cubicBezTo>
                        <a:pt x="18373" y="8668"/>
                        <a:pt x="17802" y="7048"/>
                        <a:pt x="16945" y="6001"/>
                      </a:cubicBezTo>
                      <a:cubicBezTo>
                        <a:pt x="15612" y="4381"/>
                        <a:pt x="13804" y="3524"/>
                        <a:pt x="11709" y="3524"/>
                      </a:cubicBezTo>
                      <a:cubicBezTo>
                        <a:pt x="9805" y="3524"/>
                        <a:pt x="8092" y="4191"/>
                        <a:pt x="6759" y="5525"/>
                      </a:cubicBezTo>
                      <a:cubicBezTo>
                        <a:pt x="5426" y="6858"/>
                        <a:pt x="4665" y="8572"/>
                        <a:pt x="4570" y="10763"/>
                      </a:cubicBezTo>
                      <a:close/>
                    </a:path>
                  </a:pathLst>
                </a:custGeom>
                <a:solidFill>
                  <a:srgbClr val="23509E"/>
                </a:solidFill>
                <a:ln w="9509" cap="flat">
                  <a:noFill/>
                  <a:prstDash val="solid"/>
                  <a:miter/>
                </a:ln>
              </p:spPr>
              <p:txBody>
                <a:bodyPr rtlCol="0" anchor="ctr"/>
                <a:lstStyle/>
                <a:p>
                  <a:endParaRPr lang="en-US"/>
                </a:p>
              </p:txBody>
            </p:sp>
            <p:sp>
              <p:nvSpPr>
                <p:cNvPr id="595" name="Freeform 594">
                  <a:extLst>
                    <a:ext uri="{FF2B5EF4-FFF2-40B4-BE49-F238E27FC236}">
                      <a16:creationId xmlns:a16="http://schemas.microsoft.com/office/drawing/2014/main" id="{277C7012-51E5-B54A-BBC4-A6DAA337767A}"/>
                    </a:ext>
                  </a:extLst>
                </p:cNvPr>
                <p:cNvSpPr/>
                <p:nvPr/>
              </p:nvSpPr>
              <p:spPr>
                <a:xfrm>
                  <a:off x="8342342" y="5018150"/>
                  <a:ext cx="25893" cy="34670"/>
                </a:xfrm>
                <a:custGeom>
                  <a:avLst/>
                  <a:gdLst>
                    <a:gd name="connsiteX0" fmla="*/ 0 w 25893"/>
                    <a:gd name="connsiteY0" fmla="*/ 34576 h 34670"/>
                    <a:gd name="connsiteX1" fmla="*/ 0 w 25893"/>
                    <a:gd name="connsiteY1" fmla="*/ 0 h 34670"/>
                    <a:gd name="connsiteX2" fmla="*/ 25037 w 25893"/>
                    <a:gd name="connsiteY2" fmla="*/ 0 h 34670"/>
                    <a:gd name="connsiteX3" fmla="*/ 25037 w 25893"/>
                    <a:gd name="connsiteY3" fmla="*/ 4096 h 34670"/>
                    <a:gd name="connsiteX4" fmla="*/ 4665 w 25893"/>
                    <a:gd name="connsiteY4" fmla="*/ 4096 h 34670"/>
                    <a:gd name="connsiteX5" fmla="*/ 4665 w 25893"/>
                    <a:gd name="connsiteY5" fmla="*/ 14669 h 34670"/>
                    <a:gd name="connsiteX6" fmla="*/ 23799 w 25893"/>
                    <a:gd name="connsiteY6" fmla="*/ 14669 h 34670"/>
                    <a:gd name="connsiteX7" fmla="*/ 23799 w 25893"/>
                    <a:gd name="connsiteY7" fmla="*/ 18764 h 34670"/>
                    <a:gd name="connsiteX8" fmla="*/ 4665 w 25893"/>
                    <a:gd name="connsiteY8" fmla="*/ 18764 h 34670"/>
                    <a:gd name="connsiteX9" fmla="*/ 4665 w 25893"/>
                    <a:gd name="connsiteY9" fmla="*/ 30575 h 34670"/>
                    <a:gd name="connsiteX10" fmla="*/ 25893 w 25893"/>
                    <a:gd name="connsiteY10" fmla="*/ 30575 h 34670"/>
                    <a:gd name="connsiteX11" fmla="*/ 25893 w 25893"/>
                    <a:gd name="connsiteY11" fmla="*/ 34671 h 34670"/>
                    <a:gd name="connsiteX12" fmla="*/ 0 w 25893"/>
                    <a:gd name="connsiteY12" fmla="*/ 34671 h 34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5893" h="34670">
                      <a:moveTo>
                        <a:pt x="0" y="34576"/>
                      </a:moveTo>
                      <a:lnTo>
                        <a:pt x="0" y="0"/>
                      </a:lnTo>
                      <a:lnTo>
                        <a:pt x="25037" y="0"/>
                      </a:lnTo>
                      <a:lnTo>
                        <a:pt x="25037" y="4096"/>
                      </a:lnTo>
                      <a:lnTo>
                        <a:pt x="4665" y="4096"/>
                      </a:lnTo>
                      <a:lnTo>
                        <a:pt x="4665" y="14669"/>
                      </a:lnTo>
                      <a:lnTo>
                        <a:pt x="23799" y="14669"/>
                      </a:lnTo>
                      <a:lnTo>
                        <a:pt x="23799" y="18764"/>
                      </a:lnTo>
                      <a:lnTo>
                        <a:pt x="4665" y="18764"/>
                      </a:lnTo>
                      <a:lnTo>
                        <a:pt x="4665" y="30575"/>
                      </a:lnTo>
                      <a:lnTo>
                        <a:pt x="25893" y="30575"/>
                      </a:lnTo>
                      <a:lnTo>
                        <a:pt x="25893" y="34671"/>
                      </a:lnTo>
                      <a:lnTo>
                        <a:pt x="0" y="34671"/>
                      </a:lnTo>
                      <a:close/>
                    </a:path>
                  </a:pathLst>
                </a:custGeom>
                <a:solidFill>
                  <a:srgbClr val="23509E"/>
                </a:solidFill>
                <a:ln w="9509" cap="flat">
                  <a:noFill/>
                  <a:prstDash val="solid"/>
                  <a:miter/>
                </a:ln>
              </p:spPr>
              <p:txBody>
                <a:bodyPr rtlCol="0" anchor="ctr"/>
                <a:lstStyle/>
                <a:p>
                  <a:endParaRPr lang="en-US"/>
                </a:p>
              </p:txBody>
            </p:sp>
            <p:sp>
              <p:nvSpPr>
                <p:cNvPr id="596" name="Freeform 595">
                  <a:extLst>
                    <a:ext uri="{FF2B5EF4-FFF2-40B4-BE49-F238E27FC236}">
                      <a16:creationId xmlns:a16="http://schemas.microsoft.com/office/drawing/2014/main" id="{D105B5AB-AE68-9C4D-B531-7FA1F345F745}"/>
                    </a:ext>
                  </a:extLst>
                </p:cNvPr>
                <p:cNvSpPr/>
                <p:nvPr/>
              </p:nvSpPr>
              <p:spPr>
                <a:xfrm>
                  <a:off x="8373852" y="5027675"/>
                  <a:ext cx="20467" cy="25622"/>
                </a:xfrm>
                <a:custGeom>
                  <a:avLst/>
                  <a:gdLst>
                    <a:gd name="connsiteX0" fmla="*/ 16469 w 20467"/>
                    <a:gd name="connsiteY0" fmla="*/ 25051 h 25622"/>
                    <a:gd name="connsiteX1" fmla="*/ 16469 w 20467"/>
                    <a:gd name="connsiteY1" fmla="*/ 21336 h 25622"/>
                    <a:gd name="connsiteX2" fmla="*/ 8568 w 20467"/>
                    <a:gd name="connsiteY2" fmla="*/ 25622 h 25622"/>
                    <a:gd name="connsiteX3" fmla="*/ 4474 w 20467"/>
                    <a:gd name="connsiteY3" fmla="*/ 24765 h 25622"/>
                    <a:gd name="connsiteX4" fmla="*/ 1618 w 20467"/>
                    <a:gd name="connsiteY4" fmla="*/ 22670 h 25622"/>
                    <a:gd name="connsiteX5" fmla="*/ 286 w 20467"/>
                    <a:gd name="connsiteY5" fmla="*/ 19526 h 25622"/>
                    <a:gd name="connsiteX6" fmla="*/ 0 w 20467"/>
                    <a:gd name="connsiteY6" fmla="*/ 15526 h 25622"/>
                    <a:gd name="connsiteX7" fmla="*/ 0 w 20467"/>
                    <a:gd name="connsiteY7" fmla="*/ 0 h 25622"/>
                    <a:gd name="connsiteX8" fmla="*/ 4284 w 20467"/>
                    <a:gd name="connsiteY8" fmla="*/ 0 h 25622"/>
                    <a:gd name="connsiteX9" fmla="*/ 4284 w 20467"/>
                    <a:gd name="connsiteY9" fmla="*/ 13907 h 25622"/>
                    <a:gd name="connsiteX10" fmla="*/ 4570 w 20467"/>
                    <a:gd name="connsiteY10" fmla="*/ 18383 h 25622"/>
                    <a:gd name="connsiteX11" fmla="*/ 6283 w 20467"/>
                    <a:gd name="connsiteY11" fmla="*/ 21050 h 25622"/>
                    <a:gd name="connsiteX12" fmla="*/ 9520 w 20467"/>
                    <a:gd name="connsiteY12" fmla="*/ 22003 h 25622"/>
                    <a:gd name="connsiteX13" fmla="*/ 13137 w 20467"/>
                    <a:gd name="connsiteY13" fmla="*/ 21050 h 25622"/>
                    <a:gd name="connsiteX14" fmla="*/ 15517 w 20467"/>
                    <a:gd name="connsiteY14" fmla="*/ 18383 h 25622"/>
                    <a:gd name="connsiteX15" fmla="*/ 16184 w 20467"/>
                    <a:gd name="connsiteY15" fmla="*/ 13525 h 25622"/>
                    <a:gd name="connsiteX16" fmla="*/ 16184 w 20467"/>
                    <a:gd name="connsiteY16" fmla="*/ 95 h 25622"/>
                    <a:gd name="connsiteX17" fmla="*/ 20467 w 20467"/>
                    <a:gd name="connsiteY17" fmla="*/ 95 h 25622"/>
                    <a:gd name="connsiteX18" fmla="*/ 20467 w 20467"/>
                    <a:gd name="connsiteY18" fmla="*/ 25146 h 25622"/>
                    <a:gd name="connsiteX19" fmla="*/ 16469 w 20467"/>
                    <a:gd name="connsiteY19" fmla="*/ 25146 h 2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0467" h="25622">
                      <a:moveTo>
                        <a:pt x="16469" y="25051"/>
                      </a:moveTo>
                      <a:lnTo>
                        <a:pt x="16469" y="21336"/>
                      </a:lnTo>
                      <a:cubicBezTo>
                        <a:pt x="14565" y="24194"/>
                        <a:pt x="11900" y="25622"/>
                        <a:pt x="8568" y="25622"/>
                      </a:cubicBezTo>
                      <a:cubicBezTo>
                        <a:pt x="7045" y="25622"/>
                        <a:pt x="5712" y="25337"/>
                        <a:pt x="4474" y="24765"/>
                      </a:cubicBezTo>
                      <a:cubicBezTo>
                        <a:pt x="3237" y="24194"/>
                        <a:pt x="2285" y="23527"/>
                        <a:pt x="1618" y="22670"/>
                      </a:cubicBezTo>
                      <a:cubicBezTo>
                        <a:pt x="952" y="21812"/>
                        <a:pt x="571" y="20765"/>
                        <a:pt x="286" y="19526"/>
                      </a:cubicBezTo>
                      <a:cubicBezTo>
                        <a:pt x="95" y="18669"/>
                        <a:pt x="0" y="17336"/>
                        <a:pt x="0" y="15526"/>
                      </a:cubicBezTo>
                      <a:lnTo>
                        <a:pt x="0" y="0"/>
                      </a:lnTo>
                      <a:lnTo>
                        <a:pt x="4284" y="0"/>
                      </a:lnTo>
                      <a:lnTo>
                        <a:pt x="4284" y="13907"/>
                      </a:lnTo>
                      <a:cubicBezTo>
                        <a:pt x="4284" y="16097"/>
                        <a:pt x="4379" y="17621"/>
                        <a:pt x="4570" y="18383"/>
                      </a:cubicBezTo>
                      <a:cubicBezTo>
                        <a:pt x="4855" y="19526"/>
                        <a:pt x="5426" y="20383"/>
                        <a:pt x="6283" y="21050"/>
                      </a:cubicBezTo>
                      <a:cubicBezTo>
                        <a:pt x="7140" y="21717"/>
                        <a:pt x="8187" y="22003"/>
                        <a:pt x="9520" y="22003"/>
                      </a:cubicBezTo>
                      <a:cubicBezTo>
                        <a:pt x="10853" y="22003"/>
                        <a:pt x="11995" y="21717"/>
                        <a:pt x="13137" y="21050"/>
                      </a:cubicBezTo>
                      <a:cubicBezTo>
                        <a:pt x="14279" y="20383"/>
                        <a:pt x="15041" y="19526"/>
                        <a:pt x="15517" y="18383"/>
                      </a:cubicBezTo>
                      <a:cubicBezTo>
                        <a:pt x="15993" y="17240"/>
                        <a:pt x="16184" y="15621"/>
                        <a:pt x="16184" y="13525"/>
                      </a:cubicBezTo>
                      <a:lnTo>
                        <a:pt x="16184" y="95"/>
                      </a:lnTo>
                      <a:lnTo>
                        <a:pt x="20467" y="95"/>
                      </a:lnTo>
                      <a:lnTo>
                        <a:pt x="20467" y="25146"/>
                      </a:lnTo>
                      <a:lnTo>
                        <a:pt x="16469" y="25146"/>
                      </a:lnTo>
                      <a:close/>
                    </a:path>
                  </a:pathLst>
                </a:custGeom>
                <a:solidFill>
                  <a:srgbClr val="23509E"/>
                </a:solidFill>
                <a:ln w="9509" cap="flat">
                  <a:noFill/>
                  <a:prstDash val="solid"/>
                  <a:miter/>
                </a:ln>
              </p:spPr>
              <p:txBody>
                <a:bodyPr rtlCol="0" anchor="ctr"/>
                <a:lstStyle/>
                <a:p>
                  <a:endParaRPr lang="en-US"/>
                </a:p>
              </p:txBody>
            </p:sp>
            <p:sp>
              <p:nvSpPr>
                <p:cNvPr id="597" name="Freeform 596">
                  <a:extLst>
                    <a:ext uri="{FF2B5EF4-FFF2-40B4-BE49-F238E27FC236}">
                      <a16:creationId xmlns:a16="http://schemas.microsoft.com/office/drawing/2014/main" id="{E16788E0-FE3B-CC4E-B3D3-8884145258DA}"/>
                    </a:ext>
                  </a:extLst>
                </p:cNvPr>
                <p:cNvSpPr/>
                <p:nvPr/>
              </p:nvSpPr>
              <p:spPr>
                <a:xfrm>
                  <a:off x="8400697" y="5027104"/>
                  <a:ext cx="13613" cy="25622"/>
                </a:xfrm>
                <a:custGeom>
                  <a:avLst/>
                  <a:gdLst>
                    <a:gd name="connsiteX0" fmla="*/ 0 w 13613"/>
                    <a:gd name="connsiteY0" fmla="*/ 25622 h 25622"/>
                    <a:gd name="connsiteX1" fmla="*/ 0 w 13613"/>
                    <a:gd name="connsiteY1" fmla="*/ 571 h 25622"/>
                    <a:gd name="connsiteX2" fmla="*/ 3808 w 13613"/>
                    <a:gd name="connsiteY2" fmla="*/ 571 h 25622"/>
                    <a:gd name="connsiteX3" fmla="*/ 3808 w 13613"/>
                    <a:gd name="connsiteY3" fmla="*/ 4382 h 25622"/>
                    <a:gd name="connsiteX4" fmla="*/ 6473 w 13613"/>
                    <a:gd name="connsiteY4" fmla="*/ 857 h 25622"/>
                    <a:gd name="connsiteX5" fmla="*/ 9234 w 13613"/>
                    <a:gd name="connsiteY5" fmla="*/ 0 h 25622"/>
                    <a:gd name="connsiteX6" fmla="*/ 13613 w 13613"/>
                    <a:gd name="connsiteY6" fmla="*/ 1333 h 25622"/>
                    <a:gd name="connsiteX7" fmla="*/ 12185 w 13613"/>
                    <a:gd name="connsiteY7" fmla="*/ 5239 h 25622"/>
                    <a:gd name="connsiteX8" fmla="*/ 9044 w 13613"/>
                    <a:gd name="connsiteY8" fmla="*/ 4286 h 25622"/>
                    <a:gd name="connsiteX9" fmla="*/ 6569 w 13613"/>
                    <a:gd name="connsiteY9" fmla="*/ 5144 h 25622"/>
                    <a:gd name="connsiteX10" fmla="*/ 4950 w 13613"/>
                    <a:gd name="connsiteY10" fmla="*/ 7429 h 25622"/>
                    <a:gd name="connsiteX11" fmla="*/ 4284 w 13613"/>
                    <a:gd name="connsiteY11" fmla="*/ 12383 h 25622"/>
                    <a:gd name="connsiteX12" fmla="*/ 4284 w 13613"/>
                    <a:gd name="connsiteY12" fmla="*/ 25527 h 25622"/>
                    <a:gd name="connsiteX13" fmla="*/ 0 w 13613"/>
                    <a:gd name="connsiteY13" fmla="*/ 25527 h 2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613" h="25622">
                      <a:moveTo>
                        <a:pt x="0" y="25622"/>
                      </a:moveTo>
                      <a:lnTo>
                        <a:pt x="0" y="571"/>
                      </a:lnTo>
                      <a:lnTo>
                        <a:pt x="3808" y="571"/>
                      </a:lnTo>
                      <a:lnTo>
                        <a:pt x="3808" y="4382"/>
                      </a:lnTo>
                      <a:cubicBezTo>
                        <a:pt x="4760" y="2572"/>
                        <a:pt x="5712" y="1429"/>
                        <a:pt x="6473" y="857"/>
                      </a:cubicBezTo>
                      <a:cubicBezTo>
                        <a:pt x="7330" y="286"/>
                        <a:pt x="8187" y="0"/>
                        <a:pt x="9234" y="0"/>
                      </a:cubicBezTo>
                      <a:cubicBezTo>
                        <a:pt x="10662" y="0"/>
                        <a:pt x="12090" y="476"/>
                        <a:pt x="13613" y="1333"/>
                      </a:cubicBezTo>
                      <a:lnTo>
                        <a:pt x="12185" y="5239"/>
                      </a:lnTo>
                      <a:cubicBezTo>
                        <a:pt x="11138" y="4667"/>
                        <a:pt x="10091" y="4286"/>
                        <a:pt x="9044" y="4286"/>
                      </a:cubicBezTo>
                      <a:cubicBezTo>
                        <a:pt x="8092" y="4286"/>
                        <a:pt x="7330" y="4572"/>
                        <a:pt x="6569" y="5144"/>
                      </a:cubicBezTo>
                      <a:cubicBezTo>
                        <a:pt x="5807" y="5715"/>
                        <a:pt x="5331" y="6477"/>
                        <a:pt x="4950" y="7429"/>
                      </a:cubicBezTo>
                      <a:cubicBezTo>
                        <a:pt x="4474" y="8954"/>
                        <a:pt x="4284" y="10573"/>
                        <a:pt x="4284" y="12383"/>
                      </a:cubicBezTo>
                      <a:lnTo>
                        <a:pt x="4284" y="25527"/>
                      </a:lnTo>
                      <a:lnTo>
                        <a:pt x="0" y="25527"/>
                      </a:lnTo>
                      <a:close/>
                    </a:path>
                  </a:pathLst>
                </a:custGeom>
                <a:solidFill>
                  <a:srgbClr val="23509E"/>
                </a:solidFill>
                <a:ln w="9509" cap="flat">
                  <a:noFill/>
                  <a:prstDash val="solid"/>
                  <a:miter/>
                </a:ln>
              </p:spPr>
              <p:txBody>
                <a:bodyPr rtlCol="0" anchor="ctr"/>
                <a:lstStyle/>
                <a:p>
                  <a:endParaRPr lang="en-US"/>
                </a:p>
              </p:txBody>
            </p:sp>
            <p:sp>
              <p:nvSpPr>
                <p:cNvPr id="598" name="Freeform 597">
                  <a:extLst>
                    <a:ext uri="{FF2B5EF4-FFF2-40B4-BE49-F238E27FC236}">
                      <a16:creationId xmlns:a16="http://schemas.microsoft.com/office/drawing/2014/main" id="{9A132BEF-7A46-A94D-94FA-17159C515662}"/>
                    </a:ext>
                  </a:extLst>
                </p:cNvPr>
                <p:cNvSpPr/>
                <p:nvPr/>
              </p:nvSpPr>
              <p:spPr>
                <a:xfrm>
                  <a:off x="8415262" y="5027199"/>
                  <a:ext cx="23513" cy="26193"/>
                </a:xfrm>
                <a:custGeom>
                  <a:avLst/>
                  <a:gdLst>
                    <a:gd name="connsiteX0" fmla="*/ 0 w 23513"/>
                    <a:gd name="connsiteY0" fmla="*/ 13049 h 26193"/>
                    <a:gd name="connsiteX1" fmla="*/ 3903 w 23513"/>
                    <a:gd name="connsiteY1" fmla="*/ 2762 h 26193"/>
                    <a:gd name="connsiteX2" fmla="*/ 11804 w 23513"/>
                    <a:gd name="connsiteY2" fmla="*/ 0 h 26193"/>
                    <a:gd name="connsiteX3" fmla="*/ 20277 w 23513"/>
                    <a:gd name="connsiteY3" fmla="*/ 3429 h 26193"/>
                    <a:gd name="connsiteX4" fmla="*/ 23514 w 23513"/>
                    <a:gd name="connsiteY4" fmla="*/ 12764 h 26193"/>
                    <a:gd name="connsiteX5" fmla="*/ 22086 w 23513"/>
                    <a:gd name="connsiteY5" fmla="*/ 20383 h 26193"/>
                    <a:gd name="connsiteX6" fmla="*/ 17897 w 23513"/>
                    <a:gd name="connsiteY6" fmla="*/ 24670 h 26193"/>
                    <a:gd name="connsiteX7" fmla="*/ 11900 w 23513"/>
                    <a:gd name="connsiteY7" fmla="*/ 26194 h 26193"/>
                    <a:gd name="connsiteX8" fmla="*/ 3427 w 23513"/>
                    <a:gd name="connsiteY8" fmla="*/ 22860 h 26193"/>
                    <a:gd name="connsiteX9" fmla="*/ 0 w 23513"/>
                    <a:gd name="connsiteY9" fmla="*/ 13049 h 26193"/>
                    <a:gd name="connsiteX10" fmla="*/ 4379 w 23513"/>
                    <a:gd name="connsiteY10" fmla="*/ 13049 h 26193"/>
                    <a:gd name="connsiteX11" fmla="*/ 6473 w 23513"/>
                    <a:gd name="connsiteY11" fmla="*/ 20288 h 26193"/>
                    <a:gd name="connsiteX12" fmla="*/ 11709 w 23513"/>
                    <a:gd name="connsiteY12" fmla="*/ 22670 h 26193"/>
                    <a:gd name="connsiteX13" fmla="*/ 16945 w 23513"/>
                    <a:gd name="connsiteY13" fmla="*/ 20288 h 26193"/>
                    <a:gd name="connsiteX14" fmla="*/ 19039 w 23513"/>
                    <a:gd name="connsiteY14" fmla="*/ 12954 h 26193"/>
                    <a:gd name="connsiteX15" fmla="*/ 16945 w 23513"/>
                    <a:gd name="connsiteY15" fmla="*/ 5906 h 26193"/>
                    <a:gd name="connsiteX16" fmla="*/ 11709 w 23513"/>
                    <a:gd name="connsiteY16" fmla="*/ 3524 h 26193"/>
                    <a:gd name="connsiteX17" fmla="*/ 6473 w 23513"/>
                    <a:gd name="connsiteY17" fmla="*/ 5906 h 26193"/>
                    <a:gd name="connsiteX18" fmla="*/ 4379 w 23513"/>
                    <a:gd name="connsiteY18" fmla="*/ 13049 h 26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3513" h="26193">
                      <a:moveTo>
                        <a:pt x="0" y="13049"/>
                      </a:moveTo>
                      <a:cubicBezTo>
                        <a:pt x="0" y="8382"/>
                        <a:pt x="1333" y="4953"/>
                        <a:pt x="3903" y="2762"/>
                      </a:cubicBezTo>
                      <a:cubicBezTo>
                        <a:pt x="6093" y="953"/>
                        <a:pt x="8663" y="0"/>
                        <a:pt x="11804" y="0"/>
                      </a:cubicBezTo>
                      <a:cubicBezTo>
                        <a:pt x="15232" y="0"/>
                        <a:pt x="18087" y="1143"/>
                        <a:pt x="20277" y="3429"/>
                      </a:cubicBezTo>
                      <a:cubicBezTo>
                        <a:pt x="22467" y="5715"/>
                        <a:pt x="23514" y="8763"/>
                        <a:pt x="23514" y="12764"/>
                      </a:cubicBezTo>
                      <a:cubicBezTo>
                        <a:pt x="23514" y="16002"/>
                        <a:pt x="23038" y="18479"/>
                        <a:pt x="22086" y="20383"/>
                      </a:cubicBezTo>
                      <a:cubicBezTo>
                        <a:pt x="21134" y="22193"/>
                        <a:pt x="19706" y="23622"/>
                        <a:pt x="17897" y="24670"/>
                      </a:cubicBezTo>
                      <a:cubicBezTo>
                        <a:pt x="16088" y="25718"/>
                        <a:pt x="13994" y="26194"/>
                        <a:pt x="11900" y="26194"/>
                      </a:cubicBezTo>
                      <a:cubicBezTo>
                        <a:pt x="8377" y="26194"/>
                        <a:pt x="5521" y="25051"/>
                        <a:pt x="3427" y="22860"/>
                      </a:cubicBezTo>
                      <a:cubicBezTo>
                        <a:pt x="1047" y="20479"/>
                        <a:pt x="0" y="17240"/>
                        <a:pt x="0" y="13049"/>
                      </a:cubicBezTo>
                      <a:close/>
                      <a:moveTo>
                        <a:pt x="4379" y="13049"/>
                      </a:moveTo>
                      <a:cubicBezTo>
                        <a:pt x="4379" y="16288"/>
                        <a:pt x="5045" y="18669"/>
                        <a:pt x="6473" y="20288"/>
                      </a:cubicBezTo>
                      <a:cubicBezTo>
                        <a:pt x="7901" y="21908"/>
                        <a:pt x="9615" y="22670"/>
                        <a:pt x="11709" y="22670"/>
                      </a:cubicBezTo>
                      <a:cubicBezTo>
                        <a:pt x="13804" y="22670"/>
                        <a:pt x="15612" y="21908"/>
                        <a:pt x="16945" y="20288"/>
                      </a:cubicBezTo>
                      <a:cubicBezTo>
                        <a:pt x="18373" y="18669"/>
                        <a:pt x="19039" y="16288"/>
                        <a:pt x="19039" y="12954"/>
                      </a:cubicBezTo>
                      <a:cubicBezTo>
                        <a:pt x="19039" y="9811"/>
                        <a:pt x="18373" y="7525"/>
                        <a:pt x="16945" y="5906"/>
                      </a:cubicBezTo>
                      <a:cubicBezTo>
                        <a:pt x="15517" y="4286"/>
                        <a:pt x="13804" y="3524"/>
                        <a:pt x="11709" y="3524"/>
                      </a:cubicBezTo>
                      <a:cubicBezTo>
                        <a:pt x="9615" y="3524"/>
                        <a:pt x="7806" y="4286"/>
                        <a:pt x="6473" y="5906"/>
                      </a:cubicBezTo>
                      <a:cubicBezTo>
                        <a:pt x="5045" y="7430"/>
                        <a:pt x="4379" y="9811"/>
                        <a:pt x="4379" y="13049"/>
                      </a:cubicBezTo>
                      <a:close/>
                    </a:path>
                  </a:pathLst>
                </a:custGeom>
                <a:solidFill>
                  <a:srgbClr val="23509E"/>
                </a:solidFill>
                <a:ln w="9509" cap="flat">
                  <a:noFill/>
                  <a:prstDash val="solid"/>
                  <a:miter/>
                </a:ln>
              </p:spPr>
              <p:txBody>
                <a:bodyPr rtlCol="0" anchor="ctr"/>
                <a:lstStyle/>
                <a:p>
                  <a:endParaRPr lang="en-US"/>
                </a:p>
              </p:txBody>
            </p:sp>
            <p:sp>
              <p:nvSpPr>
                <p:cNvPr id="599" name="Freeform 598">
                  <a:extLst>
                    <a:ext uri="{FF2B5EF4-FFF2-40B4-BE49-F238E27FC236}">
                      <a16:creationId xmlns:a16="http://schemas.microsoft.com/office/drawing/2014/main" id="{E862BB7D-1CC9-6E49-A864-F176BB70DD7D}"/>
                    </a:ext>
                  </a:extLst>
                </p:cNvPr>
                <p:cNvSpPr/>
                <p:nvPr/>
              </p:nvSpPr>
              <p:spPr>
                <a:xfrm>
                  <a:off x="8443726" y="5027104"/>
                  <a:ext cx="21704" cy="35242"/>
                </a:xfrm>
                <a:custGeom>
                  <a:avLst/>
                  <a:gdLst>
                    <a:gd name="connsiteX0" fmla="*/ 0 w 21704"/>
                    <a:gd name="connsiteY0" fmla="*/ 35242 h 35242"/>
                    <a:gd name="connsiteX1" fmla="*/ 0 w 21704"/>
                    <a:gd name="connsiteY1" fmla="*/ 571 h 35242"/>
                    <a:gd name="connsiteX2" fmla="*/ 3903 w 21704"/>
                    <a:gd name="connsiteY2" fmla="*/ 571 h 35242"/>
                    <a:gd name="connsiteX3" fmla="*/ 3903 w 21704"/>
                    <a:gd name="connsiteY3" fmla="*/ 3810 h 35242"/>
                    <a:gd name="connsiteX4" fmla="*/ 6949 w 21704"/>
                    <a:gd name="connsiteY4" fmla="*/ 953 h 35242"/>
                    <a:gd name="connsiteX5" fmla="*/ 11138 w 21704"/>
                    <a:gd name="connsiteY5" fmla="*/ 0 h 35242"/>
                    <a:gd name="connsiteX6" fmla="*/ 16755 w 21704"/>
                    <a:gd name="connsiteY6" fmla="*/ 1619 h 35242"/>
                    <a:gd name="connsiteX7" fmla="*/ 20468 w 21704"/>
                    <a:gd name="connsiteY7" fmla="*/ 6287 h 35242"/>
                    <a:gd name="connsiteX8" fmla="*/ 21705 w 21704"/>
                    <a:gd name="connsiteY8" fmla="*/ 12859 h 35242"/>
                    <a:gd name="connsiteX9" fmla="*/ 20372 w 21704"/>
                    <a:gd name="connsiteY9" fmla="*/ 19812 h 35242"/>
                    <a:gd name="connsiteX10" fmla="*/ 16374 w 21704"/>
                    <a:gd name="connsiteY10" fmla="*/ 24575 h 35242"/>
                    <a:gd name="connsiteX11" fmla="*/ 10853 w 21704"/>
                    <a:gd name="connsiteY11" fmla="*/ 26194 h 35242"/>
                    <a:gd name="connsiteX12" fmla="*/ 7045 w 21704"/>
                    <a:gd name="connsiteY12" fmla="*/ 25337 h 35242"/>
                    <a:gd name="connsiteX13" fmla="*/ 4284 w 21704"/>
                    <a:gd name="connsiteY13" fmla="*/ 23050 h 35242"/>
                    <a:gd name="connsiteX14" fmla="*/ 4284 w 21704"/>
                    <a:gd name="connsiteY14" fmla="*/ 35242 h 35242"/>
                    <a:gd name="connsiteX15" fmla="*/ 0 w 21704"/>
                    <a:gd name="connsiteY15" fmla="*/ 35242 h 35242"/>
                    <a:gd name="connsiteX16" fmla="*/ 3808 w 21704"/>
                    <a:gd name="connsiteY16" fmla="*/ 13240 h 35242"/>
                    <a:gd name="connsiteX17" fmla="*/ 5807 w 21704"/>
                    <a:gd name="connsiteY17" fmla="*/ 20383 h 35242"/>
                    <a:gd name="connsiteX18" fmla="*/ 10567 w 21704"/>
                    <a:gd name="connsiteY18" fmla="*/ 22670 h 35242"/>
                    <a:gd name="connsiteX19" fmla="*/ 15422 w 21704"/>
                    <a:gd name="connsiteY19" fmla="*/ 20288 h 35242"/>
                    <a:gd name="connsiteX20" fmla="*/ 17421 w 21704"/>
                    <a:gd name="connsiteY20" fmla="*/ 12859 h 35242"/>
                    <a:gd name="connsiteX21" fmla="*/ 15422 w 21704"/>
                    <a:gd name="connsiteY21" fmla="*/ 5715 h 35242"/>
                    <a:gd name="connsiteX22" fmla="*/ 10757 w 21704"/>
                    <a:gd name="connsiteY22" fmla="*/ 3334 h 35242"/>
                    <a:gd name="connsiteX23" fmla="*/ 5997 w 21704"/>
                    <a:gd name="connsiteY23" fmla="*/ 5905 h 35242"/>
                    <a:gd name="connsiteX24" fmla="*/ 3808 w 21704"/>
                    <a:gd name="connsiteY24" fmla="*/ 13240 h 35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1704" h="35242">
                      <a:moveTo>
                        <a:pt x="0" y="35242"/>
                      </a:moveTo>
                      <a:lnTo>
                        <a:pt x="0" y="571"/>
                      </a:lnTo>
                      <a:lnTo>
                        <a:pt x="3903" y="571"/>
                      </a:lnTo>
                      <a:lnTo>
                        <a:pt x="3903" y="3810"/>
                      </a:lnTo>
                      <a:cubicBezTo>
                        <a:pt x="4855" y="2572"/>
                        <a:pt x="5807" y="1619"/>
                        <a:pt x="6949" y="953"/>
                      </a:cubicBezTo>
                      <a:cubicBezTo>
                        <a:pt x="8092" y="286"/>
                        <a:pt x="9520" y="0"/>
                        <a:pt x="11138" y="0"/>
                      </a:cubicBezTo>
                      <a:cubicBezTo>
                        <a:pt x="13232" y="0"/>
                        <a:pt x="15136" y="571"/>
                        <a:pt x="16755" y="1619"/>
                      </a:cubicBezTo>
                      <a:cubicBezTo>
                        <a:pt x="18373" y="2762"/>
                        <a:pt x="19610" y="4286"/>
                        <a:pt x="20468" y="6287"/>
                      </a:cubicBezTo>
                      <a:cubicBezTo>
                        <a:pt x="21324" y="8287"/>
                        <a:pt x="21705" y="10478"/>
                        <a:pt x="21705" y="12859"/>
                      </a:cubicBezTo>
                      <a:cubicBezTo>
                        <a:pt x="21705" y="15430"/>
                        <a:pt x="21229" y="17717"/>
                        <a:pt x="20372" y="19812"/>
                      </a:cubicBezTo>
                      <a:cubicBezTo>
                        <a:pt x="19420" y="21908"/>
                        <a:pt x="18088" y="23432"/>
                        <a:pt x="16374" y="24575"/>
                      </a:cubicBezTo>
                      <a:cubicBezTo>
                        <a:pt x="14660" y="25622"/>
                        <a:pt x="12756" y="26194"/>
                        <a:pt x="10853" y="26194"/>
                      </a:cubicBezTo>
                      <a:cubicBezTo>
                        <a:pt x="9425" y="26194"/>
                        <a:pt x="8187" y="25908"/>
                        <a:pt x="7045" y="25337"/>
                      </a:cubicBezTo>
                      <a:cubicBezTo>
                        <a:pt x="5902" y="24765"/>
                        <a:pt x="5045" y="24003"/>
                        <a:pt x="4284" y="23050"/>
                      </a:cubicBezTo>
                      <a:lnTo>
                        <a:pt x="4284" y="35242"/>
                      </a:lnTo>
                      <a:lnTo>
                        <a:pt x="0" y="35242"/>
                      </a:lnTo>
                      <a:close/>
                      <a:moveTo>
                        <a:pt x="3808" y="13240"/>
                      </a:moveTo>
                      <a:cubicBezTo>
                        <a:pt x="3808" y="16478"/>
                        <a:pt x="4474" y="18859"/>
                        <a:pt x="5807" y="20383"/>
                      </a:cubicBezTo>
                      <a:cubicBezTo>
                        <a:pt x="7140" y="21908"/>
                        <a:pt x="8663" y="22670"/>
                        <a:pt x="10567" y="22670"/>
                      </a:cubicBezTo>
                      <a:cubicBezTo>
                        <a:pt x="12471" y="22670"/>
                        <a:pt x="14089" y="21908"/>
                        <a:pt x="15422" y="20288"/>
                      </a:cubicBezTo>
                      <a:cubicBezTo>
                        <a:pt x="16755" y="18669"/>
                        <a:pt x="17421" y="16192"/>
                        <a:pt x="17421" y="12859"/>
                      </a:cubicBezTo>
                      <a:cubicBezTo>
                        <a:pt x="17421" y="9716"/>
                        <a:pt x="16755" y="7239"/>
                        <a:pt x="15422" y="5715"/>
                      </a:cubicBezTo>
                      <a:cubicBezTo>
                        <a:pt x="14089" y="4096"/>
                        <a:pt x="12566" y="3334"/>
                        <a:pt x="10757" y="3334"/>
                      </a:cubicBezTo>
                      <a:cubicBezTo>
                        <a:pt x="8949" y="3334"/>
                        <a:pt x="7330" y="4191"/>
                        <a:pt x="5997" y="5905"/>
                      </a:cubicBezTo>
                      <a:cubicBezTo>
                        <a:pt x="4474" y="7620"/>
                        <a:pt x="3808" y="10001"/>
                        <a:pt x="3808" y="13240"/>
                      </a:cubicBezTo>
                      <a:close/>
                    </a:path>
                  </a:pathLst>
                </a:custGeom>
                <a:solidFill>
                  <a:srgbClr val="23509E"/>
                </a:solidFill>
                <a:ln w="9509" cap="flat">
                  <a:noFill/>
                  <a:prstDash val="solid"/>
                  <a:miter/>
                </a:ln>
              </p:spPr>
              <p:txBody>
                <a:bodyPr rtlCol="0" anchor="ctr"/>
                <a:lstStyle/>
                <a:p>
                  <a:endParaRPr lang="en-US"/>
                </a:p>
              </p:txBody>
            </p:sp>
            <p:sp>
              <p:nvSpPr>
                <p:cNvPr id="600" name="Freeform 599">
                  <a:extLst>
                    <a:ext uri="{FF2B5EF4-FFF2-40B4-BE49-F238E27FC236}">
                      <a16:creationId xmlns:a16="http://schemas.microsoft.com/office/drawing/2014/main" id="{60529D70-23E1-4D42-9A1A-CBCC4E24BF33}"/>
                    </a:ext>
                  </a:extLst>
                </p:cNvPr>
                <p:cNvSpPr/>
                <p:nvPr/>
              </p:nvSpPr>
              <p:spPr>
                <a:xfrm>
                  <a:off x="8469144" y="5027009"/>
                  <a:ext cx="23037" cy="26288"/>
                </a:xfrm>
                <a:custGeom>
                  <a:avLst/>
                  <a:gdLst>
                    <a:gd name="connsiteX0" fmla="*/ 18468 w 23037"/>
                    <a:gd name="connsiteY0" fmla="*/ 17621 h 26288"/>
                    <a:gd name="connsiteX1" fmla="*/ 22847 w 23037"/>
                    <a:gd name="connsiteY1" fmla="*/ 18193 h 26288"/>
                    <a:gd name="connsiteX2" fmla="*/ 19039 w 23037"/>
                    <a:gd name="connsiteY2" fmla="*/ 24193 h 26288"/>
                    <a:gd name="connsiteX3" fmla="*/ 11900 w 23037"/>
                    <a:gd name="connsiteY3" fmla="*/ 26289 h 26288"/>
                    <a:gd name="connsiteX4" fmla="*/ 3237 w 23037"/>
                    <a:gd name="connsiteY4" fmla="*/ 22860 h 26288"/>
                    <a:gd name="connsiteX5" fmla="*/ 0 w 23037"/>
                    <a:gd name="connsiteY5" fmla="*/ 13335 h 26288"/>
                    <a:gd name="connsiteX6" fmla="*/ 3237 w 23037"/>
                    <a:gd name="connsiteY6" fmla="*/ 3524 h 26288"/>
                    <a:gd name="connsiteX7" fmla="*/ 11709 w 23037"/>
                    <a:gd name="connsiteY7" fmla="*/ 0 h 26288"/>
                    <a:gd name="connsiteX8" fmla="*/ 19896 w 23037"/>
                    <a:gd name="connsiteY8" fmla="*/ 3429 h 26288"/>
                    <a:gd name="connsiteX9" fmla="*/ 23037 w 23037"/>
                    <a:gd name="connsiteY9" fmla="*/ 13049 h 26288"/>
                    <a:gd name="connsiteX10" fmla="*/ 23037 w 23037"/>
                    <a:gd name="connsiteY10" fmla="*/ 14192 h 26288"/>
                    <a:gd name="connsiteX11" fmla="*/ 4379 w 23037"/>
                    <a:gd name="connsiteY11" fmla="*/ 14192 h 26288"/>
                    <a:gd name="connsiteX12" fmla="*/ 6759 w 23037"/>
                    <a:gd name="connsiteY12" fmla="*/ 20479 h 26288"/>
                    <a:gd name="connsiteX13" fmla="*/ 11995 w 23037"/>
                    <a:gd name="connsiteY13" fmla="*/ 22669 h 26288"/>
                    <a:gd name="connsiteX14" fmla="*/ 15993 w 23037"/>
                    <a:gd name="connsiteY14" fmla="*/ 21431 h 26288"/>
                    <a:gd name="connsiteX15" fmla="*/ 18468 w 23037"/>
                    <a:gd name="connsiteY15" fmla="*/ 17621 h 26288"/>
                    <a:gd name="connsiteX16" fmla="*/ 4570 w 23037"/>
                    <a:gd name="connsiteY16" fmla="*/ 10763 h 26288"/>
                    <a:gd name="connsiteX17" fmla="*/ 18563 w 23037"/>
                    <a:gd name="connsiteY17" fmla="*/ 10763 h 26288"/>
                    <a:gd name="connsiteX18" fmla="*/ 16945 w 23037"/>
                    <a:gd name="connsiteY18" fmla="*/ 6001 h 26288"/>
                    <a:gd name="connsiteX19" fmla="*/ 11709 w 23037"/>
                    <a:gd name="connsiteY19" fmla="*/ 3524 h 26288"/>
                    <a:gd name="connsiteX20" fmla="*/ 6759 w 23037"/>
                    <a:gd name="connsiteY20" fmla="*/ 5525 h 26288"/>
                    <a:gd name="connsiteX21" fmla="*/ 4570 w 23037"/>
                    <a:gd name="connsiteY21" fmla="*/ 10763 h 26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037" h="26288">
                      <a:moveTo>
                        <a:pt x="18468" y="17621"/>
                      </a:moveTo>
                      <a:lnTo>
                        <a:pt x="22847" y="18193"/>
                      </a:lnTo>
                      <a:cubicBezTo>
                        <a:pt x="22181" y="20764"/>
                        <a:pt x="20848" y="22765"/>
                        <a:pt x="19039" y="24193"/>
                      </a:cubicBezTo>
                      <a:cubicBezTo>
                        <a:pt x="17135" y="25622"/>
                        <a:pt x="14755" y="26289"/>
                        <a:pt x="11900" y="26289"/>
                      </a:cubicBezTo>
                      <a:cubicBezTo>
                        <a:pt x="8282" y="26289"/>
                        <a:pt x="5331" y="25146"/>
                        <a:pt x="3237" y="22860"/>
                      </a:cubicBezTo>
                      <a:cubicBezTo>
                        <a:pt x="1047" y="20574"/>
                        <a:pt x="0" y="17431"/>
                        <a:pt x="0" y="13335"/>
                      </a:cubicBezTo>
                      <a:cubicBezTo>
                        <a:pt x="0" y="9144"/>
                        <a:pt x="1047" y="5810"/>
                        <a:pt x="3237" y="3524"/>
                      </a:cubicBezTo>
                      <a:cubicBezTo>
                        <a:pt x="5426" y="1238"/>
                        <a:pt x="8187" y="0"/>
                        <a:pt x="11709" y="0"/>
                      </a:cubicBezTo>
                      <a:cubicBezTo>
                        <a:pt x="15041" y="0"/>
                        <a:pt x="17802" y="1143"/>
                        <a:pt x="19896" y="3429"/>
                      </a:cubicBezTo>
                      <a:cubicBezTo>
                        <a:pt x="21990" y="5715"/>
                        <a:pt x="23037" y="8954"/>
                        <a:pt x="23037" y="13049"/>
                      </a:cubicBezTo>
                      <a:cubicBezTo>
                        <a:pt x="23037" y="13335"/>
                        <a:pt x="23037" y="13716"/>
                        <a:pt x="23037" y="14192"/>
                      </a:cubicBezTo>
                      <a:lnTo>
                        <a:pt x="4379" y="14192"/>
                      </a:lnTo>
                      <a:cubicBezTo>
                        <a:pt x="4570" y="16954"/>
                        <a:pt x="5331" y="19050"/>
                        <a:pt x="6759" y="20479"/>
                      </a:cubicBezTo>
                      <a:cubicBezTo>
                        <a:pt x="8187" y="21908"/>
                        <a:pt x="9901" y="22669"/>
                        <a:pt x="11995" y="22669"/>
                      </a:cubicBezTo>
                      <a:cubicBezTo>
                        <a:pt x="13518" y="22669"/>
                        <a:pt x="14851" y="22288"/>
                        <a:pt x="15993" y="21431"/>
                      </a:cubicBezTo>
                      <a:cubicBezTo>
                        <a:pt x="16945" y="20764"/>
                        <a:pt x="17897" y="19431"/>
                        <a:pt x="18468" y="17621"/>
                      </a:cubicBezTo>
                      <a:close/>
                      <a:moveTo>
                        <a:pt x="4570" y="10763"/>
                      </a:moveTo>
                      <a:lnTo>
                        <a:pt x="18563" y="10763"/>
                      </a:lnTo>
                      <a:cubicBezTo>
                        <a:pt x="18373" y="8668"/>
                        <a:pt x="17802" y="7048"/>
                        <a:pt x="16945" y="6001"/>
                      </a:cubicBezTo>
                      <a:cubicBezTo>
                        <a:pt x="15612" y="4381"/>
                        <a:pt x="13804" y="3524"/>
                        <a:pt x="11709" y="3524"/>
                      </a:cubicBezTo>
                      <a:cubicBezTo>
                        <a:pt x="9805" y="3524"/>
                        <a:pt x="8092" y="4191"/>
                        <a:pt x="6759" y="5525"/>
                      </a:cubicBezTo>
                      <a:cubicBezTo>
                        <a:pt x="5426" y="6858"/>
                        <a:pt x="4760" y="8572"/>
                        <a:pt x="4570" y="10763"/>
                      </a:cubicBezTo>
                      <a:close/>
                    </a:path>
                  </a:pathLst>
                </a:custGeom>
                <a:solidFill>
                  <a:srgbClr val="23509E"/>
                </a:solidFill>
                <a:ln w="9509" cap="flat">
                  <a:noFill/>
                  <a:prstDash val="solid"/>
                  <a:miter/>
                </a:ln>
              </p:spPr>
              <p:txBody>
                <a:bodyPr rtlCol="0" anchor="ctr"/>
                <a:lstStyle/>
                <a:p>
                  <a:endParaRPr lang="en-US"/>
                </a:p>
              </p:txBody>
            </p:sp>
            <p:sp>
              <p:nvSpPr>
                <p:cNvPr id="601" name="Freeform 600">
                  <a:extLst>
                    <a:ext uri="{FF2B5EF4-FFF2-40B4-BE49-F238E27FC236}">
                      <a16:creationId xmlns:a16="http://schemas.microsoft.com/office/drawing/2014/main" id="{395403A3-9F92-3447-8E6A-4D3DC6521991}"/>
                    </a:ext>
                  </a:extLst>
                </p:cNvPr>
                <p:cNvSpPr/>
                <p:nvPr/>
              </p:nvSpPr>
              <p:spPr>
                <a:xfrm>
                  <a:off x="8495894" y="5027295"/>
                  <a:ext cx="23037" cy="26098"/>
                </a:xfrm>
                <a:custGeom>
                  <a:avLst/>
                  <a:gdLst>
                    <a:gd name="connsiteX0" fmla="*/ 17802 w 23037"/>
                    <a:gd name="connsiteY0" fmla="*/ 22384 h 26098"/>
                    <a:gd name="connsiteX1" fmla="*/ 13232 w 23037"/>
                    <a:gd name="connsiteY1" fmla="*/ 25241 h 26098"/>
                    <a:gd name="connsiteX2" fmla="*/ 8568 w 23037"/>
                    <a:gd name="connsiteY2" fmla="*/ 26098 h 26098"/>
                    <a:gd name="connsiteX3" fmla="*/ 2190 w 23037"/>
                    <a:gd name="connsiteY3" fmla="*/ 24098 h 26098"/>
                    <a:gd name="connsiteX4" fmla="*/ 0 w 23037"/>
                    <a:gd name="connsiteY4" fmla="*/ 18955 h 26098"/>
                    <a:gd name="connsiteX5" fmla="*/ 857 w 23037"/>
                    <a:gd name="connsiteY5" fmla="*/ 15621 h 26098"/>
                    <a:gd name="connsiteX6" fmla="*/ 3046 w 23037"/>
                    <a:gd name="connsiteY6" fmla="*/ 13144 h 26098"/>
                    <a:gd name="connsiteX7" fmla="*/ 6093 w 23037"/>
                    <a:gd name="connsiteY7" fmla="*/ 11716 h 26098"/>
                    <a:gd name="connsiteX8" fmla="*/ 9901 w 23037"/>
                    <a:gd name="connsiteY8" fmla="*/ 11049 h 26098"/>
                    <a:gd name="connsiteX9" fmla="*/ 17421 w 23037"/>
                    <a:gd name="connsiteY9" fmla="*/ 9620 h 26098"/>
                    <a:gd name="connsiteX10" fmla="*/ 17421 w 23037"/>
                    <a:gd name="connsiteY10" fmla="*/ 8477 h 26098"/>
                    <a:gd name="connsiteX11" fmla="*/ 16184 w 23037"/>
                    <a:gd name="connsiteY11" fmla="*/ 4858 h 26098"/>
                    <a:gd name="connsiteX12" fmla="*/ 11328 w 23037"/>
                    <a:gd name="connsiteY12" fmla="*/ 3429 h 26098"/>
                    <a:gd name="connsiteX13" fmla="*/ 6949 w 23037"/>
                    <a:gd name="connsiteY13" fmla="*/ 4477 h 26098"/>
                    <a:gd name="connsiteX14" fmla="*/ 4855 w 23037"/>
                    <a:gd name="connsiteY14" fmla="*/ 8192 h 26098"/>
                    <a:gd name="connsiteX15" fmla="*/ 666 w 23037"/>
                    <a:gd name="connsiteY15" fmla="*/ 7620 h 26098"/>
                    <a:gd name="connsiteX16" fmla="*/ 2570 w 23037"/>
                    <a:gd name="connsiteY16" fmla="*/ 3334 h 26098"/>
                    <a:gd name="connsiteX17" fmla="*/ 6283 w 23037"/>
                    <a:gd name="connsiteY17" fmla="*/ 857 h 26098"/>
                    <a:gd name="connsiteX18" fmla="*/ 11995 w 23037"/>
                    <a:gd name="connsiteY18" fmla="*/ 0 h 26098"/>
                    <a:gd name="connsiteX19" fmla="*/ 17231 w 23037"/>
                    <a:gd name="connsiteY19" fmla="*/ 762 h 26098"/>
                    <a:gd name="connsiteX20" fmla="*/ 20182 w 23037"/>
                    <a:gd name="connsiteY20" fmla="*/ 2667 h 26098"/>
                    <a:gd name="connsiteX21" fmla="*/ 21515 w 23037"/>
                    <a:gd name="connsiteY21" fmla="*/ 5525 h 26098"/>
                    <a:gd name="connsiteX22" fmla="*/ 21705 w 23037"/>
                    <a:gd name="connsiteY22" fmla="*/ 9430 h 26098"/>
                    <a:gd name="connsiteX23" fmla="*/ 21705 w 23037"/>
                    <a:gd name="connsiteY23" fmla="*/ 15050 h 26098"/>
                    <a:gd name="connsiteX24" fmla="*/ 21990 w 23037"/>
                    <a:gd name="connsiteY24" fmla="*/ 22574 h 26098"/>
                    <a:gd name="connsiteX25" fmla="*/ 23038 w 23037"/>
                    <a:gd name="connsiteY25" fmla="*/ 25622 h 26098"/>
                    <a:gd name="connsiteX26" fmla="*/ 18563 w 23037"/>
                    <a:gd name="connsiteY26" fmla="*/ 25622 h 26098"/>
                    <a:gd name="connsiteX27" fmla="*/ 17802 w 23037"/>
                    <a:gd name="connsiteY27" fmla="*/ 22384 h 26098"/>
                    <a:gd name="connsiteX28" fmla="*/ 17421 w 23037"/>
                    <a:gd name="connsiteY28" fmla="*/ 12859 h 26098"/>
                    <a:gd name="connsiteX29" fmla="*/ 10472 w 23037"/>
                    <a:gd name="connsiteY29" fmla="*/ 14478 h 26098"/>
                    <a:gd name="connsiteX30" fmla="*/ 6759 w 23037"/>
                    <a:gd name="connsiteY30" fmla="*/ 15335 h 26098"/>
                    <a:gd name="connsiteX31" fmla="*/ 5045 w 23037"/>
                    <a:gd name="connsiteY31" fmla="*/ 16669 h 26098"/>
                    <a:gd name="connsiteX32" fmla="*/ 4474 w 23037"/>
                    <a:gd name="connsiteY32" fmla="*/ 18669 h 26098"/>
                    <a:gd name="connsiteX33" fmla="*/ 5712 w 23037"/>
                    <a:gd name="connsiteY33" fmla="*/ 21526 h 26098"/>
                    <a:gd name="connsiteX34" fmla="*/ 9424 w 23037"/>
                    <a:gd name="connsiteY34" fmla="*/ 22669 h 26098"/>
                    <a:gd name="connsiteX35" fmla="*/ 13804 w 23037"/>
                    <a:gd name="connsiteY35" fmla="*/ 21622 h 26098"/>
                    <a:gd name="connsiteX36" fmla="*/ 16564 w 23037"/>
                    <a:gd name="connsiteY36" fmla="*/ 18669 h 26098"/>
                    <a:gd name="connsiteX37" fmla="*/ 17231 w 23037"/>
                    <a:gd name="connsiteY37" fmla="*/ 14383 h 26098"/>
                    <a:gd name="connsiteX38" fmla="*/ 17231 w 23037"/>
                    <a:gd name="connsiteY38" fmla="*/ 12859 h 26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3037" h="26098">
                      <a:moveTo>
                        <a:pt x="17802" y="22384"/>
                      </a:moveTo>
                      <a:cubicBezTo>
                        <a:pt x="16184" y="23717"/>
                        <a:pt x="14755" y="24670"/>
                        <a:pt x="13232" y="25241"/>
                      </a:cubicBezTo>
                      <a:cubicBezTo>
                        <a:pt x="11804" y="25813"/>
                        <a:pt x="10186" y="26098"/>
                        <a:pt x="8568" y="26098"/>
                      </a:cubicBezTo>
                      <a:cubicBezTo>
                        <a:pt x="5807" y="26098"/>
                        <a:pt x="3713" y="25432"/>
                        <a:pt x="2190" y="24098"/>
                      </a:cubicBezTo>
                      <a:cubicBezTo>
                        <a:pt x="666" y="22765"/>
                        <a:pt x="0" y="21050"/>
                        <a:pt x="0" y="18955"/>
                      </a:cubicBezTo>
                      <a:cubicBezTo>
                        <a:pt x="0" y="17717"/>
                        <a:pt x="286" y="16573"/>
                        <a:pt x="857" y="15621"/>
                      </a:cubicBezTo>
                      <a:cubicBezTo>
                        <a:pt x="1428" y="14573"/>
                        <a:pt x="2190" y="13811"/>
                        <a:pt x="3046" y="13144"/>
                      </a:cubicBezTo>
                      <a:cubicBezTo>
                        <a:pt x="3903" y="12573"/>
                        <a:pt x="4950" y="12097"/>
                        <a:pt x="6093" y="11716"/>
                      </a:cubicBezTo>
                      <a:cubicBezTo>
                        <a:pt x="6949" y="11525"/>
                        <a:pt x="8187" y="11239"/>
                        <a:pt x="9901" y="11049"/>
                      </a:cubicBezTo>
                      <a:cubicBezTo>
                        <a:pt x="13327" y="10668"/>
                        <a:pt x="15803" y="10192"/>
                        <a:pt x="17421" y="9620"/>
                      </a:cubicBezTo>
                      <a:cubicBezTo>
                        <a:pt x="17421" y="9049"/>
                        <a:pt x="17421" y="8668"/>
                        <a:pt x="17421" y="8477"/>
                      </a:cubicBezTo>
                      <a:cubicBezTo>
                        <a:pt x="17421" y="6763"/>
                        <a:pt x="17040" y="5525"/>
                        <a:pt x="16184" y="4858"/>
                      </a:cubicBezTo>
                      <a:cubicBezTo>
                        <a:pt x="15136" y="3905"/>
                        <a:pt x="13518" y="3429"/>
                        <a:pt x="11328" y="3429"/>
                      </a:cubicBezTo>
                      <a:cubicBezTo>
                        <a:pt x="9329" y="3429"/>
                        <a:pt x="7901" y="3810"/>
                        <a:pt x="6949" y="4477"/>
                      </a:cubicBezTo>
                      <a:cubicBezTo>
                        <a:pt x="5997" y="5143"/>
                        <a:pt x="5331" y="6382"/>
                        <a:pt x="4855" y="8192"/>
                      </a:cubicBezTo>
                      <a:lnTo>
                        <a:pt x="666" y="7620"/>
                      </a:lnTo>
                      <a:cubicBezTo>
                        <a:pt x="1047" y="5810"/>
                        <a:pt x="1618" y="4381"/>
                        <a:pt x="2570" y="3334"/>
                      </a:cubicBezTo>
                      <a:cubicBezTo>
                        <a:pt x="3427" y="2286"/>
                        <a:pt x="4665" y="1429"/>
                        <a:pt x="6283" y="857"/>
                      </a:cubicBezTo>
                      <a:cubicBezTo>
                        <a:pt x="7901" y="286"/>
                        <a:pt x="9805" y="0"/>
                        <a:pt x="11995" y="0"/>
                      </a:cubicBezTo>
                      <a:cubicBezTo>
                        <a:pt x="14089" y="0"/>
                        <a:pt x="15898" y="286"/>
                        <a:pt x="17231" y="762"/>
                      </a:cubicBezTo>
                      <a:cubicBezTo>
                        <a:pt x="18563" y="1238"/>
                        <a:pt x="19515" y="1905"/>
                        <a:pt x="20182" y="2667"/>
                      </a:cubicBezTo>
                      <a:cubicBezTo>
                        <a:pt x="20848" y="3429"/>
                        <a:pt x="21229" y="4381"/>
                        <a:pt x="21515" y="5525"/>
                      </a:cubicBezTo>
                      <a:cubicBezTo>
                        <a:pt x="21610" y="6287"/>
                        <a:pt x="21705" y="7525"/>
                        <a:pt x="21705" y="9430"/>
                      </a:cubicBezTo>
                      <a:lnTo>
                        <a:pt x="21705" y="15050"/>
                      </a:lnTo>
                      <a:cubicBezTo>
                        <a:pt x="21705" y="18955"/>
                        <a:pt x="21800" y="21526"/>
                        <a:pt x="21990" y="22574"/>
                      </a:cubicBezTo>
                      <a:cubicBezTo>
                        <a:pt x="22181" y="23622"/>
                        <a:pt x="22562" y="24670"/>
                        <a:pt x="23038" y="25622"/>
                      </a:cubicBezTo>
                      <a:lnTo>
                        <a:pt x="18563" y="25622"/>
                      </a:lnTo>
                      <a:cubicBezTo>
                        <a:pt x="18183" y="24575"/>
                        <a:pt x="17897" y="23527"/>
                        <a:pt x="17802" y="22384"/>
                      </a:cubicBezTo>
                      <a:close/>
                      <a:moveTo>
                        <a:pt x="17421" y="12859"/>
                      </a:moveTo>
                      <a:cubicBezTo>
                        <a:pt x="15898" y="13525"/>
                        <a:pt x="13613" y="14002"/>
                        <a:pt x="10472" y="14478"/>
                      </a:cubicBezTo>
                      <a:cubicBezTo>
                        <a:pt x="8758" y="14764"/>
                        <a:pt x="7521" y="15050"/>
                        <a:pt x="6759" y="15335"/>
                      </a:cubicBezTo>
                      <a:cubicBezTo>
                        <a:pt x="5997" y="15621"/>
                        <a:pt x="5521" y="16097"/>
                        <a:pt x="5045" y="16669"/>
                      </a:cubicBezTo>
                      <a:cubicBezTo>
                        <a:pt x="4665" y="17240"/>
                        <a:pt x="4474" y="17907"/>
                        <a:pt x="4474" y="18669"/>
                      </a:cubicBezTo>
                      <a:cubicBezTo>
                        <a:pt x="4474" y="19812"/>
                        <a:pt x="4855" y="20764"/>
                        <a:pt x="5712" y="21526"/>
                      </a:cubicBezTo>
                      <a:cubicBezTo>
                        <a:pt x="6569" y="22288"/>
                        <a:pt x="7806" y="22669"/>
                        <a:pt x="9424" y="22669"/>
                      </a:cubicBezTo>
                      <a:cubicBezTo>
                        <a:pt x="11043" y="22669"/>
                        <a:pt x="12471" y="22288"/>
                        <a:pt x="13804" y="21622"/>
                      </a:cubicBezTo>
                      <a:cubicBezTo>
                        <a:pt x="15041" y="20860"/>
                        <a:pt x="15993" y="19907"/>
                        <a:pt x="16564" y="18669"/>
                      </a:cubicBezTo>
                      <a:cubicBezTo>
                        <a:pt x="17040" y="17717"/>
                        <a:pt x="17231" y="16288"/>
                        <a:pt x="17231" y="14383"/>
                      </a:cubicBezTo>
                      <a:lnTo>
                        <a:pt x="17231" y="12859"/>
                      </a:lnTo>
                      <a:close/>
                    </a:path>
                  </a:pathLst>
                </a:custGeom>
                <a:solidFill>
                  <a:srgbClr val="23509E"/>
                </a:solidFill>
                <a:ln w="9509" cap="flat">
                  <a:noFill/>
                  <a:prstDash val="solid"/>
                  <a:miter/>
                </a:ln>
              </p:spPr>
              <p:txBody>
                <a:bodyPr rtlCol="0" anchor="ctr"/>
                <a:lstStyle/>
                <a:p>
                  <a:endParaRPr lang="en-US"/>
                </a:p>
              </p:txBody>
            </p:sp>
            <p:sp>
              <p:nvSpPr>
                <p:cNvPr id="602" name="Freeform 601">
                  <a:extLst>
                    <a:ext uri="{FF2B5EF4-FFF2-40B4-BE49-F238E27FC236}">
                      <a16:creationId xmlns:a16="http://schemas.microsoft.com/office/drawing/2014/main" id="{E8944353-F712-C945-A3DD-79349E6F832A}"/>
                    </a:ext>
                  </a:extLst>
                </p:cNvPr>
                <p:cNvSpPr/>
                <p:nvPr/>
              </p:nvSpPr>
              <p:spPr>
                <a:xfrm>
                  <a:off x="8524167" y="5027104"/>
                  <a:ext cx="20371" cy="25622"/>
                </a:xfrm>
                <a:custGeom>
                  <a:avLst/>
                  <a:gdLst>
                    <a:gd name="connsiteX0" fmla="*/ 0 w 20371"/>
                    <a:gd name="connsiteY0" fmla="*/ 25622 h 25622"/>
                    <a:gd name="connsiteX1" fmla="*/ 0 w 20371"/>
                    <a:gd name="connsiteY1" fmla="*/ 571 h 25622"/>
                    <a:gd name="connsiteX2" fmla="*/ 3808 w 20371"/>
                    <a:gd name="connsiteY2" fmla="*/ 571 h 25622"/>
                    <a:gd name="connsiteX3" fmla="*/ 3808 w 20371"/>
                    <a:gd name="connsiteY3" fmla="*/ 4096 h 25622"/>
                    <a:gd name="connsiteX4" fmla="*/ 11804 w 20371"/>
                    <a:gd name="connsiteY4" fmla="*/ 0 h 25622"/>
                    <a:gd name="connsiteX5" fmla="*/ 15993 w 20371"/>
                    <a:gd name="connsiteY5" fmla="*/ 857 h 25622"/>
                    <a:gd name="connsiteX6" fmla="*/ 18849 w 20371"/>
                    <a:gd name="connsiteY6" fmla="*/ 2953 h 25622"/>
                    <a:gd name="connsiteX7" fmla="*/ 20182 w 20371"/>
                    <a:gd name="connsiteY7" fmla="*/ 6096 h 25622"/>
                    <a:gd name="connsiteX8" fmla="*/ 20372 w 20371"/>
                    <a:gd name="connsiteY8" fmla="*/ 10192 h 25622"/>
                    <a:gd name="connsiteX9" fmla="*/ 20372 w 20371"/>
                    <a:gd name="connsiteY9" fmla="*/ 25622 h 25622"/>
                    <a:gd name="connsiteX10" fmla="*/ 16088 w 20371"/>
                    <a:gd name="connsiteY10" fmla="*/ 25622 h 25622"/>
                    <a:gd name="connsiteX11" fmla="*/ 16088 w 20371"/>
                    <a:gd name="connsiteY11" fmla="*/ 10382 h 25622"/>
                    <a:gd name="connsiteX12" fmla="*/ 15612 w 20371"/>
                    <a:gd name="connsiteY12" fmla="*/ 6477 h 25622"/>
                    <a:gd name="connsiteX13" fmla="*/ 13899 w 20371"/>
                    <a:gd name="connsiteY13" fmla="*/ 4382 h 25622"/>
                    <a:gd name="connsiteX14" fmla="*/ 10948 w 20371"/>
                    <a:gd name="connsiteY14" fmla="*/ 3620 h 25622"/>
                    <a:gd name="connsiteX15" fmla="*/ 6283 w 20371"/>
                    <a:gd name="connsiteY15" fmla="*/ 5334 h 25622"/>
                    <a:gd name="connsiteX16" fmla="*/ 4284 w 20371"/>
                    <a:gd name="connsiteY16" fmla="*/ 11906 h 25622"/>
                    <a:gd name="connsiteX17" fmla="*/ 4284 w 20371"/>
                    <a:gd name="connsiteY17" fmla="*/ 25622 h 25622"/>
                    <a:gd name="connsiteX18" fmla="*/ 0 w 20371"/>
                    <a:gd name="connsiteY18" fmla="*/ 25622 h 2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371" h="25622">
                      <a:moveTo>
                        <a:pt x="0" y="25622"/>
                      </a:moveTo>
                      <a:lnTo>
                        <a:pt x="0" y="571"/>
                      </a:lnTo>
                      <a:lnTo>
                        <a:pt x="3808" y="571"/>
                      </a:lnTo>
                      <a:lnTo>
                        <a:pt x="3808" y="4096"/>
                      </a:lnTo>
                      <a:cubicBezTo>
                        <a:pt x="5617" y="1333"/>
                        <a:pt x="8282" y="0"/>
                        <a:pt x="11804" y="0"/>
                      </a:cubicBezTo>
                      <a:cubicBezTo>
                        <a:pt x="13327" y="0"/>
                        <a:pt x="14660" y="286"/>
                        <a:pt x="15993" y="857"/>
                      </a:cubicBezTo>
                      <a:cubicBezTo>
                        <a:pt x="17231" y="1429"/>
                        <a:pt x="18183" y="2096"/>
                        <a:pt x="18849" y="2953"/>
                      </a:cubicBezTo>
                      <a:cubicBezTo>
                        <a:pt x="19515" y="3810"/>
                        <a:pt x="19896" y="4858"/>
                        <a:pt x="20182" y="6096"/>
                      </a:cubicBezTo>
                      <a:cubicBezTo>
                        <a:pt x="20372" y="6858"/>
                        <a:pt x="20372" y="8287"/>
                        <a:pt x="20372" y="10192"/>
                      </a:cubicBezTo>
                      <a:lnTo>
                        <a:pt x="20372" y="25622"/>
                      </a:lnTo>
                      <a:lnTo>
                        <a:pt x="16088" y="25622"/>
                      </a:lnTo>
                      <a:lnTo>
                        <a:pt x="16088" y="10382"/>
                      </a:lnTo>
                      <a:cubicBezTo>
                        <a:pt x="16088" y="8668"/>
                        <a:pt x="15898" y="7334"/>
                        <a:pt x="15612" y="6477"/>
                      </a:cubicBezTo>
                      <a:cubicBezTo>
                        <a:pt x="15327" y="5620"/>
                        <a:pt x="14660" y="4953"/>
                        <a:pt x="13899" y="4382"/>
                      </a:cubicBezTo>
                      <a:cubicBezTo>
                        <a:pt x="13042" y="3905"/>
                        <a:pt x="12090" y="3620"/>
                        <a:pt x="10948" y="3620"/>
                      </a:cubicBezTo>
                      <a:cubicBezTo>
                        <a:pt x="9139" y="3620"/>
                        <a:pt x="7616" y="4191"/>
                        <a:pt x="6283" y="5334"/>
                      </a:cubicBezTo>
                      <a:cubicBezTo>
                        <a:pt x="4950" y="6477"/>
                        <a:pt x="4284" y="8668"/>
                        <a:pt x="4284" y="11906"/>
                      </a:cubicBezTo>
                      <a:lnTo>
                        <a:pt x="4284" y="25622"/>
                      </a:lnTo>
                      <a:lnTo>
                        <a:pt x="0" y="25622"/>
                      </a:lnTo>
                      <a:close/>
                    </a:path>
                  </a:pathLst>
                </a:custGeom>
                <a:solidFill>
                  <a:srgbClr val="23509E"/>
                </a:solidFill>
                <a:ln w="9509" cap="flat">
                  <a:noFill/>
                  <a:prstDash val="solid"/>
                  <a:miter/>
                </a:ln>
              </p:spPr>
              <p:txBody>
                <a:bodyPr rtlCol="0" anchor="ctr"/>
                <a:lstStyle/>
                <a:p>
                  <a:endParaRPr lang="en-US"/>
                </a:p>
              </p:txBody>
            </p:sp>
            <p:sp>
              <p:nvSpPr>
                <p:cNvPr id="603" name="Freeform 602">
                  <a:extLst>
                    <a:ext uri="{FF2B5EF4-FFF2-40B4-BE49-F238E27FC236}">
                      <a16:creationId xmlns:a16="http://schemas.microsoft.com/office/drawing/2014/main" id="{615BA90F-4B13-F643-AF3D-2F04EB07C815}"/>
                    </a:ext>
                  </a:extLst>
                </p:cNvPr>
                <p:cNvSpPr/>
                <p:nvPr/>
              </p:nvSpPr>
              <p:spPr>
                <a:xfrm>
                  <a:off x="8565102" y="5018055"/>
                  <a:ext cx="27131" cy="35242"/>
                </a:xfrm>
                <a:custGeom>
                  <a:avLst/>
                  <a:gdLst>
                    <a:gd name="connsiteX0" fmla="*/ 22562 w 27131"/>
                    <a:gd name="connsiteY0" fmla="*/ 95 h 35242"/>
                    <a:gd name="connsiteX1" fmla="*/ 27131 w 27131"/>
                    <a:gd name="connsiteY1" fmla="*/ 95 h 35242"/>
                    <a:gd name="connsiteX2" fmla="*/ 27131 w 27131"/>
                    <a:gd name="connsiteY2" fmla="*/ 20098 h 35242"/>
                    <a:gd name="connsiteX3" fmla="*/ 25989 w 27131"/>
                    <a:gd name="connsiteY3" fmla="*/ 28384 h 35242"/>
                    <a:gd name="connsiteX4" fmla="*/ 21705 w 27131"/>
                    <a:gd name="connsiteY4" fmla="*/ 33338 h 35242"/>
                    <a:gd name="connsiteX5" fmla="*/ 13613 w 27131"/>
                    <a:gd name="connsiteY5" fmla="*/ 35242 h 35242"/>
                    <a:gd name="connsiteX6" fmla="*/ 5712 w 27131"/>
                    <a:gd name="connsiteY6" fmla="*/ 33528 h 35242"/>
                    <a:gd name="connsiteX7" fmla="*/ 1333 w 27131"/>
                    <a:gd name="connsiteY7" fmla="*/ 28670 h 35242"/>
                    <a:gd name="connsiteX8" fmla="*/ 0 w 27131"/>
                    <a:gd name="connsiteY8" fmla="*/ 20002 h 35242"/>
                    <a:gd name="connsiteX9" fmla="*/ 0 w 27131"/>
                    <a:gd name="connsiteY9" fmla="*/ 0 h 35242"/>
                    <a:gd name="connsiteX10" fmla="*/ 4570 w 27131"/>
                    <a:gd name="connsiteY10" fmla="*/ 0 h 35242"/>
                    <a:gd name="connsiteX11" fmla="*/ 4570 w 27131"/>
                    <a:gd name="connsiteY11" fmla="*/ 19907 h 35242"/>
                    <a:gd name="connsiteX12" fmla="*/ 5426 w 27131"/>
                    <a:gd name="connsiteY12" fmla="*/ 26575 h 35242"/>
                    <a:gd name="connsiteX13" fmla="*/ 8282 w 27131"/>
                    <a:gd name="connsiteY13" fmla="*/ 29908 h 35242"/>
                    <a:gd name="connsiteX14" fmla="*/ 13232 w 27131"/>
                    <a:gd name="connsiteY14" fmla="*/ 31051 h 35242"/>
                    <a:gd name="connsiteX15" fmla="*/ 20468 w 27131"/>
                    <a:gd name="connsiteY15" fmla="*/ 28766 h 35242"/>
                    <a:gd name="connsiteX16" fmla="*/ 22657 w 27131"/>
                    <a:gd name="connsiteY16" fmla="*/ 20002 h 35242"/>
                    <a:gd name="connsiteX17" fmla="*/ 22657 w 27131"/>
                    <a:gd name="connsiteY17" fmla="*/ 95 h 35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7131" h="35242">
                      <a:moveTo>
                        <a:pt x="22562" y="95"/>
                      </a:moveTo>
                      <a:lnTo>
                        <a:pt x="27131" y="95"/>
                      </a:lnTo>
                      <a:lnTo>
                        <a:pt x="27131" y="20098"/>
                      </a:lnTo>
                      <a:cubicBezTo>
                        <a:pt x="27131" y="23527"/>
                        <a:pt x="26750" y="26289"/>
                        <a:pt x="25989" y="28384"/>
                      </a:cubicBezTo>
                      <a:cubicBezTo>
                        <a:pt x="25227" y="30385"/>
                        <a:pt x="23799" y="32099"/>
                        <a:pt x="21705" y="33338"/>
                      </a:cubicBezTo>
                      <a:cubicBezTo>
                        <a:pt x="19610" y="34576"/>
                        <a:pt x="16945" y="35242"/>
                        <a:pt x="13613" y="35242"/>
                      </a:cubicBezTo>
                      <a:cubicBezTo>
                        <a:pt x="10376" y="35242"/>
                        <a:pt x="7711" y="34671"/>
                        <a:pt x="5712" y="33528"/>
                      </a:cubicBezTo>
                      <a:cubicBezTo>
                        <a:pt x="3618" y="32385"/>
                        <a:pt x="2190" y="30766"/>
                        <a:pt x="1333" y="28670"/>
                      </a:cubicBezTo>
                      <a:cubicBezTo>
                        <a:pt x="476" y="26575"/>
                        <a:pt x="0" y="23622"/>
                        <a:pt x="0" y="20002"/>
                      </a:cubicBezTo>
                      <a:lnTo>
                        <a:pt x="0" y="0"/>
                      </a:lnTo>
                      <a:lnTo>
                        <a:pt x="4570" y="0"/>
                      </a:lnTo>
                      <a:lnTo>
                        <a:pt x="4570" y="19907"/>
                      </a:lnTo>
                      <a:cubicBezTo>
                        <a:pt x="4570" y="22955"/>
                        <a:pt x="4855" y="25146"/>
                        <a:pt x="5426" y="26575"/>
                      </a:cubicBezTo>
                      <a:cubicBezTo>
                        <a:pt x="5997" y="28004"/>
                        <a:pt x="6949" y="29051"/>
                        <a:pt x="8282" y="29908"/>
                      </a:cubicBezTo>
                      <a:cubicBezTo>
                        <a:pt x="9615" y="30671"/>
                        <a:pt x="11328" y="31051"/>
                        <a:pt x="13232" y="31051"/>
                      </a:cubicBezTo>
                      <a:cubicBezTo>
                        <a:pt x="16564" y="31051"/>
                        <a:pt x="18944" y="30289"/>
                        <a:pt x="20468" y="28766"/>
                      </a:cubicBezTo>
                      <a:cubicBezTo>
                        <a:pt x="21895" y="27242"/>
                        <a:pt x="22657" y="24289"/>
                        <a:pt x="22657" y="20002"/>
                      </a:cubicBezTo>
                      <a:lnTo>
                        <a:pt x="22657" y="95"/>
                      </a:lnTo>
                      <a:close/>
                    </a:path>
                  </a:pathLst>
                </a:custGeom>
                <a:solidFill>
                  <a:srgbClr val="23509E"/>
                </a:solidFill>
                <a:ln w="9509" cap="flat">
                  <a:noFill/>
                  <a:prstDash val="solid"/>
                  <a:miter/>
                </a:ln>
              </p:spPr>
              <p:txBody>
                <a:bodyPr rtlCol="0" anchor="ctr"/>
                <a:lstStyle/>
                <a:p>
                  <a:endParaRPr lang="en-US"/>
                </a:p>
              </p:txBody>
            </p:sp>
            <p:sp>
              <p:nvSpPr>
                <p:cNvPr id="604" name="Freeform 603">
                  <a:extLst>
                    <a:ext uri="{FF2B5EF4-FFF2-40B4-BE49-F238E27FC236}">
                      <a16:creationId xmlns:a16="http://schemas.microsoft.com/office/drawing/2014/main" id="{E938AF01-258D-1848-913E-D6C0512F5E1E}"/>
                    </a:ext>
                  </a:extLst>
                </p:cNvPr>
                <p:cNvSpPr/>
                <p:nvPr/>
              </p:nvSpPr>
              <p:spPr>
                <a:xfrm>
                  <a:off x="8599277" y="5027104"/>
                  <a:ext cx="20372" cy="25622"/>
                </a:xfrm>
                <a:custGeom>
                  <a:avLst/>
                  <a:gdLst>
                    <a:gd name="connsiteX0" fmla="*/ 0 w 20372"/>
                    <a:gd name="connsiteY0" fmla="*/ 25622 h 25622"/>
                    <a:gd name="connsiteX1" fmla="*/ 0 w 20372"/>
                    <a:gd name="connsiteY1" fmla="*/ 571 h 25622"/>
                    <a:gd name="connsiteX2" fmla="*/ 3808 w 20372"/>
                    <a:gd name="connsiteY2" fmla="*/ 571 h 25622"/>
                    <a:gd name="connsiteX3" fmla="*/ 3808 w 20372"/>
                    <a:gd name="connsiteY3" fmla="*/ 4096 h 25622"/>
                    <a:gd name="connsiteX4" fmla="*/ 11805 w 20372"/>
                    <a:gd name="connsiteY4" fmla="*/ 0 h 25622"/>
                    <a:gd name="connsiteX5" fmla="*/ 15993 w 20372"/>
                    <a:gd name="connsiteY5" fmla="*/ 857 h 25622"/>
                    <a:gd name="connsiteX6" fmla="*/ 18849 w 20372"/>
                    <a:gd name="connsiteY6" fmla="*/ 2953 h 25622"/>
                    <a:gd name="connsiteX7" fmla="*/ 20182 w 20372"/>
                    <a:gd name="connsiteY7" fmla="*/ 6096 h 25622"/>
                    <a:gd name="connsiteX8" fmla="*/ 20372 w 20372"/>
                    <a:gd name="connsiteY8" fmla="*/ 10192 h 25622"/>
                    <a:gd name="connsiteX9" fmla="*/ 20372 w 20372"/>
                    <a:gd name="connsiteY9" fmla="*/ 25622 h 25622"/>
                    <a:gd name="connsiteX10" fmla="*/ 16088 w 20372"/>
                    <a:gd name="connsiteY10" fmla="*/ 25622 h 25622"/>
                    <a:gd name="connsiteX11" fmla="*/ 16088 w 20372"/>
                    <a:gd name="connsiteY11" fmla="*/ 10382 h 25622"/>
                    <a:gd name="connsiteX12" fmla="*/ 15612 w 20372"/>
                    <a:gd name="connsiteY12" fmla="*/ 6477 h 25622"/>
                    <a:gd name="connsiteX13" fmla="*/ 13899 w 20372"/>
                    <a:gd name="connsiteY13" fmla="*/ 4382 h 25622"/>
                    <a:gd name="connsiteX14" fmla="*/ 10948 w 20372"/>
                    <a:gd name="connsiteY14" fmla="*/ 3620 h 25622"/>
                    <a:gd name="connsiteX15" fmla="*/ 6283 w 20372"/>
                    <a:gd name="connsiteY15" fmla="*/ 5334 h 25622"/>
                    <a:gd name="connsiteX16" fmla="*/ 4284 w 20372"/>
                    <a:gd name="connsiteY16" fmla="*/ 11906 h 25622"/>
                    <a:gd name="connsiteX17" fmla="*/ 4284 w 20372"/>
                    <a:gd name="connsiteY17" fmla="*/ 25622 h 25622"/>
                    <a:gd name="connsiteX18" fmla="*/ 0 w 20372"/>
                    <a:gd name="connsiteY18" fmla="*/ 25622 h 2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372" h="25622">
                      <a:moveTo>
                        <a:pt x="0" y="25622"/>
                      </a:moveTo>
                      <a:lnTo>
                        <a:pt x="0" y="571"/>
                      </a:lnTo>
                      <a:lnTo>
                        <a:pt x="3808" y="571"/>
                      </a:lnTo>
                      <a:lnTo>
                        <a:pt x="3808" y="4096"/>
                      </a:lnTo>
                      <a:cubicBezTo>
                        <a:pt x="5617" y="1333"/>
                        <a:pt x="8282" y="0"/>
                        <a:pt x="11805" y="0"/>
                      </a:cubicBezTo>
                      <a:cubicBezTo>
                        <a:pt x="13328" y="0"/>
                        <a:pt x="14660" y="286"/>
                        <a:pt x="15993" y="857"/>
                      </a:cubicBezTo>
                      <a:cubicBezTo>
                        <a:pt x="17231" y="1429"/>
                        <a:pt x="18183" y="2096"/>
                        <a:pt x="18849" y="2953"/>
                      </a:cubicBezTo>
                      <a:cubicBezTo>
                        <a:pt x="19515" y="3810"/>
                        <a:pt x="19896" y="4858"/>
                        <a:pt x="20182" y="6096"/>
                      </a:cubicBezTo>
                      <a:cubicBezTo>
                        <a:pt x="20372" y="6858"/>
                        <a:pt x="20372" y="8287"/>
                        <a:pt x="20372" y="10192"/>
                      </a:cubicBezTo>
                      <a:lnTo>
                        <a:pt x="20372" y="25622"/>
                      </a:lnTo>
                      <a:lnTo>
                        <a:pt x="16088" y="25622"/>
                      </a:lnTo>
                      <a:lnTo>
                        <a:pt x="16088" y="10382"/>
                      </a:lnTo>
                      <a:cubicBezTo>
                        <a:pt x="16088" y="8668"/>
                        <a:pt x="15898" y="7334"/>
                        <a:pt x="15612" y="6477"/>
                      </a:cubicBezTo>
                      <a:cubicBezTo>
                        <a:pt x="15327" y="5620"/>
                        <a:pt x="14660" y="4953"/>
                        <a:pt x="13899" y="4382"/>
                      </a:cubicBezTo>
                      <a:cubicBezTo>
                        <a:pt x="13042" y="3905"/>
                        <a:pt x="12090" y="3620"/>
                        <a:pt x="10948" y="3620"/>
                      </a:cubicBezTo>
                      <a:cubicBezTo>
                        <a:pt x="9139" y="3620"/>
                        <a:pt x="7616" y="4191"/>
                        <a:pt x="6283" y="5334"/>
                      </a:cubicBezTo>
                      <a:cubicBezTo>
                        <a:pt x="4950" y="6477"/>
                        <a:pt x="4284" y="8668"/>
                        <a:pt x="4284" y="11906"/>
                      </a:cubicBezTo>
                      <a:lnTo>
                        <a:pt x="4284" y="25622"/>
                      </a:lnTo>
                      <a:lnTo>
                        <a:pt x="0" y="25622"/>
                      </a:lnTo>
                      <a:close/>
                    </a:path>
                  </a:pathLst>
                </a:custGeom>
                <a:solidFill>
                  <a:srgbClr val="23509E"/>
                </a:solidFill>
                <a:ln w="9509" cap="flat">
                  <a:noFill/>
                  <a:prstDash val="solid"/>
                  <a:miter/>
                </a:ln>
              </p:spPr>
              <p:txBody>
                <a:bodyPr rtlCol="0" anchor="ctr"/>
                <a:lstStyle/>
                <a:p>
                  <a:endParaRPr lang="en-US"/>
                </a:p>
              </p:txBody>
            </p:sp>
            <p:sp>
              <p:nvSpPr>
                <p:cNvPr id="605" name="Freeform 604">
                  <a:extLst>
                    <a:ext uri="{FF2B5EF4-FFF2-40B4-BE49-F238E27FC236}">
                      <a16:creationId xmlns:a16="http://schemas.microsoft.com/office/drawing/2014/main" id="{5599F6C1-67E3-904F-BCF5-C90CD46C7EDB}"/>
                    </a:ext>
                  </a:extLst>
                </p:cNvPr>
                <p:cNvSpPr/>
                <p:nvPr/>
              </p:nvSpPr>
              <p:spPr>
                <a:xfrm>
                  <a:off x="8626123" y="5018150"/>
                  <a:ext cx="4283" cy="34575"/>
                </a:xfrm>
                <a:custGeom>
                  <a:avLst/>
                  <a:gdLst>
                    <a:gd name="connsiteX0" fmla="*/ 0 w 4283"/>
                    <a:gd name="connsiteY0" fmla="*/ 4858 h 34575"/>
                    <a:gd name="connsiteX1" fmla="*/ 0 w 4283"/>
                    <a:gd name="connsiteY1" fmla="*/ 0 h 34575"/>
                    <a:gd name="connsiteX2" fmla="*/ 4284 w 4283"/>
                    <a:gd name="connsiteY2" fmla="*/ 0 h 34575"/>
                    <a:gd name="connsiteX3" fmla="*/ 4284 w 4283"/>
                    <a:gd name="connsiteY3" fmla="*/ 4858 h 34575"/>
                    <a:gd name="connsiteX4" fmla="*/ 0 w 4283"/>
                    <a:gd name="connsiteY4" fmla="*/ 4858 h 34575"/>
                    <a:gd name="connsiteX5" fmla="*/ 0 w 4283"/>
                    <a:gd name="connsiteY5" fmla="*/ 34576 h 34575"/>
                    <a:gd name="connsiteX6" fmla="*/ 0 w 4283"/>
                    <a:gd name="connsiteY6" fmla="*/ 9525 h 34575"/>
                    <a:gd name="connsiteX7" fmla="*/ 4284 w 4283"/>
                    <a:gd name="connsiteY7" fmla="*/ 9525 h 34575"/>
                    <a:gd name="connsiteX8" fmla="*/ 4284 w 4283"/>
                    <a:gd name="connsiteY8" fmla="*/ 34576 h 34575"/>
                    <a:gd name="connsiteX9" fmla="*/ 0 w 4283"/>
                    <a:gd name="connsiteY9" fmla="*/ 34576 h 34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83" h="34575">
                      <a:moveTo>
                        <a:pt x="0" y="4858"/>
                      </a:moveTo>
                      <a:lnTo>
                        <a:pt x="0" y="0"/>
                      </a:lnTo>
                      <a:lnTo>
                        <a:pt x="4284" y="0"/>
                      </a:lnTo>
                      <a:lnTo>
                        <a:pt x="4284" y="4858"/>
                      </a:lnTo>
                      <a:lnTo>
                        <a:pt x="0" y="4858"/>
                      </a:lnTo>
                      <a:close/>
                      <a:moveTo>
                        <a:pt x="0" y="34576"/>
                      </a:moveTo>
                      <a:lnTo>
                        <a:pt x="0" y="9525"/>
                      </a:lnTo>
                      <a:lnTo>
                        <a:pt x="4284" y="9525"/>
                      </a:lnTo>
                      <a:lnTo>
                        <a:pt x="4284" y="34576"/>
                      </a:lnTo>
                      <a:lnTo>
                        <a:pt x="0" y="34576"/>
                      </a:lnTo>
                      <a:close/>
                    </a:path>
                  </a:pathLst>
                </a:custGeom>
                <a:solidFill>
                  <a:srgbClr val="23509E"/>
                </a:solidFill>
                <a:ln w="9509" cap="flat">
                  <a:noFill/>
                  <a:prstDash val="solid"/>
                  <a:miter/>
                </a:ln>
              </p:spPr>
              <p:txBody>
                <a:bodyPr rtlCol="0" anchor="ctr"/>
                <a:lstStyle/>
                <a:p>
                  <a:endParaRPr lang="en-US"/>
                </a:p>
              </p:txBody>
            </p:sp>
            <p:sp>
              <p:nvSpPr>
                <p:cNvPr id="606" name="Freeform 605">
                  <a:extLst>
                    <a:ext uri="{FF2B5EF4-FFF2-40B4-BE49-F238E27FC236}">
                      <a16:creationId xmlns:a16="http://schemas.microsoft.com/office/drawing/2014/main" id="{12C11CB8-D86A-5247-A0DE-B262AC554AEC}"/>
                    </a:ext>
                  </a:extLst>
                </p:cNvPr>
                <p:cNvSpPr/>
                <p:nvPr/>
              </p:nvSpPr>
              <p:spPr>
                <a:xfrm>
                  <a:off x="8635262" y="5027199"/>
                  <a:ext cx="23513" cy="26193"/>
                </a:xfrm>
                <a:custGeom>
                  <a:avLst/>
                  <a:gdLst>
                    <a:gd name="connsiteX0" fmla="*/ 0 w 23513"/>
                    <a:gd name="connsiteY0" fmla="*/ 13049 h 26193"/>
                    <a:gd name="connsiteX1" fmla="*/ 3903 w 23513"/>
                    <a:gd name="connsiteY1" fmla="*/ 2762 h 26193"/>
                    <a:gd name="connsiteX2" fmla="*/ 11804 w 23513"/>
                    <a:gd name="connsiteY2" fmla="*/ 0 h 26193"/>
                    <a:gd name="connsiteX3" fmla="*/ 20277 w 23513"/>
                    <a:gd name="connsiteY3" fmla="*/ 3429 h 26193"/>
                    <a:gd name="connsiteX4" fmla="*/ 23513 w 23513"/>
                    <a:gd name="connsiteY4" fmla="*/ 12764 h 26193"/>
                    <a:gd name="connsiteX5" fmla="*/ 22085 w 23513"/>
                    <a:gd name="connsiteY5" fmla="*/ 20383 h 26193"/>
                    <a:gd name="connsiteX6" fmla="*/ 17897 w 23513"/>
                    <a:gd name="connsiteY6" fmla="*/ 24670 h 26193"/>
                    <a:gd name="connsiteX7" fmla="*/ 11900 w 23513"/>
                    <a:gd name="connsiteY7" fmla="*/ 26194 h 26193"/>
                    <a:gd name="connsiteX8" fmla="*/ 3427 w 23513"/>
                    <a:gd name="connsiteY8" fmla="*/ 22860 h 26193"/>
                    <a:gd name="connsiteX9" fmla="*/ 0 w 23513"/>
                    <a:gd name="connsiteY9" fmla="*/ 13049 h 26193"/>
                    <a:gd name="connsiteX10" fmla="*/ 4379 w 23513"/>
                    <a:gd name="connsiteY10" fmla="*/ 13049 h 26193"/>
                    <a:gd name="connsiteX11" fmla="*/ 6473 w 23513"/>
                    <a:gd name="connsiteY11" fmla="*/ 20288 h 26193"/>
                    <a:gd name="connsiteX12" fmla="*/ 11709 w 23513"/>
                    <a:gd name="connsiteY12" fmla="*/ 22670 h 26193"/>
                    <a:gd name="connsiteX13" fmla="*/ 16945 w 23513"/>
                    <a:gd name="connsiteY13" fmla="*/ 20288 h 26193"/>
                    <a:gd name="connsiteX14" fmla="*/ 19039 w 23513"/>
                    <a:gd name="connsiteY14" fmla="*/ 12954 h 26193"/>
                    <a:gd name="connsiteX15" fmla="*/ 16945 w 23513"/>
                    <a:gd name="connsiteY15" fmla="*/ 5906 h 26193"/>
                    <a:gd name="connsiteX16" fmla="*/ 11709 w 23513"/>
                    <a:gd name="connsiteY16" fmla="*/ 3524 h 26193"/>
                    <a:gd name="connsiteX17" fmla="*/ 6473 w 23513"/>
                    <a:gd name="connsiteY17" fmla="*/ 5906 h 26193"/>
                    <a:gd name="connsiteX18" fmla="*/ 4379 w 23513"/>
                    <a:gd name="connsiteY18" fmla="*/ 13049 h 26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3513" h="26193">
                      <a:moveTo>
                        <a:pt x="0" y="13049"/>
                      </a:moveTo>
                      <a:cubicBezTo>
                        <a:pt x="0" y="8382"/>
                        <a:pt x="1333" y="4953"/>
                        <a:pt x="3903" y="2762"/>
                      </a:cubicBezTo>
                      <a:cubicBezTo>
                        <a:pt x="6092" y="953"/>
                        <a:pt x="8663" y="0"/>
                        <a:pt x="11804" y="0"/>
                      </a:cubicBezTo>
                      <a:cubicBezTo>
                        <a:pt x="15231" y="0"/>
                        <a:pt x="18087" y="1143"/>
                        <a:pt x="20277" y="3429"/>
                      </a:cubicBezTo>
                      <a:cubicBezTo>
                        <a:pt x="22466" y="5715"/>
                        <a:pt x="23513" y="8763"/>
                        <a:pt x="23513" y="12764"/>
                      </a:cubicBezTo>
                      <a:cubicBezTo>
                        <a:pt x="23513" y="16002"/>
                        <a:pt x="23037" y="18479"/>
                        <a:pt x="22085" y="20383"/>
                      </a:cubicBezTo>
                      <a:cubicBezTo>
                        <a:pt x="21133" y="22193"/>
                        <a:pt x="19705" y="23622"/>
                        <a:pt x="17897" y="24670"/>
                      </a:cubicBezTo>
                      <a:cubicBezTo>
                        <a:pt x="16088" y="25718"/>
                        <a:pt x="13994" y="26194"/>
                        <a:pt x="11900" y="26194"/>
                      </a:cubicBezTo>
                      <a:cubicBezTo>
                        <a:pt x="8377" y="26194"/>
                        <a:pt x="5521" y="25051"/>
                        <a:pt x="3427" y="22860"/>
                      </a:cubicBezTo>
                      <a:cubicBezTo>
                        <a:pt x="1142" y="20479"/>
                        <a:pt x="0" y="17240"/>
                        <a:pt x="0" y="13049"/>
                      </a:cubicBezTo>
                      <a:close/>
                      <a:moveTo>
                        <a:pt x="4379" y="13049"/>
                      </a:moveTo>
                      <a:cubicBezTo>
                        <a:pt x="4379" y="16288"/>
                        <a:pt x="5045" y="18669"/>
                        <a:pt x="6473" y="20288"/>
                      </a:cubicBezTo>
                      <a:cubicBezTo>
                        <a:pt x="7901" y="21908"/>
                        <a:pt x="9615" y="22670"/>
                        <a:pt x="11709" y="22670"/>
                      </a:cubicBezTo>
                      <a:cubicBezTo>
                        <a:pt x="13803" y="22670"/>
                        <a:pt x="15612" y="21908"/>
                        <a:pt x="16945" y="20288"/>
                      </a:cubicBezTo>
                      <a:cubicBezTo>
                        <a:pt x="18373" y="18669"/>
                        <a:pt x="19039" y="16288"/>
                        <a:pt x="19039" y="12954"/>
                      </a:cubicBezTo>
                      <a:cubicBezTo>
                        <a:pt x="19039" y="9811"/>
                        <a:pt x="18373" y="7525"/>
                        <a:pt x="16945" y="5906"/>
                      </a:cubicBezTo>
                      <a:cubicBezTo>
                        <a:pt x="15517" y="4286"/>
                        <a:pt x="13803" y="3524"/>
                        <a:pt x="11709" y="3524"/>
                      </a:cubicBezTo>
                      <a:cubicBezTo>
                        <a:pt x="9615" y="3524"/>
                        <a:pt x="7806" y="4286"/>
                        <a:pt x="6473" y="5906"/>
                      </a:cubicBezTo>
                      <a:cubicBezTo>
                        <a:pt x="5045" y="7430"/>
                        <a:pt x="4379" y="9811"/>
                        <a:pt x="4379" y="13049"/>
                      </a:cubicBezTo>
                      <a:close/>
                    </a:path>
                  </a:pathLst>
                </a:custGeom>
                <a:solidFill>
                  <a:srgbClr val="23509E"/>
                </a:solidFill>
                <a:ln w="9509" cap="flat">
                  <a:noFill/>
                  <a:prstDash val="solid"/>
                  <a:miter/>
                </a:ln>
              </p:spPr>
              <p:txBody>
                <a:bodyPr rtlCol="0" anchor="ctr"/>
                <a:lstStyle/>
                <a:p>
                  <a:endParaRPr lang="en-US"/>
                </a:p>
              </p:txBody>
            </p:sp>
            <p:sp>
              <p:nvSpPr>
                <p:cNvPr id="607" name="Freeform 606">
                  <a:extLst>
                    <a:ext uri="{FF2B5EF4-FFF2-40B4-BE49-F238E27FC236}">
                      <a16:creationId xmlns:a16="http://schemas.microsoft.com/office/drawing/2014/main" id="{04075A2B-45B7-7E48-808A-A97CE61EC60A}"/>
                    </a:ext>
                  </a:extLst>
                </p:cNvPr>
                <p:cNvSpPr/>
                <p:nvPr/>
              </p:nvSpPr>
              <p:spPr>
                <a:xfrm>
                  <a:off x="8663726" y="5027104"/>
                  <a:ext cx="20371" cy="25622"/>
                </a:xfrm>
                <a:custGeom>
                  <a:avLst/>
                  <a:gdLst>
                    <a:gd name="connsiteX0" fmla="*/ 0 w 20371"/>
                    <a:gd name="connsiteY0" fmla="*/ 25622 h 25622"/>
                    <a:gd name="connsiteX1" fmla="*/ 0 w 20371"/>
                    <a:gd name="connsiteY1" fmla="*/ 571 h 25622"/>
                    <a:gd name="connsiteX2" fmla="*/ 3808 w 20371"/>
                    <a:gd name="connsiteY2" fmla="*/ 571 h 25622"/>
                    <a:gd name="connsiteX3" fmla="*/ 3808 w 20371"/>
                    <a:gd name="connsiteY3" fmla="*/ 4096 h 25622"/>
                    <a:gd name="connsiteX4" fmla="*/ 11804 w 20371"/>
                    <a:gd name="connsiteY4" fmla="*/ 0 h 25622"/>
                    <a:gd name="connsiteX5" fmla="*/ 15993 w 20371"/>
                    <a:gd name="connsiteY5" fmla="*/ 857 h 25622"/>
                    <a:gd name="connsiteX6" fmla="*/ 18849 w 20371"/>
                    <a:gd name="connsiteY6" fmla="*/ 2953 h 25622"/>
                    <a:gd name="connsiteX7" fmla="*/ 20182 w 20371"/>
                    <a:gd name="connsiteY7" fmla="*/ 6096 h 25622"/>
                    <a:gd name="connsiteX8" fmla="*/ 20372 w 20371"/>
                    <a:gd name="connsiteY8" fmla="*/ 10192 h 25622"/>
                    <a:gd name="connsiteX9" fmla="*/ 20372 w 20371"/>
                    <a:gd name="connsiteY9" fmla="*/ 25622 h 25622"/>
                    <a:gd name="connsiteX10" fmla="*/ 16088 w 20371"/>
                    <a:gd name="connsiteY10" fmla="*/ 25622 h 25622"/>
                    <a:gd name="connsiteX11" fmla="*/ 16088 w 20371"/>
                    <a:gd name="connsiteY11" fmla="*/ 10382 h 25622"/>
                    <a:gd name="connsiteX12" fmla="*/ 15612 w 20371"/>
                    <a:gd name="connsiteY12" fmla="*/ 6477 h 25622"/>
                    <a:gd name="connsiteX13" fmla="*/ 13899 w 20371"/>
                    <a:gd name="connsiteY13" fmla="*/ 4382 h 25622"/>
                    <a:gd name="connsiteX14" fmla="*/ 10948 w 20371"/>
                    <a:gd name="connsiteY14" fmla="*/ 3620 h 25622"/>
                    <a:gd name="connsiteX15" fmla="*/ 6283 w 20371"/>
                    <a:gd name="connsiteY15" fmla="*/ 5334 h 25622"/>
                    <a:gd name="connsiteX16" fmla="*/ 4284 w 20371"/>
                    <a:gd name="connsiteY16" fmla="*/ 11906 h 25622"/>
                    <a:gd name="connsiteX17" fmla="*/ 4284 w 20371"/>
                    <a:gd name="connsiteY17" fmla="*/ 25622 h 25622"/>
                    <a:gd name="connsiteX18" fmla="*/ 0 w 20371"/>
                    <a:gd name="connsiteY18" fmla="*/ 25622 h 2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371" h="25622">
                      <a:moveTo>
                        <a:pt x="0" y="25622"/>
                      </a:moveTo>
                      <a:lnTo>
                        <a:pt x="0" y="571"/>
                      </a:lnTo>
                      <a:lnTo>
                        <a:pt x="3808" y="571"/>
                      </a:lnTo>
                      <a:lnTo>
                        <a:pt x="3808" y="4096"/>
                      </a:lnTo>
                      <a:cubicBezTo>
                        <a:pt x="5617" y="1333"/>
                        <a:pt x="8282" y="0"/>
                        <a:pt x="11804" y="0"/>
                      </a:cubicBezTo>
                      <a:cubicBezTo>
                        <a:pt x="13327" y="0"/>
                        <a:pt x="14660" y="286"/>
                        <a:pt x="15993" y="857"/>
                      </a:cubicBezTo>
                      <a:cubicBezTo>
                        <a:pt x="17231" y="1429"/>
                        <a:pt x="18183" y="2096"/>
                        <a:pt x="18849" y="2953"/>
                      </a:cubicBezTo>
                      <a:cubicBezTo>
                        <a:pt x="19515" y="3810"/>
                        <a:pt x="19896" y="4858"/>
                        <a:pt x="20182" y="6096"/>
                      </a:cubicBezTo>
                      <a:cubicBezTo>
                        <a:pt x="20372" y="6858"/>
                        <a:pt x="20372" y="8287"/>
                        <a:pt x="20372" y="10192"/>
                      </a:cubicBezTo>
                      <a:lnTo>
                        <a:pt x="20372" y="25622"/>
                      </a:lnTo>
                      <a:lnTo>
                        <a:pt x="16088" y="25622"/>
                      </a:lnTo>
                      <a:lnTo>
                        <a:pt x="16088" y="10382"/>
                      </a:lnTo>
                      <a:cubicBezTo>
                        <a:pt x="16088" y="8668"/>
                        <a:pt x="15898" y="7334"/>
                        <a:pt x="15612" y="6477"/>
                      </a:cubicBezTo>
                      <a:cubicBezTo>
                        <a:pt x="15327" y="5620"/>
                        <a:pt x="14660" y="4953"/>
                        <a:pt x="13899" y="4382"/>
                      </a:cubicBezTo>
                      <a:cubicBezTo>
                        <a:pt x="13042" y="3905"/>
                        <a:pt x="12090" y="3620"/>
                        <a:pt x="10948" y="3620"/>
                      </a:cubicBezTo>
                      <a:cubicBezTo>
                        <a:pt x="9139" y="3620"/>
                        <a:pt x="7616" y="4191"/>
                        <a:pt x="6283" y="5334"/>
                      </a:cubicBezTo>
                      <a:cubicBezTo>
                        <a:pt x="4950" y="6477"/>
                        <a:pt x="4284" y="8668"/>
                        <a:pt x="4284" y="11906"/>
                      </a:cubicBezTo>
                      <a:lnTo>
                        <a:pt x="4284" y="25622"/>
                      </a:lnTo>
                      <a:lnTo>
                        <a:pt x="0" y="25622"/>
                      </a:lnTo>
                      <a:close/>
                    </a:path>
                  </a:pathLst>
                </a:custGeom>
                <a:solidFill>
                  <a:srgbClr val="23509E"/>
                </a:solidFill>
                <a:ln w="9509" cap="flat">
                  <a:noFill/>
                  <a:prstDash val="solid"/>
                  <a:miter/>
                </a:ln>
              </p:spPr>
              <p:txBody>
                <a:bodyPr rtlCol="0" anchor="ctr"/>
                <a:lstStyle/>
                <a:p>
                  <a:endParaRPr lang="en-US"/>
                </a:p>
              </p:txBody>
            </p:sp>
          </p:grpSp>
        </p:grpSp>
        <p:grpSp>
          <p:nvGrpSpPr>
            <p:cNvPr id="329" name="Graphic 76">
              <a:extLst>
                <a:ext uri="{FF2B5EF4-FFF2-40B4-BE49-F238E27FC236}">
                  <a16:creationId xmlns:a16="http://schemas.microsoft.com/office/drawing/2014/main" id="{F8B2A893-8DCC-7A4D-810A-D8B09D39631A}"/>
                </a:ext>
              </a:extLst>
            </p:cNvPr>
            <p:cNvGrpSpPr/>
            <p:nvPr/>
          </p:nvGrpSpPr>
          <p:grpSpPr>
            <a:xfrm>
              <a:off x="6923246" y="4898421"/>
              <a:ext cx="951775" cy="153542"/>
              <a:chOff x="6923246" y="4898421"/>
              <a:chExt cx="951775" cy="153542"/>
            </a:xfrm>
            <a:solidFill>
              <a:srgbClr val="231F20"/>
            </a:solidFill>
          </p:grpSpPr>
          <p:sp>
            <p:nvSpPr>
              <p:cNvPr id="353" name="Freeform 352">
                <a:extLst>
                  <a:ext uri="{FF2B5EF4-FFF2-40B4-BE49-F238E27FC236}">
                    <a16:creationId xmlns:a16="http://schemas.microsoft.com/office/drawing/2014/main" id="{71DC6374-9DDE-EA44-A8CB-9361A8B51F6D}"/>
                  </a:ext>
                </a:extLst>
              </p:cNvPr>
              <p:cNvSpPr/>
              <p:nvPr/>
            </p:nvSpPr>
            <p:spPr>
              <a:xfrm>
                <a:off x="6923246" y="4898707"/>
                <a:ext cx="16183" cy="23717"/>
              </a:xfrm>
              <a:custGeom>
                <a:avLst/>
                <a:gdLst>
                  <a:gd name="connsiteX0" fmla="*/ 9520 w 16183"/>
                  <a:gd name="connsiteY0" fmla="*/ 23717 h 23717"/>
                  <a:gd name="connsiteX1" fmla="*/ 6664 w 16183"/>
                  <a:gd name="connsiteY1" fmla="*/ 23717 h 23717"/>
                  <a:gd name="connsiteX2" fmla="*/ 6664 w 16183"/>
                  <a:gd name="connsiteY2" fmla="*/ 2476 h 23717"/>
                  <a:gd name="connsiteX3" fmla="*/ 0 w 16183"/>
                  <a:gd name="connsiteY3" fmla="*/ 2476 h 23717"/>
                  <a:gd name="connsiteX4" fmla="*/ 0 w 16183"/>
                  <a:gd name="connsiteY4" fmla="*/ 0 h 23717"/>
                  <a:gd name="connsiteX5" fmla="*/ 16183 w 16183"/>
                  <a:gd name="connsiteY5" fmla="*/ 0 h 23717"/>
                  <a:gd name="connsiteX6" fmla="*/ 16183 w 16183"/>
                  <a:gd name="connsiteY6" fmla="*/ 2476 h 23717"/>
                  <a:gd name="connsiteX7" fmla="*/ 9520 w 16183"/>
                  <a:gd name="connsiteY7" fmla="*/ 2476 h 23717"/>
                  <a:gd name="connsiteX8" fmla="*/ 9520 w 16183"/>
                  <a:gd name="connsiteY8" fmla="*/ 23717 h 23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183" h="23717">
                    <a:moveTo>
                      <a:pt x="9520" y="23717"/>
                    </a:moveTo>
                    <a:lnTo>
                      <a:pt x="6664" y="23717"/>
                    </a:lnTo>
                    <a:lnTo>
                      <a:pt x="6664" y="2476"/>
                    </a:lnTo>
                    <a:lnTo>
                      <a:pt x="0" y="2476"/>
                    </a:lnTo>
                    <a:lnTo>
                      <a:pt x="0" y="0"/>
                    </a:lnTo>
                    <a:lnTo>
                      <a:pt x="16183" y="0"/>
                    </a:lnTo>
                    <a:lnTo>
                      <a:pt x="16183" y="2476"/>
                    </a:lnTo>
                    <a:lnTo>
                      <a:pt x="9520" y="2476"/>
                    </a:lnTo>
                    <a:lnTo>
                      <a:pt x="9520" y="23717"/>
                    </a:lnTo>
                    <a:close/>
                  </a:path>
                </a:pathLst>
              </a:custGeom>
              <a:solidFill>
                <a:srgbClr val="231F20"/>
              </a:solidFill>
              <a:ln w="9509" cap="flat">
                <a:noFill/>
                <a:prstDash val="solid"/>
                <a:miter/>
              </a:ln>
            </p:spPr>
            <p:txBody>
              <a:bodyPr rtlCol="0" anchor="ctr"/>
              <a:lstStyle/>
              <a:p>
                <a:endParaRPr lang="en-US"/>
              </a:p>
            </p:txBody>
          </p:sp>
          <p:sp>
            <p:nvSpPr>
              <p:cNvPr id="355" name="Freeform 354">
                <a:extLst>
                  <a:ext uri="{FF2B5EF4-FFF2-40B4-BE49-F238E27FC236}">
                    <a16:creationId xmlns:a16="http://schemas.microsoft.com/office/drawing/2014/main" id="{AE301515-DCD2-A840-9CE5-673EA0B00493}"/>
                  </a:ext>
                </a:extLst>
              </p:cNvPr>
              <p:cNvSpPr/>
              <p:nvPr/>
            </p:nvSpPr>
            <p:spPr>
              <a:xfrm>
                <a:off x="6941428" y="4898802"/>
                <a:ext cx="13803" cy="23812"/>
              </a:xfrm>
              <a:custGeom>
                <a:avLst/>
                <a:gdLst>
                  <a:gd name="connsiteX0" fmla="*/ 0 w 13803"/>
                  <a:gd name="connsiteY0" fmla="*/ 0 h 23812"/>
                  <a:gd name="connsiteX1" fmla="*/ 2570 w 13803"/>
                  <a:gd name="connsiteY1" fmla="*/ 0 h 23812"/>
                  <a:gd name="connsiteX2" fmla="*/ 2570 w 13803"/>
                  <a:gd name="connsiteY2" fmla="*/ 9239 h 23812"/>
                  <a:gd name="connsiteX3" fmla="*/ 8092 w 13803"/>
                  <a:gd name="connsiteY3" fmla="*/ 5620 h 23812"/>
                  <a:gd name="connsiteX4" fmla="*/ 13803 w 13803"/>
                  <a:gd name="connsiteY4" fmla="*/ 12573 h 23812"/>
                  <a:gd name="connsiteX5" fmla="*/ 13803 w 13803"/>
                  <a:gd name="connsiteY5" fmla="*/ 23717 h 23812"/>
                  <a:gd name="connsiteX6" fmla="*/ 11233 w 13803"/>
                  <a:gd name="connsiteY6" fmla="*/ 23717 h 23812"/>
                  <a:gd name="connsiteX7" fmla="*/ 11233 w 13803"/>
                  <a:gd name="connsiteY7" fmla="*/ 12383 h 23812"/>
                  <a:gd name="connsiteX8" fmla="*/ 7616 w 13803"/>
                  <a:gd name="connsiteY8" fmla="*/ 7906 h 23812"/>
                  <a:gd name="connsiteX9" fmla="*/ 2570 w 13803"/>
                  <a:gd name="connsiteY9" fmla="*/ 14097 h 23812"/>
                  <a:gd name="connsiteX10" fmla="*/ 2570 w 13803"/>
                  <a:gd name="connsiteY10" fmla="*/ 23813 h 23812"/>
                  <a:gd name="connsiteX11" fmla="*/ 0 w 13803"/>
                  <a:gd name="connsiteY11" fmla="*/ 23813 h 23812"/>
                  <a:gd name="connsiteX12" fmla="*/ 0 w 13803"/>
                  <a:gd name="connsiteY12" fmla="*/ 0 h 2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23812">
                    <a:moveTo>
                      <a:pt x="0" y="0"/>
                    </a:moveTo>
                    <a:lnTo>
                      <a:pt x="2570" y="0"/>
                    </a:lnTo>
                    <a:lnTo>
                      <a:pt x="2570" y="9239"/>
                    </a:lnTo>
                    <a:cubicBezTo>
                      <a:pt x="3808" y="6858"/>
                      <a:pt x="5617" y="5620"/>
                      <a:pt x="8092" y="5620"/>
                    </a:cubicBezTo>
                    <a:cubicBezTo>
                      <a:pt x="11804" y="5620"/>
                      <a:pt x="13803" y="8001"/>
                      <a:pt x="13803" y="12573"/>
                    </a:cubicBezTo>
                    <a:lnTo>
                      <a:pt x="13803" y="23717"/>
                    </a:lnTo>
                    <a:lnTo>
                      <a:pt x="11233" y="23717"/>
                    </a:lnTo>
                    <a:lnTo>
                      <a:pt x="11233" y="12383"/>
                    </a:lnTo>
                    <a:cubicBezTo>
                      <a:pt x="11233" y="9525"/>
                      <a:pt x="9900" y="7906"/>
                      <a:pt x="7616" y="7906"/>
                    </a:cubicBezTo>
                    <a:cubicBezTo>
                      <a:pt x="4855" y="7906"/>
                      <a:pt x="2570" y="10382"/>
                      <a:pt x="2570" y="14097"/>
                    </a:cubicBezTo>
                    <a:lnTo>
                      <a:pt x="2570" y="23813"/>
                    </a:lnTo>
                    <a:lnTo>
                      <a:pt x="0" y="23813"/>
                    </a:lnTo>
                    <a:lnTo>
                      <a:pt x="0" y="0"/>
                    </a:lnTo>
                    <a:close/>
                  </a:path>
                </a:pathLst>
              </a:custGeom>
              <a:solidFill>
                <a:srgbClr val="231F20"/>
              </a:solidFill>
              <a:ln w="9509" cap="flat">
                <a:noFill/>
                <a:prstDash val="solid"/>
                <a:miter/>
              </a:ln>
            </p:spPr>
            <p:txBody>
              <a:bodyPr rtlCol="0" anchor="ctr"/>
              <a:lstStyle/>
              <a:p>
                <a:endParaRPr lang="en-US"/>
              </a:p>
            </p:txBody>
          </p:sp>
          <p:sp>
            <p:nvSpPr>
              <p:cNvPr id="357" name="Freeform 356">
                <a:extLst>
                  <a:ext uri="{FF2B5EF4-FFF2-40B4-BE49-F238E27FC236}">
                    <a16:creationId xmlns:a16="http://schemas.microsoft.com/office/drawing/2014/main" id="{D6B1FADA-56FB-F147-9066-A582ED436904}"/>
                  </a:ext>
                </a:extLst>
              </p:cNvPr>
              <p:cNvSpPr/>
              <p:nvPr/>
            </p:nvSpPr>
            <p:spPr>
              <a:xfrm>
                <a:off x="6959896" y="4898802"/>
                <a:ext cx="2570" cy="23621"/>
              </a:xfrm>
              <a:custGeom>
                <a:avLst/>
                <a:gdLst>
                  <a:gd name="connsiteX0" fmla="*/ 0 w 2570"/>
                  <a:gd name="connsiteY0" fmla="*/ 0 h 23621"/>
                  <a:gd name="connsiteX1" fmla="*/ 2570 w 2570"/>
                  <a:gd name="connsiteY1" fmla="*/ 0 h 23621"/>
                  <a:gd name="connsiteX2" fmla="*/ 2570 w 2570"/>
                  <a:gd name="connsiteY2" fmla="*/ 2572 h 23621"/>
                  <a:gd name="connsiteX3" fmla="*/ 0 w 2570"/>
                  <a:gd name="connsiteY3" fmla="*/ 2572 h 23621"/>
                  <a:gd name="connsiteX4" fmla="*/ 0 w 2570"/>
                  <a:gd name="connsiteY4" fmla="*/ 0 h 23621"/>
                  <a:gd name="connsiteX5" fmla="*/ 0 w 2570"/>
                  <a:gd name="connsiteY5" fmla="*/ 6096 h 23621"/>
                  <a:gd name="connsiteX6" fmla="*/ 2570 w 2570"/>
                  <a:gd name="connsiteY6" fmla="*/ 6096 h 23621"/>
                  <a:gd name="connsiteX7" fmla="*/ 2570 w 2570"/>
                  <a:gd name="connsiteY7" fmla="*/ 23622 h 23621"/>
                  <a:gd name="connsiteX8" fmla="*/ 0 w 2570"/>
                  <a:gd name="connsiteY8" fmla="*/ 23622 h 23621"/>
                  <a:gd name="connsiteX9" fmla="*/ 0 w 2570"/>
                  <a:gd name="connsiteY9" fmla="*/ 6096 h 23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0" h="23621">
                    <a:moveTo>
                      <a:pt x="0" y="0"/>
                    </a:moveTo>
                    <a:lnTo>
                      <a:pt x="2570" y="0"/>
                    </a:lnTo>
                    <a:lnTo>
                      <a:pt x="2570" y="2572"/>
                    </a:lnTo>
                    <a:lnTo>
                      <a:pt x="0" y="2572"/>
                    </a:lnTo>
                    <a:lnTo>
                      <a:pt x="0" y="0"/>
                    </a:lnTo>
                    <a:close/>
                    <a:moveTo>
                      <a:pt x="0" y="6096"/>
                    </a:moveTo>
                    <a:lnTo>
                      <a:pt x="2570" y="6096"/>
                    </a:lnTo>
                    <a:lnTo>
                      <a:pt x="2570" y="23622"/>
                    </a:lnTo>
                    <a:lnTo>
                      <a:pt x="0" y="23622"/>
                    </a:lnTo>
                    <a:lnTo>
                      <a:pt x="0" y="6096"/>
                    </a:lnTo>
                    <a:close/>
                  </a:path>
                </a:pathLst>
              </a:custGeom>
              <a:solidFill>
                <a:srgbClr val="231F20"/>
              </a:solidFill>
              <a:ln w="9509" cap="flat">
                <a:noFill/>
                <a:prstDash val="solid"/>
                <a:miter/>
              </a:ln>
            </p:spPr>
            <p:txBody>
              <a:bodyPr rtlCol="0" anchor="ctr"/>
              <a:lstStyle/>
              <a:p>
                <a:endParaRPr lang="en-US"/>
              </a:p>
            </p:txBody>
          </p:sp>
          <p:sp>
            <p:nvSpPr>
              <p:cNvPr id="359" name="Freeform 358">
                <a:extLst>
                  <a:ext uri="{FF2B5EF4-FFF2-40B4-BE49-F238E27FC236}">
                    <a16:creationId xmlns:a16="http://schemas.microsoft.com/office/drawing/2014/main" id="{23EB761C-2CF8-784A-BA45-9EBC3A6FC8C0}"/>
                  </a:ext>
                </a:extLst>
              </p:cNvPr>
              <p:cNvSpPr/>
              <p:nvPr/>
            </p:nvSpPr>
            <p:spPr>
              <a:xfrm>
                <a:off x="6965798" y="4904422"/>
                <a:ext cx="13993" cy="18478"/>
              </a:xfrm>
              <a:custGeom>
                <a:avLst/>
                <a:gdLst>
                  <a:gd name="connsiteX0" fmla="*/ 2189 w 13993"/>
                  <a:gd name="connsiteY0" fmla="*/ 12954 h 18478"/>
                  <a:gd name="connsiteX1" fmla="*/ 7140 w 13993"/>
                  <a:gd name="connsiteY1" fmla="*/ 16288 h 18478"/>
                  <a:gd name="connsiteX2" fmla="*/ 11138 w 13993"/>
                  <a:gd name="connsiteY2" fmla="*/ 13335 h 18478"/>
                  <a:gd name="connsiteX3" fmla="*/ 6093 w 13993"/>
                  <a:gd name="connsiteY3" fmla="*/ 10192 h 18478"/>
                  <a:gd name="connsiteX4" fmla="*/ 476 w 13993"/>
                  <a:gd name="connsiteY4" fmla="*/ 5239 h 18478"/>
                  <a:gd name="connsiteX5" fmla="*/ 6759 w 13993"/>
                  <a:gd name="connsiteY5" fmla="*/ 0 h 18478"/>
                  <a:gd name="connsiteX6" fmla="*/ 13137 w 13993"/>
                  <a:gd name="connsiteY6" fmla="*/ 4477 h 18478"/>
                  <a:gd name="connsiteX7" fmla="*/ 10757 w 13993"/>
                  <a:gd name="connsiteY7" fmla="*/ 4953 h 18478"/>
                  <a:gd name="connsiteX8" fmla="*/ 6759 w 13993"/>
                  <a:gd name="connsiteY8" fmla="*/ 2191 h 18478"/>
                  <a:gd name="connsiteX9" fmla="*/ 3237 w 13993"/>
                  <a:gd name="connsiteY9" fmla="*/ 4953 h 18478"/>
                  <a:gd name="connsiteX10" fmla="*/ 8568 w 13993"/>
                  <a:gd name="connsiteY10" fmla="*/ 8001 h 18478"/>
                  <a:gd name="connsiteX11" fmla="*/ 13994 w 13993"/>
                  <a:gd name="connsiteY11" fmla="*/ 13049 h 18478"/>
                  <a:gd name="connsiteX12" fmla="*/ 7330 w 13993"/>
                  <a:gd name="connsiteY12" fmla="*/ 18479 h 18478"/>
                  <a:gd name="connsiteX13" fmla="*/ 0 w 13993"/>
                  <a:gd name="connsiteY13" fmla="*/ 13430 h 18478"/>
                  <a:gd name="connsiteX14" fmla="*/ 2189 w 13993"/>
                  <a:gd name="connsiteY14" fmla="*/ 12954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993" h="18478">
                    <a:moveTo>
                      <a:pt x="2189" y="12954"/>
                    </a:moveTo>
                    <a:cubicBezTo>
                      <a:pt x="2951" y="15145"/>
                      <a:pt x="4760" y="16288"/>
                      <a:pt x="7140" y="16288"/>
                    </a:cubicBezTo>
                    <a:cubicBezTo>
                      <a:pt x="9615" y="16288"/>
                      <a:pt x="11138" y="15050"/>
                      <a:pt x="11138" y="13335"/>
                    </a:cubicBezTo>
                    <a:cubicBezTo>
                      <a:pt x="11138" y="11144"/>
                      <a:pt x="9329" y="10954"/>
                      <a:pt x="6093" y="10192"/>
                    </a:cubicBezTo>
                    <a:cubicBezTo>
                      <a:pt x="2285" y="9239"/>
                      <a:pt x="476" y="8096"/>
                      <a:pt x="476" y="5239"/>
                    </a:cubicBezTo>
                    <a:cubicBezTo>
                      <a:pt x="476" y="2286"/>
                      <a:pt x="2951" y="0"/>
                      <a:pt x="6759" y="0"/>
                    </a:cubicBezTo>
                    <a:cubicBezTo>
                      <a:pt x="9996" y="0"/>
                      <a:pt x="12280" y="1619"/>
                      <a:pt x="13137" y="4477"/>
                    </a:cubicBezTo>
                    <a:lnTo>
                      <a:pt x="10757" y="4953"/>
                    </a:lnTo>
                    <a:cubicBezTo>
                      <a:pt x="10186" y="3143"/>
                      <a:pt x="8853" y="2191"/>
                      <a:pt x="6759" y="2191"/>
                    </a:cubicBezTo>
                    <a:cubicBezTo>
                      <a:pt x="4569" y="2191"/>
                      <a:pt x="3237" y="3334"/>
                      <a:pt x="3237" y="4953"/>
                    </a:cubicBezTo>
                    <a:cubicBezTo>
                      <a:pt x="3237" y="7144"/>
                      <a:pt x="5236" y="7144"/>
                      <a:pt x="8568" y="8001"/>
                    </a:cubicBezTo>
                    <a:cubicBezTo>
                      <a:pt x="12185" y="8954"/>
                      <a:pt x="13994" y="10287"/>
                      <a:pt x="13994" y="13049"/>
                    </a:cubicBezTo>
                    <a:cubicBezTo>
                      <a:pt x="13994" y="16193"/>
                      <a:pt x="11328" y="18479"/>
                      <a:pt x="7330" y="18479"/>
                    </a:cubicBezTo>
                    <a:cubicBezTo>
                      <a:pt x="3427" y="18479"/>
                      <a:pt x="762" y="16574"/>
                      <a:pt x="0" y="13430"/>
                    </a:cubicBezTo>
                    <a:lnTo>
                      <a:pt x="2189" y="12954"/>
                    </a:lnTo>
                    <a:close/>
                  </a:path>
                </a:pathLst>
              </a:custGeom>
              <a:solidFill>
                <a:srgbClr val="231F20"/>
              </a:solidFill>
              <a:ln w="9509" cap="flat">
                <a:noFill/>
                <a:prstDash val="solid"/>
                <a:miter/>
              </a:ln>
            </p:spPr>
            <p:txBody>
              <a:bodyPr rtlCol="0" anchor="ctr"/>
              <a:lstStyle/>
              <a:p>
                <a:endParaRPr lang="en-US"/>
              </a:p>
            </p:txBody>
          </p:sp>
          <p:sp>
            <p:nvSpPr>
              <p:cNvPr id="361" name="Freeform 360">
                <a:extLst>
                  <a:ext uri="{FF2B5EF4-FFF2-40B4-BE49-F238E27FC236}">
                    <a16:creationId xmlns:a16="http://schemas.microsoft.com/office/drawing/2014/main" id="{095DE0E4-5393-9C47-820C-C3A2282824CA}"/>
                  </a:ext>
                </a:extLst>
              </p:cNvPr>
              <p:cNvSpPr/>
              <p:nvPr/>
            </p:nvSpPr>
            <p:spPr>
              <a:xfrm>
                <a:off x="7000069" y="4904422"/>
                <a:ext cx="14565" cy="24098"/>
              </a:xfrm>
              <a:custGeom>
                <a:avLst/>
                <a:gdLst>
                  <a:gd name="connsiteX0" fmla="*/ 0 w 14565"/>
                  <a:gd name="connsiteY0" fmla="*/ 476 h 24098"/>
                  <a:gd name="connsiteX1" fmla="*/ 2380 w 14565"/>
                  <a:gd name="connsiteY1" fmla="*/ 476 h 24098"/>
                  <a:gd name="connsiteX2" fmla="*/ 2380 w 14565"/>
                  <a:gd name="connsiteY2" fmla="*/ 3905 h 24098"/>
                  <a:gd name="connsiteX3" fmla="*/ 7806 w 14565"/>
                  <a:gd name="connsiteY3" fmla="*/ 0 h 24098"/>
                  <a:gd name="connsiteX4" fmla="*/ 14565 w 14565"/>
                  <a:gd name="connsiteY4" fmla="*/ 9144 h 24098"/>
                  <a:gd name="connsiteX5" fmla="*/ 7616 w 14565"/>
                  <a:gd name="connsiteY5" fmla="*/ 18383 h 24098"/>
                  <a:gd name="connsiteX6" fmla="*/ 2570 w 14565"/>
                  <a:gd name="connsiteY6" fmla="*/ 15240 h 24098"/>
                  <a:gd name="connsiteX7" fmla="*/ 2570 w 14565"/>
                  <a:gd name="connsiteY7" fmla="*/ 24098 h 24098"/>
                  <a:gd name="connsiteX8" fmla="*/ 0 w 14565"/>
                  <a:gd name="connsiteY8" fmla="*/ 24098 h 24098"/>
                  <a:gd name="connsiteX9" fmla="*/ 0 w 14565"/>
                  <a:gd name="connsiteY9" fmla="*/ 476 h 24098"/>
                  <a:gd name="connsiteX10" fmla="*/ 7045 w 14565"/>
                  <a:gd name="connsiteY10" fmla="*/ 16097 h 24098"/>
                  <a:gd name="connsiteX11" fmla="*/ 11709 w 14565"/>
                  <a:gd name="connsiteY11" fmla="*/ 9144 h 24098"/>
                  <a:gd name="connsiteX12" fmla="*/ 7140 w 14565"/>
                  <a:gd name="connsiteY12" fmla="*/ 2286 h 24098"/>
                  <a:gd name="connsiteX13" fmla="*/ 2570 w 14565"/>
                  <a:gd name="connsiteY13" fmla="*/ 7715 h 24098"/>
                  <a:gd name="connsiteX14" fmla="*/ 2570 w 14565"/>
                  <a:gd name="connsiteY14" fmla="*/ 10668 h 24098"/>
                  <a:gd name="connsiteX15" fmla="*/ 7045 w 14565"/>
                  <a:gd name="connsiteY15" fmla="*/ 16097 h 24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98">
                    <a:moveTo>
                      <a:pt x="0" y="476"/>
                    </a:moveTo>
                    <a:lnTo>
                      <a:pt x="2380" y="476"/>
                    </a:lnTo>
                    <a:lnTo>
                      <a:pt x="2380" y="3905"/>
                    </a:lnTo>
                    <a:cubicBezTo>
                      <a:pt x="3618" y="1333"/>
                      <a:pt x="5426" y="0"/>
                      <a:pt x="7806" y="0"/>
                    </a:cubicBezTo>
                    <a:cubicBezTo>
                      <a:pt x="11614" y="0"/>
                      <a:pt x="14565" y="3524"/>
                      <a:pt x="14565" y="9144"/>
                    </a:cubicBezTo>
                    <a:cubicBezTo>
                      <a:pt x="14565" y="14859"/>
                      <a:pt x="11519" y="18383"/>
                      <a:pt x="7616" y="18383"/>
                    </a:cubicBezTo>
                    <a:cubicBezTo>
                      <a:pt x="5617" y="18383"/>
                      <a:pt x="3713" y="17336"/>
                      <a:pt x="2570" y="15240"/>
                    </a:cubicBezTo>
                    <a:lnTo>
                      <a:pt x="2570" y="24098"/>
                    </a:lnTo>
                    <a:lnTo>
                      <a:pt x="0" y="24098"/>
                    </a:lnTo>
                    <a:lnTo>
                      <a:pt x="0" y="476"/>
                    </a:lnTo>
                    <a:close/>
                    <a:moveTo>
                      <a:pt x="7045" y="16097"/>
                    </a:moveTo>
                    <a:cubicBezTo>
                      <a:pt x="9901" y="16097"/>
                      <a:pt x="11709" y="13621"/>
                      <a:pt x="11709" y="9144"/>
                    </a:cubicBezTo>
                    <a:cubicBezTo>
                      <a:pt x="11709" y="4763"/>
                      <a:pt x="9901" y="2286"/>
                      <a:pt x="7140" y="2286"/>
                    </a:cubicBezTo>
                    <a:cubicBezTo>
                      <a:pt x="4665" y="2286"/>
                      <a:pt x="2570" y="4477"/>
                      <a:pt x="2570" y="7715"/>
                    </a:cubicBezTo>
                    <a:lnTo>
                      <a:pt x="2570" y="10668"/>
                    </a:lnTo>
                    <a:cubicBezTo>
                      <a:pt x="2570" y="14097"/>
                      <a:pt x="4474" y="16097"/>
                      <a:pt x="7045" y="16097"/>
                    </a:cubicBezTo>
                    <a:close/>
                  </a:path>
                </a:pathLst>
              </a:custGeom>
              <a:solidFill>
                <a:srgbClr val="231F20"/>
              </a:solidFill>
              <a:ln w="9509" cap="flat">
                <a:noFill/>
                <a:prstDash val="solid"/>
                <a:miter/>
              </a:ln>
            </p:spPr>
            <p:txBody>
              <a:bodyPr rtlCol="0" anchor="ctr"/>
              <a:lstStyle/>
              <a:p>
                <a:endParaRPr lang="en-US"/>
              </a:p>
            </p:txBody>
          </p:sp>
          <p:sp>
            <p:nvSpPr>
              <p:cNvPr id="364" name="Freeform 363">
                <a:extLst>
                  <a:ext uri="{FF2B5EF4-FFF2-40B4-BE49-F238E27FC236}">
                    <a16:creationId xmlns:a16="http://schemas.microsoft.com/office/drawing/2014/main" id="{1EBDDB8A-6024-5E4F-8EAF-CED22F74692B}"/>
                  </a:ext>
                </a:extLst>
              </p:cNvPr>
              <p:cNvSpPr/>
              <p:nvPr/>
            </p:nvSpPr>
            <p:spPr>
              <a:xfrm>
                <a:off x="7018061" y="4904327"/>
                <a:ext cx="8662" cy="18192"/>
              </a:xfrm>
              <a:custGeom>
                <a:avLst/>
                <a:gdLst>
                  <a:gd name="connsiteX0" fmla="*/ 95 w 8662"/>
                  <a:gd name="connsiteY0" fmla="*/ 571 h 18192"/>
                  <a:gd name="connsiteX1" fmla="*/ 2570 w 8662"/>
                  <a:gd name="connsiteY1" fmla="*/ 571 h 18192"/>
                  <a:gd name="connsiteX2" fmla="*/ 2570 w 8662"/>
                  <a:gd name="connsiteY2" fmla="*/ 4477 h 18192"/>
                  <a:gd name="connsiteX3" fmla="*/ 7711 w 8662"/>
                  <a:gd name="connsiteY3" fmla="*/ 0 h 18192"/>
                  <a:gd name="connsiteX4" fmla="*/ 8663 w 8662"/>
                  <a:gd name="connsiteY4" fmla="*/ 95 h 18192"/>
                  <a:gd name="connsiteX5" fmla="*/ 8663 w 8662"/>
                  <a:gd name="connsiteY5" fmla="*/ 2762 h 18192"/>
                  <a:gd name="connsiteX6" fmla="*/ 8187 w 8662"/>
                  <a:gd name="connsiteY6" fmla="*/ 2762 h 18192"/>
                  <a:gd name="connsiteX7" fmla="*/ 2665 w 8662"/>
                  <a:gd name="connsiteY7" fmla="*/ 9334 h 18192"/>
                  <a:gd name="connsiteX8" fmla="*/ 2665 w 8662"/>
                  <a:gd name="connsiteY8" fmla="*/ 18193 h 18192"/>
                  <a:gd name="connsiteX9" fmla="*/ 0 w 8662"/>
                  <a:gd name="connsiteY9" fmla="*/ 18193 h 18192"/>
                  <a:gd name="connsiteX10" fmla="*/ 0 w 8662"/>
                  <a:gd name="connsiteY10" fmla="*/ 571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662" h="18192">
                    <a:moveTo>
                      <a:pt x="95" y="571"/>
                    </a:moveTo>
                    <a:lnTo>
                      <a:pt x="2570" y="571"/>
                    </a:lnTo>
                    <a:lnTo>
                      <a:pt x="2570" y="4477"/>
                    </a:lnTo>
                    <a:cubicBezTo>
                      <a:pt x="3618" y="1524"/>
                      <a:pt x="5236" y="0"/>
                      <a:pt x="7711" y="0"/>
                    </a:cubicBezTo>
                    <a:cubicBezTo>
                      <a:pt x="7997" y="0"/>
                      <a:pt x="8282" y="0"/>
                      <a:pt x="8663" y="95"/>
                    </a:cubicBezTo>
                    <a:lnTo>
                      <a:pt x="8663" y="2762"/>
                    </a:lnTo>
                    <a:cubicBezTo>
                      <a:pt x="8472" y="2762"/>
                      <a:pt x="8377" y="2762"/>
                      <a:pt x="8187" y="2762"/>
                    </a:cubicBezTo>
                    <a:cubicBezTo>
                      <a:pt x="4855" y="2762"/>
                      <a:pt x="2665" y="5239"/>
                      <a:pt x="2665" y="9334"/>
                    </a:cubicBezTo>
                    <a:lnTo>
                      <a:pt x="2665" y="18193"/>
                    </a:lnTo>
                    <a:lnTo>
                      <a:pt x="0" y="18193"/>
                    </a:lnTo>
                    <a:lnTo>
                      <a:pt x="0" y="571"/>
                    </a:lnTo>
                    <a:close/>
                  </a:path>
                </a:pathLst>
              </a:custGeom>
              <a:solidFill>
                <a:srgbClr val="231F20"/>
              </a:solidFill>
              <a:ln w="9509" cap="flat">
                <a:noFill/>
                <a:prstDash val="solid"/>
                <a:miter/>
              </a:ln>
            </p:spPr>
            <p:txBody>
              <a:bodyPr rtlCol="0" anchor="ctr"/>
              <a:lstStyle/>
              <a:p>
                <a:endParaRPr lang="en-US"/>
              </a:p>
            </p:txBody>
          </p:sp>
          <p:sp>
            <p:nvSpPr>
              <p:cNvPr id="365" name="Freeform 364">
                <a:extLst>
                  <a:ext uri="{FF2B5EF4-FFF2-40B4-BE49-F238E27FC236}">
                    <a16:creationId xmlns:a16="http://schemas.microsoft.com/office/drawing/2014/main" id="{A8E8257D-66C4-0C4E-902E-EBF149771B33}"/>
                  </a:ext>
                </a:extLst>
              </p:cNvPr>
              <p:cNvSpPr/>
              <p:nvPr/>
            </p:nvSpPr>
            <p:spPr>
              <a:xfrm>
                <a:off x="7027486" y="4904422"/>
                <a:ext cx="15802" cy="18480"/>
              </a:xfrm>
              <a:custGeom>
                <a:avLst/>
                <a:gdLst>
                  <a:gd name="connsiteX0" fmla="*/ 0 w 15802"/>
                  <a:gd name="connsiteY0" fmla="*/ 9239 h 18480"/>
                  <a:gd name="connsiteX1" fmla="*/ 7901 w 15802"/>
                  <a:gd name="connsiteY1" fmla="*/ 0 h 18480"/>
                  <a:gd name="connsiteX2" fmla="*/ 15803 w 15802"/>
                  <a:gd name="connsiteY2" fmla="*/ 9239 h 18480"/>
                  <a:gd name="connsiteX3" fmla="*/ 7901 w 15802"/>
                  <a:gd name="connsiteY3" fmla="*/ 18479 h 18480"/>
                  <a:gd name="connsiteX4" fmla="*/ 0 w 15802"/>
                  <a:gd name="connsiteY4" fmla="*/ 9239 h 18480"/>
                  <a:gd name="connsiteX5" fmla="*/ 12947 w 15802"/>
                  <a:gd name="connsiteY5" fmla="*/ 9239 h 18480"/>
                  <a:gd name="connsiteX6" fmla="*/ 7901 w 15802"/>
                  <a:gd name="connsiteY6" fmla="*/ 2191 h 18480"/>
                  <a:gd name="connsiteX7" fmla="*/ 2856 w 15802"/>
                  <a:gd name="connsiteY7" fmla="*/ 9239 h 18480"/>
                  <a:gd name="connsiteX8" fmla="*/ 7901 w 15802"/>
                  <a:gd name="connsiteY8" fmla="*/ 16288 h 18480"/>
                  <a:gd name="connsiteX9" fmla="*/ 12947 w 15802"/>
                  <a:gd name="connsiteY9" fmla="*/ 9239 h 18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80">
                    <a:moveTo>
                      <a:pt x="0" y="9239"/>
                    </a:moveTo>
                    <a:cubicBezTo>
                      <a:pt x="0" y="3524"/>
                      <a:pt x="3237" y="0"/>
                      <a:pt x="7901" y="0"/>
                    </a:cubicBezTo>
                    <a:cubicBezTo>
                      <a:pt x="12566" y="0"/>
                      <a:pt x="15803" y="3620"/>
                      <a:pt x="15803" y="9239"/>
                    </a:cubicBezTo>
                    <a:cubicBezTo>
                      <a:pt x="15803" y="14859"/>
                      <a:pt x="12566" y="18479"/>
                      <a:pt x="7901" y="18479"/>
                    </a:cubicBezTo>
                    <a:cubicBezTo>
                      <a:pt x="3237" y="18574"/>
                      <a:pt x="0" y="14859"/>
                      <a:pt x="0" y="9239"/>
                    </a:cubicBezTo>
                    <a:close/>
                    <a:moveTo>
                      <a:pt x="12947" y="9239"/>
                    </a:moveTo>
                    <a:cubicBezTo>
                      <a:pt x="12947" y="4763"/>
                      <a:pt x="10948" y="2191"/>
                      <a:pt x="7901" y="2191"/>
                    </a:cubicBezTo>
                    <a:cubicBezTo>
                      <a:pt x="4855" y="2191"/>
                      <a:pt x="2856" y="4763"/>
                      <a:pt x="2856" y="9239"/>
                    </a:cubicBezTo>
                    <a:cubicBezTo>
                      <a:pt x="2856" y="13716"/>
                      <a:pt x="4855" y="16288"/>
                      <a:pt x="7901" y="16288"/>
                    </a:cubicBezTo>
                    <a:cubicBezTo>
                      <a:pt x="10948" y="16288"/>
                      <a:pt x="12947" y="13716"/>
                      <a:pt x="12947" y="9239"/>
                    </a:cubicBezTo>
                    <a:close/>
                  </a:path>
                </a:pathLst>
              </a:custGeom>
              <a:solidFill>
                <a:srgbClr val="231F20"/>
              </a:solidFill>
              <a:ln w="9509" cap="flat">
                <a:noFill/>
                <a:prstDash val="solid"/>
                <a:miter/>
              </a:ln>
            </p:spPr>
            <p:txBody>
              <a:bodyPr rtlCol="0" anchor="ctr"/>
              <a:lstStyle/>
              <a:p>
                <a:endParaRPr lang="en-US"/>
              </a:p>
            </p:txBody>
          </p:sp>
          <p:sp>
            <p:nvSpPr>
              <p:cNvPr id="366" name="Freeform 365">
                <a:extLst>
                  <a:ext uri="{FF2B5EF4-FFF2-40B4-BE49-F238E27FC236}">
                    <a16:creationId xmlns:a16="http://schemas.microsoft.com/office/drawing/2014/main" id="{4B7AB930-11BB-4A45-B8BE-7179488005D8}"/>
                  </a:ext>
                </a:extLst>
              </p:cNvPr>
              <p:cNvSpPr/>
              <p:nvPr/>
            </p:nvSpPr>
            <p:spPr>
              <a:xfrm>
                <a:off x="7041956" y="4898802"/>
                <a:ext cx="7425" cy="30194"/>
              </a:xfrm>
              <a:custGeom>
                <a:avLst/>
                <a:gdLst>
                  <a:gd name="connsiteX0" fmla="*/ 4855 w 7425"/>
                  <a:gd name="connsiteY0" fmla="*/ 6096 h 30194"/>
                  <a:gd name="connsiteX1" fmla="*/ 7425 w 7425"/>
                  <a:gd name="connsiteY1" fmla="*/ 6096 h 30194"/>
                  <a:gd name="connsiteX2" fmla="*/ 7425 w 7425"/>
                  <a:gd name="connsiteY2" fmla="*/ 23050 h 30194"/>
                  <a:gd name="connsiteX3" fmla="*/ 2475 w 7425"/>
                  <a:gd name="connsiteY3" fmla="*/ 30194 h 30194"/>
                  <a:gd name="connsiteX4" fmla="*/ 0 w 7425"/>
                  <a:gd name="connsiteY4" fmla="*/ 29908 h 30194"/>
                  <a:gd name="connsiteX5" fmla="*/ 0 w 7425"/>
                  <a:gd name="connsiteY5" fmla="*/ 27908 h 30194"/>
                  <a:gd name="connsiteX6" fmla="*/ 1904 w 7425"/>
                  <a:gd name="connsiteY6" fmla="*/ 28099 h 30194"/>
                  <a:gd name="connsiteX7" fmla="*/ 4760 w 7425"/>
                  <a:gd name="connsiteY7" fmla="*/ 23241 h 30194"/>
                  <a:gd name="connsiteX8" fmla="*/ 4760 w 7425"/>
                  <a:gd name="connsiteY8" fmla="*/ 6096 h 30194"/>
                  <a:gd name="connsiteX9" fmla="*/ 4855 w 7425"/>
                  <a:gd name="connsiteY9" fmla="*/ 0 h 30194"/>
                  <a:gd name="connsiteX10" fmla="*/ 7425 w 7425"/>
                  <a:gd name="connsiteY10" fmla="*/ 0 h 30194"/>
                  <a:gd name="connsiteX11" fmla="*/ 7425 w 7425"/>
                  <a:gd name="connsiteY11" fmla="*/ 2572 h 30194"/>
                  <a:gd name="connsiteX12" fmla="*/ 4855 w 7425"/>
                  <a:gd name="connsiteY12" fmla="*/ 2572 h 30194"/>
                  <a:gd name="connsiteX13" fmla="*/ 4855 w 7425"/>
                  <a:gd name="connsiteY13" fmla="*/ 0 h 30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425" h="30194">
                    <a:moveTo>
                      <a:pt x="4855" y="6096"/>
                    </a:moveTo>
                    <a:lnTo>
                      <a:pt x="7425" y="6096"/>
                    </a:lnTo>
                    <a:lnTo>
                      <a:pt x="7425" y="23050"/>
                    </a:lnTo>
                    <a:cubicBezTo>
                      <a:pt x="7425" y="28004"/>
                      <a:pt x="6378" y="30194"/>
                      <a:pt x="2475" y="30194"/>
                    </a:cubicBezTo>
                    <a:cubicBezTo>
                      <a:pt x="1809" y="30194"/>
                      <a:pt x="1047" y="30099"/>
                      <a:pt x="0" y="29908"/>
                    </a:cubicBezTo>
                    <a:lnTo>
                      <a:pt x="0" y="27908"/>
                    </a:lnTo>
                    <a:cubicBezTo>
                      <a:pt x="857" y="28004"/>
                      <a:pt x="1523" y="28099"/>
                      <a:pt x="1904" y="28099"/>
                    </a:cubicBezTo>
                    <a:cubicBezTo>
                      <a:pt x="4474" y="28099"/>
                      <a:pt x="4760" y="26575"/>
                      <a:pt x="4760" y="23241"/>
                    </a:cubicBezTo>
                    <a:lnTo>
                      <a:pt x="4760" y="6096"/>
                    </a:lnTo>
                    <a:close/>
                    <a:moveTo>
                      <a:pt x="4855" y="0"/>
                    </a:moveTo>
                    <a:lnTo>
                      <a:pt x="7425" y="0"/>
                    </a:lnTo>
                    <a:lnTo>
                      <a:pt x="7425" y="2572"/>
                    </a:lnTo>
                    <a:lnTo>
                      <a:pt x="4855" y="2572"/>
                    </a:lnTo>
                    <a:lnTo>
                      <a:pt x="4855" y="0"/>
                    </a:lnTo>
                    <a:close/>
                  </a:path>
                </a:pathLst>
              </a:custGeom>
              <a:solidFill>
                <a:srgbClr val="231F20"/>
              </a:solidFill>
              <a:ln w="9509" cap="flat">
                <a:noFill/>
                <a:prstDash val="solid"/>
                <a:miter/>
              </a:ln>
            </p:spPr>
            <p:txBody>
              <a:bodyPr rtlCol="0" anchor="ctr"/>
              <a:lstStyle/>
              <a:p>
                <a:endParaRPr lang="en-US"/>
              </a:p>
            </p:txBody>
          </p:sp>
          <p:sp>
            <p:nvSpPr>
              <p:cNvPr id="367" name="Freeform 366">
                <a:extLst>
                  <a:ext uri="{FF2B5EF4-FFF2-40B4-BE49-F238E27FC236}">
                    <a16:creationId xmlns:a16="http://schemas.microsoft.com/office/drawing/2014/main" id="{00082771-CB68-A84B-83CB-A7D98144F550}"/>
                  </a:ext>
                </a:extLst>
              </p:cNvPr>
              <p:cNvSpPr/>
              <p:nvPr/>
            </p:nvSpPr>
            <p:spPr>
              <a:xfrm>
                <a:off x="7052998" y="4904517"/>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2 w 15612"/>
                  <a:gd name="connsiteY8" fmla="*/ 12859 h 18478"/>
                  <a:gd name="connsiteX9" fmla="*/ 15327 w 15612"/>
                  <a:gd name="connsiteY9" fmla="*/ 13335 h 18478"/>
                  <a:gd name="connsiteX10" fmla="*/ 7901 w 15612"/>
                  <a:gd name="connsiteY10" fmla="*/ 18479 h 18478"/>
                  <a:gd name="connsiteX11" fmla="*/ 12756 w 15612"/>
                  <a:gd name="connsiteY11" fmla="*/ 7429 h 18478"/>
                  <a:gd name="connsiteX12" fmla="*/ 7997 w 15612"/>
                  <a:gd name="connsiteY12" fmla="*/ 2096 h 18478"/>
                  <a:gd name="connsiteX13" fmla="*/ 2856 w 15612"/>
                  <a:gd name="connsiteY13" fmla="*/ 7429 h 18478"/>
                  <a:gd name="connsiteX14" fmla="*/ 12756 w 15612"/>
                  <a:gd name="connsiteY14" fmla="*/ 742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2" y="18479"/>
                      <a:pt x="0" y="14954"/>
                      <a:pt x="0" y="9239"/>
                    </a:cubicBezTo>
                    <a:cubicBezTo>
                      <a:pt x="0" y="3619"/>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50"/>
                      <a:pt x="12852" y="12859"/>
                    </a:cubicBezTo>
                    <a:lnTo>
                      <a:pt x="15327" y="13335"/>
                    </a:lnTo>
                    <a:cubicBezTo>
                      <a:pt x="14184" y="16669"/>
                      <a:pt x="11519" y="18479"/>
                      <a:pt x="7901" y="18479"/>
                    </a:cubicBezTo>
                    <a:close/>
                    <a:moveTo>
                      <a:pt x="12756" y="7429"/>
                    </a:moveTo>
                    <a:cubicBezTo>
                      <a:pt x="12661" y="4000"/>
                      <a:pt x="10853" y="2096"/>
                      <a:pt x="7997" y="2096"/>
                    </a:cubicBezTo>
                    <a:cubicBezTo>
                      <a:pt x="5141" y="2096"/>
                      <a:pt x="3332" y="4000"/>
                      <a:pt x="2856" y="7429"/>
                    </a:cubicBezTo>
                    <a:lnTo>
                      <a:pt x="12756" y="7429"/>
                    </a:lnTo>
                    <a:close/>
                  </a:path>
                </a:pathLst>
              </a:custGeom>
              <a:solidFill>
                <a:srgbClr val="231F20"/>
              </a:solidFill>
              <a:ln w="9509" cap="flat">
                <a:noFill/>
                <a:prstDash val="solid"/>
                <a:miter/>
              </a:ln>
            </p:spPr>
            <p:txBody>
              <a:bodyPr rtlCol="0" anchor="ctr"/>
              <a:lstStyle/>
              <a:p>
                <a:endParaRPr lang="en-US"/>
              </a:p>
            </p:txBody>
          </p:sp>
          <p:sp>
            <p:nvSpPr>
              <p:cNvPr id="368" name="Freeform 367">
                <a:extLst>
                  <a:ext uri="{FF2B5EF4-FFF2-40B4-BE49-F238E27FC236}">
                    <a16:creationId xmlns:a16="http://schemas.microsoft.com/office/drawing/2014/main" id="{B13047C5-EE99-6840-8702-C549C13941E3}"/>
                  </a:ext>
                </a:extLst>
              </p:cNvPr>
              <p:cNvSpPr/>
              <p:nvPr/>
            </p:nvSpPr>
            <p:spPr>
              <a:xfrm>
                <a:off x="7070991" y="4904422"/>
                <a:ext cx="14184" cy="18478"/>
              </a:xfrm>
              <a:custGeom>
                <a:avLst/>
                <a:gdLst>
                  <a:gd name="connsiteX0" fmla="*/ 7520 w 14184"/>
                  <a:gd name="connsiteY0" fmla="*/ 2191 h 18478"/>
                  <a:gd name="connsiteX1" fmla="*/ 2761 w 14184"/>
                  <a:gd name="connsiteY1" fmla="*/ 9239 h 18478"/>
                  <a:gd name="connsiteX2" fmla="*/ 7520 w 14184"/>
                  <a:gd name="connsiteY2" fmla="*/ 16193 h 18478"/>
                  <a:gd name="connsiteX3" fmla="*/ 11804 w 14184"/>
                  <a:gd name="connsiteY3" fmla="*/ 11906 h 18478"/>
                  <a:gd name="connsiteX4" fmla="*/ 14184 w 14184"/>
                  <a:gd name="connsiteY4" fmla="*/ 12383 h 18478"/>
                  <a:gd name="connsiteX5" fmla="*/ 7425 w 14184"/>
                  <a:gd name="connsiteY5" fmla="*/ 18479 h 18478"/>
                  <a:gd name="connsiteX6" fmla="*/ 0 w 14184"/>
                  <a:gd name="connsiteY6" fmla="*/ 9239 h 18478"/>
                  <a:gd name="connsiteX7" fmla="*/ 7901 w 14184"/>
                  <a:gd name="connsiteY7" fmla="*/ 0 h 18478"/>
                  <a:gd name="connsiteX8" fmla="*/ 14184 w 14184"/>
                  <a:gd name="connsiteY8" fmla="*/ 6287 h 18478"/>
                  <a:gd name="connsiteX9" fmla="*/ 11709 w 14184"/>
                  <a:gd name="connsiteY9" fmla="*/ 6668 h 18478"/>
                  <a:gd name="connsiteX10" fmla="*/ 7520 w 14184"/>
                  <a:gd name="connsiteY10" fmla="*/ 2191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184" h="18478">
                    <a:moveTo>
                      <a:pt x="7520" y="2191"/>
                    </a:moveTo>
                    <a:cubicBezTo>
                      <a:pt x="4760" y="2191"/>
                      <a:pt x="2761" y="4763"/>
                      <a:pt x="2761" y="9239"/>
                    </a:cubicBezTo>
                    <a:cubicBezTo>
                      <a:pt x="2761" y="13621"/>
                      <a:pt x="4665" y="16193"/>
                      <a:pt x="7520" y="16193"/>
                    </a:cubicBezTo>
                    <a:cubicBezTo>
                      <a:pt x="9615" y="16193"/>
                      <a:pt x="11233" y="14669"/>
                      <a:pt x="11804" y="11906"/>
                    </a:cubicBezTo>
                    <a:lnTo>
                      <a:pt x="14184" y="12383"/>
                    </a:lnTo>
                    <a:cubicBezTo>
                      <a:pt x="13518" y="16288"/>
                      <a:pt x="11043" y="18479"/>
                      <a:pt x="7425" y="18479"/>
                    </a:cubicBezTo>
                    <a:cubicBezTo>
                      <a:pt x="3046" y="18479"/>
                      <a:pt x="0" y="14954"/>
                      <a:pt x="0" y="9239"/>
                    </a:cubicBezTo>
                    <a:cubicBezTo>
                      <a:pt x="0" y="3620"/>
                      <a:pt x="3237" y="0"/>
                      <a:pt x="7901" y="0"/>
                    </a:cubicBezTo>
                    <a:cubicBezTo>
                      <a:pt x="11233" y="0"/>
                      <a:pt x="13613" y="2286"/>
                      <a:pt x="14184" y="6287"/>
                    </a:cubicBezTo>
                    <a:lnTo>
                      <a:pt x="11709" y="6668"/>
                    </a:lnTo>
                    <a:cubicBezTo>
                      <a:pt x="11233" y="3810"/>
                      <a:pt x="9520" y="2191"/>
                      <a:pt x="7520" y="2191"/>
                    </a:cubicBezTo>
                    <a:close/>
                  </a:path>
                </a:pathLst>
              </a:custGeom>
              <a:solidFill>
                <a:srgbClr val="231F20"/>
              </a:solidFill>
              <a:ln w="9509" cap="flat">
                <a:noFill/>
                <a:prstDash val="solid"/>
                <a:miter/>
              </a:ln>
            </p:spPr>
            <p:txBody>
              <a:bodyPr rtlCol="0" anchor="ctr"/>
              <a:lstStyle/>
              <a:p>
                <a:endParaRPr lang="en-US"/>
              </a:p>
            </p:txBody>
          </p:sp>
          <p:sp>
            <p:nvSpPr>
              <p:cNvPr id="369" name="Freeform 368">
                <a:extLst>
                  <a:ext uri="{FF2B5EF4-FFF2-40B4-BE49-F238E27FC236}">
                    <a16:creationId xmlns:a16="http://schemas.microsoft.com/office/drawing/2014/main" id="{EA36435B-464F-664B-AC0B-8E56D0BDD9AE}"/>
                  </a:ext>
                </a:extLst>
              </p:cNvPr>
              <p:cNvSpPr/>
              <p:nvPr/>
            </p:nvSpPr>
            <p:spPr>
              <a:xfrm>
                <a:off x="7086222" y="4900421"/>
                <a:ext cx="10471" cy="22479"/>
              </a:xfrm>
              <a:custGeom>
                <a:avLst/>
                <a:gdLst>
                  <a:gd name="connsiteX0" fmla="*/ 3046 w 10471"/>
                  <a:gd name="connsiteY0" fmla="*/ 6382 h 22479"/>
                  <a:gd name="connsiteX1" fmla="*/ 0 w 10471"/>
                  <a:gd name="connsiteY1" fmla="*/ 6382 h 22479"/>
                  <a:gd name="connsiteX2" fmla="*/ 0 w 10471"/>
                  <a:gd name="connsiteY2" fmla="*/ 4477 h 22479"/>
                  <a:gd name="connsiteX3" fmla="*/ 3046 w 10471"/>
                  <a:gd name="connsiteY3" fmla="*/ 4477 h 22479"/>
                  <a:gd name="connsiteX4" fmla="*/ 3046 w 10471"/>
                  <a:gd name="connsiteY4" fmla="*/ 286 h 22479"/>
                  <a:gd name="connsiteX5" fmla="*/ 5712 w 10471"/>
                  <a:gd name="connsiteY5" fmla="*/ 0 h 22479"/>
                  <a:gd name="connsiteX6" fmla="*/ 5712 w 10471"/>
                  <a:gd name="connsiteY6" fmla="*/ 4477 h 22479"/>
                  <a:gd name="connsiteX7" fmla="*/ 9901 w 10471"/>
                  <a:gd name="connsiteY7" fmla="*/ 4477 h 22479"/>
                  <a:gd name="connsiteX8" fmla="*/ 9901 w 10471"/>
                  <a:gd name="connsiteY8" fmla="*/ 6382 h 22479"/>
                  <a:gd name="connsiteX9" fmla="*/ 5712 w 10471"/>
                  <a:gd name="connsiteY9" fmla="*/ 6382 h 22479"/>
                  <a:gd name="connsiteX10" fmla="*/ 5712 w 10471"/>
                  <a:gd name="connsiteY10" fmla="*/ 15526 h 22479"/>
                  <a:gd name="connsiteX11" fmla="*/ 8663 w 10471"/>
                  <a:gd name="connsiteY11" fmla="*/ 20193 h 22479"/>
                  <a:gd name="connsiteX12" fmla="*/ 10472 w 10471"/>
                  <a:gd name="connsiteY12" fmla="*/ 20003 h 22479"/>
                  <a:gd name="connsiteX13" fmla="*/ 10472 w 10471"/>
                  <a:gd name="connsiteY13" fmla="*/ 22193 h 22479"/>
                  <a:gd name="connsiteX14" fmla="*/ 8282 w 10471"/>
                  <a:gd name="connsiteY14" fmla="*/ 22479 h 22479"/>
                  <a:gd name="connsiteX15" fmla="*/ 3808 w 10471"/>
                  <a:gd name="connsiteY15" fmla="*/ 20383 h 22479"/>
                  <a:gd name="connsiteX16" fmla="*/ 3046 w 10471"/>
                  <a:gd name="connsiteY16" fmla="*/ 15431 h 22479"/>
                  <a:gd name="connsiteX17" fmla="*/ 3046 w 10471"/>
                  <a:gd name="connsiteY17" fmla="*/ 6382 h 2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71" h="22479">
                    <a:moveTo>
                      <a:pt x="3046" y="6382"/>
                    </a:moveTo>
                    <a:lnTo>
                      <a:pt x="0" y="6382"/>
                    </a:lnTo>
                    <a:lnTo>
                      <a:pt x="0" y="4477"/>
                    </a:lnTo>
                    <a:lnTo>
                      <a:pt x="3046" y="4477"/>
                    </a:lnTo>
                    <a:lnTo>
                      <a:pt x="3046" y="286"/>
                    </a:lnTo>
                    <a:lnTo>
                      <a:pt x="5712" y="0"/>
                    </a:lnTo>
                    <a:lnTo>
                      <a:pt x="5712" y="4477"/>
                    </a:lnTo>
                    <a:lnTo>
                      <a:pt x="9901" y="4477"/>
                    </a:lnTo>
                    <a:lnTo>
                      <a:pt x="9901" y="6382"/>
                    </a:lnTo>
                    <a:lnTo>
                      <a:pt x="5712" y="6382"/>
                    </a:lnTo>
                    <a:lnTo>
                      <a:pt x="5712" y="15526"/>
                    </a:lnTo>
                    <a:cubicBezTo>
                      <a:pt x="5712" y="18764"/>
                      <a:pt x="5997" y="20193"/>
                      <a:pt x="8663" y="20193"/>
                    </a:cubicBezTo>
                    <a:cubicBezTo>
                      <a:pt x="9234" y="20193"/>
                      <a:pt x="9805" y="20193"/>
                      <a:pt x="10472" y="20003"/>
                    </a:cubicBezTo>
                    <a:lnTo>
                      <a:pt x="10472" y="22193"/>
                    </a:lnTo>
                    <a:cubicBezTo>
                      <a:pt x="9710" y="22384"/>
                      <a:pt x="9044" y="22479"/>
                      <a:pt x="8282" y="22479"/>
                    </a:cubicBezTo>
                    <a:cubicBezTo>
                      <a:pt x="6188" y="22479"/>
                      <a:pt x="4760" y="21908"/>
                      <a:pt x="3808" y="20383"/>
                    </a:cubicBezTo>
                    <a:cubicBezTo>
                      <a:pt x="3046" y="19336"/>
                      <a:pt x="3046" y="17717"/>
                      <a:pt x="3046" y="15431"/>
                    </a:cubicBezTo>
                    <a:lnTo>
                      <a:pt x="3046" y="6382"/>
                    </a:lnTo>
                    <a:close/>
                  </a:path>
                </a:pathLst>
              </a:custGeom>
              <a:solidFill>
                <a:srgbClr val="231F20"/>
              </a:solidFill>
              <a:ln w="9509" cap="flat">
                <a:noFill/>
                <a:prstDash val="solid"/>
                <a:miter/>
              </a:ln>
            </p:spPr>
            <p:txBody>
              <a:bodyPr rtlCol="0" anchor="ctr"/>
              <a:lstStyle/>
              <a:p>
                <a:endParaRPr lang="en-US"/>
              </a:p>
            </p:txBody>
          </p:sp>
          <p:sp>
            <p:nvSpPr>
              <p:cNvPr id="370" name="Freeform 369">
                <a:extLst>
                  <a:ext uri="{FF2B5EF4-FFF2-40B4-BE49-F238E27FC236}">
                    <a16:creationId xmlns:a16="http://schemas.microsoft.com/office/drawing/2014/main" id="{F9970F17-CB54-9542-8F1E-9E97FD5D49C4}"/>
                  </a:ext>
                </a:extLst>
              </p:cNvPr>
              <p:cNvSpPr/>
              <p:nvPr/>
            </p:nvSpPr>
            <p:spPr>
              <a:xfrm>
                <a:off x="7116304" y="4898802"/>
                <a:ext cx="13803" cy="23812"/>
              </a:xfrm>
              <a:custGeom>
                <a:avLst/>
                <a:gdLst>
                  <a:gd name="connsiteX0" fmla="*/ 0 w 13803"/>
                  <a:gd name="connsiteY0" fmla="*/ 0 h 23812"/>
                  <a:gd name="connsiteX1" fmla="*/ 2570 w 13803"/>
                  <a:gd name="connsiteY1" fmla="*/ 0 h 23812"/>
                  <a:gd name="connsiteX2" fmla="*/ 2570 w 13803"/>
                  <a:gd name="connsiteY2" fmla="*/ 9239 h 23812"/>
                  <a:gd name="connsiteX3" fmla="*/ 8092 w 13803"/>
                  <a:gd name="connsiteY3" fmla="*/ 5620 h 23812"/>
                  <a:gd name="connsiteX4" fmla="*/ 13803 w 13803"/>
                  <a:gd name="connsiteY4" fmla="*/ 12573 h 23812"/>
                  <a:gd name="connsiteX5" fmla="*/ 13803 w 13803"/>
                  <a:gd name="connsiteY5" fmla="*/ 23717 h 23812"/>
                  <a:gd name="connsiteX6" fmla="*/ 11233 w 13803"/>
                  <a:gd name="connsiteY6" fmla="*/ 23717 h 23812"/>
                  <a:gd name="connsiteX7" fmla="*/ 11233 w 13803"/>
                  <a:gd name="connsiteY7" fmla="*/ 12383 h 23812"/>
                  <a:gd name="connsiteX8" fmla="*/ 7616 w 13803"/>
                  <a:gd name="connsiteY8" fmla="*/ 7906 h 23812"/>
                  <a:gd name="connsiteX9" fmla="*/ 2570 w 13803"/>
                  <a:gd name="connsiteY9" fmla="*/ 14097 h 23812"/>
                  <a:gd name="connsiteX10" fmla="*/ 2570 w 13803"/>
                  <a:gd name="connsiteY10" fmla="*/ 23813 h 23812"/>
                  <a:gd name="connsiteX11" fmla="*/ 0 w 13803"/>
                  <a:gd name="connsiteY11" fmla="*/ 23813 h 23812"/>
                  <a:gd name="connsiteX12" fmla="*/ 0 w 13803"/>
                  <a:gd name="connsiteY12" fmla="*/ 0 h 2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23812">
                    <a:moveTo>
                      <a:pt x="0" y="0"/>
                    </a:moveTo>
                    <a:lnTo>
                      <a:pt x="2570" y="0"/>
                    </a:lnTo>
                    <a:lnTo>
                      <a:pt x="2570" y="9239"/>
                    </a:lnTo>
                    <a:cubicBezTo>
                      <a:pt x="3808" y="6858"/>
                      <a:pt x="5617" y="5620"/>
                      <a:pt x="8092" y="5620"/>
                    </a:cubicBezTo>
                    <a:cubicBezTo>
                      <a:pt x="11804" y="5620"/>
                      <a:pt x="13803" y="8001"/>
                      <a:pt x="13803" y="12573"/>
                    </a:cubicBezTo>
                    <a:lnTo>
                      <a:pt x="13803" y="23717"/>
                    </a:lnTo>
                    <a:lnTo>
                      <a:pt x="11233" y="23717"/>
                    </a:lnTo>
                    <a:lnTo>
                      <a:pt x="11233" y="12383"/>
                    </a:lnTo>
                    <a:cubicBezTo>
                      <a:pt x="11233" y="9525"/>
                      <a:pt x="9900" y="7906"/>
                      <a:pt x="7616" y="7906"/>
                    </a:cubicBezTo>
                    <a:cubicBezTo>
                      <a:pt x="4855" y="7906"/>
                      <a:pt x="2570" y="10382"/>
                      <a:pt x="2570" y="14097"/>
                    </a:cubicBezTo>
                    <a:lnTo>
                      <a:pt x="2570" y="23813"/>
                    </a:lnTo>
                    <a:lnTo>
                      <a:pt x="0" y="23813"/>
                    </a:lnTo>
                    <a:lnTo>
                      <a:pt x="0" y="0"/>
                    </a:lnTo>
                    <a:close/>
                  </a:path>
                </a:pathLst>
              </a:custGeom>
              <a:solidFill>
                <a:srgbClr val="231F20"/>
              </a:solidFill>
              <a:ln w="9509" cap="flat">
                <a:noFill/>
                <a:prstDash val="solid"/>
                <a:miter/>
              </a:ln>
            </p:spPr>
            <p:txBody>
              <a:bodyPr rtlCol="0" anchor="ctr"/>
              <a:lstStyle/>
              <a:p>
                <a:endParaRPr lang="en-US"/>
              </a:p>
            </p:txBody>
          </p:sp>
          <p:sp>
            <p:nvSpPr>
              <p:cNvPr id="371" name="Freeform 370">
                <a:extLst>
                  <a:ext uri="{FF2B5EF4-FFF2-40B4-BE49-F238E27FC236}">
                    <a16:creationId xmlns:a16="http://schemas.microsoft.com/office/drawing/2014/main" id="{610CBFE4-DA94-5046-93B9-0D2E0D7680A5}"/>
                  </a:ext>
                </a:extLst>
              </p:cNvPr>
              <p:cNvSpPr/>
              <p:nvPr/>
            </p:nvSpPr>
            <p:spPr>
              <a:xfrm>
                <a:off x="7133440" y="4904517"/>
                <a:ext cx="15136" cy="18383"/>
              </a:xfrm>
              <a:custGeom>
                <a:avLst/>
                <a:gdLst>
                  <a:gd name="connsiteX0" fmla="*/ 11995 w 15136"/>
                  <a:gd name="connsiteY0" fmla="*/ 14668 h 18383"/>
                  <a:gd name="connsiteX1" fmla="*/ 5997 w 15136"/>
                  <a:gd name="connsiteY1" fmla="*/ 18383 h 18383"/>
                  <a:gd name="connsiteX2" fmla="*/ 0 w 15136"/>
                  <a:gd name="connsiteY2" fmla="*/ 13049 h 18383"/>
                  <a:gd name="connsiteX3" fmla="*/ 10567 w 15136"/>
                  <a:gd name="connsiteY3" fmla="*/ 7048 h 18383"/>
                  <a:gd name="connsiteX4" fmla="*/ 12090 w 15136"/>
                  <a:gd name="connsiteY4" fmla="*/ 7048 h 18383"/>
                  <a:gd name="connsiteX5" fmla="*/ 12090 w 15136"/>
                  <a:gd name="connsiteY5" fmla="*/ 6001 h 18383"/>
                  <a:gd name="connsiteX6" fmla="*/ 7711 w 15136"/>
                  <a:gd name="connsiteY6" fmla="*/ 2096 h 18383"/>
                  <a:gd name="connsiteX7" fmla="*/ 3046 w 15136"/>
                  <a:gd name="connsiteY7" fmla="*/ 5143 h 18383"/>
                  <a:gd name="connsiteX8" fmla="*/ 571 w 15136"/>
                  <a:gd name="connsiteY8" fmla="*/ 4763 h 18383"/>
                  <a:gd name="connsiteX9" fmla="*/ 8187 w 15136"/>
                  <a:gd name="connsiteY9" fmla="*/ 0 h 18383"/>
                  <a:gd name="connsiteX10" fmla="*/ 14660 w 15136"/>
                  <a:gd name="connsiteY10" fmla="*/ 6953 h 18383"/>
                  <a:gd name="connsiteX11" fmla="*/ 14660 w 15136"/>
                  <a:gd name="connsiteY11" fmla="*/ 14478 h 18383"/>
                  <a:gd name="connsiteX12" fmla="*/ 15136 w 15136"/>
                  <a:gd name="connsiteY12" fmla="*/ 18097 h 18383"/>
                  <a:gd name="connsiteX13" fmla="*/ 12471 w 15136"/>
                  <a:gd name="connsiteY13" fmla="*/ 18097 h 18383"/>
                  <a:gd name="connsiteX14" fmla="*/ 11995 w 15136"/>
                  <a:gd name="connsiteY14" fmla="*/ 14668 h 18383"/>
                  <a:gd name="connsiteX15" fmla="*/ 9996 w 15136"/>
                  <a:gd name="connsiteY15" fmla="*/ 9049 h 18383"/>
                  <a:gd name="connsiteX16" fmla="*/ 2856 w 15136"/>
                  <a:gd name="connsiteY16" fmla="*/ 13049 h 18383"/>
                  <a:gd name="connsiteX17" fmla="*/ 6473 w 15136"/>
                  <a:gd name="connsiteY17" fmla="*/ 16192 h 18383"/>
                  <a:gd name="connsiteX18" fmla="*/ 11995 w 15136"/>
                  <a:gd name="connsiteY18" fmla="*/ 10001 h 18383"/>
                  <a:gd name="connsiteX19" fmla="*/ 11995 w 15136"/>
                  <a:gd name="connsiteY19" fmla="*/ 9049 h 18383"/>
                  <a:gd name="connsiteX20" fmla="*/ 9996 w 15136"/>
                  <a:gd name="connsiteY20" fmla="*/ 9049 h 18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136" h="18383">
                    <a:moveTo>
                      <a:pt x="11995" y="14668"/>
                    </a:moveTo>
                    <a:cubicBezTo>
                      <a:pt x="10757" y="17050"/>
                      <a:pt x="8663" y="18383"/>
                      <a:pt x="5997" y="18383"/>
                    </a:cubicBezTo>
                    <a:cubicBezTo>
                      <a:pt x="2380" y="18383"/>
                      <a:pt x="0" y="16097"/>
                      <a:pt x="0" y="13049"/>
                    </a:cubicBezTo>
                    <a:cubicBezTo>
                      <a:pt x="0" y="9049"/>
                      <a:pt x="3522" y="7048"/>
                      <a:pt x="10567" y="7048"/>
                    </a:cubicBezTo>
                    <a:cubicBezTo>
                      <a:pt x="11043" y="7048"/>
                      <a:pt x="11519" y="7048"/>
                      <a:pt x="12090" y="7048"/>
                    </a:cubicBezTo>
                    <a:lnTo>
                      <a:pt x="12090" y="6001"/>
                    </a:lnTo>
                    <a:cubicBezTo>
                      <a:pt x="12090" y="3334"/>
                      <a:pt x="10662" y="2096"/>
                      <a:pt x="7711" y="2096"/>
                    </a:cubicBezTo>
                    <a:cubicBezTo>
                      <a:pt x="5045" y="2096"/>
                      <a:pt x="3522" y="3048"/>
                      <a:pt x="3046" y="5143"/>
                    </a:cubicBezTo>
                    <a:lnTo>
                      <a:pt x="571" y="4763"/>
                    </a:lnTo>
                    <a:cubicBezTo>
                      <a:pt x="1333" y="1619"/>
                      <a:pt x="3808" y="0"/>
                      <a:pt x="8187" y="0"/>
                    </a:cubicBezTo>
                    <a:cubicBezTo>
                      <a:pt x="12756" y="0"/>
                      <a:pt x="14660" y="2191"/>
                      <a:pt x="14660" y="6953"/>
                    </a:cubicBezTo>
                    <a:lnTo>
                      <a:pt x="14660" y="14478"/>
                    </a:lnTo>
                    <a:cubicBezTo>
                      <a:pt x="14660" y="15812"/>
                      <a:pt x="14755" y="16954"/>
                      <a:pt x="15136" y="18097"/>
                    </a:cubicBezTo>
                    <a:lnTo>
                      <a:pt x="12471" y="18097"/>
                    </a:lnTo>
                    <a:cubicBezTo>
                      <a:pt x="12185" y="16954"/>
                      <a:pt x="11995" y="15812"/>
                      <a:pt x="11995" y="14668"/>
                    </a:cubicBezTo>
                    <a:close/>
                    <a:moveTo>
                      <a:pt x="9996" y="9049"/>
                    </a:moveTo>
                    <a:cubicBezTo>
                      <a:pt x="5236" y="9049"/>
                      <a:pt x="2856" y="10477"/>
                      <a:pt x="2856" y="13049"/>
                    </a:cubicBezTo>
                    <a:cubicBezTo>
                      <a:pt x="2856" y="14954"/>
                      <a:pt x="4189" y="16192"/>
                      <a:pt x="6473" y="16192"/>
                    </a:cubicBezTo>
                    <a:cubicBezTo>
                      <a:pt x="9520" y="16192"/>
                      <a:pt x="11995" y="13430"/>
                      <a:pt x="11995" y="10001"/>
                    </a:cubicBezTo>
                    <a:lnTo>
                      <a:pt x="11995" y="9049"/>
                    </a:lnTo>
                    <a:cubicBezTo>
                      <a:pt x="11328" y="9049"/>
                      <a:pt x="10662" y="9049"/>
                      <a:pt x="9996" y="9049"/>
                    </a:cubicBezTo>
                    <a:close/>
                  </a:path>
                </a:pathLst>
              </a:custGeom>
              <a:solidFill>
                <a:srgbClr val="231F20"/>
              </a:solidFill>
              <a:ln w="9509" cap="flat">
                <a:noFill/>
                <a:prstDash val="solid"/>
                <a:miter/>
              </a:ln>
            </p:spPr>
            <p:txBody>
              <a:bodyPr rtlCol="0" anchor="ctr"/>
              <a:lstStyle/>
              <a:p>
                <a:endParaRPr lang="en-US"/>
              </a:p>
            </p:txBody>
          </p:sp>
          <p:sp>
            <p:nvSpPr>
              <p:cNvPr id="372" name="Freeform 371">
                <a:extLst>
                  <a:ext uri="{FF2B5EF4-FFF2-40B4-BE49-F238E27FC236}">
                    <a16:creationId xmlns:a16="http://schemas.microsoft.com/office/drawing/2014/main" id="{652D5582-DDE3-5A42-B709-D32A8F4B8C6C}"/>
                  </a:ext>
                </a:extLst>
              </p:cNvPr>
              <p:cNvSpPr/>
              <p:nvPr/>
            </p:nvSpPr>
            <p:spPr>
              <a:xfrm>
                <a:off x="7150956" y="4904422"/>
                <a:ext cx="13993" cy="18478"/>
              </a:xfrm>
              <a:custGeom>
                <a:avLst/>
                <a:gdLst>
                  <a:gd name="connsiteX0" fmla="*/ 2189 w 13993"/>
                  <a:gd name="connsiteY0" fmla="*/ 12954 h 18478"/>
                  <a:gd name="connsiteX1" fmla="*/ 7140 w 13993"/>
                  <a:gd name="connsiteY1" fmla="*/ 16288 h 18478"/>
                  <a:gd name="connsiteX2" fmla="*/ 11138 w 13993"/>
                  <a:gd name="connsiteY2" fmla="*/ 13335 h 18478"/>
                  <a:gd name="connsiteX3" fmla="*/ 6093 w 13993"/>
                  <a:gd name="connsiteY3" fmla="*/ 10192 h 18478"/>
                  <a:gd name="connsiteX4" fmla="*/ 476 w 13993"/>
                  <a:gd name="connsiteY4" fmla="*/ 5239 h 18478"/>
                  <a:gd name="connsiteX5" fmla="*/ 6759 w 13993"/>
                  <a:gd name="connsiteY5" fmla="*/ 0 h 18478"/>
                  <a:gd name="connsiteX6" fmla="*/ 13137 w 13993"/>
                  <a:gd name="connsiteY6" fmla="*/ 4477 h 18478"/>
                  <a:gd name="connsiteX7" fmla="*/ 10757 w 13993"/>
                  <a:gd name="connsiteY7" fmla="*/ 4953 h 18478"/>
                  <a:gd name="connsiteX8" fmla="*/ 6759 w 13993"/>
                  <a:gd name="connsiteY8" fmla="*/ 2191 h 18478"/>
                  <a:gd name="connsiteX9" fmla="*/ 3237 w 13993"/>
                  <a:gd name="connsiteY9" fmla="*/ 4953 h 18478"/>
                  <a:gd name="connsiteX10" fmla="*/ 8568 w 13993"/>
                  <a:gd name="connsiteY10" fmla="*/ 8001 h 18478"/>
                  <a:gd name="connsiteX11" fmla="*/ 13994 w 13993"/>
                  <a:gd name="connsiteY11" fmla="*/ 13049 h 18478"/>
                  <a:gd name="connsiteX12" fmla="*/ 7330 w 13993"/>
                  <a:gd name="connsiteY12" fmla="*/ 18479 h 18478"/>
                  <a:gd name="connsiteX13" fmla="*/ 0 w 13993"/>
                  <a:gd name="connsiteY13" fmla="*/ 13430 h 18478"/>
                  <a:gd name="connsiteX14" fmla="*/ 2189 w 13993"/>
                  <a:gd name="connsiteY14" fmla="*/ 12954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993" h="18478">
                    <a:moveTo>
                      <a:pt x="2189" y="12954"/>
                    </a:moveTo>
                    <a:cubicBezTo>
                      <a:pt x="2951" y="15145"/>
                      <a:pt x="4760" y="16288"/>
                      <a:pt x="7140" y="16288"/>
                    </a:cubicBezTo>
                    <a:cubicBezTo>
                      <a:pt x="9615" y="16288"/>
                      <a:pt x="11138" y="15050"/>
                      <a:pt x="11138" y="13335"/>
                    </a:cubicBezTo>
                    <a:cubicBezTo>
                      <a:pt x="11138" y="11144"/>
                      <a:pt x="9329" y="10954"/>
                      <a:pt x="6093" y="10192"/>
                    </a:cubicBezTo>
                    <a:cubicBezTo>
                      <a:pt x="2285" y="9239"/>
                      <a:pt x="476" y="8096"/>
                      <a:pt x="476" y="5239"/>
                    </a:cubicBezTo>
                    <a:cubicBezTo>
                      <a:pt x="476" y="2286"/>
                      <a:pt x="2951" y="0"/>
                      <a:pt x="6759" y="0"/>
                    </a:cubicBezTo>
                    <a:cubicBezTo>
                      <a:pt x="9996" y="0"/>
                      <a:pt x="12280" y="1619"/>
                      <a:pt x="13137" y="4477"/>
                    </a:cubicBezTo>
                    <a:lnTo>
                      <a:pt x="10757" y="4953"/>
                    </a:lnTo>
                    <a:cubicBezTo>
                      <a:pt x="10186" y="3143"/>
                      <a:pt x="8853" y="2191"/>
                      <a:pt x="6759" y="2191"/>
                    </a:cubicBezTo>
                    <a:cubicBezTo>
                      <a:pt x="4569" y="2191"/>
                      <a:pt x="3237" y="3334"/>
                      <a:pt x="3237" y="4953"/>
                    </a:cubicBezTo>
                    <a:cubicBezTo>
                      <a:pt x="3237" y="7144"/>
                      <a:pt x="5236" y="7144"/>
                      <a:pt x="8568" y="8001"/>
                    </a:cubicBezTo>
                    <a:cubicBezTo>
                      <a:pt x="12185" y="8954"/>
                      <a:pt x="13994" y="10287"/>
                      <a:pt x="13994" y="13049"/>
                    </a:cubicBezTo>
                    <a:cubicBezTo>
                      <a:pt x="13994" y="16193"/>
                      <a:pt x="11328" y="18479"/>
                      <a:pt x="7330" y="18479"/>
                    </a:cubicBezTo>
                    <a:cubicBezTo>
                      <a:pt x="3427" y="18479"/>
                      <a:pt x="762" y="16574"/>
                      <a:pt x="0" y="13430"/>
                    </a:cubicBezTo>
                    <a:lnTo>
                      <a:pt x="2189" y="12954"/>
                    </a:lnTo>
                    <a:close/>
                  </a:path>
                </a:pathLst>
              </a:custGeom>
              <a:solidFill>
                <a:srgbClr val="231F20"/>
              </a:solidFill>
              <a:ln w="9509" cap="flat">
                <a:noFill/>
                <a:prstDash val="solid"/>
                <a:miter/>
              </a:ln>
            </p:spPr>
            <p:txBody>
              <a:bodyPr rtlCol="0" anchor="ctr"/>
              <a:lstStyle/>
              <a:p>
                <a:endParaRPr lang="en-US"/>
              </a:p>
            </p:txBody>
          </p:sp>
          <p:sp>
            <p:nvSpPr>
              <p:cNvPr id="373" name="Freeform 372">
                <a:extLst>
                  <a:ext uri="{FF2B5EF4-FFF2-40B4-BE49-F238E27FC236}">
                    <a16:creationId xmlns:a16="http://schemas.microsoft.com/office/drawing/2014/main" id="{391C876F-3808-3345-A420-0098CDD5074E}"/>
                  </a:ext>
                </a:extLst>
              </p:cNvPr>
              <p:cNvSpPr/>
              <p:nvPr/>
            </p:nvSpPr>
            <p:spPr>
              <a:xfrm>
                <a:off x="7185227" y="4898802"/>
                <a:ext cx="14565" cy="24003"/>
              </a:xfrm>
              <a:custGeom>
                <a:avLst/>
                <a:gdLst>
                  <a:gd name="connsiteX0" fmla="*/ 0 w 14565"/>
                  <a:gd name="connsiteY0" fmla="*/ 0 h 24003"/>
                  <a:gd name="connsiteX1" fmla="*/ 2570 w 14565"/>
                  <a:gd name="connsiteY1" fmla="*/ 0 h 24003"/>
                  <a:gd name="connsiteX2" fmla="*/ 2570 w 14565"/>
                  <a:gd name="connsiteY2" fmla="*/ 9239 h 24003"/>
                  <a:gd name="connsiteX3" fmla="*/ 7806 w 14565"/>
                  <a:gd name="connsiteY3" fmla="*/ 5620 h 24003"/>
                  <a:gd name="connsiteX4" fmla="*/ 14565 w 14565"/>
                  <a:gd name="connsiteY4" fmla="*/ 14764 h 24003"/>
                  <a:gd name="connsiteX5" fmla="*/ 7711 w 14565"/>
                  <a:gd name="connsiteY5" fmla="*/ 24003 h 24003"/>
                  <a:gd name="connsiteX6" fmla="*/ 2380 w 14565"/>
                  <a:gd name="connsiteY6" fmla="*/ 20669 h 24003"/>
                  <a:gd name="connsiteX7" fmla="*/ 1333 w 14565"/>
                  <a:gd name="connsiteY7" fmla="*/ 23813 h 24003"/>
                  <a:gd name="connsiteX8" fmla="*/ 0 w 14565"/>
                  <a:gd name="connsiteY8" fmla="*/ 23813 h 24003"/>
                  <a:gd name="connsiteX9" fmla="*/ 0 w 14565"/>
                  <a:gd name="connsiteY9" fmla="*/ 0 h 24003"/>
                  <a:gd name="connsiteX10" fmla="*/ 7044 w 14565"/>
                  <a:gd name="connsiteY10" fmla="*/ 21717 h 24003"/>
                  <a:gd name="connsiteX11" fmla="*/ 11709 w 14565"/>
                  <a:gd name="connsiteY11" fmla="*/ 14764 h 24003"/>
                  <a:gd name="connsiteX12" fmla="*/ 7140 w 14565"/>
                  <a:gd name="connsiteY12" fmla="*/ 7906 h 24003"/>
                  <a:gd name="connsiteX13" fmla="*/ 2570 w 14565"/>
                  <a:gd name="connsiteY13" fmla="*/ 13335 h 24003"/>
                  <a:gd name="connsiteX14" fmla="*/ 2570 w 14565"/>
                  <a:gd name="connsiteY14" fmla="*/ 16192 h 24003"/>
                  <a:gd name="connsiteX15" fmla="*/ 7044 w 14565"/>
                  <a:gd name="connsiteY15" fmla="*/ 21717 h 24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03">
                    <a:moveTo>
                      <a:pt x="0" y="0"/>
                    </a:moveTo>
                    <a:lnTo>
                      <a:pt x="2570" y="0"/>
                    </a:lnTo>
                    <a:lnTo>
                      <a:pt x="2570" y="9239"/>
                    </a:lnTo>
                    <a:cubicBezTo>
                      <a:pt x="3713" y="6858"/>
                      <a:pt x="5617" y="5620"/>
                      <a:pt x="7806" y="5620"/>
                    </a:cubicBezTo>
                    <a:cubicBezTo>
                      <a:pt x="11614" y="5620"/>
                      <a:pt x="14565" y="9144"/>
                      <a:pt x="14565" y="14764"/>
                    </a:cubicBezTo>
                    <a:cubicBezTo>
                      <a:pt x="14565" y="20479"/>
                      <a:pt x="11614" y="24003"/>
                      <a:pt x="7711" y="24003"/>
                    </a:cubicBezTo>
                    <a:cubicBezTo>
                      <a:pt x="5521" y="24003"/>
                      <a:pt x="3808" y="22955"/>
                      <a:pt x="2380" y="20669"/>
                    </a:cubicBezTo>
                    <a:lnTo>
                      <a:pt x="1333" y="23813"/>
                    </a:lnTo>
                    <a:lnTo>
                      <a:pt x="0" y="23813"/>
                    </a:lnTo>
                    <a:lnTo>
                      <a:pt x="0" y="0"/>
                    </a:lnTo>
                    <a:close/>
                    <a:moveTo>
                      <a:pt x="7044" y="21717"/>
                    </a:moveTo>
                    <a:cubicBezTo>
                      <a:pt x="9900" y="21717"/>
                      <a:pt x="11709" y="19241"/>
                      <a:pt x="11709" y="14764"/>
                    </a:cubicBezTo>
                    <a:cubicBezTo>
                      <a:pt x="11709" y="10382"/>
                      <a:pt x="9900" y="7906"/>
                      <a:pt x="7140" y="7906"/>
                    </a:cubicBezTo>
                    <a:cubicBezTo>
                      <a:pt x="4665" y="7906"/>
                      <a:pt x="2570" y="10096"/>
                      <a:pt x="2570" y="13335"/>
                    </a:cubicBezTo>
                    <a:lnTo>
                      <a:pt x="2570" y="16192"/>
                    </a:lnTo>
                    <a:cubicBezTo>
                      <a:pt x="2570" y="19717"/>
                      <a:pt x="4474" y="21717"/>
                      <a:pt x="7044" y="21717"/>
                    </a:cubicBezTo>
                    <a:close/>
                  </a:path>
                </a:pathLst>
              </a:custGeom>
              <a:solidFill>
                <a:srgbClr val="231F20"/>
              </a:solidFill>
              <a:ln w="9509" cap="flat">
                <a:noFill/>
                <a:prstDash val="solid"/>
                <a:miter/>
              </a:ln>
            </p:spPr>
            <p:txBody>
              <a:bodyPr rtlCol="0" anchor="ctr"/>
              <a:lstStyle/>
              <a:p>
                <a:endParaRPr lang="en-US"/>
              </a:p>
            </p:txBody>
          </p:sp>
          <p:sp>
            <p:nvSpPr>
              <p:cNvPr id="374" name="Freeform 373">
                <a:extLst>
                  <a:ext uri="{FF2B5EF4-FFF2-40B4-BE49-F238E27FC236}">
                    <a16:creationId xmlns:a16="http://schemas.microsoft.com/office/drawing/2014/main" id="{5959F929-9D65-4548-99E8-BE2D37E801AB}"/>
                  </a:ext>
                </a:extLst>
              </p:cNvPr>
              <p:cNvSpPr/>
              <p:nvPr/>
            </p:nvSpPr>
            <p:spPr>
              <a:xfrm>
                <a:off x="7201981" y="4904517"/>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1 w 15612"/>
                  <a:gd name="connsiteY8" fmla="*/ 12859 h 18478"/>
                  <a:gd name="connsiteX9" fmla="*/ 15327 w 15612"/>
                  <a:gd name="connsiteY9" fmla="*/ 13335 h 18478"/>
                  <a:gd name="connsiteX10" fmla="*/ 7901 w 15612"/>
                  <a:gd name="connsiteY10" fmla="*/ 18479 h 18478"/>
                  <a:gd name="connsiteX11" fmla="*/ 12851 w 15612"/>
                  <a:gd name="connsiteY11" fmla="*/ 7429 h 18478"/>
                  <a:gd name="connsiteX12" fmla="*/ 8092 w 15612"/>
                  <a:gd name="connsiteY12" fmla="*/ 2096 h 18478"/>
                  <a:gd name="connsiteX13" fmla="*/ 2951 w 15612"/>
                  <a:gd name="connsiteY13" fmla="*/ 7429 h 18478"/>
                  <a:gd name="connsiteX14" fmla="*/ 12851 w 15612"/>
                  <a:gd name="connsiteY14" fmla="*/ 742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2" y="18479"/>
                      <a:pt x="0" y="14954"/>
                      <a:pt x="0" y="9239"/>
                    </a:cubicBezTo>
                    <a:cubicBezTo>
                      <a:pt x="0" y="3619"/>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50"/>
                      <a:pt x="12851" y="12859"/>
                    </a:cubicBezTo>
                    <a:lnTo>
                      <a:pt x="15327" y="13335"/>
                    </a:lnTo>
                    <a:cubicBezTo>
                      <a:pt x="14184" y="16669"/>
                      <a:pt x="11614" y="18479"/>
                      <a:pt x="7901" y="18479"/>
                    </a:cubicBezTo>
                    <a:close/>
                    <a:moveTo>
                      <a:pt x="12851" y="7429"/>
                    </a:moveTo>
                    <a:cubicBezTo>
                      <a:pt x="12756" y="4000"/>
                      <a:pt x="10948" y="2096"/>
                      <a:pt x="8092" y="2096"/>
                    </a:cubicBezTo>
                    <a:cubicBezTo>
                      <a:pt x="5236" y="2096"/>
                      <a:pt x="3427" y="4000"/>
                      <a:pt x="2951" y="7429"/>
                    </a:cubicBezTo>
                    <a:lnTo>
                      <a:pt x="12851" y="7429"/>
                    </a:lnTo>
                    <a:close/>
                  </a:path>
                </a:pathLst>
              </a:custGeom>
              <a:solidFill>
                <a:srgbClr val="231F20"/>
              </a:solidFill>
              <a:ln w="9509" cap="flat">
                <a:noFill/>
                <a:prstDash val="solid"/>
                <a:miter/>
              </a:ln>
            </p:spPr>
            <p:txBody>
              <a:bodyPr rtlCol="0" anchor="ctr"/>
              <a:lstStyle/>
              <a:p>
                <a:endParaRPr lang="en-US"/>
              </a:p>
            </p:txBody>
          </p:sp>
          <p:sp>
            <p:nvSpPr>
              <p:cNvPr id="375" name="Freeform 374">
                <a:extLst>
                  <a:ext uri="{FF2B5EF4-FFF2-40B4-BE49-F238E27FC236}">
                    <a16:creationId xmlns:a16="http://schemas.microsoft.com/office/drawing/2014/main" id="{C67C0496-B253-EB4D-A117-8AD463FC942A}"/>
                  </a:ext>
                </a:extLst>
              </p:cNvPr>
              <p:cNvSpPr/>
              <p:nvPr/>
            </p:nvSpPr>
            <p:spPr>
              <a:xfrm>
                <a:off x="7219878" y="4904517"/>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1 w 15612"/>
                  <a:gd name="connsiteY8" fmla="*/ 12859 h 18478"/>
                  <a:gd name="connsiteX9" fmla="*/ 15327 w 15612"/>
                  <a:gd name="connsiteY9" fmla="*/ 13335 h 18478"/>
                  <a:gd name="connsiteX10" fmla="*/ 7901 w 15612"/>
                  <a:gd name="connsiteY10" fmla="*/ 18479 h 18478"/>
                  <a:gd name="connsiteX11" fmla="*/ 12756 w 15612"/>
                  <a:gd name="connsiteY11" fmla="*/ 7429 h 18478"/>
                  <a:gd name="connsiteX12" fmla="*/ 7996 w 15612"/>
                  <a:gd name="connsiteY12" fmla="*/ 2096 h 18478"/>
                  <a:gd name="connsiteX13" fmla="*/ 2856 w 15612"/>
                  <a:gd name="connsiteY13" fmla="*/ 7429 h 18478"/>
                  <a:gd name="connsiteX14" fmla="*/ 12756 w 15612"/>
                  <a:gd name="connsiteY14" fmla="*/ 742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1" y="18479"/>
                      <a:pt x="0" y="14954"/>
                      <a:pt x="0" y="9239"/>
                    </a:cubicBezTo>
                    <a:cubicBezTo>
                      <a:pt x="0" y="3619"/>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50"/>
                      <a:pt x="12851" y="12859"/>
                    </a:cubicBezTo>
                    <a:lnTo>
                      <a:pt x="15327" y="13335"/>
                    </a:lnTo>
                    <a:cubicBezTo>
                      <a:pt x="14184" y="16669"/>
                      <a:pt x="11519" y="18479"/>
                      <a:pt x="7901" y="18479"/>
                    </a:cubicBezTo>
                    <a:close/>
                    <a:moveTo>
                      <a:pt x="12756" y="7429"/>
                    </a:moveTo>
                    <a:cubicBezTo>
                      <a:pt x="12661" y="4000"/>
                      <a:pt x="10852" y="2096"/>
                      <a:pt x="7996" y="2096"/>
                    </a:cubicBezTo>
                    <a:cubicBezTo>
                      <a:pt x="5141" y="2096"/>
                      <a:pt x="3332" y="4000"/>
                      <a:pt x="2856" y="7429"/>
                    </a:cubicBezTo>
                    <a:lnTo>
                      <a:pt x="12756" y="7429"/>
                    </a:lnTo>
                    <a:close/>
                  </a:path>
                </a:pathLst>
              </a:custGeom>
              <a:solidFill>
                <a:srgbClr val="231F20"/>
              </a:solidFill>
              <a:ln w="9509" cap="flat">
                <a:noFill/>
                <a:prstDash val="solid"/>
                <a:miter/>
              </a:ln>
            </p:spPr>
            <p:txBody>
              <a:bodyPr rtlCol="0" anchor="ctr"/>
              <a:lstStyle/>
              <a:p>
                <a:endParaRPr lang="en-US"/>
              </a:p>
            </p:txBody>
          </p:sp>
          <p:sp>
            <p:nvSpPr>
              <p:cNvPr id="376" name="Freeform 375">
                <a:extLst>
                  <a:ext uri="{FF2B5EF4-FFF2-40B4-BE49-F238E27FC236}">
                    <a16:creationId xmlns:a16="http://schemas.microsoft.com/office/drawing/2014/main" id="{B44E881F-1A24-AB42-B634-04CEE61B47CE}"/>
                  </a:ext>
                </a:extLst>
              </p:cNvPr>
              <p:cNvSpPr/>
              <p:nvPr/>
            </p:nvSpPr>
            <p:spPr>
              <a:xfrm>
                <a:off x="7239013" y="4904422"/>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3 w 13803"/>
                  <a:gd name="connsiteY4" fmla="*/ 6953 h 18192"/>
                  <a:gd name="connsiteX5" fmla="*/ 13803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4" y="0"/>
                      <a:pt x="13803" y="2381"/>
                      <a:pt x="13803" y="6953"/>
                    </a:cubicBezTo>
                    <a:lnTo>
                      <a:pt x="13803" y="18098"/>
                    </a:lnTo>
                    <a:lnTo>
                      <a:pt x="11233" y="18098"/>
                    </a:lnTo>
                    <a:lnTo>
                      <a:pt x="11233" y="6763"/>
                    </a:lnTo>
                    <a:cubicBezTo>
                      <a:pt x="11233" y="3905"/>
                      <a:pt x="9900"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377" name="Freeform 376">
                <a:extLst>
                  <a:ext uri="{FF2B5EF4-FFF2-40B4-BE49-F238E27FC236}">
                    <a16:creationId xmlns:a16="http://schemas.microsoft.com/office/drawing/2014/main" id="{2017C65E-BAF2-524C-92A8-73EA05BC8D90}"/>
                  </a:ext>
                </a:extLst>
              </p:cNvPr>
              <p:cNvSpPr/>
              <p:nvPr/>
            </p:nvSpPr>
            <p:spPr>
              <a:xfrm>
                <a:off x="7272332" y="4898421"/>
                <a:ext cx="10947" cy="24002"/>
              </a:xfrm>
              <a:custGeom>
                <a:avLst/>
                <a:gdLst>
                  <a:gd name="connsiteX0" fmla="*/ 3142 w 10947"/>
                  <a:gd name="connsiteY0" fmla="*/ 8382 h 24002"/>
                  <a:gd name="connsiteX1" fmla="*/ 0 w 10947"/>
                  <a:gd name="connsiteY1" fmla="*/ 8382 h 24002"/>
                  <a:gd name="connsiteX2" fmla="*/ 0 w 10947"/>
                  <a:gd name="connsiteY2" fmla="*/ 6477 h 24002"/>
                  <a:gd name="connsiteX3" fmla="*/ 3142 w 10947"/>
                  <a:gd name="connsiteY3" fmla="*/ 6477 h 24002"/>
                  <a:gd name="connsiteX4" fmla="*/ 3142 w 10947"/>
                  <a:gd name="connsiteY4" fmla="*/ 6382 h 24002"/>
                  <a:gd name="connsiteX5" fmla="*/ 8377 w 10947"/>
                  <a:gd name="connsiteY5" fmla="*/ 0 h 24002"/>
                  <a:gd name="connsiteX6" fmla="*/ 10948 w 10947"/>
                  <a:gd name="connsiteY6" fmla="*/ 190 h 24002"/>
                  <a:gd name="connsiteX7" fmla="*/ 10948 w 10947"/>
                  <a:gd name="connsiteY7" fmla="*/ 2381 h 24002"/>
                  <a:gd name="connsiteX8" fmla="*/ 8853 w 10947"/>
                  <a:gd name="connsiteY8" fmla="*/ 2191 h 24002"/>
                  <a:gd name="connsiteX9" fmla="*/ 5712 w 10947"/>
                  <a:gd name="connsiteY9" fmla="*/ 5810 h 24002"/>
                  <a:gd name="connsiteX10" fmla="*/ 5712 w 10947"/>
                  <a:gd name="connsiteY10" fmla="*/ 6477 h 24002"/>
                  <a:gd name="connsiteX11" fmla="*/ 9900 w 10947"/>
                  <a:gd name="connsiteY11" fmla="*/ 6477 h 24002"/>
                  <a:gd name="connsiteX12" fmla="*/ 9900 w 10947"/>
                  <a:gd name="connsiteY12" fmla="*/ 8382 h 24002"/>
                  <a:gd name="connsiteX13" fmla="*/ 5712 w 10947"/>
                  <a:gd name="connsiteY13" fmla="*/ 8382 h 24002"/>
                  <a:gd name="connsiteX14" fmla="*/ 5712 w 10947"/>
                  <a:gd name="connsiteY14" fmla="*/ 24003 h 24002"/>
                  <a:gd name="connsiteX15" fmla="*/ 3142 w 10947"/>
                  <a:gd name="connsiteY15" fmla="*/ 24003 h 24002"/>
                  <a:gd name="connsiteX16" fmla="*/ 3142 w 10947"/>
                  <a:gd name="connsiteY16" fmla="*/ 8382 h 24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947" h="24002">
                    <a:moveTo>
                      <a:pt x="3142" y="8382"/>
                    </a:moveTo>
                    <a:lnTo>
                      <a:pt x="0" y="8382"/>
                    </a:lnTo>
                    <a:lnTo>
                      <a:pt x="0" y="6477"/>
                    </a:lnTo>
                    <a:lnTo>
                      <a:pt x="3142" y="6477"/>
                    </a:lnTo>
                    <a:cubicBezTo>
                      <a:pt x="3142" y="6477"/>
                      <a:pt x="3142" y="6382"/>
                      <a:pt x="3142" y="6382"/>
                    </a:cubicBezTo>
                    <a:cubicBezTo>
                      <a:pt x="3142" y="2096"/>
                      <a:pt x="4855" y="0"/>
                      <a:pt x="8377" y="0"/>
                    </a:cubicBezTo>
                    <a:cubicBezTo>
                      <a:pt x="9234" y="0"/>
                      <a:pt x="10091" y="95"/>
                      <a:pt x="10948" y="190"/>
                    </a:cubicBezTo>
                    <a:lnTo>
                      <a:pt x="10948" y="2381"/>
                    </a:lnTo>
                    <a:cubicBezTo>
                      <a:pt x="9996" y="2191"/>
                      <a:pt x="9329" y="2191"/>
                      <a:pt x="8853" y="2191"/>
                    </a:cubicBezTo>
                    <a:cubicBezTo>
                      <a:pt x="6664" y="2191"/>
                      <a:pt x="5712" y="3334"/>
                      <a:pt x="5712" y="5810"/>
                    </a:cubicBezTo>
                    <a:cubicBezTo>
                      <a:pt x="5712" y="6001"/>
                      <a:pt x="5712" y="6286"/>
                      <a:pt x="5712" y="6477"/>
                    </a:cubicBezTo>
                    <a:lnTo>
                      <a:pt x="9900" y="6477"/>
                    </a:lnTo>
                    <a:lnTo>
                      <a:pt x="9900" y="8382"/>
                    </a:lnTo>
                    <a:lnTo>
                      <a:pt x="5712" y="8382"/>
                    </a:lnTo>
                    <a:lnTo>
                      <a:pt x="5712" y="24003"/>
                    </a:lnTo>
                    <a:lnTo>
                      <a:pt x="3142" y="24003"/>
                    </a:lnTo>
                    <a:lnTo>
                      <a:pt x="3142" y="8382"/>
                    </a:lnTo>
                    <a:close/>
                  </a:path>
                </a:pathLst>
              </a:custGeom>
              <a:solidFill>
                <a:srgbClr val="231F20"/>
              </a:solidFill>
              <a:ln w="9509" cap="flat">
                <a:noFill/>
                <a:prstDash val="solid"/>
                <a:miter/>
              </a:ln>
            </p:spPr>
            <p:txBody>
              <a:bodyPr rtlCol="0" anchor="ctr"/>
              <a:lstStyle/>
              <a:p>
                <a:endParaRPr lang="en-US"/>
              </a:p>
            </p:txBody>
          </p:sp>
          <p:sp>
            <p:nvSpPr>
              <p:cNvPr id="378" name="Freeform 377">
                <a:extLst>
                  <a:ext uri="{FF2B5EF4-FFF2-40B4-BE49-F238E27FC236}">
                    <a16:creationId xmlns:a16="http://schemas.microsoft.com/office/drawing/2014/main" id="{C96127E5-8D44-5E4A-913A-3E6AD0735A4F}"/>
                  </a:ext>
                </a:extLst>
              </p:cNvPr>
              <p:cNvSpPr/>
              <p:nvPr/>
            </p:nvSpPr>
            <p:spPr>
              <a:xfrm>
                <a:off x="7284041" y="4904708"/>
                <a:ext cx="13708" cy="18192"/>
              </a:xfrm>
              <a:custGeom>
                <a:avLst/>
                <a:gdLst>
                  <a:gd name="connsiteX0" fmla="*/ 13708 w 13708"/>
                  <a:gd name="connsiteY0" fmla="*/ 17717 h 18192"/>
                  <a:gd name="connsiteX1" fmla="*/ 11328 w 13708"/>
                  <a:gd name="connsiteY1" fmla="*/ 17717 h 18192"/>
                  <a:gd name="connsiteX2" fmla="*/ 11328 w 13708"/>
                  <a:gd name="connsiteY2" fmla="*/ 14478 h 18192"/>
                  <a:gd name="connsiteX3" fmla="*/ 5712 w 13708"/>
                  <a:gd name="connsiteY3" fmla="*/ 18193 h 18192"/>
                  <a:gd name="connsiteX4" fmla="*/ 0 w 13708"/>
                  <a:gd name="connsiteY4" fmla="*/ 11240 h 18192"/>
                  <a:gd name="connsiteX5" fmla="*/ 0 w 13708"/>
                  <a:gd name="connsiteY5" fmla="*/ 95 h 18192"/>
                  <a:gd name="connsiteX6" fmla="*/ 2475 w 13708"/>
                  <a:gd name="connsiteY6" fmla="*/ 95 h 18192"/>
                  <a:gd name="connsiteX7" fmla="*/ 2475 w 13708"/>
                  <a:gd name="connsiteY7" fmla="*/ 11430 h 18192"/>
                  <a:gd name="connsiteX8" fmla="*/ 6093 w 13708"/>
                  <a:gd name="connsiteY8" fmla="*/ 15907 h 18192"/>
                  <a:gd name="connsiteX9" fmla="*/ 11138 w 13708"/>
                  <a:gd name="connsiteY9" fmla="*/ 9716 h 18192"/>
                  <a:gd name="connsiteX10" fmla="*/ 11138 w 13708"/>
                  <a:gd name="connsiteY10" fmla="*/ 0 h 18192"/>
                  <a:gd name="connsiteX11" fmla="*/ 13613 w 13708"/>
                  <a:gd name="connsiteY11" fmla="*/ 0 h 18192"/>
                  <a:gd name="connsiteX12" fmla="*/ 13613 w 13708"/>
                  <a:gd name="connsiteY12" fmla="*/ 17717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708" h="18192">
                    <a:moveTo>
                      <a:pt x="13708" y="17717"/>
                    </a:moveTo>
                    <a:lnTo>
                      <a:pt x="11328" y="17717"/>
                    </a:lnTo>
                    <a:lnTo>
                      <a:pt x="11328" y="14478"/>
                    </a:lnTo>
                    <a:cubicBezTo>
                      <a:pt x="9901" y="17050"/>
                      <a:pt x="8092" y="18193"/>
                      <a:pt x="5712" y="18193"/>
                    </a:cubicBezTo>
                    <a:cubicBezTo>
                      <a:pt x="1999" y="18193"/>
                      <a:pt x="0" y="15812"/>
                      <a:pt x="0" y="11240"/>
                    </a:cubicBezTo>
                    <a:lnTo>
                      <a:pt x="0" y="95"/>
                    </a:lnTo>
                    <a:lnTo>
                      <a:pt x="2475" y="95"/>
                    </a:lnTo>
                    <a:lnTo>
                      <a:pt x="2475" y="11430"/>
                    </a:lnTo>
                    <a:cubicBezTo>
                      <a:pt x="2475" y="14383"/>
                      <a:pt x="3808" y="15907"/>
                      <a:pt x="6093" y="15907"/>
                    </a:cubicBezTo>
                    <a:cubicBezTo>
                      <a:pt x="8853" y="15907"/>
                      <a:pt x="11138" y="13430"/>
                      <a:pt x="11138" y="9716"/>
                    </a:cubicBezTo>
                    <a:lnTo>
                      <a:pt x="11138" y="0"/>
                    </a:lnTo>
                    <a:lnTo>
                      <a:pt x="13613" y="0"/>
                    </a:lnTo>
                    <a:lnTo>
                      <a:pt x="13613" y="17717"/>
                    </a:lnTo>
                    <a:close/>
                  </a:path>
                </a:pathLst>
              </a:custGeom>
              <a:solidFill>
                <a:srgbClr val="231F20"/>
              </a:solidFill>
              <a:ln w="9509" cap="flat">
                <a:noFill/>
                <a:prstDash val="solid"/>
                <a:miter/>
              </a:ln>
            </p:spPr>
            <p:txBody>
              <a:bodyPr rtlCol="0" anchor="ctr"/>
              <a:lstStyle/>
              <a:p>
                <a:endParaRPr lang="en-US"/>
              </a:p>
            </p:txBody>
          </p:sp>
          <p:sp>
            <p:nvSpPr>
              <p:cNvPr id="379" name="Freeform 378">
                <a:extLst>
                  <a:ext uri="{FF2B5EF4-FFF2-40B4-BE49-F238E27FC236}">
                    <a16:creationId xmlns:a16="http://schemas.microsoft.com/office/drawing/2014/main" id="{6B66D789-FAA0-1F43-B8F2-5A52FB58B190}"/>
                  </a:ext>
                </a:extLst>
              </p:cNvPr>
              <p:cNvSpPr/>
              <p:nvPr/>
            </p:nvSpPr>
            <p:spPr>
              <a:xfrm>
                <a:off x="7302509" y="4904422"/>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3 w 13803"/>
                  <a:gd name="connsiteY4" fmla="*/ 6953 h 18192"/>
                  <a:gd name="connsiteX5" fmla="*/ 13803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4" y="0"/>
                      <a:pt x="13803" y="2381"/>
                      <a:pt x="13803" y="6953"/>
                    </a:cubicBezTo>
                    <a:lnTo>
                      <a:pt x="13803" y="18098"/>
                    </a:lnTo>
                    <a:lnTo>
                      <a:pt x="11233" y="18098"/>
                    </a:lnTo>
                    <a:lnTo>
                      <a:pt x="11233" y="6763"/>
                    </a:lnTo>
                    <a:cubicBezTo>
                      <a:pt x="11233" y="3905"/>
                      <a:pt x="9900"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380" name="Freeform 379">
                <a:extLst>
                  <a:ext uri="{FF2B5EF4-FFF2-40B4-BE49-F238E27FC236}">
                    <a16:creationId xmlns:a16="http://schemas.microsoft.com/office/drawing/2014/main" id="{A9FBC72C-5FFA-104E-99F8-486712AA502E}"/>
                  </a:ext>
                </a:extLst>
              </p:cNvPr>
              <p:cNvSpPr/>
              <p:nvPr/>
            </p:nvSpPr>
            <p:spPr>
              <a:xfrm>
                <a:off x="7319644" y="4898707"/>
                <a:ext cx="14565" cy="24098"/>
              </a:xfrm>
              <a:custGeom>
                <a:avLst/>
                <a:gdLst>
                  <a:gd name="connsiteX0" fmla="*/ 14565 w 14565"/>
                  <a:gd name="connsiteY0" fmla="*/ 23717 h 24098"/>
                  <a:gd name="connsiteX1" fmla="*/ 12185 w 14565"/>
                  <a:gd name="connsiteY1" fmla="*/ 23717 h 24098"/>
                  <a:gd name="connsiteX2" fmla="*/ 12185 w 14565"/>
                  <a:gd name="connsiteY2" fmla="*/ 20193 h 24098"/>
                  <a:gd name="connsiteX3" fmla="*/ 6759 w 14565"/>
                  <a:gd name="connsiteY3" fmla="*/ 24098 h 24098"/>
                  <a:gd name="connsiteX4" fmla="*/ 0 w 14565"/>
                  <a:gd name="connsiteY4" fmla="*/ 15050 h 24098"/>
                  <a:gd name="connsiteX5" fmla="*/ 6949 w 14565"/>
                  <a:gd name="connsiteY5" fmla="*/ 5715 h 24098"/>
                  <a:gd name="connsiteX6" fmla="*/ 11995 w 14565"/>
                  <a:gd name="connsiteY6" fmla="*/ 8858 h 24098"/>
                  <a:gd name="connsiteX7" fmla="*/ 11995 w 14565"/>
                  <a:gd name="connsiteY7" fmla="*/ 0 h 24098"/>
                  <a:gd name="connsiteX8" fmla="*/ 14565 w 14565"/>
                  <a:gd name="connsiteY8" fmla="*/ 0 h 24098"/>
                  <a:gd name="connsiteX9" fmla="*/ 14565 w 14565"/>
                  <a:gd name="connsiteY9" fmla="*/ 23717 h 24098"/>
                  <a:gd name="connsiteX10" fmla="*/ 7425 w 14565"/>
                  <a:gd name="connsiteY10" fmla="*/ 8096 h 24098"/>
                  <a:gd name="connsiteX11" fmla="*/ 2856 w 14565"/>
                  <a:gd name="connsiteY11" fmla="*/ 15050 h 24098"/>
                  <a:gd name="connsiteX12" fmla="*/ 7425 w 14565"/>
                  <a:gd name="connsiteY12" fmla="*/ 21908 h 24098"/>
                  <a:gd name="connsiteX13" fmla="*/ 11995 w 14565"/>
                  <a:gd name="connsiteY13" fmla="*/ 16288 h 24098"/>
                  <a:gd name="connsiteX14" fmla="*/ 11995 w 14565"/>
                  <a:gd name="connsiteY14" fmla="*/ 13621 h 24098"/>
                  <a:gd name="connsiteX15" fmla="*/ 7425 w 14565"/>
                  <a:gd name="connsiteY15" fmla="*/ 8096 h 24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98">
                    <a:moveTo>
                      <a:pt x="14565" y="23717"/>
                    </a:moveTo>
                    <a:lnTo>
                      <a:pt x="12185" y="23717"/>
                    </a:lnTo>
                    <a:lnTo>
                      <a:pt x="12185" y="20193"/>
                    </a:lnTo>
                    <a:cubicBezTo>
                      <a:pt x="10948" y="22765"/>
                      <a:pt x="9044" y="24098"/>
                      <a:pt x="6759" y="24098"/>
                    </a:cubicBezTo>
                    <a:cubicBezTo>
                      <a:pt x="2951" y="24098"/>
                      <a:pt x="0" y="20574"/>
                      <a:pt x="0" y="15050"/>
                    </a:cubicBezTo>
                    <a:cubicBezTo>
                      <a:pt x="0" y="9334"/>
                      <a:pt x="3046" y="5715"/>
                      <a:pt x="6949" y="5715"/>
                    </a:cubicBezTo>
                    <a:cubicBezTo>
                      <a:pt x="9044" y="5715"/>
                      <a:pt x="10852" y="6763"/>
                      <a:pt x="11995" y="8858"/>
                    </a:cubicBezTo>
                    <a:lnTo>
                      <a:pt x="11995" y="0"/>
                    </a:lnTo>
                    <a:lnTo>
                      <a:pt x="14565" y="0"/>
                    </a:lnTo>
                    <a:lnTo>
                      <a:pt x="14565" y="23717"/>
                    </a:lnTo>
                    <a:close/>
                    <a:moveTo>
                      <a:pt x="7425" y="8096"/>
                    </a:moveTo>
                    <a:cubicBezTo>
                      <a:pt x="4760" y="8096"/>
                      <a:pt x="2856" y="10573"/>
                      <a:pt x="2856" y="15050"/>
                    </a:cubicBezTo>
                    <a:cubicBezTo>
                      <a:pt x="2856" y="19431"/>
                      <a:pt x="4665" y="21908"/>
                      <a:pt x="7425" y="21908"/>
                    </a:cubicBezTo>
                    <a:cubicBezTo>
                      <a:pt x="9900" y="21908"/>
                      <a:pt x="11995" y="19717"/>
                      <a:pt x="11995" y="16288"/>
                    </a:cubicBezTo>
                    <a:lnTo>
                      <a:pt x="11995" y="13621"/>
                    </a:lnTo>
                    <a:cubicBezTo>
                      <a:pt x="11995" y="10096"/>
                      <a:pt x="10186" y="8096"/>
                      <a:pt x="7425" y="8096"/>
                    </a:cubicBezTo>
                    <a:close/>
                  </a:path>
                </a:pathLst>
              </a:custGeom>
              <a:solidFill>
                <a:srgbClr val="231F20"/>
              </a:solidFill>
              <a:ln w="9509" cap="flat">
                <a:noFill/>
                <a:prstDash val="solid"/>
                <a:miter/>
              </a:ln>
            </p:spPr>
            <p:txBody>
              <a:bodyPr rtlCol="0" anchor="ctr"/>
              <a:lstStyle/>
              <a:p>
                <a:endParaRPr lang="en-US"/>
              </a:p>
            </p:txBody>
          </p:sp>
          <p:sp>
            <p:nvSpPr>
              <p:cNvPr id="381" name="Freeform 380">
                <a:extLst>
                  <a:ext uri="{FF2B5EF4-FFF2-40B4-BE49-F238E27FC236}">
                    <a16:creationId xmlns:a16="http://schemas.microsoft.com/office/drawing/2014/main" id="{C8FE6655-D13A-9148-ADC1-5743DE50A617}"/>
                  </a:ext>
                </a:extLst>
              </p:cNvPr>
              <p:cNvSpPr/>
              <p:nvPr/>
            </p:nvSpPr>
            <p:spPr>
              <a:xfrm>
                <a:off x="7337636" y="4904517"/>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1 w 15612"/>
                  <a:gd name="connsiteY8" fmla="*/ 12859 h 18478"/>
                  <a:gd name="connsiteX9" fmla="*/ 15327 w 15612"/>
                  <a:gd name="connsiteY9" fmla="*/ 13335 h 18478"/>
                  <a:gd name="connsiteX10" fmla="*/ 7901 w 15612"/>
                  <a:gd name="connsiteY10" fmla="*/ 18479 h 18478"/>
                  <a:gd name="connsiteX11" fmla="*/ 12851 w 15612"/>
                  <a:gd name="connsiteY11" fmla="*/ 7429 h 18478"/>
                  <a:gd name="connsiteX12" fmla="*/ 8092 w 15612"/>
                  <a:gd name="connsiteY12" fmla="*/ 2096 h 18478"/>
                  <a:gd name="connsiteX13" fmla="*/ 2951 w 15612"/>
                  <a:gd name="connsiteY13" fmla="*/ 7429 h 18478"/>
                  <a:gd name="connsiteX14" fmla="*/ 12851 w 15612"/>
                  <a:gd name="connsiteY14" fmla="*/ 742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2" y="18479"/>
                      <a:pt x="0" y="14954"/>
                      <a:pt x="0" y="9239"/>
                    </a:cubicBezTo>
                    <a:cubicBezTo>
                      <a:pt x="0" y="3619"/>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50"/>
                      <a:pt x="12851" y="12859"/>
                    </a:cubicBezTo>
                    <a:lnTo>
                      <a:pt x="15327" y="13335"/>
                    </a:lnTo>
                    <a:cubicBezTo>
                      <a:pt x="14184" y="16669"/>
                      <a:pt x="11614" y="18479"/>
                      <a:pt x="7901" y="18479"/>
                    </a:cubicBezTo>
                    <a:close/>
                    <a:moveTo>
                      <a:pt x="12851" y="7429"/>
                    </a:moveTo>
                    <a:cubicBezTo>
                      <a:pt x="12756" y="4000"/>
                      <a:pt x="10948" y="2096"/>
                      <a:pt x="8092" y="2096"/>
                    </a:cubicBezTo>
                    <a:cubicBezTo>
                      <a:pt x="5236" y="2096"/>
                      <a:pt x="3427" y="4000"/>
                      <a:pt x="2951" y="7429"/>
                    </a:cubicBezTo>
                    <a:lnTo>
                      <a:pt x="12851" y="7429"/>
                    </a:lnTo>
                    <a:close/>
                  </a:path>
                </a:pathLst>
              </a:custGeom>
              <a:solidFill>
                <a:srgbClr val="231F20"/>
              </a:solidFill>
              <a:ln w="9509" cap="flat">
                <a:noFill/>
                <a:prstDash val="solid"/>
                <a:miter/>
              </a:ln>
            </p:spPr>
            <p:txBody>
              <a:bodyPr rtlCol="0" anchor="ctr"/>
              <a:lstStyle/>
              <a:p>
                <a:endParaRPr lang="en-US"/>
              </a:p>
            </p:txBody>
          </p:sp>
          <p:sp>
            <p:nvSpPr>
              <p:cNvPr id="382" name="Freeform 381">
                <a:extLst>
                  <a:ext uri="{FF2B5EF4-FFF2-40B4-BE49-F238E27FC236}">
                    <a16:creationId xmlns:a16="http://schemas.microsoft.com/office/drawing/2014/main" id="{9D07EE68-B3B6-1E4E-9B75-3117524DF836}"/>
                  </a:ext>
                </a:extLst>
              </p:cNvPr>
              <p:cNvSpPr/>
              <p:nvPr/>
            </p:nvSpPr>
            <p:spPr>
              <a:xfrm>
                <a:off x="7355629" y="4898707"/>
                <a:ext cx="14565" cy="24098"/>
              </a:xfrm>
              <a:custGeom>
                <a:avLst/>
                <a:gdLst>
                  <a:gd name="connsiteX0" fmla="*/ 14470 w 14565"/>
                  <a:gd name="connsiteY0" fmla="*/ 23717 h 24098"/>
                  <a:gd name="connsiteX1" fmla="*/ 12185 w 14565"/>
                  <a:gd name="connsiteY1" fmla="*/ 23717 h 24098"/>
                  <a:gd name="connsiteX2" fmla="*/ 12185 w 14565"/>
                  <a:gd name="connsiteY2" fmla="*/ 20193 h 24098"/>
                  <a:gd name="connsiteX3" fmla="*/ 6759 w 14565"/>
                  <a:gd name="connsiteY3" fmla="*/ 24098 h 24098"/>
                  <a:gd name="connsiteX4" fmla="*/ 0 w 14565"/>
                  <a:gd name="connsiteY4" fmla="*/ 15050 h 24098"/>
                  <a:gd name="connsiteX5" fmla="*/ 6949 w 14565"/>
                  <a:gd name="connsiteY5" fmla="*/ 5715 h 24098"/>
                  <a:gd name="connsiteX6" fmla="*/ 11995 w 14565"/>
                  <a:gd name="connsiteY6" fmla="*/ 8858 h 24098"/>
                  <a:gd name="connsiteX7" fmla="*/ 11995 w 14565"/>
                  <a:gd name="connsiteY7" fmla="*/ 0 h 24098"/>
                  <a:gd name="connsiteX8" fmla="*/ 14565 w 14565"/>
                  <a:gd name="connsiteY8" fmla="*/ 0 h 24098"/>
                  <a:gd name="connsiteX9" fmla="*/ 14565 w 14565"/>
                  <a:gd name="connsiteY9" fmla="*/ 23717 h 24098"/>
                  <a:gd name="connsiteX10" fmla="*/ 7330 w 14565"/>
                  <a:gd name="connsiteY10" fmla="*/ 8096 h 24098"/>
                  <a:gd name="connsiteX11" fmla="*/ 2761 w 14565"/>
                  <a:gd name="connsiteY11" fmla="*/ 15050 h 24098"/>
                  <a:gd name="connsiteX12" fmla="*/ 7330 w 14565"/>
                  <a:gd name="connsiteY12" fmla="*/ 21908 h 24098"/>
                  <a:gd name="connsiteX13" fmla="*/ 11900 w 14565"/>
                  <a:gd name="connsiteY13" fmla="*/ 16288 h 24098"/>
                  <a:gd name="connsiteX14" fmla="*/ 11900 w 14565"/>
                  <a:gd name="connsiteY14" fmla="*/ 13621 h 24098"/>
                  <a:gd name="connsiteX15" fmla="*/ 7330 w 14565"/>
                  <a:gd name="connsiteY15" fmla="*/ 8096 h 24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98">
                    <a:moveTo>
                      <a:pt x="14470" y="23717"/>
                    </a:moveTo>
                    <a:lnTo>
                      <a:pt x="12185" y="23717"/>
                    </a:lnTo>
                    <a:lnTo>
                      <a:pt x="12185" y="20193"/>
                    </a:lnTo>
                    <a:cubicBezTo>
                      <a:pt x="10948" y="22765"/>
                      <a:pt x="9044" y="24098"/>
                      <a:pt x="6759" y="24098"/>
                    </a:cubicBezTo>
                    <a:cubicBezTo>
                      <a:pt x="2951" y="24098"/>
                      <a:pt x="0" y="20574"/>
                      <a:pt x="0" y="15050"/>
                    </a:cubicBezTo>
                    <a:cubicBezTo>
                      <a:pt x="0" y="9334"/>
                      <a:pt x="3046" y="5715"/>
                      <a:pt x="6949" y="5715"/>
                    </a:cubicBezTo>
                    <a:cubicBezTo>
                      <a:pt x="9044" y="5715"/>
                      <a:pt x="10852" y="6763"/>
                      <a:pt x="11995" y="8858"/>
                    </a:cubicBezTo>
                    <a:lnTo>
                      <a:pt x="11995" y="0"/>
                    </a:lnTo>
                    <a:lnTo>
                      <a:pt x="14565" y="0"/>
                    </a:lnTo>
                    <a:lnTo>
                      <a:pt x="14565" y="23717"/>
                    </a:lnTo>
                    <a:close/>
                    <a:moveTo>
                      <a:pt x="7330" y="8096"/>
                    </a:moveTo>
                    <a:cubicBezTo>
                      <a:pt x="4665" y="8096"/>
                      <a:pt x="2761" y="10573"/>
                      <a:pt x="2761" y="15050"/>
                    </a:cubicBezTo>
                    <a:cubicBezTo>
                      <a:pt x="2761" y="19431"/>
                      <a:pt x="4569" y="21908"/>
                      <a:pt x="7330" y="21908"/>
                    </a:cubicBezTo>
                    <a:cubicBezTo>
                      <a:pt x="9805" y="21908"/>
                      <a:pt x="11900" y="19717"/>
                      <a:pt x="11900" y="16288"/>
                    </a:cubicBezTo>
                    <a:lnTo>
                      <a:pt x="11900" y="13621"/>
                    </a:lnTo>
                    <a:cubicBezTo>
                      <a:pt x="11995" y="10096"/>
                      <a:pt x="10091" y="8096"/>
                      <a:pt x="7330" y="8096"/>
                    </a:cubicBezTo>
                    <a:close/>
                  </a:path>
                </a:pathLst>
              </a:custGeom>
              <a:solidFill>
                <a:srgbClr val="231F20"/>
              </a:solidFill>
              <a:ln w="9509" cap="flat">
                <a:noFill/>
                <a:prstDash val="solid"/>
                <a:miter/>
              </a:ln>
            </p:spPr>
            <p:txBody>
              <a:bodyPr rtlCol="0" anchor="ctr"/>
              <a:lstStyle/>
              <a:p>
                <a:endParaRPr lang="en-US"/>
              </a:p>
            </p:txBody>
          </p:sp>
          <p:sp>
            <p:nvSpPr>
              <p:cNvPr id="383" name="Freeform 382">
                <a:extLst>
                  <a:ext uri="{FF2B5EF4-FFF2-40B4-BE49-F238E27FC236}">
                    <a16:creationId xmlns:a16="http://schemas.microsoft.com/office/drawing/2014/main" id="{88692BD2-E7B8-9944-A1C0-4F63A1BF4C25}"/>
                  </a:ext>
                </a:extLst>
              </p:cNvPr>
              <p:cNvSpPr/>
              <p:nvPr/>
            </p:nvSpPr>
            <p:spPr>
              <a:xfrm>
                <a:off x="7389994" y="4904898"/>
                <a:ext cx="22371" cy="17525"/>
              </a:xfrm>
              <a:custGeom>
                <a:avLst/>
                <a:gdLst>
                  <a:gd name="connsiteX0" fmla="*/ 0 w 22371"/>
                  <a:gd name="connsiteY0" fmla="*/ 0 h 17525"/>
                  <a:gd name="connsiteX1" fmla="*/ 2570 w 22371"/>
                  <a:gd name="connsiteY1" fmla="*/ 0 h 17525"/>
                  <a:gd name="connsiteX2" fmla="*/ 6474 w 22371"/>
                  <a:gd name="connsiteY2" fmla="*/ 14097 h 17525"/>
                  <a:gd name="connsiteX3" fmla="*/ 10091 w 22371"/>
                  <a:gd name="connsiteY3" fmla="*/ 0 h 17525"/>
                  <a:gd name="connsiteX4" fmla="*/ 12090 w 22371"/>
                  <a:gd name="connsiteY4" fmla="*/ 0 h 17525"/>
                  <a:gd name="connsiteX5" fmla="*/ 15993 w 22371"/>
                  <a:gd name="connsiteY5" fmla="*/ 14097 h 17525"/>
                  <a:gd name="connsiteX6" fmla="*/ 20087 w 22371"/>
                  <a:gd name="connsiteY6" fmla="*/ 0 h 17525"/>
                  <a:gd name="connsiteX7" fmla="*/ 22371 w 22371"/>
                  <a:gd name="connsiteY7" fmla="*/ 0 h 17525"/>
                  <a:gd name="connsiteX8" fmla="*/ 17040 w 22371"/>
                  <a:gd name="connsiteY8" fmla="*/ 17526 h 17525"/>
                  <a:gd name="connsiteX9" fmla="*/ 14756 w 22371"/>
                  <a:gd name="connsiteY9" fmla="*/ 17526 h 17525"/>
                  <a:gd name="connsiteX10" fmla="*/ 10948 w 22371"/>
                  <a:gd name="connsiteY10" fmla="*/ 3620 h 17525"/>
                  <a:gd name="connsiteX11" fmla="*/ 7425 w 22371"/>
                  <a:gd name="connsiteY11" fmla="*/ 17526 h 17525"/>
                  <a:gd name="connsiteX12" fmla="*/ 5045 w 22371"/>
                  <a:gd name="connsiteY12" fmla="*/ 17526 h 17525"/>
                  <a:gd name="connsiteX13" fmla="*/ 0 w 22371"/>
                  <a:gd name="connsiteY13" fmla="*/ 0 h 1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371" h="17525">
                    <a:moveTo>
                      <a:pt x="0" y="0"/>
                    </a:moveTo>
                    <a:lnTo>
                      <a:pt x="2570" y="0"/>
                    </a:lnTo>
                    <a:lnTo>
                      <a:pt x="6474" y="14097"/>
                    </a:lnTo>
                    <a:lnTo>
                      <a:pt x="10091" y="0"/>
                    </a:lnTo>
                    <a:lnTo>
                      <a:pt x="12090" y="0"/>
                    </a:lnTo>
                    <a:lnTo>
                      <a:pt x="15993" y="14097"/>
                    </a:lnTo>
                    <a:lnTo>
                      <a:pt x="20087" y="0"/>
                    </a:lnTo>
                    <a:lnTo>
                      <a:pt x="22371" y="0"/>
                    </a:lnTo>
                    <a:lnTo>
                      <a:pt x="17040" y="17526"/>
                    </a:lnTo>
                    <a:lnTo>
                      <a:pt x="14756" y="17526"/>
                    </a:lnTo>
                    <a:lnTo>
                      <a:pt x="10948" y="3620"/>
                    </a:lnTo>
                    <a:lnTo>
                      <a:pt x="7425" y="17526"/>
                    </a:lnTo>
                    <a:lnTo>
                      <a:pt x="5045" y="17526"/>
                    </a:lnTo>
                    <a:lnTo>
                      <a:pt x="0" y="0"/>
                    </a:lnTo>
                    <a:close/>
                  </a:path>
                </a:pathLst>
              </a:custGeom>
              <a:solidFill>
                <a:srgbClr val="231F20"/>
              </a:solidFill>
              <a:ln w="9509" cap="flat">
                <a:noFill/>
                <a:prstDash val="solid"/>
                <a:miter/>
              </a:ln>
            </p:spPr>
            <p:txBody>
              <a:bodyPr rtlCol="0" anchor="ctr"/>
              <a:lstStyle/>
              <a:p>
                <a:endParaRPr lang="en-US"/>
              </a:p>
            </p:txBody>
          </p:sp>
          <p:sp>
            <p:nvSpPr>
              <p:cNvPr id="384" name="Freeform 383">
                <a:extLst>
                  <a:ext uri="{FF2B5EF4-FFF2-40B4-BE49-F238E27FC236}">
                    <a16:creationId xmlns:a16="http://schemas.microsoft.com/office/drawing/2014/main" id="{208D8111-65B5-BC4B-A646-4118F174811D}"/>
                  </a:ext>
                </a:extLst>
              </p:cNvPr>
              <p:cNvSpPr/>
              <p:nvPr/>
            </p:nvSpPr>
            <p:spPr>
              <a:xfrm>
                <a:off x="7414651" y="4898802"/>
                <a:ext cx="2570" cy="23621"/>
              </a:xfrm>
              <a:custGeom>
                <a:avLst/>
                <a:gdLst>
                  <a:gd name="connsiteX0" fmla="*/ 0 w 2570"/>
                  <a:gd name="connsiteY0" fmla="*/ 0 h 23621"/>
                  <a:gd name="connsiteX1" fmla="*/ 2570 w 2570"/>
                  <a:gd name="connsiteY1" fmla="*/ 0 h 23621"/>
                  <a:gd name="connsiteX2" fmla="*/ 2570 w 2570"/>
                  <a:gd name="connsiteY2" fmla="*/ 2572 h 23621"/>
                  <a:gd name="connsiteX3" fmla="*/ 0 w 2570"/>
                  <a:gd name="connsiteY3" fmla="*/ 2572 h 23621"/>
                  <a:gd name="connsiteX4" fmla="*/ 0 w 2570"/>
                  <a:gd name="connsiteY4" fmla="*/ 0 h 23621"/>
                  <a:gd name="connsiteX5" fmla="*/ 0 w 2570"/>
                  <a:gd name="connsiteY5" fmla="*/ 6096 h 23621"/>
                  <a:gd name="connsiteX6" fmla="*/ 2570 w 2570"/>
                  <a:gd name="connsiteY6" fmla="*/ 6096 h 23621"/>
                  <a:gd name="connsiteX7" fmla="*/ 2570 w 2570"/>
                  <a:gd name="connsiteY7" fmla="*/ 23622 h 23621"/>
                  <a:gd name="connsiteX8" fmla="*/ 0 w 2570"/>
                  <a:gd name="connsiteY8" fmla="*/ 23622 h 23621"/>
                  <a:gd name="connsiteX9" fmla="*/ 0 w 2570"/>
                  <a:gd name="connsiteY9" fmla="*/ 6096 h 23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0" h="23621">
                    <a:moveTo>
                      <a:pt x="0" y="0"/>
                    </a:moveTo>
                    <a:lnTo>
                      <a:pt x="2570" y="0"/>
                    </a:lnTo>
                    <a:lnTo>
                      <a:pt x="2570" y="2572"/>
                    </a:lnTo>
                    <a:lnTo>
                      <a:pt x="0" y="2572"/>
                    </a:lnTo>
                    <a:lnTo>
                      <a:pt x="0" y="0"/>
                    </a:lnTo>
                    <a:close/>
                    <a:moveTo>
                      <a:pt x="0" y="6096"/>
                    </a:moveTo>
                    <a:lnTo>
                      <a:pt x="2570" y="6096"/>
                    </a:lnTo>
                    <a:lnTo>
                      <a:pt x="2570" y="23622"/>
                    </a:lnTo>
                    <a:lnTo>
                      <a:pt x="0" y="23622"/>
                    </a:lnTo>
                    <a:lnTo>
                      <a:pt x="0" y="6096"/>
                    </a:lnTo>
                    <a:close/>
                  </a:path>
                </a:pathLst>
              </a:custGeom>
              <a:solidFill>
                <a:srgbClr val="231F20"/>
              </a:solidFill>
              <a:ln w="9509" cap="flat">
                <a:noFill/>
                <a:prstDash val="solid"/>
                <a:miter/>
              </a:ln>
            </p:spPr>
            <p:txBody>
              <a:bodyPr rtlCol="0" anchor="ctr"/>
              <a:lstStyle/>
              <a:p>
                <a:endParaRPr lang="en-US"/>
              </a:p>
            </p:txBody>
          </p:sp>
          <p:sp>
            <p:nvSpPr>
              <p:cNvPr id="385" name="Freeform 384">
                <a:extLst>
                  <a:ext uri="{FF2B5EF4-FFF2-40B4-BE49-F238E27FC236}">
                    <a16:creationId xmlns:a16="http://schemas.microsoft.com/office/drawing/2014/main" id="{5D56232B-EE64-484E-94A5-FF6332D8C354}"/>
                  </a:ext>
                </a:extLst>
              </p:cNvPr>
              <p:cNvSpPr/>
              <p:nvPr/>
            </p:nvSpPr>
            <p:spPr>
              <a:xfrm>
                <a:off x="7419791" y="4900421"/>
                <a:ext cx="10471" cy="22479"/>
              </a:xfrm>
              <a:custGeom>
                <a:avLst/>
                <a:gdLst>
                  <a:gd name="connsiteX0" fmla="*/ 3046 w 10471"/>
                  <a:gd name="connsiteY0" fmla="*/ 6382 h 22479"/>
                  <a:gd name="connsiteX1" fmla="*/ 0 w 10471"/>
                  <a:gd name="connsiteY1" fmla="*/ 6382 h 22479"/>
                  <a:gd name="connsiteX2" fmla="*/ 0 w 10471"/>
                  <a:gd name="connsiteY2" fmla="*/ 4477 h 22479"/>
                  <a:gd name="connsiteX3" fmla="*/ 3046 w 10471"/>
                  <a:gd name="connsiteY3" fmla="*/ 4477 h 22479"/>
                  <a:gd name="connsiteX4" fmla="*/ 3046 w 10471"/>
                  <a:gd name="connsiteY4" fmla="*/ 286 h 22479"/>
                  <a:gd name="connsiteX5" fmla="*/ 5712 w 10471"/>
                  <a:gd name="connsiteY5" fmla="*/ 0 h 22479"/>
                  <a:gd name="connsiteX6" fmla="*/ 5712 w 10471"/>
                  <a:gd name="connsiteY6" fmla="*/ 4477 h 22479"/>
                  <a:gd name="connsiteX7" fmla="*/ 9901 w 10471"/>
                  <a:gd name="connsiteY7" fmla="*/ 4477 h 22479"/>
                  <a:gd name="connsiteX8" fmla="*/ 9901 w 10471"/>
                  <a:gd name="connsiteY8" fmla="*/ 6382 h 22479"/>
                  <a:gd name="connsiteX9" fmla="*/ 5712 w 10471"/>
                  <a:gd name="connsiteY9" fmla="*/ 6382 h 22479"/>
                  <a:gd name="connsiteX10" fmla="*/ 5712 w 10471"/>
                  <a:gd name="connsiteY10" fmla="*/ 15526 h 22479"/>
                  <a:gd name="connsiteX11" fmla="*/ 8663 w 10471"/>
                  <a:gd name="connsiteY11" fmla="*/ 20193 h 22479"/>
                  <a:gd name="connsiteX12" fmla="*/ 10472 w 10471"/>
                  <a:gd name="connsiteY12" fmla="*/ 20003 h 22479"/>
                  <a:gd name="connsiteX13" fmla="*/ 10472 w 10471"/>
                  <a:gd name="connsiteY13" fmla="*/ 22193 h 22479"/>
                  <a:gd name="connsiteX14" fmla="*/ 8282 w 10471"/>
                  <a:gd name="connsiteY14" fmla="*/ 22479 h 22479"/>
                  <a:gd name="connsiteX15" fmla="*/ 3808 w 10471"/>
                  <a:gd name="connsiteY15" fmla="*/ 20383 h 22479"/>
                  <a:gd name="connsiteX16" fmla="*/ 3046 w 10471"/>
                  <a:gd name="connsiteY16" fmla="*/ 15431 h 22479"/>
                  <a:gd name="connsiteX17" fmla="*/ 3046 w 10471"/>
                  <a:gd name="connsiteY17" fmla="*/ 6382 h 2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71" h="22479">
                    <a:moveTo>
                      <a:pt x="3046" y="6382"/>
                    </a:moveTo>
                    <a:lnTo>
                      <a:pt x="0" y="6382"/>
                    </a:lnTo>
                    <a:lnTo>
                      <a:pt x="0" y="4477"/>
                    </a:lnTo>
                    <a:lnTo>
                      <a:pt x="3046" y="4477"/>
                    </a:lnTo>
                    <a:lnTo>
                      <a:pt x="3046" y="286"/>
                    </a:lnTo>
                    <a:lnTo>
                      <a:pt x="5712" y="0"/>
                    </a:lnTo>
                    <a:lnTo>
                      <a:pt x="5712" y="4477"/>
                    </a:lnTo>
                    <a:lnTo>
                      <a:pt x="9901" y="4477"/>
                    </a:lnTo>
                    <a:lnTo>
                      <a:pt x="9901" y="6382"/>
                    </a:lnTo>
                    <a:lnTo>
                      <a:pt x="5712" y="6382"/>
                    </a:lnTo>
                    <a:lnTo>
                      <a:pt x="5712" y="15526"/>
                    </a:lnTo>
                    <a:cubicBezTo>
                      <a:pt x="5712" y="18764"/>
                      <a:pt x="5997" y="20193"/>
                      <a:pt x="8663" y="20193"/>
                    </a:cubicBezTo>
                    <a:cubicBezTo>
                      <a:pt x="9234" y="20193"/>
                      <a:pt x="9805" y="20193"/>
                      <a:pt x="10472" y="20003"/>
                    </a:cubicBezTo>
                    <a:lnTo>
                      <a:pt x="10472" y="22193"/>
                    </a:lnTo>
                    <a:cubicBezTo>
                      <a:pt x="9710" y="22384"/>
                      <a:pt x="9044" y="22479"/>
                      <a:pt x="8282" y="22479"/>
                    </a:cubicBezTo>
                    <a:cubicBezTo>
                      <a:pt x="6188" y="22479"/>
                      <a:pt x="4760" y="21908"/>
                      <a:pt x="3808" y="20383"/>
                    </a:cubicBezTo>
                    <a:cubicBezTo>
                      <a:pt x="3046" y="19336"/>
                      <a:pt x="3046" y="17717"/>
                      <a:pt x="3046" y="15431"/>
                    </a:cubicBezTo>
                    <a:lnTo>
                      <a:pt x="3046" y="6382"/>
                    </a:lnTo>
                    <a:close/>
                  </a:path>
                </a:pathLst>
              </a:custGeom>
              <a:solidFill>
                <a:srgbClr val="231F20"/>
              </a:solidFill>
              <a:ln w="9509" cap="flat">
                <a:noFill/>
                <a:prstDash val="solid"/>
                <a:miter/>
              </a:ln>
            </p:spPr>
            <p:txBody>
              <a:bodyPr rtlCol="0" anchor="ctr"/>
              <a:lstStyle/>
              <a:p>
                <a:endParaRPr lang="en-US"/>
              </a:p>
            </p:txBody>
          </p:sp>
          <p:sp>
            <p:nvSpPr>
              <p:cNvPr id="386" name="Freeform 385">
                <a:extLst>
                  <a:ext uri="{FF2B5EF4-FFF2-40B4-BE49-F238E27FC236}">
                    <a16:creationId xmlns:a16="http://schemas.microsoft.com/office/drawing/2014/main" id="{A4B1D090-F5AF-194D-9BD7-8118B0F2D700}"/>
                  </a:ext>
                </a:extLst>
              </p:cNvPr>
              <p:cNvSpPr/>
              <p:nvPr/>
            </p:nvSpPr>
            <p:spPr>
              <a:xfrm>
                <a:off x="7432547" y="4898802"/>
                <a:ext cx="13803" cy="23812"/>
              </a:xfrm>
              <a:custGeom>
                <a:avLst/>
                <a:gdLst>
                  <a:gd name="connsiteX0" fmla="*/ 0 w 13803"/>
                  <a:gd name="connsiteY0" fmla="*/ 0 h 23812"/>
                  <a:gd name="connsiteX1" fmla="*/ 2570 w 13803"/>
                  <a:gd name="connsiteY1" fmla="*/ 0 h 23812"/>
                  <a:gd name="connsiteX2" fmla="*/ 2570 w 13803"/>
                  <a:gd name="connsiteY2" fmla="*/ 9239 h 23812"/>
                  <a:gd name="connsiteX3" fmla="*/ 8092 w 13803"/>
                  <a:gd name="connsiteY3" fmla="*/ 5620 h 23812"/>
                  <a:gd name="connsiteX4" fmla="*/ 13804 w 13803"/>
                  <a:gd name="connsiteY4" fmla="*/ 12573 h 23812"/>
                  <a:gd name="connsiteX5" fmla="*/ 13804 w 13803"/>
                  <a:gd name="connsiteY5" fmla="*/ 23717 h 23812"/>
                  <a:gd name="connsiteX6" fmla="*/ 11233 w 13803"/>
                  <a:gd name="connsiteY6" fmla="*/ 23717 h 23812"/>
                  <a:gd name="connsiteX7" fmla="*/ 11233 w 13803"/>
                  <a:gd name="connsiteY7" fmla="*/ 12383 h 23812"/>
                  <a:gd name="connsiteX8" fmla="*/ 7616 w 13803"/>
                  <a:gd name="connsiteY8" fmla="*/ 7906 h 23812"/>
                  <a:gd name="connsiteX9" fmla="*/ 2570 w 13803"/>
                  <a:gd name="connsiteY9" fmla="*/ 14097 h 23812"/>
                  <a:gd name="connsiteX10" fmla="*/ 2570 w 13803"/>
                  <a:gd name="connsiteY10" fmla="*/ 23813 h 23812"/>
                  <a:gd name="connsiteX11" fmla="*/ 0 w 13803"/>
                  <a:gd name="connsiteY11" fmla="*/ 23813 h 23812"/>
                  <a:gd name="connsiteX12" fmla="*/ 0 w 13803"/>
                  <a:gd name="connsiteY12" fmla="*/ 0 h 2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23812">
                    <a:moveTo>
                      <a:pt x="0" y="0"/>
                    </a:moveTo>
                    <a:lnTo>
                      <a:pt x="2570" y="0"/>
                    </a:lnTo>
                    <a:lnTo>
                      <a:pt x="2570" y="9239"/>
                    </a:lnTo>
                    <a:cubicBezTo>
                      <a:pt x="3808" y="6858"/>
                      <a:pt x="5617" y="5620"/>
                      <a:pt x="8092" y="5620"/>
                    </a:cubicBezTo>
                    <a:cubicBezTo>
                      <a:pt x="11805" y="5620"/>
                      <a:pt x="13804" y="8001"/>
                      <a:pt x="13804" y="12573"/>
                    </a:cubicBezTo>
                    <a:lnTo>
                      <a:pt x="13804" y="23717"/>
                    </a:lnTo>
                    <a:lnTo>
                      <a:pt x="11233" y="23717"/>
                    </a:lnTo>
                    <a:lnTo>
                      <a:pt x="11233" y="12383"/>
                    </a:lnTo>
                    <a:cubicBezTo>
                      <a:pt x="11233" y="9525"/>
                      <a:pt x="9901" y="7906"/>
                      <a:pt x="7616" y="7906"/>
                    </a:cubicBezTo>
                    <a:cubicBezTo>
                      <a:pt x="4855" y="7906"/>
                      <a:pt x="2570" y="10382"/>
                      <a:pt x="2570" y="14097"/>
                    </a:cubicBezTo>
                    <a:lnTo>
                      <a:pt x="2570" y="23813"/>
                    </a:lnTo>
                    <a:lnTo>
                      <a:pt x="0" y="23813"/>
                    </a:lnTo>
                    <a:lnTo>
                      <a:pt x="0" y="0"/>
                    </a:lnTo>
                    <a:close/>
                  </a:path>
                </a:pathLst>
              </a:custGeom>
              <a:solidFill>
                <a:srgbClr val="231F20"/>
              </a:solidFill>
              <a:ln w="9509" cap="flat">
                <a:noFill/>
                <a:prstDash val="solid"/>
                <a:miter/>
              </a:ln>
            </p:spPr>
            <p:txBody>
              <a:bodyPr rtlCol="0" anchor="ctr"/>
              <a:lstStyle/>
              <a:p>
                <a:endParaRPr lang="en-US"/>
              </a:p>
            </p:txBody>
          </p:sp>
          <p:sp>
            <p:nvSpPr>
              <p:cNvPr id="387" name="Freeform 386">
                <a:extLst>
                  <a:ext uri="{FF2B5EF4-FFF2-40B4-BE49-F238E27FC236}">
                    <a16:creationId xmlns:a16="http://schemas.microsoft.com/office/drawing/2014/main" id="{22B7CC65-0BDD-3047-A172-C64997E86920}"/>
                  </a:ext>
                </a:extLst>
              </p:cNvPr>
              <p:cNvSpPr/>
              <p:nvPr/>
            </p:nvSpPr>
            <p:spPr>
              <a:xfrm>
                <a:off x="7466723" y="4904422"/>
                <a:ext cx="13993" cy="18478"/>
              </a:xfrm>
              <a:custGeom>
                <a:avLst/>
                <a:gdLst>
                  <a:gd name="connsiteX0" fmla="*/ 2189 w 13993"/>
                  <a:gd name="connsiteY0" fmla="*/ 12954 h 18478"/>
                  <a:gd name="connsiteX1" fmla="*/ 7140 w 13993"/>
                  <a:gd name="connsiteY1" fmla="*/ 16288 h 18478"/>
                  <a:gd name="connsiteX2" fmla="*/ 11138 w 13993"/>
                  <a:gd name="connsiteY2" fmla="*/ 13335 h 18478"/>
                  <a:gd name="connsiteX3" fmla="*/ 6092 w 13993"/>
                  <a:gd name="connsiteY3" fmla="*/ 10192 h 18478"/>
                  <a:gd name="connsiteX4" fmla="*/ 476 w 13993"/>
                  <a:gd name="connsiteY4" fmla="*/ 5239 h 18478"/>
                  <a:gd name="connsiteX5" fmla="*/ 6759 w 13993"/>
                  <a:gd name="connsiteY5" fmla="*/ 0 h 18478"/>
                  <a:gd name="connsiteX6" fmla="*/ 13137 w 13993"/>
                  <a:gd name="connsiteY6" fmla="*/ 4477 h 18478"/>
                  <a:gd name="connsiteX7" fmla="*/ 10757 w 13993"/>
                  <a:gd name="connsiteY7" fmla="*/ 4953 h 18478"/>
                  <a:gd name="connsiteX8" fmla="*/ 6759 w 13993"/>
                  <a:gd name="connsiteY8" fmla="*/ 2191 h 18478"/>
                  <a:gd name="connsiteX9" fmla="*/ 3237 w 13993"/>
                  <a:gd name="connsiteY9" fmla="*/ 4953 h 18478"/>
                  <a:gd name="connsiteX10" fmla="*/ 8568 w 13993"/>
                  <a:gd name="connsiteY10" fmla="*/ 8001 h 18478"/>
                  <a:gd name="connsiteX11" fmla="*/ 13994 w 13993"/>
                  <a:gd name="connsiteY11" fmla="*/ 13049 h 18478"/>
                  <a:gd name="connsiteX12" fmla="*/ 7330 w 13993"/>
                  <a:gd name="connsiteY12" fmla="*/ 18479 h 18478"/>
                  <a:gd name="connsiteX13" fmla="*/ 0 w 13993"/>
                  <a:gd name="connsiteY13" fmla="*/ 13430 h 18478"/>
                  <a:gd name="connsiteX14" fmla="*/ 2189 w 13993"/>
                  <a:gd name="connsiteY14" fmla="*/ 12954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993" h="18478">
                    <a:moveTo>
                      <a:pt x="2189" y="12954"/>
                    </a:moveTo>
                    <a:cubicBezTo>
                      <a:pt x="2951" y="15145"/>
                      <a:pt x="4760" y="16288"/>
                      <a:pt x="7140" y="16288"/>
                    </a:cubicBezTo>
                    <a:cubicBezTo>
                      <a:pt x="9615" y="16288"/>
                      <a:pt x="11138" y="15050"/>
                      <a:pt x="11138" y="13335"/>
                    </a:cubicBezTo>
                    <a:cubicBezTo>
                      <a:pt x="11138" y="11144"/>
                      <a:pt x="9329" y="10954"/>
                      <a:pt x="6092" y="10192"/>
                    </a:cubicBezTo>
                    <a:cubicBezTo>
                      <a:pt x="2285" y="9239"/>
                      <a:pt x="476" y="8096"/>
                      <a:pt x="476" y="5239"/>
                    </a:cubicBezTo>
                    <a:cubicBezTo>
                      <a:pt x="476" y="2286"/>
                      <a:pt x="2951" y="0"/>
                      <a:pt x="6759" y="0"/>
                    </a:cubicBezTo>
                    <a:cubicBezTo>
                      <a:pt x="9996" y="0"/>
                      <a:pt x="12280" y="1619"/>
                      <a:pt x="13137" y="4477"/>
                    </a:cubicBezTo>
                    <a:lnTo>
                      <a:pt x="10757" y="4953"/>
                    </a:lnTo>
                    <a:cubicBezTo>
                      <a:pt x="10186" y="3143"/>
                      <a:pt x="8853" y="2191"/>
                      <a:pt x="6759" y="2191"/>
                    </a:cubicBezTo>
                    <a:cubicBezTo>
                      <a:pt x="4569" y="2191"/>
                      <a:pt x="3237" y="3334"/>
                      <a:pt x="3237" y="4953"/>
                    </a:cubicBezTo>
                    <a:cubicBezTo>
                      <a:pt x="3237" y="7144"/>
                      <a:pt x="5236" y="7144"/>
                      <a:pt x="8568" y="8001"/>
                    </a:cubicBezTo>
                    <a:cubicBezTo>
                      <a:pt x="12185" y="8954"/>
                      <a:pt x="13994" y="10287"/>
                      <a:pt x="13994" y="13049"/>
                    </a:cubicBezTo>
                    <a:cubicBezTo>
                      <a:pt x="13994" y="16193"/>
                      <a:pt x="11328" y="18479"/>
                      <a:pt x="7330" y="18479"/>
                    </a:cubicBezTo>
                    <a:cubicBezTo>
                      <a:pt x="3427" y="18479"/>
                      <a:pt x="761" y="16574"/>
                      <a:pt x="0" y="13430"/>
                    </a:cubicBezTo>
                    <a:lnTo>
                      <a:pt x="2189" y="12954"/>
                    </a:lnTo>
                    <a:close/>
                  </a:path>
                </a:pathLst>
              </a:custGeom>
              <a:solidFill>
                <a:srgbClr val="231F20"/>
              </a:solidFill>
              <a:ln w="9509" cap="flat">
                <a:noFill/>
                <a:prstDash val="solid"/>
                <a:miter/>
              </a:ln>
            </p:spPr>
            <p:txBody>
              <a:bodyPr rtlCol="0" anchor="ctr"/>
              <a:lstStyle/>
              <a:p>
                <a:endParaRPr lang="en-US"/>
              </a:p>
            </p:txBody>
          </p:sp>
          <p:sp>
            <p:nvSpPr>
              <p:cNvPr id="388" name="Freeform 387">
                <a:extLst>
                  <a:ext uri="{FF2B5EF4-FFF2-40B4-BE49-F238E27FC236}">
                    <a16:creationId xmlns:a16="http://schemas.microsoft.com/office/drawing/2014/main" id="{E63F332D-FB5A-E046-8902-0364F9B64C69}"/>
                  </a:ext>
                </a:extLst>
              </p:cNvPr>
              <p:cNvSpPr/>
              <p:nvPr/>
            </p:nvSpPr>
            <p:spPr>
              <a:xfrm>
                <a:off x="7483573" y="4904708"/>
                <a:ext cx="13708" cy="18192"/>
              </a:xfrm>
              <a:custGeom>
                <a:avLst/>
                <a:gdLst>
                  <a:gd name="connsiteX0" fmla="*/ 13708 w 13708"/>
                  <a:gd name="connsiteY0" fmla="*/ 17717 h 18192"/>
                  <a:gd name="connsiteX1" fmla="*/ 11328 w 13708"/>
                  <a:gd name="connsiteY1" fmla="*/ 17717 h 18192"/>
                  <a:gd name="connsiteX2" fmla="*/ 11328 w 13708"/>
                  <a:gd name="connsiteY2" fmla="*/ 14478 h 18192"/>
                  <a:gd name="connsiteX3" fmla="*/ 5712 w 13708"/>
                  <a:gd name="connsiteY3" fmla="*/ 18193 h 18192"/>
                  <a:gd name="connsiteX4" fmla="*/ 0 w 13708"/>
                  <a:gd name="connsiteY4" fmla="*/ 11240 h 18192"/>
                  <a:gd name="connsiteX5" fmla="*/ 0 w 13708"/>
                  <a:gd name="connsiteY5" fmla="*/ 95 h 18192"/>
                  <a:gd name="connsiteX6" fmla="*/ 2475 w 13708"/>
                  <a:gd name="connsiteY6" fmla="*/ 95 h 18192"/>
                  <a:gd name="connsiteX7" fmla="*/ 2475 w 13708"/>
                  <a:gd name="connsiteY7" fmla="*/ 11430 h 18192"/>
                  <a:gd name="connsiteX8" fmla="*/ 6092 w 13708"/>
                  <a:gd name="connsiteY8" fmla="*/ 15907 h 18192"/>
                  <a:gd name="connsiteX9" fmla="*/ 11138 w 13708"/>
                  <a:gd name="connsiteY9" fmla="*/ 9716 h 18192"/>
                  <a:gd name="connsiteX10" fmla="*/ 11138 w 13708"/>
                  <a:gd name="connsiteY10" fmla="*/ 0 h 18192"/>
                  <a:gd name="connsiteX11" fmla="*/ 13613 w 13708"/>
                  <a:gd name="connsiteY11" fmla="*/ 0 h 18192"/>
                  <a:gd name="connsiteX12" fmla="*/ 13613 w 13708"/>
                  <a:gd name="connsiteY12" fmla="*/ 17717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708" h="18192">
                    <a:moveTo>
                      <a:pt x="13708" y="17717"/>
                    </a:moveTo>
                    <a:lnTo>
                      <a:pt x="11328" y="17717"/>
                    </a:lnTo>
                    <a:lnTo>
                      <a:pt x="11328" y="14478"/>
                    </a:lnTo>
                    <a:cubicBezTo>
                      <a:pt x="9901" y="17050"/>
                      <a:pt x="8092" y="18193"/>
                      <a:pt x="5712" y="18193"/>
                    </a:cubicBezTo>
                    <a:cubicBezTo>
                      <a:pt x="1999" y="18193"/>
                      <a:pt x="0" y="15812"/>
                      <a:pt x="0" y="11240"/>
                    </a:cubicBezTo>
                    <a:lnTo>
                      <a:pt x="0" y="95"/>
                    </a:lnTo>
                    <a:lnTo>
                      <a:pt x="2475" y="95"/>
                    </a:lnTo>
                    <a:lnTo>
                      <a:pt x="2475" y="11430"/>
                    </a:lnTo>
                    <a:cubicBezTo>
                      <a:pt x="2475" y="14383"/>
                      <a:pt x="3808" y="15907"/>
                      <a:pt x="6092" y="15907"/>
                    </a:cubicBezTo>
                    <a:cubicBezTo>
                      <a:pt x="8853" y="15907"/>
                      <a:pt x="11138" y="13430"/>
                      <a:pt x="11138" y="9716"/>
                    </a:cubicBezTo>
                    <a:lnTo>
                      <a:pt x="11138" y="0"/>
                    </a:lnTo>
                    <a:lnTo>
                      <a:pt x="13613" y="0"/>
                    </a:lnTo>
                    <a:lnTo>
                      <a:pt x="13613" y="17717"/>
                    </a:lnTo>
                    <a:close/>
                  </a:path>
                </a:pathLst>
              </a:custGeom>
              <a:solidFill>
                <a:srgbClr val="231F20"/>
              </a:solidFill>
              <a:ln w="9509" cap="flat">
                <a:noFill/>
                <a:prstDash val="solid"/>
                <a:miter/>
              </a:ln>
            </p:spPr>
            <p:txBody>
              <a:bodyPr rtlCol="0" anchor="ctr"/>
              <a:lstStyle/>
              <a:p>
                <a:endParaRPr lang="en-US"/>
              </a:p>
            </p:txBody>
          </p:sp>
          <p:sp>
            <p:nvSpPr>
              <p:cNvPr id="389" name="Freeform 388">
                <a:extLst>
                  <a:ext uri="{FF2B5EF4-FFF2-40B4-BE49-F238E27FC236}">
                    <a16:creationId xmlns:a16="http://schemas.microsoft.com/office/drawing/2014/main" id="{AAF3EE3D-DEA4-5347-9608-C2019CB456FC}"/>
                  </a:ext>
                </a:extLst>
              </p:cNvPr>
              <p:cNvSpPr/>
              <p:nvPr/>
            </p:nvSpPr>
            <p:spPr>
              <a:xfrm>
                <a:off x="7502041" y="4904422"/>
                <a:ext cx="14565" cy="24098"/>
              </a:xfrm>
              <a:custGeom>
                <a:avLst/>
                <a:gdLst>
                  <a:gd name="connsiteX0" fmla="*/ 0 w 14565"/>
                  <a:gd name="connsiteY0" fmla="*/ 476 h 24098"/>
                  <a:gd name="connsiteX1" fmla="*/ 2380 w 14565"/>
                  <a:gd name="connsiteY1" fmla="*/ 476 h 24098"/>
                  <a:gd name="connsiteX2" fmla="*/ 2380 w 14565"/>
                  <a:gd name="connsiteY2" fmla="*/ 3905 h 24098"/>
                  <a:gd name="connsiteX3" fmla="*/ 7806 w 14565"/>
                  <a:gd name="connsiteY3" fmla="*/ 0 h 24098"/>
                  <a:gd name="connsiteX4" fmla="*/ 14565 w 14565"/>
                  <a:gd name="connsiteY4" fmla="*/ 9144 h 24098"/>
                  <a:gd name="connsiteX5" fmla="*/ 7616 w 14565"/>
                  <a:gd name="connsiteY5" fmla="*/ 18383 h 24098"/>
                  <a:gd name="connsiteX6" fmla="*/ 2570 w 14565"/>
                  <a:gd name="connsiteY6" fmla="*/ 15240 h 24098"/>
                  <a:gd name="connsiteX7" fmla="*/ 2570 w 14565"/>
                  <a:gd name="connsiteY7" fmla="*/ 24098 h 24098"/>
                  <a:gd name="connsiteX8" fmla="*/ 0 w 14565"/>
                  <a:gd name="connsiteY8" fmla="*/ 24098 h 24098"/>
                  <a:gd name="connsiteX9" fmla="*/ 0 w 14565"/>
                  <a:gd name="connsiteY9" fmla="*/ 476 h 24098"/>
                  <a:gd name="connsiteX10" fmla="*/ 7044 w 14565"/>
                  <a:gd name="connsiteY10" fmla="*/ 16097 h 24098"/>
                  <a:gd name="connsiteX11" fmla="*/ 11709 w 14565"/>
                  <a:gd name="connsiteY11" fmla="*/ 9144 h 24098"/>
                  <a:gd name="connsiteX12" fmla="*/ 7140 w 14565"/>
                  <a:gd name="connsiteY12" fmla="*/ 2286 h 24098"/>
                  <a:gd name="connsiteX13" fmla="*/ 2570 w 14565"/>
                  <a:gd name="connsiteY13" fmla="*/ 7715 h 24098"/>
                  <a:gd name="connsiteX14" fmla="*/ 2570 w 14565"/>
                  <a:gd name="connsiteY14" fmla="*/ 10668 h 24098"/>
                  <a:gd name="connsiteX15" fmla="*/ 7044 w 14565"/>
                  <a:gd name="connsiteY15" fmla="*/ 16097 h 24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98">
                    <a:moveTo>
                      <a:pt x="0" y="476"/>
                    </a:moveTo>
                    <a:lnTo>
                      <a:pt x="2380" y="476"/>
                    </a:lnTo>
                    <a:lnTo>
                      <a:pt x="2380" y="3905"/>
                    </a:lnTo>
                    <a:cubicBezTo>
                      <a:pt x="3618" y="1333"/>
                      <a:pt x="5426" y="0"/>
                      <a:pt x="7806" y="0"/>
                    </a:cubicBezTo>
                    <a:cubicBezTo>
                      <a:pt x="11614" y="0"/>
                      <a:pt x="14565" y="3524"/>
                      <a:pt x="14565" y="9144"/>
                    </a:cubicBezTo>
                    <a:cubicBezTo>
                      <a:pt x="14565" y="14859"/>
                      <a:pt x="11519" y="18383"/>
                      <a:pt x="7616" y="18383"/>
                    </a:cubicBezTo>
                    <a:cubicBezTo>
                      <a:pt x="5617" y="18383"/>
                      <a:pt x="3713" y="17336"/>
                      <a:pt x="2570" y="15240"/>
                    </a:cubicBezTo>
                    <a:lnTo>
                      <a:pt x="2570" y="24098"/>
                    </a:lnTo>
                    <a:lnTo>
                      <a:pt x="0" y="24098"/>
                    </a:lnTo>
                    <a:lnTo>
                      <a:pt x="0" y="476"/>
                    </a:lnTo>
                    <a:close/>
                    <a:moveTo>
                      <a:pt x="7044" y="16097"/>
                    </a:moveTo>
                    <a:cubicBezTo>
                      <a:pt x="9901" y="16097"/>
                      <a:pt x="11709" y="13621"/>
                      <a:pt x="11709" y="9144"/>
                    </a:cubicBezTo>
                    <a:cubicBezTo>
                      <a:pt x="11709" y="4763"/>
                      <a:pt x="9901" y="2286"/>
                      <a:pt x="7140" y="2286"/>
                    </a:cubicBezTo>
                    <a:cubicBezTo>
                      <a:pt x="4665" y="2286"/>
                      <a:pt x="2570" y="4477"/>
                      <a:pt x="2570" y="7715"/>
                    </a:cubicBezTo>
                    <a:lnTo>
                      <a:pt x="2570" y="10668"/>
                    </a:lnTo>
                    <a:cubicBezTo>
                      <a:pt x="2570" y="14097"/>
                      <a:pt x="4379" y="16097"/>
                      <a:pt x="7044" y="16097"/>
                    </a:cubicBezTo>
                    <a:close/>
                  </a:path>
                </a:pathLst>
              </a:custGeom>
              <a:solidFill>
                <a:srgbClr val="231F20"/>
              </a:solidFill>
              <a:ln w="9509" cap="flat">
                <a:noFill/>
                <a:prstDash val="solid"/>
                <a:miter/>
              </a:ln>
            </p:spPr>
            <p:txBody>
              <a:bodyPr rtlCol="0" anchor="ctr"/>
              <a:lstStyle/>
              <a:p>
                <a:endParaRPr lang="en-US"/>
              </a:p>
            </p:txBody>
          </p:sp>
          <p:sp>
            <p:nvSpPr>
              <p:cNvPr id="390" name="Freeform 389">
                <a:extLst>
                  <a:ext uri="{FF2B5EF4-FFF2-40B4-BE49-F238E27FC236}">
                    <a16:creationId xmlns:a16="http://schemas.microsoft.com/office/drawing/2014/main" id="{B23E8B12-1E4D-E94B-8A9D-FB7EEE3FC466}"/>
                  </a:ext>
                </a:extLst>
              </p:cNvPr>
              <p:cNvSpPr/>
              <p:nvPr/>
            </p:nvSpPr>
            <p:spPr>
              <a:xfrm>
                <a:off x="7520128" y="4904422"/>
                <a:ext cx="14565" cy="24098"/>
              </a:xfrm>
              <a:custGeom>
                <a:avLst/>
                <a:gdLst>
                  <a:gd name="connsiteX0" fmla="*/ 0 w 14565"/>
                  <a:gd name="connsiteY0" fmla="*/ 476 h 24098"/>
                  <a:gd name="connsiteX1" fmla="*/ 2380 w 14565"/>
                  <a:gd name="connsiteY1" fmla="*/ 476 h 24098"/>
                  <a:gd name="connsiteX2" fmla="*/ 2380 w 14565"/>
                  <a:gd name="connsiteY2" fmla="*/ 3905 h 24098"/>
                  <a:gd name="connsiteX3" fmla="*/ 7806 w 14565"/>
                  <a:gd name="connsiteY3" fmla="*/ 0 h 24098"/>
                  <a:gd name="connsiteX4" fmla="*/ 14565 w 14565"/>
                  <a:gd name="connsiteY4" fmla="*/ 9144 h 24098"/>
                  <a:gd name="connsiteX5" fmla="*/ 7616 w 14565"/>
                  <a:gd name="connsiteY5" fmla="*/ 18383 h 24098"/>
                  <a:gd name="connsiteX6" fmla="*/ 2570 w 14565"/>
                  <a:gd name="connsiteY6" fmla="*/ 15240 h 24098"/>
                  <a:gd name="connsiteX7" fmla="*/ 2570 w 14565"/>
                  <a:gd name="connsiteY7" fmla="*/ 24098 h 24098"/>
                  <a:gd name="connsiteX8" fmla="*/ 0 w 14565"/>
                  <a:gd name="connsiteY8" fmla="*/ 24098 h 24098"/>
                  <a:gd name="connsiteX9" fmla="*/ 0 w 14565"/>
                  <a:gd name="connsiteY9" fmla="*/ 476 h 24098"/>
                  <a:gd name="connsiteX10" fmla="*/ 7044 w 14565"/>
                  <a:gd name="connsiteY10" fmla="*/ 16097 h 24098"/>
                  <a:gd name="connsiteX11" fmla="*/ 11709 w 14565"/>
                  <a:gd name="connsiteY11" fmla="*/ 9144 h 24098"/>
                  <a:gd name="connsiteX12" fmla="*/ 7140 w 14565"/>
                  <a:gd name="connsiteY12" fmla="*/ 2286 h 24098"/>
                  <a:gd name="connsiteX13" fmla="*/ 2570 w 14565"/>
                  <a:gd name="connsiteY13" fmla="*/ 7715 h 24098"/>
                  <a:gd name="connsiteX14" fmla="*/ 2570 w 14565"/>
                  <a:gd name="connsiteY14" fmla="*/ 10668 h 24098"/>
                  <a:gd name="connsiteX15" fmla="*/ 7044 w 14565"/>
                  <a:gd name="connsiteY15" fmla="*/ 16097 h 24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98">
                    <a:moveTo>
                      <a:pt x="0" y="476"/>
                    </a:moveTo>
                    <a:lnTo>
                      <a:pt x="2380" y="476"/>
                    </a:lnTo>
                    <a:lnTo>
                      <a:pt x="2380" y="3905"/>
                    </a:lnTo>
                    <a:cubicBezTo>
                      <a:pt x="3618" y="1333"/>
                      <a:pt x="5426" y="0"/>
                      <a:pt x="7806" y="0"/>
                    </a:cubicBezTo>
                    <a:cubicBezTo>
                      <a:pt x="11614" y="0"/>
                      <a:pt x="14565" y="3524"/>
                      <a:pt x="14565" y="9144"/>
                    </a:cubicBezTo>
                    <a:cubicBezTo>
                      <a:pt x="14565" y="14859"/>
                      <a:pt x="11519" y="18383"/>
                      <a:pt x="7616" y="18383"/>
                    </a:cubicBezTo>
                    <a:cubicBezTo>
                      <a:pt x="5617" y="18383"/>
                      <a:pt x="3713" y="17336"/>
                      <a:pt x="2570" y="15240"/>
                    </a:cubicBezTo>
                    <a:lnTo>
                      <a:pt x="2570" y="24098"/>
                    </a:lnTo>
                    <a:lnTo>
                      <a:pt x="0" y="24098"/>
                    </a:lnTo>
                    <a:lnTo>
                      <a:pt x="0" y="476"/>
                    </a:lnTo>
                    <a:close/>
                    <a:moveTo>
                      <a:pt x="7044" y="16097"/>
                    </a:moveTo>
                    <a:cubicBezTo>
                      <a:pt x="9901" y="16097"/>
                      <a:pt x="11709" y="13621"/>
                      <a:pt x="11709" y="9144"/>
                    </a:cubicBezTo>
                    <a:cubicBezTo>
                      <a:pt x="11709" y="4763"/>
                      <a:pt x="9901" y="2286"/>
                      <a:pt x="7140" y="2286"/>
                    </a:cubicBezTo>
                    <a:cubicBezTo>
                      <a:pt x="4665" y="2286"/>
                      <a:pt x="2570" y="4477"/>
                      <a:pt x="2570" y="7715"/>
                    </a:cubicBezTo>
                    <a:lnTo>
                      <a:pt x="2570" y="10668"/>
                    </a:lnTo>
                    <a:cubicBezTo>
                      <a:pt x="2570" y="14097"/>
                      <a:pt x="4379" y="16097"/>
                      <a:pt x="7044" y="16097"/>
                    </a:cubicBezTo>
                    <a:close/>
                  </a:path>
                </a:pathLst>
              </a:custGeom>
              <a:solidFill>
                <a:srgbClr val="231F20"/>
              </a:solidFill>
              <a:ln w="9509" cap="flat">
                <a:noFill/>
                <a:prstDash val="solid"/>
                <a:miter/>
              </a:ln>
            </p:spPr>
            <p:txBody>
              <a:bodyPr rtlCol="0" anchor="ctr"/>
              <a:lstStyle/>
              <a:p>
                <a:endParaRPr lang="en-US"/>
              </a:p>
            </p:txBody>
          </p:sp>
          <p:sp>
            <p:nvSpPr>
              <p:cNvPr id="391" name="Freeform 390">
                <a:extLst>
                  <a:ext uri="{FF2B5EF4-FFF2-40B4-BE49-F238E27FC236}">
                    <a16:creationId xmlns:a16="http://schemas.microsoft.com/office/drawing/2014/main" id="{26E57589-02AE-5B41-A41B-BB67A848F4A1}"/>
                  </a:ext>
                </a:extLst>
              </p:cNvPr>
              <p:cNvSpPr/>
              <p:nvPr/>
            </p:nvSpPr>
            <p:spPr>
              <a:xfrm>
                <a:off x="7536978" y="4904422"/>
                <a:ext cx="15802" cy="18480"/>
              </a:xfrm>
              <a:custGeom>
                <a:avLst/>
                <a:gdLst>
                  <a:gd name="connsiteX0" fmla="*/ 0 w 15802"/>
                  <a:gd name="connsiteY0" fmla="*/ 9239 h 18480"/>
                  <a:gd name="connsiteX1" fmla="*/ 7901 w 15802"/>
                  <a:gd name="connsiteY1" fmla="*/ 0 h 18480"/>
                  <a:gd name="connsiteX2" fmla="*/ 15803 w 15802"/>
                  <a:gd name="connsiteY2" fmla="*/ 9239 h 18480"/>
                  <a:gd name="connsiteX3" fmla="*/ 7901 w 15802"/>
                  <a:gd name="connsiteY3" fmla="*/ 18479 h 18480"/>
                  <a:gd name="connsiteX4" fmla="*/ 0 w 15802"/>
                  <a:gd name="connsiteY4" fmla="*/ 9239 h 18480"/>
                  <a:gd name="connsiteX5" fmla="*/ 12852 w 15802"/>
                  <a:gd name="connsiteY5" fmla="*/ 9239 h 18480"/>
                  <a:gd name="connsiteX6" fmla="*/ 7806 w 15802"/>
                  <a:gd name="connsiteY6" fmla="*/ 2191 h 18480"/>
                  <a:gd name="connsiteX7" fmla="*/ 2761 w 15802"/>
                  <a:gd name="connsiteY7" fmla="*/ 9239 h 18480"/>
                  <a:gd name="connsiteX8" fmla="*/ 7806 w 15802"/>
                  <a:gd name="connsiteY8" fmla="*/ 16288 h 18480"/>
                  <a:gd name="connsiteX9" fmla="*/ 12852 w 15802"/>
                  <a:gd name="connsiteY9" fmla="*/ 9239 h 18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80">
                    <a:moveTo>
                      <a:pt x="0" y="9239"/>
                    </a:moveTo>
                    <a:cubicBezTo>
                      <a:pt x="0" y="3524"/>
                      <a:pt x="3237" y="0"/>
                      <a:pt x="7901" y="0"/>
                    </a:cubicBezTo>
                    <a:cubicBezTo>
                      <a:pt x="12566" y="0"/>
                      <a:pt x="15803" y="3620"/>
                      <a:pt x="15803" y="9239"/>
                    </a:cubicBezTo>
                    <a:cubicBezTo>
                      <a:pt x="15803" y="14859"/>
                      <a:pt x="12566" y="18479"/>
                      <a:pt x="7901" y="18479"/>
                    </a:cubicBezTo>
                    <a:cubicBezTo>
                      <a:pt x="3237" y="18574"/>
                      <a:pt x="0" y="14859"/>
                      <a:pt x="0" y="9239"/>
                    </a:cubicBezTo>
                    <a:close/>
                    <a:moveTo>
                      <a:pt x="12852" y="9239"/>
                    </a:moveTo>
                    <a:cubicBezTo>
                      <a:pt x="12852" y="4763"/>
                      <a:pt x="10853" y="2191"/>
                      <a:pt x="7806" y="2191"/>
                    </a:cubicBezTo>
                    <a:cubicBezTo>
                      <a:pt x="4760" y="2191"/>
                      <a:pt x="2761" y="4763"/>
                      <a:pt x="2761" y="9239"/>
                    </a:cubicBezTo>
                    <a:cubicBezTo>
                      <a:pt x="2761" y="13716"/>
                      <a:pt x="4760" y="16288"/>
                      <a:pt x="7806" y="16288"/>
                    </a:cubicBezTo>
                    <a:cubicBezTo>
                      <a:pt x="10853" y="16288"/>
                      <a:pt x="12852" y="13716"/>
                      <a:pt x="12852" y="9239"/>
                    </a:cubicBezTo>
                    <a:close/>
                  </a:path>
                </a:pathLst>
              </a:custGeom>
              <a:solidFill>
                <a:srgbClr val="231F20"/>
              </a:solidFill>
              <a:ln w="9509" cap="flat">
                <a:noFill/>
                <a:prstDash val="solid"/>
                <a:miter/>
              </a:ln>
            </p:spPr>
            <p:txBody>
              <a:bodyPr rtlCol="0" anchor="ctr"/>
              <a:lstStyle/>
              <a:p>
                <a:endParaRPr lang="en-US"/>
              </a:p>
            </p:txBody>
          </p:sp>
          <p:sp>
            <p:nvSpPr>
              <p:cNvPr id="392" name="Freeform 391">
                <a:extLst>
                  <a:ext uri="{FF2B5EF4-FFF2-40B4-BE49-F238E27FC236}">
                    <a16:creationId xmlns:a16="http://schemas.microsoft.com/office/drawing/2014/main" id="{5689EE5A-1111-944E-AEDB-D860B2EB6B0F}"/>
                  </a:ext>
                </a:extLst>
              </p:cNvPr>
              <p:cNvSpPr/>
              <p:nvPr/>
            </p:nvSpPr>
            <p:spPr>
              <a:xfrm>
                <a:off x="7556113" y="4904327"/>
                <a:ext cx="8662" cy="18192"/>
              </a:xfrm>
              <a:custGeom>
                <a:avLst/>
                <a:gdLst>
                  <a:gd name="connsiteX0" fmla="*/ 95 w 8662"/>
                  <a:gd name="connsiteY0" fmla="*/ 571 h 18192"/>
                  <a:gd name="connsiteX1" fmla="*/ 2570 w 8662"/>
                  <a:gd name="connsiteY1" fmla="*/ 571 h 18192"/>
                  <a:gd name="connsiteX2" fmla="*/ 2570 w 8662"/>
                  <a:gd name="connsiteY2" fmla="*/ 4477 h 18192"/>
                  <a:gd name="connsiteX3" fmla="*/ 7711 w 8662"/>
                  <a:gd name="connsiteY3" fmla="*/ 0 h 18192"/>
                  <a:gd name="connsiteX4" fmla="*/ 8663 w 8662"/>
                  <a:gd name="connsiteY4" fmla="*/ 95 h 18192"/>
                  <a:gd name="connsiteX5" fmla="*/ 8663 w 8662"/>
                  <a:gd name="connsiteY5" fmla="*/ 2762 h 18192"/>
                  <a:gd name="connsiteX6" fmla="*/ 8187 w 8662"/>
                  <a:gd name="connsiteY6" fmla="*/ 2762 h 18192"/>
                  <a:gd name="connsiteX7" fmla="*/ 2665 w 8662"/>
                  <a:gd name="connsiteY7" fmla="*/ 9334 h 18192"/>
                  <a:gd name="connsiteX8" fmla="*/ 2665 w 8662"/>
                  <a:gd name="connsiteY8" fmla="*/ 18193 h 18192"/>
                  <a:gd name="connsiteX9" fmla="*/ 0 w 8662"/>
                  <a:gd name="connsiteY9" fmla="*/ 18193 h 18192"/>
                  <a:gd name="connsiteX10" fmla="*/ 0 w 8662"/>
                  <a:gd name="connsiteY10" fmla="*/ 571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662" h="18192">
                    <a:moveTo>
                      <a:pt x="95" y="571"/>
                    </a:moveTo>
                    <a:lnTo>
                      <a:pt x="2570" y="571"/>
                    </a:lnTo>
                    <a:lnTo>
                      <a:pt x="2570" y="4477"/>
                    </a:lnTo>
                    <a:cubicBezTo>
                      <a:pt x="3618" y="1524"/>
                      <a:pt x="5236" y="0"/>
                      <a:pt x="7711" y="0"/>
                    </a:cubicBezTo>
                    <a:cubicBezTo>
                      <a:pt x="7996" y="0"/>
                      <a:pt x="8282" y="0"/>
                      <a:pt x="8663" y="95"/>
                    </a:cubicBezTo>
                    <a:lnTo>
                      <a:pt x="8663" y="2762"/>
                    </a:lnTo>
                    <a:cubicBezTo>
                      <a:pt x="8473" y="2762"/>
                      <a:pt x="8377" y="2762"/>
                      <a:pt x="8187" y="2762"/>
                    </a:cubicBezTo>
                    <a:cubicBezTo>
                      <a:pt x="4855" y="2762"/>
                      <a:pt x="2665" y="5239"/>
                      <a:pt x="2665" y="9334"/>
                    </a:cubicBezTo>
                    <a:lnTo>
                      <a:pt x="2665" y="18193"/>
                    </a:lnTo>
                    <a:lnTo>
                      <a:pt x="0" y="18193"/>
                    </a:lnTo>
                    <a:lnTo>
                      <a:pt x="0" y="571"/>
                    </a:lnTo>
                    <a:close/>
                  </a:path>
                </a:pathLst>
              </a:custGeom>
              <a:solidFill>
                <a:srgbClr val="231F20"/>
              </a:solidFill>
              <a:ln w="9509" cap="flat">
                <a:noFill/>
                <a:prstDash val="solid"/>
                <a:miter/>
              </a:ln>
            </p:spPr>
            <p:txBody>
              <a:bodyPr rtlCol="0" anchor="ctr"/>
              <a:lstStyle/>
              <a:p>
                <a:endParaRPr lang="en-US"/>
              </a:p>
            </p:txBody>
          </p:sp>
          <p:sp>
            <p:nvSpPr>
              <p:cNvPr id="393" name="Freeform 392">
                <a:extLst>
                  <a:ext uri="{FF2B5EF4-FFF2-40B4-BE49-F238E27FC236}">
                    <a16:creationId xmlns:a16="http://schemas.microsoft.com/office/drawing/2014/main" id="{82BCB933-8951-B649-AC72-C966E2C74859}"/>
                  </a:ext>
                </a:extLst>
              </p:cNvPr>
              <p:cNvSpPr/>
              <p:nvPr/>
            </p:nvSpPr>
            <p:spPr>
              <a:xfrm>
                <a:off x="7564490" y="4900421"/>
                <a:ext cx="10471" cy="22479"/>
              </a:xfrm>
              <a:custGeom>
                <a:avLst/>
                <a:gdLst>
                  <a:gd name="connsiteX0" fmla="*/ 3046 w 10471"/>
                  <a:gd name="connsiteY0" fmla="*/ 6382 h 22479"/>
                  <a:gd name="connsiteX1" fmla="*/ 0 w 10471"/>
                  <a:gd name="connsiteY1" fmla="*/ 6382 h 22479"/>
                  <a:gd name="connsiteX2" fmla="*/ 0 w 10471"/>
                  <a:gd name="connsiteY2" fmla="*/ 4477 h 22479"/>
                  <a:gd name="connsiteX3" fmla="*/ 3046 w 10471"/>
                  <a:gd name="connsiteY3" fmla="*/ 4477 h 22479"/>
                  <a:gd name="connsiteX4" fmla="*/ 3046 w 10471"/>
                  <a:gd name="connsiteY4" fmla="*/ 286 h 22479"/>
                  <a:gd name="connsiteX5" fmla="*/ 5712 w 10471"/>
                  <a:gd name="connsiteY5" fmla="*/ 0 h 22479"/>
                  <a:gd name="connsiteX6" fmla="*/ 5712 w 10471"/>
                  <a:gd name="connsiteY6" fmla="*/ 4477 h 22479"/>
                  <a:gd name="connsiteX7" fmla="*/ 9901 w 10471"/>
                  <a:gd name="connsiteY7" fmla="*/ 4477 h 22479"/>
                  <a:gd name="connsiteX8" fmla="*/ 9901 w 10471"/>
                  <a:gd name="connsiteY8" fmla="*/ 6382 h 22479"/>
                  <a:gd name="connsiteX9" fmla="*/ 5712 w 10471"/>
                  <a:gd name="connsiteY9" fmla="*/ 6382 h 22479"/>
                  <a:gd name="connsiteX10" fmla="*/ 5712 w 10471"/>
                  <a:gd name="connsiteY10" fmla="*/ 15526 h 22479"/>
                  <a:gd name="connsiteX11" fmla="*/ 8663 w 10471"/>
                  <a:gd name="connsiteY11" fmla="*/ 20193 h 22479"/>
                  <a:gd name="connsiteX12" fmla="*/ 10472 w 10471"/>
                  <a:gd name="connsiteY12" fmla="*/ 20003 h 22479"/>
                  <a:gd name="connsiteX13" fmla="*/ 10472 w 10471"/>
                  <a:gd name="connsiteY13" fmla="*/ 22193 h 22479"/>
                  <a:gd name="connsiteX14" fmla="*/ 8282 w 10471"/>
                  <a:gd name="connsiteY14" fmla="*/ 22479 h 22479"/>
                  <a:gd name="connsiteX15" fmla="*/ 3808 w 10471"/>
                  <a:gd name="connsiteY15" fmla="*/ 20383 h 22479"/>
                  <a:gd name="connsiteX16" fmla="*/ 3046 w 10471"/>
                  <a:gd name="connsiteY16" fmla="*/ 15431 h 22479"/>
                  <a:gd name="connsiteX17" fmla="*/ 3046 w 10471"/>
                  <a:gd name="connsiteY17" fmla="*/ 6382 h 2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71" h="22479">
                    <a:moveTo>
                      <a:pt x="3046" y="6382"/>
                    </a:moveTo>
                    <a:lnTo>
                      <a:pt x="0" y="6382"/>
                    </a:lnTo>
                    <a:lnTo>
                      <a:pt x="0" y="4477"/>
                    </a:lnTo>
                    <a:lnTo>
                      <a:pt x="3046" y="4477"/>
                    </a:lnTo>
                    <a:lnTo>
                      <a:pt x="3046" y="286"/>
                    </a:lnTo>
                    <a:lnTo>
                      <a:pt x="5712" y="0"/>
                    </a:lnTo>
                    <a:lnTo>
                      <a:pt x="5712" y="4477"/>
                    </a:lnTo>
                    <a:lnTo>
                      <a:pt x="9901" y="4477"/>
                    </a:lnTo>
                    <a:lnTo>
                      <a:pt x="9901" y="6382"/>
                    </a:lnTo>
                    <a:lnTo>
                      <a:pt x="5712" y="6382"/>
                    </a:lnTo>
                    <a:lnTo>
                      <a:pt x="5712" y="15526"/>
                    </a:lnTo>
                    <a:cubicBezTo>
                      <a:pt x="5712" y="18764"/>
                      <a:pt x="5997" y="20193"/>
                      <a:pt x="8663" y="20193"/>
                    </a:cubicBezTo>
                    <a:cubicBezTo>
                      <a:pt x="9234" y="20193"/>
                      <a:pt x="9805" y="20193"/>
                      <a:pt x="10472" y="20003"/>
                    </a:cubicBezTo>
                    <a:lnTo>
                      <a:pt x="10472" y="22193"/>
                    </a:lnTo>
                    <a:cubicBezTo>
                      <a:pt x="9710" y="22384"/>
                      <a:pt x="9044" y="22479"/>
                      <a:pt x="8282" y="22479"/>
                    </a:cubicBezTo>
                    <a:cubicBezTo>
                      <a:pt x="6188" y="22479"/>
                      <a:pt x="4760" y="21908"/>
                      <a:pt x="3808" y="20383"/>
                    </a:cubicBezTo>
                    <a:cubicBezTo>
                      <a:pt x="3046" y="19336"/>
                      <a:pt x="3046" y="17717"/>
                      <a:pt x="3046" y="15431"/>
                    </a:cubicBezTo>
                    <a:lnTo>
                      <a:pt x="3046" y="6382"/>
                    </a:lnTo>
                    <a:close/>
                  </a:path>
                </a:pathLst>
              </a:custGeom>
              <a:solidFill>
                <a:srgbClr val="231F20"/>
              </a:solidFill>
              <a:ln w="9509" cap="flat">
                <a:noFill/>
                <a:prstDash val="solid"/>
                <a:miter/>
              </a:ln>
            </p:spPr>
            <p:txBody>
              <a:bodyPr rtlCol="0" anchor="ctr"/>
              <a:lstStyle/>
              <a:p>
                <a:endParaRPr lang="en-US"/>
              </a:p>
            </p:txBody>
          </p:sp>
          <p:sp>
            <p:nvSpPr>
              <p:cNvPr id="394" name="Freeform 393">
                <a:extLst>
                  <a:ext uri="{FF2B5EF4-FFF2-40B4-BE49-F238E27FC236}">
                    <a16:creationId xmlns:a16="http://schemas.microsoft.com/office/drawing/2014/main" id="{415430DC-67DE-2E4C-B3E4-1828D9B03D78}"/>
                  </a:ext>
                </a:extLst>
              </p:cNvPr>
              <p:cNvSpPr/>
              <p:nvPr/>
            </p:nvSpPr>
            <p:spPr>
              <a:xfrm>
                <a:off x="7592287" y="4898421"/>
                <a:ext cx="10947" cy="24002"/>
              </a:xfrm>
              <a:custGeom>
                <a:avLst/>
                <a:gdLst>
                  <a:gd name="connsiteX0" fmla="*/ 3142 w 10947"/>
                  <a:gd name="connsiteY0" fmla="*/ 8382 h 24002"/>
                  <a:gd name="connsiteX1" fmla="*/ 0 w 10947"/>
                  <a:gd name="connsiteY1" fmla="*/ 8382 h 24002"/>
                  <a:gd name="connsiteX2" fmla="*/ 0 w 10947"/>
                  <a:gd name="connsiteY2" fmla="*/ 6477 h 24002"/>
                  <a:gd name="connsiteX3" fmla="*/ 3142 w 10947"/>
                  <a:gd name="connsiteY3" fmla="*/ 6477 h 24002"/>
                  <a:gd name="connsiteX4" fmla="*/ 3142 w 10947"/>
                  <a:gd name="connsiteY4" fmla="*/ 6382 h 24002"/>
                  <a:gd name="connsiteX5" fmla="*/ 8377 w 10947"/>
                  <a:gd name="connsiteY5" fmla="*/ 0 h 24002"/>
                  <a:gd name="connsiteX6" fmla="*/ 10948 w 10947"/>
                  <a:gd name="connsiteY6" fmla="*/ 190 h 24002"/>
                  <a:gd name="connsiteX7" fmla="*/ 10948 w 10947"/>
                  <a:gd name="connsiteY7" fmla="*/ 2381 h 24002"/>
                  <a:gd name="connsiteX8" fmla="*/ 8854 w 10947"/>
                  <a:gd name="connsiteY8" fmla="*/ 2191 h 24002"/>
                  <a:gd name="connsiteX9" fmla="*/ 5712 w 10947"/>
                  <a:gd name="connsiteY9" fmla="*/ 5810 h 24002"/>
                  <a:gd name="connsiteX10" fmla="*/ 5712 w 10947"/>
                  <a:gd name="connsiteY10" fmla="*/ 6477 h 24002"/>
                  <a:gd name="connsiteX11" fmla="*/ 9901 w 10947"/>
                  <a:gd name="connsiteY11" fmla="*/ 6477 h 24002"/>
                  <a:gd name="connsiteX12" fmla="*/ 9901 w 10947"/>
                  <a:gd name="connsiteY12" fmla="*/ 8382 h 24002"/>
                  <a:gd name="connsiteX13" fmla="*/ 5712 w 10947"/>
                  <a:gd name="connsiteY13" fmla="*/ 8382 h 24002"/>
                  <a:gd name="connsiteX14" fmla="*/ 5712 w 10947"/>
                  <a:gd name="connsiteY14" fmla="*/ 24003 h 24002"/>
                  <a:gd name="connsiteX15" fmla="*/ 3142 w 10947"/>
                  <a:gd name="connsiteY15" fmla="*/ 24003 h 24002"/>
                  <a:gd name="connsiteX16" fmla="*/ 3142 w 10947"/>
                  <a:gd name="connsiteY16" fmla="*/ 8382 h 24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947" h="24002">
                    <a:moveTo>
                      <a:pt x="3142" y="8382"/>
                    </a:moveTo>
                    <a:lnTo>
                      <a:pt x="0" y="8382"/>
                    </a:lnTo>
                    <a:lnTo>
                      <a:pt x="0" y="6477"/>
                    </a:lnTo>
                    <a:lnTo>
                      <a:pt x="3142" y="6477"/>
                    </a:lnTo>
                    <a:cubicBezTo>
                      <a:pt x="3142" y="6477"/>
                      <a:pt x="3142" y="6382"/>
                      <a:pt x="3142" y="6382"/>
                    </a:cubicBezTo>
                    <a:cubicBezTo>
                      <a:pt x="3142" y="2096"/>
                      <a:pt x="4855" y="0"/>
                      <a:pt x="8377" y="0"/>
                    </a:cubicBezTo>
                    <a:cubicBezTo>
                      <a:pt x="9234" y="0"/>
                      <a:pt x="10091" y="95"/>
                      <a:pt x="10948" y="190"/>
                    </a:cubicBezTo>
                    <a:lnTo>
                      <a:pt x="10948" y="2381"/>
                    </a:lnTo>
                    <a:cubicBezTo>
                      <a:pt x="9996" y="2191"/>
                      <a:pt x="9329" y="2191"/>
                      <a:pt x="8854" y="2191"/>
                    </a:cubicBezTo>
                    <a:cubicBezTo>
                      <a:pt x="6664" y="2191"/>
                      <a:pt x="5712" y="3334"/>
                      <a:pt x="5712" y="5810"/>
                    </a:cubicBezTo>
                    <a:cubicBezTo>
                      <a:pt x="5712" y="6001"/>
                      <a:pt x="5712" y="6286"/>
                      <a:pt x="5712" y="6477"/>
                    </a:cubicBezTo>
                    <a:lnTo>
                      <a:pt x="9901" y="6477"/>
                    </a:lnTo>
                    <a:lnTo>
                      <a:pt x="9901" y="8382"/>
                    </a:lnTo>
                    <a:lnTo>
                      <a:pt x="5712" y="8382"/>
                    </a:lnTo>
                    <a:lnTo>
                      <a:pt x="5712" y="24003"/>
                    </a:lnTo>
                    <a:lnTo>
                      <a:pt x="3142" y="24003"/>
                    </a:lnTo>
                    <a:lnTo>
                      <a:pt x="3142" y="8382"/>
                    </a:lnTo>
                    <a:close/>
                  </a:path>
                </a:pathLst>
              </a:custGeom>
              <a:solidFill>
                <a:srgbClr val="231F20"/>
              </a:solidFill>
              <a:ln w="9509" cap="flat">
                <a:noFill/>
                <a:prstDash val="solid"/>
                <a:miter/>
              </a:ln>
            </p:spPr>
            <p:txBody>
              <a:bodyPr rtlCol="0" anchor="ctr"/>
              <a:lstStyle/>
              <a:p>
                <a:endParaRPr lang="en-US"/>
              </a:p>
            </p:txBody>
          </p:sp>
          <p:sp>
            <p:nvSpPr>
              <p:cNvPr id="395" name="Freeform 394">
                <a:extLst>
                  <a:ext uri="{FF2B5EF4-FFF2-40B4-BE49-F238E27FC236}">
                    <a16:creationId xmlns:a16="http://schemas.microsoft.com/office/drawing/2014/main" id="{67AF1878-CA06-3C4E-9DFD-13F7A2D2243E}"/>
                  </a:ext>
                </a:extLst>
              </p:cNvPr>
              <p:cNvSpPr/>
              <p:nvPr/>
            </p:nvSpPr>
            <p:spPr>
              <a:xfrm>
                <a:off x="7603997" y="4904327"/>
                <a:ext cx="8662" cy="18192"/>
              </a:xfrm>
              <a:custGeom>
                <a:avLst/>
                <a:gdLst>
                  <a:gd name="connsiteX0" fmla="*/ 95 w 8662"/>
                  <a:gd name="connsiteY0" fmla="*/ 571 h 18192"/>
                  <a:gd name="connsiteX1" fmla="*/ 2570 w 8662"/>
                  <a:gd name="connsiteY1" fmla="*/ 571 h 18192"/>
                  <a:gd name="connsiteX2" fmla="*/ 2570 w 8662"/>
                  <a:gd name="connsiteY2" fmla="*/ 4477 h 18192"/>
                  <a:gd name="connsiteX3" fmla="*/ 7711 w 8662"/>
                  <a:gd name="connsiteY3" fmla="*/ 0 h 18192"/>
                  <a:gd name="connsiteX4" fmla="*/ 8663 w 8662"/>
                  <a:gd name="connsiteY4" fmla="*/ 95 h 18192"/>
                  <a:gd name="connsiteX5" fmla="*/ 8663 w 8662"/>
                  <a:gd name="connsiteY5" fmla="*/ 2762 h 18192"/>
                  <a:gd name="connsiteX6" fmla="*/ 8187 w 8662"/>
                  <a:gd name="connsiteY6" fmla="*/ 2762 h 18192"/>
                  <a:gd name="connsiteX7" fmla="*/ 2665 w 8662"/>
                  <a:gd name="connsiteY7" fmla="*/ 9334 h 18192"/>
                  <a:gd name="connsiteX8" fmla="*/ 2665 w 8662"/>
                  <a:gd name="connsiteY8" fmla="*/ 18193 h 18192"/>
                  <a:gd name="connsiteX9" fmla="*/ 0 w 8662"/>
                  <a:gd name="connsiteY9" fmla="*/ 18193 h 18192"/>
                  <a:gd name="connsiteX10" fmla="*/ 0 w 8662"/>
                  <a:gd name="connsiteY10" fmla="*/ 571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662" h="18192">
                    <a:moveTo>
                      <a:pt x="95" y="571"/>
                    </a:moveTo>
                    <a:lnTo>
                      <a:pt x="2570" y="571"/>
                    </a:lnTo>
                    <a:lnTo>
                      <a:pt x="2570" y="4477"/>
                    </a:lnTo>
                    <a:cubicBezTo>
                      <a:pt x="3618" y="1524"/>
                      <a:pt x="5236" y="0"/>
                      <a:pt x="7711" y="0"/>
                    </a:cubicBezTo>
                    <a:cubicBezTo>
                      <a:pt x="7996" y="0"/>
                      <a:pt x="8282" y="0"/>
                      <a:pt x="8663" y="95"/>
                    </a:cubicBezTo>
                    <a:lnTo>
                      <a:pt x="8663" y="2762"/>
                    </a:lnTo>
                    <a:cubicBezTo>
                      <a:pt x="8473" y="2762"/>
                      <a:pt x="8377" y="2762"/>
                      <a:pt x="8187" y="2762"/>
                    </a:cubicBezTo>
                    <a:cubicBezTo>
                      <a:pt x="4855" y="2762"/>
                      <a:pt x="2665" y="5239"/>
                      <a:pt x="2665" y="9334"/>
                    </a:cubicBezTo>
                    <a:lnTo>
                      <a:pt x="2665" y="18193"/>
                    </a:lnTo>
                    <a:lnTo>
                      <a:pt x="0" y="18193"/>
                    </a:lnTo>
                    <a:lnTo>
                      <a:pt x="0" y="571"/>
                    </a:lnTo>
                    <a:close/>
                  </a:path>
                </a:pathLst>
              </a:custGeom>
              <a:solidFill>
                <a:srgbClr val="231F20"/>
              </a:solidFill>
              <a:ln w="9509" cap="flat">
                <a:noFill/>
                <a:prstDash val="solid"/>
                <a:miter/>
              </a:ln>
            </p:spPr>
            <p:txBody>
              <a:bodyPr rtlCol="0" anchor="ctr"/>
              <a:lstStyle/>
              <a:p>
                <a:endParaRPr lang="en-US"/>
              </a:p>
            </p:txBody>
          </p:sp>
          <p:sp>
            <p:nvSpPr>
              <p:cNvPr id="396" name="Freeform 395">
                <a:extLst>
                  <a:ext uri="{FF2B5EF4-FFF2-40B4-BE49-F238E27FC236}">
                    <a16:creationId xmlns:a16="http://schemas.microsoft.com/office/drawing/2014/main" id="{C0EA59C4-A316-174F-9F7D-DAB6583F3428}"/>
                  </a:ext>
                </a:extLst>
              </p:cNvPr>
              <p:cNvSpPr/>
              <p:nvPr/>
            </p:nvSpPr>
            <p:spPr>
              <a:xfrm>
                <a:off x="7613421" y="4904422"/>
                <a:ext cx="15802" cy="18480"/>
              </a:xfrm>
              <a:custGeom>
                <a:avLst/>
                <a:gdLst>
                  <a:gd name="connsiteX0" fmla="*/ 0 w 15802"/>
                  <a:gd name="connsiteY0" fmla="*/ 9239 h 18480"/>
                  <a:gd name="connsiteX1" fmla="*/ 7901 w 15802"/>
                  <a:gd name="connsiteY1" fmla="*/ 0 h 18480"/>
                  <a:gd name="connsiteX2" fmla="*/ 15803 w 15802"/>
                  <a:gd name="connsiteY2" fmla="*/ 9239 h 18480"/>
                  <a:gd name="connsiteX3" fmla="*/ 7901 w 15802"/>
                  <a:gd name="connsiteY3" fmla="*/ 18479 h 18480"/>
                  <a:gd name="connsiteX4" fmla="*/ 0 w 15802"/>
                  <a:gd name="connsiteY4" fmla="*/ 9239 h 18480"/>
                  <a:gd name="connsiteX5" fmla="*/ 12852 w 15802"/>
                  <a:gd name="connsiteY5" fmla="*/ 9239 h 18480"/>
                  <a:gd name="connsiteX6" fmla="*/ 7806 w 15802"/>
                  <a:gd name="connsiteY6" fmla="*/ 2191 h 18480"/>
                  <a:gd name="connsiteX7" fmla="*/ 2761 w 15802"/>
                  <a:gd name="connsiteY7" fmla="*/ 9239 h 18480"/>
                  <a:gd name="connsiteX8" fmla="*/ 7806 w 15802"/>
                  <a:gd name="connsiteY8" fmla="*/ 16288 h 18480"/>
                  <a:gd name="connsiteX9" fmla="*/ 12852 w 15802"/>
                  <a:gd name="connsiteY9" fmla="*/ 9239 h 18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80">
                    <a:moveTo>
                      <a:pt x="0" y="9239"/>
                    </a:moveTo>
                    <a:cubicBezTo>
                      <a:pt x="0" y="3524"/>
                      <a:pt x="3237" y="0"/>
                      <a:pt x="7901" y="0"/>
                    </a:cubicBezTo>
                    <a:cubicBezTo>
                      <a:pt x="12566" y="0"/>
                      <a:pt x="15803" y="3620"/>
                      <a:pt x="15803" y="9239"/>
                    </a:cubicBezTo>
                    <a:cubicBezTo>
                      <a:pt x="15803" y="14859"/>
                      <a:pt x="12566" y="18479"/>
                      <a:pt x="7901" y="18479"/>
                    </a:cubicBezTo>
                    <a:cubicBezTo>
                      <a:pt x="3142" y="18574"/>
                      <a:pt x="0" y="14859"/>
                      <a:pt x="0" y="9239"/>
                    </a:cubicBezTo>
                    <a:close/>
                    <a:moveTo>
                      <a:pt x="12852" y="9239"/>
                    </a:moveTo>
                    <a:cubicBezTo>
                      <a:pt x="12852" y="4763"/>
                      <a:pt x="10853" y="2191"/>
                      <a:pt x="7806" y="2191"/>
                    </a:cubicBezTo>
                    <a:cubicBezTo>
                      <a:pt x="4760" y="2191"/>
                      <a:pt x="2761" y="4763"/>
                      <a:pt x="2761" y="9239"/>
                    </a:cubicBezTo>
                    <a:cubicBezTo>
                      <a:pt x="2761" y="13716"/>
                      <a:pt x="4760" y="16288"/>
                      <a:pt x="7806" y="16288"/>
                    </a:cubicBezTo>
                    <a:cubicBezTo>
                      <a:pt x="10853" y="16288"/>
                      <a:pt x="12852" y="13716"/>
                      <a:pt x="12852" y="9239"/>
                    </a:cubicBezTo>
                    <a:close/>
                  </a:path>
                </a:pathLst>
              </a:custGeom>
              <a:solidFill>
                <a:srgbClr val="231F20"/>
              </a:solidFill>
              <a:ln w="9509" cap="flat">
                <a:noFill/>
                <a:prstDash val="solid"/>
                <a:miter/>
              </a:ln>
            </p:spPr>
            <p:txBody>
              <a:bodyPr rtlCol="0" anchor="ctr"/>
              <a:lstStyle/>
              <a:p>
                <a:endParaRPr lang="en-US"/>
              </a:p>
            </p:txBody>
          </p:sp>
          <p:sp>
            <p:nvSpPr>
              <p:cNvPr id="397" name="Freeform 396">
                <a:extLst>
                  <a:ext uri="{FF2B5EF4-FFF2-40B4-BE49-F238E27FC236}">
                    <a16:creationId xmlns:a16="http://schemas.microsoft.com/office/drawing/2014/main" id="{C0447CC9-E3D4-8B41-994C-55049BDEBBF9}"/>
                  </a:ext>
                </a:extLst>
              </p:cNvPr>
              <p:cNvSpPr/>
              <p:nvPr/>
            </p:nvSpPr>
            <p:spPr>
              <a:xfrm>
                <a:off x="7632651" y="4904517"/>
                <a:ext cx="23513" cy="18002"/>
              </a:xfrm>
              <a:custGeom>
                <a:avLst/>
                <a:gdLst>
                  <a:gd name="connsiteX0" fmla="*/ 18183 w 23513"/>
                  <a:gd name="connsiteY0" fmla="*/ 0 h 18002"/>
                  <a:gd name="connsiteX1" fmla="*/ 23514 w 23513"/>
                  <a:gd name="connsiteY1" fmla="*/ 6858 h 18002"/>
                  <a:gd name="connsiteX2" fmla="*/ 23514 w 23513"/>
                  <a:gd name="connsiteY2" fmla="*/ 18002 h 18002"/>
                  <a:gd name="connsiteX3" fmla="*/ 20943 w 23513"/>
                  <a:gd name="connsiteY3" fmla="*/ 18002 h 18002"/>
                  <a:gd name="connsiteX4" fmla="*/ 20943 w 23513"/>
                  <a:gd name="connsiteY4" fmla="*/ 6667 h 18002"/>
                  <a:gd name="connsiteX5" fmla="*/ 17706 w 23513"/>
                  <a:gd name="connsiteY5" fmla="*/ 2286 h 18002"/>
                  <a:gd name="connsiteX6" fmla="*/ 13042 w 23513"/>
                  <a:gd name="connsiteY6" fmla="*/ 8287 h 18002"/>
                  <a:gd name="connsiteX7" fmla="*/ 13042 w 23513"/>
                  <a:gd name="connsiteY7" fmla="*/ 18002 h 18002"/>
                  <a:gd name="connsiteX8" fmla="*/ 10472 w 23513"/>
                  <a:gd name="connsiteY8" fmla="*/ 18002 h 18002"/>
                  <a:gd name="connsiteX9" fmla="*/ 10472 w 23513"/>
                  <a:gd name="connsiteY9" fmla="*/ 6667 h 18002"/>
                  <a:gd name="connsiteX10" fmla="*/ 7235 w 23513"/>
                  <a:gd name="connsiteY10" fmla="*/ 2286 h 18002"/>
                  <a:gd name="connsiteX11" fmla="*/ 2570 w 23513"/>
                  <a:gd name="connsiteY11" fmla="*/ 8287 h 18002"/>
                  <a:gd name="connsiteX12" fmla="*/ 2570 w 23513"/>
                  <a:gd name="connsiteY12" fmla="*/ 18002 h 18002"/>
                  <a:gd name="connsiteX13" fmla="*/ 0 w 23513"/>
                  <a:gd name="connsiteY13" fmla="*/ 18002 h 18002"/>
                  <a:gd name="connsiteX14" fmla="*/ 0 w 23513"/>
                  <a:gd name="connsiteY14" fmla="*/ 476 h 18002"/>
                  <a:gd name="connsiteX15" fmla="*/ 2380 w 23513"/>
                  <a:gd name="connsiteY15" fmla="*/ 476 h 18002"/>
                  <a:gd name="connsiteX16" fmla="*/ 2380 w 23513"/>
                  <a:gd name="connsiteY16" fmla="*/ 3715 h 18002"/>
                  <a:gd name="connsiteX17" fmla="*/ 7711 w 23513"/>
                  <a:gd name="connsiteY17" fmla="*/ 95 h 18002"/>
                  <a:gd name="connsiteX18" fmla="*/ 12756 w 23513"/>
                  <a:gd name="connsiteY18" fmla="*/ 3905 h 18002"/>
                  <a:gd name="connsiteX19" fmla="*/ 18183 w 23513"/>
                  <a:gd name="connsiteY19" fmla="*/ 0 h 1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13" h="18002">
                    <a:moveTo>
                      <a:pt x="18183" y="0"/>
                    </a:moveTo>
                    <a:cubicBezTo>
                      <a:pt x="21610" y="0"/>
                      <a:pt x="23514" y="2381"/>
                      <a:pt x="23514" y="6858"/>
                    </a:cubicBezTo>
                    <a:lnTo>
                      <a:pt x="23514" y="18002"/>
                    </a:lnTo>
                    <a:lnTo>
                      <a:pt x="20943" y="18002"/>
                    </a:lnTo>
                    <a:lnTo>
                      <a:pt x="20943" y="6667"/>
                    </a:lnTo>
                    <a:cubicBezTo>
                      <a:pt x="20943" y="3810"/>
                      <a:pt x="19706" y="2286"/>
                      <a:pt x="17706" y="2286"/>
                    </a:cubicBezTo>
                    <a:cubicBezTo>
                      <a:pt x="15232" y="2286"/>
                      <a:pt x="13042" y="4763"/>
                      <a:pt x="13042" y="8287"/>
                    </a:cubicBezTo>
                    <a:lnTo>
                      <a:pt x="13042" y="18002"/>
                    </a:lnTo>
                    <a:lnTo>
                      <a:pt x="10472" y="18002"/>
                    </a:lnTo>
                    <a:lnTo>
                      <a:pt x="10472" y="6667"/>
                    </a:lnTo>
                    <a:cubicBezTo>
                      <a:pt x="10472" y="3810"/>
                      <a:pt x="9234" y="2286"/>
                      <a:pt x="7235" y="2286"/>
                    </a:cubicBezTo>
                    <a:cubicBezTo>
                      <a:pt x="4760" y="2286"/>
                      <a:pt x="2570" y="4763"/>
                      <a:pt x="2570" y="8287"/>
                    </a:cubicBezTo>
                    <a:lnTo>
                      <a:pt x="2570" y="18002"/>
                    </a:lnTo>
                    <a:lnTo>
                      <a:pt x="0" y="18002"/>
                    </a:lnTo>
                    <a:lnTo>
                      <a:pt x="0" y="476"/>
                    </a:lnTo>
                    <a:lnTo>
                      <a:pt x="2380" y="476"/>
                    </a:lnTo>
                    <a:lnTo>
                      <a:pt x="2380" y="3715"/>
                    </a:lnTo>
                    <a:cubicBezTo>
                      <a:pt x="3713" y="1333"/>
                      <a:pt x="5521" y="95"/>
                      <a:pt x="7711" y="95"/>
                    </a:cubicBezTo>
                    <a:cubicBezTo>
                      <a:pt x="10186" y="95"/>
                      <a:pt x="12090" y="1429"/>
                      <a:pt x="12756" y="3905"/>
                    </a:cubicBezTo>
                    <a:cubicBezTo>
                      <a:pt x="14184" y="1238"/>
                      <a:pt x="15993" y="0"/>
                      <a:pt x="18183" y="0"/>
                    </a:cubicBezTo>
                    <a:close/>
                  </a:path>
                </a:pathLst>
              </a:custGeom>
              <a:solidFill>
                <a:srgbClr val="231F20"/>
              </a:solidFill>
              <a:ln w="9509" cap="flat">
                <a:noFill/>
                <a:prstDash val="solid"/>
                <a:miter/>
              </a:ln>
            </p:spPr>
            <p:txBody>
              <a:bodyPr rtlCol="0" anchor="ctr"/>
              <a:lstStyle/>
              <a:p>
                <a:endParaRPr lang="en-US"/>
              </a:p>
            </p:txBody>
          </p:sp>
          <p:sp>
            <p:nvSpPr>
              <p:cNvPr id="398" name="Freeform 397">
                <a:extLst>
                  <a:ext uri="{FF2B5EF4-FFF2-40B4-BE49-F238E27FC236}">
                    <a16:creationId xmlns:a16="http://schemas.microsoft.com/office/drawing/2014/main" id="{A741A315-C361-454A-84E6-24783F5E1CD5}"/>
                  </a:ext>
                </a:extLst>
              </p:cNvPr>
              <p:cNvSpPr/>
              <p:nvPr/>
            </p:nvSpPr>
            <p:spPr>
              <a:xfrm>
                <a:off x="7675775" y="4900421"/>
                <a:ext cx="10471" cy="22479"/>
              </a:xfrm>
              <a:custGeom>
                <a:avLst/>
                <a:gdLst>
                  <a:gd name="connsiteX0" fmla="*/ 3046 w 10471"/>
                  <a:gd name="connsiteY0" fmla="*/ 6382 h 22479"/>
                  <a:gd name="connsiteX1" fmla="*/ 0 w 10471"/>
                  <a:gd name="connsiteY1" fmla="*/ 6382 h 22479"/>
                  <a:gd name="connsiteX2" fmla="*/ 0 w 10471"/>
                  <a:gd name="connsiteY2" fmla="*/ 4477 h 22479"/>
                  <a:gd name="connsiteX3" fmla="*/ 3046 w 10471"/>
                  <a:gd name="connsiteY3" fmla="*/ 4477 h 22479"/>
                  <a:gd name="connsiteX4" fmla="*/ 3046 w 10471"/>
                  <a:gd name="connsiteY4" fmla="*/ 286 h 22479"/>
                  <a:gd name="connsiteX5" fmla="*/ 5712 w 10471"/>
                  <a:gd name="connsiteY5" fmla="*/ 0 h 22479"/>
                  <a:gd name="connsiteX6" fmla="*/ 5712 w 10471"/>
                  <a:gd name="connsiteY6" fmla="*/ 4477 h 22479"/>
                  <a:gd name="connsiteX7" fmla="*/ 9901 w 10471"/>
                  <a:gd name="connsiteY7" fmla="*/ 4477 h 22479"/>
                  <a:gd name="connsiteX8" fmla="*/ 9901 w 10471"/>
                  <a:gd name="connsiteY8" fmla="*/ 6382 h 22479"/>
                  <a:gd name="connsiteX9" fmla="*/ 5712 w 10471"/>
                  <a:gd name="connsiteY9" fmla="*/ 6382 h 22479"/>
                  <a:gd name="connsiteX10" fmla="*/ 5712 w 10471"/>
                  <a:gd name="connsiteY10" fmla="*/ 15526 h 22479"/>
                  <a:gd name="connsiteX11" fmla="*/ 8663 w 10471"/>
                  <a:gd name="connsiteY11" fmla="*/ 20193 h 22479"/>
                  <a:gd name="connsiteX12" fmla="*/ 10472 w 10471"/>
                  <a:gd name="connsiteY12" fmla="*/ 20003 h 22479"/>
                  <a:gd name="connsiteX13" fmla="*/ 10472 w 10471"/>
                  <a:gd name="connsiteY13" fmla="*/ 22193 h 22479"/>
                  <a:gd name="connsiteX14" fmla="*/ 8282 w 10471"/>
                  <a:gd name="connsiteY14" fmla="*/ 22479 h 22479"/>
                  <a:gd name="connsiteX15" fmla="*/ 3808 w 10471"/>
                  <a:gd name="connsiteY15" fmla="*/ 20383 h 22479"/>
                  <a:gd name="connsiteX16" fmla="*/ 3046 w 10471"/>
                  <a:gd name="connsiteY16" fmla="*/ 15431 h 22479"/>
                  <a:gd name="connsiteX17" fmla="*/ 3046 w 10471"/>
                  <a:gd name="connsiteY17" fmla="*/ 6382 h 2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71" h="22479">
                    <a:moveTo>
                      <a:pt x="3046" y="6382"/>
                    </a:moveTo>
                    <a:lnTo>
                      <a:pt x="0" y="6382"/>
                    </a:lnTo>
                    <a:lnTo>
                      <a:pt x="0" y="4477"/>
                    </a:lnTo>
                    <a:lnTo>
                      <a:pt x="3046" y="4477"/>
                    </a:lnTo>
                    <a:lnTo>
                      <a:pt x="3046" y="286"/>
                    </a:lnTo>
                    <a:lnTo>
                      <a:pt x="5712" y="0"/>
                    </a:lnTo>
                    <a:lnTo>
                      <a:pt x="5712" y="4477"/>
                    </a:lnTo>
                    <a:lnTo>
                      <a:pt x="9901" y="4477"/>
                    </a:lnTo>
                    <a:lnTo>
                      <a:pt x="9901" y="6382"/>
                    </a:lnTo>
                    <a:lnTo>
                      <a:pt x="5712" y="6382"/>
                    </a:lnTo>
                    <a:lnTo>
                      <a:pt x="5712" y="15526"/>
                    </a:lnTo>
                    <a:cubicBezTo>
                      <a:pt x="5712" y="18764"/>
                      <a:pt x="5997" y="20193"/>
                      <a:pt x="8663" y="20193"/>
                    </a:cubicBezTo>
                    <a:cubicBezTo>
                      <a:pt x="9234" y="20193"/>
                      <a:pt x="9805" y="20193"/>
                      <a:pt x="10472" y="20003"/>
                    </a:cubicBezTo>
                    <a:lnTo>
                      <a:pt x="10472" y="22193"/>
                    </a:lnTo>
                    <a:cubicBezTo>
                      <a:pt x="9710" y="22384"/>
                      <a:pt x="9044" y="22479"/>
                      <a:pt x="8282" y="22479"/>
                    </a:cubicBezTo>
                    <a:cubicBezTo>
                      <a:pt x="6188" y="22479"/>
                      <a:pt x="4760" y="21908"/>
                      <a:pt x="3808" y="20383"/>
                    </a:cubicBezTo>
                    <a:cubicBezTo>
                      <a:pt x="3046" y="19336"/>
                      <a:pt x="3046" y="17717"/>
                      <a:pt x="3046" y="15431"/>
                    </a:cubicBezTo>
                    <a:lnTo>
                      <a:pt x="3046" y="6382"/>
                    </a:lnTo>
                    <a:close/>
                  </a:path>
                </a:pathLst>
              </a:custGeom>
              <a:solidFill>
                <a:srgbClr val="231F20"/>
              </a:solidFill>
              <a:ln w="9509" cap="flat">
                <a:noFill/>
                <a:prstDash val="solid"/>
                <a:miter/>
              </a:ln>
            </p:spPr>
            <p:txBody>
              <a:bodyPr rtlCol="0" anchor="ctr"/>
              <a:lstStyle/>
              <a:p>
                <a:endParaRPr lang="en-US"/>
              </a:p>
            </p:txBody>
          </p:sp>
          <p:sp>
            <p:nvSpPr>
              <p:cNvPr id="399" name="Freeform 398">
                <a:extLst>
                  <a:ext uri="{FF2B5EF4-FFF2-40B4-BE49-F238E27FC236}">
                    <a16:creationId xmlns:a16="http://schemas.microsoft.com/office/drawing/2014/main" id="{A387D586-A6E2-CF4E-8C9B-38CE0A58AAE7}"/>
                  </a:ext>
                </a:extLst>
              </p:cNvPr>
              <p:cNvSpPr/>
              <p:nvPr/>
            </p:nvSpPr>
            <p:spPr>
              <a:xfrm>
                <a:off x="7688627" y="4898802"/>
                <a:ext cx="13803" cy="23812"/>
              </a:xfrm>
              <a:custGeom>
                <a:avLst/>
                <a:gdLst>
                  <a:gd name="connsiteX0" fmla="*/ 0 w 13803"/>
                  <a:gd name="connsiteY0" fmla="*/ 0 h 23812"/>
                  <a:gd name="connsiteX1" fmla="*/ 2570 w 13803"/>
                  <a:gd name="connsiteY1" fmla="*/ 0 h 23812"/>
                  <a:gd name="connsiteX2" fmla="*/ 2570 w 13803"/>
                  <a:gd name="connsiteY2" fmla="*/ 9239 h 23812"/>
                  <a:gd name="connsiteX3" fmla="*/ 8091 w 13803"/>
                  <a:gd name="connsiteY3" fmla="*/ 5620 h 23812"/>
                  <a:gd name="connsiteX4" fmla="*/ 13803 w 13803"/>
                  <a:gd name="connsiteY4" fmla="*/ 12573 h 23812"/>
                  <a:gd name="connsiteX5" fmla="*/ 13803 w 13803"/>
                  <a:gd name="connsiteY5" fmla="*/ 23717 h 23812"/>
                  <a:gd name="connsiteX6" fmla="*/ 11233 w 13803"/>
                  <a:gd name="connsiteY6" fmla="*/ 23717 h 23812"/>
                  <a:gd name="connsiteX7" fmla="*/ 11233 w 13803"/>
                  <a:gd name="connsiteY7" fmla="*/ 12383 h 23812"/>
                  <a:gd name="connsiteX8" fmla="*/ 7616 w 13803"/>
                  <a:gd name="connsiteY8" fmla="*/ 7906 h 23812"/>
                  <a:gd name="connsiteX9" fmla="*/ 2570 w 13803"/>
                  <a:gd name="connsiteY9" fmla="*/ 14097 h 23812"/>
                  <a:gd name="connsiteX10" fmla="*/ 2570 w 13803"/>
                  <a:gd name="connsiteY10" fmla="*/ 23813 h 23812"/>
                  <a:gd name="connsiteX11" fmla="*/ 0 w 13803"/>
                  <a:gd name="connsiteY11" fmla="*/ 23813 h 23812"/>
                  <a:gd name="connsiteX12" fmla="*/ 0 w 13803"/>
                  <a:gd name="connsiteY12" fmla="*/ 0 h 2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23812">
                    <a:moveTo>
                      <a:pt x="0" y="0"/>
                    </a:moveTo>
                    <a:lnTo>
                      <a:pt x="2570" y="0"/>
                    </a:lnTo>
                    <a:lnTo>
                      <a:pt x="2570" y="9239"/>
                    </a:lnTo>
                    <a:cubicBezTo>
                      <a:pt x="3808" y="6858"/>
                      <a:pt x="5617" y="5620"/>
                      <a:pt x="8091" y="5620"/>
                    </a:cubicBezTo>
                    <a:cubicBezTo>
                      <a:pt x="11804" y="5620"/>
                      <a:pt x="13803" y="8001"/>
                      <a:pt x="13803" y="12573"/>
                    </a:cubicBezTo>
                    <a:lnTo>
                      <a:pt x="13803" y="23717"/>
                    </a:lnTo>
                    <a:lnTo>
                      <a:pt x="11233" y="23717"/>
                    </a:lnTo>
                    <a:lnTo>
                      <a:pt x="11233" y="12383"/>
                    </a:lnTo>
                    <a:cubicBezTo>
                      <a:pt x="11233" y="9525"/>
                      <a:pt x="9900" y="7906"/>
                      <a:pt x="7616" y="7906"/>
                    </a:cubicBezTo>
                    <a:cubicBezTo>
                      <a:pt x="4855" y="7906"/>
                      <a:pt x="2570" y="10382"/>
                      <a:pt x="2570" y="14097"/>
                    </a:cubicBezTo>
                    <a:lnTo>
                      <a:pt x="2570" y="23813"/>
                    </a:lnTo>
                    <a:lnTo>
                      <a:pt x="0" y="23813"/>
                    </a:lnTo>
                    <a:lnTo>
                      <a:pt x="0" y="0"/>
                    </a:lnTo>
                    <a:close/>
                  </a:path>
                </a:pathLst>
              </a:custGeom>
              <a:solidFill>
                <a:srgbClr val="231F20"/>
              </a:solidFill>
              <a:ln w="9509" cap="flat">
                <a:noFill/>
                <a:prstDash val="solid"/>
                <a:miter/>
              </a:ln>
            </p:spPr>
            <p:txBody>
              <a:bodyPr rtlCol="0" anchor="ctr"/>
              <a:lstStyle/>
              <a:p>
                <a:endParaRPr lang="en-US"/>
              </a:p>
            </p:txBody>
          </p:sp>
          <p:sp>
            <p:nvSpPr>
              <p:cNvPr id="400" name="Freeform 399">
                <a:extLst>
                  <a:ext uri="{FF2B5EF4-FFF2-40B4-BE49-F238E27FC236}">
                    <a16:creationId xmlns:a16="http://schemas.microsoft.com/office/drawing/2014/main" id="{F124D230-D0A0-B344-8049-2C7351EC40A2}"/>
                  </a:ext>
                </a:extLst>
              </p:cNvPr>
              <p:cNvSpPr/>
              <p:nvPr/>
            </p:nvSpPr>
            <p:spPr>
              <a:xfrm>
                <a:off x="7705667" y="4904517"/>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2 w 15612"/>
                  <a:gd name="connsiteY8" fmla="*/ 12859 h 18478"/>
                  <a:gd name="connsiteX9" fmla="*/ 15327 w 15612"/>
                  <a:gd name="connsiteY9" fmla="*/ 13335 h 18478"/>
                  <a:gd name="connsiteX10" fmla="*/ 7901 w 15612"/>
                  <a:gd name="connsiteY10" fmla="*/ 18479 h 18478"/>
                  <a:gd name="connsiteX11" fmla="*/ 12756 w 15612"/>
                  <a:gd name="connsiteY11" fmla="*/ 7429 h 18478"/>
                  <a:gd name="connsiteX12" fmla="*/ 7996 w 15612"/>
                  <a:gd name="connsiteY12" fmla="*/ 2096 h 18478"/>
                  <a:gd name="connsiteX13" fmla="*/ 2856 w 15612"/>
                  <a:gd name="connsiteY13" fmla="*/ 7429 h 18478"/>
                  <a:gd name="connsiteX14" fmla="*/ 12756 w 15612"/>
                  <a:gd name="connsiteY14" fmla="*/ 742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2" y="18479"/>
                      <a:pt x="0" y="14954"/>
                      <a:pt x="0" y="9239"/>
                    </a:cubicBezTo>
                    <a:cubicBezTo>
                      <a:pt x="0" y="3619"/>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50"/>
                      <a:pt x="12852" y="12859"/>
                    </a:cubicBezTo>
                    <a:lnTo>
                      <a:pt x="15327" y="13335"/>
                    </a:lnTo>
                    <a:cubicBezTo>
                      <a:pt x="14184" y="16669"/>
                      <a:pt x="11519" y="18479"/>
                      <a:pt x="7901" y="18479"/>
                    </a:cubicBezTo>
                    <a:close/>
                    <a:moveTo>
                      <a:pt x="12756" y="7429"/>
                    </a:moveTo>
                    <a:cubicBezTo>
                      <a:pt x="12661" y="4000"/>
                      <a:pt x="10853" y="2096"/>
                      <a:pt x="7996" y="2096"/>
                    </a:cubicBezTo>
                    <a:cubicBezTo>
                      <a:pt x="5141" y="2096"/>
                      <a:pt x="3332" y="4000"/>
                      <a:pt x="2856" y="7429"/>
                    </a:cubicBezTo>
                    <a:lnTo>
                      <a:pt x="12756" y="7429"/>
                    </a:lnTo>
                    <a:close/>
                  </a:path>
                </a:pathLst>
              </a:custGeom>
              <a:solidFill>
                <a:srgbClr val="231F20"/>
              </a:solidFill>
              <a:ln w="9509" cap="flat">
                <a:noFill/>
                <a:prstDash val="solid"/>
                <a:miter/>
              </a:ln>
            </p:spPr>
            <p:txBody>
              <a:bodyPr rtlCol="0" anchor="ctr"/>
              <a:lstStyle/>
              <a:p>
                <a:endParaRPr lang="en-US"/>
              </a:p>
            </p:txBody>
          </p:sp>
          <p:sp>
            <p:nvSpPr>
              <p:cNvPr id="401" name="Freeform 400">
                <a:extLst>
                  <a:ext uri="{FF2B5EF4-FFF2-40B4-BE49-F238E27FC236}">
                    <a16:creationId xmlns:a16="http://schemas.microsoft.com/office/drawing/2014/main" id="{F47C3DAA-6292-6E45-B52B-DC950A4E0AD0}"/>
                  </a:ext>
                </a:extLst>
              </p:cNvPr>
              <p:cNvSpPr/>
              <p:nvPr/>
            </p:nvSpPr>
            <p:spPr>
              <a:xfrm>
                <a:off x="7742413" y="4898802"/>
                <a:ext cx="15326" cy="23812"/>
              </a:xfrm>
              <a:custGeom>
                <a:avLst/>
                <a:gdLst>
                  <a:gd name="connsiteX0" fmla="*/ 0 w 15326"/>
                  <a:gd name="connsiteY0" fmla="*/ 0 h 23812"/>
                  <a:gd name="connsiteX1" fmla="*/ 15041 w 15326"/>
                  <a:gd name="connsiteY1" fmla="*/ 0 h 23812"/>
                  <a:gd name="connsiteX2" fmla="*/ 15041 w 15326"/>
                  <a:gd name="connsiteY2" fmla="*/ 2381 h 23812"/>
                  <a:gd name="connsiteX3" fmla="*/ 2856 w 15326"/>
                  <a:gd name="connsiteY3" fmla="*/ 2381 h 23812"/>
                  <a:gd name="connsiteX4" fmla="*/ 2856 w 15326"/>
                  <a:gd name="connsiteY4" fmla="*/ 10096 h 23812"/>
                  <a:gd name="connsiteX5" fmla="*/ 12471 w 15326"/>
                  <a:gd name="connsiteY5" fmla="*/ 10096 h 23812"/>
                  <a:gd name="connsiteX6" fmla="*/ 12471 w 15326"/>
                  <a:gd name="connsiteY6" fmla="*/ 12383 h 23812"/>
                  <a:gd name="connsiteX7" fmla="*/ 2856 w 15326"/>
                  <a:gd name="connsiteY7" fmla="*/ 12383 h 23812"/>
                  <a:gd name="connsiteX8" fmla="*/ 2856 w 15326"/>
                  <a:gd name="connsiteY8" fmla="*/ 21336 h 23812"/>
                  <a:gd name="connsiteX9" fmla="*/ 15327 w 15326"/>
                  <a:gd name="connsiteY9" fmla="*/ 21336 h 23812"/>
                  <a:gd name="connsiteX10" fmla="*/ 15327 w 15326"/>
                  <a:gd name="connsiteY10" fmla="*/ 23813 h 23812"/>
                  <a:gd name="connsiteX11" fmla="*/ 0 w 15326"/>
                  <a:gd name="connsiteY11" fmla="*/ 23813 h 23812"/>
                  <a:gd name="connsiteX12" fmla="*/ 0 w 15326"/>
                  <a:gd name="connsiteY12" fmla="*/ 0 h 2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326" h="23812">
                    <a:moveTo>
                      <a:pt x="0" y="0"/>
                    </a:moveTo>
                    <a:lnTo>
                      <a:pt x="15041" y="0"/>
                    </a:lnTo>
                    <a:lnTo>
                      <a:pt x="15041" y="2381"/>
                    </a:lnTo>
                    <a:lnTo>
                      <a:pt x="2856" y="2381"/>
                    </a:lnTo>
                    <a:lnTo>
                      <a:pt x="2856" y="10096"/>
                    </a:lnTo>
                    <a:lnTo>
                      <a:pt x="12471" y="10096"/>
                    </a:lnTo>
                    <a:lnTo>
                      <a:pt x="12471" y="12383"/>
                    </a:lnTo>
                    <a:lnTo>
                      <a:pt x="2856" y="12383"/>
                    </a:lnTo>
                    <a:lnTo>
                      <a:pt x="2856" y="21336"/>
                    </a:lnTo>
                    <a:lnTo>
                      <a:pt x="15327" y="21336"/>
                    </a:lnTo>
                    <a:lnTo>
                      <a:pt x="15327" y="23813"/>
                    </a:lnTo>
                    <a:lnTo>
                      <a:pt x="0" y="23813"/>
                    </a:lnTo>
                    <a:lnTo>
                      <a:pt x="0" y="0"/>
                    </a:lnTo>
                    <a:close/>
                  </a:path>
                </a:pathLst>
              </a:custGeom>
              <a:solidFill>
                <a:srgbClr val="231F20"/>
              </a:solidFill>
              <a:ln w="9509" cap="flat">
                <a:noFill/>
                <a:prstDash val="solid"/>
                <a:miter/>
              </a:ln>
            </p:spPr>
            <p:txBody>
              <a:bodyPr rtlCol="0" anchor="ctr"/>
              <a:lstStyle/>
              <a:p>
                <a:endParaRPr lang="en-US"/>
              </a:p>
            </p:txBody>
          </p:sp>
          <p:sp>
            <p:nvSpPr>
              <p:cNvPr id="402" name="Freeform 401">
                <a:extLst>
                  <a:ext uri="{FF2B5EF4-FFF2-40B4-BE49-F238E27FC236}">
                    <a16:creationId xmlns:a16="http://schemas.microsoft.com/office/drawing/2014/main" id="{2232568A-59FB-8F45-8637-632860644D0C}"/>
                  </a:ext>
                </a:extLst>
              </p:cNvPr>
              <p:cNvSpPr/>
              <p:nvPr/>
            </p:nvSpPr>
            <p:spPr>
              <a:xfrm>
                <a:off x="7760500" y="4904708"/>
                <a:ext cx="13708" cy="18192"/>
              </a:xfrm>
              <a:custGeom>
                <a:avLst/>
                <a:gdLst>
                  <a:gd name="connsiteX0" fmla="*/ 13708 w 13708"/>
                  <a:gd name="connsiteY0" fmla="*/ 17717 h 18192"/>
                  <a:gd name="connsiteX1" fmla="*/ 11328 w 13708"/>
                  <a:gd name="connsiteY1" fmla="*/ 17717 h 18192"/>
                  <a:gd name="connsiteX2" fmla="*/ 11328 w 13708"/>
                  <a:gd name="connsiteY2" fmla="*/ 14478 h 18192"/>
                  <a:gd name="connsiteX3" fmla="*/ 5712 w 13708"/>
                  <a:gd name="connsiteY3" fmla="*/ 18193 h 18192"/>
                  <a:gd name="connsiteX4" fmla="*/ 0 w 13708"/>
                  <a:gd name="connsiteY4" fmla="*/ 11240 h 18192"/>
                  <a:gd name="connsiteX5" fmla="*/ 0 w 13708"/>
                  <a:gd name="connsiteY5" fmla="*/ 95 h 18192"/>
                  <a:gd name="connsiteX6" fmla="*/ 2475 w 13708"/>
                  <a:gd name="connsiteY6" fmla="*/ 95 h 18192"/>
                  <a:gd name="connsiteX7" fmla="*/ 2475 w 13708"/>
                  <a:gd name="connsiteY7" fmla="*/ 11430 h 18192"/>
                  <a:gd name="connsiteX8" fmla="*/ 6093 w 13708"/>
                  <a:gd name="connsiteY8" fmla="*/ 15907 h 18192"/>
                  <a:gd name="connsiteX9" fmla="*/ 11138 w 13708"/>
                  <a:gd name="connsiteY9" fmla="*/ 9716 h 18192"/>
                  <a:gd name="connsiteX10" fmla="*/ 11138 w 13708"/>
                  <a:gd name="connsiteY10" fmla="*/ 0 h 18192"/>
                  <a:gd name="connsiteX11" fmla="*/ 13613 w 13708"/>
                  <a:gd name="connsiteY11" fmla="*/ 0 h 18192"/>
                  <a:gd name="connsiteX12" fmla="*/ 13613 w 13708"/>
                  <a:gd name="connsiteY12" fmla="*/ 17717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708" h="18192">
                    <a:moveTo>
                      <a:pt x="13708" y="17717"/>
                    </a:moveTo>
                    <a:lnTo>
                      <a:pt x="11328" y="17717"/>
                    </a:lnTo>
                    <a:lnTo>
                      <a:pt x="11328" y="14478"/>
                    </a:lnTo>
                    <a:cubicBezTo>
                      <a:pt x="9901" y="17050"/>
                      <a:pt x="8092" y="18193"/>
                      <a:pt x="5712" y="18193"/>
                    </a:cubicBezTo>
                    <a:cubicBezTo>
                      <a:pt x="1999" y="18193"/>
                      <a:pt x="0" y="15812"/>
                      <a:pt x="0" y="11240"/>
                    </a:cubicBezTo>
                    <a:lnTo>
                      <a:pt x="0" y="95"/>
                    </a:lnTo>
                    <a:lnTo>
                      <a:pt x="2475" y="95"/>
                    </a:lnTo>
                    <a:lnTo>
                      <a:pt x="2475" y="11430"/>
                    </a:lnTo>
                    <a:cubicBezTo>
                      <a:pt x="2475" y="14383"/>
                      <a:pt x="3808" y="15907"/>
                      <a:pt x="6093" y="15907"/>
                    </a:cubicBezTo>
                    <a:cubicBezTo>
                      <a:pt x="8853" y="15907"/>
                      <a:pt x="11138" y="13430"/>
                      <a:pt x="11138" y="9716"/>
                    </a:cubicBezTo>
                    <a:lnTo>
                      <a:pt x="11138" y="0"/>
                    </a:lnTo>
                    <a:lnTo>
                      <a:pt x="13613" y="0"/>
                    </a:lnTo>
                    <a:lnTo>
                      <a:pt x="13613" y="17717"/>
                    </a:lnTo>
                    <a:close/>
                  </a:path>
                </a:pathLst>
              </a:custGeom>
              <a:solidFill>
                <a:srgbClr val="231F20"/>
              </a:solidFill>
              <a:ln w="9509" cap="flat">
                <a:noFill/>
                <a:prstDash val="solid"/>
                <a:miter/>
              </a:ln>
            </p:spPr>
            <p:txBody>
              <a:bodyPr rtlCol="0" anchor="ctr"/>
              <a:lstStyle/>
              <a:p>
                <a:endParaRPr lang="en-US"/>
              </a:p>
            </p:txBody>
          </p:sp>
          <p:sp>
            <p:nvSpPr>
              <p:cNvPr id="403" name="Freeform 402">
                <a:extLst>
                  <a:ext uri="{FF2B5EF4-FFF2-40B4-BE49-F238E27FC236}">
                    <a16:creationId xmlns:a16="http://schemas.microsoft.com/office/drawing/2014/main" id="{2DE60D1E-03E8-8A45-9445-89DC3E9C8D31}"/>
                  </a:ext>
                </a:extLst>
              </p:cNvPr>
              <p:cNvSpPr/>
              <p:nvPr/>
            </p:nvSpPr>
            <p:spPr>
              <a:xfrm>
                <a:off x="7778778" y="4904327"/>
                <a:ext cx="8662" cy="18192"/>
              </a:xfrm>
              <a:custGeom>
                <a:avLst/>
                <a:gdLst>
                  <a:gd name="connsiteX0" fmla="*/ 95 w 8662"/>
                  <a:gd name="connsiteY0" fmla="*/ 571 h 18192"/>
                  <a:gd name="connsiteX1" fmla="*/ 2570 w 8662"/>
                  <a:gd name="connsiteY1" fmla="*/ 571 h 18192"/>
                  <a:gd name="connsiteX2" fmla="*/ 2570 w 8662"/>
                  <a:gd name="connsiteY2" fmla="*/ 4477 h 18192"/>
                  <a:gd name="connsiteX3" fmla="*/ 7711 w 8662"/>
                  <a:gd name="connsiteY3" fmla="*/ 0 h 18192"/>
                  <a:gd name="connsiteX4" fmla="*/ 8663 w 8662"/>
                  <a:gd name="connsiteY4" fmla="*/ 95 h 18192"/>
                  <a:gd name="connsiteX5" fmla="*/ 8663 w 8662"/>
                  <a:gd name="connsiteY5" fmla="*/ 2762 h 18192"/>
                  <a:gd name="connsiteX6" fmla="*/ 8187 w 8662"/>
                  <a:gd name="connsiteY6" fmla="*/ 2762 h 18192"/>
                  <a:gd name="connsiteX7" fmla="*/ 2665 w 8662"/>
                  <a:gd name="connsiteY7" fmla="*/ 9334 h 18192"/>
                  <a:gd name="connsiteX8" fmla="*/ 2665 w 8662"/>
                  <a:gd name="connsiteY8" fmla="*/ 18193 h 18192"/>
                  <a:gd name="connsiteX9" fmla="*/ 0 w 8662"/>
                  <a:gd name="connsiteY9" fmla="*/ 18193 h 18192"/>
                  <a:gd name="connsiteX10" fmla="*/ 0 w 8662"/>
                  <a:gd name="connsiteY10" fmla="*/ 571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662" h="18192">
                    <a:moveTo>
                      <a:pt x="95" y="571"/>
                    </a:moveTo>
                    <a:lnTo>
                      <a:pt x="2570" y="571"/>
                    </a:lnTo>
                    <a:lnTo>
                      <a:pt x="2570" y="4477"/>
                    </a:lnTo>
                    <a:cubicBezTo>
                      <a:pt x="3617" y="1524"/>
                      <a:pt x="5236" y="0"/>
                      <a:pt x="7711" y="0"/>
                    </a:cubicBezTo>
                    <a:cubicBezTo>
                      <a:pt x="7996" y="0"/>
                      <a:pt x="8282" y="0"/>
                      <a:pt x="8663" y="95"/>
                    </a:cubicBezTo>
                    <a:lnTo>
                      <a:pt x="8663" y="2762"/>
                    </a:lnTo>
                    <a:cubicBezTo>
                      <a:pt x="8472" y="2762"/>
                      <a:pt x="8377" y="2762"/>
                      <a:pt x="8187" y="2762"/>
                    </a:cubicBezTo>
                    <a:cubicBezTo>
                      <a:pt x="4855" y="2762"/>
                      <a:pt x="2665" y="5239"/>
                      <a:pt x="2665" y="9334"/>
                    </a:cubicBezTo>
                    <a:lnTo>
                      <a:pt x="2665" y="18193"/>
                    </a:lnTo>
                    <a:lnTo>
                      <a:pt x="0" y="18193"/>
                    </a:lnTo>
                    <a:lnTo>
                      <a:pt x="0" y="571"/>
                    </a:lnTo>
                    <a:close/>
                  </a:path>
                </a:pathLst>
              </a:custGeom>
              <a:solidFill>
                <a:srgbClr val="231F20"/>
              </a:solidFill>
              <a:ln w="9509" cap="flat">
                <a:noFill/>
                <a:prstDash val="solid"/>
                <a:miter/>
              </a:ln>
            </p:spPr>
            <p:txBody>
              <a:bodyPr rtlCol="0" anchor="ctr"/>
              <a:lstStyle/>
              <a:p>
                <a:endParaRPr lang="en-US"/>
              </a:p>
            </p:txBody>
          </p:sp>
          <p:sp>
            <p:nvSpPr>
              <p:cNvPr id="404" name="Freeform 403">
                <a:extLst>
                  <a:ext uri="{FF2B5EF4-FFF2-40B4-BE49-F238E27FC236}">
                    <a16:creationId xmlns:a16="http://schemas.microsoft.com/office/drawing/2014/main" id="{2B3118EA-3045-8944-8A3C-FB5DD419C67D}"/>
                  </a:ext>
                </a:extLst>
              </p:cNvPr>
              <p:cNvSpPr/>
              <p:nvPr/>
            </p:nvSpPr>
            <p:spPr>
              <a:xfrm>
                <a:off x="7788202" y="4904422"/>
                <a:ext cx="15802" cy="18480"/>
              </a:xfrm>
              <a:custGeom>
                <a:avLst/>
                <a:gdLst>
                  <a:gd name="connsiteX0" fmla="*/ 0 w 15802"/>
                  <a:gd name="connsiteY0" fmla="*/ 9239 h 18480"/>
                  <a:gd name="connsiteX1" fmla="*/ 7901 w 15802"/>
                  <a:gd name="connsiteY1" fmla="*/ 0 h 18480"/>
                  <a:gd name="connsiteX2" fmla="*/ 15803 w 15802"/>
                  <a:gd name="connsiteY2" fmla="*/ 9239 h 18480"/>
                  <a:gd name="connsiteX3" fmla="*/ 7901 w 15802"/>
                  <a:gd name="connsiteY3" fmla="*/ 18479 h 18480"/>
                  <a:gd name="connsiteX4" fmla="*/ 0 w 15802"/>
                  <a:gd name="connsiteY4" fmla="*/ 9239 h 18480"/>
                  <a:gd name="connsiteX5" fmla="*/ 12852 w 15802"/>
                  <a:gd name="connsiteY5" fmla="*/ 9239 h 18480"/>
                  <a:gd name="connsiteX6" fmla="*/ 7806 w 15802"/>
                  <a:gd name="connsiteY6" fmla="*/ 2191 h 18480"/>
                  <a:gd name="connsiteX7" fmla="*/ 2761 w 15802"/>
                  <a:gd name="connsiteY7" fmla="*/ 9239 h 18480"/>
                  <a:gd name="connsiteX8" fmla="*/ 7806 w 15802"/>
                  <a:gd name="connsiteY8" fmla="*/ 16288 h 18480"/>
                  <a:gd name="connsiteX9" fmla="*/ 12852 w 15802"/>
                  <a:gd name="connsiteY9" fmla="*/ 9239 h 18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80">
                    <a:moveTo>
                      <a:pt x="0" y="9239"/>
                    </a:moveTo>
                    <a:cubicBezTo>
                      <a:pt x="0" y="3524"/>
                      <a:pt x="3237" y="0"/>
                      <a:pt x="7901" y="0"/>
                    </a:cubicBezTo>
                    <a:cubicBezTo>
                      <a:pt x="12566" y="0"/>
                      <a:pt x="15803" y="3620"/>
                      <a:pt x="15803" y="9239"/>
                    </a:cubicBezTo>
                    <a:cubicBezTo>
                      <a:pt x="15803" y="14859"/>
                      <a:pt x="12566" y="18479"/>
                      <a:pt x="7901" y="18479"/>
                    </a:cubicBezTo>
                    <a:cubicBezTo>
                      <a:pt x="3237" y="18574"/>
                      <a:pt x="0" y="14859"/>
                      <a:pt x="0" y="9239"/>
                    </a:cubicBezTo>
                    <a:close/>
                    <a:moveTo>
                      <a:pt x="12852" y="9239"/>
                    </a:moveTo>
                    <a:cubicBezTo>
                      <a:pt x="12852" y="4763"/>
                      <a:pt x="10852" y="2191"/>
                      <a:pt x="7806" y="2191"/>
                    </a:cubicBezTo>
                    <a:cubicBezTo>
                      <a:pt x="4760" y="2191"/>
                      <a:pt x="2761" y="4763"/>
                      <a:pt x="2761" y="9239"/>
                    </a:cubicBezTo>
                    <a:cubicBezTo>
                      <a:pt x="2761" y="13716"/>
                      <a:pt x="4760" y="16288"/>
                      <a:pt x="7806" y="16288"/>
                    </a:cubicBezTo>
                    <a:cubicBezTo>
                      <a:pt x="10852" y="16288"/>
                      <a:pt x="12852" y="13716"/>
                      <a:pt x="12852" y="9239"/>
                    </a:cubicBezTo>
                    <a:close/>
                  </a:path>
                </a:pathLst>
              </a:custGeom>
              <a:solidFill>
                <a:srgbClr val="231F20"/>
              </a:solidFill>
              <a:ln w="9509" cap="flat">
                <a:noFill/>
                <a:prstDash val="solid"/>
                <a:miter/>
              </a:ln>
            </p:spPr>
            <p:txBody>
              <a:bodyPr rtlCol="0" anchor="ctr"/>
              <a:lstStyle/>
              <a:p>
                <a:endParaRPr lang="en-US"/>
              </a:p>
            </p:txBody>
          </p:sp>
          <p:sp>
            <p:nvSpPr>
              <p:cNvPr id="405" name="Freeform 404">
                <a:extLst>
                  <a:ext uri="{FF2B5EF4-FFF2-40B4-BE49-F238E27FC236}">
                    <a16:creationId xmlns:a16="http://schemas.microsoft.com/office/drawing/2014/main" id="{D8F1825C-2161-0B41-914E-31CE98D8C98D}"/>
                  </a:ext>
                </a:extLst>
              </p:cNvPr>
              <p:cNvSpPr/>
              <p:nvPr/>
            </p:nvSpPr>
            <p:spPr>
              <a:xfrm>
                <a:off x="7807432" y="4904422"/>
                <a:ext cx="14565" cy="24098"/>
              </a:xfrm>
              <a:custGeom>
                <a:avLst/>
                <a:gdLst>
                  <a:gd name="connsiteX0" fmla="*/ 0 w 14565"/>
                  <a:gd name="connsiteY0" fmla="*/ 476 h 24098"/>
                  <a:gd name="connsiteX1" fmla="*/ 2380 w 14565"/>
                  <a:gd name="connsiteY1" fmla="*/ 476 h 24098"/>
                  <a:gd name="connsiteX2" fmla="*/ 2380 w 14565"/>
                  <a:gd name="connsiteY2" fmla="*/ 3905 h 24098"/>
                  <a:gd name="connsiteX3" fmla="*/ 7806 w 14565"/>
                  <a:gd name="connsiteY3" fmla="*/ 0 h 24098"/>
                  <a:gd name="connsiteX4" fmla="*/ 14565 w 14565"/>
                  <a:gd name="connsiteY4" fmla="*/ 9144 h 24098"/>
                  <a:gd name="connsiteX5" fmla="*/ 7616 w 14565"/>
                  <a:gd name="connsiteY5" fmla="*/ 18383 h 24098"/>
                  <a:gd name="connsiteX6" fmla="*/ 2570 w 14565"/>
                  <a:gd name="connsiteY6" fmla="*/ 15240 h 24098"/>
                  <a:gd name="connsiteX7" fmla="*/ 2570 w 14565"/>
                  <a:gd name="connsiteY7" fmla="*/ 24098 h 24098"/>
                  <a:gd name="connsiteX8" fmla="*/ 0 w 14565"/>
                  <a:gd name="connsiteY8" fmla="*/ 24098 h 24098"/>
                  <a:gd name="connsiteX9" fmla="*/ 0 w 14565"/>
                  <a:gd name="connsiteY9" fmla="*/ 476 h 24098"/>
                  <a:gd name="connsiteX10" fmla="*/ 7045 w 14565"/>
                  <a:gd name="connsiteY10" fmla="*/ 16097 h 24098"/>
                  <a:gd name="connsiteX11" fmla="*/ 11709 w 14565"/>
                  <a:gd name="connsiteY11" fmla="*/ 9144 h 24098"/>
                  <a:gd name="connsiteX12" fmla="*/ 7140 w 14565"/>
                  <a:gd name="connsiteY12" fmla="*/ 2286 h 24098"/>
                  <a:gd name="connsiteX13" fmla="*/ 2570 w 14565"/>
                  <a:gd name="connsiteY13" fmla="*/ 7715 h 24098"/>
                  <a:gd name="connsiteX14" fmla="*/ 2570 w 14565"/>
                  <a:gd name="connsiteY14" fmla="*/ 10668 h 24098"/>
                  <a:gd name="connsiteX15" fmla="*/ 7045 w 14565"/>
                  <a:gd name="connsiteY15" fmla="*/ 16097 h 24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98">
                    <a:moveTo>
                      <a:pt x="0" y="476"/>
                    </a:moveTo>
                    <a:lnTo>
                      <a:pt x="2380" y="476"/>
                    </a:lnTo>
                    <a:lnTo>
                      <a:pt x="2380" y="3905"/>
                    </a:lnTo>
                    <a:cubicBezTo>
                      <a:pt x="3618" y="1333"/>
                      <a:pt x="5426" y="0"/>
                      <a:pt x="7806" y="0"/>
                    </a:cubicBezTo>
                    <a:cubicBezTo>
                      <a:pt x="11614" y="0"/>
                      <a:pt x="14565" y="3524"/>
                      <a:pt x="14565" y="9144"/>
                    </a:cubicBezTo>
                    <a:cubicBezTo>
                      <a:pt x="14565" y="14859"/>
                      <a:pt x="11519" y="18383"/>
                      <a:pt x="7616" y="18383"/>
                    </a:cubicBezTo>
                    <a:cubicBezTo>
                      <a:pt x="5617" y="18383"/>
                      <a:pt x="3713" y="17336"/>
                      <a:pt x="2570" y="15240"/>
                    </a:cubicBezTo>
                    <a:lnTo>
                      <a:pt x="2570" y="24098"/>
                    </a:lnTo>
                    <a:lnTo>
                      <a:pt x="0" y="24098"/>
                    </a:lnTo>
                    <a:lnTo>
                      <a:pt x="0" y="476"/>
                    </a:lnTo>
                    <a:close/>
                    <a:moveTo>
                      <a:pt x="7045" y="16097"/>
                    </a:moveTo>
                    <a:cubicBezTo>
                      <a:pt x="9901" y="16097"/>
                      <a:pt x="11709" y="13621"/>
                      <a:pt x="11709" y="9144"/>
                    </a:cubicBezTo>
                    <a:cubicBezTo>
                      <a:pt x="11709" y="4763"/>
                      <a:pt x="9901" y="2286"/>
                      <a:pt x="7140" y="2286"/>
                    </a:cubicBezTo>
                    <a:cubicBezTo>
                      <a:pt x="4665" y="2286"/>
                      <a:pt x="2570" y="4477"/>
                      <a:pt x="2570" y="7715"/>
                    </a:cubicBezTo>
                    <a:lnTo>
                      <a:pt x="2570" y="10668"/>
                    </a:lnTo>
                    <a:cubicBezTo>
                      <a:pt x="2570" y="14097"/>
                      <a:pt x="4474" y="16097"/>
                      <a:pt x="7045" y="16097"/>
                    </a:cubicBezTo>
                    <a:close/>
                  </a:path>
                </a:pathLst>
              </a:custGeom>
              <a:solidFill>
                <a:srgbClr val="231F20"/>
              </a:solidFill>
              <a:ln w="9509" cap="flat">
                <a:noFill/>
                <a:prstDash val="solid"/>
                <a:miter/>
              </a:ln>
            </p:spPr>
            <p:txBody>
              <a:bodyPr rtlCol="0" anchor="ctr"/>
              <a:lstStyle/>
              <a:p>
                <a:endParaRPr lang="en-US"/>
              </a:p>
            </p:txBody>
          </p:sp>
          <p:sp>
            <p:nvSpPr>
              <p:cNvPr id="406" name="Freeform 405">
                <a:extLst>
                  <a:ext uri="{FF2B5EF4-FFF2-40B4-BE49-F238E27FC236}">
                    <a16:creationId xmlns:a16="http://schemas.microsoft.com/office/drawing/2014/main" id="{A3CD9097-3414-BD48-88E9-3B5CC5E08E39}"/>
                  </a:ext>
                </a:extLst>
              </p:cNvPr>
              <p:cNvSpPr/>
              <p:nvPr/>
            </p:nvSpPr>
            <p:spPr>
              <a:xfrm>
                <a:off x="7824282" y="4904517"/>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1 w 15612"/>
                  <a:gd name="connsiteY7" fmla="*/ 16288 h 18478"/>
                  <a:gd name="connsiteX8" fmla="*/ 12851 w 15612"/>
                  <a:gd name="connsiteY8" fmla="*/ 12859 h 18478"/>
                  <a:gd name="connsiteX9" fmla="*/ 15327 w 15612"/>
                  <a:gd name="connsiteY9" fmla="*/ 13335 h 18478"/>
                  <a:gd name="connsiteX10" fmla="*/ 7901 w 15612"/>
                  <a:gd name="connsiteY10" fmla="*/ 18479 h 18478"/>
                  <a:gd name="connsiteX11" fmla="*/ 12756 w 15612"/>
                  <a:gd name="connsiteY11" fmla="*/ 7429 h 18478"/>
                  <a:gd name="connsiteX12" fmla="*/ 7996 w 15612"/>
                  <a:gd name="connsiteY12" fmla="*/ 2096 h 18478"/>
                  <a:gd name="connsiteX13" fmla="*/ 2856 w 15612"/>
                  <a:gd name="connsiteY13" fmla="*/ 7429 h 18478"/>
                  <a:gd name="connsiteX14" fmla="*/ 12756 w 15612"/>
                  <a:gd name="connsiteY14" fmla="*/ 742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1" y="18479"/>
                      <a:pt x="0" y="14954"/>
                      <a:pt x="0" y="9239"/>
                    </a:cubicBezTo>
                    <a:cubicBezTo>
                      <a:pt x="0" y="3619"/>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1" y="16288"/>
                    </a:cubicBezTo>
                    <a:cubicBezTo>
                      <a:pt x="10281" y="16288"/>
                      <a:pt x="11995" y="15050"/>
                      <a:pt x="12851" y="12859"/>
                    </a:cubicBezTo>
                    <a:lnTo>
                      <a:pt x="15327" y="13335"/>
                    </a:lnTo>
                    <a:cubicBezTo>
                      <a:pt x="14184" y="16669"/>
                      <a:pt x="11519" y="18479"/>
                      <a:pt x="7901" y="18479"/>
                    </a:cubicBezTo>
                    <a:close/>
                    <a:moveTo>
                      <a:pt x="12756" y="7429"/>
                    </a:moveTo>
                    <a:cubicBezTo>
                      <a:pt x="12661" y="4000"/>
                      <a:pt x="10852" y="2096"/>
                      <a:pt x="7996" y="2096"/>
                    </a:cubicBezTo>
                    <a:cubicBezTo>
                      <a:pt x="5140" y="2096"/>
                      <a:pt x="3332" y="4000"/>
                      <a:pt x="2856" y="7429"/>
                    </a:cubicBezTo>
                    <a:lnTo>
                      <a:pt x="12756" y="7429"/>
                    </a:lnTo>
                    <a:close/>
                  </a:path>
                </a:pathLst>
              </a:custGeom>
              <a:solidFill>
                <a:srgbClr val="231F20"/>
              </a:solidFill>
              <a:ln w="9509" cap="flat">
                <a:noFill/>
                <a:prstDash val="solid"/>
                <a:miter/>
              </a:ln>
            </p:spPr>
            <p:txBody>
              <a:bodyPr rtlCol="0" anchor="ctr"/>
              <a:lstStyle/>
              <a:p>
                <a:endParaRPr lang="en-US"/>
              </a:p>
            </p:txBody>
          </p:sp>
          <p:sp>
            <p:nvSpPr>
              <p:cNvPr id="407" name="Freeform 406">
                <a:extLst>
                  <a:ext uri="{FF2B5EF4-FFF2-40B4-BE49-F238E27FC236}">
                    <a16:creationId xmlns:a16="http://schemas.microsoft.com/office/drawing/2014/main" id="{618DA15A-AC2D-1348-B847-5B3A5BFB546E}"/>
                  </a:ext>
                </a:extLst>
              </p:cNvPr>
              <p:cNvSpPr/>
              <p:nvPr/>
            </p:nvSpPr>
            <p:spPr>
              <a:xfrm>
                <a:off x="7842274" y="4904517"/>
                <a:ext cx="15136" cy="18383"/>
              </a:xfrm>
              <a:custGeom>
                <a:avLst/>
                <a:gdLst>
                  <a:gd name="connsiteX0" fmla="*/ 11995 w 15136"/>
                  <a:gd name="connsiteY0" fmla="*/ 14668 h 18383"/>
                  <a:gd name="connsiteX1" fmla="*/ 5997 w 15136"/>
                  <a:gd name="connsiteY1" fmla="*/ 18383 h 18383"/>
                  <a:gd name="connsiteX2" fmla="*/ 0 w 15136"/>
                  <a:gd name="connsiteY2" fmla="*/ 13049 h 18383"/>
                  <a:gd name="connsiteX3" fmla="*/ 10567 w 15136"/>
                  <a:gd name="connsiteY3" fmla="*/ 7048 h 18383"/>
                  <a:gd name="connsiteX4" fmla="*/ 12090 w 15136"/>
                  <a:gd name="connsiteY4" fmla="*/ 7048 h 18383"/>
                  <a:gd name="connsiteX5" fmla="*/ 12090 w 15136"/>
                  <a:gd name="connsiteY5" fmla="*/ 6001 h 18383"/>
                  <a:gd name="connsiteX6" fmla="*/ 7711 w 15136"/>
                  <a:gd name="connsiteY6" fmla="*/ 2096 h 18383"/>
                  <a:gd name="connsiteX7" fmla="*/ 3046 w 15136"/>
                  <a:gd name="connsiteY7" fmla="*/ 5143 h 18383"/>
                  <a:gd name="connsiteX8" fmla="*/ 571 w 15136"/>
                  <a:gd name="connsiteY8" fmla="*/ 4763 h 18383"/>
                  <a:gd name="connsiteX9" fmla="*/ 8187 w 15136"/>
                  <a:gd name="connsiteY9" fmla="*/ 0 h 18383"/>
                  <a:gd name="connsiteX10" fmla="*/ 14660 w 15136"/>
                  <a:gd name="connsiteY10" fmla="*/ 6953 h 18383"/>
                  <a:gd name="connsiteX11" fmla="*/ 14660 w 15136"/>
                  <a:gd name="connsiteY11" fmla="*/ 14478 h 18383"/>
                  <a:gd name="connsiteX12" fmla="*/ 15136 w 15136"/>
                  <a:gd name="connsiteY12" fmla="*/ 18097 h 18383"/>
                  <a:gd name="connsiteX13" fmla="*/ 12471 w 15136"/>
                  <a:gd name="connsiteY13" fmla="*/ 18097 h 18383"/>
                  <a:gd name="connsiteX14" fmla="*/ 11995 w 15136"/>
                  <a:gd name="connsiteY14" fmla="*/ 14668 h 18383"/>
                  <a:gd name="connsiteX15" fmla="*/ 9901 w 15136"/>
                  <a:gd name="connsiteY15" fmla="*/ 9049 h 18383"/>
                  <a:gd name="connsiteX16" fmla="*/ 2761 w 15136"/>
                  <a:gd name="connsiteY16" fmla="*/ 13049 h 18383"/>
                  <a:gd name="connsiteX17" fmla="*/ 6378 w 15136"/>
                  <a:gd name="connsiteY17" fmla="*/ 16192 h 18383"/>
                  <a:gd name="connsiteX18" fmla="*/ 11900 w 15136"/>
                  <a:gd name="connsiteY18" fmla="*/ 10001 h 18383"/>
                  <a:gd name="connsiteX19" fmla="*/ 11900 w 15136"/>
                  <a:gd name="connsiteY19" fmla="*/ 9049 h 18383"/>
                  <a:gd name="connsiteX20" fmla="*/ 9901 w 15136"/>
                  <a:gd name="connsiteY20" fmla="*/ 9049 h 18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136" h="18383">
                    <a:moveTo>
                      <a:pt x="11995" y="14668"/>
                    </a:moveTo>
                    <a:cubicBezTo>
                      <a:pt x="10853" y="17050"/>
                      <a:pt x="8568" y="18383"/>
                      <a:pt x="5997" y="18383"/>
                    </a:cubicBezTo>
                    <a:cubicBezTo>
                      <a:pt x="2380" y="18383"/>
                      <a:pt x="0" y="16097"/>
                      <a:pt x="0" y="13049"/>
                    </a:cubicBezTo>
                    <a:cubicBezTo>
                      <a:pt x="0" y="9049"/>
                      <a:pt x="3522" y="7048"/>
                      <a:pt x="10567" y="7048"/>
                    </a:cubicBezTo>
                    <a:cubicBezTo>
                      <a:pt x="11043" y="7048"/>
                      <a:pt x="11519" y="7048"/>
                      <a:pt x="12090" y="7048"/>
                    </a:cubicBezTo>
                    <a:lnTo>
                      <a:pt x="12090" y="6001"/>
                    </a:lnTo>
                    <a:cubicBezTo>
                      <a:pt x="12090" y="3334"/>
                      <a:pt x="10662" y="2096"/>
                      <a:pt x="7711" y="2096"/>
                    </a:cubicBezTo>
                    <a:cubicBezTo>
                      <a:pt x="5045" y="2096"/>
                      <a:pt x="3522" y="3048"/>
                      <a:pt x="3046" y="5143"/>
                    </a:cubicBezTo>
                    <a:lnTo>
                      <a:pt x="571" y="4763"/>
                    </a:lnTo>
                    <a:cubicBezTo>
                      <a:pt x="1333" y="1619"/>
                      <a:pt x="3808" y="0"/>
                      <a:pt x="8187" y="0"/>
                    </a:cubicBezTo>
                    <a:cubicBezTo>
                      <a:pt x="12756" y="0"/>
                      <a:pt x="14660" y="2191"/>
                      <a:pt x="14660" y="6953"/>
                    </a:cubicBezTo>
                    <a:lnTo>
                      <a:pt x="14660" y="14478"/>
                    </a:lnTo>
                    <a:cubicBezTo>
                      <a:pt x="14660" y="15812"/>
                      <a:pt x="14756" y="16954"/>
                      <a:pt x="15136" y="18097"/>
                    </a:cubicBezTo>
                    <a:lnTo>
                      <a:pt x="12471" y="18097"/>
                    </a:lnTo>
                    <a:cubicBezTo>
                      <a:pt x="12090" y="16954"/>
                      <a:pt x="11995" y="15812"/>
                      <a:pt x="11995" y="14668"/>
                    </a:cubicBezTo>
                    <a:close/>
                    <a:moveTo>
                      <a:pt x="9901" y="9049"/>
                    </a:moveTo>
                    <a:cubicBezTo>
                      <a:pt x="5141" y="9049"/>
                      <a:pt x="2761" y="10477"/>
                      <a:pt x="2761" y="13049"/>
                    </a:cubicBezTo>
                    <a:cubicBezTo>
                      <a:pt x="2761" y="14954"/>
                      <a:pt x="4093" y="16192"/>
                      <a:pt x="6378" y="16192"/>
                    </a:cubicBezTo>
                    <a:cubicBezTo>
                      <a:pt x="9424" y="16192"/>
                      <a:pt x="11900" y="13430"/>
                      <a:pt x="11900" y="10001"/>
                    </a:cubicBezTo>
                    <a:lnTo>
                      <a:pt x="11900" y="9049"/>
                    </a:lnTo>
                    <a:cubicBezTo>
                      <a:pt x="11233" y="9049"/>
                      <a:pt x="10567" y="9049"/>
                      <a:pt x="9901" y="9049"/>
                    </a:cubicBezTo>
                    <a:close/>
                  </a:path>
                </a:pathLst>
              </a:custGeom>
              <a:solidFill>
                <a:srgbClr val="231F20"/>
              </a:solidFill>
              <a:ln w="9509" cap="flat">
                <a:noFill/>
                <a:prstDash val="solid"/>
                <a:miter/>
              </a:ln>
            </p:spPr>
            <p:txBody>
              <a:bodyPr rtlCol="0" anchor="ctr"/>
              <a:lstStyle/>
              <a:p>
                <a:endParaRPr lang="en-US"/>
              </a:p>
            </p:txBody>
          </p:sp>
          <p:sp>
            <p:nvSpPr>
              <p:cNvPr id="408" name="Freeform 407">
                <a:extLst>
                  <a:ext uri="{FF2B5EF4-FFF2-40B4-BE49-F238E27FC236}">
                    <a16:creationId xmlns:a16="http://schemas.microsoft.com/office/drawing/2014/main" id="{A91058A0-858B-E345-A68D-1760160FD532}"/>
                  </a:ext>
                </a:extLst>
              </p:cNvPr>
              <p:cNvSpPr/>
              <p:nvPr/>
            </p:nvSpPr>
            <p:spPr>
              <a:xfrm>
                <a:off x="7861218" y="4904422"/>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4 w 13803"/>
                  <a:gd name="connsiteY4" fmla="*/ 6953 h 18192"/>
                  <a:gd name="connsiteX5" fmla="*/ 13804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5" y="0"/>
                      <a:pt x="13804" y="2381"/>
                      <a:pt x="13804" y="6953"/>
                    </a:cubicBezTo>
                    <a:lnTo>
                      <a:pt x="13804" y="18098"/>
                    </a:lnTo>
                    <a:lnTo>
                      <a:pt x="11233" y="18098"/>
                    </a:lnTo>
                    <a:lnTo>
                      <a:pt x="11233" y="6763"/>
                    </a:lnTo>
                    <a:cubicBezTo>
                      <a:pt x="11233" y="3905"/>
                      <a:pt x="9901"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409" name="Freeform 408">
                <a:extLst>
                  <a:ext uri="{FF2B5EF4-FFF2-40B4-BE49-F238E27FC236}">
                    <a16:creationId xmlns:a16="http://schemas.microsoft.com/office/drawing/2014/main" id="{B74C6929-828D-004C-84B6-9302CB153BA7}"/>
                  </a:ext>
                </a:extLst>
              </p:cNvPr>
              <p:cNvSpPr/>
              <p:nvPr/>
            </p:nvSpPr>
            <p:spPr>
              <a:xfrm>
                <a:off x="6924864" y="4939379"/>
                <a:ext cx="18372" cy="24574"/>
              </a:xfrm>
              <a:custGeom>
                <a:avLst/>
                <a:gdLst>
                  <a:gd name="connsiteX0" fmla="*/ 9710 w 18372"/>
                  <a:gd name="connsiteY0" fmla="*/ 2286 h 24574"/>
                  <a:gd name="connsiteX1" fmla="*/ 3142 w 18372"/>
                  <a:gd name="connsiteY1" fmla="*/ 12192 h 24574"/>
                  <a:gd name="connsiteX2" fmla="*/ 9710 w 18372"/>
                  <a:gd name="connsiteY2" fmla="*/ 22098 h 24574"/>
                  <a:gd name="connsiteX3" fmla="*/ 15707 w 18372"/>
                  <a:gd name="connsiteY3" fmla="*/ 16288 h 24574"/>
                  <a:gd name="connsiteX4" fmla="*/ 18373 w 18372"/>
                  <a:gd name="connsiteY4" fmla="*/ 16859 h 24574"/>
                  <a:gd name="connsiteX5" fmla="*/ 9710 w 18372"/>
                  <a:gd name="connsiteY5" fmla="*/ 24574 h 24574"/>
                  <a:gd name="connsiteX6" fmla="*/ 0 w 18372"/>
                  <a:gd name="connsiteY6" fmla="*/ 12287 h 24574"/>
                  <a:gd name="connsiteX7" fmla="*/ 3237 w 18372"/>
                  <a:gd name="connsiteY7" fmla="*/ 2762 h 24574"/>
                  <a:gd name="connsiteX8" fmla="*/ 9710 w 18372"/>
                  <a:gd name="connsiteY8" fmla="*/ 0 h 24574"/>
                  <a:gd name="connsiteX9" fmla="*/ 18278 w 18372"/>
                  <a:gd name="connsiteY9" fmla="*/ 7620 h 24574"/>
                  <a:gd name="connsiteX10" fmla="*/ 15612 w 18372"/>
                  <a:gd name="connsiteY10" fmla="*/ 8191 h 24574"/>
                  <a:gd name="connsiteX11" fmla="*/ 9710 w 18372"/>
                  <a:gd name="connsiteY11" fmla="*/ 2286 h 24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372" h="24574">
                    <a:moveTo>
                      <a:pt x="9710" y="2286"/>
                    </a:moveTo>
                    <a:cubicBezTo>
                      <a:pt x="5807" y="2286"/>
                      <a:pt x="3142" y="5905"/>
                      <a:pt x="3142" y="12192"/>
                    </a:cubicBezTo>
                    <a:cubicBezTo>
                      <a:pt x="3142" y="18478"/>
                      <a:pt x="5807" y="22098"/>
                      <a:pt x="9710" y="22098"/>
                    </a:cubicBezTo>
                    <a:cubicBezTo>
                      <a:pt x="12756" y="22098"/>
                      <a:pt x="14756" y="20098"/>
                      <a:pt x="15707" y="16288"/>
                    </a:cubicBezTo>
                    <a:lnTo>
                      <a:pt x="18373" y="16859"/>
                    </a:lnTo>
                    <a:cubicBezTo>
                      <a:pt x="17231" y="21907"/>
                      <a:pt x="14279" y="24574"/>
                      <a:pt x="9710" y="24574"/>
                    </a:cubicBezTo>
                    <a:cubicBezTo>
                      <a:pt x="3808" y="24574"/>
                      <a:pt x="0" y="20002"/>
                      <a:pt x="0" y="12287"/>
                    </a:cubicBezTo>
                    <a:cubicBezTo>
                      <a:pt x="0" y="8287"/>
                      <a:pt x="1047" y="5143"/>
                      <a:pt x="3237" y="2762"/>
                    </a:cubicBezTo>
                    <a:cubicBezTo>
                      <a:pt x="4950" y="952"/>
                      <a:pt x="7235" y="0"/>
                      <a:pt x="9710" y="0"/>
                    </a:cubicBezTo>
                    <a:cubicBezTo>
                      <a:pt x="14184" y="0"/>
                      <a:pt x="17135" y="2572"/>
                      <a:pt x="18278" y="7620"/>
                    </a:cubicBezTo>
                    <a:lnTo>
                      <a:pt x="15612" y="8191"/>
                    </a:lnTo>
                    <a:cubicBezTo>
                      <a:pt x="14756" y="4286"/>
                      <a:pt x="12661" y="2286"/>
                      <a:pt x="9710" y="2286"/>
                    </a:cubicBezTo>
                    <a:close/>
                  </a:path>
                </a:pathLst>
              </a:custGeom>
              <a:solidFill>
                <a:srgbClr val="231F20"/>
              </a:solidFill>
              <a:ln w="9509" cap="flat">
                <a:noFill/>
                <a:prstDash val="solid"/>
                <a:miter/>
              </a:ln>
            </p:spPr>
            <p:txBody>
              <a:bodyPr rtlCol="0" anchor="ctr"/>
              <a:lstStyle/>
              <a:p>
                <a:endParaRPr lang="en-US"/>
              </a:p>
            </p:txBody>
          </p:sp>
          <p:sp>
            <p:nvSpPr>
              <p:cNvPr id="410" name="Freeform 409">
                <a:extLst>
                  <a:ext uri="{FF2B5EF4-FFF2-40B4-BE49-F238E27FC236}">
                    <a16:creationId xmlns:a16="http://schemas.microsoft.com/office/drawing/2014/main" id="{50279B3E-1F5F-D146-860A-2D60681B0D26}"/>
                  </a:ext>
                </a:extLst>
              </p:cNvPr>
              <p:cNvSpPr/>
              <p:nvPr/>
            </p:nvSpPr>
            <p:spPr>
              <a:xfrm>
                <a:off x="6945236" y="4945475"/>
                <a:ext cx="15802" cy="18478"/>
              </a:xfrm>
              <a:custGeom>
                <a:avLst/>
                <a:gdLst>
                  <a:gd name="connsiteX0" fmla="*/ 0 w 15802"/>
                  <a:gd name="connsiteY0" fmla="*/ 9239 h 18478"/>
                  <a:gd name="connsiteX1" fmla="*/ 7901 w 15802"/>
                  <a:gd name="connsiteY1" fmla="*/ 0 h 18478"/>
                  <a:gd name="connsiteX2" fmla="*/ 15803 w 15802"/>
                  <a:gd name="connsiteY2" fmla="*/ 9239 h 18478"/>
                  <a:gd name="connsiteX3" fmla="*/ 7901 w 15802"/>
                  <a:gd name="connsiteY3" fmla="*/ 18478 h 18478"/>
                  <a:gd name="connsiteX4" fmla="*/ 0 w 15802"/>
                  <a:gd name="connsiteY4" fmla="*/ 9239 h 18478"/>
                  <a:gd name="connsiteX5" fmla="*/ 12852 w 15802"/>
                  <a:gd name="connsiteY5" fmla="*/ 9239 h 18478"/>
                  <a:gd name="connsiteX6" fmla="*/ 7806 w 15802"/>
                  <a:gd name="connsiteY6" fmla="*/ 2191 h 18478"/>
                  <a:gd name="connsiteX7" fmla="*/ 2761 w 15802"/>
                  <a:gd name="connsiteY7" fmla="*/ 9239 h 18478"/>
                  <a:gd name="connsiteX8" fmla="*/ 7806 w 15802"/>
                  <a:gd name="connsiteY8" fmla="*/ 16288 h 18478"/>
                  <a:gd name="connsiteX9" fmla="*/ 12852 w 15802"/>
                  <a:gd name="connsiteY9" fmla="*/ 923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78">
                    <a:moveTo>
                      <a:pt x="0" y="9239"/>
                    </a:moveTo>
                    <a:cubicBezTo>
                      <a:pt x="0" y="3524"/>
                      <a:pt x="3237" y="0"/>
                      <a:pt x="7901" y="0"/>
                    </a:cubicBezTo>
                    <a:cubicBezTo>
                      <a:pt x="12566" y="0"/>
                      <a:pt x="15803" y="3619"/>
                      <a:pt x="15803" y="9239"/>
                    </a:cubicBezTo>
                    <a:cubicBezTo>
                      <a:pt x="15803" y="14859"/>
                      <a:pt x="12566" y="18478"/>
                      <a:pt x="7901" y="18478"/>
                    </a:cubicBezTo>
                    <a:cubicBezTo>
                      <a:pt x="3142" y="18478"/>
                      <a:pt x="0" y="14859"/>
                      <a:pt x="0" y="9239"/>
                    </a:cubicBezTo>
                    <a:close/>
                    <a:moveTo>
                      <a:pt x="12852" y="9239"/>
                    </a:moveTo>
                    <a:cubicBezTo>
                      <a:pt x="12852" y="4763"/>
                      <a:pt x="10852" y="2191"/>
                      <a:pt x="7806" y="2191"/>
                    </a:cubicBezTo>
                    <a:cubicBezTo>
                      <a:pt x="4760" y="2191"/>
                      <a:pt x="2761" y="4763"/>
                      <a:pt x="2761" y="9239"/>
                    </a:cubicBezTo>
                    <a:cubicBezTo>
                      <a:pt x="2761" y="13716"/>
                      <a:pt x="4760" y="16288"/>
                      <a:pt x="7806" y="16288"/>
                    </a:cubicBezTo>
                    <a:cubicBezTo>
                      <a:pt x="10852" y="16288"/>
                      <a:pt x="12852" y="13621"/>
                      <a:pt x="12852" y="9239"/>
                    </a:cubicBezTo>
                    <a:close/>
                  </a:path>
                </a:pathLst>
              </a:custGeom>
              <a:solidFill>
                <a:srgbClr val="231F20"/>
              </a:solidFill>
              <a:ln w="9509" cap="flat">
                <a:noFill/>
                <a:prstDash val="solid"/>
                <a:miter/>
              </a:ln>
            </p:spPr>
            <p:txBody>
              <a:bodyPr rtlCol="0" anchor="ctr"/>
              <a:lstStyle/>
              <a:p>
                <a:endParaRPr lang="en-US"/>
              </a:p>
            </p:txBody>
          </p:sp>
          <p:sp>
            <p:nvSpPr>
              <p:cNvPr id="411" name="Freeform 410">
                <a:extLst>
                  <a:ext uri="{FF2B5EF4-FFF2-40B4-BE49-F238E27FC236}">
                    <a16:creationId xmlns:a16="http://schemas.microsoft.com/office/drawing/2014/main" id="{8ED749F1-C6F8-694A-9832-53FDEB5FCD40}"/>
                  </a:ext>
                </a:extLst>
              </p:cNvPr>
              <p:cNvSpPr/>
              <p:nvPr/>
            </p:nvSpPr>
            <p:spPr>
              <a:xfrm>
                <a:off x="6964466" y="4945570"/>
                <a:ext cx="23513" cy="18002"/>
              </a:xfrm>
              <a:custGeom>
                <a:avLst/>
                <a:gdLst>
                  <a:gd name="connsiteX0" fmla="*/ 18182 w 23513"/>
                  <a:gd name="connsiteY0" fmla="*/ 0 h 18002"/>
                  <a:gd name="connsiteX1" fmla="*/ 23514 w 23513"/>
                  <a:gd name="connsiteY1" fmla="*/ 6858 h 18002"/>
                  <a:gd name="connsiteX2" fmla="*/ 23514 w 23513"/>
                  <a:gd name="connsiteY2" fmla="*/ 18002 h 18002"/>
                  <a:gd name="connsiteX3" fmla="*/ 20943 w 23513"/>
                  <a:gd name="connsiteY3" fmla="*/ 18002 h 18002"/>
                  <a:gd name="connsiteX4" fmla="*/ 20943 w 23513"/>
                  <a:gd name="connsiteY4" fmla="*/ 6667 h 18002"/>
                  <a:gd name="connsiteX5" fmla="*/ 17707 w 23513"/>
                  <a:gd name="connsiteY5" fmla="*/ 2286 h 18002"/>
                  <a:gd name="connsiteX6" fmla="*/ 13042 w 23513"/>
                  <a:gd name="connsiteY6" fmla="*/ 8287 h 18002"/>
                  <a:gd name="connsiteX7" fmla="*/ 13042 w 23513"/>
                  <a:gd name="connsiteY7" fmla="*/ 18002 h 18002"/>
                  <a:gd name="connsiteX8" fmla="*/ 10472 w 23513"/>
                  <a:gd name="connsiteY8" fmla="*/ 18002 h 18002"/>
                  <a:gd name="connsiteX9" fmla="*/ 10472 w 23513"/>
                  <a:gd name="connsiteY9" fmla="*/ 6667 h 18002"/>
                  <a:gd name="connsiteX10" fmla="*/ 7235 w 23513"/>
                  <a:gd name="connsiteY10" fmla="*/ 2286 h 18002"/>
                  <a:gd name="connsiteX11" fmla="*/ 2570 w 23513"/>
                  <a:gd name="connsiteY11" fmla="*/ 8287 h 18002"/>
                  <a:gd name="connsiteX12" fmla="*/ 2570 w 23513"/>
                  <a:gd name="connsiteY12" fmla="*/ 18002 h 18002"/>
                  <a:gd name="connsiteX13" fmla="*/ 0 w 23513"/>
                  <a:gd name="connsiteY13" fmla="*/ 18002 h 18002"/>
                  <a:gd name="connsiteX14" fmla="*/ 0 w 23513"/>
                  <a:gd name="connsiteY14" fmla="*/ 476 h 18002"/>
                  <a:gd name="connsiteX15" fmla="*/ 2380 w 23513"/>
                  <a:gd name="connsiteY15" fmla="*/ 476 h 18002"/>
                  <a:gd name="connsiteX16" fmla="*/ 2380 w 23513"/>
                  <a:gd name="connsiteY16" fmla="*/ 3715 h 18002"/>
                  <a:gd name="connsiteX17" fmla="*/ 7711 w 23513"/>
                  <a:gd name="connsiteY17" fmla="*/ 95 h 18002"/>
                  <a:gd name="connsiteX18" fmla="*/ 12756 w 23513"/>
                  <a:gd name="connsiteY18" fmla="*/ 3905 h 18002"/>
                  <a:gd name="connsiteX19" fmla="*/ 18182 w 23513"/>
                  <a:gd name="connsiteY19" fmla="*/ 0 h 1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13" h="18002">
                    <a:moveTo>
                      <a:pt x="18182" y="0"/>
                    </a:moveTo>
                    <a:cubicBezTo>
                      <a:pt x="21610" y="0"/>
                      <a:pt x="23514" y="2381"/>
                      <a:pt x="23514" y="6858"/>
                    </a:cubicBezTo>
                    <a:lnTo>
                      <a:pt x="23514" y="18002"/>
                    </a:lnTo>
                    <a:lnTo>
                      <a:pt x="20943" y="18002"/>
                    </a:lnTo>
                    <a:lnTo>
                      <a:pt x="20943" y="6667"/>
                    </a:lnTo>
                    <a:cubicBezTo>
                      <a:pt x="20943" y="3810"/>
                      <a:pt x="19706" y="2286"/>
                      <a:pt x="17707" y="2286"/>
                    </a:cubicBezTo>
                    <a:cubicBezTo>
                      <a:pt x="15231" y="2286"/>
                      <a:pt x="13042" y="4763"/>
                      <a:pt x="13042" y="8287"/>
                    </a:cubicBezTo>
                    <a:lnTo>
                      <a:pt x="13042" y="18002"/>
                    </a:lnTo>
                    <a:lnTo>
                      <a:pt x="10472" y="18002"/>
                    </a:lnTo>
                    <a:lnTo>
                      <a:pt x="10472" y="6667"/>
                    </a:lnTo>
                    <a:cubicBezTo>
                      <a:pt x="10472" y="3810"/>
                      <a:pt x="9234" y="2286"/>
                      <a:pt x="7235" y="2286"/>
                    </a:cubicBezTo>
                    <a:cubicBezTo>
                      <a:pt x="4760" y="2286"/>
                      <a:pt x="2570" y="4763"/>
                      <a:pt x="2570" y="8287"/>
                    </a:cubicBezTo>
                    <a:lnTo>
                      <a:pt x="2570" y="18002"/>
                    </a:lnTo>
                    <a:lnTo>
                      <a:pt x="0" y="18002"/>
                    </a:lnTo>
                    <a:lnTo>
                      <a:pt x="0" y="476"/>
                    </a:lnTo>
                    <a:lnTo>
                      <a:pt x="2380" y="476"/>
                    </a:lnTo>
                    <a:lnTo>
                      <a:pt x="2380" y="3715"/>
                    </a:lnTo>
                    <a:cubicBezTo>
                      <a:pt x="3713" y="1333"/>
                      <a:pt x="5521" y="95"/>
                      <a:pt x="7711" y="95"/>
                    </a:cubicBezTo>
                    <a:cubicBezTo>
                      <a:pt x="10186" y="95"/>
                      <a:pt x="12090" y="1429"/>
                      <a:pt x="12756" y="3905"/>
                    </a:cubicBezTo>
                    <a:cubicBezTo>
                      <a:pt x="14184" y="1143"/>
                      <a:pt x="15993" y="0"/>
                      <a:pt x="18182" y="0"/>
                    </a:cubicBezTo>
                    <a:close/>
                  </a:path>
                </a:pathLst>
              </a:custGeom>
              <a:solidFill>
                <a:srgbClr val="231F20"/>
              </a:solidFill>
              <a:ln w="9509" cap="flat">
                <a:noFill/>
                <a:prstDash val="solid"/>
                <a:miter/>
              </a:ln>
            </p:spPr>
            <p:txBody>
              <a:bodyPr rtlCol="0" anchor="ctr"/>
              <a:lstStyle/>
              <a:p>
                <a:endParaRPr lang="en-US"/>
              </a:p>
            </p:txBody>
          </p:sp>
          <p:sp>
            <p:nvSpPr>
              <p:cNvPr id="412" name="Freeform 411">
                <a:extLst>
                  <a:ext uri="{FF2B5EF4-FFF2-40B4-BE49-F238E27FC236}">
                    <a16:creationId xmlns:a16="http://schemas.microsoft.com/office/drawing/2014/main" id="{2E3F3C6F-D2F1-1E42-882C-FA91DCFD5C09}"/>
                  </a:ext>
                </a:extLst>
              </p:cNvPr>
              <p:cNvSpPr/>
              <p:nvPr/>
            </p:nvSpPr>
            <p:spPr>
              <a:xfrm>
                <a:off x="6992644" y="4945570"/>
                <a:ext cx="23513" cy="18002"/>
              </a:xfrm>
              <a:custGeom>
                <a:avLst/>
                <a:gdLst>
                  <a:gd name="connsiteX0" fmla="*/ 18183 w 23513"/>
                  <a:gd name="connsiteY0" fmla="*/ 0 h 18002"/>
                  <a:gd name="connsiteX1" fmla="*/ 23514 w 23513"/>
                  <a:gd name="connsiteY1" fmla="*/ 6858 h 18002"/>
                  <a:gd name="connsiteX2" fmla="*/ 23514 w 23513"/>
                  <a:gd name="connsiteY2" fmla="*/ 18002 h 18002"/>
                  <a:gd name="connsiteX3" fmla="*/ 20943 w 23513"/>
                  <a:gd name="connsiteY3" fmla="*/ 18002 h 18002"/>
                  <a:gd name="connsiteX4" fmla="*/ 20943 w 23513"/>
                  <a:gd name="connsiteY4" fmla="*/ 6667 h 18002"/>
                  <a:gd name="connsiteX5" fmla="*/ 17707 w 23513"/>
                  <a:gd name="connsiteY5" fmla="*/ 2286 h 18002"/>
                  <a:gd name="connsiteX6" fmla="*/ 13042 w 23513"/>
                  <a:gd name="connsiteY6" fmla="*/ 8287 h 18002"/>
                  <a:gd name="connsiteX7" fmla="*/ 13042 w 23513"/>
                  <a:gd name="connsiteY7" fmla="*/ 18002 h 18002"/>
                  <a:gd name="connsiteX8" fmla="*/ 10472 w 23513"/>
                  <a:gd name="connsiteY8" fmla="*/ 18002 h 18002"/>
                  <a:gd name="connsiteX9" fmla="*/ 10472 w 23513"/>
                  <a:gd name="connsiteY9" fmla="*/ 6667 h 18002"/>
                  <a:gd name="connsiteX10" fmla="*/ 7235 w 23513"/>
                  <a:gd name="connsiteY10" fmla="*/ 2286 h 18002"/>
                  <a:gd name="connsiteX11" fmla="*/ 2570 w 23513"/>
                  <a:gd name="connsiteY11" fmla="*/ 8287 h 18002"/>
                  <a:gd name="connsiteX12" fmla="*/ 2570 w 23513"/>
                  <a:gd name="connsiteY12" fmla="*/ 18002 h 18002"/>
                  <a:gd name="connsiteX13" fmla="*/ 0 w 23513"/>
                  <a:gd name="connsiteY13" fmla="*/ 18002 h 18002"/>
                  <a:gd name="connsiteX14" fmla="*/ 0 w 23513"/>
                  <a:gd name="connsiteY14" fmla="*/ 476 h 18002"/>
                  <a:gd name="connsiteX15" fmla="*/ 2380 w 23513"/>
                  <a:gd name="connsiteY15" fmla="*/ 476 h 18002"/>
                  <a:gd name="connsiteX16" fmla="*/ 2380 w 23513"/>
                  <a:gd name="connsiteY16" fmla="*/ 3715 h 18002"/>
                  <a:gd name="connsiteX17" fmla="*/ 7711 w 23513"/>
                  <a:gd name="connsiteY17" fmla="*/ 95 h 18002"/>
                  <a:gd name="connsiteX18" fmla="*/ 12756 w 23513"/>
                  <a:gd name="connsiteY18" fmla="*/ 3905 h 18002"/>
                  <a:gd name="connsiteX19" fmla="*/ 18183 w 23513"/>
                  <a:gd name="connsiteY19" fmla="*/ 0 h 1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13" h="18002">
                    <a:moveTo>
                      <a:pt x="18183" y="0"/>
                    </a:moveTo>
                    <a:cubicBezTo>
                      <a:pt x="21610" y="0"/>
                      <a:pt x="23514" y="2381"/>
                      <a:pt x="23514" y="6858"/>
                    </a:cubicBezTo>
                    <a:lnTo>
                      <a:pt x="23514" y="18002"/>
                    </a:lnTo>
                    <a:lnTo>
                      <a:pt x="20943" y="18002"/>
                    </a:lnTo>
                    <a:lnTo>
                      <a:pt x="20943" y="6667"/>
                    </a:lnTo>
                    <a:cubicBezTo>
                      <a:pt x="20943" y="3810"/>
                      <a:pt x="19706" y="2286"/>
                      <a:pt x="17707" y="2286"/>
                    </a:cubicBezTo>
                    <a:cubicBezTo>
                      <a:pt x="15232" y="2286"/>
                      <a:pt x="13042" y="4763"/>
                      <a:pt x="13042" y="8287"/>
                    </a:cubicBezTo>
                    <a:lnTo>
                      <a:pt x="13042" y="18002"/>
                    </a:lnTo>
                    <a:lnTo>
                      <a:pt x="10472" y="18002"/>
                    </a:lnTo>
                    <a:lnTo>
                      <a:pt x="10472" y="6667"/>
                    </a:lnTo>
                    <a:cubicBezTo>
                      <a:pt x="10472" y="3810"/>
                      <a:pt x="9234" y="2286"/>
                      <a:pt x="7235" y="2286"/>
                    </a:cubicBezTo>
                    <a:cubicBezTo>
                      <a:pt x="4760" y="2286"/>
                      <a:pt x="2570" y="4763"/>
                      <a:pt x="2570" y="8287"/>
                    </a:cubicBezTo>
                    <a:lnTo>
                      <a:pt x="2570" y="18002"/>
                    </a:lnTo>
                    <a:lnTo>
                      <a:pt x="0" y="18002"/>
                    </a:lnTo>
                    <a:lnTo>
                      <a:pt x="0" y="476"/>
                    </a:lnTo>
                    <a:lnTo>
                      <a:pt x="2380" y="476"/>
                    </a:lnTo>
                    <a:lnTo>
                      <a:pt x="2380" y="3715"/>
                    </a:lnTo>
                    <a:cubicBezTo>
                      <a:pt x="3713" y="1333"/>
                      <a:pt x="5521" y="95"/>
                      <a:pt x="7711" y="95"/>
                    </a:cubicBezTo>
                    <a:cubicBezTo>
                      <a:pt x="10186" y="95"/>
                      <a:pt x="12090" y="1429"/>
                      <a:pt x="12756" y="3905"/>
                    </a:cubicBezTo>
                    <a:cubicBezTo>
                      <a:pt x="14089" y="1143"/>
                      <a:pt x="15898" y="0"/>
                      <a:pt x="18183" y="0"/>
                    </a:cubicBezTo>
                    <a:close/>
                  </a:path>
                </a:pathLst>
              </a:custGeom>
              <a:solidFill>
                <a:srgbClr val="231F20"/>
              </a:solidFill>
              <a:ln w="9509" cap="flat">
                <a:noFill/>
                <a:prstDash val="solid"/>
                <a:miter/>
              </a:ln>
            </p:spPr>
            <p:txBody>
              <a:bodyPr rtlCol="0" anchor="ctr"/>
              <a:lstStyle/>
              <a:p>
                <a:endParaRPr lang="en-US"/>
              </a:p>
            </p:txBody>
          </p:sp>
          <p:sp>
            <p:nvSpPr>
              <p:cNvPr id="413" name="Freeform 412">
                <a:extLst>
                  <a:ext uri="{FF2B5EF4-FFF2-40B4-BE49-F238E27FC236}">
                    <a16:creationId xmlns:a16="http://schemas.microsoft.com/office/drawing/2014/main" id="{27B199F9-2A59-C946-B290-0C7D802D00D8}"/>
                  </a:ext>
                </a:extLst>
              </p:cNvPr>
              <p:cNvSpPr/>
              <p:nvPr/>
            </p:nvSpPr>
            <p:spPr>
              <a:xfrm>
                <a:off x="7020822" y="4939760"/>
                <a:ext cx="2570" cy="23621"/>
              </a:xfrm>
              <a:custGeom>
                <a:avLst/>
                <a:gdLst>
                  <a:gd name="connsiteX0" fmla="*/ 0 w 2570"/>
                  <a:gd name="connsiteY0" fmla="*/ 0 h 23621"/>
                  <a:gd name="connsiteX1" fmla="*/ 2570 w 2570"/>
                  <a:gd name="connsiteY1" fmla="*/ 0 h 23621"/>
                  <a:gd name="connsiteX2" fmla="*/ 2570 w 2570"/>
                  <a:gd name="connsiteY2" fmla="*/ 2572 h 23621"/>
                  <a:gd name="connsiteX3" fmla="*/ 0 w 2570"/>
                  <a:gd name="connsiteY3" fmla="*/ 2572 h 23621"/>
                  <a:gd name="connsiteX4" fmla="*/ 0 w 2570"/>
                  <a:gd name="connsiteY4" fmla="*/ 0 h 23621"/>
                  <a:gd name="connsiteX5" fmla="*/ 0 w 2570"/>
                  <a:gd name="connsiteY5" fmla="*/ 6096 h 23621"/>
                  <a:gd name="connsiteX6" fmla="*/ 2570 w 2570"/>
                  <a:gd name="connsiteY6" fmla="*/ 6096 h 23621"/>
                  <a:gd name="connsiteX7" fmla="*/ 2570 w 2570"/>
                  <a:gd name="connsiteY7" fmla="*/ 23622 h 23621"/>
                  <a:gd name="connsiteX8" fmla="*/ 0 w 2570"/>
                  <a:gd name="connsiteY8" fmla="*/ 23622 h 23621"/>
                  <a:gd name="connsiteX9" fmla="*/ 0 w 2570"/>
                  <a:gd name="connsiteY9" fmla="*/ 6096 h 23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0" h="23621">
                    <a:moveTo>
                      <a:pt x="0" y="0"/>
                    </a:moveTo>
                    <a:lnTo>
                      <a:pt x="2570" y="0"/>
                    </a:lnTo>
                    <a:lnTo>
                      <a:pt x="2570" y="2572"/>
                    </a:lnTo>
                    <a:lnTo>
                      <a:pt x="0" y="2572"/>
                    </a:lnTo>
                    <a:lnTo>
                      <a:pt x="0" y="0"/>
                    </a:lnTo>
                    <a:close/>
                    <a:moveTo>
                      <a:pt x="0" y="6096"/>
                    </a:moveTo>
                    <a:lnTo>
                      <a:pt x="2570" y="6096"/>
                    </a:lnTo>
                    <a:lnTo>
                      <a:pt x="2570" y="23622"/>
                    </a:lnTo>
                    <a:lnTo>
                      <a:pt x="0" y="23622"/>
                    </a:lnTo>
                    <a:lnTo>
                      <a:pt x="0" y="6096"/>
                    </a:lnTo>
                    <a:close/>
                  </a:path>
                </a:pathLst>
              </a:custGeom>
              <a:solidFill>
                <a:srgbClr val="231F20"/>
              </a:solidFill>
              <a:ln w="9509" cap="flat">
                <a:noFill/>
                <a:prstDash val="solid"/>
                <a:miter/>
              </a:ln>
            </p:spPr>
            <p:txBody>
              <a:bodyPr rtlCol="0" anchor="ctr"/>
              <a:lstStyle/>
              <a:p>
                <a:endParaRPr lang="en-US"/>
              </a:p>
            </p:txBody>
          </p:sp>
          <p:sp>
            <p:nvSpPr>
              <p:cNvPr id="414" name="Freeform 413">
                <a:extLst>
                  <a:ext uri="{FF2B5EF4-FFF2-40B4-BE49-F238E27FC236}">
                    <a16:creationId xmlns:a16="http://schemas.microsoft.com/office/drawing/2014/main" id="{03AC359E-A852-8746-A80B-C00DE1F4D049}"/>
                  </a:ext>
                </a:extLst>
              </p:cNvPr>
              <p:cNvSpPr/>
              <p:nvPr/>
            </p:nvSpPr>
            <p:spPr>
              <a:xfrm>
                <a:off x="7026724" y="4945475"/>
                <a:ext cx="13993" cy="18478"/>
              </a:xfrm>
              <a:custGeom>
                <a:avLst/>
                <a:gdLst>
                  <a:gd name="connsiteX0" fmla="*/ 2189 w 13993"/>
                  <a:gd name="connsiteY0" fmla="*/ 12954 h 18478"/>
                  <a:gd name="connsiteX1" fmla="*/ 7140 w 13993"/>
                  <a:gd name="connsiteY1" fmla="*/ 16288 h 18478"/>
                  <a:gd name="connsiteX2" fmla="*/ 11138 w 13993"/>
                  <a:gd name="connsiteY2" fmla="*/ 13335 h 18478"/>
                  <a:gd name="connsiteX3" fmla="*/ 6093 w 13993"/>
                  <a:gd name="connsiteY3" fmla="*/ 10192 h 18478"/>
                  <a:gd name="connsiteX4" fmla="*/ 476 w 13993"/>
                  <a:gd name="connsiteY4" fmla="*/ 5239 h 18478"/>
                  <a:gd name="connsiteX5" fmla="*/ 6759 w 13993"/>
                  <a:gd name="connsiteY5" fmla="*/ 0 h 18478"/>
                  <a:gd name="connsiteX6" fmla="*/ 13137 w 13993"/>
                  <a:gd name="connsiteY6" fmla="*/ 4477 h 18478"/>
                  <a:gd name="connsiteX7" fmla="*/ 10757 w 13993"/>
                  <a:gd name="connsiteY7" fmla="*/ 4953 h 18478"/>
                  <a:gd name="connsiteX8" fmla="*/ 6759 w 13993"/>
                  <a:gd name="connsiteY8" fmla="*/ 2191 h 18478"/>
                  <a:gd name="connsiteX9" fmla="*/ 3237 w 13993"/>
                  <a:gd name="connsiteY9" fmla="*/ 4953 h 18478"/>
                  <a:gd name="connsiteX10" fmla="*/ 8568 w 13993"/>
                  <a:gd name="connsiteY10" fmla="*/ 8001 h 18478"/>
                  <a:gd name="connsiteX11" fmla="*/ 13994 w 13993"/>
                  <a:gd name="connsiteY11" fmla="*/ 13049 h 18478"/>
                  <a:gd name="connsiteX12" fmla="*/ 7330 w 13993"/>
                  <a:gd name="connsiteY12" fmla="*/ 18478 h 18478"/>
                  <a:gd name="connsiteX13" fmla="*/ 0 w 13993"/>
                  <a:gd name="connsiteY13" fmla="*/ 13430 h 18478"/>
                  <a:gd name="connsiteX14" fmla="*/ 2189 w 13993"/>
                  <a:gd name="connsiteY14" fmla="*/ 12954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993" h="18478">
                    <a:moveTo>
                      <a:pt x="2189" y="12954"/>
                    </a:moveTo>
                    <a:cubicBezTo>
                      <a:pt x="2951" y="15145"/>
                      <a:pt x="4760" y="16288"/>
                      <a:pt x="7140" y="16288"/>
                    </a:cubicBezTo>
                    <a:cubicBezTo>
                      <a:pt x="9615" y="16288"/>
                      <a:pt x="11138" y="15049"/>
                      <a:pt x="11138" y="13335"/>
                    </a:cubicBezTo>
                    <a:cubicBezTo>
                      <a:pt x="11138" y="11144"/>
                      <a:pt x="9329" y="10954"/>
                      <a:pt x="6093" y="10192"/>
                    </a:cubicBezTo>
                    <a:cubicBezTo>
                      <a:pt x="2285" y="9239"/>
                      <a:pt x="476" y="8096"/>
                      <a:pt x="476" y="5239"/>
                    </a:cubicBezTo>
                    <a:cubicBezTo>
                      <a:pt x="476" y="2286"/>
                      <a:pt x="2951" y="0"/>
                      <a:pt x="6759" y="0"/>
                    </a:cubicBezTo>
                    <a:cubicBezTo>
                      <a:pt x="9996" y="0"/>
                      <a:pt x="12280" y="1619"/>
                      <a:pt x="13137" y="4477"/>
                    </a:cubicBezTo>
                    <a:lnTo>
                      <a:pt x="10757" y="4953"/>
                    </a:lnTo>
                    <a:cubicBezTo>
                      <a:pt x="10186" y="3143"/>
                      <a:pt x="8853" y="2191"/>
                      <a:pt x="6759" y="2191"/>
                    </a:cubicBezTo>
                    <a:cubicBezTo>
                      <a:pt x="4569" y="2191"/>
                      <a:pt x="3237" y="3334"/>
                      <a:pt x="3237" y="4953"/>
                    </a:cubicBezTo>
                    <a:cubicBezTo>
                      <a:pt x="3237" y="7144"/>
                      <a:pt x="5236" y="7144"/>
                      <a:pt x="8568" y="8001"/>
                    </a:cubicBezTo>
                    <a:cubicBezTo>
                      <a:pt x="12185" y="8953"/>
                      <a:pt x="13994" y="10287"/>
                      <a:pt x="13994" y="13049"/>
                    </a:cubicBezTo>
                    <a:cubicBezTo>
                      <a:pt x="13994" y="16192"/>
                      <a:pt x="11328" y="18478"/>
                      <a:pt x="7330" y="18478"/>
                    </a:cubicBezTo>
                    <a:cubicBezTo>
                      <a:pt x="3427" y="18478"/>
                      <a:pt x="762" y="16573"/>
                      <a:pt x="0" y="13430"/>
                    </a:cubicBezTo>
                    <a:lnTo>
                      <a:pt x="2189" y="12954"/>
                    </a:lnTo>
                    <a:close/>
                  </a:path>
                </a:pathLst>
              </a:custGeom>
              <a:solidFill>
                <a:srgbClr val="231F20"/>
              </a:solidFill>
              <a:ln w="9509" cap="flat">
                <a:noFill/>
                <a:prstDash val="solid"/>
                <a:miter/>
              </a:ln>
            </p:spPr>
            <p:txBody>
              <a:bodyPr rtlCol="0" anchor="ctr"/>
              <a:lstStyle/>
              <a:p>
                <a:endParaRPr lang="en-US"/>
              </a:p>
            </p:txBody>
          </p:sp>
          <p:sp>
            <p:nvSpPr>
              <p:cNvPr id="415" name="Freeform 414">
                <a:extLst>
                  <a:ext uri="{FF2B5EF4-FFF2-40B4-BE49-F238E27FC236}">
                    <a16:creationId xmlns:a16="http://schemas.microsoft.com/office/drawing/2014/main" id="{B62ED5F1-81F2-2C46-8886-866249921A6B}"/>
                  </a:ext>
                </a:extLst>
              </p:cNvPr>
              <p:cNvSpPr/>
              <p:nvPr/>
            </p:nvSpPr>
            <p:spPr>
              <a:xfrm>
                <a:off x="7042241" y="4945475"/>
                <a:ext cx="13993" cy="18478"/>
              </a:xfrm>
              <a:custGeom>
                <a:avLst/>
                <a:gdLst>
                  <a:gd name="connsiteX0" fmla="*/ 2189 w 13993"/>
                  <a:gd name="connsiteY0" fmla="*/ 12954 h 18478"/>
                  <a:gd name="connsiteX1" fmla="*/ 7140 w 13993"/>
                  <a:gd name="connsiteY1" fmla="*/ 16288 h 18478"/>
                  <a:gd name="connsiteX2" fmla="*/ 11138 w 13993"/>
                  <a:gd name="connsiteY2" fmla="*/ 13335 h 18478"/>
                  <a:gd name="connsiteX3" fmla="*/ 6093 w 13993"/>
                  <a:gd name="connsiteY3" fmla="*/ 10192 h 18478"/>
                  <a:gd name="connsiteX4" fmla="*/ 476 w 13993"/>
                  <a:gd name="connsiteY4" fmla="*/ 5239 h 18478"/>
                  <a:gd name="connsiteX5" fmla="*/ 6759 w 13993"/>
                  <a:gd name="connsiteY5" fmla="*/ 0 h 18478"/>
                  <a:gd name="connsiteX6" fmla="*/ 13137 w 13993"/>
                  <a:gd name="connsiteY6" fmla="*/ 4477 h 18478"/>
                  <a:gd name="connsiteX7" fmla="*/ 10757 w 13993"/>
                  <a:gd name="connsiteY7" fmla="*/ 4953 h 18478"/>
                  <a:gd name="connsiteX8" fmla="*/ 6759 w 13993"/>
                  <a:gd name="connsiteY8" fmla="*/ 2191 h 18478"/>
                  <a:gd name="connsiteX9" fmla="*/ 3237 w 13993"/>
                  <a:gd name="connsiteY9" fmla="*/ 4953 h 18478"/>
                  <a:gd name="connsiteX10" fmla="*/ 8568 w 13993"/>
                  <a:gd name="connsiteY10" fmla="*/ 8001 h 18478"/>
                  <a:gd name="connsiteX11" fmla="*/ 13994 w 13993"/>
                  <a:gd name="connsiteY11" fmla="*/ 13049 h 18478"/>
                  <a:gd name="connsiteX12" fmla="*/ 7330 w 13993"/>
                  <a:gd name="connsiteY12" fmla="*/ 18478 h 18478"/>
                  <a:gd name="connsiteX13" fmla="*/ 0 w 13993"/>
                  <a:gd name="connsiteY13" fmla="*/ 13430 h 18478"/>
                  <a:gd name="connsiteX14" fmla="*/ 2189 w 13993"/>
                  <a:gd name="connsiteY14" fmla="*/ 12954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993" h="18478">
                    <a:moveTo>
                      <a:pt x="2189" y="12954"/>
                    </a:moveTo>
                    <a:cubicBezTo>
                      <a:pt x="2951" y="15145"/>
                      <a:pt x="4760" y="16288"/>
                      <a:pt x="7140" y="16288"/>
                    </a:cubicBezTo>
                    <a:cubicBezTo>
                      <a:pt x="9615" y="16288"/>
                      <a:pt x="11138" y="15049"/>
                      <a:pt x="11138" y="13335"/>
                    </a:cubicBezTo>
                    <a:cubicBezTo>
                      <a:pt x="11138" y="11144"/>
                      <a:pt x="9329" y="10954"/>
                      <a:pt x="6093" y="10192"/>
                    </a:cubicBezTo>
                    <a:cubicBezTo>
                      <a:pt x="2285" y="9239"/>
                      <a:pt x="476" y="8096"/>
                      <a:pt x="476" y="5239"/>
                    </a:cubicBezTo>
                    <a:cubicBezTo>
                      <a:pt x="476" y="2286"/>
                      <a:pt x="2951" y="0"/>
                      <a:pt x="6759" y="0"/>
                    </a:cubicBezTo>
                    <a:cubicBezTo>
                      <a:pt x="9996" y="0"/>
                      <a:pt x="12280" y="1619"/>
                      <a:pt x="13137" y="4477"/>
                    </a:cubicBezTo>
                    <a:lnTo>
                      <a:pt x="10757" y="4953"/>
                    </a:lnTo>
                    <a:cubicBezTo>
                      <a:pt x="10186" y="3143"/>
                      <a:pt x="8853" y="2191"/>
                      <a:pt x="6759" y="2191"/>
                    </a:cubicBezTo>
                    <a:cubicBezTo>
                      <a:pt x="4569" y="2191"/>
                      <a:pt x="3237" y="3334"/>
                      <a:pt x="3237" y="4953"/>
                    </a:cubicBezTo>
                    <a:cubicBezTo>
                      <a:pt x="3237" y="7144"/>
                      <a:pt x="5236" y="7144"/>
                      <a:pt x="8568" y="8001"/>
                    </a:cubicBezTo>
                    <a:cubicBezTo>
                      <a:pt x="12185" y="8953"/>
                      <a:pt x="13994" y="10287"/>
                      <a:pt x="13994" y="13049"/>
                    </a:cubicBezTo>
                    <a:cubicBezTo>
                      <a:pt x="13994" y="16192"/>
                      <a:pt x="11328" y="18478"/>
                      <a:pt x="7330" y="18478"/>
                    </a:cubicBezTo>
                    <a:cubicBezTo>
                      <a:pt x="3427" y="18478"/>
                      <a:pt x="762" y="16573"/>
                      <a:pt x="0" y="13430"/>
                    </a:cubicBezTo>
                    <a:lnTo>
                      <a:pt x="2189" y="12954"/>
                    </a:lnTo>
                    <a:close/>
                  </a:path>
                </a:pathLst>
              </a:custGeom>
              <a:solidFill>
                <a:srgbClr val="231F20"/>
              </a:solidFill>
              <a:ln w="9509" cap="flat">
                <a:noFill/>
                <a:prstDash val="solid"/>
                <a:miter/>
              </a:ln>
            </p:spPr>
            <p:txBody>
              <a:bodyPr rtlCol="0" anchor="ctr"/>
              <a:lstStyle/>
              <a:p>
                <a:endParaRPr lang="en-US"/>
              </a:p>
            </p:txBody>
          </p:sp>
          <p:sp>
            <p:nvSpPr>
              <p:cNvPr id="416" name="Freeform 415">
                <a:extLst>
                  <a:ext uri="{FF2B5EF4-FFF2-40B4-BE49-F238E27FC236}">
                    <a16:creationId xmlns:a16="http://schemas.microsoft.com/office/drawing/2014/main" id="{AA6BC4C0-158D-BF4F-80DD-76AD5C73C049}"/>
                  </a:ext>
                </a:extLst>
              </p:cNvPr>
              <p:cNvSpPr/>
              <p:nvPr/>
            </p:nvSpPr>
            <p:spPr>
              <a:xfrm>
                <a:off x="7059281" y="4939760"/>
                <a:ext cx="2570" cy="23621"/>
              </a:xfrm>
              <a:custGeom>
                <a:avLst/>
                <a:gdLst>
                  <a:gd name="connsiteX0" fmla="*/ 0 w 2570"/>
                  <a:gd name="connsiteY0" fmla="*/ 0 h 23621"/>
                  <a:gd name="connsiteX1" fmla="*/ 2570 w 2570"/>
                  <a:gd name="connsiteY1" fmla="*/ 0 h 23621"/>
                  <a:gd name="connsiteX2" fmla="*/ 2570 w 2570"/>
                  <a:gd name="connsiteY2" fmla="*/ 2572 h 23621"/>
                  <a:gd name="connsiteX3" fmla="*/ 0 w 2570"/>
                  <a:gd name="connsiteY3" fmla="*/ 2572 h 23621"/>
                  <a:gd name="connsiteX4" fmla="*/ 0 w 2570"/>
                  <a:gd name="connsiteY4" fmla="*/ 0 h 23621"/>
                  <a:gd name="connsiteX5" fmla="*/ 0 w 2570"/>
                  <a:gd name="connsiteY5" fmla="*/ 6096 h 23621"/>
                  <a:gd name="connsiteX6" fmla="*/ 2570 w 2570"/>
                  <a:gd name="connsiteY6" fmla="*/ 6096 h 23621"/>
                  <a:gd name="connsiteX7" fmla="*/ 2570 w 2570"/>
                  <a:gd name="connsiteY7" fmla="*/ 23622 h 23621"/>
                  <a:gd name="connsiteX8" fmla="*/ 0 w 2570"/>
                  <a:gd name="connsiteY8" fmla="*/ 23622 h 23621"/>
                  <a:gd name="connsiteX9" fmla="*/ 0 w 2570"/>
                  <a:gd name="connsiteY9" fmla="*/ 6096 h 23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0" h="23621">
                    <a:moveTo>
                      <a:pt x="0" y="0"/>
                    </a:moveTo>
                    <a:lnTo>
                      <a:pt x="2570" y="0"/>
                    </a:lnTo>
                    <a:lnTo>
                      <a:pt x="2570" y="2572"/>
                    </a:lnTo>
                    <a:lnTo>
                      <a:pt x="0" y="2572"/>
                    </a:lnTo>
                    <a:lnTo>
                      <a:pt x="0" y="0"/>
                    </a:lnTo>
                    <a:close/>
                    <a:moveTo>
                      <a:pt x="0" y="6096"/>
                    </a:moveTo>
                    <a:lnTo>
                      <a:pt x="2570" y="6096"/>
                    </a:lnTo>
                    <a:lnTo>
                      <a:pt x="2570" y="23622"/>
                    </a:lnTo>
                    <a:lnTo>
                      <a:pt x="0" y="23622"/>
                    </a:lnTo>
                    <a:lnTo>
                      <a:pt x="0" y="6096"/>
                    </a:lnTo>
                    <a:close/>
                  </a:path>
                </a:pathLst>
              </a:custGeom>
              <a:solidFill>
                <a:srgbClr val="231F20"/>
              </a:solidFill>
              <a:ln w="9509" cap="flat">
                <a:noFill/>
                <a:prstDash val="solid"/>
                <a:miter/>
              </a:ln>
            </p:spPr>
            <p:txBody>
              <a:bodyPr rtlCol="0" anchor="ctr"/>
              <a:lstStyle/>
              <a:p>
                <a:endParaRPr lang="en-US"/>
              </a:p>
            </p:txBody>
          </p:sp>
          <p:sp>
            <p:nvSpPr>
              <p:cNvPr id="417" name="Freeform 416">
                <a:extLst>
                  <a:ext uri="{FF2B5EF4-FFF2-40B4-BE49-F238E27FC236}">
                    <a16:creationId xmlns:a16="http://schemas.microsoft.com/office/drawing/2014/main" id="{AC0CDCB0-BB24-4341-A36F-DEDE68DE65C4}"/>
                  </a:ext>
                </a:extLst>
              </p:cNvPr>
              <p:cNvSpPr/>
              <p:nvPr/>
            </p:nvSpPr>
            <p:spPr>
              <a:xfrm>
                <a:off x="7065469" y="4945475"/>
                <a:ext cx="15802" cy="18478"/>
              </a:xfrm>
              <a:custGeom>
                <a:avLst/>
                <a:gdLst>
                  <a:gd name="connsiteX0" fmla="*/ 0 w 15802"/>
                  <a:gd name="connsiteY0" fmla="*/ 9239 h 18478"/>
                  <a:gd name="connsiteX1" fmla="*/ 7901 w 15802"/>
                  <a:gd name="connsiteY1" fmla="*/ 0 h 18478"/>
                  <a:gd name="connsiteX2" fmla="*/ 15803 w 15802"/>
                  <a:gd name="connsiteY2" fmla="*/ 9239 h 18478"/>
                  <a:gd name="connsiteX3" fmla="*/ 7901 w 15802"/>
                  <a:gd name="connsiteY3" fmla="*/ 18478 h 18478"/>
                  <a:gd name="connsiteX4" fmla="*/ 0 w 15802"/>
                  <a:gd name="connsiteY4" fmla="*/ 9239 h 18478"/>
                  <a:gd name="connsiteX5" fmla="*/ 12947 w 15802"/>
                  <a:gd name="connsiteY5" fmla="*/ 9239 h 18478"/>
                  <a:gd name="connsiteX6" fmla="*/ 7901 w 15802"/>
                  <a:gd name="connsiteY6" fmla="*/ 2191 h 18478"/>
                  <a:gd name="connsiteX7" fmla="*/ 2856 w 15802"/>
                  <a:gd name="connsiteY7" fmla="*/ 9239 h 18478"/>
                  <a:gd name="connsiteX8" fmla="*/ 7901 w 15802"/>
                  <a:gd name="connsiteY8" fmla="*/ 16288 h 18478"/>
                  <a:gd name="connsiteX9" fmla="*/ 12947 w 15802"/>
                  <a:gd name="connsiteY9" fmla="*/ 923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78">
                    <a:moveTo>
                      <a:pt x="0" y="9239"/>
                    </a:moveTo>
                    <a:cubicBezTo>
                      <a:pt x="0" y="3524"/>
                      <a:pt x="3237" y="0"/>
                      <a:pt x="7901" y="0"/>
                    </a:cubicBezTo>
                    <a:cubicBezTo>
                      <a:pt x="12566" y="0"/>
                      <a:pt x="15803" y="3619"/>
                      <a:pt x="15803" y="9239"/>
                    </a:cubicBezTo>
                    <a:cubicBezTo>
                      <a:pt x="15803" y="14859"/>
                      <a:pt x="12566" y="18478"/>
                      <a:pt x="7901" y="18478"/>
                    </a:cubicBezTo>
                    <a:cubicBezTo>
                      <a:pt x="3237" y="18478"/>
                      <a:pt x="0" y="14859"/>
                      <a:pt x="0" y="9239"/>
                    </a:cubicBezTo>
                    <a:close/>
                    <a:moveTo>
                      <a:pt x="12947" y="9239"/>
                    </a:moveTo>
                    <a:cubicBezTo>
                      <a:pt x="12947" y="4763"/>
                      <a:pt x="10948" y="2191"/>
                      <a:pt x="7901" y="2191"/>
                    </a:cubicBezTo>
                    <a:cubicBezTo>
                      <a:pt x="4855" y="2191"/>
                      <a:pt x="2856" y="4763"/>
                      <a:pt x="2856" y="9239"/>
                    </a:cubicBezTo>
                    <a:cubicBezTo>
                      <a:pt x="2856" y="13716"/>
                      <a:pt x="4855" y="16288"/>
                      <a:pt x="7901" y="16288"/>
                    </a:cubicBezTo>
                    <a:cubicBezTo>
                      <a:pt x="10948" y="16288"/>
                      <a:pt x="12947" y="13621"/>
                      <a:pt x="12947" y="9239"/>
                    </a:cubicBezTo>
                    <a:close/>
                  </a:path>
                </a:pathLst>
              </a:custGeom>
              <a:solidFill>
                <a:srgbClr val="231F20"/>
              </a:solidFill>
              <a:ln w="9509" cap="flat">
                <a:noFill/>
                <a:prstDash val="solid"/>
                <a:miter/>
              </a:ln>
            </p:spPr>
            <p:txBody>
              <a:bodyPr rtlCol="0" anchor="ctr"/>
              <a:lstStyle/>
              <a:p>
                <a:endParaRPr lang="en-US"/>
              </a:p>
            </p:txBody>
          </p:sp>
          <p:sp>
            <p:nvSpPr>
              <p:cNvPr id="418" name="Freeform 417">
                <a:extLst>
                  <a:ext uri="{FF2B5EF4-FFF2-40B4-BE49-F238E27FC236}">
                    <a16:creationId xmlns:a16="http://schemas.microsoft.com/office/drawing/2014/main" id="{FFF9A7BD-D4DC-5B4F-B377-C05F38EA3251}"/>
                  </a:ext>
                </a:extLst>
              </p:cNvPr>
              <p:cNvSpPr/>
              <p:nvPr/>
            </p:nvSpPr>
            <p:spPr>
              <a:xfrm>
                <a:off x="7084699" y="4945379"/>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4 w 13803"/>
                  <a:gd name="connsiteY4" fmla="*/ 6953 h 18192"/>
                  <a:gd name="connsiteX5" fmla="*/ 13804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4" y="0"/>
                      <a:pt x="13804" y="2381"/>
                      <a:pt x="13804" y="6953"/>
                    </a:cubicBezTo>
                    <a:lnTo>
                      <a:pt x="13804" y="18098"/>
                    </a:lnTo>
                    <a:lnTo>
                      <a:pt x="11233" y="18098"/>
                    </a:lnTo>
                    <a:lnTo>
                      <a:pt x="11233" y="6763"/>
                    </a:lnTo>
                    <a:cubicBezTo>
                      <a:pt x="11233" y="3905"/>
                      <a:pt x="9901"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419" name="Freeform 418">
                <a:extLst>
                  <a:ext uri="{FF2B5EF4-FFF2-40B4-BE49-F238E27FC236}">
                    <a16:creationId xmlns:a16="http://schemas.microsoft.com/office/drawing/2014/main" id="{D3CA6B2C-4B91-9144-A535-D166A5DAEDCB}"/>
                  </a:ext>
                </a:extLst>
              </p:cNvPr>
              <p:cNvSpPr/>
              <p:nvPr/>
            </p:nvSpPr>
            <p:spPr>
              <a:xfrm>
                <a:off x="7103929" y="4959381"/>
                <a:ext cx="3807" cy="4095"/>
              </a:xfrm>
              <a:custGeom>
                <a:avLst/>
                <a:gdLst>
                  <a:gd name="connsiteX0" fmla="*/ 0 w 3807"/>
                  <a:gd name="connsiteY0" fmla="*/ 0 h 4095"/>
                  <a:gd name="connsiteX1" fmla="*/ 3808 w 3807"/>
                  <a:gd name="connsiteY1" fmla="*/ 0 h 4095"/>
                  <a:gd name="connsiteX2" fmla="*/ 3808 w 3807"/>
                  <a:gd name="connsiteY2" fmla="*/ 4096 h 4095"/>
                  <a:gd name="connsiteX3" fmla="*/ 0 w 3807"/>
                  <a:gd name="connsiteY3" fmla="*/ 4096 h 4095"/>
                  <a:gd name="connsiteX4" fmla="*/ 0 w 3807"/>
                  <a:gd name="connsiteY4" fmla="*/ 0 h 40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7" h="4095">
                    <a:moveTo>
                      <a:pt x="0" y="0"/>
                    </a:moveTo>
                    <a:lnTo>
                      <a:pt x="3808" y="0"/>
                    </a:lnTo>
                    <a:lnTo>
                      <a:pt x="3808" y="4096"/>
                    </a:lnTo>
                    <a:lnTo>
                      <a:pt x="0" y="4096"/>
                    </a:lnTo>
                    <a:lnTo>
                      <a:pt x="0" y="0"/>
                    </a:lnTo>
                    <a:close/>
                  </a:path>
                </a:pathLst>
              </a:custGeom>
              <a:solidFill>
                <a:srgbClr val="231F20"/>
              </a:solidFill>
              <a:ln w="9509" cap="flat">
                <a:noFill/>
                <a:prstDash val="solid"/>
                <a:miter/>
              </a:ln>
            </p:spPr>
            <p:txBody>
              <a:bodyPr rtlCol="0" anchor="ctr"/>
              <a:lstStyle/>
              <a:p>
                <a:endParaRPr lang="en-US"/>
              </a:p>
            </p:txBody>
          </p:sp>
          <p:sp>
            <p:nvSpPr>
              <p:cNvPr id="420" name="Freeform 419">
                <a:extLst>
                  <a:ext uri="{FF2B5EF4-FFF2-40B4-BE49-F238E27FC236}">
                    <a16:creationId xmlns:a16="http://schemas.microsoft.com/office/drawing/2014/main" id="{68ECB370-0381-B641-BC0A-CD0BAE10FF4E}"/>
                  </a:ext>
                </a:extLst>
              </p:cNvPr>
              <p:cNvSpPr/>
              <p:nvPr/>
            </p:nvSpPr>
            <p:spPr>
              <a:xfrm>
                <a:off x="7120398" y="4939760"/>
                <a:ext cx="16278" cy="23717"/>
              </a:xfrm>
              <a:custGeom>
                <a:avLst/>
                <a:gdLst>
                  <a:gd name="connsiteX0" fmla="*/ 9615 w 16278"/>
                  <a:gd name="connsiteY0" fmla="*/ 23717 h 23717"/>
                  <a:gd name="connsiteX1" fmla="*/ 6664 w 16278"/>
                  <a:gd name="connsiteY1" fmla="*/ 23717 h 23717"/>
                  <a:gd name="connsiteX2" fmla="*/ 6664 w 16278"/>
                  <a:gd name="connsiteY2" fmla="*/ 2476 h 23717"/>
                  <a:gd name="connsiteX3" fmla="*/ 0 w 16278"/>
                  <a:gd name="connsiteY3" fmla="*/ 2476 h 23717"/>
                  <a:gd name="connsiteX4" fmla="*/ 0 w 16278"/>
                  <a:gd name="connsiteY4" fmla="*/ 0 h 23717"/>
                  <a:gd name="connsiteX5" fmla="*/ 16279 w 16278"/>
                  <a:gd name="connsiteY5" fmla="*/ 0 h 23717"/>
                  <a:gd name="connsiteX6" fmla="*/ 16279 w 16278"/>
                  <a:gd name="connsiteY6" fmla="*/ 2476 h 23717"/>
                  <a:gd name="connsiteX7" fmla="*/ 9615 w 16278"/>
                  <a:gd name="connsiteY7" fmla="*/ 2476 h 23717"/>
                  <a:gd name="connsiteX8" fmla="*/ 9615 w 16278"/>
                  <a:gd name="connsiteY8" fmla="*/ 23717 h 23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278" h="23717">
                    <a:moveTo>
                      <a:pt x="9615" y="23717"/>
                    </a:moveTo>
                    <a:lnTo>
                      <a:pt x="6664" y="23717"/>
                    </a:lnTo>
                    <a:lnTo>
                      <a:pt x="6664" y="2476"/>
                    </a:lnTo>
                    <a:lnTo>
                      <a:pt x="0" y="2476"/>
                    </a:lnTo>
                    <a:lnTo>
                      <a:pt x="0" y="0"/>
                    </a:lnTo>
                    <a:lnTo>
                      <a:pt x="16279" y="0"/>
                    </a:lnTo>
                    <a:lnTo>
                      <a:pt x="16279" y="2476"/>
                    </a:lnTo>
                    <a:lnTo>
                      <a:pt x="9615" y="2476"/>
                    </a:lnTo>
                    <a:lnTo>
                      <a:pt x="9615" y="23717"/>
                    </a:lnTo>
                    <a:close/>
                  </a:path>
                </a:pathLst>
              </a:custGeom>
              <a:solidFill>
                <a:srgbClr val="231F20"/>
              </a:solidFill>
              <a:ln w="9509" cap="flat">
                <a:noFill/>
                <a:prstDash val="solid"/>
                <a:miter/>
              </a:ln>
            </p:spPr>
            <p:txBody>
              <a:bodyPr rtlCol="0" anchor="ctr"/>
              <a:lstStyle/>
              <a:p>
                <a:endParaRPr lang="en-US"/>
              </a:p>
            </p:txBody>
          </p:sp>
          <p:sp>
            <p:nvSpPr>
              <p:cNvPr id="421" name="Freeform 420">
                <a:extLst>
                  <a:ext uri="{FF2B5EF4-FFF2-40B4-BE49-F238E27FC236}">
                    <a16:creationId xmlns:a16="http://schemas.microsoft.com/office/drawing/2014/main" id="{A4DE4C29-1F9A-584A-9283-2BFCA6C971C4}"/>
                  </a:ext>
                </a:extLst>
              </p:cNvPr>
              <p:cNvSpPr/>
              <p:nvPr/>
            </p:nvSpPr>
            <p:spPr>
              <a:xfrm>
                <a:off x="7138675" y="4939760"/>
                <a:ext cx="13803" cy="23812"/>
              </a:xfrm>
              <a:custGeom>
                <a:avLst/>
                <a:gdLst>
                  <a:gd name="connsiteX0" fmla="*/ 0 w 13803"/>
                  <a:gd name="connsiteY0" fmla="*/ 0 h 23812"/>
                  <a:gd name="connsiteX1" fmla="*/ 2570 w 13803"/>
                  <a:gd name="connsiteY1" fmla="*/ 0 h 23812"/>
                  <a:gd name="connsiteX2" fmla="*/ 2570 w 13803"/>
                  <a:gd name="connsiteY2" fmla="*/ 9239 h 23812"/>
                  <a:gd name="connsiteX3" fmla="*/ 8092 w 13803"/>
                  <a:gd name="connsiteY3" fmla="*/ 5620 h 23812"/>
                  <a:gd name="connsiteX4" fmla="*/ 13804 w 13803"/>
                  <a:gd name="connsiteY4" fmla="*/ 12573 h 23812"/>
                  <a:gd name="connsiteX5" fmla="*/ 13804 w 13803"/>
                  <a:gd name="connsiteY5" fmla="*/ 23717 h 23812"/>
                  <a:gd name="connsiteX6" fmla="*/ 11233 w 13803"/>
                  <a:gd name="connsiteY6" fmla="*/ 23717 h 23812"/>
                  <a:gd name="connsiteX7" fmla="*/ 11233 w 13803"/>
                  <a:gd name="connsiteY7" fmla="*/ 12383 h 23812"/>
                  <a:gd name="connsiteX8" fmla="*/ 7616 w 13803"/>
                  <a:gd name="connsiteY8" fmla="*/ 7906 h 23812"/>
                  <a:gd name="connsiteX9" fmla="*/ 2570 w 13803"/>
                  <a:gd name="connsiteY9" fmla="*/ 14097 h 23812"/>
                  <a:gd name="connsiteX10" fmla="*/ 2570 w 13803"/>
                  <a:gd name="connsiteY10" fmla="*/ 23813 h 23812"/>
                  <a:gd name="connsiteX11" fmla="*/ 0 w 13803"/>
                  <a:gd name="connsiteY11" fmla="*/ 23813 h 23812"/>
                  <a:gd name="connsiteX12" fmla="*/ 0 w 13803"/>
                  <a:gd name="connsiteY12" fmla="*/ 0 h 2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23812">
                    <a:moveTo>
                      <a:pt x="0" y="0"/>
                    </a:moveTo>
                    <a:lnTo>
                      <a:pt x="2570" y="0"/>
                    </a:lnTo>
                    <a:lnTo>
                      <a:pt x="2570" y="9239"/>
                    </a:lnTo>
                    <a:cubicBezTo>
                      <a:pt x="3808" y="6858"/>
                      <a:pt x="5617" y="5620"/>
                      <a:pt x="8092" y="5620"/>
                    </a:cubicBezTo>
                    <a:cubicBezTo>
                      <a:pt x="11804" y="5620"/>
                      <a:pt x="13804" y="8001"/>
                      <a:pt x="13804" y="12573"/>
                    </a:cubicBezTo>
                    <a:lnTo>
                      <a:pt x="13804" y="23717"/>
                    </a:lnTo>
                    <a:lnTo>
                      <a:pt x="11233" y="23717"/>
                    </a:lnTo>
                    <a:lnTo>
                      <a:pt x="11233" y="12383"/>
                    </a:lnTo>
                    <a:cubicBezTo>
                      <a:pt x="11233" y="9525"/>
                      <a:pt x="9901" y="7906"/>
                      <a:pt x="7616" y="7906"/>
                    </a:cubicBezTo>
                    <a:cubicBezTo>
                      <a:pt x="4855" y="7906"/>
                      <a:pt x="2570" y="10382"/>
                      <a:pt x="2570" y="14097"/>
                    </a:cubicBezTo>
                    <a:lnTo>
                      <a:pt x="2570" y="23813"/>
                    </a:lnTo>
                    <a:lnTo>
                      <a:pt x="0" y="23813"/>
                    </a:lnTo>
                    <a:lnTo>
                      <a:pt x="0" y="0"/>
                    </a:lnTo>
                    <a:close/>
                  </a:path>
                </a:pathLst>
              </a:custGeom>
              <a:solidFill>
                <a:srgbClr val="231F20"/>
              </a:solidFill>
              <a:ln w="9509" cap="flat">
                <a:noFill/>
                <a:prstDash val="solid"/>
                <a:miter/>
              </a:ln>
            </p:spPr>
            <p:txBody>
              <a:bodyPr rtlCol="0" anchor="ctr"/>
              <a:lstStyle/>
              <a:p>
                <a:endParaRPr lang="en-US"/>
              </a:p>
            </p:txBody>
          </p:sp>
          <p:sp>
            <p:nvSpPr>
              <p:cNvPr id="422" name="Freeform 421">
                <a:extLst>
                  <a:ext uri="{FF2B5EF4-FFF2-40B4-BE49-F238E27FC236}">
                    <a16:creationId xmlns:a16="http://schemas.microsoft.com/office/drawing/2014/main" id="{C1C1D77C-D3C4-1D46-99F5-DF3B912E2377}"/>
                  </a:ext>
                </a:extLst>
              </p:cNvPr>
              <p:cNvSpPr/>
              <p:nvPr/>
            </p:nvSpPr>
            <p:spPr>
              <a:xfrm>
                <a:off x="7157048" y="4939760"/>
                <a:ext cx="2570" cy="23621"/>
              </a:xfrm>
              <a:custGeom>
                <a:avLst/>
                <a:gdLst>
                  <a:gd name="connsiteX0" fmla="*/ 0 w 2570"/>
                  <a:gd name="connsiteY0" fmla="*/ 0 h 23621"/>
                  <a:gd name="connsiteX1" fmla="*/ 2570 w 2570"/>
                  <a:gd name="connsiteY1" fmla="*/ 0 h 23621"/>
                  <a:gd name="connsiteX2" fmla="*/ 2570 w 2570"/>
                  <a:gd name="connsiteY2" fmla="*/ 2572 h 23621"/>
                  <a:gd name="connsiteX3" fmla="*/ 0 w 2570"/>
                  <a:gd name="connsiteY3" fmla="*/ 2572 h 23621"/>
                  <a:gd name="connsiteX4" fmla="*/ 0 w 2570"/>
                  <a:gd name="connsiteY4" fmla="*/ 0 h 23621"/>
                  <a:gd name="connsiteX5" fmla="*/ 0 w 2570"/>
                  <a:gd name="connsiteY5" fmla="*/ 6096 h 23621"/>
                  <a:gd name="connsiteX6" fmla="*/ 2570 w 2570"/>
                  <a:gd name="connsiteY6" fmla="*/ 6096 h 23621"/>
                  <a:gd name="connsiteX7" fmla="*/ 2570 w 2570"/>
                  <a:gd name="connsiteY7" fmla="*/ 23622 h 23621"/>
                  <a:gd name="connsiteX8" fmla="*/ 0 w 2570"/>
                  <a:gd name="connsiteY8" fmla="*/ 23622 h 23621"/>
                  <a:gd name="connsiteX9" fmla="*/ 0 w 2570"/>
                  <a:gd name="connsiteY9" fmla="*/ 6096 h 23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0" h="23621">
                    <a:moveTo>
                      <a:pt x="0" y="0"/>
                    </a:moveTo>
                    <a:lnTo>
                      <a:pt x="2570" y="0"/>
                    </a:lnTo>
                    <a:lnTo>
                      <a:pt x="2570" y="2572"/>
                    </a:lnTo>
                    <a:lnTo>
                      <a:pt x="0" y="2572"/>
                    </a:lnTo>
                    <a:lnTo>
                      <a:pt x="0" y="0"/>
                    </a:lnTo>
                    <a:close/>
                    <a:moveTo>
                      <a:pt x="0" y="6096"/>
                    </a:moveTo>
                    <a:lnTo>
                      <a:pt x="2570" y="6096"/>
                    </a:lnTo>
                    <a:lnTo>
                      <a:pt x="2570" y="23622"/>
                    </a:lnTo>
                    <a:lnTo>
                      <a:pt x="0" y="23622"/>
                    </a:lnTo>
                    <a:lnTo>
                      <a:pt x="0" y="6096"/>
                    </a:lnTo>
                    <a:close/>
                  </a:path>
                </a:pathLst>
              </a:custGeom>
              <a:solidFill>
                <a:srgbClr val="231F20"/>
              </a:solidFill>
              <a:ln w="9509" cap="flat">
                <a:noFill/>
                <a:prstDash val="solid"/>
                <a:miter/>
              </a:ln>
            </p:spPr>
            <p:txBody>
              <a:bodyPr rtlCol="0" anchor="ctr"/>
              <a:lstStyle/>
              <a:p>
                <a:endParaRPr lang="en-US"/>
              </a:p>
            </p:txBody>
          </p:sp>
          <p:sp>
            <p:nvSpPr>
              <p:cNvPr id="423" name="Freeform 422">
                <a:extLst>
                  <a:ext uri="{FF2B5EF4-FFF2-40B4-BE49-F238E27FC236}">
                    <a16:creationId xmlns:a16="http://schemas.microsoft.com/office/drawing/2014/main" id="{ECDA970E-BEFC-714D-9826-31C20CEA11C5}"/>
                  </a:ext>
                </a:extLst>
              </p:cNvPr>
              <p:cNvSpPr/>
              <p:nvPr/>
            </p:nvSpPr>
            <p:spPr>
              <a:xfrm>
                <a:off x="7163046" y="4945475"/>
                <a:ext cx="13993" cy="18478"/>
              </a:xfrm>
              <a:custGeom>
                <a:avLst/>
                <a:gdLst>
                  <a:gd name="connsiteX0" fmla="*/ 2189 w 13993"/>
                  <a:gd name="connsiteY0" fmla="*/ 12954 h 18478"/>
                  <a:gd name="connsiteX1" fmla="*/ 7140 w 13993"/>
                  <a:gd name="connsiteY1" fmla="*/ 16288 h 18478"/>
                  <a:gd name="connsiteX2" fmla="*/ 11138 w 13993"/>
                  <a:gd name="connsiteY2" fmla="*/ 13335 h 18478"/>
                  <a:gd name="connsiteX3" fmla="*/ 6093 w 13993"/>
                  <a:gd name="connsiteY3" fmla="*/ 10192 h 18478"/>
                  <a:gd name="connsiteX4" fmla="*/ 476 w 13993"/>
                  <a:gd name="connsiteY4" fmla="*/ 5239 h 18478"/>
                  <a:gd name="connsiteX5" fmla="*/ 6759 w 13993"/>
                  <a:gd name="connsiteY5" fmla="*/ 0 h 18478"/>
                  <a:gd name="connsiteX6" fmla="*/ 13137 w 13993"/>
                  <a:gd name="connsiteY6" fmla="*/ 4477 h 18478"/>
                  <a:gd name="connsiteX7" fmla="*/ 10757 w 13993"/>
                  <a:gd name="connsiteY7" fmla="*/ 4953 h 18478"/>
                  <a:gd name="connsiteX8" fmla="*/ 6759 w 13993"/>
                  <a:gd name="connsiteY8" fmla="*/ 2191 h 18478"/>
                  <a:gd name="connsiteX9" fmla="*/ 3237 w 13993"/>
                  <a:gd name="connsiteY9" fmla="*/ 4953 h 18478"/>
                  <a:gd name="connsiteX10" fmla="*/ 8568 w 13993"/>
                  <a:gd name="connsiteY10" fmla="*/ 8001 h 18478"/>
                  <a:gd name="connsiteX11" fmla="*/ 13994 w 13993"/>
                  <a:gd name="connsiteY11" fmla="*/ 13049 h 18478"/>
                  <a:gd name="connsiteX12" fmla="*/ 7330 w 13993"/>
                  <a:gd name="connsiteY12" fmla="*/ 18478 h 18478"/>
                  <a:gd name="connsiteX13" fmla="*/ 0 w 13993"/>
                  <a:gd name="connsiteY13" fmla="*/ 13430 h 18478"/>
                  <a:gd name="connsiteX14" fmla="*/ 2189 w 13993"/>
                  <a:gd name="connsiteY14" fmla="*/ 12954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993" h="18478">
                    <a:moveTo>
                      <a:pt x="2189" y="12954"/>
                    </a:moveTo>
                    <a:cubicBezTo>
                      <a:pt x="2951" y="15145"/>
                      <a:pt x="4760" y="16288"/>
                      <a:pt x="7140" y="16288"/>
                    </a:cubicBezTo>
                    <a:cubicBezTo>
                      <a:pt x="9615" y="16288"/>
                      <a:pt x="11138" y="15049"/>
                      <a:pt x="11138" y="13335"/>
                    </a:cubicBezTo>
                    <a:cubicBezTo>
                      <a:pt x="11138" y="11144"/>
                      <a:pt x="9329" y="10954"/>
                      <a:pt x="6093" y="10192"/>
                    </a:cubicBezTo>
                    <a:cubicBezTo>
                      <a:pt x="2285" y="9239"/>
                      <a:pt x="476" y="8096"/>
                      <a:pt x="476" y="5239"/>
                    </a:cubicBezTo>
                    <a:cubicBezTo>
                      <a:pt x="476" y="2286"/>
                      <a:pt x="2951" y="0"/>
                      <a:pt x="6759" y="0"/>
                    </a:cubicBezTo>
                    <a:cubicBezTo>
                      <a:pt x="9996" y="0"/>
                      <a:pt x="12280" y="1619"/>
                      <a:pt x="13137" y="4477"/>
                    </a:cubicBezTo>
                    <a:lnTo>
                      <a:pt x="10757" y="4953"/>
                    </a:lnTo>
                    <a:cubicBezTo>
                      <a:pt x="10186" y="3143"/>
                      <a:pt x="8853" y="2191"/>
                      <a:pt x="6759" y="2191"/>
                    </a:cubicBezTo>
                    <a:cubicBezTo>
                      <a:pt x="4569" y="2191"/>
                      <a:pt x="3237" y="3334"/>
                      <a:pt x="3237" y="4953"/>
                    </a:cubicBezTo>
                    <a:cubicBezTo>
                      <a:pt x="3237" y="7144"/>
                      <a:pt x="5236" y="7144"/>
                      <a:pt x="8568" y="8001"/>
                    </a:cubicBezTo>
                    <a:cubicBezTo>
                      <a:pt x="12185" y="8953"/>
                      <a:pt x="13994" y="10287"/>
                      <a:pt x="13994" y="13049"/>
                    </a:cubicBezTo>
                    <a:cubicBezTo>
                      <a:pt x="13994" y="16192"/>
                      <a:pt x="11328" y="18478"/>
                      <a:pt x="7330" y="18478"/>
                    </a:cubicBezTo>
                    <a:cubicBezTo>
                      <a:pt x="3427" y="18478"/>
                      <a:pt x="762" y="16573"/>
                      <a:pt x="0" y="13430"/>
                    </a:cubicBezTo>
                    <a:lnTo>
                      <a:pt x="2189" y="12954"/>
                    </a:lnTo>
                    <a:close/>
                  </a:path>
                </a:pathLst>
              </a:custGeom>
              <a:solidFill>
                <a:srgbClr val="231F20"/>
              </a:solidFill>
              <a:ln w="9509" cap="flat">
                <a:noFill/>
                <a:prstDash val="solid"/>
                <a:miter/>
              </a:ln>
            </p:spPr>
            <p:txBody>
              <a:bodyPr rtlCol="0" anchor="ctr"/>
              <a:lstStyle/>
              <a:p>
                <a:endParaRPr lang="en-US"/>
              </a:p>
            </p:txBody>
          </p:sp>
          <p:sp>
            <p:nvSpPr>
              <p:cNvPr id="424" name="Freeform 423">
                <a:extLst>
                  <a:ext uri="{FF2B5EF4-FFF2-40B4-BE49-F238E27FC236}">
                    <a16:creationId xmlns:a16="http://schemas.microsoft.com/office/drawing/2014/main" id="{B4A182F4-A3D1-1C48-8A79-48979122F89A}"/>
                  </a:ext>
                </a:extLst>
              </p:cNvPr>
              <p:cNvSpPr/>
              <p:nvPr/>
            </p:nvSpPr>
            <p:spPr>
              <a:xfrm>
                <a:off x="7189796" y="4945379"/>
                <a:ext cx="14565" cy="24098"/>
              </a:xfrm>
              <a:custGeom>
                <a:avLst/>
                <a:gdLst>
                  <a:gd name="connsiteX0" fmla="*/ 0 w 14565"/>
                  <a:gd name="connsiteY0" fmla="*/ 476 h 24098"/>
                  <a:gd name="connsiteX1" fmla="*/ 2380 w 14565"/>
                  <a:gd name="connsiteY1" fmla="*/ 476 h 24098"/>
                  <a:gd name="connsiteX2" fmla="*/ 2380 w 14565"/>
                  <a:gd name="connsiteY2" fmla="*/ 3905 h 24098"/>
                  <a:gd name="connsiteX3" fmla="*/ 7806 w 14565"/>
                  <a:gd name="connsiteY3" fmla="*/ 0 h 24098"/>
                  <a:gd name="connsiteX4" fmla="*/ 14565 w 14565"/>
                  <a:gd name="connsiteY4" fmla="*/ 9144 h 24098"/>
                  <a:gd name="connsiteX5" fmla="*/ 7616 w 14565"/>
                  <a:gd name="connsiteY5" fmla="*/ 18383 h 24098"/>
                  <a:gd name="connsiteX6" fmla="*/ 2570 w 14565"/>
                  <a:gd name="connsiteY6" fmla="*/ 15240 h 24098"/>
                  <a:gd name="connsiteX7" fmla="*/ 2570 w 14565"/>
                  <a:gd name="connsiteY7" fmla="*/ 24098 h 24098"/>
                  <a:gd name="connsiteX8" fmla="*/ 0 w 14565"/>
                  <a:gd name="connsiteY8" fmla="*/ 24098 h 24098"/>
                  <a:gd name="connsiteX9" fmla="*/ 0 w 14565"/>
                  <a:gd name="connsiteY9" fmla="*/ 476 h 24098"/>
                  <a:gd name="connsiteX10" fmla="*/ 7044 w 14565"/>
                  <a:gd name="connsiteY10" fmla="*/ 16192 h 24098"/>
                  <a:gd name="connsiteX11" fmla="*/ 11709 w 14565"/>
                  <a:gd name="connsiteY11" fmla="*/ 9239 h 24098"/>
                  <a:gd name="connsiteX12" fmla="*/ 7140 w 14565"/>
                  <a:gd name="connsiteY12" fmla="*/ 2381 h 24098"/>
                  <a:gd name="connsiteX13" fmla="*/ 2570 w 14565"/>
                  <a:gd name="connsiteY13" fmla="*/ 7811 h 24098"/>
                  <a:gd name="connsiteX14" fmla="*/ 2570 w 14565"/>
                  <a:gd name="connsiteY14" fmla="*/ 10763 h 24098"/>
                  <a:gd name="connsiteX15" fmla="*/ 7044 w 14565"/>
                  <a:gd name="connsiteY15" fmla="*/ 16192 h 24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98">
                    <a:moveTo>
                      <a:pt x="0" y="476"/>
                    </a:moveTo>
                    <a:lnTo>
                      <a:pt x="2380" y="476"/>
                    </a:lnTo>
                    <a:lnTo>
                      <a:pt x="2380" y="3905"/>
                    </a:lnTo>
                    <a:cubicBezTo>
                      <a:pt x="3617" y="1333"/>
                      <a:pt x="5426" y="0"/>
                      <a:pt x="7806" y="0"/>
                    </a:cubicBezTo>
                    <a:cubicBezTo>
                      <a:pt x="11614" y="0"/>
                      <a:pt x="14565" y="3524"/>
                      <a:pt x="14565" y="9144"/>
                    </a:cubicBezTo>
                    <a:cubicBezTo>
                      <a:pt x="14565" y="14859"/>
                      <a:pt x="11519" y="18383"/>
                      <a:pt x="7616" y="18383"/>
                    </a:cubicBezTo>
                    <a:cubicBezTo>
                      <a:pt x="5617" y="18383"/>
                      <a:pt x="3713" y="17336"/>
                      <a:pt x="2570" y="15240"/>
                    </a:cubicBezTo>
                    <a:lnTo>
                      <a:pt x="2570" y="24098"/>
                    </a:lnTo>
                    <a:lnTo>
                      <a:pt x="0" y="24098"/>
                    </a:lnTo>
                    <a:lnTo>
                      <a:pt x="0" y="476"/>
                    </a:lnTo>
                    <a:close/>
                    <a:moveTo>
                      <a:pt x="7044" y="16192"/>
                    </a:moveTo>
                    <a:cubicBezTo>
                      <a:pt x="9900" y="16192"/>
                      <a:pt x="11709" y="13716"/>
                      <a:pt x="11709" y="9239"/>
                    </a:cubicBezTo>
                    <a:cubicBezTo>
                      <a:pt x="11709" y="4858"/>
                      <a:pt x="9900" y="2381"/>
                      <a:pt x="7140" y="2381"/>
                    </a:cubicBezTo>
                    <a:cubicBezTo>
                      <a:pt x="4665" y="2381"/>
                      <a:pt x="2570" y="4572"/>
                      <a:pt x="2570" y="7811"/>
                    </a:cubicBezTo>
                    <a:lnTo>
                      <a:pt x="2570" y="10763"/>
                    </a:lnTo>
                    <a:cubicBezTo>
                      <a:pt x="2570" y="14192"/>
                      <a:pt x="4474" y="16192"/>
                      <a:pt x="7044" y="16192"/>
                    </a:cubicBezTo>
                    <a:close/>
                  </a:path>
                </a:pathLst>
              </a:custGeom>
              <a:solidFill>
                <a:srgbClr val="231F20"/>
              </a:solidFill>
              <a:ln w="9509" cap="flat">
                <a:noFill/>
                <a:prstDash val="solid"/>
                <a:miter/>
              </a:ln>
            </p:spPr>
            <p:txBody>
              <a:bodyPr rtlCol="0" anchor="ctr"/>
              <a:lstStyle/>
              <a:p>
                <a:endParaRPr lang="en-US"/>
              </a:p>
            </p:txBody>
          </p:sp>
          <p:sp>
            <p:nvSpPr>
              <p:cNvPr id="425" name="Freeform 424">
                <a:extLst>
                  <a:ext uri="{FF2B5EF4-FFF2-40B4-BE49-F238E27FC236}">
                    <a16:creationId xmlns:a16="http://schemas.microsoft.com/office/drawing/2014/main" id="{4F47345C-5A73-B44A-8E45-18E9E8674A1C}"/>
                  </a:ext>
                </a:extLst>
              </p:cNvPr>
              <p:cNvSpPr/>
              <p:nvPr/>
            </p:nvSpPr>
            <p:spPr>
              <a:xfrm>
                <a:off x="7207788" y="4945761"/>
                <a:ext cx="13708" cy="18192"/>
              </a:xfrm>
              <a:custGeom>
                <a:avLst/>
                <a:gdLst>
                  <a:gd name="connsiteX0" fmla="*/ 13708 w 13708"/>
                  <a:gd name="connsiteY0" fmla="*/ 17717 h 18192"/>
                  <a:gd name="connsiteX1" fmla="*/ 11328 w 13708"/>
                  <a:gd name="connsiteY1" fmla="*/ 17717 h 18192"/>
                  <a:gd name="connsiteX2" fmla="*/ 11328 w 13708"/>
                  <a:gd name="connsiteY2" fmla="*/ 14478 h 18192"/>
                  <a:gd name="connsiteX3" fmla="*/ 5712 w 13708"/>
                  <a:gd name="connsiteY3" fmla="*/ 18193 h 18192"/>
                  <a:gd name="connsiteX4" fmla="*/ 0 w 13708"/>
                  <a:gd name="connsiteY4" fmla="*/ 11239 h 18192"/>
                  <a:gd name="connsiteX5" fmla="*/ 0 w 13708"/>
                  <a:gd name="connsiteY5" fmla="*/ 95 h 18192"/>
                  <a:gd name="connsiteX6" fmla="*/ 2475 w 13708"/>
                  <a:gd name="connsiteY6" fmla="*/ 95 h 18192"/>
                  <a:gd name="connsiteX7" fmla="*/ 2475 w 13708"/>
                  <a:gd name="connsiteY7" fmla="*/ 11430 h 18192"/>
                  <a:gd name="connsiteX8" fmla="*/ 6093 w 13708"/>
                  <a:gd name="connsiteY8" fmla="*/ 15907 h 18192"/>
                  <a:gd name="connsiteX9" fmla="*/ 11138 w 13708"/>
                  <a:gd name="connsiteY9" fmla="*/ 9715 h 18192"/>
                  <a:gd name="connsiteX10" fmla="*/ 11138 w 13708"/>
                  <a:gd name="connsiteY10" fmla="*/ 0 h 18192"/>
                  <a:gd name="connsiteX11" fmla="*/ 13613 w 13708"/>
                  <a:gd name="connsiteY11" fmla="*/ 0 h 18192"/>
                  <a:gd name="connsiteX12" fmla="*/ 13613 w 13708"/>
                  <a:gd name="connsiteY12" fmla="*/ 17717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708" h="18192">
                    <a:moveTo>
                      <a:pt x="13708" y="17717"/>
                    </a:moveTo>
                    <a:lnTo>
                      <a:pt x="11328" y="17717"/>
                    </a:lnTo>
                    <a:lnTo>
                      <a:pt x="11328" y="14478"/>
                    </a:lnTo>
                    <a:cubicBezTo>
                      <a:pt x="9900" y="17050"/>
                      <a:pt x="8092" y="18193"/>
                      <a:pt x="5712" y="18193"/>
                    </a:cubicBezTo>
                    <a:cubicBezTo>
                      <a:pt x="1999" y="18193"/>
                      <a:pt x="0" y="15811"/>
                      <a:pt x="0" y="11239"/>
                    </a:cubicBezTo>
                    <a:lnTo>
                      <a:pt x="0" y="95"/>
                    </a:lnTo>
                    <a:lnTo>
                      <a:pt x="2475" y="95"/>
                    </a:lnTo>
                    <a:lnTo>
                      <a:pt x="2475" y="11430"/>
                    </a:lnTo>
                    <a:cubicBezTo>
                      <a:pt x="2475" y="14383"/>
                      <a:pt x="3808" y="15907"/>
                      <a:pt x="6093" y="15907"/>
                    </a:cubicBezTo>
                    <a:cubicBezTo>
                      <a:pt x="8853" y="15907"/>
                      <a:pt x="11138" y="13430"/>
                      <a:pt x="11138" y="9715"/>
                    </a:cubicBezTo>
                    <a:lnTo>
                      <a:pt x="11138" y="0"/>
                    </a:lnTo>
                    <a:lnTo>
                      <a:pt x="13613" y="0"/>
                    </a:lnTo>
                    <a:lnTo>
                      <a:pt x="13613" y="17717"/>
                    </a:lnTo>
                    <a:close/>
                  </a:path>
                </a:pathLst>
              </a:custGeom>
              <a:solidFill>
                <a:srgbClr val="231F20"/>
              </a:solidFill>
              <a:ln w="9509" cap="flat">
                <a:noFill/>
                <a:prstDash val="solid"/>
                <a:miter/>
              </a:ln>
            </p:spPr>
            <p:txBody>
              <a:bodyPr rtlCol="0" anchor="ctr"/>
              <a:lstStyle/>
              <a:p>
                <a:endParaRPr lang="en-US"/>
              </a:p>
            </p:txBody>
          </p:sp>
          <p:sp>
            <p:nvSpPr>
              <p:cNvPr id="426" name="Freeform 425">
                <a:extLst>
                  <a:ext uri="{FF2B5EF4-FFF2-40B4-BE49-F238E27FC236}">
                    <a16:creationId xmlns:a16="http://schemas.microsoft.com/office/drawing/2014/main" id="{930956BC-2012-7248-A378-5F259DE2E38B}"/>
                  </a:ext>
                </a:extLst>
              </p:cNvPr>
              <p:cNvSpPr/>
              <p:nvPr/>
            </p:nvSpPr>
            <p:spPr>
              <a:xfrm>
                <a:off x="7226256" y="4939760"/>
                <a:ext cx="14565" cy="24003"/>
              </a:xfrm>
              <a:custGeom>
                <a:avLst/>
                <a:gdLst>
                  <a:gd name="connsiteX0" fmla="*/ 0 w 14565"/>
                  <a:gd name="connsiteY0" fmla="*/ 0 h 24003"/>
                  <a:gd name="connsiteX1" fmla="*/ 2570 w 14565"/>
                  <a:gd name="connsiteY1" fmla="*/ 0 h 24003"/>
                  <a:gd name="connsiteX2" fmla="*/ 2570 w 14565"/>
                  <a:gd name="connsiteY2" fmla="*/ 9239 h 24003"/>
                  <a:gd name="connsiteX3" fmla="*/ 7806 w 14565"/>
                  <a:gd name="connsiteY3" fmla="*/ 5620 h 24003"/>
                  <a:gd name="connsiteX4" fmla="*/ 14565 w 14565"/>
                  <a:gd name="connsiteY4" fmla="*/ 14764 h 24003"/>
                  <a:gd name="connsiteX5" fmla="*/ 7711 w 14565"/>
                  <a:gd name="connsiteY5" fmla="*/ 24003 h 24003"/>
                  <a:gd name="connsiteX6" fmla="*/ 2380 w 14565"/>
                  <a:gd name="connsiteY6" fmla="*/ 20669 h 24003"/>
                  <a:gd name="connsiteX7" fmla="*/ 1333 w 14565"/>
                  <a:gd name="connsiteY7" fmla="*/ 23813 h 24003"/>
                  <a:gd name="connsiteX8" fmla="*/ 0 w 14565"/>
                  <a:gd name="connsiteY8" fmla="*/ 23813 h 24003"/>
                  <a:gd name="connsiteX9" fmla="*/ 0 w 14565"/>
                  <a:gd name="connsiteY9" fmla="*/ 0 h 24003"/>
                  <a:gd name="connsiteX10" fmla="*/ 7044 w 14565"/>
                  <a:gd name="connsiteY10" fmla="*/ 21812 h 24003"/>
                  <a:gd name="connsiteX11" fmla="*/ 11709 w 14565"/>
                  <a:gd name="connsiteY11" fmla="*/ 14859 h 24003"/>
                  <a:gd name="connsiteX12" fmla="*/ 7140 w 14565"/>
                  <a:gd name="connsiteY12" fmla="*/ 8001 h 24003"/>
                  <a:gd name="connsiteX13" fmla="*/ 2570 w 14565"/>
                  <a:gd name="connsiteY13" fmla="*/ 13430 h 24003"/>
                  <a:gd name="connsiteX14" fmla="*/ 2570 w 14565"/>
                  <a:gd name="connsiteY14" fmla="*/ 16288 h 24003"/>
                  <a:gd name="connsiteX15" fmla="*/ 7044 w 14565"/>
                  <a:gd name="connsiteY15" fmla="*/ 21812 h 24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03">
                    <a:moveTo>
                      <a:pt x="0" y="0"/>
                    </a:moveTo>
                    <a:lnTo>
                      <a:pt x="2570" y="0"/>
                    </a:lnTo>
                    <a:lnTo>
                      <a:pt x="2570" y="9239"/>
                    </a:lnTo>
                    <a:cubicBezTo>
                      <a:pt x="3713" y="6858"/>
                      <a:pt x="5617" y="5620"/>
                      <a:pt x="7806" y="5620"/>
                    </a:cubicBezTo>
                    <a:cubicBezTo>
                      <a:pt x="11614" y="5620"/>
                      <a:pt x="14565" y="9144"/>
                      <a:pt x="14565" y="14764"/>
                    </a:cubicBezTo>
                    <a:cubicBezTo>
                      <a:pt x="14565" y="20479"/>
                      <a:pt x="11614" y="24003"/>
                      <a:pt x="7711" y="24003"/>
                    </a:cubicBezTo>
                    <a:cubicBezTo>
                      <a:pt x="5521" y="24003"/>
                      <a:pt x="3808" y="22955"/>
                      <a:pt x="2380" y="20669"/>
                    </a:cubicBezTo>
                    <a:lnTo>
                      <a:pt x="1333" y="23813"/>
                    </a:lnTo>
                    <a:lnTo>
                      <a:pt x="0" y="23813"/>
                    </a:lnTo>
                    <a:lnTo>
                      <a:pt x="0" y="0"/>
                    </a:lnTo>
                    <a:close/>
                    <a:moveTo>
                      <a:pt x="7044" y="21812"/>
                    </a:moveTo>
                    <a:cubicBezTo>
                      <a:pt x="9900" y="21812"/>
                      <a:pt x="11709" y="19336"/>
                      <a:pt x="11709" y="14859"/>
                    </a:cubicBezTo>
                    <a:cubicBezTo>
                      <a:pt x="11709" y="10478"/>
                      <a:pt x="9900" y="8001"/>
                      <a:pt x="7140" y="8001"/>
                    </a:cubicBezTo>
                    <a:cubicBezTo>
                      <a:pt x="4665" y="8001"/>
                      <a:pt x="2570" y="10192"/>
                      <a:pt x="2570" y="13430"/>
                    </a:cubicBezTo>
                    <a:lnTo>
                      <a:pt x="2570" y="16288"/>
                    </a:lnTo>
                    <a:cubicBezTo>
                      <a:pt x="2570" y="19812"/>
                      <a:pt x="4474" y="21812"/>
                      <a:pt x="7044" y="21812"/>
                    </a:cubicBezTo>
                    <a:close/>
                  </a:path>
                </a:pathLst>
              </a:custGeom>
              <a:solidFill>
                <a:srgbClr val="231F20"/>
              </a:solidFill>
              <a:ln w="9509" cap="flat">
                <a:noFill/>
                <a:prstDash val="solid"/>
                <a:miter/>
              </a:ln>
            </p:spPr>
            <p:txBody>
              <a:bodyPr rtlCol="0" anchor="ctr"/>
              <a:lstStyle/>
              <a:p>
                <a:endParaRPr lang="en-US"/>
              </a:p>
            </p:txBody>
          </p:sp>
          <p:sp>
            <p:nvSpPr>
              <p:cNvPr id="427" name="Freeform 426">
                <a:extLst>
                  <a:ext uri="{FF2B5EF4-FFF2-40B4-BE49-F238E27FC236}">
                    <a16:creationId xmlns:a16="http://schemas.microsoft.com/office/drawing/2014/main" id="{1E83ABD0-B618-0D45-A660-5730CF2491C7}"/>
                  </a:ext>
                </a:extLst>
              </p:cNvPr>
              <p:cNvSpPr/>
              <p:nvPr/>
            </p:nvSpPr>
            <p:spPr>
              <a:xfrm>
                <a:off x="7244344" y="4939760"/>
                <a:ext cx="2570" cy="23717"/>
              </a:xfrm>
              <a:custGeom>
                <a:avLst/>
                <a:gdLst>
                  <a:gd name="connsiteX0" fmla="*/ 0 w 2570"/>
                  <a:gd name="connsiteY0" fmla="*/ 0 h 23717"/>
                  <a:gd name="connsiteX1" fmla="*/ 2570 w 2570"/>
                  <a:gd name="connsiteY1" fmla="*/ 0 h 23717"/>
                  <a:gd name="connsiteX2" fmla="*/ 2570 w 2570"/>
                  <a:gd name="connsiteY2" fmla="*/ 23717 h 23717"/>
                  <a:gd name="connsiteX3" fmla="*/ 0 w 2570"/>
                  <a:gd name="connsiteY3" fmla="*/ 23717 h 23717"/>
                  <a:gd name="connsiteX4" fmla="*/ 0 w 2570"/>
                  <a:gd name="connsiteY4" fmla="*/ 0 h 237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0" h="23717">
                    <a:moveTo>
                      <a:pt x="0" y="0"/>
                    </a:moveTo>
                    <a:lnTo>
                      <a:pt x="2570" y="0"/>
                    </a:lnTo>
                    <a:lnTo>
                      <a:pt x="2570" y="23717"/>
                    </a:lnTo>
                    <a:lnTo>
                      <a:pt x="0" y="23717"/>
                    </a:lnTo>
                    <a:lnTo>
                      <a:pt x="0" y="0"/>
                    </a:lnTo>
                    <a:close/>
                  </a:path>
                </a:pathLst>
              </a:custGeom>
              <a:solidFill>
                <a:srgbClr val="231F20"/>
              </a:solidFill>
              <a:ln w="9509" cap="flat">
                <a:noFill/>
                <a:prstDash val="solid"/>
                <a:miter/>
              </a:ln>
            </p:spPr>
            <p:txBody>
              <a:bodyPr rtlCol="0" anchor="ctr"/>
              <a:lstStyle/>
              <a:p>
                <a:endParaRPr lang="en-US"/>
              </a:p>
            </p:txBody>
          </p:sp>
          <p:sp>
            <p:nvSpPr>
              <p:cNvPr id="428" name="Freeform 427">
                <a:extLst>
                  <a:ext uri="{FF2B5EF4-FFF2-40B4-BE49-F238E27FC236}">
                    <a16:creationId xmlns:a16="http://schemas.microsoft.com/office/drawing/2014/main" id="{7FF94FFC-2836-154C-9319-1949B7A29B6D}"/>
                  </a:ext>
                </a:extLst>
              </p:cNvPr>
              <p:cNvSpPr/>
              <p:nvPr/>
            </p:nvSpPr>
            <p:spPr>
              <a:xfrm>
                <a:off x="7251864" y="4939760"/>
                <a:ext cx="2570" cy="23621"/>
              </a:xfrm>
              <a:custGeom>
                <a:avLst/>
                <a:gdLst>
                  <a:gd name="connsiteX0" fmla="*/ 0 w 2570"/>
                  <a:gd name="connsiteY0" fmla="*/ 0 h 23621"/>
                  <a:gd name="connsiteX1" fmla="*/ 2570 w 2570"/>
                  <a:gd name="connsiteY1" fmla="*/ 0 h 23621"/>
                  <a:gd name="connsiteX2" fmla="*/ 2570 w 2570"/>
                  <a:gd name="connsiteY2" fmla="*/ 2572 h 23621"/>
                  <a:gd name="connsiteX3" fmla="*/ 0 w 2570"/>
                  <a:gd name="connsiteY3" fmla="*/ 2572 h 23621"/>
                  <a:gd name="connsiteX4" fmla="*/ 0 w 2570"/>
                  <a:gd name="connsiteY4" fmla="*/ 0 h 23621"/>
                  <a:gd name="connsiteX5" fmla="*/ 0 w 2570"/>
                  <a:gd name="connsiteY5" fmla="*/ 6096 h 23621"/>
                  <a:gd name="connsiteX6" fmla="*/ 2570 w 2570"/>
                  <a:gd name="connsiteY6" fmla="*/ 6096 h 23621"/>
                  <a:gd name="connsiteX7" fmla="*/ 2570 w 2570"/>
                  <a:gd name="connsiteY7" fmla="*/ 23622 h 23621"/>
                  <a:gd name="connsiteX8" fmla="*/ 0 w 2570"/>
                  <a:gd name="connsiteY8" fmla="*/ 23622 h 23621"/>
                  <a:gd name="connsiteX9" fmla="*/ 0 w 2570"/>
                  <a:gd name="connsiteY9" fmla="*/ 6096 h 23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0" h="23621">
                    <a:moveTo>
                      <a:pt x="0" y="0"/>
                    </a:moveTo>
                    <a:lnTo>
                      <a:pt x="2570" y="0"/>
                    </a:lnTo>
                    <a:lnTo>
                      <a:pt x="2570" y="2572"/>
                    </a:lnTo>
                    <a:lnTo>
                      <a:pt x="0" y="2572"/>
                    </a:lnTo>
                    <a:lnTo>
                      <a:pt x="0" y="0"/>
                    </a:lnTo>
                    <a:close/>
                    <a:moveTo>
                      <a:pt x="0" y="6096"/>
                    </a:moveTo>
                    <a:lnTo>
                      <a:pt x="2570" y="6096"/>
                    </a:lnTo>
                    <a:lnTo>
                      <a:pt x="2570" y="23622"/>
                    </a:lnTo>
                    <a:lnTo>
                      <a:pt x="0" y="23622"/>
                    </a:lnTo>
                    <a:lnTo>
                      <a:pt x="0" y="6096"/>
                    </a:lnTo>
                    <a:close/>
                  </a:path>
                </a:pathLst>
              </a:custGeom>
              <a:solidFill>
                <a:srgbClr val="231F20"/>
              </a:solidFill>
              <a:ln w="9509" cap="flat">
                <a:noFill/>
                <a:prstDash val="solid"/>
                <a:miter/>
              </a:ln>
            </p:spPr>
            <p:txBody>
              <a:bodyPr rtlCol="0" anchor="ctr"/>
              <a:lstStyle/>
              <a:p>
                <a:endParaRPr lang="en-US"/>
              </a:p>
            </p:txBody>
          </p:sp>
          <p:sp>
            <p:nvSpPr>
              <p:cNvPr id="429" name="Freeform 428">
                <a:extLst>
                  <a:ext uri="{FF2B5EF4-FFF2-40B4-BE49-F238E27FC236}">
                    <a16:creationId xmlns:a16="http://schemas.microsoft.com/office/drawing/2014/main" id="{2C8210E4-FA23-9F4E-9901-94E60DFCEC5F}"/>
                  </a:ext>
                </a:extLst>
              </p:cNvPr>
              <p:cNvSpPr/>
              <p:nvPr/>
            </p:nvSpPr>
            <p:spPr>
              <a:xfrm>
                <a:off x="7258147" y="4945379"/>
                <a:ext cx="14184" cy="18478"/>
              </a:xfrm>
              <a:custGeom>
                <a:avLst/>
                <a:gdLst>
                  <a:gd name="connsiteX0" fmla="*/ 7521 w 14184"/>
                  <a:gd name="connsiteY0" fmla="*/ 2191 h 18478"/>
                  <a:gd name="connsiteX1" fmla="*/ 2761 w 14184"/>
                  <a:gd name="connsiteY1" fmla="*/ 9239 h 18478"/>
                  <a:gd name="connsiteX2" fmla="*/ 7521 w 14184"/>
                  <a:gd name="connsiteY2" fmla="*/ 16192 h 18478"/>
                  <a:gd name="connsiteX3" fmla="*/ 11804 w 14184"/>
                  <a:gd name="connsiteY3" fmla="*/ 11906 h 18478"/>
                  <a:gd name="connsiteX4" fmla="*/ 14184 w 14184"/>
                  <a:gd name="connsiteY4" fmla="*/ 12383 h 18478"/>
                  <a:gd name="connsiteX5" fmla="*/ 7425 w 14184"/>
                  <a:gd name="connsiteY5" fmla="*/ 18479 h 18478"/>
                  <a:gd name="connsiteX6" fmla="*/ 0 w 14184"/>
                  <a:gd name="connsiteY6" fmla="*/ 9239 h 18478"/>
                  <a:gd name="connsiteX7" fmla="*/ 7901 w 14184"/>
                  <a:gd name="connsiteY7" fmla="*/ 0 h 18478"/>
                  <a:gd name="connsiteX8" fmla="*/ 14184 w 14184"/>
                  <a:gd name="connsiteY8" fmla="*/ 6287 h 18478"/>
                  <a:gd name="connsiteX9" fmla="*/ 11709 w 14184"/>
                  <a:gd name="connsiteY9" fmla="*/ 6667 h 18478"/>
                  <a:gd name="connsiteX10" fmla="*/ 7521 w 14184"/>
                  <a:gd name="connsiteY10" fmla="*/ 2191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184" h="18478">
                    <a:moveTo>
                      <a:pt x="7521" y="2191"/>
                    </a:moveTo>
                    <a:cubicBezTo>
                      <a:pt x="4760" y="2191"/>
                      <a:pt x="2761" y="4763"/>
                      <a:pt x="2761" y="9239"/>
                    </a:cubicBezTo>
                    <a:cubicBezTo>
                      <a:pt x="2761" y="13621"/>
                      <a:pt x="4665" y="16192"/>
                      <a:pt x="7521" y="16192"/>
                    </a:cubicBezTo>
                    <a:cubicBezTo>
                      <a:pt x="9615" y="16192"/>
                      <a:pt x="11233" y="14669"/>
                      <a:pt x="11804" y="11906"/>
                    </a:cubicBezTo>
                    <a:lnTo>
                      <a:pt x="14184" y="12383"/>
                    </a:lnTo>
                    <a:cubicBezTo>
                      <a:pt x="13518" y="16288"/>
                      <a:pt x="11043" y="18479"/>
                      <a:pt x="7425" y="18479"/>
                    </a:cubicBezTo>
                    <a:cubicBezTo>
                      <a:pt x="3046" y="18479"/>
                      <a:pt x="0" y="14954"/>
                      <a:pt x="0" y="9239"/>
                    </a:cubicBezTo>
                    <a:cubicBezTo>
                      <a:pt x="0" y="3620"/>
                      <a:pt x="3237" y="0"/>
                      <a:pt x="7901" y="0"/>
                    </a:cubicBezTo>
                    <a:cubicBezTo>
                      <a:pt x="11233" y="0"/>
                      <a:pt x="13613" y="2286"/>
                      <a:pt x="14184" y="6287"/>
                    </a:cubicBezTo>
                    <a:lnTo>
                      <a:pt x="11709" y="6667"/>
                    </a:lnTo>
                    <a:cubicBezTo>
                      <a:pt x="11328" y="3905"/>
                      <a:pt x="9615" y="2191"/>
                      <a:pt x="7521" y="2191"/>
                    </a:cubicBezTo>
                    <a:close/>
                  </a:path>
                </a:pathLst>
              </a:custGeom>
              <a:solidFill>
                <a:srgbClr val="231F20"/>
              </a:solidFill>
              <a:ln w="9509" cap="flat">
                <a:noFill/>
                <a:prstDash val="solid"/>
                <a:miter/>
              </a:ln>
            </p:spPr>
            <p:txBody>
              <a:bodyPr rtlCol="0" anchor="ctr"/>
              <a:lstStyle/>
              <a:p>
                <a:endParaRPr lang="en-US"/>
              </a:p>
            </p:txBody>
          </p:sp>
          <p:sp>
            <p:nvSpPr>
              <p:cNvPr id="430" name="Freeform 429">
                <a:extLst>
                  <a:ext uri="{FF2B5EF4-FFF2-40B4-BE49-F238E27FC236}">
                    <a16:creationId xmlns:a16="http://schemas.microsoft.com/office/drawing/2014/main" id="{A41F0D13-CBFC-794D-8751-C48F10EC2968}"/>
                  </a:ext>
                </a:extLst>
              </p:cNvPr>
              <p:cNvSpPr/>
              <p:nvPr/>
            </p:nvSpPr>
            <p:spPr>
              <a:xfrm>
                <a:off x="7274521" y="4945475"/>
                <a:ext cx="15136" cy="18383"/>
              </a:xfrm>
              <a:custGeom>
                <a:avLst/>
                <a:gdLst>
                  <a:gd name="connsiteX0" fmla="*/ 11995 w 15136"/>
                  <a:gd name="connsiteY0" fmla="*/ 14668 h 18383"/>
                  <a:gd name="connsiteX1" fmla="*/ 5997 w 15136"/>
                  <a:gd name="connsiteY1" fmla="*/ 18383 h 18383"/>
                  <a:gd name="connsiteX2" fmla="*/ 0 w 15136"/>
                  <a:gd name="connsiteY2" fmla="*/ 13049 h 18383"/>
                  <a:gd name="connsiteX3" fmla="*/ 10567 w 15136"/>
                  <a:gd name="connsiteY3" fmla="*/ 7048 h 18383"/>
                  <a:gd name="connsiteX4" fmla="*/ 12090 w 15136"/>
                  <a:gd name="connsiteY4" fmla="*/ 7048 h 18383"/>
                  <a:gd name="connsiteX5" fmla="*/ 12090 w 15136"/>
                  <a:gd name="connsiteY5" fmla="*/ 6001 h 18383"/>
                  <a:gd name="connsiteX6" fmla="*/ 7711 w 15136"/>
                  <a:gd name="connsiteY6" fmla="*/ 2095 h 18383"/>
                  <a:gd name="connsiteX7" fmla="*/ 3046 w 15136"/>
                  <a:gd name="connsiteY7" fmla="*/ 5143 h 18383"/>
                  <a:gd name="connsiteX8" fmla="*/ 571 w 15136"/>
                  <a:gd name="connsiteY8" fmla="*/ 4763 h 18383"/>
                  <a:gd name="connsiteX9" fmla="*/ 8187 w 15136"/>
                  <a:gd name="connsiteY9" fmla="*/ 0 h 18383"/>
                  <a:gd name="connsiteX10" fmla="*/ 14660 w 15136"/>
                  <a:gd name="connsiteY10" fmla="*/ 6953 h 18383"/>
                  <a:gd name="connsiteX11" fmla="*/ 14660 w 15136"/>
                  <a:gd name="connsiteY11" fmla="*/ 14478 h 18383"/>
                  <a:gd name="connsiteX12" fmla="*/ 15136 w 15136"/>
                  <a:gd name="connsiteY12" fmla="*/ 18097 h 18383"/>
                  <a:gd name="connsiteX13" fmla="*/ 12471 w 15136"/>
                  <a:gd name="connsiteY13" fmla="*/ 18097 h 18383"/>
                  <a:gd name="connsiteX14" fmla="*/ 11995 w 15136"/>
                  <a:gd name="connsiteY14" fmla="*/ 14668 h 18383"/>
                  <a:gd name="connsiteX15" fmla="*/ 9901 w 15136"/>
                  <a:gd name="connsiteY15" fmla="*/ 9049 h 18383"/>
                  <a:gd name="connsiteX16" fmla="*/ 2761 w 15136"/>
                  <a:gd name="connsiteY16" fmla="*/ 13049 h 18383"/>
                  <a:gd name="connsiteX17" fmla="*/ 6378 w 15136"/>
                  <a:gd name="connsiteY17" fmla="*/ 16192 h 18383"/>
                  <a:gd name="connsiteX18" fmla="*/ 11900 w 15136"/>
                  <a:gd name="connsiteY18" fmla="*/ 10001 h 18383"/>
                  <a:gd name="connsiteX19" fmla="*/ 11900 w 15136"/>
                  <a:gd name="connsiteY19" fmla="*/ 9049 h 18383"/>
                  <a:gd name="connsiteX20" fmla="*/ 9901 w 15136"/>
                  <a:gd name="connsiteY20" fmla="*/ 9049 h 18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136" h="18383">
                    <a:moveTo>
                      <a:pt x="11995" y="14668"/>
                    </a:moveTo>
                    <a:cubicBezTo>
                      <a:pt x="10852" y="17050"/>
                      <a:pt x="8568" y="18383"/>
                      <a:pt x="5997" y="18383"/>
                    </a:cubicBezTo>
                    <a:cubicBezTo>
                      <a:pt x="2380" y="18383"/>
                      <a:pt x="0" y="16097"/>
                      <a:pt x="0" y="13049"/>
                    </a:cubicBezTo>
                    <a:cubicBezTo>
                      <a:pt x="0" y="9049"/>
                      <a:pt x="3522" y="7048"/>
                      <a:pt x="10567" y="7048"/>
                    </a:cubicBezTo>
                    <a:cubicBezTo>
                      <a:pt x="11043" y="7048"/>
                      <a:pt x="11519" y="7048"/>
                      <a:pt x="12090" y="7048"/>
                    </a:cubicBezTo>
                    <a:lnTo>
                      <a:pt x="12090" y="6001"/>
                    </a:lnTo>
                    <a:cubicBezTo>
                      <a:pt x="12090" y="3334"/>
                      <a:pt x="10662" y="2095"/>
                      <a:pt x="7711" y="2095"/>
                    </a:cubicBezTo>
                    <a:cubicBezTo>
                      <a:pt x="5045" y="2095"/>
                      <a:pt x="3522" y="3048"/>
                      <a:pt x="3046" y="5143"/>
                    </a:cubicBezTo>
                    <a:lnTo>
                      <a:pt x="571" y="4763"/>
                    </a:lnTo>
                    <a:cubicBezTo>
                      <a:pt x="1333" y="1619"/>
                      <a:pt x="3808" y="0"/>
                      <a:pt x="8187" y="0"/>
                    </a:cubicBezTo>
                    <a:cubicBezTo>
                      <a:pt x="12756" y="0"/>
                      <a:pt x="14660" y="2191"/>
                      <a:pt x="14660" y="6953"/>
                    </a:cubicBezTo>
                    <a:lnTo>
                      <a:pt x="14660" y="14478"/>
                    </a:lnTo>
                    <a:cubicBezTo>
                      <a:pt x="14660" y="15811"/>
                      <a:pt x="14756" y="16954"/>
                      <a:pt x="15136" y="18097"/>
                    </a:cubicBezTo>
                    <a:lnTo>
                      <a:pt x="12471" y="18097"/>
                    </a:lnTo>
                    <a:cubicBezTo>
                      <a:pt x="12090" y="16954"/>
                      <a:pt x="11995" y="15907"/>
                      <a:pt x="11995" y="14668"/>
                    </a:cubicBezTo>
                    <a:close/>
                    <a:moveTo>
                      <a:pt x="9901" y="9049"/>
                    </a:moveTo>
                    <a:cubicBezTo>
                      <a:pt x="5141" y="9049"/>
                      <a:pt x="2761" y="10477"/>
                      <a:pt x="2761" y="13049"/>
                    </a:cubicBezTo>
                    <a:cubicBezTo>
                      <a:pt x="2761" y="14954"/>
                      <a:pt x="4094" y="16192"/>
                      <a:pt x="6378" y="16192"/>
                    </a:cubicBezTo>
                    <a:cubicBezTo>
                      <a:pt x="9425" y="16192"/>
                      <a:pt x="11900" y="13430"/>
                      <a:pt x="11900" y="10001"/>
                    </a:cubicBezTo>
                    <a:lnTo>
                      <a:pt x="11900" y="9049"/>
                    </a:lnTo>
                    <a:cubicBezTo>
                      <a:pt x="11233" y="9049"/>
                      <a:pt x="10567" y="9049"/>
                      <a:pt x="9901" y="9049"/>
                    </a:cubicBezTo>
                    <a:close/>
                  </a:path>
                </a:pathLst>
              </a:custGeom>
              <a:solidFill>
                <a:srgbClr val="231F20"/>
              </a:solidFill>
              <a:ln w="9509" cap="flat">
                <a:noFill/>
                <a:prstDash val="solid"/>
                <a:miter/>
              </a:ln>
            </p:spPr>
            <p:txBody>
              <a:bodyPr rtlCol="0" anchor="ctr"/>
              <a:lstStyle/>
              <a:p>
                <a:endParaRPr lang="en-US"/>
              </a:p>
            </p:txBody>
          </p:sp>
          <p:sp>
            <p:nvSpPr>
              <p:cNvPr id="431" name="Freeform 430">
                <a:extLst>
                  <a:ext uri="{FF2B5EF4-FFF2-40B4-BE49-F238E27FC236}">
                    <a16:creationId xmlns:a16="http://schemas.microsoft.com/office/drawing/2014/main" id="{69461482-1238-BD4E-9D84-4AFAB79C20C2}"/>
                  </a:ext>
                </a:extLst>
              </p:cNvPr>
              <p:cNvSpPr/>
              <p:nvPr/>
            </p:nvSpPr>
            <p:spPr>
              <a:xfrm>
                <a:off x="7291276" y="4941474"/>
                <a:ext cx="10471" cy="22479"/>
              </a:xfrm>
              <a:custGeom>
                <a:avLst/>
                <a:gdLst>
                  <a:gd name="connsiteX0" fmla="*/ 3046 w 10471"/>
                  <a:gd name="connsiteY0" fmla="*/ 6382 h 22479"/>
                  <a:gd name="connsiteX1" fmla="*/ 0 w 10471"/>
                  <a:gd name="connsiteY1" fmla="*/ 6382 h 22479"/>
                  <a:gd name="connsiteX2" fmla="*/ 0 w 10471"/>
                  <a:gd name="connsiteY2" fmla="*/ 4477 h 22479"/>
                  <a:gd name="connsiteX3" fmla="*/ 3046 w 10471"/>
                  <a:gd name="connsiteY3" fmla="*/ 4477 h 22479"/>
                  <a:gd name="connsiteX4" fmla="*/ 3046 w 10471"/>
                  <a:gd name="connsiteY4" fmla="*/ 286 h 22479"/>
                  <a:gd name="connsiteX5" fmla="*/ 5712 w 10471"/>
                  <a:gd name="connsiteY5" fmla="*/ 0 h 22479"/>
                  <a:gd name="connsiteX6" fmla="*/ 5712 w 10471"/>
                  <a:gd name="connsiteY6" fmla="*/ 4477 h 22479"/>
                  <a:gd name="connsiteX7" fmla="*/ 9900 w 10471"/>
                  <a:gd name="connsiteY7" fmla="*/ 4477 h 22479"/>
                  <a:gd name="connsiteX8" fmla="*/ 9900 w 10471"/>
                  <a:gd name="connsiteY8" fmla="*/ 6382 h 22479"/>
                  <a:gd name="connsiteX9" fmla="*/ 5712 w 10471"/>
                  <a:gd name="connsiteY9" fmla="*/ 6382 h 22479"/>
                  <a:gd name="connsiteX10" fmla="*/ 5712 w 10471"/>
                  <a:gd name="connsiteY10" fmla="*/ 15526 h 22479"/>
                  <a:gd name="connsiteX11" fmla="*/ 8663 w 10471"/>
                  <a:gd name="connsiteY11" fmla="*/ 20193 h 22479"/>
                  <a:gd name="connsiteX12" fmla="*/ 10472 w 10471"/>
                  <a:gd name="connsiteY12" fmla="*/ 20003 h 22479"/>
                  <a:gd name="connsiteX13" fmla="*/ 10472 w 10471"/>
                  <a:gd name="connsiteY13" fmla="*/ 22193 h 22479"/>
                  <a:gd name="connsiteX14" fmla="*/ 8282 w 10471"/>
                  <a:gd name="connsiteY14" fmla="*/ 22479 h 22479"/>
                  <a:gd name="connsiteX15" fmla="*/ 3808 w 10471"/>
                  <a:gd name="connsiteY15" fmla="*/ 20383 h 22479"/>
                  <a:gd name="connsiteX16" fmla="*/ 3046 w 10471"/>
                  <a:gd name="connsiteY16" fmla="*/ 15431 h 22479"/>
                  <a:gd name="connsiteX17" fmla="*/ 3046 w 10471"/>
                  <a:gd name="connsiteY17" fmla="*/ 6382 h 2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71" h="22479">
                    <a:moveTo>
                      <a:pt x="3046" y="6382"/>
                    </a:moveTo>
                    <a:lnTo>
                      <a:pt x="0" y="6382"/>
                    </a:lnTo>
                    <a:lnTo>
                      <a:pt x="0" y="4477"/>
                    </a:lnTo>
                    <a:lnTo>
                      <a:pt x="3046" y="4477"/>
                    </a:lnTo>
                    <a:lnTo>
                      <a:pt x="3046" y="286"/>
                    </a:lnTo>
                    <a:lnTo>
                      <a:pt x="5712" y="0"/>
                    </a:lnTo>
                    <a:lnTo>
                      <a:pt x="5712" y="4477"/>
                    </a:lnTo>
                    <a:lnTo>
                      <a:pt x="9900" y="4477"/>
                    </a:lnTo>
                    <a:lnTo>
                      <a:pt x="9900" y="6382"/>
                    </a:lnTo>
                    <a:lnTo>
                      <a:pt x="5712" y="6382"/>
                    </a:lnTo>
                    <a:lnTo>
                      <a:pt x="5712" y="15526"/>
                    </a:lnTo>
                    <a:cubicBezTo>
                      <a:pt x="5712" y="18764"/>
                      <a:pt x="5997" y="20193"/>
                      <a:pt x="8663" y="20193"/>
                    </a:cubicBezTo>
                    <a:cubicBezTo>
                      <a:pt x="9234" y="20193"/>
                      <a:pt x="9805" y="20193"/>
                      <a:pt x="10472" y="20003"/>
                    </a:cubicBezTo>
                    <a:lnTo>
                      <a:pt x="10472" y="22193"/>
                    </a:lnTo>
                    <a:cubicBezTo>
                      <a:pt x="9710" y="22384"/>
                      <a:pt x="9044" y="22479"/>
                      <a:pt x="8282" y="22479"/>
                    </a:cubicBezTo>
                    <a:cubicBezTo>
                      <a:pt x="6188" y="22479"/>
                      <a:pt x="4760" y="21908"/>
                      <a:pt x="3808" y="20383"/>
                    </a:cubicBezTo>
                    <a:cubicBezTo>
                      <a:pt x="3046" y="19336"/>
                      <a:pt x="3046" y="17717"/>
                      <a:pt x="3046" y="15431"/>
                    </a:cubicBezTo>
                    <a:lnTo>
                      <a:pt x="3046" y="6382"/>
                    </a:lnTo>
                    <a:close/>
                  </a:path>
                </a:pathLst>
              </a:custGeom>
              <a:solidFill>
                <a:srgbClr val="231F20"/>
              </a:solidFill>
              <a:ln w="9509" cap="flat">
                <a:noFill/>
                <a:prstDash val="solid"/>
                <a:miter/>
              </a:ln>
            </p:spPr>
            <p:txBody>
              <a:bodyPr rtlCol="0" anchor="ctr"/>
              <a:lstStyle/>
              <a:p>
                <a:endParaRPr lang="en-US"/>
              </a:p>
            </p:txBody>
          </p:sp>
          <p:sp>
            <p:nvSpPr>
              <p:cNvPr id="432" name="Freeform 431">
                <a:extLst>
                  <a:ext uri="{FF2B5EF4-FFF2-40B4-BE49-F238E27FC236}">
                    <a16:creationId xmlns:a16="http://schemas.microsoft.com/office/drawing/2014/main" id="{E3A6D4E4-E9E6-824B-AA7B-98EBA09FA84F}"/>
                  </a:ext>
                </a:extLst>
              </p:cNvPr>
              <p:cNvSpPr/>
              <p:nvPr/>
            </p:nvSpPr>
            <p:spPr>
              <a:xfrm>
                <a:off x="7304127" y="4939760"/>
                <a:ext cx="2570" cy="23621"/>
              </a:xfrm>
              <a:custGeom>
                <a:avLst/>
                <a:gdLst>
                  <a:gd name="connsiteX0" fmla="*/ 0 w 2570"/>
                  <a:gd name="connsiteY0" fmla="*/ 0 h 23621"/>
                  <a:gd name="connsiteX1" fmla="*/ 2570 w 2570"/>
                  <a:gd name="connsiteY1" fmla="*/ 0 h 23621"/>
                  <a:gd name="connsiteX2" fmla="*/ 2570 w 2570"/>
                  <a:gd name="connsiteY2" fmla="*/ 2572 h 23621"/>
                  <a:gd name="connsiteX3" fmla="*/ 0 w 2570"/>
                  <a:gd name="connsiteY3" fmla="*/ 2572 h 23621"/>
                  <a:gd name="connsiteX4" fmla="*/ 0 w 2570"/>
                  <a:gd name="connsiteY4" fmla="*/ 0 h 23621"/>
                  <a:gd name="connsiteX5" fmla="*/ 0 w 2570"/>
                  <a:gd name="connsiteY5" fmla="*/ 6096 h 23621"/>
                  <a:gd name="connsiteX6" fmla="*/ 2570 w 2570"/>
                  <a:gd name="connsiteY6" fmla="*/ 6096 h 23621"/>
                  <a:gd name="connsiteX7" fmla="*/ 2570 w 2570"/>
                  <a:gd name="connsiteY7" fmla="*/ 23622 h 23621"/>
                  <a:gd name="connsiteX8" fmla="*/ 0 w 2570"/>
                  <a:gd name="connsiteY8" fmla="*/ 23622 h 23621"/>
                  <a:gd name="connsiteX9" fmla="*/ 0 w 2570"/>
                  <a:gd name="connsiteY9" fmla="*/ 6096 h 23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0" h="23621">
                    <a:moveTo>
                      <a:pt x="0" y="0"/>
                    </a:moveTo>
                    <a:lnTo>
                      <a:pt x="2570" y="0"/>
                    </a:lnTo>
                    <a:lnTo>
                      <a:pt x="2570" y="2572"/>
                    </a:lnTo>
                    <a:lnTo>
                      <a:pt x="0" y="2572"/>
                    </a:lnTo>
                    <a:lnTo>
                      <a:pt x="0" y="0"/>
                    </a:lnTo>
                    <a:close/>
                    <a:moveTo>
                      <a:pt x="0" y="6096"/>
                    </a:moveTo>
                    <a:lnTo>
                      <a:pt x="2570" y="6096"/>
                    </a:lnTo>
                    <a:lnTo>
                      <a:pt x="2570" y="23622"/>
                    </a:lnTo>
                    <a:lnTo>
                      <a:pt x="0" y="23622"/>
                    </a:lnTo>
                    <a:lnTo>
                      <a:pt x="0" y="6096"/>
                    </a:lnTo>
                    <a:close/>
                  </a:path>
                </a:pathLst>
              </a:custGeom>
              <a:solidFill>
                <a:srgbClr val="231F20"/>
              </a:solidFill>
              <a:ln w="9509" cap="flat">
                <a:noFill/>
                <a:prstDash val="solid"/>
                <a:miter/>
              </a:ln>
            </p:spPr>
            <p:txBody>
              <a:bodyPr rtlCol="0" anchor="ctr"/>
              <a:lstStyle/>
              <a:p>
                <a:endParaRPr lang="en-US"/>
              </a:p>
            </p:txBody>
          </p:sp>
          <p:sp>
            <p:nvSpPr>
              <p:cNvPr id="433" name="Freeform 432">
                <a:extLst>
                  <a:ext uri="{FF2B5EF4-FFF2-40B4-BE49-F238E27FC236}">
                    <a16:creationId xmlns:a16="http://schemas.microsoft.com/office/drawing/2014/main" id="{F8665B5B-4F87-2145-8A20-98359BB0F5A0}"/>
                  </a:ext>
                </a:extLst>
              </p:cNvPr>
              <p:cNvSpPr/>
              <p:nvPr/>
            </p:nvSpPr>
            <p:spPr>
              <a:xfrm>
                <a:off x="7310315" y="4945475"/>
                <a:ext cx="15802" cy="18478"/>
              </a:xfrm>
              <a:custGeom>
                <a:avLst/>
                <a:gdLst>
                  <a:gd name="connsiteX0" fmla="*/ 0 w 15802"/>
                  <a:gd name="connsiteY0" fmla="*/ 9239 h 18478"/>
                  <a:gd name="connsiteX1" fmla="*/ 7901 w 15802"/>
                  <a:gd name="connsiteY1" fmla="*/ 0 h 18478"/>
                  <a:gd name="connsiteX2" fmla="*/ 15803 w 15802"/>
                  <a:gd name="connsiteY2" fmla="*/ 9239 h 18478"/>
                  <a:gd name="connsiteX3" fmla="*/ 7901 w 15802"/>
                  <a:gd name="connsiteY3" fmla="*/ 18478 h 18478"/>
                  <a:gd name="connsiteX4" fmla="*/ 0 w 15802"/>
                  <a:gd name="connsiteY4" fmla="*/ 9239 h 18478"/>
                  <a:gd name="connsiteX5" fmla="*/ 12851 w 15802"/>
                  <a:gd name="connsiteY5" fmla="*/ 9239 h 18478"/>
                  <a:gd name="connsiteX6" fmla="*/ 7806 w 15802"/>
                  <a:gd name="connsiteY6" fmla="*/ 2191 h 18478"/>
                  <a:gd name="connsiteX7" fmla="*/ 2761 w 15802"/>
                  <a:gd name="connsiteY7" fmla="*/ 9239 h 18478"/>
                  <a:gd name="connsiteX8" fmla="*/ 7806 w 15802"/>
                  <a:gd name="connsiteY8" fmla="*/ 16288 h 18478"/>
                  <a:gd name="connsiteX9" fmla="*/ 12851 w 15802"/>
                  <a:gd name="connsiteY9" fmla="*/ 923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78">
                    <a:moveTo>
                      <a:pt x="0" y="9239"/>
                    </a:moveTo>
                    <a:cubicBezTo>
                      <a:pt x="0" y="3524"/>
                      <a:pt x="3237" y="0"/>
                      <a:pt x="7901" y="0"/>
                    </a:cubicBezTo>
                    <a:cubicBezTo>
                      <a:pt x="12566" y="0"/>
                      <a:pt x="15803" y="3619"/>
                      <a:pt x="15803" y="9239"/>
                    </a:cubicBezTo>
                    <a:cubicBezTo>
                      <a:pt x="15803" y="14859"/>
                      <a:pt x="12566" y="18478"/>
                      <a:pt x="7901" y="18478"/>
                    </a:cubicBezTo>
                    <a:cubicBezTo>
                      <a:pt x="3141" y="18478"/>
                      <a:pt x="0" y="14859"/>
                      <a:pt x="0" y="9239"/>
                    </a:cubicBezTo>
                    <a:close/>
                    <a:moveTo>
                      <a:pt x="12851" y="9239"/>
                    </a:moveTo>
                    <a:cubicBezTo>
                      <a:pt x="12851" y="4763"/>
                      <a:pt x="10852" y="2191"/>
                      <a:pt x="7806" y="2191"/>
                    </a:cubicBezTo>
                    <a:cubicBezTo>
                      <a:pt x="4760" y="2191"/>
                      <a:pt x="2761" y="4763"/>
                      <a:pt x="2761" y="9239"/>
                    </a:cubicBezTo>
                    <a:cubicBezTo>
                      <a:pt x="2761" y="13716"/>
                      <a:pt x="4760" y="16288"/>
                      <a:pt x="7806" y="16288"/>
                    </a:cubicBezTo>
                    <a:cubicBezTo>
                      <a:pt x="10852" y="16288"/>
                      <a:pt x="12851" y="13621"/>
                      <a:pt x="12851" y="9239"/>
                    </a:cubicBezTo>
                    <a:close/>
                  </a:path>
                </a:pathLst>
              </a:custGeom>
              <a:solidFill>
                <a:srgbClr val="231F20"/>
              </a:solidFill>
              <a:ln w="9509" cap="flat">
                <a:noFill/>
                <a:prstDash val="solid"/>
                <a:miter/>
              </a:ln>
            </p:spPr>
            <p:txBody>
              <a:bodyPr rtlCol="0" anchor="ctr"/>
              <a:lstStyle/>
              <a:p>
                <a:endParaRPr lang="en-US"/>
              </a:p>
            </p:txBody>
          </p:sp>
          <p:sp>
            <p:nvSpPr>
              <p:cNvPr id="434" name="Freeform 433">
                <a:extLst>
                  <a:ext uri="{FF2B5EF4-FFF2-40B4-BE49-F238E27FC236}">
                    <a16:creationId xmlns:a16="http://schemas.microsoft.com/office/drawing/2014/main" id="{299038D5-5030-0549-A388-3999485855E6}"/>
                  </a:ext>
                </a:extLst>
              </p:cNvPr>
              <p:cNvSpPr/>
              <p:nvPr/>
            </p:nvSpPr>
            <p:spPr>
              <a:xfrm>
                <a:off x="7329545" y="4945379"/>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3 w 13803"/>
                  <a:gd name="connsiteY4" fmla="*/ 6953 h 18192"/>
                  <a:gd name="connsiteX5" fmla="*/ 13803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4" y="0"/>
                      <a:pt x="13803" y="2381"/>
                      <a:pt x="13803" y="6953"/>
                    </a:cubicBezTo>
                    <a:lnTo>
                      <a:pt x="13803" y="18098"/>
                    </a:lnTo>
                    <a:lnTo>
                      <a:pt x="11233" y="18098"/>
                    </a:lnTo>
                    <a:lnTo>
                      <a:pt x="11233" y="6763"/>
                    </a:lnTo>
                    <a:cubicBezTo>
                      <a:pt x="11233" y="3905"/>
                      <a:pt x="9901"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435" name="Freeform 434">
                <a:extLst>
                  <a:ext uri="{FF2B5EF4-FFF2-40B4-BE49-F238E27FC236}">
                    <a16:creationId xmlns:a16="http://schemas.microsoft.com/office/drawing/2014/main" id="{A0557B5D-434D-4F4F-9430-1C6B505E9296}"/>
                  </a:ext>
                </a:extLst>
              </p:cNvPr>
              <p:cNvSpPr/>
              <p:nvPr/>
            </p:nvSpPr>
            <p:spPr>
              <a:xfrm>
                <a:off x="7357628" y="4945284"/>
                <a:ext cx="8662" cy="18192"/>
              </a:xfrm>
              <a:custGeom>
                <a:avLst/>
                <a:gdLst>
                  <a:gd name="connsiteX0" fmla="*/ 95 w 8662"/>
                  <a:gd name="connsiteY0" fmla="*/ 571 h 18192"/>
                  <a:gd name="connsiteX1" fmla="*/ 2570 w 8662"/>
                  <a:gd name="connsiteY1" fmla="*/ 571 h 18192"/>
                  <a:gd name="connsiteX2" fmla="*/ 2570 w 8662"/>
                  <a:gd name="connsiteY2" fmla="*/ 4477 h 18192"/>
                  <a:gd name="connsiteX3" fmla="*/ 7711 w 8662"/>
                  <a:gd name="connsiteY3" fmla="*/ 0 h 18192"/>
                  <a:gd name="connsiteX4" fmla="*/ 8663 w 8662"/>
                  <a:gd name="connsiteY4" fmla="*/ 95 h 18192"/>
                  <a:gd name="connsiteX5" fmla="*/ 8663 w 8662"/>
                  <a:gd name="connsiteY5" fmla="*/ 2762 h 18192"/>
                  <a:gd name="connsiteX6" fmla="*/ 8187 w 8662"/>
                  <a:gd name="connsiteY6" fmla="*/ 2762 h 18192"/>
                  <a:gd name="connsiteX7" fmla="*/ 2666 w 8662"/>
                  <a:gd name="connsiteY7" fmla="*/ 9334 h 18192"/>
                  <a:gd name="connsiteX8" fmla="*/ 2666 w 8662"/>
                  <a:gd name="connsiteY8" fmla="*/ 18193 h 18192"/>
                  <a:gd name="connsiteX9" fmla="*/ 0 w 8662"/>
                  <a:gd name="connsiteY9" fmla="*/ 18193 h 18192"/>
                  <a:gd name="connsiteX10" fmla="*/ 0 w 8662"/>
                  <a:gd name="connsiteY10" fmla="*/ 571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662" h="18192">
                    <a:moveTo>
                      <a:pt x="95" y="571"/>
                    </a:moveTo>
                    <a:lnTo>
                      <a:pt x="2570" y="571"/>
                    </a:lnTo>
                    <a:lnTo>
                      <a:pt x="2570" y="4477"/>
                    </a:lnTo>
                    <a:cubicBezTo>
                      <a:pt x="3618" y="1524"/>
                      <a:pt x="5236" y="0"/>
                      <a:pt x="7711" y="0"/>
                    </a:cubicBezTo>
                    <a:cubicBezTo>
                      <a:pt x="7997" y="0"/>
                      <a:pt x="8282" y="0"/>
                      <a:pt x="8663" y="95"/>
                    </a:cubicBezTo>
                    <a:lnTo>
                      <a:pt x="8663" y="2762"/>
                    </a:lnTo>
                    <a:cubicBezTo>
                      <a:pt x="8473" y="2762"/>
                      <a:pt x="8377" y="2762"/>
                      <a:pt x="8187" y="2762"/>
                    </a:cubicBezTo>
                    <a:cubicBezTo>
                      <a:pt x="4855" y="2762"/>
                      <a:pt x="2666" y="5239"/>
                      <a:pt x="2666" y="9334"/>
                    </a:cubicBezTo>
                    <a:lnTo>
                      <a:pt x="2666" y="18193"/>
                    </a:lnTo>
                    <a:lnTo>
                      <a:pt x="0" y="18193"/>
                    </a:lnTo>
                    <a:lnTo>
                      <a:pt x="0" y="571"/>
                    </a:lnTo>
                    <a:close/>
                  </a:path>
                </a:pathLst>
              </a:custGeom>
              <a:solidFill>
                <a:srgbClr val="231F20"/>
              </a:solidFill>
              <a:ln w="9509" cap="flat">
                <a:noFill/>
                <a:prstDash val="solid"/>
                <a:miter/>
              </a:ln>
            </p:spPr>
            <p:txBody>
              <a:bodyPr rtlCol="0" anchor="ctr"/>
              <a:lstStyle/>
              <a:p>
                <a:endParaRPr lang="en-US"/>
              </a:p>
            </p:txBody>
          </p:sp>
          <p:sp>
            <p:nvSpPr>
              <p:cNvPr id="436" name="Freeform 435">
                <a:extLst>
                  <a:ext uri="{FF2B5EF4-FFF2-40B4-BE49-F238E27FC236}">
                    <a16:creationId xmlns:a16="http://schemas.microsoft.com/office/drawing/2014/main" id="{4C56913D-56E8-AF48-8B8C-88EA49F96497}"/>
                  </a:ext>
                </a:extLst>
              </p:cNvPr>
              <p:cNvSpPr/>
              <p:nvPr/>
            </p:nvSpPr>
            <p:spPr>
              <a:xfrm>
                <a:off x="7366957" y="4945475"/>
                <a:ext cx="15612" cy="18478"/>
              </a:xfrm>
              <a:custGeom>
                <a:avLst/>
                <a:gdLst>
                  <a:gd name="connsiteX0" fmla="*/ 7901 w 15612"/>
                  <a:gd name="connsiteY0" fmla="*/ 18478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2 w 15612"/>
                  <a:gd name="connsiteY8" fmla="*/ 12859 h 18478"/>
                  <a:gd name="connsiteX9" fmla="*/ 15327 w 15612"/>
                  <a:gd name="connsiteY9" fmla="*/ 13335 h 18478"/>
                  <a:gd name="connsiteX10" fmla="*/ 7901 w 15612"/>
                  <a:gd name="connsiteY10" fmla="*/ 18478 h 18478"/>
                  <a:gd name="connsiteX11" fmla="*/ 12756 w 15612"/>
                  <a:gd name="connsiteY11" fmla="*/ 7525 h 18478"/>
                  <a:gd name="connsiteX12" fmla="*/ 7996 w 15612"/>
                  <a:gd name="connsiteY12" fmla="*/ 2191 h 18478"/>
                  <a:gd name="connsiteX13" fmla="*/ 2856 w 15612"/>
                  <a:gd name="connsiteY13" fmla="*/ 7525 h 18478"/>
                  <a:gd name="connsiteX14" fmla="*/ 12756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8"/>
                    </a:moveTo>
                    <a:cubicBezTo>
                      <a:pt x="3142" y="18478"/>
                      <a:pt x="0" y="14954"/>
                      <a:pt x="0" y="9239"/>
                    </a:cubicBezTo>
                    <a:cubicBezTo>
                      <a:pt x="0" y="3619"/>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49"/>
                      <a:pt x="12852" y="12859"/>
                    </a:cubicBezTo>
                    <a:lnTo>
                      <a:pt x="15327" y="13335"/>
                    </a:lnTo>
                    <a:cubicBezTo>
                      <a:pt x="14184" y="16669"/>
                      <a:pt x="11519" y="18478"/>
                      <a:pt x="7901" y="18478"/>
                    </a:cubicBezTo>
                    <a:close/>
                    <a:moveTo>
                      <a:pt x="12756" y="7525"/>
                    </a:moveTo>
                    <a:cubicBezTo>
                      <a:pt x="12661" y="4096"/>
                      <a:pt x="10852" y="2191"/>
                      <a:pt x="7996" y="2191"/>
                    </a:cubicBezTo>
                    <a:cubicBezTo>
                      <a:pt x="5141" y="2191"/>
                      <a:pt x="3332" y="4096"/>
                      <a:pt x="2856" y="7525"/>
                    </a:cubicBezTo>
                    <a:lnTo>
                      <a:pt x="12756" y="7525"/>
                    </a:lnTo>
                    <a:close/>
                  </a:path>
                </a:pathLst>
              </a:custGeom>
              <a:solidFill>
                <a:srgbClr val="231F20"/>
              </a:solidFill>
              <a:ln w="9509" cap="flat">
                <a:noFill/>
                <a:prstDash val="solid"/>
                <a:miter/>
              </a:ln>
            </p:spPr>
            <p:txBody>
              <a:bodyPr rtlCol="0" anchor="ctr"/>
              <a:lstStyle/>
              <a:p>
                <a:endParaRPr lang="en-US"/>
              </a:p>
            </p:txBody>
          </p:sp>
          <p:sp>
            <p:nvSpPr>
              <p:cNvPr id="437" name="Freeform 436">
                <a:extLst>
                  <a:ext uri="{FF2B5EF4-FFF2-40B4-BE49-F238E27FC236}">
                    <a16:creationId xmlns:a16="http://schemas.microsoft.com/office/drawing/2014/main" id="{9962041A-3DBE-0546-97D8-69E57578672B}"/>
                  </a:ext>
                </a:extLst>
              </p:cNvPr>
              <p:cNvSpPr/>
              <p:nvPr/>
            </p:nvSpPr>
            <p:spPr>
              <a:xfrm>
                <a:off x="7383807" y="4939474"/>
                <a:ext cx="10947" cy="24003"/>
              </a:xfrm>
              <a:custGeom>
                <a:avLst/>
                <a:gdLst>
                  <a:gd name="connsiteX0" fmla="*/ 3142 w 10947"/>
                  <a:gd name="connsiteY0" fmla="*/ 8382 h 24003"/>
                  <a:gd name="connsiteX1" fmla="*/ 0 w 10947"/>
                  <a:gd name="connsiteY1" fmla="*/ 8382 h 24003"/>
                  <a:gd name="connsiteX2" fmla="*/ 0 w 10947"/>
                  <a:gd name="connsiteY2" fmla="*/ 6477 h 24003"/>
                  <a:gd name="connsiteX3" fmla="*/ 3142 w 10947"/>
                  <a:gd name="connsiteY3" fmla="*/ 6477 h 24003"/>
                  <a:gd name="connsiteX4" fmla="*/ 3142 w 10947"/>
                  <a:gd name="connsiteY4" fmla="*/ 6382 h 24003"/>
                  <a:gd name="connsiteX5" fmla="*/ 8377 w 10947"/>
                  <a:gd name="connsiteY5" fmla="*/ 0 h 24003"/>
                  <a:gd name="connsiteX6" fmla="*/ 10948 w 10947"/>
                  <a:gd name="connsiteY6" fmla="*/ 191 h 24003"/>
                  <a:gd name="connsiteX7" fmla="*/ 10948 w 10947"/>
                  <a:gd name="connsiteY7" fmla="*/ 2381 h 24003"/>
                  <a:gd name="connsiteX8" fmla="*/ 8853 w 10947"/>
                  <a:gd name="connsiteY8" fmla="*/ 2191 h 24003"/>
                  <a:gd name="connsiteX9" fmla="*/ 5712 w 10947"/>
                  <a:gd name="connsiteY9" fmla="*/ 5810 h 24003"/>
                  <a:gd name="connsiteX10" fmla="*/ 5712 w 10947"/>
                  <a:gd name="connsiteY10" fmla="*/ 6477 h 24003"/>
                  <a:gd name="connsiteX11" fmla="*/ 9901 w 10947"/>
                  <a:gd name="connsiteY11" fmla="*/ 6477 h 24003"/>
                  <a:gd name="connsiteX12" fmla="*/ 9901 w 10947"/>
                  <a:gd name="connsiteY12" fmla="*/ 8382 h 24003"/>
                  <a:gd name="connsiteX13" fmla="*/ 5712 w 10947"/>
                  <a:gd name="connsiteY13" fmla="*/ 8382 h 24003"/>
                  <a:gd name="connsiteX14" fmla="*/ 5712 w 10947"/>
                  <a:gd name="connsiteY14" fmla="*/ 24003 h 24003"/>
                  <a:gd name="connsiteX15" fmla="*/ 3142 w 10947"/>
                  <a:gd name="connsiteY15" fmla="*/ 24003 h 24003"/>
                  <a:gd name="connsiteX16" fmla="*/ 3142 w 10947"/>
                  <a:gd name="connsiteY16" fmla="*/ 8382 h 24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947" h="24003">
                    <a:moveTo>
                      <a:pt x="3142" y="8382"/>
                    </a:moveTo>
                    <a:lnTo>
                      <a:pt x="0" y="8382"/>
                    </a:lnTo>
                    <a:lnTo>
                      <a:pt x="0" y="6477"/>
                    </a:lnTo>
                    <a:lnTo>
                      <a:pt x="3142" y="6477"/>
                    </a:lnTo>
                    <a:cubicBezTo>
                      <a:pt x="3142" y="6477"/>
                      <a:pt x="3142" y="6382"/>
                      <a:pt x="3142" y="6382"/>
                    </a:cubicBezTo>
                    <a:cubicBezTo>
                      <a:pt x="3142" y="2096"/>
                      <a:pt x="4855" y="0"/>
                      <a:pt x="8377" y="0"/>
                    </a:cubicBezTo>
                    <a:cubicBezTo>
                      <a:pt x="9234" y="0"/>
                      <a:pt x="10091" y="95"/>
                      <a:pt x="10948" y="191"/>
                    </a:cubicBezTo>
                    <a:lnTo>
                      <a:pt x="10948" y="2381"/>
                    </a:lnTo>
                    <a:cubicBezTo>
                      <a:pt x="9996" y="2191"/>
                      <a:pt x="9329" y="2191"/>
                      <a:pt x="8853" y="2191"/>
                    </a:cubicBezTo>
                    <a:cubicBezTo>
                      <a:pt x="6664" y="2191"/>
                      <a:pt x="5712" y="3334"/>
                      <a:pt x="5712" y="5810"/>
                    </a:cubicBezTo>
                    <a:cubicBezTo>
                      <a:pt x="5712" y="6001"/>
                      <a:pt x="5712" y="6287"/>
                      <a:pt x="5712" y="6477"/>
                    </a:cubicBezTo>
                    <a:lnTo>
                      <a:pt x="9901" y="6477"/>
                    </a:lnTo>
                    <a:lnTo>
                      <a:pt x="9901" y="8382"/>
                    </a:lnTo>
                    <a:lnTo>
                      <a:pt x="5712" y="8382"/>
                    </a:lnTo>
                    <a:lnTo>
                      <a:pt x="5712" y="24003"/>
                    </a:lnTo>
                    <a:lnTo>
                      <a:pt x="3142" y="24003"/>
                    </a:lnTo>
                    <a:lnTo>
                      <a:pt x="3142" y="8382"/>
                    </a:lnTo>
                    <a:close/>
                  </a:path>
                </a:pathLst>
              </a:custGeom>
              <a:solidFill>
                <a:srgbClr val="231F20"/>
              </a:solidFill>
              <a:ln w="9509" cap="flat">
                <a:noFill/>
                <a:prstDash val="solid"/>
                <a:miter/>
              </a:ln>
            </p:spPr>
            <p:txBody>
              <a:bodyPr rtlCol="0" anchor="ctr"/>
              <a:lstStyle/>
              <a:p>
                <a:endParaRPr lang="en-US"/>
              </a:p>
            </p:txBody>
          </p:sp>
          <p:sp>
            <p:nvSpPr>
              <p:cNvPr id="438" name="Freeform 437">
                <a:extLst>
                  <a:ext uri="{FF2B5EF4-FFF2-40B4-BE49-F238E27FC236}">
                    <a16:creationId xmlns:a16="http://schemas.microsoft.com/office/drawing/2014/main" id="{36E36F34-3AD7-9B4A-84F3-8987A73545C2}"/>
                  </a:ext>
                </a:extLst>
              </p:cNvPr>
              <p:cNvSpPr/>
              <p:nvPr/>
            </p:nvSpPr>
            <p:spPr>
              <a:xfrm>
                <a:off x="7395706" y="4939760"/>
                <a:ext cx="2570" cy="23717"/>
              </a:xfrm>
              <a:custGeom>
                <a:avLst/>
                <a:gdLst>
                  <a:gd name="connsiteX0" fmla="*/ 0 w 2570"/>
                  <a:gd name="connsiteY0" fmla="*/ 0 h 23717"/>
                  <a:gd name="connsiteX1" fmla="*/ 2570 w 2570"/>
                  <a:gd name="connsiteY1" fmla="*/ 0 h 23717"/>
                  <a:gd name="connsiteX2" fmla="*/ 2570 w 2570"/>
                  <a:gd name="connsiteY2" fmla="*/ 23717 h 23717"/>
                  <a:gd name="connsiteX3" fmla="*/ 0 w 2570"/>
                  <a:gd name="connsiteY3" fmla="*/ 23717 h 23717"/>
                  <a:gd name="connsiteX4" fmla="*/ 0 w 2570"/>
                  <a:gd name="connsiteY4" fmla="*/ 0 h 237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0" h="23717">
                    <a:moveTo>
                      <a:pt x="0" y="0"/>
                    </a:moveTo>
                    <a:lnTo>
                      <a:pt x="2570" y="0"/>
                    </a:lnTo>
                    <a:lnTo>
                      <a:pt x="2570" y="23717"/>
                    </a:lnTo>
                    <a:lnTo>
                      <a:pt x="0" y="23717"/>
                    </a:lnTo>
                    <a:lnTo>
                      <a:pt x="0" y="0"/>
                    </a:lnTo>
                    <a:close/>
                  </a:path>
                </a:pathLst>
              </a:custGeom>
              <a:solidFill>
                <a:srgbClr val="231F20"/>
              </a:solidFill>
              <a:ln w="9509" cap="flat">
                <a:noFill/>
                <a:prstDash val="solid"/>
                <a:miter/>
              </a:ln>
            </p:spPr>
            <p:txBody>
              <a:bodyPr rtlCol="0" anchor="ctr"/>
              <a:lstStyle/>
              <a:p>
                <a:endParaRPr lang="en-US"/>
              </a:p>
            </p:txBody>
          </p:sp>
          <p:sp>
            <p:nvSpPr>
              <p:cNvPr id="439" name="Freeform 438">
                <a:extLst>
                  <a:ext uri="{FF2B5EF4-FFF2-40B4-BE49-F238E27FC236}">
                    <a16:creationId xmlns:a16="http://schemas.microsoft.com/office/drawing/2014/main" id="{6437FE25-49EE-464A-93CB-E8D110C95C41}"/>
                  </a:ext>
                </a:extLst>
              </p:cNvPr>
              <p:cNvSpPr/>
              <p:nvPr/>
            </p:nvSpPr>
            <p:spPr>
              <a:xfrm>
                <a:off x="7401894" y="4945475"/>
                <a:ext cx="15612" cy="18478"/>
              </a:xfrm>
              <a:custGeom>
                <a:avLst/>
                <a:gdLst>
                  <a:gd name="connsiteX0" fmla="*/ 7901 w 15612"/>
                  <a:gd name="connsiteY0" fmla="*/ 18478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2 w 15612"/>
                  <a:gd name="connsiteY8" fmla="*/ 12859 h 18478"/>
                  <a:gd name="connsiteX9" fmla="*/ 15327 w 15612"/>
                  <a:gd name="connsiteY9" fmla="*/ 13335 h 18478"/>
                  <a:gd name="connsiteX10" fmla="*/ 7901 w 15612"/>
                  <a:gd name="connsiteY10" fmla="*/ 18478 h 18478"/>
                  <a:gd name="connsiteX11" fmla="*/ 12757 w 15612"/>
                  <a:gd name="connsiteY11" fmla="*/ 7525 h 18478"/>
                  <a:gd name="connsiteX12" fmla="*/ 7997 w 15612"/>
                  <a:gd name="connsiteY12" fmla="*/ 2191 h 18478"/>
                  <a:gd name="connsiteX13" fmla="*/ 2856 w 15612"/>
                  <a:gd name="connsiteY13" fmla="*/ 7525 h 18478"/>
                  <a:gd name="connsiteX14" fmla="*/ 12757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8"/>
                    </a:moveTo>
                    <a:cubicBezTo>
                      <a:pt x="3142" y="18478"/>
                      <a:pt x="0" y="14954"/>
                      <a:pt x="0" y="9239"/>
                    </a:cubicBezTo>
                    <a:cubicBezTo>
                      <a:pt x="0" y="3619"/>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49"/>
                      <a:pt x="12852" y="12859"/>
                    </a:cubicBezTo>
                    <a:lnTo>
                      <a:pt x="15327" y="13335"/>
                    </a:lnTo>
                    <a:cubicBezTo>
                      <a:pt x="14089" y="16669"/>
                      <a:pt x="11519" y="18478"/>
                      <a:pt x="7901" y="18478"/>
                    </a:cubicBezTo>
                    <a:close/>
                    <a:moveTo>
                      <a:pt x="12757" y="7525"/>
                    </a:moveTo>
                    <a:cubicBezTo>
                      <a:pt x="12661" y="4096"/>
                      <a:pt x="10853" y="2191"/>
                      <a:pt x="7997" y="2191"/>
                    </a:cubicBezTo>
                    <a:cubicBezTo>
                      <a:pt x="5141" y="2191"/>
                      <a:pt x="3332" y="4096"/>
                      <a:pt x="2856" y="7525"/>
                    </a:cubicBezTo>
                    <a:lnTo>
                      <a:pt x="12757" y="7525"/>
                    </a:lnTo>
                    <a:close/>
                  </a:path>
                </a:pathLst>
              </a:custGeom>
              <a:solidFill>
                <a:srgbClr val="231F20"/>
              </a:solidFill>
              <a:ln w="9509" cap="flat">
                <a:noFill/>
                <a:prstDash val="solid"/>
                <a:miter/>
              </a:ln>
            </p:spPr>
            <p:txBody>
              <a:bodyPr rtlCol="0" anchor="ctr"/>
              <a:lstStyle/>
              <a:p>
                <a:endParaRPr lang="en-US"/>
              </a:p>
            </p:txBody>
          </p:sp>
          <p:sp>
            <p:nvSpPr>
              <p:cNvPr id="440" name="Freeform 439">
                <a:extLst>
                  <a:ext uri="{FF2B5EF4-FFF2-40B4-BE49-F238E27FC236}">
                    <a16:creationId xmlns:a16="http://schemas.microsoft.com/office/drawing/2014/main" id="{5AFE582B-E857-C74F-8B88-34AF4D0DCAE2}"/>
                  </a:ext>
                </a:extLst>
              </p:cNvPr>
              <p:cNvSpPr/>
              <p:nvPr/>
            </p:nvSpPr>
            <p:spPr>
              <a:xfrm>
                <a:off x="7419886" y="4945379"/>
                <a:ext cx="14184" cy="18478"/>
              </a:xfrm>
              <a:custGeom>
                <a:avLst/>
                <a:gdLst>
                  <a:gd name="connsiteX0" fmla="*/ 7521 w 14184"/>
                  <a:gd name="connsiteY0" fmla="*/ 2191 h 18478"/>
                  <a:gd name="connsiteX1" fmla="*/ 2761 w 14184"/>
                  <a:gd name="connsiteY1" fmla="*/ 9239 h 18478"/>
                  <a:gd name="connsiteX2" fmla="*/ 7521 w 14184"/>
                  <a:gd name="connsiteY2" fmla="*/ 16192 h 18478"/>
                  <a:gd name="connsiteX3" fmla="*/ 11804 w 14184"/>
                  <a:gd name="connsiteY3" fmla="*/ 11906 h 18478"/>
                  <a:gd name="connsiteX4" fmla="*/ 14184 w 14184"/>
                  <a:gd name="connsiteY4" fmla="*/ 12383 h 18478"/>
                  <a:gd name="connsiteX5" fmla="*/ 7425 w 14184"/>
                  <a:gd name="connsiteY5" fmla="*/ 18479 h 18478"/>
                  <a:gd name="connsiteX6" fmla="*/ 0 w 14184"/>
                  <a:gd name="connsiteY6" fmla="*/ 9239 h 18478"/>
                  <a:gd name="connsiteX7" fmla="*/ 7901 w 14184"/>
                  <a:gd name="connsiteY7" fmla="*/ 0 h 18478"/>
                  <a:gd name="connsiteX8" fmla="*/ 14184 w 14184"/>
                  <a:gd name="connsiteY8" fmla="*/ 6287 h 18478"/>
                  <a:gd name="connsiteX9" fmla="*/ 11709 w 14184"/>
                  <a:gd name="connsiteY9" fmla="*/ 6667 h 18478"/>
                  <a:gd name="connsiteX10" fmla="*/ 7521 w 14184"/>
                  <a:gd name="connsiteY10" fmla="*/ 2191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184" h="18478">
                    <a:moveTo>
                      <a:pt x="7521" y="2191"/>
                    </a:moveTo>
                    <a:cubicBezTo>
                      <a:pt x="4760" y="2191"/>
                      <a:pt x="2761" y="4763"/>
                      <a:pt x="2761" y="9239"/>
                    </a:cubicBezTo>
                    <a:cubicBezTo>
                      <a:pt x="2761" y="13621"/>
                      <a:pt x="4665" y="16192"/>
                      <a:pt x="7521" y="16192"/>
                    </a:cubicBezTo>
                    <a:cubicBezTo>
                      <a:pt x="9615" y="16192"/>
                      <a:pt x="11233" y="14669"/>
                      <a:pt x="11804" y="11906"/>
                    </a:cubicBezTo>
                    <a:lnTo>
                      <a:pt x="14184" y="12383"/>
                    </a:lnTo>
                    <a:cubicBezTo>
                      <a:pt x="13518" y="16288"/>
                      <a:pt x="11043" y="18479"/>
                      <a:pt x="7425" y="18479"/>
                    </a:cubicBezTo>
                    <a:cubicBezTo>
                      <a:pt x="3046" y="18479"/>
                      <a:pt x="0" y="14954"/>
                      <a:pt x="0" y="9239"/>
                    </a:cubicBezTo>
                    <a:cubicBezTo>
                      <a:pt x="0" y="3620"/>
                      <a:pt x="3237" y="0"/>
                      <a:pt x="7901" y="0"/>
                    </a:cubicBezTo>
                    <a:cubicBezTo>
                      <a:pt x="11233" y="0"/>
                      <a:pt x="13613" y="2286"/>
                      <a:pt x="14184" y="6287"/>
                    </a:cubicBezTo>
                    <a:lnTo>
                      <a:pt x="11709" y="6667"/>
                    </a:lnTo>
                    <a:cubicBezTo>
                      <a:pt x="11233" y="3905"/>
                      <a:pt x="9520" y="2191"/>
                      <a:pt x="7521" y="2191"/>
                    </a:cubicBezTo>
                    <a:close/>
                  </a:path>
                </a:pathLst>
              </a:custGeom>
              <a:solidFill>
                <a:srgbClr val="231F20"/>
              </a:solidFill>
              <a:ln w="9509" cap="flat">
                <a:noFill/>
                <a:prstDash val="solid"/>
                <a:miter/>
              </a:ln>
            </p:spPr>
            <p:txBody>
              <a:bodyPr rtlCol="0" anchor="ctr"/>
              <a:lstStyle/>
              <a:p>
                <a:endParaRPr lang="en-US"/>
              </a:p>
            </p:txBody>
          </p:sp>
          <p:sp>
            <p:nvSpPr>
              <p:cNvPr id="441" name="Freeform 440">
                <a:extLst>
                  <a:ext uri="{FF2B5EF4-FFF2-40B4-BE49-F238E27FC236}">
                    <a16:creationId xmlns:a16="http://schemas.microsoft.com/office/drawing/2014/main" id="{64FDFD7A-A390-074D-84C9-A0C76B7AA8A8}"/>
                  </a:ext>
                </a:extLst>
              </p:cNvPr>
              <p:cNvSpPr/>
              <p:nvPr/>
            </p:nvSpPr>
            <p:spPr>
              <a:xfrm>
                <a:off x="7435118" y="4941474"/>
                <a:ext cx="10471" cy="22479"/>
              </a:xfrm>
              <a:custGeom>
                <a:avLst/>
                <a:gdLst>
                  <a:gd name="connsiteX0" fmla="*/ 3046 w 10471"/>
                  <a:gd name="connsiteY0" fmla="*/ 6382 h 22479"/>
                  <a:gd name="connsiteX1" fmla="*/ 0 w 10471"/>
                  <a:gd name="connsiteY1" fmla="*/ 6382 h 22479"/>
                  <a:gd name="connsiteX2" fmla="*/ 0 w 10471"/>
                  <a:gd name="connsiteY2" fmla="*/ 4477 h 22479"/>
                  <a:gd name="connsiteX3" fmla="*/ 3046 w 10471"/>
                  <a:gd name="connsiteY3" fmla="*/ 4477 h 22479"/>
                  <a:gd name="connsiteX4" fmla="*/ 3046 w 10471"/>
                  <a:gd name="connsiteY4" fmla="*/ 286 h 22479"/>
                  <a:gd name="connsiteX5" fmla="*/ 5712 w 10471"/>
                  <a:gd name="connsiteY5" fmla="*/ 0 h 22479"/>
                  <a:gd name="connsiteX6" fmla="*/ 5712 w 10471"/>
                  <a:gd name="connsiteY6" fmla="*/ 4477 h 22479"/>
                  <a:gd name="connsiteX7" fmla="*/ 9900 w 10471"/>
                  <a:gd name="connsiteY7" fmla="*/ 4477 h 22479"/>
                  <a:gd name="connsiteX8" fmla="*/ 9900 w 10471"/>
                  <a:gd name="connsiteY8" fmla="*/ 6382 h 22479"/>
                  <a:gd name="connsiteX9" fmla="*/ 5712 w 10471"/>
                  <a:gd name="connsiteY9" fmla="*/ 6382 h 22479"/>
                  <a:gd name="connsiteX10" fmla="*/ 5712 w 10471"/>
                  <a:gd name="connsiteY10" fmla="*/ 15526 h 22479"/>
                  <a:gd name="connsiteX11" fmla="*/ 8663 w 10471"/>
                  <a:gd name="connsiteY11" fmla="*/ 20193 h 22479"/>
                  <a:gd name="connsiteX12" fmla="*/ 10472 w 10471"/>
                  <a:gd name="connsiteY12" fmla="*/ 20003 h 22479"/>
                  <a:gd name="connsiteX13" fmla="*/ 10472 w 10471"/>
                  <a:gd name="connsiteY13" fmla="*/ 22193 h 22479"/>
                  <a:gd name="connsiteX14" fmla="*/ 8282 w 10471"/>
                  <a:gd name="connsiteY14" fmla="*/ 22479 h 22479"/>
                  <a:gd name="connsiteX15" fmla="*/ 3808 w 10471"/>
                  <a:gd name="connsiteY15" fmla="*/ 20383 h 22479"/>
                  <a:gd name="connsiteX16" fmla="*/ 3046 w 10471"/>
                  <a:gd name="connsiteY16" fmla="*/ 15431 h 22479"/>
                  <a:gd name="connsiteX17" fmla="*/ 3046 w 10471"/>
                  <a:gd name="connsiteY17" fmla="*/ 6382 h 2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71" h="22479">
                    <a:moveTo>
                      <a:pt x="3046" y="6382"/>
                    </a:moveTo>
                    <a:lnTo>
                      <a:pt x="0" y="6382"/>
                    </a:lnTo>
                    <a:lnTo>
                      <a:pt x="0" y="4477"/>
                    </a:lnTo>
                    <a:lnTo>
                      <a:pt x="3046" y="4477"/>
                    </a:lnTo>
                    <a:lnTo>
                      <a:pt x="3046" y="286"/>
                    </a:lnTo>
                    <a:lnTo>
                      <a:pt x="5712" y="0"/>
                    </a:lnTo>
                    <a:lnTo>
                      <a:pt x="5712" y="4477"/>
                    </a:lnTo>
                    <a:lnTo>
                      <a:pt x="9900" y="4477"/>
                    </a:lnTo>
                    <a:lnTo>
                      <a:pt x="9900" y="6382"/>
                    </a:lnTo>
                    <a:lnTo>
                      <a:pt x="5712" y="6382"/>
                    </a:lnTo>
                    <a:lnTo>
                      <a:pt x="5712" y="15526"/>
                    </a:lnTo>
                    <a:cubicBezTo>
                      <a:pt x="5712" y="18764"/>
                      <a:pt x="5997" y="20193"/>
                      <a:pt x="8663" y="20193"/>
                    </a:cubicBezTo>
                    <a:cubicBezTo>
                      <a:pt x="9234" y="20193"/>
                      <a:pt x="9805" y="20193"/>
                      <a:pt x="10472" y="20003"/>
                    </a:cubicBezTo>
                    <a:lnTo>
                      <a:pt x="10472" y="22193"/>
                    </a:lnTo>
                    <a:cubicBezTo>
                      <a:pt x="9710" y="22384"/>
                      <a:pt x="9044" y="22479"/>
                      <a:pt x="8282" y="22479"/>
                    </a:cubicBezTo>
                    <a:cubicBezTo>
                      <a:pt x="6188" y="22479"/>
                      <a:pt x="4760" y="21908"/>
                      <a:pt x="3808" y="20383"/>
                    </a:cubicBezTo>
                    <a:cubicBezTo>
                      <a:pt x="3046" y="19336"/>
                      <a:pt x="3046" y="17717"/>
                      <a:pt x="3046" y="15431"/>
                    </a:cubicBezTo>
                    <a:lnTo>
                      <a:pt x="3046" y="6382"/>
                    </a:lnTo>
                    <a:close/>
                  </a:path>
                </a:pathLst>
              </a:custGeom>
              <a:solidFill>
                <a:srgbClr val="231F20"/>
              </a:solidFill>
              <a:ln w="9509" cap="flat">
                <a:noFill/>
                <a:prstDash val="solid"/>
                <a:miter/>
              </a:ln>
            </p:spPr>
            <p:txBody>
              <a:bodyPr rtlCol="0" anchor="ctr"/>
              <a:lstStyle/>
              <a:p>
                <a:endParaRPr lang="en-US"/>
              </a:p>
            </p:txBody>
          </p:sp>
          <p:sp>
            <p:nvSpPr>
              <p:cNvPr id="442" name="Freeform 441">
                <a:extLst>
                  <a:ext uri="{FF2B5EF4-FFF2-40B4-BE49-F238E27FC236}">
                    <a16:creationId xmlns:a16="http://schemas.microsoft.com/office/drawing/2014/main" id="{1DFF3DE9-AFD0-4A44-9318-2D23F3B92F19}"/>
                  </a:ext>
                </a:extLst>
              </p:cNvPr>
              <p:cNvSpPr/>
              <p:nvPr/>
            </p:nvSpPr>
            <p:spPr>
              <a:xfrm>
                <a:off x="7446351" y="4945475"/>
                <a:ext cx="13993" cy="18478"/>
              </a:xfrm>
              <a:custGeom>
                <a:avLst/>
                <a:gdLst>
                  <a:gd name="connsiteX0" fmla="*/ 2190 w 13993"/>
                  <a:gd name="connsiteY0" fmla="*/ 12954 h 18478"/>
                  <a:gd name="connsiteX1" fmla="*/ 7140 w 13993"/>
                  <a:gd name="connsiteY1" fmla="*/ 16288 h 18478"/>
                  <a:gd name="connsiteX2" fmla="*/ 11138 w 13993"/>
                  <a:gd name="connsiteY2" fmla="*/ 13335 h 18478"/>
                  <a:gd name="connsiteX3" fmla="*/ 6093 w 13993"/>
                  <a:gd name="connsiteY3" fmla="*/ 10192 h 18478"/>
                  <a:gd name="connsiteX4" fmla="*/ 476 w 13993"/>
                  <a:gd name="connsiteY4" fmla="*/ 5239 h 18478"/>
                  <a:gd name="connsiteX5" fmla="*/ 6759 w 13993"/>
                  <a:gd name="connsiteY5" fmla="*/ 0 h 18478"/>
                  <a:gd name="connsiteX6" fmla="*/ 13137 w 13993"/>
                  <a:gd name="connsiteY6" fmla="*/ 4477 h 18478"/>
                  <a:gd name="connsiteX7" fmla="*/ 10757 w 13993"/>
                  <a:gd name="connsiteY7" fmla="*/ 4953 h 18478"/>
                  <a:gd name="connsiteX8" fmla="*/ 6759 w 13993"/>
                  <a:gd name="connsiteY8" fmla="*/ 2191 h 18478"/>
                  <a:gd name="connsiteX9" fmla="*/ 3237 w 13993"/>
                  <a:gd name="connsiteY9" fmla="*/ 4953 h 18478"/>
                  <a:gd name="connsiteX10" fmla="*/ 8568 w 13993"/>
                  <a:gd name="connsiteY10" fmla="*/ 8001 h 18478"/>
                  <a:gd name="connsiteX11" fmla="*/ 13994 w 13993"/>
                  <a:gd name="connsiteY11" fmla="*/ 13049 h 18478"/>
                  <a:gd name="connsiteX12" fmla="*/ 7330 w 13993"/>
                  <a:gd name="connsiteY12" fmla="*/ 18478 h 18478"/>
                  <a:gd name="connsiteX13" fmla="*/ 0 w 13993"/>
                  <a:gd name="connsiteY13" fmla="*/ 13430 h 18478"/>
                  <a:gd name="connsiteX14" fmla="*/ 2190 w 13993"/>
                  <a:gd name="connsiteY14" fmla="*/ 12954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993" h="18478">
                    <a:moveTo>
                      <a:pt x="2190" y="12954"/>
                    </a:moveTo>
                    <a:cubicBezTo>
                      <a:pt x="2951" y="15145"/>
                      <a:pt x="4760" y="16288"/>
                      <a:pt x="7140" y="16288"/>
                    </a:cubicBezTo>
                    <a:cubicBezTo>
                      <a:pt x="9615" y="16288"/>
                      <a:pt x="11138" y="15049"/>
                      <a:pt x="11138" y="13335"/>
                    </a:cubicBezTo>
                    <a:cubicBezTo>
                      <a:pt x="11138" y="11144"/>
                      <a:pt x="9329" y="10954"/>
                      <a:pt x="6093" y="10192"/>
                    </a:cubicBezTo>
                    <a:cubicBezTo>
                      <a:pt x="2285" y="9239"/>
                      <a:pt x="476" y="8096"/>
                      <a:pt x="476" y="5239"/>
                    </a:cubicBezTo>
                    <a:cubicBezTo>
                      <a:pt x="476" y="2286"/>
                      <a:pt x="2951" y="0"/>
                      <a:pt x="6759" y="0"/>
                    </a:cubicBezTo>
                    <a:cubicBezTo>
                      <a:pt x="9996" y="0"/>
                      <a:pt x="12280" y="1619"/>
                      <a:pt x="13137" y="4477"/>
                    </a:cubicBezTo>
                    <a:lnTo>
                      <a:pt x="10757" y="4953"/>
                    </a:lnTo>
                    <a:cubicBezTo>
                      <a:pt x="10186" y="3143"/>
                      <a:pt x="8853" y="2191"/>
                      <a:pt x="6759" y="2191"/>
                    </a:cubicBezTo>
                    <a:cubicBezTo>
                      <a:pt x="4570" y="2191"/>
                      <a:pt x="3237" y="3334"/>
                      <a:pt x="3237" y="4953"/>
                    </a:cubicBezTo>
                    <a:cubicBezTo>
                      <a:pt x="3237" y="7144"/>
                      <a:pt x="5236" y="7144"/>
                      <a:pt x="8568" y="8001"/>
                    </a:cubicBezTo>
                    <a:cubicBezTo>
                      <a:pt x="12185" y="8953"/>
                      <a:pt x="13994" y="10287"/>
                      <a:pt x="13994" y="13049"/>
                    </a:cubicBezTo>
                    <a:cubicBezTo>
                      <a:pt x="13994" y="16192"/>
                      <a:pt x="11328" y="18478"/>
                      <a:pt x="7330" y="18478"/>
                    </a:cubicBezTo>
                    <a:cubicBezTo>
                      <a:pt x="3427" y="18478"/>
                      <a:pt x="761" y="16573"/>
                      <a:pt x="0" y="13430"/>
                    </a:cubicBezTo>
                    <a:lnTo>
                      <a:pt x="2190" y="12954"/>
                    </a:lnTo>
                    <a:close/>
                  </a:path>
                </a:pathLst>
              </a:custGeom>
              <a:solidFill>
                <a:srgbClr val="231F20"/>
              </a:solidFill>
              <a:ln w="9509" cap="flat">
                <a:noFill/>
                <a:prstDash val="solid"/>
                <a:miter/>
              </a:ln>
            </p:spPr>
            <p:txBody>
              <a:bodyPr rtlCol="0" anchor="ctr"/>
              <a:lstStyle/>
              <a:p>
                <a:endParaRPr lang="en-US"/>
              </a:p>
            </p:txBody>
          </p:sp>
          <p:sp>
            <p:nvSpPr>
              <p:cNvPr id="443" name="Freeform 442">
                <a:extLst>
                  <a:ext uri="{FF2B5EF4-FFF2-40B4-BE49-F238E27FC236}">
                    <a16:creationId xmlns:a16="http://schemas.microsoft.com/office/drawing/2014/main" id="{E44920D7-96BC-8545-BDC4-7C992BC703AF}"/>
                  </a:ext>
                </a:extLst>
              </p:cNvPr>
              <p:cNvSpPr/>
              <p:nvPr/>
            </p:nvSpPr>
            <p:spPr>
              <a:xfrm>
                <a:off x="7470912" y="4941474"/>
                <a:ext cx="10471" cy="22479"/>
              </a:xfrm>
              <a:custGeom>
                <a:avLst/>
                <a:gdLst>
                  <a:gd name="connsiteX0" fmla="*/ 3046 w 10471"/>
                  <a:gd name="connsiteY0" fmla="*/ 6382 h 22479"/>
                  <a:gd name="connsiteX1" fmla="*/ 0 w 10471"/>
                  <a:gd name="connsiteY1" fmla="*/ 6382 h 22479"/>
                  <a:gd name="connsiteX2" fmla="*/ 0 w 10471"/>
                  <a:gd name="connsiteY2" fmla="*/ 4477 h 22479"/>
                  <a:gd name="connsiteX3" fmla="*/ 3046 w 10471"/>
                  <a:gd name="connsiteY3" fmla="*/ 4477 h 22479"/>
                  <a:gd name="connsiteX4" fmla="*/ 3046 w 10471"/>
                  <a:gd name="connsiteY4" fmla="*/ 286 h 22479"/>
                  <a:gd name="connsiteX5" fmla="*/ 5712 w 10471"/>
                  <a:gd name="connsiteY5" fmla="*/ 0 h 22479"/>
                  <a:gd name="connsiteX6" fmla="*/ 5712 w 10471"/>
                  <a:gd name="connsiteY6" fmla="*/ 4477 h 22479"/>
                  <a:gd name="connsiteX7" fmla="*/ 9901 w 10471"/>
                  <a:gd name="connsiteY7" fmla="*/ 4477 h 22479"/>
                  <a:gd name="connsiteX8" fmla="*/ 9901 w 10471"/>
                  <a:gd name="connsiteY8" fmla="*/ 6382 h 22479"/>
                  <a:gd name="connsiteX9" fmla="*/ 5712 w 10471"/>
                  <a:gd name="connsiteY9" fmla="*/ 6382 h 22479"/>
                  <a:gd name="connsiteX10" fmla="*/ 5712 w 10471"/>
                  <a:gd name="connsiteY10" fmla="*/ 15526 h 22479"/>
                  <a:gd name="connsiteX11" fmla="*/ 8663 w 10471"/>
                  <a:gd name="connsiteY11" fmla="*/ 20193 h 22479"/>
                  <a:gd name="connsiteX12" fmla="*/ 10472 w 10471"/>
                  <a:gd name="connsiteY12" fmla="*/ 20003 h 22479"/>
                  <a:gd name="connsiteX13" fmla="*/ 10472 w 10471"/>
                  <a:gd name="connsiteY13" fmla="*/ 22193 h 22479"/>
                  <a:gd name="connsiteX14" fmla="*/ 8282 w 10471"/>
                  <a:gd name="connsiteY14" fmla="*/ 22479 h 22479"/>
                  <a:gd name="connsiteX15" fmla="*/ 3808 w 10471"/>
                  <a:gd name="connsiteY15" fmla="*/ 20383 h 22479"/>
                  <a:gd name="connsiteX16" fmla="*/ 3046 w 10471"/>
                  <a:gd name="connsiteY16" fmla="*/ 15431 h 22479"/>
                  <a:gd name="connsiteX17" fmla="*/ 3046 w 10471"/>
                  <a:gd name="connsiteY17" fmla="*/ 6382 h 2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71" h="22479">
                    <a:moveTo>
                      <a:pt x="3046" y="6382"/>
                    </a:moveTo>
                    <a:lnTo>
                      <a:pt x="0" y="6382"/>
                    </a:lnTo>
                    <a:lnTo>
                      <a:pt x="0" y="4477"/>
                    </a:lnTo>
                    <a:lnTo>
                      <a:pt x="3046" y="4477"/>
                    </a:lnTo>
                    <a:lnTo>
                      <a:pt x="3046" y="286"/>
                    </a:lnTo>
                    <a:lnTo>
                      <a:pt x="5712" y="0"/>
                    </a:lnTo>
                    <a:lnTo>
                      <a:pt x="5712" y="4477"/>
                    </a:lnTo>
                    <a:lnTo>
                      <a:pt x="9901" y="4477"/>
                    </a:lnTo>
                    <a:lnTo>
                      <a:pt x="9901" y="6382"/>
                    </a:lnTo>
                    <a:lnTo>
                      <a:pt x="5712" y="6382"/>
                    </a:lnTo>
                    <a:lnTo>
                      <a:pt x="5712" y="15526"/>
                    </a:lnTo>
                    <a:cubicBezTo>
                      <a:pt x="5712" y="18764"/>
                      <a:pt x="5997" y="20193"/>
                      <a:pt x="8663" y="20193"/>
                    </a:cubicBezTo>
                    <a:cubicBezTo>
                      <a:pt x="9234" y="20193"/>
                      <a:pt x="9805" y="20193"/>
                      <a:pt x="10472" y="20003"/>
                    </a:cubicBezTo>
                    <a:lnTo>
                      <a:pt x="10472" y="22193"/>
                    </a:lnTo>
                    <a:cubicBezTo>
                      <a:pt x="9710" y="22384"/>
                      <a:pt x="9044" y="22479"/>
                      <a:pt x="8282" y="22479"/>
                    </a:cubicBezTo>
                    <a:cubicBezTo>
                      <a:pt x="6188" y="22479"/>
                      <a:pt x="4760" y="21908"/>
                      <a:pt x="3808" y="20383"/>
                    </a:cubicBezTo>
                    <a:cubicBezTo>
                      <a:pt x="3046" y="19336"/>
                      <a:pt x="3046" y="17717"/>
                      <a:pt x="3046" y="15431"/>
                    </a:cubicBezTo>
                    <a:lnTo>
                      <a:pt x="3046" y="6382"/>
                    </a:lnTo>
                    <a:close/>
                  </a:path>
                </a:pathLst>
              </a:custGeom>
              <a:solidFill>
                <a:srgbClr val="231F20"/>
              </a:solidFill>
              <a:ln w="9509" cap="flat">
                <a:noFill/>
                <a:prstDash val="solid"/>
                <a:miter/>
              </a:ln>
            </p:spPr>
            <p:txBody>
              <a:bodyPr rtlCol="0" anchor="ctr"/>
              <a:lstStyle/>
              <a:p>
                <a:endParaRPr lang="en-US"/>
              </a:p>
            </p:txBody>
          </p:sp>
          <p:sp>
            <p:nvSpPr>
              <p:cNvPr id="444" name="Freeform 443">
                <a:extLst>
                  <a:ext uri="{FF2B5EF4-FFF2-40B4-BE49-F238E27FC236}">
                    <a16:creationId xmlns:a16="http://schemas.microsoft.com/office/drawing/2014/main" id="{05942B21-65BC-4F44-8379-9E0A8625F412}"/>
                  </a:ext>
                </a:extLst>
              </p:cNvPr>
              <p:cNvSpPr/>
              <p:nvPr/>
            </p:nvSpPr>
            <p:spPr>
              <a:xfrm>
                <a:off x="7483668" y="4939760"/>
                <a:ext cx="13803" cy="23812"/>
              </a:xfrm>
              <a:custGeom>
                <a:avLst/>
                <a:gdLst>
                  <a:gd name="connsiteX0" fmla="*/ 0 w 13803"/>
                  <a:gd name="connsiteY0" fmla="*/ 0 h 23812"/>
                  <a:gd name="connsiteX1" fmla="*/ 2570 w 13803"/>
                  <a:gd name="connsiteY1" fmla="*/ 0 h 23812"/>
                  <a:gd name="connsiteX2" fmla="*/ 2570 w 13803"/>
                  <a:gd name="connsiteY2" fmla="*/ 9239 h 23812"/>
                  <a:gd name="connsiteX3" fmla="*/ 8091 w 13803"/>
                  <a:gd name="connsiteY3" fmla="*/ 5620 h 23812"/>
                  <a:gd name="connsiteX4" fmla="*/ 13803 w 13803"/>
                  <a:gd name="connsiteY4" fmla="*/ 12573 h 23812"/>
                  <a:gd name="connsiteX5" fmla="*/ 13803 w 13803"/>
                  <a:gd name="connsiteY5" fmla="*/ 23717 h 23812"/>
                  <a:gd name="connsiteX6" fmla="*/ 11233 w 13803"/>
                  <a:gd name="connsiteY6" fmla="*/ 23717 h 23812"/>
                  <a:gd name="connsiteX7" fmla="*/ 11233 w 13803"/>
                  <a:gd name="connsiteY7" fmla="*/ 12383 h 23812"/>
                  <a:gd name="connsiteX8" fmla="*/ 7616 w 13803"/>
                  <a:gd name="connsiteY8" fmla="*/ 7906 h 23812"/>
                  <a:gd name="connsiteX9" fmla="*/ 2570 w 13803"/>
                  <a:gd name="connsiteY9" fmla="*/ 14097 h 23812"/>
                  <a:gd name="connsiteX10" fmla="*/ 2570 w 13803"/>
                  <a:gd name="connsiteY10" fmla="*/ 23813 h 23812"/>
                  <a:gd name="connsiteX11" fmla="*/ 0 w 13803"/>
                  <a:gd name="connsiteY11" fmla="*/ 23813 h 23812"/>
                  <a:gd name="connsiteX12" fmla="*/ 0 w 13803"/>
                  <a:gd name="connsiteY12" fmla="*/ 0 h 2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23812">
                    <a:moveTo>
                      <a:pt x="0" y="0"/>
                    </a:moveTo>
                    <a:lnTo>
                      <a:pt x="2570" y="0"/>
                    </a:lnTo>
                    <a:lnTo>
                      <a:pt x="2570" y="9239"/>
                    </a:lnTo>
                    <a:cubicBezTo>
                      <a:pt x="3808" y="6858"/>
                      <a:pt x="5617" y="5620"/>
                      <a:pt x="8091" y="5620"/>
                    </a:cubicBezTo>
                    <a:cubicBezTo>
                      <a:pt x="11804" y="5620"/>
                      <a:pt x="13803" y="8001"/>
                      <a:pt x="13803" y="12573"/>
                    </a:cubicBezTo>
                    <a:lnTo>
                      <a:pt x="13803" y="23717"/>
                    </a:lnTo>
                    <a:lnTo>
                      <a:pt x="11233" y="23717"/>
                    </a:lnTo>
                    <a:lnTo>
                      <a:pt x="11233" y="12383"/>
                    </a:lnTo>
                    <a:cubicBezTo>
                      <a:pt x="11233" y="9525"/>
                      <a:pt x="9900" y="7906"/>
                      <a:pt x="7616" y="7906"/>
                    </a:cubicBezTo>
                    <a:cubicBezTo>
                      <a:pt x="4855" y="7906"/>
                      <a:pt x="2570" y="10382"/>
                      <a:pt x="2570" y="14097"/>
                    </a:cubicBezTo>
                    <a:lnTo>
                      <a:pt x="2570" y="23813"/>
                    </a:lnTo>
                    <a:lnTo>
                      <a:pt x="0" y="23813"/>
                    </a:lnTo>
                    <a:lnTo>
                      <a:pt x="0" y="0"/>
                    </a:lnTo>
                    <a:close/>
                  </a:path>
                </a:pathLst>
              </a:custGeom>
              <a:solidFill>
                <a:srgbClr val="231F20"/>
              </a:solidFill>
              <a:ln w="9509" cap="flat">
                <a:noFill/>
                <a:prstDash val="solid"/>
                <a:miter/>
              </a:ln>
            </p:spPr>
            <p:txBody>
              <a:bodyPr rtlCol="0" anchor="ctr"/>
              <a:lstStyle/>
              <a:p>
                <a:endParaRPr lang="en-US"/>
              </a:p>
            </p:txBody>
          </p:sp>
          <p:sp>
            <p:nvSpPr>
              <p:cNvPr id="445" name="Freeform 444">
                <a:extLst>
                  <a:ext uri="{FF2B5EF4-FFF2-40B4-BE49-F238E27FC236}">
                    <a16:creationId xmlns:a16="http://schemas.microsoft.com/office/drawing/2014/main" id="{C41053EE-A263-FA41-8DD9-CDDDF0206326}"/>
                  </a:ext>
                </a:extLst>
              </p:cNvPr>
              <p:cNvSpPr/>
              <p:nvPr/>
            </p:nvSpPr>
            <p:spPr>
              <a:xfrm>
                <a:off x="7500708" y="4945475"/>
                <a:ext cx="15612" cy="18478"/>
              </a:xfrm>
              <a:custGeom>
                <a:avLst/>
                <a:gdLst>
                  <a:gd name="connsiteX0" fmla="*/ 7901 w 15612"/>
                  <a:gd name="connsiteY0" fmla="*/ 18478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2 w 15612"/>
                  <a:gd name="connsiteY8" fmla="*/ 12859 h 18478"/>
                  <a:gd name="connsiteX9" fmla="*/ 15327 w 15612"/>
                  <a:gd name="connsiteY9" fmla="*/ 13335 h 18478"/>
                  <a:gd name="connsiteX10" fmla="*/ 7901 w 15612"/>
                  <a:gd name="connsiteY10" fmla="*/ 18478 h 18478"/>
                  <a:gd name="connsiteX11" fmla="*/ 12852 w 15612"/>
                  <a:gd name="connsiteY11" fmla="*/ 7525 h 18478"/>
                  <a:gd name="connsiteX12" fmla="*/ 8092 w 15612"/>
                  <a:gd name="connsiteY12" fmla="*/ 2191 h 18478"/>
                  <a:gd name="connsiteX13" fmla="*/ 2951 w 15612"/>
                  <a:gd name="connsiteY13" fmla="*/ 7525 h 18478"/>
                  <a:gd name="connsiteX14" fmla="*/ 12852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8"/>
                    </a:moveTo>
                    <a:cubicBezTo>
                      <a:pt x="3142" y="18478"/>
                      <a:pt x="0" y="14954"/>
                      <a:pt x="0" y="9239"/>
                    </a:cubicBezTo>
                    <a:cubicBezTo>
                      <a:pt x="0" y="3619"/>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49"/>
                      <a:pt x="12852" y="12859"/>
                    </a:cubicBezTo>
                    <a:lnTo>
                      <a:pt x="15327" y="13335"/>
                    </a:lnTo>
                    <a:cubicBezTo>
                      <a:pt x="14184" y="16669"/>
                      <a:pt x="11614" y="18478"/>
                      <a:pt x="7901" y="18478"/>
                    </a:cubicBezTo>
                    <a:close/>
                    <a:moveTo>
                      <a:pt x="12852" y="7525"/>
                    </a:moveTo>
                    <a:cubicBezTo>
                      <a:pt x="12756" y="4096"/>
                      <a:pt x="10948" y="2191"/>
                      <a:pt x="8092" y="2191"/>
                    </a:cubicBezTo>
                    <a:cubicBezTo>
                      <a:pt x="5236" y="2191"/>
                      <a:pt x="3427" y="4096"/>
                      <a:pt x="2951" y="7525"/>
                    </a:cubicBezTo>
                    <a:lnTo>
                      <a:pt x="12852" y="7525"/>
                    </a:lnTo>
                    <a:close/>
                  </a:path>
                </a:pathLst>
              </a:custGeom>
              <a:solidFill>
                <a:srgbClr val="231F20"/>
              </a:solidFill>
              <a:ln w="9509" cap="flat">
                <a:noFill/>
                <a:prstDash val="solid"/>
                <a:miter/>
              </a:ln>
            </p:spPr>
            <p:txBody>
              <a:bodyPr rtlCol="0" anchor="ctr"/>
              <a:lstStyle/>
              <a:p>
                <a:endParaRPr lang="en-US"/>
              </a:p>
            </p:txBody>
          </p:sp>
          <p:sp>
            <p:nvSpPr>
              <p:cNvPr id="446" name="Freeform 445">
                <a:extLst>
                  <a:ext uri="{FF2B5EF4-FFF2-40B4-BE49-F238E27FC236}">
                    <a16:creationId xmlns:a16="http://schemas.microsoft.com/office/drawing/2014/main" id="{D415C64D-2354-0743-AE8A-D153851C8EE6}"/>
                  </a:ext>
                </a:extLst>
              </p:cNvPr>
              <p:cNvSpPr/>
              <p:nvPr/>
            </p:nvSpPr>
            <p:spPr>
              <a:xfrm>
                <a:off x="7527078" y="4945856"/>
                <a:ext cx="14850" cy="17525"/>
              </a:xfrm>
              <a:custGeom>
                <a:avLst/>
                <a:gdLst>
                  <a:gd name="connsiteX0" fmla="*/ 0 w 14850"/>
                  <a:gd name="connsiteY0" fmla="*/ 0 h 17525"/>
                  <a:gd name="connsiteX1" fmla="*/ 2570 w 14850"/>
                  <a:gd name="connsiteY1" fmla="*/ 0 h 17525"/>
                  <a:gd name="connsiteX2" fmla="*/ 7520 w 14850"/>
                  <a:gd name="connsiteY2" fmla="*/ 14954 h 17525"/>
                  <a:gd name="connsiteX3" fmla="*/ 12471 w 14850"/>
                  <a:gd name="connsiteY3" fmla="*/ 0 h 17525"/>
                  <a:gd name="connsiteX4" fmla="*/ 14851 w 14850"/>
                  <a:gd name="connsiteY4" fmla="*/ 0 h 17525"/>
                  <a:gd name="connsiteX5" fmla="*/ 8663 w 14850"/>
                  <a:gd name="connsiteY5" fmla="*/ 17526 h 17525"/>
                  <a:gd name="connsiteX6" fmla="*/ 5807 w 14850"/>
                  <a:gd name="connsiteY6" fmla="*/ 17526 h 17525"/>
                  <a:gd name="connsiteX7" fmla="*/ 0 w 14850"/>
                  <a:gd name="connsiteY7" fmla="*/ 0 h 1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850" h="17525">
                    <a:moveTo>
                      <a:pt x="0" y="0"/>
                    </a:moveTo>
                    <a:lnTo>
                      <a:pt x="2570" y="0"/>
                    </a:lnTo>
                    <a:lnTo>
                      <a:pt x="7520" y="14954"/>
                    </a:lnTo>
                    <a:lnTo>
                      <a:pt x="12471" y="0"/>
                    </a:lnTo>
                    <a:lnTo>
                      <a:pt x="14851" y="0"/>
                    </a:lnTo>
                    <a:lnTo>
                      <a:pt x="8663" y="17526"/>
                    </a:lnTo>
                    <a:lnTo>
                      <a:pt x="5807" y="17526"/>
                    </a:lnTo>
                    <a:lnTo>
                      <a:pt x="0" y="0"/>
                    </a:lnTo>
                    <a:close/>
                  </a:path>
                </a:pathLst>
              </a:custGeom>
              <a:solidFill>
                <a:srgbClr val="231F20"/>
              </a:solidFill>
              <a:ln w="9509" cap="flat">
                <a:noFill/>
                <a:prstDash val="solid"/>
                <a:miter/>
              </a:ln>
            </p:spPr>
            <p:txBody>
              <a:bodyPr rtlCol="0" anchor="ctr"/>
              <a:lstStyle/>
              <a:p>
                <a:endParaRPr lang="en-US"/>
              </a:p>
            </p:txBody>
          </p:sp>
          <p:sp>
            <p:nvSpPr>
              <p:cNvPr id="447" name="Freeform 446">
                <a:extLst>
                  <a:ext uri="{FF2B5EF4-FFF2-40B4-BE49-F238E27FC236}">
                    <a16:creationId xmlns:a16="http://schemas.microsoft.com/office/drawing/2014/main" id="{C094F244-116B-FD40-BDA4-7F2867AFEBEA}"/>
                  </a:ext>
                </a:extLst>
              </p:cNvPr>
              <p:cNvSpPr/>
              <p:nvPr/>
            </p:nvSpPr>
            <p:spPr>
              <a:xfrm>
                <a:off x="7544118" y="4939760"/>
                <a:ext cx="2570" cy="23621"/>
              </a:xfrm>
              <a:custGeom>
                <a:avLst/>
                <a:gdLst>
                  <a:gd name="connsiteX0" fmla="*/ 0 w 2570"/>
                  <a:gd name="connsiteY0" fmla="*/ 0 h 23621"/>
                  <a:gd name="connsiteX1" fmla="*/ 2570 w 2570"/>
                  <a:gd name="connsiteY1" fmla="*/ 0 h 23621"/>
                  <a:gd name="connsiteX2" fmla="*/ 2570 w 2570"/>
                  <a:gd name="connsiteY2" fmla="*/ 2572 h 23621"/>
                  <a:gd name="connsiteX3" fmla="*/ 0 w 2570"/>
                  <a:gd name="connsiteY3" fmla="*/ 2572 h 23621"/>
                  <a:gd name="connsiteX4" fmla="*/ 0 w 2570"/>
                  <a:gd name="connsiteY4" fmla="*/ 0 h 23621"/>
                  <a:gd name="connsiteX5" fmla="*/ 0 w 2570"/>
                  <a:gd name="connsiteY5" fmla="*/ 6096 h 23621"/>
                  <a:gd name="connsiteX6" fmla="*/ 2570 w 2570"/>
                  <a:gd name="connsiteY6" fmla="*/ 6096 h 23621"/>
                  <a:gd name="connsiteX7" fmla="*/ 2570 w 2570"/>
                  <a:gd name="connsiteY7" fmla="*/ 23622 h 23621"/>
                  <a:gd name="connsiteX8" fmla="*/ 0 w 2570"/>
                  <a:gd name="connsiteY8" fmla="*/ 23622 h 23621"/>
                  <a:gd name="connsiteX9" fmla="*/ 0 w 2570"/>
                  <a:gd name="connsiteY9" fmla="*/ 6096 h 23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0" h="23621">
                    <a:moveTo>
                      <a:pt x="0" y="0"/>
                    </a:moveTo>
                    <a:lnTo>
                      <a:pt x="2570" y="0"/>
                    </a:lnTo>
                    <a:lnTo>
                      <a:pt x="2570" y="2572"/>
                    </a:lnTo>
                    <a:lnTo>
                      <a:pt x="0" y="2572"/>
                    </a:lnTo>
                    <a:lnTo>
                      <a:pt x="0" y="0"/>
                    </a:lnTo>
                    <a:close/>
                    <a:moveTo>
                      <a:pt x="0" y="6096"/>
                    </a:moveTo>
                    <a:lnTo>
                      <a:pt x="2570" y="6096"/>
                    </a:lnTo>
                    <a:lnTo>
                      <a:pt x="2570" y="23622"/>
                    </a:lnTo>
                    <a:lnTo>
                      <a:pt x="0" y="23622"/>
                    </a:lnTo>
                    <a:lnTo>
                      <a:pt x="0" y="6096"/>
                    </a:lnTo>
                    <a:close/>
                  </a:path>
                </a:pathLst>
              </a:custGeom>
              <a:solidFill>
                <a:srgbClr val="231F20"/>
              </a:solidFill>
              <a:ln w="9509" cap="flat">
                <a:noFill/>
                <a:prstDash val="solid"/>
                <a:miter/>
              </a:ln>
            </p:spPr>
            <p:txBody>
              <a:bodyPr rtlCol="0" anchor="ctr"/>
              <a:lstStyle/>
              <a:p>
                <a:endParaRPr lang="en-US"/>
              </a:p>
            </p:txBody>
          </p:sp>
          <p:sp>
            <p:nvSpPr>
              <p:cNvPr id="448" name="Freeform 447">
                <a:extLst>
                  <a:ext uri="{FF2B5EF4-FFF2-40B4-BE49-F238E27FC236}">
                    <a16:creationId xmlns:a16="http://schemas.microsoft.com/office/drawing/2014/main" id="{9F31D0DC-7544-5A44-9A49-B434E221800D}"/>
                  </a:ext>
                </a:extLst>
              </p:cNvPr>
              <p:cNvSpPr/>
              <p:nvPr/>
            </p:nvSpPr>
            <p:spPr>
              <a:xfrm>
                <a:off x="7550211" y="4945475"/>
                <a:ext cx="15612" cy="18478"/>
              </a:xfrm>
              <a:custGeom>
                <a:avLst/>
                <a:gdLst>
                  <a:gd name="connsiteX0" fmla="*/ 7901 w 15612"/>
                  <a:gd name="connsiteY0" fmla="*/ 18478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2 w 15612"/>
                  <a:gd name="connsiteY8" fmla="*/ 12859 h 18478"/>
                  <a:gd name="connsiteX9" fmla="*/ 15327 w 15612"/>
                  <a:gd name="connsiteY9" fmla="*/ 13335 h 18478"/>
                  <a:gd name="connsiteX10" fmla="*/ 7901 w 15612"/>
                  <a:gd name="connsiteY10" fmla="*/ 18478 h 18478"/>
                  <a:gd name="connsiteX11" fmla="*/ 12852 w 15612"/>
                  <a:gd name="connsiteY11" fmla="*/ 7525 h 18478"/>
                  <a:gd name="connsiteX12" fmla="*/ 8092 w 15612"/>
                  <a:gd name="connsiteY12" fmla="*/ 2191 h 18478"/>
                  <a:gd name="connsiteX13" fmla="*/ 2951 w 15612"/>
                  <a:gd name="connsiteY13" fmla="*/ 7525 h 18478"/>
                  <a:gd name="connsiteX14" fmla="*/ 12852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8"/>
                    </a:moveTo>
                    <a:cubicBezTo>
                      <a:pt x="3141" y="18478"/>
                      <a:pt x="0" y="14954"/>
                      <a:pt x="0" y="9239"/>
                    </a:cubicBezTo>
                    <a:cubicBezTo>
                      <a:pt x="0" y="3619"/>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49"/>
                      <a:pt x="12852" y="12859"/>
                    </a:cubicBezTo>
                    <a:lnTo>
                      <a:pt x="15327" y="13335"/>
                    </a:lnTo>
                    <a:cubicBezTo>
                      <a:pt x="14184" y="16669"/>
                      <a:pt x="11519" y="18478"/>
                      <a:pt x="7901" y="18478"/>
                    </a:cubicBezTo>
                    <a:close/>
                    <a:moveTo>
                      <a:pt x="12852" y="7525"/>
                    </a:moveTo>
                    <a:cubicBezTo>
                      <a:pt x="12756" y="4096"/>
                      <a:pt x="10948" y="2191"/>
                      <a:pt x="8092" y="2191"/>
                    </a:cubicBezTo>
                    <a:cubicBezTo>
                      <a:pt x="5236" y="2191"/>
                      <a:pt x="3427" y="4096"/>
                      <a:pt x="2951" y="7525"/>
                    </a:cubicBezTo>
                    <a:lnTo>
                      <a:pt x="12852" y="7525"/>
                    </a:lnTo>
                    <a:close/>
                  </a:path>
                </a:pathLst>
              </a:custGeom>
              <a:solidFill>
                <a:srgbClr val="231F20"/>
              </a:solidFill>
              <a:ln w="9509" cap="flat">
                <a:noFill/>
                <a:prstDash val="solid"/>
                <a:miter/>
              </a:ln>
            </p:spPr>
            <p:txBody>
              <a:bodyPr rtlCol="0" anchor="ctr"/>
              <a:lstStyle/>
              <a:p>
                <a:endParaRPr lang="en-US"/>
              </a:p>
            </p:txBody>
          </p:sp>
          <p:sp>
            <p:nvSpPr>
              <p:cNvPr id="449" name="Freeform 448">
                <a:extLst>
                  <a:ext uri="{FF2B5EF4-FFF2-40B4-BE49-F238E27FC236}">
                    <a16:creationId xmlns:a16="http://schemas.microsoft.com/office/drawing/2014/main" id="{CFF80C47-C962-8C4C-B073-3AE607BBA23D}"/>
                  </a:ext>
                </a:extLst>
              </p:cNvPr>
              <p:cNvSpPr/>
              <p:nvPr/>
            </p:nvSpPr>
            <p:spPr>
              <a:xfrm>
                <a:off x="7567156" y="4945856"/>
                <a:ext cx="22371" cy="17525"/>
              </a:xfrm>
              <a:custGeom>
                <a:avLst/>
                <a:gdLst>
                  <a:gd name="connsiteX0" fmla="*/ 0 w 22371"/>
                  <a:gd name="connsiteY0" fmla="*/ 0 h 17525"/>
                  <a:gd name="connsiteX1" fmla="*/ 2570 w 22371"/>
                  <a:gd name="connsiteY1" fmla="*/ 0 h 17525"/>
                  <a:gd name="connsiteX2" fmla="*/ 6473 w 22371"/>
                  <a:gd name="connsiteY2" fmla="*/ 14097 h 17525"/>
                  <a:gd name="connsiteX3" fmla="*/ 10091 w 22371"/>
                  <a:gd name="connsiteY3" fmla="*/ 0 h 17525"/>
                  <a:gd name="connsiteX4" fmla="*/ 12090 w 22371"/>
                  <a:gd name="connsiteY4" fmla="*/ 0 h 17525"/>
                  <a:gd name="connsiteX5" fmla="*/ 15993 w 22371"/>
                  <a:gd name="connsiteY5" fmla="*/ 14097 h 17525"/>
                  <a:gd name="connsiteX6" fmla="*/ 20086 w 22371"/>
                  <a:gd name="connsiteY6" fmla="*/ 0 h 17525"/>
                  <a:gd name="connsiteX7" fmla="*/ 22371 w 22371"/>
                  <a:gd name="connsiteY7" fmla="*/ 0 h 17525"/>
                  <a:gd name="connsiteX8" fmla="*/ 17040 w 22371"/>
                  <a:gd name="connsiteY8" fmla="*/ 17526 h 17525"/>
                  <a:gd name="connsiteX9" fmla="*/ 14755 w 22371"/>
                  <a:gd name="connsiteY9" fmla="*/ 17526 h 17525"/>
                  <a:gd name="connsiteX10" fmla="*/ 10948 w 22371"/>
                  <a:gd name="connsiteY10" fmla="*/ 3620 h 17525"/>
                  <a:gd name="connsiteX11" fmla="*/ 7425 w 22371"/>
                  <a:gd name="connsiteY11" fmla="*/ 17526 h 17525"/>
                  <a:gd name="connsiteX12" fmla="*/ 5045 w 22371"/>
                  <a:gd name="connsiteY12" fmla="*/ 17526 h 17525"/>
                  <a:gd name="connsiteX13" fmla="*/ 0 w 22371"/>
                  <a:gd name="connsiteY13" fmla="*/ 0 h 1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371" h="17525">
                    <a:moveTo>
                      <a:pt x="0" y="0"/>
                    </a:moveTo>
                    <a:lnTo>
                      <a:pt x="2570" y="0"/>
                    </a:lnTo>
                    <a:lnTo>
                      <a:pt x="6473" y="14097"/>
                    </a:lnTo>
                    <a:lnTo>
                      <a:pt x="10091" y="0"/>
                    </a:lnTo>
                    <a:lnTo>
                      <a:pt x="12090" y="0"/>
                    </a:lnTo>
                    <a:lnTo>
                      <a:pt x="15993" y="14097"/>
                    </a:lnTo>
                    <a:lnTo>
                      <a:pt x="20086" y="0"/>
                    </a:lnTo>
                    <a:lnTo>
                      <a:pt x="22371" y="0"/>
                    </a:lnTo>
                    <a:lnTo>
                      <a:pt x="17040" y="17526"/>
                    </a:lnTo>
                    <a:lnTo>
                      <a:pt x="14755" y="17526"/>
                    </a:lnTo>
                    <a:lnTo>
                      <a:pt x="10948" y="3620"/>
                    </a:lnTo>
                    <a:lnTo>
                      <a:pt x="7425" y="17526"/>
                    </a:lnTo>
                    <a:lnTo>
                      <a:pt x="5045" y="17526"/>
                    </a:lnTo>
                    <a:lnTo>
                      <a:pt x="0" y="0"/>
                    </a:lnTo>
                    <a:close/>
                  </a:path>
                </a:pathLst>
              </a:custGeom>
              <a:solidFill>
                <a:srgbClr val="231F20"/>
              </a:solidFill>
              <a:ln w="9509" cap="flat">
                <a:noFill/>
                <a:prstDash val="solid"/>
                <a:miter/>
              </a:ln>
            </p:spPr>
            <p:txBody>
              <a:bodyPr rtlCol="0" anchor="ctr"/>
              <a:lstStyle/>
              <a:p>
                <a:endParaRPr lang="en-US"/>
              </a:p>
            </p:txBody>
          </p:sp>
          <p:sp>
            <p:nvSpPr>
              <p:cNvPr id="450" name="Freeform 449">
                <a:extLst>
                  <a:ext uri="{FF2B5EF4-FFF2-40B4-BE49-F238E27FC236}">
                    <a16:creationId xmlns:a16="http://schemas.microsoft.com/office/drawing/2014/main" id="{AE185018-EFFF-6740-91ED-6D412D742B5E}"/>
                  </a:ext>
                </a:extLst>
              </p:cNvPr>
              <p:cNvSpPr/>
              <p:nvPr/>
            </p:nvSpPr>
            <p:spPr>
              <a:xfrm>
                <a:off x="7590193" y="4945475"/>
                <a:ext cx="13993" cy="18478"/>
              </a:xfrm>
              <a:custGeom>
                <a:avLst/>
                <a:gdLst>
                  <a:gd name="connsiteX0" fmla="*/ 2190 w 13993"/>
                  <a:gd name="connsiteY0" fmla="*/ 12954 h 18478"/>
                  <a:gd name="connsiteX1" fmla="*/ 7140 w 13993"/>
                  <a:gd name="connsiteY1" fmla="*/ 16288 h 18478"/>
                  <a:gd name="connsiteX2" fmla="*/ 11138 w 13993"/>
                  <a:gd name="connsiteY2" fmla="*/ 13335 h 18478"/>
                  <a:gd name="connsiteX3" fmla="*/ 6093 w 13993"/>
                  <a:gd name="connsiteY3" fmla="*/ 10192 h 18478"/>
                  <a:gd name="connsiteX4" fmla="*/ 476 w 13993"/>
                  <a:gd name="connsiteY4" fmla="*/ 5239 h 18478"/>
                  <a:gd name="connsiteX5" fmla="*/ 6759 w 13993"/>
                  <a:gd name="connsiteY5" fmla="*/ 0 h 18478"/>
                  <a:gd name="connsiteX6" fmla="*/ 13137 w 13993"/>
                  <a:gd name="connsiteY6" fmla="*/ 4477 h 18478"/>
                  <a:gd name="connsiteX7" fmla="*/ 10757 w 13993"/>
                  <a:gd name="connsiteY7" fmla="*/ 4953 h 18478"/>
                  <a:gd name="connsiteX8" fmla="*/ 6759 w 13993"/>
                  <a:gd name="connsiteY8" fmla="*/ 2191 h 18478"/>
                  <a:gd name="connsiteX9" fmla="*/ 3237 w 13993"/>
                  <a:gd name="connsiteY9" fmla="*/ 4953 h 18478"/>
                  <a:gd name="connsiteX10" fmla="*/ 8568 w 13993"/>
                  <a:gd name="connsiteY10" fmla="*/ 8001 h 18478"/>
                  <a:gd name="connsiteX11" fmla="*/ 13994 w 13993"/>
                  <a:gd name="connsiteY11" fmla="*/ 13049 h 18478"/>
                  <a:gd name="connsiteX12" fmla="*/ 7330 w 13993"/>
                  <a:gd name="connsiteY12" fmla="*/ 18478 h 18478"/>
                  <a:gd name="connsiteX13" fmla="*/ 0 w 13993"/>
                  <a:gd name="connsiteY13" fmla="*/ 13430 h 18478"/>
                  <a:gd name="connsiteX14" fmla="*/ 2190 w 13993"/>
                  <a:gd name="connsiteY14" fmla="*/ 12954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993" h="18478">
                    <a:moveTo>
                      <a:pt x="2190" y="12954"/>
                    </a:moveTo>
                    <a:cubicBezTo>
                      <a:pt x="2951" y="15145"/>
                      <a:pt x="4760" y="16288"/>
                      <a:pt x="7140" y="16288"/>
                    </a:cubicBezTo>
                    <a:cubicBezTo>
                      <a:pt x="9615" y="16288"/>
                      <a:pt x="11138" y="15049"/>
                      <a:pt x="11138" y="13335"/>
                    </a:cubicBezTo>
                    <a:cubicBezTo>
                      <a:pt x="11138" y="11144"/>
                      <a:pt x="9329" y="10954"/>
                      <a:pt x="6093" y="10192"/>
                    </a:cubicBezTo>
                    <a:cubicBezTo>
                      <a:pt x="2285" y="9239"/>
                      <a:pt x="476" y="8096"/>
                      <a:pt x="476" y="5239"/>
                    </a:cubicBezTo>
                    <a:cubicBezTo>
                      <a:pt x="476" y="2286"/>
                      <a:pt x="2951" y="0"/>
                      <a:pt x="6759" y="0"/>
                    </a:cubicBezTo>
                    <a:cubicBezTo>
                      <a:pt x="9996" y="0"/>
                      <a:pt x="12280" y="1619"/>
                      <a:pt x="13137" y="4477"/>
                    </a:cubicBezTo>
                    <a:lnTo>
                      <a:pt x="10757" y="4953"/>
                    </a:lnTo>
                    <a:cubicBezTo>
                      <a:pt x="10186" y="3143"/>
                      <a:pt x="8854" y="2191"/>
                      <a:pt x="6759" y="2191"/>
                    </a:cubicBezTo>
                    <a:cubicBezTo>
                      <a:pt x="4570" y="2191"/>
                      <a:pt x="3237" y="3334"/>
                      <a:pt x="3237" y="4953"/>
                    </a:cubicBezTo>
                    <a:cubicBezTo>
                      <a:pt x="3237" y="7144"/>
                      <a:pt x="5236" y="7144"/>
                      <a:pt x="8568" y="8001"/>
                    </a:cubicBezTo>
                    <a:cubicBezTo>
                      <a:pt x="12185" y="8953"/>
                      <a:pt x="13994" y="10287"/>
                      <a:pt x="13994" y="13049"/>
                    </a:cubicBezTo>
                    <a:cubicBezTo>
                      <a:pt x="13994" y="16192"/>
                      <a:pt x="11328" y="18478"/>
                      <a:pt x="7330" y="18478"/>
                    </a:cubicBezTo>
                    <a:cubicBezTo>
                      <a:pt x="3427" y="18478"/>
                      <a:pt x="762" y="16573"/>
                      <a:pt x="0" y="13430"/>
                    </a:cubicBezTo>
                    <a:lnTo>
                      <a:pt x="2190" y="12954"/>
                    </a:lnTo>
                    <a:close/>
                  </a:path>
                </a:pathLst>
              </a:custGeom>
              <a:solidFill>
                <a:srgbClr val="231F20"/>
              </a:solidFill>
              <a:ln w="9509" cap="flat">
                <a:noFill/>
                <a:prstDash val="solid"/>
                <a:miter/>
              </a:ln>
            </p:spPr>
            <p:txBody>
              <a:bodyPr rtlCol="0" anchor="ctr"/>
              <a:lstStyle/>
              <a:p>
                <a:endParaRPr lang="en-US"/>
              </a:p>
            </p:txBody>
          </p:sp>
          <p:sp>
            <p:nvSpPr>
              <p:cNvPr id="451" name="Freeform 450">
                <a:extLst>
                  <a:ext uri="{FF2B5EF4-FFF2-40B4-BE49-F238E27FC236}">
                    <a16:creationId xmlns:a16="http://schemas.microsoft.com/office/drawing/2014/main" id="{8881A57E-3AFD-BA4F-A6CC-D791BE1142F0}"/>
                  </a:ext>
                </a:extLst>
              </p:cNvPr>
              <p:cNvSpPr/>
              <p:nvPr/>
            </p:nvSpPr>
            <p:spPr>
              <a:xfrm>
                <a:off x="7615801" y="4945475"/>
                <a:ext cx="15802" cy="18478"/>
              </a:xfrm>
              <a:custGeom>
                <a:avLst/>
                <a:gdLst>
                  <a:gd name="connsiteX0" fmla="*/ 0 w 15802"/>
                  <a:gd name="connsiteY0" fmla="*/ 9239 h 18478"/>
                  <a:gd name="connsiteX1" fmla="*/ 7901 w 15802"/>
                  <a:gd name="connsiteY1" fmla="*/ 0 h 18478"/>
                  <a:gd name="connsiteX2" fmla="*/ 15803 w 15802"/>
                  <a:gd name="connsiteY2" fmla="*/ 9239 h 18478"/>
                  <a:gd name="connsiteX3" fmla="*/ 7901 w 15802"/>
                  <a:gd name="connsiteY3" fmla="*/ 18478 h 18478"/>
                  <a:gd name="connsiteX4" fmla="*/ 0 w 15802"/>
                  <a:gd name="connsiteY4" fmla="*/ 9239 h 18478"/>
                  <a:gd name="connsiteX5" fmla="*/ 12852 w 15802"/>
                  <a:gd name="connsiteY5" fmla="*/ 9239 h 18478"/>
                  <a:gd name="connsiteX6" fmla="*/ 7806 w 15802"/>
                  <a:gd name="connsiteY6" fmla="*/ 2191 h 18478"/>
                  <a:gd name="connsiteX7" fmla="*/ 2761 w 15802"/>
                  <a:gd name="connsiteY7" fmla="*/ 9239 h 18478"/>
                  <a:gd name="connsiteX8" fmla="*/ 7806 w 15802"/>
                  <a:gd name="connsiteY8" fmla="*/ 16288 h 18478"/>
                  <a:gd name="connsiteX9" fmla="*/ 12852 w 15802"/>
                  <a:gd name="connsiteY9" fmla="*/ 923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78">
                    <a:moveTo>
                      <a:pt x="0" y="9239"/>
                    </a:moveTo>
                    <a:cubicBezTo>
                      <a:pt x="0" y="3524"/>
                      <a:pt x="3237" y="0"/>
                      <a:pt x="7901" y="0"/>
                    </a:cubicBezTo>
                    <a:cubicBezTo>
                      <a:pt x="12566" y="0"/>
                      <a:pt x="15803" y="3619"/>
                      <a:pt x="15803" y="9239"/>
                    </a:cubicBezTo>
                    <a:cubicBezTo>
                      <a:pt x="15803" y="14859"/>
                      <a:pt x="12566" y="18478"/>
                      <a:pt x="7901" y="18478"/>
                    </a:cubicBezTo>
                    <a:cubicBezTo>
                      <a:pt x="3142" y="18478"/>
                      <a:pt x="0" y="14859"/>
                      <a:pt x="0" y="9239"/>
                    </a:cubicBezTo>
                    <a:close/>
                    <a:moveTo>
                      <a:pt x="12852" y="9239"/>
                    </a:moveTo>
                    <a:cubicBezTo>
                      <a:pt x="12852" y="4763"/>
                      <a:pt x="10853" y="2191"/>
                      <a:pt x="7806" y="2191"/>
                    </a:cubicBezTo>
                    <a:cubicBezTo>
                      <a:pt x="4760" y="2191"/>
                      <a:pt x="2761" y="4763"/>
                      <a:pt x="2761" y="9239"/>
                    </a:cubicBezTo>
                    <a:cubicBezTo>
                      <a:pt x="2761" y="13716"/>
                      <a:pt x="4760" y="16288"/>
                      <a:pt x="7806" y="16288"/>
                    </a:cubicBezTo>
                    <a:cubicBezTo>
                      <a:pt x="10853" y="16288"/>
                      <a:pt x="12852" y="13621"/>
                      <a:pt x="12852" y="9239"/>
                    </a:cubicBezTo>
                    <a:close/>
                  </a:path>
                </a:pathLst>
              </a:custGeom>
              <a:solidFill>
                <a:srgbClr val="231F20"/>
              </a:solidFill>
              <a:ln w="9509" cap="flat">
                <a:noFill/>
                <a:prstDash val="solid"/>
                <a:miter/>
              </a:ln>
            </p:spPr>
            <p:txBody>
              <a:bodyPr rtlCol="0" anchor="ctr"/>
              <a:lstStyle/>
              <a:p>
                <a:endParaRPr lang="en-US"/>
              </a:p>
            </p:txBody>
          </p:sp>
          <p:sp>
            <p:nvSpPr>
              <p:cNvPr id="452" name="Freeform 451">
                <a:extLst>
                  <a:ext uri="{FF2B5EF4-FFF2-40B4-BE49-F238E27FC236}">
                    <a16:creationId xmlns:a16="http://schemas.microsoft.com/office/drawing/2014/main" id="{4F8A8B97-6706-374E-8304-7CEB1260CB9D}"/>
                  </a:ext>
                </a:extLst>
              </p:cNvPr>
              <p:cNvSpPr/>
              <p:nvPr/>
            </p:nvSpPr>
            <p:spPr>
              <a:xfrm>
                <a:off x="7635031" y="4945379"/>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3 w 13803"/>
                  <a:gd name="connsiteY4" fmla="*/ 6953 h 18192"/>
                  <a:gd name="connsiteX5" fmla="*/ 13803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4" y="0"/>
                      <a:pt x="13803" y="2381"/>
                      <a:pt x="13803" y="6953"/>
                    </a:cubicBezTo>
                    <a:lnTo>
                      <a:pt x="13803" y="18098"/>
                    </a:lnTo>
                    <a:lnTo>
                      <a:pt x="11233" y="18098"/>
                    </a:lnTo>
                    <a:lnTo>
                      <a:pt x="11233" y="6763"/>
                    </a:lnTo>
                    <a:cubicBezTo>
                      <a:pt x="11233" y="3905"/>
                      <a:pt x="9900"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453" name="Freeform 452">
                <a:extLst>
                  <a:ext uri="{FF2B5EF4-FFF2-40B4-BE49-F238E27FC236}">
                    <a16:creationId xmlns:a16="http://schemas.microsoft.com/office/drawing/2014/main" id="{B33E3FD6-D6CE-1A43-BDD2-A4D09149073D}"/>
                  </a:ext>
                </a:extLst>
              </p:cNvPr>
              <p:cNvSpPr/>
              <p:nvPr/>
            </p:nvSpPr>
            <p:spPr>
              <a:xfrm>
                <a:off x="7653499" y="4939760"/>
                <a:ext cx="2570" cy="23717"/>
              </a:xfrm>
              <a:custGeom>
                <a:avLst/>
                <a:gdLst>
                  <a:gd name="connsiteX0" fmla="*/ 0 w 2570"/>
                  <a:gd name="connsiteY0" fmla="*/ 0 h 23717"/>
                  <a:gd name="connsiteX1" fmla="*/ 2570 w 2570"/>
                  <a:gd name="connsiteY1" fmla="*/ 0 h 23717"/>
                  <a:gd name="connsiteX2" fmla="*/ 2570 w 2570"/>
                  <a:gd name="connsiteY2" fmla="*/ 23717 h 23717"/>
                  <a:gd name="connsiteX3" fmla="*/ 0 w 2570"/>
                  <a:gd name="connsiteY3" fmla="*/ 23717 h 23717"/>
                  <a:gd name="connsiteX4" fmla="*/ 0 w 2570"/>
                  <a:gd name="connsiteY4" fmla="*/ 0 h 237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0" h="23717">
                    <a:moveTo>
                      <a:pt x="0" y="0"/>
                    </a:moveTo>
                    <a:lnTo>
                      <a:pt x="2570" y="0"/>
                    </a:lnTo>
                    <a:lnTo>
                      <a:pt x="2570" y="23717"/>
                    </a:lnTo>
                    <a:lnTo>
                      <a:pt x="0" y="23717"/>
                    </a:lnTo>
                    <a:lnTo>
                      <a:pt x="0" y="0"/>
                    </a:lnTo>
                    <a:close/>
                  </a:path>
                </a:pathLst>
              </a:custGeom>
              <a:solidFill>
                <a:srgbClr val="231F20"/>
              </a:solidFill>
              <a:ln w="9509" cap="flat">
                <a:noFill/>
                <a:prstDash val="solid"/>
                <a:miter/>
              </a:ln>
            </p:spPr>
            <p:txBody>
              <a:bodyPr rtlCol="0" anchor="ctr"/>
              <a:lstStyle/>
              <a:p>
                <a:endParaRPr lang="en-US"/>
              </a:p>
            </p:txBody>
          </p:sp>
          <p:sp>
            <p:nvSpPr>
              <p:cNvPr id="454" name="Freeform 453">
                <a:extLst>
                  <a:ext uri="{FF2B5EF4-FFF2-40B4-BE49-F238E27FC236}">
                    <a16:creationId xmlns:a16="http://schemas.microsoft.com/office/drawing/2014/main" id="{E5A15820-255B-4A44-A51C-BD5B4BC6EF33}"/>
                  </a:ext>
                </a:extLst>
              </p:cNvPr>
              <p:cNvSpPr/>
              <p:nvPr/>
            </p:nvSpPr>
            <p:spPr>
              <a:xfrm>
                <a:off x="7658354" y="4945951"/>
                <a:ext cx="14850" cy="24003"/>
              </a:xfrm>
              <a:custGeom>
                <a:avLst/>
                <a:gdLst>
                  <a:gd name="connsiteX0" fmla="*/ 191 w 14850"/>
                  <a:gd name="connsiteY0" fmla="*/ 21527 h 24003"/>
                  <a:gd name="connsiteX1" fmla="*/ 2190 w 14850"/>
                  <a:gd name="connsiteY1" fmla="*/ 21812 h 24003"/>
                  <a:gd name="connsiteX2" fmla="*/ 6283 w 14850"/>
                  <a:gd name="connsiteY2" fmla="*/ 17431 h 24003"/>
                  <a:gd name="connsiteX3" fmla="*/ 0 w 14850"/>
                  <a:gd name="connsiteY3" fmla="*/ 0 h 24003"/>
                  <a:gd name="connsiteX4" fmla="*/ 2665 w 14850"/>
                  <a:gd name="connsiteY4" fmla="*/ 0 h 24003"/>
                  <a:gd name="connsiteX5" fmla="*/ 7616 w 14850"/>
                  <a:gd name="connsiteY5" fmla="*/ 14097 h 24003"/>
                  <a:gd name="connsiteX6" fmla="*/ 12566 w 14850"/>
                  <a:gd name="connsiteY6" fmla="*/ 0 h 24003"/>
                  <a:gd name="connsiteX7" fmla="*/ 14851 w 14850"/>
                  <a:gd name="connsiteY7" fmla="*/ 0 h 24003"/>
                  <a:gd name="connsiteX8" fmla="*/ 7996 w 14850"/>
                  <a:gd name="connsiteY8" fmla="*/ 18955 h 24003"/>
                  <a:gd name="connsiteX9" fmla="*/ 2190 w 14850"/>
                  <a:gd name="connsiteY9" fmla="*/ 24003 h 24003"/>
                  <a:gd name="connsiteX10" fmla="*/ 191 w 14850"/>
                  <a:gd name="connsiteY10" fmla="*/ 23717 h 24003"/>
                  <a:gd name="connsiteX11" fmla="*/ 191 w 14850"/>
                  <a:gd name="connsiteY11" fmla="*/ 21527 h 24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850" h="24003">
                    <a:moveTo>
                      <a:pt x="191" y="21527"/>
                    </a:moveTo>
                    <a:cubicBezTo>
                      <a:pt x="1047" y="21717"/>
                      <a:pt x="1618" y="21812"/>
                      <a:pt x="2190" y="21812"/>
                    </a:cubicBezTo>
                    <a:cubicBezTo>
                      <a:pt x="4379" y="21812"/>
                      <a:pt x="5426" y="20479"/>
                      <a:pt x="6283" y="17431"/>
                    </a:cubicBezTo>
                    <a:lnTo>
                      <a:pt x="0" y="0"/>
                    </a:lnTo>
                    <a:lnTo>
                      <a:pt x="2665" y="0"/>
                    </a:lnTo>
                    <a:lnTo>
                      <a:pt x="7616" y="14097"/>
                    </a:lnTo>
                    <a:lnTo>
                      <a:pt x="12566" y="0"/>
                    </a:lnTo>
                    <a:lnTo>
                      <a:pt x="14851" y="0"/>
                    </a:lnTo>
                    <a:lnTo>
                      <a:pt x="7996" y="18955"/>
                    </a:lnTo>
                    <a:cubicBezTo>
                      <a:pt x="6664" y="22670"/>
                      <a:pt x="5236" y="24003"/>
                      <a:pt x="2190" y="24003"/>
                    </a:cubicBezTo>
                    <a:cubicBezTo>
                      <a:pt x="1523" y="24003"/>
                      <a:pt x="857" y="23908"/>
                      <a:pt x="191" y="23717"/>
                    </a:cubicBezTo>
                    <a:lnTo>
                      <a:pt x="191" y="21527"/>
                    </a:lnTo>
                    <a:close/>
                  </a:path>
                </a:pathLst>
              </a:custGeom>
              <a:solidFill>
                <a:srgbClr val="231F20"/>
              </a:solidFill>
              <a:ln w="9509" cap="flat">
                <a:noFill/>
                <a:prstDash val="solid"/>
                <a:miter/>
              </a:ln>
            </p:spPr>
            <p:txBody>
              <a:bodyPr rtlCol="0" anchor="ctr"/>
              <a:lstStyle/>
              <a:p>
                <a:endParaRPr lang="en-US"/>
              </a:p>
            </p:txBody>
          </p:sp>
          <p:sp>
            <p:nvSpPr>
              <p:cNvPr id="455" name="Freeform 454">
                <a:extLst>
                  <a:ext uri="{FF2B5EF4-FFF2-40B4-BE49-F238E27FC236}">
                    <a16:creationId xmlns:a16="http://schemas.microsoft.com/office/drawing/2014/main" id="{144397B4-5A75-FE4E-95D3-FA5EDF6DEE26}"/>
                  </a:ext>
                </a:extLst>
              </p:cNvPr>
              <p:cNvSpPr/>
              <p:nvPr/>
            </p:nvSpPr>
            <p:spPr>
              <a:xfrm>
                <a:off x="7683867" y="4945475"/>
                <a:ext cx="15802" cy="18478"/>
              </a:xfrm>
              <a:custGeom>
                <a:avLst/>
                <a:gdLst>
                  <a:gd name="connsiteX0" fmla="*/ 0 w 15802"/>
                  <a:gd name="connsiteY0" fmla="*/ 9239 h 18478"/>
                  <a:gd name="connsiteX1" fmla="*/ 7901 w 15802"/>
                  <a:gd name="connsiteY1" fmla="*/ 0 h 18478"/>
                  <a:gd name="connsiteX2" fmla="*/ 15802 w 15802"/>
                  <a:gd name="connsiteY2" fmla="*/ 9239 h 18478"/>
                  <a:gd name="connsiteX3" fmla="*/ 7901 w 15802"/>
                  <a:gd name="connsiteY3" fmla="*/ 18478 h 18478"/>
                  <a:gd name="connsiteX4" fmla="*/ 0 w 15802"/>
                  <a:gd name="connsiteY4" fmla="*/ 9239 h 18478"/>
                  <a:gd name="connsiteX5" fmla="*/ 12851 w 15802"/>
                  <a:gd name="connsiteY5" fmla="*/ 9239 h 18478"/>
                  <a:gd name="connsiteX6" fmla="*/ 7806 w 15802"/>
                  <a:gd name="connsiteY6" fmla="*/ 2191 h 18478"/>
                  <a:gd name="connsiteX7" fmla="*/ 2760 w 15802"/>
                  <a:gd name="connsiteY7" fmla="*/ 9239 h 18478"/>
                  <a:gd name="connsiteX8" fmla="*/ 7806 w 15802"/>
                  <a:gd name="connsiteY8" fmla="*/ 16288 h 18478"/>
                  <a:gd name="connsiteX9" fmla="*/ 12851 w 15802"/>
                  <a:gd name="connsiteY9" fmla="*/ 923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78">
                    <a:moveTo>
                      <a:pt x="0" y="9239"/>
                    </a:moveTo>
                    <a:cubicBezTo>
                      <a:pt x="0" y="3524"/>
                      <a:pt x="3237" y="0"/>
                      <a:pt x="7901" y="0"/>
                    </a:cubicBezTo>
                    <a:cubicBezTo>
                      <a:pt x="12566" y="0"/>
                      <a:pt x="15802" y="3619"/>
                      <a:pt x="15802" y="9239"/>
                    </a:cubicBezTo>
                    <a:cubicBezTo>
                      <a:pt x="15802" y="14859"/>
                      <a:pt x="12566" y="18478"/>
                      <a:pt x="7901" y="18478"/>
                    </a:cubicBezTo>
                    <a:cubicBezTo>
                      <a:pt x="3141" y="18478"/>
                      <a:pt x="0" y="14859"/>
                      <a:pt x="0" y="9239"/>
                    </a:cubicBezTo>
                    <a:close/>
                    <a:moveTo>
                      <a:pt x="12851" y="9239"/>
                    </a:moveTo>
                    <a:cubicBezTo>
                      <a:pt x="12851" y="4763"/>
                      <a:pt x="10852" y="2191"/>
                      <a:pt x="7806" y="2191"/>
                    </a:cubicBezTo>
                    <a:cubicBezTo>
                      <a:pt x="4760" y="2191"/>
                      <a:pt x="2760" y="4763"/>
                      <a:pt x="2760" y="9239"/>
                    </a:cubicBezTo>
                    <a:cubicBezTo>
                      <a:pt x="2760" y="13716"/>
                      <a:pt x="4760" y="16288"/>
                      <a:pt x="7806" y="16288"/>
                    </a:cubicBezTo>
                    <a:cubicBezTo>
                      <a:pt x="10852" y="16288"/>
                      <a:pt x="12851" y="13621"/>
                      <a:pt x="12851" y="9239"/>
                    </a:cubicBezTo>
                    <a:close/>
                  </a:path>
                </a:pathLst>
              </a:custGeom>
              <a:solidFill>
                <a:srgbClr val="231F20"/>
              </a:solidFill>
              <a:ln w="9509" cap="flat">
                <a:noFill/>
                <a:prstDash val="solid"/>
                <a:miter/>
              </a:ln>
            </p:spPr>
            <p:txBody>
              <a:bodyPr rtlCol="0" anchor="ctr"/>
              <a:lstStyle/>
              <a:p>
                <a:endParaRPr lang="en-US"/>
              </a:p>
            </p:txBody>
          </p:sp>
          <p:sp>
            <p:nvSpPr>
              <p:cNvPr id="456" name="Freeform 455">
                <a:extLst>
                  <a:ext uri="{FF2B5EF4-FFF2-40B4-BE49-F238E27FC236}">
                    <a16:creationId xmlns:a16="http://schemas.microsoft.com/office/drawing/2014/main" id="{D182E3CC-4A76-D741-9017-A3217CB0F8F3}"/>
                  </a:ext>
                </a:extLst>
              </p:cNvPr>
              <p:cNvSpPr/>
              <p:nvPr/>
            </p:nvSpPr>
            <p:spPr>
              <a:xfrm>
                <a:off x="7700812" y="4939474"/>
                <a:ext cx="10947" cy="24003"/>
              </a:xfrm>
              <a:custGeom>
                <a:avLst/>
                <a:gdLst>
                  <a:gd name="connsiteX0" fmla="*/ 3141 w 10947"/>
                  <a:gd name="connsiteY0" fmla="*/ 8382 h 24003"/>
                  <a:gd name="connsiteX1" fmla="*/ 0 w 10947"/>
                  <a:gd name="connsiteY1" fmla="*/ 8382 h 24003"/>
                  <a:gd name="connsiteX2" fmla="*/ 0 w 10947"/>
                  <a:gd name="connsiteY2" fmla="*/ 6477 h 24003"/>
                  <a:gd name="connsiteX3" fmla="*/ 3141 w 10947"/>
                  <a:gd name="connsiteY3" fmla="*/ 6477 h 24003"/>
                  <a:gd name="connsiteX4" fmla="*/ 3141 w 10947"/>
                  <a:gd name="connsiteY4" fmla="*/ 6382 h 24003"/>
                  <a:gd name="connsiteX5" fmla="*/ 8377 w 10947"/>
                  <a:gd name="connsiteY5" fmla="*/ 0 h 24003"/>
                  <a:gd name="connsiteX6" fmla="*/ 10948 w 10947"/>
                  <a:gd name="connsiteY6" fmla="*/ 191 h 24003"/>
                  <a:gd name="connsiteX7" fmla="*/ 10948 w 10947"/>
                  <a:gd name="connsiteY7" fmla="*/ 2381 h 24003"/>
                  <a:gd name="connsiteX8" fmla="*/ 8853 w 10947"/>
                  <a:gd name="connsiteY8" fmla="*/ 2191 h 24003"/>
                  <a:gd name="connsiteX9" fmla="*/ 5712 w 10947"/>
                  <a:gd name="connsiteY9" fmla="*/ 5810 h 24003"/>
                  <a:gd name="connsiteX10" fmla="*/ 5712 w 10947"/>
                  <a:gd name="connsiteY10" fmla="*/ 6477 h 24003"/>
                  <a:gd name="connsiteX11" fmla="*/ 9900 w 10947"/>
                  <a:gd name="connsiteY11" fmla="*/ 6477 h 24003"/>
                  <a:gd name="connsiteX12" fmla="*/ 9900 w 10947"/>
                  <a:gd name="connsiteY12" fmla="*/ 8382 h 24003"/>
                  <a:gd name="connsiteX13" fmla="*/ 5712 w 10947"/>
                  <a:gd name="connsiteY13" fmla="*/ 8382 h 24003"/>
                  <a:gd name="connsiteX14" fmla="*/ 5712 w 10947"/>
                  <a:gd name="connsiteY14" fmla="*/ 24003 h 24003"/>
                  <a:gd name="connsiteX15" fmla="*/ 3141 w 10947"/>
                  <a:gd name="connsiteY15" fmla="*/ 24003 h 24003"/>
                  <a:gd name="connsiteX16" fmla="*/ 3141 w 10947"/>
                  <a:gd name="connsiteY16" fmla="*/ 8382 h 24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947" h="24003">
                    <a:moveTo>
                      <a:pt x="3141" y="8382"/>
                    </a:moveTo>
                    <a:lnTo>
                      <a:pt x="0" y="8382"/>
                    </a:lnTo>
                    <a:lnTo>
                      <a:pt x="0" y="6477"/>
                    </a:lnTo>
                    <a:lnTo>
                      <a:pt x="3141" y="6477"/>
                    </a:lnTo>
                    <a:cubicBezTo>
                      <a:pt x="3141" y="6477"/>
                      <a:pt x="3141" y="6382"/>
                      <a:pt x="3141" y="6382"/>
                    </a:cubicBezTo>
                    <a:cubicBezTo>
                      <a:pt x="3141" y="2096"/>
                      <a:pt x="4855" y="0"/>
                      <a:pt x="8377" y="0"/>
                    </a:cubicBezTo>
                    <a:cubicBezTo>
                      <a:pt x="9234" y="0"/>
                      <a:pt x="10091" y="95"/>
                      <a:pt x="10948" y="191"/>
                    </a:cubicBezTo>
                    <a:lnTo>
                      <a:pt x="10948" y="2381"/>
                    </a:lnTo>
                    <a:cubicBezTo>
                      <a:pt x="9996" y="2191"/>
                      <a:pt x="9329" y="2191"/>
                      <a:pt x="8853" y="2191"/>
                    </a:cubicBezTo>
                    <a:cubicBezTo>
                      <a:pt x="6664" y="2191"/>
                      <a:pt x="5712" y="3334"/>
                      <a:pt x="5712" y="5810"/>
                    </a:cubicBezTo>
                    <a:cubicBezTo>
                      <a:pt x="5712" y="6001"/>
                      <a:pt x="5712" y="6287"/>
                      <a:pt x="5712" y="6477"/>
                    </a:cubicBezTo>
                    <a:lnTo>
                      <a:pt x="9900" y="6477"/>
                    </a:lnTo>
                    <a:lnTo>
                      <a:pt x="9900" y="8382"/>
                    </a:lnTo>
                    <a:lnTo>
                      <a:pt x="5712" y="8382"/>
                    </a:lnTo>
                    <a:lnTo>
                      <a:pt x="5712" y="24003"/>
                    </a:lnTo>
                    <a:lnTo>
                      <a:pt x="3141" y="24003"/>
                    </a:lnTo>
                    <a:lnTo>
                      <a:pt x="3141" y="8382"/>
                    </a:lnTo>
                    <a:close/>
                  </a:path>
                </a:pathLst>
              </a:custGeom>
              <a:solidFill>
                <a:srgbClr val="231F20"/>
              </a:solidFill>
              <a:ln w="9509" cap="flat">
                <a:noFill/>
                <a:prstDash val="solid"/>
                <a:miter/>
              </a:ln>
            </p:spPr>
            <p:txBody>
              <a:bodyPr rtlCol="0" anchor="ctr"/>
              <a:lstStyle/>
              <a:p>
                <a:endParaRPr lang="en-US"/>
              </a:p>
            </p:txBody>
          </p:sp>
          <p:sp>
            <p:nvSpPr>
              <p:cNvPr id="457" name="Freeform 456">
                <a:extLst>
                  <a:ext uri="{FF2B5EF4-FFF2-40B4-BE49-F238E27FC236}">
                    <a16:creationId xmlns:a16="http://schemas.microsoft.com/office/drawing/2014/main" id="{1C533B36-A720-7A43-9CA4-B9F41417F5F7}"/>
                  </a:ext>
                </a:extLst>
              </p:cNvPr>
              <p:cNvSpPr/>
              <p:nvPr/>
            </p:nvSpPr>
            <p:spPr>
              <a:xfrm>
                <a:off x="7720232" y="4941474"/>
                <a:ext cx="10471" cy="22479"/>
              </a:xfrm>
              <a:custGeom>
                <a:avLst/>
                <a:gdLst>
                  <a:gd name="connsiteX0" fmla="*/ 3046 w 10471"/>
                  <a:gd name="connsiteY0" fmla="*/ 6382 h 22479"/>
                  <a:gd name="connsiteX1" fmla="*/ 0 w 10471"/>
                  <a:gd name="connsiteY1" fmla="*/ 6382 h 22479"/>
                  <a:gd name="connsiteX2" fmla="*/ 0 w 10471"/>
                  <a:gd name="connsiteY2" fmla="*/ 4477 h 22479"/>
                  <a:gd name="connsiteX3" fmla="*/ 3046 w 10471"/>
                  <a:gd name="connsiteY3" fmla="*/ 4477 h 22479"/>
                  <a:gd name="connsiteX4" fmla="*/ 3046 w 10471"/>
                  <a:gd name="connsiteY4" fmla="*/ 286 h 22479"/>
                  <a:gd name="connsiteX5" fmla="*/ 5712 w 10471"/>
                  <a:gd name="connsiteY5" fmla="*/ 0 h 22479"/>
                  <a:gd name="connsiteX6" fmla="*/ 5712 w 10471"/>
                  <a:gd name="connsiteY6" fmla="*/ 4477 h 22479"/>
                  <a:gd name="connsiteX7" fmla="*/ 9901 w 10471"/>
                  <a:gd name="connsiteY7" fmla="*/ 4477 h 22479"/>
                  <a:gd name="connsiteX8" fmla="*/ 9901 w 10471"/>
                  <a:gd name="connsiteY8" fmla="*/ 6382 h 22479"/>
                  <a:gd name="connsiteX9" fmla="*/ 5712 w 10471"/>
                  <a:gd name="connsiteY9" fmla="*/ 6382 h 22479"/>
                  <a:gd name="connsiteX10" fmla="*/ 5712 w 10471"/>
                  <a:gd name="connsiteY10" fmla="*/ 15526 h 22479"/>
                  <a:gd name="connsiteX11" fmla="*/ 8663 w 10471"/>
                  <a:gd name="connsiteY11" fmla="*/ 20193 h 22479"/>
                  <a:gd name="connsiteX12" fmla="*/ 10472 w 10471"/>
                  <a:gd name="connsiteY12" fmla="*/ 20003 h 22479"/>
                  <a:gd name="connsiteX13" fmla="*/ 10472 w 10471"/>
                  <a:gd name="connsiteY13" fmla="*/ 22193 h 22479"/>
                  <a:gd name="connsiteX14" fmla="*/ 8282 w 10471"/>
                  <a:gd name="connsiteY14" fmla="*/ 22479 h 22479"/>
                  <a:gd name="connsiteX15" fmla="*/ 3808 w 10471"/>
                  <a:gd name="connsiteY15" fmla="*/ 20383 h 22479"/>
                  <a:gd name="connsiteX16" fmla="*/ 3046 w 10471"/>
                  <a:gd name="connsiteY16" fmla="*/ 15431 h 22479"/>
                  <a:gd name="connsiteX17" fmla="*/ 3046 w 10471"/>
                  <a:gd name="connsiteY17" fmla="*/ 6382 h 2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71" h="22479">
                    <a:moveTo>
                      <a:pt x="3046" y="6382"/>
                    </a:moveTo>
                    <a:lnTo>
                      <a:pt x="0" y="6382"/>
                    </a:lnTo>
                    <a:lnTo>
                      <a:pt x="0" y="4477"/>
                    </a:lnTo>
                    <a:lnTo>
                      <a:pt x="3046" y="4477"/>
                    </a:lnTo>
                    <a:lnTo>
                      <a:pt x="3046" y="286"/>
                    </a:lnTo>
                    <a:lnTo>
                      <a:pt x="5712" y="0"/>
                    </a:lnTo>
                    <a:lnTo>
                      <a:pt x="5712" y="4477"/>
                    </a:lnTo>
                    <a:lnTo>
                      <a:pt x="9901" y="4477"/>
                    </a:lnTo>
                    <a:lnTo>
                      <a:pt x="9901" y="6382"/>
                    </a:lnTo>
                    <a:lnTo>
                      <a:pt x="5712" y="6382"/>
                    </a:lnTo>
                    <a:lnTo>
                      <a:pt x="5712" y="15526"/>
                    </a:lnTo>
                    <a:cubicBezTo>
                      <a:pt x="5712" y="18764"/>
                      <a:pt x="5997" y="20193"/>
                      <a:pt x="8663" y="20193"/>
                    </a:cubicBezTo>
                    <a:cubicBezTo>
                      <a:pt x="9234" y="20193"/>
                      <a:pt x="9805" y="20193"/>
                      <a:pt x="10472" y="20003"/>
                    </a:cubicBezTo>
                    <a:lnTo>
                      <a:pt x="10472" y="22193"/>
                    </a:lnTo>
                    <a:cubicBezTo>
                      <a:pt x="9710" y="22384"/>
                      <a:pt x="9044" y="22479"/>
                      <a:pt x="8282" y="22479"/>
                    </a:cubicBezTo>
                    <a:cubicBezTo>
                      <a:pt x="6188" y="22479"/>
                      <a:pt x="4760" y="21908"/>
                      <a:pt x="3808" y="20383"/>
                    </a:cubicBezTo>
                    <a:cubicBezTo>
                      <a:pt x="3046" y="19336"/>
                      <a:pt x="3046" y="17717"/>
                      <a:pt x="3046" y="15431"/>
                    </a:cubicBezTo>
                    <a:lnTo>
                      <a:pt x="3046" y="6382"/>
                    </a:lnTo>
                    <a:close/>
                  </a:path>
                </a:pathLst>
              </a:custGeom>
              <a:solidFill>
                <a:srgbClr val="231F20"/>
              </a:solidFill>
              <a:ln w="9509" cap="flat">
                <a:noFill/>
                <a:prstDash val="solid"/>
                <a:miter/>
              </a:ln>
            </p:spPr>
            <p:txBody>
              <a:bodyPr rtlCol="0" anchor="ctr"/>
              <a:lstStyle/>
              <a:p>
                <a:endParaRPr lang="en-US"/>
              </a:p>
            </p:txBody>
          </p:sp>
          <p:sp>
            <p:nvSpPr>
              <p:cNvPr id="458" name="Freeform 457">
                <a:extLst>
                  <a:ext uri="{FF2B5EF4-FFF2-40B4-BE49-F238E27FC236}">
                    <a16:creationId xmlns:a16="http://schemas.microsoft.com/office/drawing/2014/main" id="{D5279A02-939F-9641-A960-029CF5CB830D}"/>
                  </a:ext>
                </a:extLst>
              </p:cNvPr>
              <p:cNvSpPr/>
              <p:nvPr/>
            </p:nvSpPr>
            <p:spPr>
              <a:xfrm>
                <a:off x="7732988" y="4939760"/>
                <a:ext cx="13803" cy="23812"/>
              </a:xfrm>
              <a:custGeom>
                <a:avLst/>
                <a:gdLst>
                  <a:gd name="connsiteX0" fmla="*/ 0 w 13803"/>
                  <a:gd name="connsiteY0" fmla="*/ 0 h 23812"/>
                  <a:gd name="connsiteX1" fmla="*/ 2570 w 13803"/>
                  <a:gd name="connsiteY1" fmla="*/ 0 h 23812"/>
                  <a:gd name="connsiteX2" fmla="*/ 2570 w 13803"/>
                  <a:gd name="connsiteY2" fmla="*/ 9239 h 23812"/>
                  <a:gd name="connsiteX3" fmla="*/ 8092 w 13803"/>
                  <a:gd name="connsiteY3" fmla="*/ 5620 h 23812"/>
                  <a:gd name="connsiteX4" fmla="*/ 13804 w 13803"/>
                  <a:gd name="connsiteY4" fmla="*/ 12573 h 23812"/>
                  <a:gd name="connsiteX5" fmla="*/ 13804 w 13803"/>
                  <a:gd name="connsiteY5" fmla="*/ 23717 h 23812"/>
                  <a:gd name="connsiteX6" fmla="*/ 11233 w 13803"/>
                  <a:gd name="connsiteY6" fmla="*/ 23717 h 23812"/>
                  <a:gd name="connsiteX7" fmla="*/ 11233 w 13803"/>
                  <a:gd name="connsiteY7" fmla="*/ 12383 h 23812"/>
                  <a:gd name="connsiteX8" fmla="*/ 7616 w 13803"/>
                  <a:gd name="connsiteY8" fmla="*/ 7906 h 23812"/>
                  <a:gd name="connsiteX9" fmla="*/ 2570 w 13803"/>
                  <a:gd name="connsiteY9" fmla="*/ 14097 h 23812"/>
                  <a:gd name="connsiteX10" fmla="*/ 2570 w 13803"/>
                  <a:gd name="connsiteY10" fmla="*/ 23813 h 23812"/>
                  <a:gd name="connsiteX11" fmla="*/ 0 w 13803"/>
                  <a:gd name="connsiteY11" fmla="*/ 23813 h 23812"/>
                  <a:gd name="connsiteX12" fmla="*/ 0 w 13803"/>
                  <a:gd name="connsiteY12" fmla="*/ 0 h 2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23812">
                    <a:moveTo>
                      <a:pt x="0" y="0"/>
                    </a:moveTo>
                    <a:lnTo>
                      <a:pt x="2570" y="0"/>
                    </a:lnTo>
                    <a:lnTo>
                      <a:pt x="2570" y="9239"/>
                    </a:lnTo>
                    <a:cubicBezTo>
                      <a:pt x="3808" y="6858"/>
                      <a:pt x="5617" y="5620"/>
                      <a:pt x="8092" y="5620"/>
                    </a:cubicBezTo>
                    <a:cubicBezTo>
                      <a:pt x="11805" y="5620"/>
                      <a:pt x="13804" y="8001"/>
                      <a:pt x="13804" y="12573"/>
                    </a:cubicBezTo>
                    <a:lnTo>
                      <a:pt x="13804" y="23717"/>
                    </a:lnTo>
                    <a:lnTo>
                      <a:pt x="11233" y="23717"/>
                    </a:lnTo>
                    <a:lnTo>
                      <a:pt x="11233" y="12383"/>
                    </a:lnTo>
                    <a:cubicBezTo>
                      <a:pt x="11233" y="9525"/>
                      <a:pt x="9901" y="7906"/>
                      <a:pt x="7616" y="7906"/>
                    </a:cubicBezTo>
                    <a:cubicBezTo>
                      <a:pt x="4855" y="7906"/>
                      <a:pt x="2570" y="10382"/>
                      <a:pt x="2570" y="14097"/>
                    </a:cubicBezTo>
                    <a:lnTo>
                      <a:pt x="2570" y="23813"/>
                    </a:lnTo>
                    <a:lnTo>
                      <a:pt x="0" y="23813"/>
                    </a:lnTo>
                    <a:lnTo>
                      <a:pt x="0" y="0"/>
                    </a:lnTo>
                    <a:close/>
                  </a:path>
                </a:pathLst>
              </a:custGeom>
              <a:solidFill>
                <a:srgbClr val="231F20"/>
              </a:solidFill>
              <a:ln w="9509" cap="flat">
                <a:noFill/>
                <a:prstDash val="solid"/>
                <a:miter/>
              </a:ln>
            </p:spPr>
            <p:txBody>
              <a:bodyPr rtlCol="0" anchor="ctr"/>
              <a:lstStyle/>
              <a:p>
                <a:endParaRPr lang="en-US"/>
              </a:p>
            </p:txBody>
          </p:sp>
          <p:sp>
            <p:nvSpPr>
              <p:cNvPr id="459" name="Freeform 458">
                <a:extLst>
                  <a:ext uri="{FF2B5EF4-FFF2-40B4-BE49-F238E27FC236}">
                    <a16:creationId xmlns:a16="http://schemas.microsoft.com/office/drawing/2014/main" id="{37184DEB-D99A-8943-B435-1BCAFB2CF28A}"/>
                  </a:ext>
                </a:extLst>
              </p:cNvPr>
              <p:cNvSpPr/>
              <p:nvPr/>
            </p:nvSpPr>
            <p:spPr>
              <a:xfrm>
                <a:off x="7750028" y="4945475"/>
                <a:ext cx="15612" cy="18478"/>
              </a:xfrm>
              <a:custGeom>
                <a:avLst/>
                <a:gdLst>
                  <a:gd name="connsiteX0" fmla="*/ 7901 w 15612"/>
                  <a:gd name="connsiteY0" fmla="*/ 18478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2 w 15612"/>
                  <a:gd name="connsiteY8" fmla="*/ 12859 h 18478"/>
                  <a:gd name="connsiteX9" fmla="*/ 15327 w 15612"/>
                  <a:gd name="connsiteY9" fmla="*/ 13335 h 18478"/>
                  <a:gd name="connsiteX10" fmla="*/ 7901 w 15612"/>
                  <a:gd name="connsiteY10" fmla="*/ 18478 h 18478"/>
                  <a:gd name="connsiteX11" fmla="*/ 12852 w 15612"/>
                  <a:gd name="connsiteY11" fmla="*/ 7525 h 18478"/>
                  <a:gd name="connsiteX12" fmla="*/ 8092 w 15612"/>
                  <a:gd name="connsiteY12" fmla="*/ 2191 h 18478"/>
                  <a:gd name="connsiteX13" fmla="*/ 2951 w 15612"/>
                  <a:gd name="connsiteY13" fmla="*/ 7525 h 18478"/>
                  <a:gd name="connsiteX14" fmla="*/ 12852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8"/>
                    </a:moveTo>
                    <a:cubicBezTo>
                      <a:pt x="3142" y="18478"/>
                      <a:pt x="0" y="14954"/>
                      <a:pt x="0" y="9239"/>
                    </a:cubicBezTo>
                    <a:cubicBezTo>
                      <a:pt x="0" y="3619"/>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49"/>
                      <a:pt x="12852" y="12859"/>
                    </a:cubicBezTo>
                    <a:lnTo>
                      <a:pt x="15327" y="13335"/>
                    </a:lnTo>
                    <a:cubicBezTo>
                      <a:pt x="14184" y="16669"/>
                      <a:pt x="11519" y="18478"/>
                      <a:pt x="7901" y="18478"/>
                    </a:cubicBezTo>
                    <a:close/>
                    <a:moveTo>
                      <a:pt x="12852" y="7525"/>
                    </a:moveTo>
                    <a:cubicBezTo>
                      <a:pt x="12756" y="4096"/>
                      <a:pt x="10948" y="2191"/>
                      <a:pt x="8092" y="2191"/>
                    </a:cubicBezTo>
                    <a:cubicBezTo>
                      <a:pt x="5236" y="2191"/>
                      <a:pt x="3427" y="4096"/>
                      <a:pt x="2951" y="7525"/>
                    </a:cubicBezTo>
                    <a:lnTo>
                      <a:pt x="12852" y="7525"/>
                    </a:lnTo>
                    <a:close/>
                  </a:path>
                </a:pathLst>
              </a:custGeom>
              <a:solidFill>
                <a:srgbClr val="231F20"/>
              </a:solidFill>
              <a:ln w="9509" cap="flat">
                <a:noFill/>
                <a:prstDash val="solid"/>
                <a:miter/>
              </a:ln>
            </p:spPr>
            <p:txBody>
              <a:bodyPr rtlCol="0" anchor="ctr"/>
              <a:lstStyle/>
              <a:p>
                <a:endParaRPr lang="en-US"/>
              </a:p>
            </p:txBody>
          </p:sp>
          <p:sp>
            <p:nvSpPr>
              <p:cNvPr id="460" name="Freeform 459">
                <a:extLst>
                  <a:ext uri="{FF2B5EF4-FFF2-40B4-BE49-F238E27FC236}">
                    <a16:creationId xmlns:a16="http://schemas.microsoft.com/office/drawing/2014/main" id="{6CC58C92-0282-4140-8CA9-3903634AF87F}"/>
                  </a:ext>
                </a:extLst>
              </p:cNvPr>
              <p:cNvSpPr/>
              <p:nvPr/>
            </p:nvSpPr>
            <p:spPr>
              <a:xfrm>
                <a:off x="7777730" y="4945475"/>
                <a:ext cx="15136" cy="18383"/>
              </a:xfrm>
              <a:custGeom>
                <a:avLst/>
                <a:gdLst>
                  <a:gd name="connsiteX0" fmla="*/ 12090 w 15136"/>
                  <a:gd name="connsiteY0" fmla="*/ 14668 h 18383"/>
                  <a:gd name="connsiteX1" fmla="*/ 5997 w 15136"/>
                  <a:gd name="connsiteY1" fmla="*/ 18383 h 18383"/>
                  <a:gd name="connsiteX2" fmla="*/ 0 w 15136"/>
                  <a:gd name="connsiteY2" fmla="*/ 13049 h 18383"/>
                  <a:gd name="connsiteX3" fmla="*/ 10567 w 15136"/>
                  <a:gd name="connsiteY3" fmla="*/ 7048 h 18383"/>
                  <a:gd name="connsiteX4" fmla="*/ 12090 w 15136"/>
                  <a:gd name="connsiteY4" fmla="*/ 7048 h 18383"/>
                  <a:gd name="connsiteX5" fmla="*/ 12090 w 15136"/>
                  <a:gd name="connsiteY5" fmla="*/ 6001 h 18383"/>
                  <a:gd name="connsiteX6" fmla="*/ 7711 w 15136"/>
                  <a:gd name="connsiteY6" fmla="*/ 2095 h 18383"/>
                  <a:gd name="connsiteX7" fmla="*/ 3046 w 15136"/>
                  <a:gd name="connsiteY7" fmla="*/ 5143 h 18383"/>
                  <a:gd name="connsiteX8" fmla="*/ 571 w 15136"/>
                  <a:gd name="connsiteY8" fmla="*/ 4763 h 18383"/>
                  <a:gd name="connsiteX9" fmla="*/ 8187 w 15136"/>
                  <a:gd name="connsiteY9" fmla="*/ 0 h 18383"/>
                  <a:gd name="connsiteX10" fmla="*/ 14660 w 15136"/>
                  <a:gd name="connsiteY10" fmla="*/ 6953 h 18383"/>
                  <a:gd name="connsiteX11" fmla="*/ 14660 w 15136"/>
                  <a:gd name="connsiteY11" fmla="*/ 14478 h 18383"/>
                  <a:gd name="connsiteX12" fmla="*/ 15136 w 15136"/>
                  <a:gd name="connsiteY12" fmla="*/ 18097 h 18383"/>
                  <a:gd name="connsiteX13" fmla="*/ 12471 w 15136"/>
                  <a:gd name="connsiteY13" fmla="*/ 18097 h 18383"/>
                  <a:gd name="connsiteX14" fmla="*/ 12090 w 15136"/>
                  <a:gd name="connsiteY14" fmla="*/ 14668 h 18383"/>
                  <a:gd name="connsiteX15" fmla="*/ 10091 w 15136"/>
                  <a:gd name="connsiteY15" fmla="*/ 9049 h 18383"/>
                  <a:gd name="connsiteX16" fmla="*/ 2951 w 15136"/>
                  <a:gd name="connsiteY16" fmla="*/ 13049 h 18383"/>
                  <a:gd name="connsiteX17" fmla="*/ 6569 w 15136"/>
                  <a:gd name="connsiteY17" fmla="*/ 16192 h 18383"/>
                  <a:gd name="connsiteX18" fmla="*/ 12090 w 15136"/>
                  <a:gd name="connsiteY18" fmla="*/ 10001 h 18383"/>
                  <a:gd name="connsiteX19" fmla="*/ 12090 w 15136"/>
                  <a:gd name="connsiteY19" fmla="*/ 9049 h 18383"/>
                  <a:gd name="connsiteX20" fmla="*/ 10091 w 15136"/>
                  <a:gd name="connsiteY20" fmla="*/ 9049 h 18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136" h="18383">
                    <a:moveTo>
                      <a:pt x="12090" y="14668"/>
                    </a:moveTo>
                    <a:cubicBezTo>
                      <a:pt x="10853" y="17050"/>
                      <a:pt x="8758" y="18383"/>
                      <a:pt x="5997" y="18383"/>
                    </a:cubicBezTo>
                    <a:cubicBezTo>
                      <a:pt x="2380" y="18383"/>
                      <a:pt x="0" y="16097"/>
                      <a:pt x="0" y="13049"/>
                    </a:cubicBezTo>
                    <a:cubicBezTo>
                      <a:pt x="0" y="9049"/>
                      <a:pt x="3522" y="7048"/>
                      <a:pt x="10567" y="7048"/>
                    </a:cubicBezTo>
                    <a:cubicBezTo>
                      <a:pt x="11043" y="7048"/>
                      <a:pt x="11519" y="7048"/>
                      <a:pt x="12090" y="7048"/>
                    </a:cubicBezTo>
                    <a:lnTo>
                      <a:pt x="12090" y="6001"/>
                    </a:lnTo>
                    <a:cubicBezTo>
                      <a:pt x="12090" y="3334"/>
                      <a:pt x="10662" y="2095"/>
                      <a:pt x="7711" y="2095"/>
                    </a:cubicBezTo>
                    <a:cubicBezTo>
                      <a:pt x="5045" y="2095"/>
                      <a:pt x="3522" y="3048"/>
                      <a:pt x="3046" y="5143"/>
                    </a:cubicBezTo>
                    <a:lnTo>
                      <a:pt x="571" y="4763"/>
                    </a:lnTo>
                    <a:cubicBezTo>
                      <a:pt x="1333" y="1619"/>
                      <a:pt x="3808" y="0"/>
                      <a:pt x="8187" y="0"/>
                    </a:cubicBezTo>
                    <a:cubicBezTo>
                      <a:pt x="12756" y="0"/>
                      <a:pt x="14660" y="2191"/>
                      <a:pt x="14660" y="6953"/>
                    </a:cubicBezTo>
                    <a:lnTo>
                      <a:pt x="14660" y="14478"/>
                    </a:lnTo>
                    <a:cubicBezTo>
                      <a:pt x="14660" y="15811"/>
                      <a:pt x="14755" y="16954"/>
                      <a:pt x="15136" y="18097"/>
                    </a:cubicBezTo>
                    <a:lnTo>
                      <a:pt x="12471" y="18097"/>
                    </a:lnTo>
                    <a:cubicBezTo>
                      <a:pt x="12280" y="16954"/>
                      <a:pt x="12090" y="15907"/>
                      <a:pt x="12090" y="14668"/>
                    </a:cubicBezTo>
                    <a:close/>
                    <a:moveTo>
                      <a:pt x="10091" y="9049"/>
                    </a:moveTo>
                    <a:cubicBezTo>
                      <a:pt x="5331" y="9049"/>
                      <a:pt x="2951" y="10477"/>
                      <a:pt x="2951" y="13049"/>
                    </a:cubicBezTo>
                    <a:cubicBezTo>
                      <a:pt x="2951" y="14954"/>
                      <a:pt x="4284" y="16192"/>
                      <a:pt x="6569" y="16192"/>
                    </a:cubicBezTo>
                    <a:cubicBezTo>
                      <a:pt x="9615" y="16192"/>
                      <a:pt x="12090" y="13430"/>
                      <a:pt x="12090" y="10001"/>
                    </a:cubicBezTo>
                    <a:lnTo>
                      <a:pt x="12090" y="9049"/>
                    </a:lnTo>
                    <a:cubicBezTo>
                      <a:pt x="11424" y="9049"/>
                      <a:pt x="10662" y="9049"/>
                      <a:pt x="10091" y="9049"/>
                    </a:cubicBezTo>
                    <a:close/>
                  </a:path>
                </a:pathLst>
              </a:custGeom>
              <a:solidFill>
                <a:srgbClr val="231F20"/>
              </a:solidFill>
              <a:ln w="9509" cap="flat">
                <a:noFill/>
                <a:prstDash val="solid"/>
                <a:miter/>
              </a:ln>
            </p:spPr>
            <p:txBody>
              <a:bodyPr rtlCol="0" anchor="ctr"/>
              <a:lstStyle/>
              <a:p>
                <a:endParaRPr lang="en-US"/>
              </a:p>
            </p:txBody>
          </p:sp>
          <p:sp>
            <p:nvSpPr>
              <p:cNvPr id="461" name="Freeform 460">
                <a:extLst>
                  <a:ext uri="{FF2B5EF4-FFF2-40B4-BE49-F238E27FC236}">
                    <a16:creationId xmlns:a16="http://schemas.microsoft.com/office/drawing/2014/main" id="{D2549500-A3D2-DB4A-A203-3E26DD073755}"/>
                  </a:ext>
                </a:extLst>
              </p:cNvPr>
              <p:cNvSpPr/>
              <p:nvPr/>
            </p:nvSpPr>
            <p:spPr>
              <a:xfrm>
                <a:off x="7796770" y="4945761"/>
                <a:ext cx="13708" cy="18192"/>
              </a:xfrm>
              <a:custGeom>
                <a:avLst/>
                <a:gdLst>
                  <a:gd name="connsiteX0" fmla="*/ 13708 w 13708"/>
                  <a:gd name="connsiteY0" fmla="*/ 17717 h 18192"/>
                  <a:gd name="connsiteX1" fmla="*/ 11328 w 13708"/>
                  <a:gd name="connsiteY1" fmla="*/ 17717 h 18192"/>
                  <a:gd name="connsiteX2" fmla="*/ 11328 w 13708"/>
                  <a:gd name="connsiteY2" fmla="*/ 14478 h 18192"/>
                  <a:gd name="connsiteX3" fmla="*/ 5712 w 13708"/>
                  <a:gd name="connsiteY3" fmla="*/ 18193 h 18192"/>
                  <a:gd name="connsiteX4" fmla="*/ 0 w 13708"/>
                  <a:gd name="connsiteY4" fmla="*/ 11239 h 18192"/>
                  <a:gd name="connsiteX5" fmla="*/ 0 w 13708"/>
                  <a:gd name="connsiteY5" fmla="*/ 95 h 18192"/>
                  <a:gd name="connsiteX6" fmla="*/ 2475 w 13708"/>
                  <a:gd name="connsiteY6" fmla="*/ 95 h 18192"/>
                  <a:gd name="connsiteX7" fmla="*/ 2475 w 13708"/>
                  <a:gd name="connsiteY7" fmla="*/ 11430 h 18192"/>
                  <a:gd name="connsiteX8" fmla="*/ 6093 w 13708"/>
                  <a:gd name="connsiteY8" fmla="*/ 15907 h 18192"/>
                  <a:gd name="connsiteX9" fmla="*/ 11138 w 13708"/>
                  <a:gd name="connsiteY9" fmla="*/ 9715 h 18192"/>
                  <a:gd name="connsiteX10" fmla="*/ 11138 w 13708"/>
                  <a:gd name="connsiteY10" fmla="*/ 0 h 18192"/>
                  <a:gd name="connsiteX11" fmla="*/ 13613 w 13708"/>
                  <a:gd name="connsiteY11" fmla="*/ 0 h 18192"/>
                  <a:gd name="connsiteX12" fmla="*/ 13613 w 13708"/>
                  <a:gd name="connsiteY12" fmla="*/ 17717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708" h="18192">
                    <a:moveTo>
                      <a:pt x="13708" y="17717"/>
                    </a:moveTo>
                    <a:lnTo>
                      <a:pt x="11328" y="17717"/>
                    </a:lnTo>
                    <a:lnTo>
                      <a:pt x="11328" y="14478"/>
                    </a:lnTo>
                    <a:cubicBezTo>
                      <a:pt x="9901" y="17050"/>
                      <a:pt x="8092" y="18193"/>
                      <a:pt x="5712" y="18193"/>
                    </a:cubicBezTo>
                    <a:cubicBezTo>
                      <a:pt x="1999" y="18193"/>
                      <a:pt x="0" y="15811"/>
                      <a:pt x="0" y="11239"/>
                    </a:cubicBezTo>
                    <a:lnTo>
                      <a:pt x="0" y="95"/>
                    </a:lnTo>
                    <a:lnTo>
                      <a:pt x="2475" y="95"/>
                    </a:lnTo>
                    <a:lnTo>
                      <a:pt x="2475" y="11430"/>
                    </a:lnTo>
                    <a:cubicBezTo>
                      <a:pt x="2475" y="14383"/>
                      <a:pt x="3808" y="15907"/>
                      <a:pt x="6093" y="15907"/>
                    </a:cubicBezTo>
                    <a:cubicBezTo>
                      <a:pt x="8853" y="15907"/>
                      <a:pt x="11138" y="13430"/>
                      <a:pt x="11138" y="9715"/>
                    </a:cubicBezTo>
                    <a:lnTo>
                      <a:pt x="11138" y="0"/>
                    </a:lnTo>
                    <a:lnTo>
                      <a:pt x="13613" y="0"/>
                    </a:lnTo>
                    <a:lnTo>
                      <a:pt x="13613" y="17717"/>
                    </a:lnTo>
                    <a:close/>
                  </a:path>
                </a:pathLst>
              </a:custGeom>
              <a:solidFill>
                <a:srgbClr val="231F20"/>
              </a:solidFill>
              <a:ln w="9509" cap="flat">
                <a:noFill/>
                <a:prstDash val="solid"/>
                <a:miter/>
              </a:ln>
            </p:spPr>
            <p:txBody>
              <a:bodyPr rtlCol="0" anchor="ctr"/>
              <a:lstStyle/>
              <a:p>
                <a:endParaRPr lang="en-US"/>
              </a:p>
            </p:txBody>
          </p:sp>
          <p:sp>
            <p:nvSpPr>
              <p:cNvPr id="462" name="Freeform 461">
                <a:extLst>
                  <a:ext uri="{FF2B5EF4-FFF2-40B4-BE49-F238E27FC236}">
                    <a16:creationId xmlns:a16="http://schemas.microsoft.com/office/drawing/2014/main" id="{8174E691-35E6-4345-81AA-6E09507B2DBF}"/>
                  </a:ext>
                </a:extLst>
              </p:cNvPr>
              <p:cNvSpPr/>
              <p:nvPr/>
            </p:nvSpPr>
            <p:spPr>
              <a:xfrm>
                <a:off x="7812858" y="4941474"/>
                <a:ext cx="10471" cy="22479"/>
              </a:xfrm>
              <a:custGeom>
                <a:avLst/>
                <a:gdLst>
                  <a:gd name="connsiteX0" fmla="*/ 3046 w 10471"/>
                  <a:gd name="connsiteY0" fmla="*/ 6382 h 22479"/>
                  <a:gd name="connsiteX1" fmla="*/ 0 w 10471"/>
                  <a:gd name="connsiteY1" fmla="*/ 6382 h 22479"/>
                  <a:gd name="connsiteX2" fmla="*/ 0 w 10471"/>
                  <a:gd name="connsiteY2" fmla="*/ 4477 h 22479"/>
                  <a:gd name="connsiteX3" fmla="*/ 3046 w 10471"/>
                  <a:gd name="connsiteY3" fmla="*/ 4477 h 22479"/>
                  <a:gd name="connsiteX4" fmla="*/ 3046 w 10471"/>
                  <a:gd name="connsiteY4" fmla="*/ 286 h 22479"/>
                  <a:gd name="connsiteX5" fmla="*/ 5712 w 10471"/>
                  <a:gd name="connsiteY5" fmla="*/ 0 h 22479"/>
                  <a:gd name="connsiteX6" fmla="*/ 5712 w 10471"/>
                  <a:gd name="connsiteY6" fmla="*/ 4477 h 22479"/>
                  <a:gd name="connsiteX7" fmla="*/ 9901 w 10471"/>
                  <a:gd name="connsiteY7" fmla="*/ 4477 h 22479"/>
                  <a:gd name="connsiteX8" fmla="*/ 9901 w 10471"/>
                  <a:gd name="connsiteY8" fmla="*/ 6382 h 22479"/>
                  <a:gd name="connsiteX9" fmla="*/ 5712 w 10471"/>
                  <a:gd name="connsiteY9" fmla="*/ 6382 h 22479"/>
                  <a:gd name="connsiteX10" fmla="*/ 5712 w 10471"/>
                  <a:gd name="connsiteY10" fmla="*/ 15526 h 22479"/>
                  <a:gd name="connsiteX11" fmla="*/ 8663 w 10471"/>
                  <a:gd name="connsiteY11" fmla="*/ 20193 h 22479"/>
                  <a:gd name="connsiteX12" fmla="*/ 10472 w 10471"/>
                  <a:gd name="connsiteY12" fmla="*/ 20003 h 22479"/>
                  <a:gd name="connsiteX13" fmla="*/ 10472 w 10471"/>
                  <a:gd name="connsiteY13" fmla="*/ 22193 h 22479"/>
                  <a:gd name="connsiteX14" fmla="*/ 8282 w 10471"/>
                  <a:gd name="connsiteY14" fmla="*/ 22479 h 22479"/>
                  <a:gd name="connsiteX15" fmla="*/ 3808 w 10471"/>
                  <a:gd name="connsiteY15" fmla="*/ 20383 h 22479"/>
                  <a:gd name="connsiteX16" fmla="*/ 3046 w 10471"/>
                  <a:gd name="connsiteY16" fmla="*/ 15431 h 22479"/>
                  <a:gd name="connsiteX17" fmla="*/ 3046 w 10471"/>
                  <a:gd name="connsiteY17" fmla="*/ 6382 h 2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71" h="22479">
                    <a:moveTo>
                      <a:pt x="3046" y="6382"/>
                    </a:moveTo>
                    <a:lnTo>
                      <a:pt x="0" y="6382"/>
                    </a:lnTo>
                    <a:lnTo>
                      <a:pt x="0" y="4477"/>
                    </a:lnTo>
                    <a:lnTo>
                      <a:pt x="3046" y="4477"/>
                    </a:lnTo>
                    <a:lnTo>
                      <a:pt x="3046" y="286"/>
                    </a:lnTo>
                    <a:lnTo>
                      <a:pt x="5712" y="0"/>
                    </a:lnTo>
                    <a:lnTo>
                      <a:pt x="5712" y="4477"/>
                    </a:lnTo>
                    <a:lnTo>
                      <a:pt x="9901" y="4477"/>
                    </a:lnTo>
                    <a:lnTo>
                      <a:pt x="9901" y="6382"/>
                    </a:lnTo>
                    <a:lnTo>
                      <a:pt x="5712" y="6382"/>
                    </a:lnTo>
                    <a:lnTo>
                      <a:pt x="5712" y="15526"/>
                    </a:lnTo>
                    <a:cubicBezTo>
                      <a:pt x="5712" y="18764"/>
                      <a:pt x="5997" y="20193"/>
                      <a:pt x="8663" y="20193"/>
                    </a:cubicBezTo>
                    <a:cubicBezTo>
                      <a:pt x="9234" y="20193"/>
                      <a:pt x="9805" y="20193"/>
                      <a:pt x="10472" y="20003"/>
                    </a:cubicBezTo>
                    <a:lnTo>
                      <a:pt x="10472" y="22193"/>
                    </a:lnTo>
                    <a:cubicBezTo>
                      <a:pt x="9710" y="22384"/>
                      <a:pt x="9044" y="22479"/>
                      <a:pt x="8282" y="22479"/>
                    </a:cubicBezTo>
                    <a:cubicBezTo>
                      <a:pt x="6188" y="22479"/>
                      <a:pt x="4760" y="21908"/>
                      <a:pt x="3808" y="20383"/>
                    </a:cubicBezTo>
                    <a:cubicBezTo>
                      <a:pt x="3046" y="19336"/>
                      <a:pt x="3046" y="17717"/>
                      <a:pt x="3046" y="15431"/>
                    </a:cubicBezTo>
                    <a:lnTo>
                      <a:pt x="3046" y="6382"/>
                    </a:lnTo>
                    <a:close/>
                  </a:path>
                </a:pathLst>
              </a:custGeom>
              <a:solidFill>
                <a:srgbClr val="231F20"/>
              </a:solidFill>
              <a:ln w="9509" cap="flat">
                <a:noFill/>
                <a:prstDash val="solid"/>
                <a:miter/>
              </a:ln>
            </p:spPr>
            <p:txBody>
              <a:bodyPr rtlCol="0" anchor="ctr"/>
              <a:lstStyle/>
              <a:p>
                <a:endParaRPr lang="en-US"/>
              </a:p>
            </p:txBody>
          </p:sp>
          <p:sp>
            <p:nvSpPr>
              <p:cNvPr id="463" name="Freeform 462">
                <a:extLst>
                  <a:ext uri="{FF2B5EF4-FFF2-40B4-BE49-F238E27FC236}">
                    <a16:creationId xmlns:a16="http://schemas.microsoft.com/office/drawing/2014/main" id="{84AD1576-145B-C146-B976-E091DE1736CE}"/>
                  </a:ext>
                </a:extLst>
              </p:cNvPr>
              <p:cNvSpPr/>
              <p:nvPr/>
            </p:nvSpPr>
            <p:spPr>
              <a:xfrm>
                <a:off x="7825710" y="4939760"/>
                <a:ext cx="13803" cy="23812"/>
              </a:xfrm>
              <a:custGeom>
                <a:avLst/>
                <a:gdLst>
                  <a:gd name="connsiteX0" fmla="*/ 0 w 13803"/>
                  <a:gd name="connsiteY0" fmla="*/ 0 h 23812"/>
                  <a:gd name="connsiteX1" fmla="*/ 2570 w 13803"/>
                  <a:gd name="connsiteY1" fmla="*/ 0 h 23812"/>
                  <a:gd name="connsiteX2" fmla="*/ 2570 w 13803"/>
                  <a:gd name="connsiteY2" fmla="*/ 9239 h 23812"/>
                  <a:gd name="connsiteX3" fmla="*/ 8092 w 13803"/>
                  <a:gd name="connsiteY3" fmla="*/ 5620 h 23812"/>
                  <a:gd name="connsiteX4" fmla="*/ 13803 w 13803"/>
                  <a:gd name="connsiteY4" fmla="*/ 12573 h 23812"/>
                  <a:gd name="connsiteX5" fmla="*/ 13803 w 13803"/>
                  <a:gd name="connsiteY5" fmla="*/ 23717 h 23812"/>
                  <a:gd name="connsiteX6" fmla="*/ 11233 w 13803"/>
                  <a:gd name="connsiteY6" fmla="*/ 23717 h 23812"/>
                  <a:gd name="connsiteX7" fmla="*/ 11233 w 13803"/>
                  <a:gd name="connsiteY7" fmla="*/ 12383 h 23812"/>
                  <a:gd name="connsiteX8" fmla="*/ 7616 w 13803"/>
                  <a:gd name="connsiteY8" fmla="*/ 7906 h 23812"/>
                  <a:gd name="connsiteX9" fmla="*/ 2570 w 13803"/>
                  <a:gd name="connsiteY9" fmla="*/ 14097 h 23812"/>
                  <a:gd name="connsiteX10" fmla="*/ 2570 w 13803"/>
                  <a:gd name="connsiteY10" fmla="*/ 23813 h 23812"/>
                  <a:gd name="connsiteX11" fmla="*/ 0 w 13803"/>
                  <a:gd name="connsiteY11" fmla="*/ 23813 h 23812"/>
                  <a:gd name="connsiteX12" fmla="*/ 0 w 13803"/>
                  <a:gd name="connsiteY12" fmla="*/ 0 h 2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23812">
                    <a:moveTo>
                      <a:pt x="0" y="0"/>
                    </a:moveTo>
                    <a:lnTo>
                      <a:pt x="2570" y="0"/>
                    </a:lnTo>
                    <a:lnTo>
                      <a:pt x="2570" y="9239"/>
                    </a:lnTo>
                    <a:cubicBezTo>
                      <a:pt x="3808" y="6858"/>
                      <a:pt x="5617" y="5620"/>
                      <a:pt x="8092" y="5620"/>
                    </a:cubicBezTo>
                    <a:cubicBezTo>
                      <a:pt x="11804" y="5620"/>
                      <a:pt x="13803" y="8001"/>
                      <a:pt x="13803" y="12573"/>
                    </a:cubicBezTo>
                    <a:lnTo>
                      <a:pt x="13803" y="23717"/>
                    </a:lnTo>
                    <a:lnTo>
                      <a:pt x="11233" y="23717"/>
                    </a:lnTo>
                    <a:lnTo>
                      <a:pt x="11233" y="12383"/>
                    </a:lnTo>
                    <a:cubicBezTo>
                      <a:pt x="11233" y="9525"/>
                      <a:pt x="9901" y="7906"/>
                      <a:pt x="7616" y="7906"/>
                    </a:cubicBezTo>
                    <a:cubicBezTo>
                      <a:pt x="4855" y="7906"/>
                      <a:pt x="2570" y="10382"/>
                      <a:pt x="2570" y="14097"/>
                    </a:cubicBezTo>
                    <a:lnTo>
                      <a:pt x="2570" y="23813"/>
                    </a:lnTo>
                    <a:lnTo>
                      <a:pt x="0" y="23813"/>
                    </a:lnTo>
                    <a:lnTo>
                      <a:pt x="0" y="0"/>
                    </a:lnTo>
                    <a:close/>
                  </a:path>
                </a:pathLst>
              </a:custGeom>
              <a:solidFill>
                <a:srgbClr val="231F20"/>
              </a:solidFill>
              <a:ln w="9509" cap="flat">
                <a:noFill/>
                <a:prstDash val="solid"/>
                <a:miter/>
              </a:ln>
            </p:spPr>
            <p:txBody>
              <a:bodyPr rtlCol="0" anchor="ctr"/>
              <a:lstStyle/>
              <a:p>
                <a:endParaRPr lang="en-US"/>
              </a:p>
            </p:txBody>
          </p:sp>
          <p:sp>
            <p:nvSpPr>
              <p:cNvPr id="464" name="Freeform 463">
                <a:extLst>
                  <a:ext uri="{FF2B5EF4-FFF2-40B4-BE49-F238E27FC236}">
                    <a16:creationId xmlns:a16="http://schemas.microsoft.com/office/drawing/2014/main" id="{7D6CDBD6-3D3C-E14E-B476-410EB4C511BC}"/>
                  </a:ext>
                </a:extLst>
              </p:cNvPr>
              <p:cNvSpPr/>
              <p:nvPr/>
            </p:nvSpPr>
            <p:spPr>
              <a:xfrm>
                <a:off x="7842750" y="4945475"/>
                <a:ext cx="15802" cy="18478"/>
              </a:xfrm>
              <a:custGeom>
                <a:avLst/>
                <a:gdLst>
                  <a:gd name="connsiteX0" fmla="*/ 0 w 15802"/>
                  <a:gd name="connsiteY0" fmla="*/ 9239 h 18478"/>
                  <a:gd name="connsiteX1" fmla="*/ 7901 w 15802"/>
                  <a:gd name="connsiteY1" fmla="*/ 0 h 18478"/>
                  <a:gd name="connsiteX2" fmla="*/ 15802 w 15802"/>
                  <a:gd name="connsiteY2" fmla="*/ 9239 h 18478"/>
                  <a:gd name="connsiteX3" fmla="*/ 7901 w 15802"/>
                  <a:gd name="connsiteY3" fmla="*/ 18478 h 18478"/>
                  <a:gd name="connsiteX4" fmla="*/ 0 w 15802"/>
                  <a:gd name="connsiteY4" fmla="*/ 9239 h 18478"/>
                  <a:gd name="connsiteX5" fmla="*/ 12947 w 15802"/>
                  <a:gd name="connsiteY5" fmla="*/ 9239 h 18478"/>
                  <a:gd name="connsiteX6" fmla="*/ 7901 w 15802"/>
                  <a:gd name="connsiteY6" fmla="*/ 2191 h 18478"/>
                  <a:gd name="connsiteX7" fmla="*/ 2856 w 15802"/>
                  <a:gd name="connsiteY7" fmla="*/ 9239 h 18478"/>
                  <a:gd name="connsiteX8" fmla="*/ 7901 w 15802"/>
                  <a:gd name="connsiteY8" fmla="*/ 16288 h 18478"/>
                  <a:gd name="connsiteX9" fmla="*/ 12947 w 15802"/>
                  <a:gd name="connsiteY9" fmla="*/ 923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78">
                    <a:moveTo>
                      <a:pt x="0" y="9239"/>
                    </a:moveTo>
                    <a:cubicBezTo>
                      <a:pt x="0" y="3524"/>
                      <a:pt x="3237" y="0"/>
                      <a:pt x="7901" y="0"/>
                    </a:cubicBezTo>
                    <a:cubicBezTo>
                      <a:pt x="12566" y="0"/>
                      <a:pt x="15802" y="3619"/>
                      <a:pt x="15802" y="9239"/>
                    </a:cubicBezTo>
                    <a:cubicBezTo>
                      <a:pt x="15802" y="14859"/>
                      <a:pt x="12566" y="18478"/>
                      <a:pt x="7901" y="18478"/>
                    </a:cubicBezTo>
                    <a:cubicBezTo>
                      <a:pt x="3237" y="18478"/>
                      <a:pt x="0" y="14859"/>
                      <a:pt x="0" y="9239"/>
                    </a:cubicBezTo>
                    <a:close/>
                    <a:moveTo>
                      <a:pt x="12947" y="9239"/>
                    </a:moveTo>
                    <a:cubicBezTo>
                      <a:pt x="12947" y="4763"/>
                      <a:pt x="10948" y="2191"/>
                      <a:pt x="7901" y="2191"/>
                    </a:cubicBezTo>
                    <a:cubicBezTo>
                      <a:pt x="4855" y="2191"/>
                      <a:pt x="2856" y="4763"/>
                      <a:pt x="2856" y="9239"/>
                    </a:cubicBezTo>
                    <a:cubicBezTo>
                      <a:pt x="2856" y="13716"/>
                      <a:pt x="4855" y="16288"/>
                      <a:pt x="7901" y="16288"/>
                    </a:cubicBezTo>
                    <a:cubicBezTo>
                      <a:pt x="10948" y="16288"/>
                      <a:pt x="12947" y="13621"/>
                      <a:pt x="12947" y="9239"/>
                    </a:cubicBezTo>
                    <a:close/>
                  </a:path>
                </a:pathLst>
              </a:custGeom>
              <a:solidFill>
                <a:srgbClr val="231F20"/>
              </a:solidFill>
              <a:ln w="9509" cap="flat">
                <a:noFill/>
                <a:prstDash val="solid"/>
                <a:miter/>
              </a:ln>
            </p:spPr>
            <p:txBody>
              <a:bodyPr rtlCol="0" anchor="ctr"/>
              <a:lstStyle/>
              <a:p>
                <a:endParaRPr lang="en-US"/>
              </a:p>
            </p:txBody>
          </p:sp>
          <p:sp>
            <p:nvSpPr>
              <p:cNvPr id="465" name="Freeform 464">
                <a:extLst>
                  <a:ext uri="{FF2B5EF4-FFF2-40B4-BE49-F238E27FC236}">
                    <a16:creationId xmlns:a16="http://schemas.microsoft.com/office/drawing/2014/main" id="{6AFDEEFE-1970-5942-AF56-0C0E4AAFCE23}"/>
                  </a:ext>
                </a:extLst>
              </p:cNvPr>
              <p:cNvSpPr/>
              <p:nvPr/>
            </p:nvSpPr>
            <p:spPr>
              <a:xfrm>
                <a:off x="7861980" y="4945284"/>
                <a:ext cx="8662" cy="18192"/>
              </a:xfrm>
              <a:custGeom>
                <a:avLst/>
                <a:gdLst>
                  <a:gd name="connsiteX0" fmla="*/ 95 w 8662"/>
                  <a:gd name="connsiteY0" fmla="*/ 571 h 18192"/>
                  <a:gd name="connsiteX1" fmla="*/ 2570 w 8662"/>
                  <a:gd name="connsiteY1" fmla="*/ 571 h 18192"/>
                  <a:gd name="connsiteX2" fmla="*/ 2570 w 8662"/>
                  <a:gd name="connsiteY2" fmla="*/ 4477 h 18192"/>
                  <a:gd name="connsiteX3" fmla="*/ 7711 w 8662"/>
                  <a:gd name="connsiteY3" fmla="*/ 0 h 18192"/>
                  <a:gd name="connsiteX4" fmla="*/ 8663 w 8662"/>
                  <a:gd name="connsiteY4" fmla="*/ 95 h 18192"/>
                  <a:gd name="connsiteX5" fmla="*/ 8663 w 8662"/>
                  <a:gd name="connsiteY5" fmla="*/ 2762 h 18192"/>
                  <a:gd name="connsiteX6" fmla="*/ 8187 w 8662"/>
                  <a:gd name="connsiteY6" fmla="*/ 2762 h 18192"/>
                  <a:gd name="connsiteX7" fmla="*/ 2665 w 8662"/>
                  <a:gd name="connsiteY7" fmla="*/ 9334 h 18192"/>
                  <a:gd name="connsiteX8" fmla="*/ 2665 w 8662"/>
                  <a:gd name="connsiteY8" fmla="*/ 18193 h 18192"/>
                  <a:gd name="connsiteX9" fmla="*/ 0 w 8662"/>
                  <a:gd name="connsiteY9" fmla="*/ 18193 h 18192"/>
                  <a:gd name="connsiteX10" fmla="*/ 0 w 8662"/>
                  <a:gd name="connsiteY10" fmla="*/ 571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662" h="18192">
                    <a:moveTo>
                      <a:pt x="95" y="571"/>
                    </a:moveTo>
                    <a:lnTo>
                      <a:pt x="2570" y="571"/>
                    </a:lnTo>
                    <a:lnTo>
                      <a:pt x="2570" y="4477"/>
                    </a:lnTo>
                    <a:cubicBezTo>
                      <a:pt x="3618" y="1524"/>
                      <a:pt x="5236" y="0"/>
                      <a:pt x="7711" y="0"/>
                    </a:cubicBezTo>
                    <a:cubicBezTo>
                      <a:pt x="7996" y="0"/>
                      <a:pt x="8282" y="0"/>
                      <a:pt x="8663" y="95"/>
                    </a:cubicBezTo>
                    <a:lnTo>
                      <a:pt x="8663" y="2762"/>
                    </a:lnTo>
                    <a:cubicBezTo>
                      <a:pt x="8472" y="2762"/>
                      <a:pt x="8377" y="2762"/>
                      <a:pt x="8187" y="2762"/>
                    </a:cubicBezTo>
                    <a:cubicBezTo>
                      <a:pt x="4855" y="2762"/>
                      <a:pt x="2665" y="5239"/>
                      <a:pt x="2665" y="9334"/>
                    </a:cubicBezTo>
                    <a:lnTo>
                      <a:pt x="2665" y="18193"/>
                    </a:lnTo>
                    <a:lnTo>
                      <a:pt x="0" y="18193"/>
                    </a:lnTo>
                    <a:lnTo>
                      <a:pt x="0" y="571"/>
                    </a:lnTo>
                    <a:close/>
                  </a:path>
                </a:pathLst>
              </a:custGeom>
              <a:solidFill>
                <a:srgbClr val="231F20"/>
              </a:solidFill>
              <a:ln w="9509" cap="flat">
                <a:noFill/>
                <a:prstDash val="solid"/>
                <a:miter/>
              </a:ln>
            </p:spPr>
            <p:txBody>
              <a:bodyPr rtlCol="0" anchor="ctr"/>
              <a:lstStyle/>
              <a:p>
                <a:endParaRPr lang="en-US"/>
              </a:p>
            </p:txBody>
          </p:sp>
          <p:sp>
            <p:nvSpPr>
              <p:cNvPr id="466" name="Freeform 465">
                <a:extLst>
                  <a:ext uri="{FF2B5EF4-FFF2-40B4-BE49-F238E27FC236}">
                    <a16:creationId xmlns:a16="http://schemas.microsoft.com/office/drawing/2014/main" id="{437881F9-8D55-644F-8AE8-D0B363E56419}"/>
                  </a:ext>
                </a:extLst>
              </p:cNvPr>
              <p:cNvSpPr/>
              <p:nvPr/>
            </p:nvSpPr>
            <p:spPr>
              <a:xfrm>
                <a:off x="7869976" y="4959667"/>
                <a:ext cx="4188" cy="8858"/>
              </a:xfrm>
              <a:custGeom>
                <a:avLst/>
                <a:gdLst>
                  <a:gd name="connsiteX0" fmla="*/ 286 w 4188"/>
                  <a:gd name="connsiteY0" fmla="*/ 0 h 8858"/>
                  <a:gd name="connsiteX1" fmla="*/ 4189 w 4188"/>
                  <a:gd name="connsiteY1" fmla="*/ 0 h 8858"/>
                  <a:gd name="connsiteX2" fmla="*/ 4189 w 4188"/>
                  <a:gd name="connsiteY2" fmla="*/ 3715 h 8858"/>
                  <a:gd name="connsiteX3" fmla="*/ 1618 w 4188"/>
                  <a:gd name="connsiteY3" fmla="*/ 8858 h 8858"/>
                  <a:gd name="connsiteX4" fmla="*/ 0 w 4188"/>
                  <a:gd name="connsiteY4" fmla="*/ 8858 h 8858"/>
                  <a:gd name="connsiteX5" fmla="*/ 2094 w 4188"/>
                  <a:gd name="connsiteY5" fmla="*/ 4096 h 8858"/>
                  <a:gd name="connsiteX6" fmla="*/ 286 w 4188"/>
                  <a:gd name="connsiteY6" fmla="*/ 4096 h 8858"/>
                  <a:gd name="connsiteX7" fmla="*/ 286 w 4188"/>
                  <a:gd name="connsiteY7" fmla="*/ 0 h 8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88" h="8858">
                    <a:moveTo>
                      <a:pt x="286" y="0"/>
                    </a:moveTo>
                    <a:lnTo>
                      <a:pt x="4189" y="0"/>
                    </a:lnTo>
                    <a:lnTo>
                      <a:pt x="4189" y="3715"/>
                    </a:lnTo>
                    <a:lnTo>
                      <a:pt x="1618" y="8858"/>
                    </a:lnTo>
                    <a:lnTo>
                      <a:pt x="0" y="8858"/>
                    </a:lnTo>
                    <a:lnTo>
                      <a:pt x="2094" y="4096"/>
                    </a:lnTo>
                    <a:lnTo>
                      <a:pt x="286" y="4096"/>
                    </a:lnTo>
                    <a:lnTo>
                      <a:pt x="286" y="0"/>
                    </a:lnTo>
                    <a:close/>
                  </a:path>
                </a:pathLst>
              </a:custGeom>
              <a:solidFill>
                <a:srgbClr val="231F20"/>
              </a:solidFill>
              <a:ln w="9509" cap="flat">
                <a:noFill/>
                <a:prstDash val="solid"/>
                <a:miter/>
              </a:ln>
            </p:spPr>
            <p:txBody>
              <a:bodyPr rtlCol="0" anchor="ctr"/>
              <a:lstStyle/>
              <a:p>
                <a:endParaRPr lang="en-US"/>
              </a:p>
            </p:txBody>
          </p:sp>
          <p:sp>
            <p:nvSpPr>
              <p:cNvPr id="467" name="Freeform 466">
                <a:extLst>
                  <a:ext uri="{FF2B5EF4-FFF2-40B4-BE49-F238E27FC236}">
                    <a16:creationId xmlns:a16="http://schemas.microsoft.com/office/drawing/2014/main" id="{D3A8F287-433B-264F-A775-81821EB5F6BC}"/>
                  </a:ext>
                </a:extLst>
              </p:cNvPr>
              <p:cNvSpPr/>
              <p:nvPr/>
            </p:nvSpPr>
            <p:spPr>
              <a:xfrm>
                <a:off x="6924769" y="4986432"/>
                <a:ext cx="15136" cy="18383"/>
              </a:xfrm>
              <a:custGeom>
                <a:avLst/>
                <a:gdLst>
                  <a:gd name="connsiteX0" fmla="*/ 11995 w 15136"/>
                  <a:gd name="connsiteY0" fmla="*/ 14669 h 18383"/>
                  <a:gd name="connsiteX1" fmla="*/ 5997 w 15136"/>
                  <a:gd name="connsiteY1" fmla="*/ 18383 h 18383"/>
                  <a:gd name="connsiteX2" fmla="*/ 0 w 15136"/>
                  <a:gd name="connsiteY2" fmla="*/ 13049 h 18383"/>
                  <a:gd name="connsiteX3" fmla="*/ 10567 w 15136"/>
                  <a:gd name="connsiteY3" fmla="*/ 7049 h 18383"/>
                  <a:gd name="connsiteX4" fmla="*/ 12090 w 15136"/>
                  <a:gd name="connsiteY4" fmla="*/ 7049 h 18383"/>
                  <a:gd name="connsiteX5" fmla="*/ 12090 w 15136"/>
                  <a:gd name="connsiteY5" fmla="*/ 6001 h 18383"/>
                  <a:gd name="connsiteX6" fmla="*/ 7711 w 15136"/>
                  <a:gd name="connsiteY6" fmla="*/ 2096 h 18383"/>
                  <a:gd name="connsiteX7" fmla="*/ 3046 w 15136"/>
                  <a:gd name="connsiteY7" fmla="*/ 5144 h 18383"/>
                  <a:gd name="connsiteX8" fmla="*/ 571 w 15136"/>
                  <a:gd name="connsiteY8" fmla="*/ 4763 h 18383"/>
                  <a:gd name="connsiteX9" fmla="*/ 8187 w 15136"/>
                  <a:gd name="connsiteY9" fmla="*/ 0 h 18383"/>
                  <a:gd name="connsiteX10" fmla="*/ 14660 w 15136"/>
                  <a:gd name="connsiteY10" fmla="*/ 6953 h 18383"/>
                  <a:gd name="connsiteX11" fmla="*/ 14660 w 15136"/>
                  <a:gd name="connsiteY11" fmla="*/ 14478 h 18383"/>
                  <a:gd name="connsiteX12" fmla="*/ 15136 w 15136"/>
                  <a:gd name="connsiteY12" fmla="*/ 18098 h 18383"/>
                  <a:gd name="connsiteX13" fmla="*/ 12471 w 15136"/>
                  <a:gd name="connsiteY13" fmla="*/ 18098 h 18383"/>
                  <a:gd name="connsiteX14" fmla="*/ 11995 w 15136"/>
                  <a:gd name="connsiteY14" fmla="*/ 14669 h 18383"/>
                  <a:gd name="connsiteX15" fmla="*/ 9996 w 15136"/>
                  <a:gd name="connsiteY15" fmla="*/ 9049 h 18383"/>
                  <a:gd name="connsiteX16" fmla="*/ 2856 w 15136"/>
                  <a:gd name="connsiteY16" fmla="*/ 13049 h 18383"/>
                  <a:gd name="connsiteX17" fmla="*/ 6473 w 15136"/>
                  <a:gd name="connsiteY17" fmla="*/ 16193 h 18383"/>
                  <a:gd name="connsiteX18" fmla="*/ 11995 w 15136"/>
                  <a:gd name="connsiteY18" fmla="*/ 10001 h 18383"/>
                  <a:gd name="connsiteX19" fmla="*/ 11995 w 15136"/>
                  <a:gd name="connsiteY19" fmla="*/ 9049 h 18383"/>
                  <a:gd name="connsiteX20" fmla="*/ 9996 w 15136"/>
                  <a:gd name="connsiteY20" fmla="*/ 9049 h 18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136" h="18383">
                    <a:moveTo>
                      <a:pt x="11995" y="14669"/>
                    </a:moveTo>
                    <a:cubicBezTo>
                      <a:pt x="10852" y="17050"/>
                      <a:pt x="8568" y="18383"/>
                      <a:pt x="5997" y="18383"/>
                    </a:cubicBezTo>
                    <a:cubicBezTo>
                      <a:pt x="2380" y="18383"/>
                      <a:pt x="0" y="16097"/>
                      <a:pt x="0" y="13049"/>
                    </a:cubicBezTo>
                    <a:cubicBezTo>
                      <a:pt x="0" y="9049"/>
                      <a:pt x="3522" y="7049"/>
                      <a:pt x="10567" y="7049"/>
                    </a:cubicBezTo>
                    <a:cubicBezTo>
                      <a:pt x="11043" y="7049"/>
                      <a:pt x="11519" y="7049"/>
                      <a:pt x="12090" y="7049"/>
                    </a:cubicBezTo>
                    <a:lnTo>
                      <a:pt x="12090" y="6001"/>
                    </a:lnTo>
                    <a:cubicBezTo>
                      <a:pt x="12090" y="3334"/>
                      <a:pt x="10662" y="2096"/>
                      <a:pt x="7711" y="2096"/>
                    </a:cubicBezTo>
                    <a:cubicBezTo>
                      <a:pt x="5045" y="2096"/>
                      <a:pt x="3522" y="3048"/>
                      <a:pt x="3046" y="5144"/>
                    </a:cubicBezTo>
                    <a:lnTo>
                      <a:pt x="571" y="4763"/>
                    </a:lnTo>
                    <a:cubicBezTo>
                      <a:pt x="1333" y="1619"/>
                      <a:pt x="3808" y="0"/>
                      <a:pt x="8187" y="0"/>
                    </a:cubicBezTo>
                    <a:cubicBezTo>
                      <a:pt x="12756" y="0"/>
                      <a:pt x="14660" y="2191"/>
                      <a:pt x="14660" y="6953"/>
                    </a:cubicBezTo>
                    <a:lnTo>
                      <a:pt x="14660" y="14478"/>
                    </a:lnTo>
                    <a:cubicBezTo>
                      <a:pt x="14660" y="15812"/>
                      <a:pt x="14755" y="16954"/>
                      <a:pt x="15136" y="18098"/>
                    </a:cubicBezTo>
                    <a:lnTo>
                      <a:pt x="12471" y="18098"/>
                    </a:lnTo>
                    <a:cubicBezTo>
                      <a:pt x="12090" y="17050"/>
                      <a:pt x="11995" y="15907"/>
                      <a:pt x="11995" y="14669"/>
                    </a:cubicBezTo>
                    <a:close/>
                    <a:moveTo>
                      <a:pt x="9996" y="9049"/>
                    </a:moveTo>
                    <a:cubicBezTo>
                      <a:pt x="5236" y="9049"/>
                      <a:pt x="2856" y="10478"/>
                      <a:pt x="2856" y="13049"/>
                    </a:cubicBezTo>
                    <a:cubicBezTo>
                      <a:pt x="2856" y="14954"/>
                      <a:pt x="4189" y="16193"/>
                      <a:pt x="6473" y="16193"/>
                    </a:cubicBezTo>
                    <a:cubicBezTo>
                      <a:pt x="9520" y="16193"/>
                      <a:pt x="11995" y="13430"/>
                      <a:pt x="11995" y="10001"/>
                    </a:cubicBezTo>
                    <a:lnTo>
                      <a:pt x="11995" y="9049"/>
                    </a:lnTo>
                    <a:cubicBezTo>
                      <a:pt x="11328" y="9049"/>
                      <a:pt x="10567" y="9049"/>
                      <a:pt x="9996" y="9049"/>
                    </a:cubicBezTo>
                    <a:close/>
                  </a:path>
                </a:pathLst>
              </a:custGeom>
              <a:solidFill>
                <a:srgbClr val="231F20"/>
              </a:solidFill>
              <a:ln w="9509" cap="flat">
                <a:noFill/>
                <a:prstDash val="solid"/>
                <a:miter/>
              </a:ln>
            </p:spPr>
            <p:txBody>
              <a:bodyPr rtlCol="0" anchor="ctr"/>
              <a:lstStyle/>
              <a:p>
                <a:endParaRPr lang="en-US"/>
              </a:p>
            </p:txBody>
          </p:sp>
          <p:sp>
            <p:nvSpPr>
              <p:cNvPr id="468" name="Freeform 467">
                <a:extLst>
                  <a:ext uri="{FF2B5EF4-FFF2-40B4-BE49-F238E27FC236}">
                    <a16:creationId xmlns:a16="http://schemas.microsoft.com/office/drawing/2014/main" id="{8ECE40B4-A189-D647-85CF-73488B8A80C7}"/>
                  </a:ext>
                </a:extLst>
              </p:cNvPr>
              <p:cNvSpPr/>
              <p:nvPr/>
            </p:nvSpPr>
            <p:spPr>
              <a:xfrm>
                <a:off x="6943713" y="4986432"/>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3 w 13803"/>
                  <a:gd name="connsiteY4" fmla="*/ 6953 h 18192"/>
                  <a:gd name="connsiteX5" fmla="*/ 13803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4" y="0"/>
                      <a:pt x="13803" y="2381"/>
                      <a:pt x="13803" y="6953"/>
                    </a:cubicBezTo>
                    <a:lnTo>
                      <a:pt x="13803" y="18098"/>
                    </a:lnTo>
                    <a:lnTo>
                      <a:pt x="11233" y="18098"/>
                    </a:lnTo>
                    <a:lnTo>
                      <a:pt x="11233" y="6763"/>
                    </a:lnTo>
                    <a:cubicBezTo>
                      <a:pt x="11233" y="3905"/>
                      <a:pt x="9901"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469" name="Freeform 468">
                <a:extLst>
                  <a:ext uri="{FF2B5EF4-FFF2-40B4-BE49-F238E27FC236}">
                    <a16:creationId xmlns:a16="http://schemas.microsoft.com/office/drawing/2014/main" id="{0468A18B-BC66-F54D-9CF8-05946D9970A8}"/>
                  </a:ext>
                </a:extLst>
              </p:cNvPr>
              <p:cNvSpPr/>
              <p:nvPr/>
            </p:nvSpPr>
            <p:spPr>
              <a:xfrm>
                <a:off x="6960848" y="4980717"/>
                <a:ext cx="14565" cy="24098"/>
              </a:xfrm>
              <a:custGeom>
                <a:avLst/>
                <a:gdLst>
                  <a:gd name="connsiteX0" fmla="*/ 14565 w 14565"/>
                  <a:gd name="connsiteY0" fmla="*/ 23717 h 24098"/>
                  <a:gd name="connsiteX1" fmla="*/ 12185 w 14565"/>
                  <a:gd name="connsiteY1" fmla="*/ 23717 h 24098"/>
                  <a:gd name="connsiteX2" fmla="*/ 12185 w 14565"/>
                  <a:gd name="connsiteY2" fmla="*/ 20193 h 24098"/>
                  <a:gd name="connsiteX3" fmla="*/ 6759 w 14565"/>
                  <a:gd name="connsiteY3" fmla="*/ 24098 h 24098"/>
                  <a:gd name="connsiteX4" fmla="*/ 0 w 14565"/>
                  <a:gd name="connsiteY4" fmla="*/ 15050 h 24098"/>
                  <a:gd name="connsiteX5" fmla="*/ 6949 w 14565"/>
                  <a:gd name="connsiteY5" fmla="*/ 5715 h 24098"/>
                  <a:gd name="connsiteX6" fmla="*/ 11995 w 14565"/>
                  <a:gd name="connsiteY6" fmla="*/ 8858 h 24098"/>
                  <a:gd name="connsiteX7" fmla="*/ 11995 w 14565"/>
                  <a:gd name="connsiteY7" fmla="*/ 0 h 24098"/>
                  <a:gd name="connsiteX8" fmla="*/ 14565 w 14565"/>
                  <a:gd name="connsiteY8" fmla="*/ 0 h 24098"/>
                  <a:gd name="connsiteX9" fmla="*/ 14565 w 14565"/>
                  <a:gd name="connsiteY9" fmla="*/ 23717 h 24098"/>
                  <a:gd name="connsiteX10" fmla="*/ 7425 w 14565"/>
                  <a:gd name="connsiteY10" fmla="*/ 8001 h 24098"/>
                  <a:gd name="connsiteX11" fmla="*/ 2856 w 14565"/>
                  <a:gd name="connsiteY11" fmla="*/ 14954 h 24098"/>
                  <a:gd name="connsiteX12" fmla="*/ 7425 w 14565"/>
                  <a:gd name="connsiteY12" fmla="*/ 21812 h 24098"/>
                  <a:gd name="connsiteX13" fmla="*/ 11995 w 14565"/>
                  <a:gd name="connsiteY13" fmla="*/ 16192 h 24098"/>
                  <a:gd name="connsiteX14" fmla="*/ 11995 w 14565"/>
                  <a:gd name="connsiteY14" fmla="*/ 13525 h 24098"/>
                  <a:gd name="connsiteX15" fmla="*/ 7425 w 14565"/>
                  <a:gd name="connsiteY15" fmla="*/ 8001 h 24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98">
                    <a:moveTo>
                      <a:pt x="14565" y="23717"/>
                    </a:moveTo>
                    <a:lnTo>
                      <a:pt x="12185" y="23717"/>
                    </a:lnTo>
                    <a:lnTo>
                      <a:pt x="12185" y="20193"/>
                    </a:lnTo>
                    <a:cubicBezTo>
                      <a:pt x="10948" y="22765"/>
                      <a:pt x="9044" y="24098"/>
                      <a:pt x="6759" y="24098"/>
                    </a:cubicBezTo>
                    <a:cubicBezTo>
                      <a:pt x="2951" y="24098"/>
                      <a:pt x="0" y="20574"/>
                      <a:pt x="0" y="15050"/>
                    </a:cubicBezTo>
                    <a:cubicBezTo>
                      <a:pt x="0" y="9334"/>
                      <a:pt x="3046" y="5715"/>
                      <a:pt x="6949" y="5715"/>
                    </a:cubicBezTo>
                    <a:cubicBezTo>
                      <a:pt x="9044" y="5715"/>
                      <a:pt x="10852" y="6763"/>
                      <a:pt x="11995" y="8858"/>
                    </a:cubicBezTo>
                    <a:lnTo>
                      <a:pt x="11995" y="0"/>
                    </a:lnTo>
                    <a:lnTo>
                      <a:pt x="14565" y="0"/>
                    </a:lnTo>
                    <a:lnTo>
                      <a:pt x="14565" y="23717"/>
                    </a:lnTo>
                    <a:close/>
                    <a:moveTo>
                      <a:pt x="7425" y="8001"/>
                    </a:moveTo>
                    <a:cubicBezTo>
                      <a:pt x="4760" y="8001"/>
                      <a:pt x="2856" y="10477"/>
                      <a:pt x="2856" y="14954"/>
                    </a:cubicBezTo>
                    <a:cubicBezTo>
                      <a:pt x="2856" y="19336"/>
                      <a:pt x="4665" y="21812"/>
                      <a:pt x="7425" y="21812"/>
                    </a:cubicBezTo>
                    <a:cubicBezTo>
                      <a:pt x="9900" y="21812"/>
                      <a:pt x="11995" y="19621"/>
                      <a:pt x="11995" y="16192"/>
                    </a:cubicBezTo>
                    <a:lnTo>
                      <a:pt x="11995" y="13525"/>
                    </a:lnTo>
                    <a:cubicBezTo>
                      <a:pt x="12090" y="10096"/>
                      <a:pt x="10186" y="8001"/>
                      <a:pt x="7425" y="8001"/>
                    </a:cubicBezTo>
                    <a:close/>
                  </a:path>
                </a:pathLst>
              </a:custGeom>
              <a:solidFill>
                <a:srgbClr val="231F20"/>
              </a:solidFill>
              <a:ln w="9509" cap="flat">
                <a:noFill/>
                <a:prstDash val="solid"/>
                <a:miter/>
              </a:ln>
            </p:spPr>
            <p:txBody>
              <a:bodyPr rtlCol="0" anchor="ctr"/>
              <a:lstStyle/>
              <a:p>
                <a:endParaRPr lang="en-US"/>
              </a:p>
            </p:txBody>
          </p:sp>
          <p:sp>
            <p:nvSpPr>
              <p:cNvPr id="470" name="Freeform 469">
                <a:extLst>
                  <a:ext uri="{FF2B5EF4-FFF2-40B4-BE49-F238E27FC236}">
                    <a16:creationId xmlns:a16="http://schemas.microsoft.com/office/drawing/2014/main" id="{A9886420-9974-DB44-8971-3A83737F6AA8}"/>
                  </a:ext>
                </a:extLst>
              </p:cNvPr>
              <p:cNvSpPr/>
              <p:nvPr/>
            </p:nvSpPr>
            <p:spPr>
              <a:xfrm>
                <a:off x="6986932" y="4982432"/>
                <a:ext cx="10471" cy="22479"/>
              </a:xfrm>
              <a:custGeom>
                <a:avLst/>
                <a:gdLst>
                  <a:gd name="connsiteX0" fmla="*/ 3046 w 10471"/>
                  <a:gd name="connsiteY0" fmla="*/ 6382 h 22479"/>
                  <a:gd name="connsiteX1" fmla="*/ 0 w 10471"/>
                  <a:gd name="connsiteY1" fmla="*/ 6382 h 22479"/>
                  <a:gd name="connsiteX2" fmla="*/ 0 w 10471"/>
                  <a:gd name="connsiteY2" fmla="*/ 4477 h 22479"/>
                  <a:gd name="connsiteX3" fmla="*/ 3046 w 10471"/>
                  <a:gd name="connsiteY3" fmla="*/ 4477 h 22479"/>
                  <a:gd name="connsiteX4" fmla="*/ 3046 w 10471"/>
                  <a:gd name="connsiteY4" fmla="*/ 286 h 22479"/>
                  <a:gd name="connsiteX5" fmla="*/ 5712 w 10471"/>
                  <a:gd name="connsiteY5" fmla="*/ 0 h 22479"/>
                  <a:gd name="connsiteX6" fmla="*/ 5712 w 10471"/>
                  <a:gd name="connsiteY6" fmla="*/ 4477 h 22479"/>
                  <a:gd name="connsiteX7" fmla="*/ 9900 w 10471"/>
                  <a:gd name="connsiteY7" fmla="*/ 4477 h 22479"/>
                  <a:gd name="connsiteX8" fmla="*/ 9900 w 10471"/>
                  <a:gd name="connsiteY8" fmla="*/ 6382 h 22479"/>
                  <a:gd name="connsiteX9" fmla="*/ 5712 w 10471"/>
                  <a:gd name="connsiteY9" fmla="*/ 6382 h 22479"/>
                  <a:gd name="connsiteX10" fmla="*/ 5712 w 10471"/>
                  <a:gd name="connsiteY10" fmla="*/ 15526 h 22479"/>
                  <a:gd name="connsiteX11" fmla="*/ 8663 w 10471"/>
                  <a:gd name="connsiteY11" fmla="*/ 20193 h 22479"/>
                  <a:gd name="connsiteX12" fmla="*/ 10472 w 10471"/>
                  <a:gd name="connsiteY12" fmla="*/ 20003 h 22479"/>
                  <a:gd name="connsiteX13" fmla="*/ 10472 w 10471"/>
                  <a:gd name="connsiteY13" fmla="*/ 22193 h 22479"/>
                  <a:gd name="connsiteX14" fmla="*/ 8282 w 10471"/>
                  <a:gd name="connsiteY14" fmla="*/ 22479 h 22479"/>
                  <a:gd name="connsiteX15" fmla="*/ 3808 w 10471"/>
                  <a:gd name="connsiteY15" fmla="*/ 20383 h 22479"/>
                  <a:gd name="connsiteX16" fmla="*/ 3046 w 10471"/>
                  <a:gd name="connsiteY16" fmla="*/ 15431 h 22479"/>
                  <a:gd name="connsiteX17" fmla="*/ 3046 w 10471"/>
                  <a:gd name="connsiteY17" fmla="*/ 6382 h 2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71" h="22479">
                    <a:moveTo>
                      <a:pt x="3046" y="6382"/>
                    </a:moveTo>
                    <a:lnTo>
                      <a:pt x="0" y="6382"/>
                    </a:lnTo>
                    <a:lnTo>
                      <a:pt x="0" y="4477"/>
                    </a:lnTo>
                    <a:lnTo>
                      <a:pt x="3046" y="4477"/>
                    </a:lnTo>
                    <a:lnTo>
                      <a:pt x="3046" y="286"/>
                    </a:lnTo>
                    <a:lnTo>
                      <a:pt x="5712" y="0"/>
                    </a:lnTo>
                    <a:lnTo>
                      <a:pt x="5712" y="4477"/>
                    </a:lnTo>
                    <a:lnTo>
                      <a:pt x="9900" y="4477"/>
                    </a:lnTo>
                    <a:lnTo>
                      <a:pt x="9900" y="6382"/>
                    </a:lnTo>
                    <a:lnTo>
                      <a:pt x="5712" y="6382"/>
                    </a:lnTo>
                    <a:lnTo>
                      <a:pt x="5712" y="15526"/>
                    </a:lnTo>
                    <a:cubicBezTo>
                      <a:pt x="5712" y="18764"/>
                      <a:pt x="5997" y="20193"/>
                      <a:pt x="8663" y="20193"/>
                    </a:cubicBezTo>
                    <a:cubicBezTo>
                      <a:pt x="9234" y="20193"/>
                      <a:pt x="9805" y="20193"/>
                      <a:pt x="10472" y="20003"/>
                    </a:cubicBezTo>
                    <a:lnTo>
                      <a:pt x="10472" y="22193"/>
                    </a:lnTo>
                    <a:cubicBezTo>
                      <a:pt x="9710" y="22384"/>
                      <a:pt x="9044" y="22479"/>
                      <a:pt x="8282" y="22479"/>
                    </a:cubicBezTo>
                    <a:cubicBezTo>
                      <a:pt x="6188" y="22479"/>
                      <a:pt x="4760" y="21908"/>
                      <a:pt x="3808" y="20383"/>
                    </a:cubicBezTo>
                    <a:cubicBezTo>
                      <a:pt x="3046" y="19336"/>
                      <a:pt x="3046" y="17717"/>
                      <a:pt x="3046" y="15431"/>
                    </a:cubicBezTo>
                    <a:lnTo>
                      <a:pt x="3046" y="6382"/>
                    </a:lnTo>
                    <a:close/>
                  </a:path>
                </a:pathLst>
              </a:custGeom>
              <a:solidFill>
                <a:srgbClr val="231F20"/>
              </a:solidFill>
              <a:ln w="9509" cap="flat">
                <a:noFill/>
                <a:prstDash val="solid"/>
                <a:miter/>
              </a:ln>
            </p:spPr>
            <p:txBody>
              <a:bodyPr rtlCol="0" anchor="ctr"/>
              <a:lstStyle/>
              <a:p>
                <a:endParaRPr lang="en-US"/>
              </a:p>
            </p:txBody>
          </p:sp>
          <p:sp>
            <p:nvSpPr>
              <p:cNvPr id="471" name="Freeform 470">
                <a:extLst>
                  <a:ext uri="{FF2B5EF4-FFF2-40B4-BE49-F238E27FC236}">
                    <a16:creationId xmlns:a16="http://schemas.microsoft.com/office/drawing/2014/main" id="{61357A62-953C-0D40-86CA-EA9713558B16}"/>
                  </a:ext>
                </a:extLst>
              </p:cNvPr>
              <p:cNvSpPr/>
              <p:nvPr/>
            </p:nvSpPr>
            <p:spPr>
              <a:xfrm>
                <a:off x="6999784" y="4980717"/>
                <a:ext cx="13803" cy="23812"/>
              </a:xfrm>
              <a:custGeom>
                <a:avLst/>
                <a:gdLst>
                  <a:gd name="connsiteX0" fmla="*/ 0 w 13803"/>
                  <a:gd name="connsiteY0" fmla="*/ 0 h 23812"/>
                  <a:gd name="connsiteX1" fmla="*/ 2570 w 13803"/>
                  <a:gd name="connsiteY1" fmla="*/ 0 h 23812"/>
                  <a:gd name="connsiteX2" fmla="*/ 2570 w 13803"/>
                  <a:gd name="connsiteY2" fmla="*/ 9239 h 23812"/>
                  <a:gd name="connsiteX3" fmla="*/ 8092 w 13803"/>
                  <a:gd name="connsiteY3" fmla="*/ 5620 h 23812"/>
                  <a:gd name="connsiteX4" fmla="*/ 13803 w 13803"/>
                  <a:gd name="connsiteY4" fmla="*/ 12573 h 23812"/>
                  <a:gd name="connsiteX5" fmla="*/ 13803 w 13803"/>
                  <a:gd name="connsiteY5" fmla="*/ 23717 h 23812"/>
                  <a:gd name="connsiteX6" fmla="*/ 11233 w 13803"/>
                  <a:gd name="connsiteY6" fmla="*/ 23717 h 23812"/>
                  <a:gd name="connsiteX7" fmla="*/ 11233 w 13803"/>
                  <a:gd name="connsiteY7" fmla="*/ 12383 h 23812"/>
                  <a:gd name="connsiteX8" fmla="*/ 7616 w 13803"/>
                  <a:gd name="connsiteY8" fmla="*/ 7906 h 23812"/>
                  <a:gd name="connsiteX9" fmla="*/ 2570 w 13803"/>
                  <a:gd name="connsiteY9" fmla="*/ 14097 h 23812"/>
                  <a:gd name="connsiteX10" fmla="*/ 2570 w 13803"/>
                  <a:gd name="connsiteY10" fmla="*/ 23813 h 23812"/>
                  <a:gd name="connsiteX11" fmla="*/ 0 w 13803"/>
                  <a:gd name="connsiteY11" fmla="*/ 23813 h 23812"/>
                  <a:gd name="connsiteX12" fmla="*/ 0 w 13803"/>
                  <a:gd name="connsiteY12" fmla="*/ 0 h 2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23812">
                    <a:moveTo>
                      <a:pt x="0" y="0"/>
                    </a:moveTo>
                    <a:lnTo>
                      <a:pt x="2570" y="0"/>
                    </a:lnTo>
                    <a:lnTo>
                      <a:pt x="2570" y="9239"/>
                    </a:lnTo>
                    <a:cubicBezTo>
                      <a:pt x="3808" y="6858"/>
                      <a:pt x="5617" y="5620"/>
                      <a:pt x="8092" y="5620"/>
                    </a:cubicBezTo>
                    <a:cubicBezTo>
                      <a:pt x="11804" y="5620"/>
                      <a:pt x="13803" y="8001"/>
                      <a:pt x="13803" y="12573"/>
                    </a:cubicBezTo>
                    <a:lnTo>
                      <a:pt x="13803" y="23717"/>
                    </a:lnTo>
                    <a:lnTo>
                      <a:pt x="11233" y="23717"/>
                    </a:lnTo>
                    <a:lnTo>
                      <a:pt x="11233" y="12383"/>
                    </a:lnTo>
                    <a:cubicBezTo>
                      <a:pt x="11233" y="9525"/>
                      <a:pt x="9901" y="7906"/>
                      <a:pt x="7616" y="7906"/>
                    </a:cubicBezTo>
                    <a:cubicBezTo>
                      <a:pt x="4855" y="7906"/>
                      <a:pt x="2570" y="10382"/>
                      <a:pt x="2570" y="14097"/>
                    </a:cubicBezTo>
                    <a:lnTo>
                      <a:pt x="2570" y="23813"/>
                    </a:lnTo>
                    <a:lnTo>
                      <a:pt x="0" y="23813"/>
                    </a:lnTo>
                    <a:lnTo>
                      <a:pt x="0" y="0"/>
                    </a:lnTo>
                    <a:close/>
                  </a:path>
                </a:pathLst>
              </a:custGeom>
              <a:solidFill>
                <a:srgbClr val="231F20"/>
              </a:solidFill>
              <a:ln w="9509" cap="flat">
                <a:noFill/>
                <a:prstDash val="solid"/>
                <a:miter/>
              </a:ln>
            </p:spPr>
            <p:txBody>
              <a:bodyPr rtlCol="0" anchor="ctr"/>
              <a:lstStyle/>
              <a:p>
                <a:endParaRPr lang="en-US"/>
              </a:p>
            </p:txBody>
          </p:sp>
          <p:sp>
            <p:nvSpPr>
              <p:cNvPr id="472" name="Freeform 471">
                <a:extLst>
                  <a:ext uri="{FF2B5EF4-FFF2-40B4-BE49-F238E27FC236}">
                    <a16:creationId xmlns:a16="http://schemas.microsoft.com/office/drawing/2014/main" id="{141B750E-2322-564A-BD7A-14E557A8CC65}"/>
                  </a:ext>
                </a:extLst>
              </p:cNvPr>
              <p:cNvSpPr/>
              <p:nvPr/>
            </p:nvSpPr>
            <p:spPr>
              <a:xfrm>
                <a:off x="7016824" y="4986432"/>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1 w 15612"/>
                  <a:gd name="connsiteY8" fmla="*/ 12859 h 18478"/>
                  <a:gd name="connsiteX9" fmla="*/ 15327 w 15612"/>
                  <a:gd name="connsiteY9" fmla="*/ 13335 h 18478"/>
                  <a:gd name="connsiteX10" fmla="*/ 7901 w 15612"/>
                  <a:gd name="connsiteY10" fmla="*/ 18479 h 18478"/>
                  <a:gd name="connsiteX11" fmla="*/ 12756 w 15612"/>
                  <a:gd name="connsiteY11" fmla="*/ 7525 h 18478"/>
                  <a:gd name="connsiteX12" fmla="*/ 7996 w 15612"/>
                  <a:gd name="connsiteY12" fmla="*/ 2191 h 18478"/>
                  <a:gd name="connsiteX13" fmla="*/ 2856 w 15612"/>
                  <a:gd name="connsiteY13" fmla="*/ 7525 h 18478"/>
                  <a:gd name="connsiteX14" fmla="*/ 12756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2" y="18479"/>
                      <a:pt x="0" y="14954"/>
                      <a:pt x="0" y="9239"/>
                    </a:cubicBezTo>
                    <a:cubicBezTo>
                      <a:pt x="0" y="3620"/>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50"/>
                      <a:pt x="12851" y="12859"/>
                    </a:cubicBezTo>
                    <a:lnTo>
                      <a:pt x="15327" y="13335"/>
                    </a:lnTo>
                    <a:cubicBezTo>
                      <a:pt x="14184" y="16669"/>
                      <a:pt x="11519" y="18479"/>
                      <a:pt x="7901" y="18479"/>
                    </a:cubicBezTo>
                    <a:close/>
                    <a:moveTo>
                      <a:pt x="12756" y="7525"/>
                    </a:moveTo>
                    <a:cubicBezTo>
                      <a:pt x="12661" y="4096"/>
                      <a:pt x="10852" y="2191"/>
                      <a:pt x="7996" y="2191"/>
                    </a:cubicBezTo>
                    <a:cubicBezTo>
                      <a:pt x="5141" y="2191"/>
                      <a:pt x="3332" y="4096"/>
                      <a:pt x="2856" y="7525"/>
                    </a:cubicBezTo>
                    <a:lnTo>
                      <a:pt x="12756" y="7525"/>
                    </a:lnTo>
                    <a:close/>
                  </a:path>
                </a:pathLst>
              </a:custGeom>
              <a:solidFill>
                <a:srgbClr val="231F20"/>
              </a:solidFill>
              <a:ln w="9509" cap="flat">
                <a:noFill/>
                <a:prstDash val="solid"/>
                <a:miter/>
              </a:ln>
            </p:spPr>
            <p:txBody>
              <a:bodyPr rtlCol="0" anchor="ctr"/>
              <a:lstStyle/>
              <a:p>
                <a:endParaRPr lang="en-US"/>
              </a:p>
            </p:txBody>
          </p:sp>
          <p:sp>
            <p:nvSpPr>
              <p:cNvPr id="473" name="Freeform 472">
                <a:extLst>
                  <a:ext uri="{FF2B5EF4-FFF2-40B4-BE49-F238E27FC236}">
                    <a16:creationId xmlns:a16="http://schemas.microsoft.com/office/drawing/2014/main" id="{78987B1F-431C-7446-8E94-74359D78A20C}"/>
                  </a:ext>
                </a:extLst>
              </p:cNvPr>
              <p:cNvSpPr/>
              <p:nvPr/>
            </p:nvSpPr>
            <p:spPr>
              <a:xfrm>
                <a:off x="7043955" y="4980432"/>
                <a:ext cx="18373" cy="24574"/>
              </a:xfrm>
              <a:custGeom>
                <a:avLst/>
                <a:gdLst>
                  <a:gd name="connsiteX0" fmla="*/ 9710 w 18373"/>
                  <a:gd name="connsiteY0" fmla="*/ 2286 h 24574"/>
                  <a:gd name="connsiteX1" fmla="*/ 3142 w 18373"/>
                  <a:gd name="connsiteY1" fmla="*/ 12192 h 24574"/>
                  <a:gd name="connsiteX2" fmla="*/ 9710 w 18373"/>
                  <a:gd name="connsiteY2" fmla="*/ 22098 h 24574"/>
                  <a:gd name="connsiteX3" fmla="*/ 15708 w 18373"/>
                  <a:gd name="connsiteY3" fmla="*/ 16288 h 24574"/>
                  <a:gd name="connsiteX4" fmla="*/ 18373 w 18373"/>
                  <a:gd name="connsiteY4" fmla="*/ 16859 h 24574"/>
                  <a:gd name="connsiteX5" fmla="*/ 9710 w 18373"/>
                  <a:gd name="connsiteY5" fmla="*/ 24575 h 24574"/>
                  <a:gd name="connsiteX6" fmla="*/ 0 w 18373"/>
                  <a:gd name="connsiteY6" fmla="*/ 12287 h 24574"/>
                  <a:gd name="connsiteX7" fmla="*/ 3237 w 18373"/>
                  <a:gd name="connsiteY7" fmla="*/ 2762 h 24574"/>
                  <a:gd name="connsiteX8" fmla="*/ 9710 w 18373"/>
                  <a:gd name="connsiteY8" fmla="*/ 0 h 24574"/>
                  <a:gd name="connsiteX9" fmla="*/ 18278 w 18373"/>
                  <a:gd name="connsiteY9" fmla="*/ 7620 h 24574"/>
                  <a:gd name="connsiteX10" fmla="*/ 15612 w 18373"/>
                  <a:gd name="connsiteY10" fmla="*/ 8192 h 24574"/>
                  <a:gd name="connsiteX11" fmla="*/ 9710 w 18373"/>
                  <a:gd name="connsiteY11" fmla="*/ 2286 h 24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373" h="24574">
                    <a:moveTo>
                      <a:pt x="9710" y="2286"/>
                    </a:moveTo>
                    <a:cubicBezTo>
                      <a:pt x="5807" y="2286"/>
                      <a:pt x="3142" y="5905"/>
                      <a:pt x="3142" y="12192"/>
                    </a:cubicBezTo>
                    <a:cubicBezTo>
                      <a:pt x="3142" y="18479"/>
                      <a:pt x="5807" y="22098"/>
                      <a:pt x="9710" y="22098"/>
                    </a:cubicBezTo>
                    <a:cubicBezTo>
                      <a:pt x="12756" y="22098"/>
                      <a:pt x="14756" y="20098"/>
                      <a:pt x="15708" y="16288"/>
                    </a:cubicBezTo>
                    <a:lnTo>
                      <a:pt x="18373" y="16859"/>
                    </a:lnTo>
                    <a:cubicBezTo>
                      <a:pt x="17231" y="21907"/>
                      <a:pt x="14279" y="24575"/>
                      <a:pt x="9710" y="24575"/>
                    </a:cubicBezTo>
                    <a:cubicBezTo>
                      <a:pt x="3808" y="24575"/>
                      <a:pt x="0" y="20002"/>
                      <a:pt x="0" y="12287"/>
                    </a:cubicBezTo>
                    <a:cubicBezTo>
                      <a:pt x="0" y="8287"/>
                      <a:pt x="1047" y="5143"/>
                      <a:pt x="3237" y="2762"/>
                    </a:cubicBezTo>
                    <a:cubicBezTo>
                      <a:pt x="4950" y="952"/>
                      <a:pt x="7235" y="0"/>
                      <a:pt x="9710" y="0"/>
                    </a:cubicBezTo>
                    <a:cubicBezTo>
                      <a:pt x="14184" y="0"/>
                      <a:pt x="17135" y="2572"/>
                      <a:pt x="18278" y="7620"/>
                    </a:cubicBezTo>
                    <a:lnTo>
                      <a:pt x="15612" y="8192"/>
                    </a:lnTo>
                    <a:cubicBezTo>
                      <a:pt x="14756" y="4286"/>
                      <a:pt x="12661" y="2286"/>
                      <a:pt x="9710" y="2286"/>
                    </a:cubicBezTo>
                    <a:close/>
                  </a:path>
                </a:pathLst>
              </a:custGeom>
              <a:solidFill>
                <a:srgbClr val="231F20"/>
              </a:solidFill>
              <a:ln w="9509" cap="flat">
                <a:noFill/>
                <a:prstDash val="solid"/>
                <a:miter/>
              </a:ln>
            </p:spPr>
            <p:txBody>
              <a:bodyPr rtlCol="0" anchor="ctr"/>
              <a:lstStyle/>
              <a:p>
                <a:endParaRPr lang="en-US"/>
              </a:p>
            </p:txBody>
          </p:sp>
          <p:sp>
            <p:nvSpPr>
              <p:cNvPr id="474" name="Freeform 473">
                <a:extLst>
                  <a:ext uri="{FF2B5EF4-FFF2-40B4-BE49-F238E27FC236}">
                    <a16:creationId xmlns:a16="http://schemas.microsoft.com/office/drawing/2014/main" id="{7C732DB3-3597-CF42-89E7-4225FA8E55A3}"/>
                  </a:ext>
                </a:extLst>
              </p:cNvPr>
              <p:cNvSpPr/>
              <p:nvPr/>
            </p:nvSpPr>
            <p:spPr>
              <a:xfrm>
                <a:off x="7064232" y="4986432"/>
                <a:ext cx="15802" cy="18478"/>
              </a:xfrm>
              <a:custGeom>
                <a:avLst/>
                <a:gdLst>
                  <a:gd name="connsiteX0" fmla="*/ 0 w 15802"/>
                  <a:gd name="connsiteY0" fmla="*/ 9239 h 18478"/>
                  <a:gd name="connsiteX1" fmla="*/ 7901 w 15802"/>
                  <a:gd name="connsiteY1" fmla="*/ 0 h 18478"/>
                  <a:gd name="connsiteX2" fmla="*/ 15803 w 15802"/>
                  <a:gd name="connsiteY2" fmla="*/ 9239 h 18478"/>
                  <a:gd name="connsiteX3" fmla="*/ 7901 w 15802"/>
                  <a:gd name="connsiteY3" fmla="*/ 18479 h 18478"/>
                  <a:gd name="connsiteX4" fmla="*/ 0 w 15802"/>
                  <a:gd name="connsiteY4" fmla="*/ 9239 h 18478"/>
                  <a:gd name="connsiteX5" fmla="*/ 12947 w 15802"/>
                  <a:gd name="connsiteY5" fmla="*/ 9239 h 18478"/>
                  <a:gd name="connsiteX6" fmla="*/ 7901 w 15802"/>
                  <a:gd name="connsiteY6" fmla="*/ 2191 h 18478"/>
                  <a:gd name="connsiteX7" fmla="*/ 2856 w 15802"/>
                  <a:gd name="connsiteY7" fmla="*/ 9239 h 18478"/>
                  <a:gd name="connsiteX8" fmla="*/ 7901 w 15802"/>
                  <a:gd name="connsiteY8" fmla="*/ 16288 h 18478"/>
                  <a:gd name="connsiteX9" fmla="*/ 12947 w 15802"/>
                  <a:gd name="connsiteY9" fmla="*/ 923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78">
                    <a:moveTo>
                      <a:pt x="0" y="9239"/>
                    </a:moveTo>
                    <a:cubicBezTo>
                      <a:pt x="0" y="3524"/>
                      <a:pt x="3237" y="0"/>
                      <a:pt x="7901" y="0"/>
                    </a:cubicBezTo>
                    <a:cubicBezTo>
                      <a:pt x="12566" y="0"/>
                      <a:pt x="15803" y="3620"/>
                      <a:pt x="15803" y="9239"/>
                    </a:cubicBezTo>
                    <a:cubicBezTo>
                      <a:pt x="15803" y="14859"/>
                      <a:pt x="12566" y="18479"/>
                      <a:pt x="7901" y="18479"/>
                    </a:cubicBezTo>
                    <a:cubicBezTo>
                      <a:pt x="3237" y="18479"/>
                      <a:pt x="0" y="14859"/>
                      <a:pt x="0" y="9239"/>
                    </a:cubicBezTo>
                    <a:close/>
                    <a:moveTo>
                      <a:pt x="12947" y="9239"/>
                    </a:moveTo>
                    <a:cubicBezTo>
                      <a:pt x="12947" y="4763"/>
                      <a:pt x="10948" y="2191"/>
                      <a:pt x="7901" y="2191"/>
                    </a:cubicBezTo>
                    <a:cubicBezTo>
                      <a:pt x="4855" y="2191"/>
                      <a:pt x="2856" y="4763"/>
                      <a:pt x="2856" y="9239"/>
                    </a:cubicBezTo>
                    <a:cubicBezTo>
                      <a:pt x="2856" y="13716"/>
                      <a:pt x="4855" y="16288"/>
                      <a:pt x="7901" y="16288"/>
                    </a:cubicBezTo>
                    <a:cubicBezTo>
                      <a:pt x="10948" y="16288"/>
                      <a:pt x="12947" y="13621"/>
                      <a:pt x="12947" y="9239"/>
                    </a:cubicBezTo>
                    <a:close/>
                  </a:path>
                </a:pathLst>
              </a:custGeom>
              <a:solidFill>
                <a:srgbClr val="231F20"/>
              </a:solidFill>
              <a:ln w="9509" cap="flat">
                <a:noFill/>
                <a:prstDash val="solid"/>
                <a:miter/>
              </a:ln>
            </p:spPr>
            <p:txBody>
              <a:bodyPr rtlCol="0" anchor="ctr"/>
              <a:lstStyle/>
              <a:p>
                <a:endParaRPr lang="en-US"/>
              </a:p>
            </p:txBody>
          </p:sp>
          <p:sp>
            <p:nvSpPr>
              <p:cNvPr id="475" name="Freeform 474">
                <a:extLst>
                  <a:ext uri="{FF2B5EF4-FFF2-40B4-BE49-F238E27FC236}">
                    <a16:creationId xmlns:a16="http://schemas.microsoft.com/office/drawing/2014/main" id="{9035099D-212C-9543-883B-277ABF1AFD7A}"/>
                  </a:ext>
                </a:extLst>
              </p:cNvPr>
              <p:cNvSpPr/>
              <p:nvPr/>
            </p:nvSpPr>
            <p:spPr>
              <a:xfrm>
                <a:off x="7083557" y="4986528"/>
                <a:ext cx="23513" cy="18002"/>
              </a:xfrm>
              <a:custGeom>
                <a:avLst/>
                <a:gdLst>
                  <a:gd name="connsiteX0" fmla="*/ 18183 w 23513"/>
                  <a:gd name="connsiteY0" fmla="*/ 0 h 18002"/>
                  <a:gd name="connsiteX1" fmla="*/ 23514 w 23513"/>
                  <a:gd name="connsiteY1" fmla="*/ 6858 h 18002"/>
                  <a:gd name="connsiteX2" fmla="*/ 23514 w 23513"/>
                  <a:gd name="connsiteY2" fmla="*/ 18002 h 18002"/>
                  <a:gd name="connsiteX3" fmla="*/ 20943 w 23513"/>
                  <a:gd name="connsiteY3" fmla="*/ 18002 h 18002"/>
                  <a:gd name="connsiteX4" fmla="*/ 20943 w 23513"/>
                  <a:gd name="connsiteY4" fmla="*/ 6667 h 18002"/>
                  <a:gd name="connsiteX5" fmla="*/ 17707 w 23513"/>
                  <a:gd name="connsiteY5" fmla="*/ 2286 h 18002"/>
                  <a:gd name="connsiteX6" fmla="*/ 13042 w 23513"/>
                  <a:gd name="connsiteY6" fmla="*/ 8287 h 18002"/>
                  <a:gd name="connsiteX7" fmla="*/ 13042 w 23513"/>
                  <a:gd name="connsiteY7" fmla="*/ 18002 h 18002"/>
                  <a:gd name="connsiteX8" fmla="*/ 10472 w 23513"/>
                  <a:gd name="connsiteY8" fmla="*/ 18002 h 18002"/>
                  <a:gd name="connsiteX9" fmla="*/ 10472 w 23513"/>
                  <a:gd name="connsiteY9" fmla="*/ 6667 h 18002"/>
                  <a:gd name="connsiteX10" fmla="*/ 7235 w 23513"/>
                  <a:gd name="connsiteY10" fmla="*/ 2286 h 18002"/>
                  <a:gd name="connsiteX11" fmla="*/ 2570 w 23513"/>
                  <a:gd name="connsiteY11" fmla="*/ 8287 h 18002"/>
                  <a:gd name="connsiteX12" fmla="*/ 2570 w 23513"/>
                  <a:gd name="connsiteY12" fmla="*/ 18002 h 18002"/>
                  <a:gd name="connsiteX13" fmla="*/ 0 w 23513"/>
                  <a:gd name="connsiteY13" fmla="*/ 18002 h 18002"/>
                  <a:gd name="connsiteX14" fmla="*/ 0 w 23513"/>
                  <a:gd name="connsiteY14" fmla="*/ 476 h 18002"/>
                  <a:gd name="connsiteX15" fmla="*/ 2380 w 23513"/>
                  <a:gd name="connsiteY15" fmla="*/ 476 h 18002"/>
                  <a:gd name="connsiteX16" fmla="*/ 2380 w 23513"/>
                  <a:gd name="connsiteY16" fmla="*/ 3715 h 18002"/>
                  <a:gd name="connsiteX17" fmla="*/ 7711 w 23513"/>
                  <a:gd name="connsiteY17" fmla="*/ 95 h 18002"/>
                  <a:gd name="connsiteX18" fmla="*/ 12756 w 23513"/>
                  <a:gd name="connsiteY18" fmla="*/ 3905 h 18002"/>
                  <a:gd name="connsiteX19" fmla="*/ 18183 w 23513"/>
                  <a:gd name="connsiteY19" fmla="*/ 0 h 1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13" h="18002">
                    <a:moveTo>
                      <a:pt x="18183" y="0"/>
                    </a:moveTo>
                    <a:cubicBezTo>
                      <a:pt x="21610" y="0"/>
                      <a:pt x="23514" y="2381"/>
                      <a:pt x="23514" y="6858"/>
                    </a:cubicBezTo>
                    <a:lnTo>
                      <a:pt x="23514" y="18002"/>
                    </a:lnTo>
                    <a:lnTo>
                      <a:pt x="20943" y="18002"/>
                    </a:lnTo>
                    <a:lnTo>
                      <a:pt x="20943" y="6667"/>
                    </a:lnTo>
                    <a:cubicBezTo>
                      <a:pt x="20943" y="3810"/>
                      <a:pt x="19706" y="2286"/>
                      <a:pt x="17707" y="2286"/>
                    </a:cubicBezTo>
                    <a:cubicBezTo>
                      <a:pt x="15232" y="2286"/>
                      <a:pt x="13042" y="4763"/>
                      <a:pt x="13042" y="8287"/>
                    </a:cubicBezTo>
                    <a:lnTo>
                      <a:pt x="13042" y="18002"/>
                    </a:lnTo>
                    <a:lnTo>
                      <a:pt x="10472" y="18002"/>
                    </a:lnTo>
                    <a:lnTo>
                      <a:pt x="10472" y="6667"/>
                    </a:lnTo>
                    <a:cubicBezTo>
                      <a:pt x="10472" y="3810"/>
                      <a:pt x="9234" y="2286"/>
                      <a:pt x="7235" y="2286"/>
                    </a:cubicBezTo>
                    <a:cubicBezTo>
                      <a:pt x="4760" y="2286"/>
                      <a:pt x="2570" y="4763"/>
                      <a:pt x="2570" y="8287"/>
                    </a:cubicBezTo>
                    <a:lnTo>
                      <a:pt x="2570" y="18002"/>
                    </a:lnTo>
                    <a:lnTo>
                      <a:pt x="0" y="18002"/>
                    </a:lnTo>
                    <a:lnTo>
                      <a:pt x="0" y="476"/>
                    </a:lnTo>
                    <a:lnTo>
                      <a:pt x="2380" y="476"/>
                    </a:lnTo>
                    <a:lnTo>
                      <a:pt x="2380" y="3715"/>
                    </a:lnTo>
                    <a:cubicBezTo>
                      <a:pt x="3713" y="1333"/>
                      <a:pt x="5521" y="95"/>
                      <a:pt x="7711" y="95"/>
                    </a:cubicBezTo>
                    <a:cubicBezTo>
                      <a:pt x="10186" y="95"/>
                      <a:pt x="12090" y="1429"/>
                      <a:pt x="12756" y="3905"/>
                    </a:cubicBezTo>
                    <a:cubicBezTo>
                      <a:pt x="14184" y="1238"/>
                      <a:pt x="15993" y="0"/>
                      <a:pt x="18183" y="0"/>
                    </a:cubicBezTo>
                    <a:close/>
                  </a:path>
                </a:pathLst>
              </a:custGeom>
              <a:solidFill>
                <a:srgbClr val="231F20"/>
              </a:solidFill>
              <a:ln w="9509" cap="flat">
                <a:noFill/>
                <a:prstDash val="solid"/>
                <a:miter/>
              </a:ln>
            </p:spPr>
            <p:txBody>
              <a:bodyPr rtlCol="0" anchor="ctr"/>
              <a:lstStyle/>
              <a:p>
                <a:endParaRPr lang="en-US"/>
              </a:p>
            </p:txBody>
          </p:sp>
          <p:sp>
            <p:nvSpPr>
              <p:cNvPr id="476" name="Freeform 475">
                <a:extLst>
                  <a:ext uri="{FF2B5EF4-FFF2-40B4-BE49-F238E27FC236}">
                    <a16:creationId xmlns:a16="http://schemas.microsoft.com/office/drawing/2014/main" id="{335D510D-1C44-7E48-9603-18E397DF96B9}"/>
                  </a:ext>
                </a:extLst>
              </p:cNvPr>
              <p:cNvSpPr/>
              <p:nvPr/>
            </p:nvSpPr>
            <p:spPr>
              <a:xfrm>
                <a:off x="7111735" y="4986528"/>
                <a:ext cx="23513" cy="18002"/>
              </a:xfrm>
              <a:custGeom>
                <a:avLst/>
                <a:gdLst>
                  <a:gd name="connsiteX0" fmla="*/ 18182 w 23513"/>
                  <a:gd name="connsiteY0" fmla="*/ 0 h 18002"/>
                  <a:gd name="connsiteX1" fmla="*/ 23514 w 23513"/>
                  <a:gd name="connsiteY1" fmla="*/ 6858 h 18002"/>
                  <a:gd name="connsiteX2" fmla="*/ 23514 w 23513"/>
                  <a:gd name="connsiteY2" fmla="*/ 18002 h 18002"/>
                  <a:gd name="connsiteX3" fmla="*/ 20943 w 23513"/>
                  <a:gd name="connsiteY3" fmla="*/ 18002 h 18002"/>
                  <a:gd name="connsiteX4" fmla="*/ 20943 w 23513"/>
                  <a:gd name="connsiteY4" fmla="*/ 6667 h 18002"/>
                  <a:gd name="connsiteX5" fmla="*/ 17707 w 23513"/>
                  <a:gd name="connsiteY5" fmla="*/ 2286 h 18002"/>
                  <a:gd name="connsiteX6" fmla="*/ 13042 w 23513"/>
                  <a:gd name="connsiteY6" fmla="*/ 8287 h 18002"/>
                  <a:gd name="connsiteX7" fmla="*/ 13042 w 23513"/>
                  <a:gd name="connsiteY7" fmla="*/ 18002 h 18002"/>
                  <a:gd name="connsiteX8" fmla="*/ 10472 w 23513"/>
                  <a:gd name="connsiteY8" fmla="*/ 18002 h 18002"/>
                  <a:gd name="connsiteX9" fmla="*/ 10472 w 23513"/>
                  <a:gd name="connsiteY9" fmla="*/ 6667 h 18002"/>
                  <a:gd name="connsiteX10" fmla="*/ 7235 w 23513"/>
                  <a:gd name="connsiteY10" fmla="*/ 2286 h 18002"/>
                  <a:gd name="connsiteX11" fmla="*/ 2570 w 23513"/>
                  <a:gd name="connsiteY11" fmla="*/ 8287 h 18002"/>
                  <a:gd name="connsiteX12" fmla="*/ 2570 w 23513"/>
                  <a:gd name="connsiteY12" fmla="*/ 18002 h 18002"/>
                  <a:gd name="connsiteX13" fmla="*/ 0 w 23513"/>
                  <a:gd name="connsiteY13" fmla="*/ 18002 h 18002"/>
                  <a:gd name="connsiteX14" fmla="*/ 0 w 23513"/>
                  <a:gd name="connsiteY14" fmla="*/ 476 h 18002"/>
                  <a:gd name="connsiteX15" fmla="*/ 2380 w 23513"/>
                  <a:gd name="connsiteY15" fmla="*/ 476 h 18002"/>
                  <a:gd name="connsiteX16" fmla="*/ 2380 w 23513"/>
                  <a:gd name="connsiteY16" fmla="*/ 3715 h 18002"/>
                  <a:gd name="connsiteX17" fmla="*/ 7711 w 23513"/>
                  <a:gd name="connsiteY17" fmla="*/ 95 h 18002"/>
                  <a:gd name="connsiteX18" fmla="*/ 12756 w 23513"/>
                  <a:gd name="connsiteY18" fmla="*/ 3905 h 18002"/>
                  <a:gd name="connsiteX19" fmla="*/ 18182 w 23513"/>
                  <a:gd name="connsiteY19" fmla="*/ 0 h 1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13" h="18002">
                    <a:moveTo>
                      <a:pt x="18182" y="0"/>
                    </a:moveTo>
                    <a:cubicBezTo>
                      <a:pt x="21610" y="0"/>
                      <a:pt x="23514" y="2381"/>
                      <a:pt x="23514" y="6858"/>
                    </a:cubicBezTo>
                    <a:lnTo>
                      <a:pt x="23514" y="18002"/>
                    </a:lnTo>
                    <a:lnTo>
                      <a:pt x="20943" y="18002"/>
                    </a:lnTo>
                    <a:lnTo>
                      <a:pt x="20943" y="6667"/>
                    </a:lnTo>
                    <a:cubicBezTo>
                      <a:pt x="20943" y="3810"/>
                      <a:pt x="19706" y="2286"/>
                      <a:pt x="17707" y="2286"/>
                    </a:cubicBezTo>
                    <a:cubicBezTo>
                      <a:pt x="15231" y="2286"/>
                      <a:pt x="13042" y="4763"/>
                      <a:pt x="13042" y="8287"/>
                    </a:cubicBezTo>
                    <a:lnTo>
                      <a:pt x="13042" y="18002"/>
                    </a:lnTo>
                    <a:lnTo>
                      <a:pt x="10472" y="18002"/>
                    </a:lnTo>
                    <a:lnTo>
                      <a:pt x="10472" y="6667"/>
                    </a:lnTo>
                    <a:cubicBezTo>
                      <a:pt x="10472" y="3810"/>
                      <a:pt x="9234" y="2286"/>
                      <a:pt x="7235" y="2286"/>
                    </a:cubicBezTo>
                    <a:cubicBezTo>
                      <a:pt x="4760" y="2286"/>
                      <a:pt x="2570" y="4763"/>
                      <a:pt x="2570" y="8287"/>
                    </a:cubicBezTo>
                    <a:lnTo>
                      <a:pt x="2570" y="18002"/>
                    </a:lnTo>
                    <a:lnTo>
                      <a:pt x="0" y="18002"/>
                    </a:lnTo>
                    <a:lnTo>
                      <a:pt x="0" y="476"/>
                    </a:lnTo>
                    <a:lnTo>
                      <a:pt x="2380" y="476"/>
                    </a:lnTo>
                    <a:lnTo>
                      <a:pt x="2380" y="3715"/>
                    </a:lnTo>
                    <a:cubicBezTo>
                      <a:pt x="3713" y="1333"/>
                      <a:pt x="5521" y="95"/>
                      <a:pt x="7711" y="95"/>
                    </a:cubicBezTo>
                    <a:cubicBezTo>
                      <a:pt x="10186" y="95"/>
                      <a:pt x="12090" y="1429"/>
                      <a:pt x="12756" y="3905"/>
                    </a:cubicBezTo>
                    <a:cubicBezTo>
                      <a:pt x="14089" y="1238"/>
                      <a:pt x="15898" y="0"/>
                      <a:pt x="18182" y="0"/>
                    </a:cubicBezTo>
                    <a:close/>
                  </a:path>
                </a:pathLst>
              </a:custGeom>
              <a:solidFill>
                <a:srgbClr val="231F20"/>
              </a:solidFill>
              <a:ln w="9509" cap="flat">
                <a:noFill/>
                <a:prstDash val="solid"/>
                <a:miter/>
              </a:ln>
            </p:spPr>
            <p:txBody>
              <a:bodyPr rtlCol="0" anchor="ctr"/>
              <a:lstStyle/>
              <a:p>
                <a:endParaRPr lang="en-US"/>
              </a:p>
            </p:txBody>
          </p:sp>
          <p:sp>
            <p:nvSpPr>
              <p:cNvPr id="477" name="Freeform 476">
                <a:extLst>
                  <a:ext uri="{FF2B5EF4-FFF2-40B4-BE49-F238E27FC236}">
                    <a16:creationId xmlns:a16="http://schemas.microsoft.com/office/drawing/2014/main" id="{CDA29EFB-0605-124E-A424-5D5B3249B9E0}"/>
                  </a:ext>
                </a:extLst>
              </p:cNvPr>
              <p:cNvSpPr/>
              <p:nvPr/>
            </p:nvSpPr>
            <p:spPr>
              <a:xfrm>
                <a:off x="7139913" y="4980717"/>
                <a:ext cx="2570" cy="23717"/>
              </a:xfrm>
              <a:custGeom>
                <a:avLst/>
                <a:gdLst>
                  <a:gd name="connsiteX0" fmla="*/ 0 w 2570"/>
                  <a:gd name="connsiteY0" fmla="*/ 0 h 23717"/>
                  <a:gd name="connsiteX1" fmla="*/ 2570 w 2570"/>
                  <a:gd name="connsiteY1" fmla="*/ 0 h 23717"/>
                  <a:gd name="connsiteX2" fmla="*/ 2570 w 2570"/>
                  <a:gd name="connsiteY2" fmla="*/ 2572 h 23717"/>
                  <a:gd name="connsiteX3" fmla="*/ 0 w 2570"/>
                  <a:gd name="connsiteY3" fmla="*/ 2572 h 23717"/>
                  <a:gd name="connsiteX4" fmla="*/ 0 w 2570"/>
                  <a:gd name="connsiteY4" fmla="*/ 0 h 23717"/>
                  <a:gd name="connsiteX5" fmla="*/ 0 w 2570"/>
                  <a:gd name="connsiteY5" fmla="*/ 6191 h 23717"/>
                  <a:gd name="connsiteX6" fmla="*/ 2570 w 2570"/>
                  <a:gd name="connsiteY6" fmla="*/ 6191 h 23717"/>
                  <a:gd name="connsiteX7" fmla="*/ 2570 w 2570"/>
                  <a:gd name="connsiteY7" fmla="*/ 23717 h 23717"/>
                  <a:gd name="connsiteX8" fmla="*/ 0 w 2570"/>
                  <a:gd name="connsiteY8" fmla="*/ 23717 h 23717"/>
                  <a:gd name="connsiteX9" fmla="*/ 0 w 2570"/>
                  <a:gd name="connsiteY9" fmla="*/ 6191 h 23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0" h="23717">
                    <a:moveTo>
                      <a:pt x="0" y="0"/>
                    </a:moveTo>
                    <a:lnTo>
                      <a:pt x="2570" y="0"/>
                    </a:lnTo>
                    <a:lnTo>
                      <a:pt x="2570" y="2572"/>
                    </a:lnTo>
                    <a:lnTo>
                      <a:pt x="0" y="2572"/>
                    </a:lnTo>
                    <a:lnTo>
                      <a:pt x="0" y="0"/>
                    </a:lnTo>
                    <a:close/>
                    <a:moveTo>
                      <a:pt x="0" y="6191"/>
                    </a:moveTo>
                    <a:lnTo>
                      <a:pt x="2570" y="6191"/>
                    </a:lnTo>
                    <a:lnTo>
                      <a:pt x="2570" y="23717"/>
                    </a:lnTo>
                    <a:lnTo>
                      <a:pt x="0" y="23717"/>
                    </a:lnTo>
                    <a:lnTo>
                      <a:pt x="0" y="6191"/>
                    </a:lnTo>
                    <a:close/>
                  </a:path>
                </a:pathLst>
              </a:custGeom>
              <a:solidFill>
                <a:srgbClr val="231F20"/>
              </a:solidFill>
              <a:ln w="9509" cap="flat">
                <a:noFill/>
                <a:prstDash val="solid"/>
                <a:miter/>
              </a:ln>
            </p:spPr>
            <p:txBody>
              <a:bodyPr rtlCol="0" anchor="ctr"/>
              <a:lstStyle/>
              <a:p>
                <a:endParaRPr lang="en-US"/>
              </a:p>
            </p:txBody>
          </p:sp>
          <p:sp>
            <p:nvSpPr>
              <p:cNvPr id="478" name="Freeform 477">
                <a:extLst>
                  <a:ext uri="{FF2B5EF4-FFF2-40B4-BE49-F238E27FC236}">
                    <a16:creationId xmlns:a16="http://schemas.microsoft.com/office/drawing/2014/main" id="{211969A7-62AD-D740-A3CD-3E4B740D22B2}"/>
                  </a:ext>
                </a:extLst>
              </p:cNvPr>
              <p:cNvSpPr/>
              <p:nvPr/>
            </p:nvSpPr>
            <p:spPr>
              <a:xfrm>
                <a:off x="7145815" y="4986432"/>
                <a:ext cx="13993" cy="18478"/>
              </a:xfrm>
              <a:custGeom>
                <a:avLst/>
                <a:gdLst>
                  <a:gd name="connsiteX0" fmla="*/ 2190 w 13993"/>
                  <a:gd name="connsiteY0" fmla="*/ 12954 h 18478"/>
                  <a:gd name="connsiteX1" fmla="*/ 7140 w 13993"/>
                  <a:gd name="connsiteY1" fmla="*/ 16288 h 18478"/>
                  <a:gd name="connsiteX2" fmla="*/ 11138 w 13993"/>
                  <a:gd name="connsiteY2" fmla="*/ 13335 h 18478"/>
                  <a:gd name="connsiteX3" fmla="*/ 6093 w 13993"/>
                  <a:gd name="connsiteY3" fmla="*/ 10192 h 18478"/>
                  <a:gd name="connsiteX4" fmla="*/ 476 w 13993"/>
                  <a:gd name="connsiteY4" fmla="*/ 5239 h 18478"/>
                  <a:gd name="connsiteX5" fmla="*/ 6759 w 13993"/>
                  <a:gd name="connsiteY5" fmla="*/ 0 h 18478"/>
                  <a:gd name="connsiteX6" fmla="*/ 13137 w 13993"/>
                  <a:gd name="connsiteY6" fmla="*/ 4477 h 18478"/>
                  <a:gd name="connsiteX7" fmla="*/ 10757 w 13993"/>
                  <a:gd name="connsiteY7" fmla="*/ 4953 h 18478"/>
                  <a:gd name="connsiteX8" fmla="*/ 6759 w 13993"/>
                  <a:gd name="connsiteY8" fmla="*/ 2191 h 18478"/>
                  <a:gd name="connsiteX9" fmla="*/ 3237 w 13993"/>
                  <a:gd name="connsiteY9" fmla="*/ 4953 h 18478"/>
                  <a:gd name="connsiteX10" fmla="*/ 8568 w 13993"/>
                  <a:gd name="connsiteY10" fmla="*/ 8001 h 18478"/>
                  <a:gd name="connsiteX11" fmla="*/ 13994 w 13993"/>
                  <a:gd name="connsiteY11" fmla="*/ 13049 h 18478"/>
                  <a:gd name="connsiteX12" fmla="*/ 7330 w 13993"/>
                  <a:gd name="connsiteY12" fmla="*/ 18479 h 18478"/>
                  <a:gd name="connsiteX13" fmla="*/ 0 w 13993"/>
                  <a:gd name="connsiteY13" fmla="*/ 13430 h 18478"/>
                  <a:gd name="connsiteX14" fmla="*/ 2190 w 13993"/>
                  <a:gd name="connsiteY14" fmla="*/ 12954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993" h="18478">
                    <a:moveTo>
                      <a:pt x="2190" y="12954"/>
                    </a:moveTo>
                    <a:cubicBezTo>
                      <a:pt x="2951" y="15145"/>
                      <a:pt x="4760" y="16288"/>
                      <a:pt x="7140" y="16288"/>
                    </a:cubicBezTo>
                    <a:cubicBezTo>
                      <a:pt x="9615" y="16288"/>
                      <a:pt x="11138" y="15050"/>
                      <a:pt x="11138" y="13335"/>
                    </a:cubicBezTo>
                    <a:cubicBezTo>
                      <a:pt x="11138" y="11144"/>
                      <a:pt x="9329" y="10954"/>
                      <a:pt x="6093" y="10192"/>
                    </a:cubicBezTo>
                    <a:cubicBezTo>
                      <a:pt x="2285" y="9239"/>
                      <a:pt x="476" y="8096"/>
                      <a:pt x="476" y="5239"/>
                    </a:cubicBezTo>
                    <a:cubicBezTo>
                      <a:pt x="476" y="2286"/>
                      <a:pt x="2951" y="0"/>
                      <a:pt x="6759" y="0"/>
                    </a:cubicBezTo>
                    <a:cubicBezTo>
                      <a:pt x="9996" y="0"/>
                      <a:pt x="12280" y="1619"/>
                      <a:pt x="13137" y="4477"/>
                    </a:cubicBezTo>
                    <a:lnTo>
                      <a:pt x="10757" y="4953"/>
                    </a:lnTo>
                    <a:cubicBezTo>
                      <a:pt x="10186" y="3143"/>
                      <a:pt x="8853" y="2191"/>
                      <a:pt x="6759" y="2191"/>
                    </a:cubicBezTo>
                    <a:cubicBezTo>
                      <a:pt x="4570" y="2191"/>
                      <a:pt x="3237" y="3334"/>
                      <a:pt x="3237" y="4953"/>
                    </a:cubicBezTo>
                    <a:cubicBezTo>
                      <a:pt x="3237" y="7144"/>
                      <a:pt x="5236" y="7144"/>
                      <a:pt x="8568" y="8001"/>
                    </a:cubicBezTo>
                    <a:cubicBezTo>
                      <a:pt x="12185" y="8954"/>
                      <a:pt x="13994" y="10287"/>
                      <a:pt x="13994" y="13049"/>
                    </a:cubicBezTo>
                    <a:cubicBezTo>
                      <a:pt x="13994" y="16193"/>
                      <a:pt x="11328" y="18479"/>
                      <a:pt x="7330" y="18479"/>
                    </a:cubicBezTo>
                    <a:cubicBezTo>
                      <a:pt x="3427" y="18479"/>
                      <a:pt x="762" y="16574"/>
                      <a:pt x="0" y="13430"/>
                    </a:cubicBezTo>
                    <a:lnTo>
                      <a:pt x="2190" y="12954"/>
                    </a:lnTo>
                    <a:close/>
                  </a:path>
                </a:pathLst>
              </a:custGeom>
              <a:solidFill>
                <a:srgbClr val="231F20"/>
              </a:solidFill>
              <a:ln w="9509" cap="flat">
                <a:noFill/>
                <a:prstDash val="solid"/>
                <a:miter/>
              </a:ln>
            </p:spPr>
            <p:txBody>
              <a:bodyPr rtlCol="0" anchor="ctr"/>
              <a:lstStyle/>
              <a:p>
                <a:endParaRPr lang="en-US"/>
              </a:p>
            </p:txBody>
          </p:sp>
          <p:sp>
            <p:nvSpPr>
              <p:cNvPr id="479" name="Freeform 478">
                <a:extLst>
                  <a:ext uri="{FF2B5EF4-FFF2-40B4-BE49-F238E27FC236}">
                    <a16:creationId xmlns:a16="http://schemas.microsoft.com/office/drawing/2014/main" id="{A02B44A1-3494-3544-883D-C7CC30FEAAFA}"/>
                  </a:ext>
                </a:extLst>
              </p:cNvPr>
              <p:cNvSpPr/>
              <p:nvPr/>
            </p:nvSpPr>
            <p:spPr>
              <a:xfrm>
                <a:off x="7161332" y="4986432"/>
                <a:ext cx="13993" cy="18478"/>
              </a:xfrm>
              <a:custGeom>
                <a:avLst/>
                <a:gdLst>
                  <a:gd name="connsiteX0" fmla="*/ 2189 w 13993"/>
                  <a:gd name="connsiteY0" fmla="*/ 12954 h 18478"/>
                  <a:gd name="connsiteX1" fmla="*/ 7140 w 13993"/>
                  <a:gd name="connsiteY1" fmla="*/ 16288 h 18478"/>
                  <a:gd name="connsiteX2" fmla="*/ 11138 w 13993"/>
                  <a:gd name="connsiteY2" fmla="*/ 13335 h 18478"/>
                  <a:gd name="connsiteX3" fmla="*/ 6093 w 13993"/>
                  <a:gd name="connsiteY3" fmla="*/ 10192 h 18478"/>
                  <a:gd name="connsiteX4" fmla="*/ 476 w 13993"/>
                  <a:gd name="connsiteY4" fmla="*/ 5239 h 18478"/>
                  <a:gd name="connsiteX5" fmla="*/ 6759 w 13993"/>
                  <a:gd name="connsiteY5" fmla="*/ 0 h 18478"/>
                  <a:gd name="connsiteX6" fmla="*/ 13137 w 13993"/>
                  <a:gd name="connsiteY6" fmla="*/ 4477 h 18478"/>
                  <a:gd name="connsiteX7" fmla="*/ 10757 w 13993"/>
                  <a:gd name="connsiteY7" fmla="*/ 4953 h 18478"/>
                  <a:gd name="connsiteX8" fmla="*/ 6759 w 13993"/>
                  <a:gd name="connsiteY8" fmla="*/ 2191 h 18478"/>
                  <a:gd name="connsiteX9" fmla="*/ 3237 w 13993"/>
                  <a:gd name="connsiteY9" fmla="*/ 4953 h 18478"/>
                  <a:gd name="connsiteX10" fmla="*/ 8568 w 13993"/>
                  <a:gd name="connsiteY10" fmla="*/ 8001 h 18478"/>
                  <a:gd name="connsiteX11" fmla="*/ 13994 w 13993"/>
                  <a:gd name="connsiteY11" fmla="*/ 13049 h 18478"/>
                  <a:gd name="connsiteX12" fmla="*/ 7330 w 13993"/>
                  <a:gd name="connsiteY12" fmla="*/ 18479 h 18478"/>
                  <a:gd name="connsiteX13" fmla="*/ 0 w 13993"/>
                  <a:gd name="connsiteY13" fmla="*/ 13430 h 18478"/>
                  <a:gd name="connsiteX14" fmla="*/ 2189 w 13993"/>
                  <a:gd name="connsiteY14" fmla="*/ 12954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993" h="18478">
                    <a:moveTo>
                      <a:pt x="2189" y="12954"/>
                    </a:moveTo>
                    <a:cubicBezTo>
                      <a:pt x="2951" y="15145"/>
                      <a:pt x="4760" y="16288"/>
                      <a:pt x="7140" y="16288"/>
                    </a:cubicBezTo>
                    <a:cubicBezTo>
                      <a:pt x="9615" y="16288"/>
                      <a:pt x="11138" y="15050"/>
                      <a:pt x="11138" y="13335"/>
                    </a:cubicBezTo>
                    <a:cubicBezTo>
                      <a:pt x="11138" y="11144"/>
                      <a:pt x="9329" y="10954"/>
                      <a:pt x="6093" y="10192"/>
                    </a:cubicBezTo>
                    <a:cubicBezTo>
                      <a:pt x="2285" y="9239"/>
                      <a:pt x="476" y="8096"/>
                      <a:pt x="476" y="5239"/>
                    </a:cubicBezTo>
                    <a:cubicBezTo>
                      <a:pt x="476" y="2286"/>
                      <a:pt x="2951" y="0"/>
                      <a:pt x="6759" y="0"/>
                    </a:cubicBezTo>
                    <a:cubicBezTo>
                      <a:pt x="9996" y="0"/>
                      <a:pt x="12280" y="1619"/>
                      <a:pt x="13137" y="4477"/>
                    </a:cubicBezTo>
                    <a:lnTo>
                      <a:pt x="10757" y="4953"/>
                    </a:lnTo>
                    <a:cubicBezTo>
                      <a:pt x="10186" y="3143"/>
                      <a:pt x="8853" y="2191"/>
                      <a:pt x="6759" y="2191"/>
                    </a:cubicBezTo>
                    <a:cubicBezTo>
                      <a:pt x="4569" y="2191"/>
                      <a:pt x="3237" y="3334"/>
                      <a:pt x="3237" y="4953"/>
                    </a:cubicBezTo>
                    <a:cubicBezTo>
                      <a:pt x="3237" y="7144"/>
                      <a:pt x="5236" y="7144"/>
                      <a:pt x="8568" y="8001"/>
                    </a:cubicBezTo>
                    <a:cubicBezTo>
                      <a:pt x="12185" y="8954"/>
                      <a:pt x="13994" y="10287"/>
                      <a:pt x="13994" y="13049"/>
                    </a:cubicBezTo>
                    <a:cubicBezTo>
                      <a:pt x="13994" y="16193"/>
                      <a:pt x="11328" y="18479"/>
                      <a:pt x="7330" y="18479"/>
                    </a:cubicBezTo>
                    <a:cubicBezTo>
                      <a:pt x="3427" y="18479"/>
                      <a:pt x="762" y="16574"/>
                      <a:pt x="0" y="13430"/>
                    </a:cubicBezTo>
                    <a:lnTo>
                      <a:pt x="2189" y="12954"/>
                    </a:lnTo>
                    <a:close/>
                  </a:path>
                </a:pathLst>
              </a:custGeom>
              <a:solidFill>
                <a:srgbClr val="231F20"/>
              </a:solidFill>
              <a:ln w="9509" cap="flat">
                <a:noFill/>
                <a:prstDash val="solid"/>
                <a:miter/>
              </a:ln>
            </p:spPr>
            <p:txBody>
              <a:bodyPr rtlCol="0" anchor="ctr"/>
              <a:lstStyle/>
              <a:p>
                <a:endParaRPr lang="en-US"/>
              </a:p>
            </p:txBody>
          </p:sp>
          <p:sp>
            <p:nvSpPr>
              <p:cNvPr id="480" name="Freeform 479">
                <a:extLst>
                  <a:ext uri="{FF2B5EF4-FFF2-40B4-BE49-F238E27FC236}">
                    <a16:creationId xmlns:a16="http://schemas.microsoft.com/office/drawing/2014/main" id="{5736816F-C491-754B-9ACE-BCC9BAA4733F}"/>
                  </a:ext>
                </a:extLst>
              </p:cNvPr>
              <p:cNvSpPr/>
              <p:nvPr/>
            </p:nvSpPr>
            <p:spPr>
              <a:xfrm>
                <a:off x="7178373" y="4980717"/>
                <a:ext cx="2570" cy="23717"/>
              </a:xfrm>
              <a:custGeom>
                <a:avLst/>
                <a:gdLst>
                  <a:gd name="connsiteX0" fmla="*/ 0 w 2570"/>
                  <a:gd name="connsiteY0" fmla="*/ 0 h 23717"/>
                  <a:gd name="connsiteX1" fmla="*/ 2570 w 2570"/>
                  <a:gd name="connsiteY1" fmla="*/ 0 h 23717"/>
                  <a:gd name="connsiteX2" fmla="*/ 2570 w 2570"/>
                  <a:gd name="connsiteY2" fmla="*/ 2572 h 23717"/>
                  <a:gd name="connsiteX3" fmla="*/ 0 w 2570"/>
                  <a:gd name="connsiteY3" fmla="*/ 2572 h 23717"/>
                  <a:gd name="connsiteX4" fmla="*/ 0 w 2570"/>
                  <a:gd name="connsiteY4" fmla="*/ 0 h 23717"/>
                  <a:gd name="connsiteX5" fmla="*/ 0 w 2570"/>
                  <a:gd name="connsiteY5" fmla="*/ 6191 h 23717"/>
                  <a:gd name="connsiteX6" fmla="*/ 2570 w 2570"/>
                  <a:gd name="connsiteY6" fmla="*/ 6191 h 23717"/>
                  <a:gd name="connsiteX7" fmla="*/ 2570 w 2570"/>
                  <a:gd name="connsiteY7" fmla="*/ 23717 h 23717"/>
                  <a:gd name="connsiteX8" fmla="*/ 0 w 2570"/>
                  <a:gd name="connsiteY8" fmla="*/ 23717 h 23717"/>
                  <a:gd name="connsiteX9" fmla="*/ 0 w 2570"/>
                  <a:gd name="connsiteY9" fmla="*/ 6191 h 23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0" h="23717">
                    <a:moveTo>
                      <a:pt x="0" y="0"/>
                    </a:moveTo>
                    <a:lnTo>
                      <a:pt x="2570" y="0"/>
                    </a:lnTo>
                    <a:lnTo>
                      <a:pt x="2570" y="2572"/>
                    </a:lnTo>
                    <a:lnTo>
                      <a:pt x="0" y="2572"/>
                    </a:lnTo>
                    <a:lnTo>
                      <a:pt x="0" y="0"/>
                    </a:lnTo>
                    <a:close/>
                    <a:moveTo>
                      <a:pt x="0" y="6191"/>
                    </a:moveTo>
                    <a:lnTo>
                      <a:pt x="2570" y="6191"/>
                    </a:lnTo>
                    <a:lnTo>
                      <a:pt x="2570" y="23717"/>
                    </a:lnTo>
                    <a:lnTo>
                      <a:pt x="0" y="23717"/>
                    </a:lnTo>
                    <a:lnTo>
                      <a:pt x="0" y="6191"/>
                    </a:lnTo>
                    <a:close/>
                  </a:path>
                </a:pathLst>
              </a:custGeom>
              <a:solidFill>
                <a:srgbClr val="231F20"/>
              </a:solidFill>
              <a:ln w="9509" cap="flat">
                <a:noFill/>
                <a:prstDash val="solid"/>
                <a:miter/>
              </a:ln>
            </p:spPr>
            <p:txBody>
              <a:bodyPr rtlCol="0" anchor="ctr"/>
              <a:lstStyle/>
              <a:p>
                <a:endParaRPr lang="en-US"/>
              </a:p>
            </p:txBody>
          </p:sp>
          <p:sp>
            <p:nvSpPr>
              <p:cNvPr id="481" name="Freeform 480">
                <a:extLst>
                  <a:ext uri="{FF2B5EF4-FFF2-40B4-BE49-F238E27FC236}">
                    <a16:creationId xmlns:a16="http://schemas.microsoft.com/office/drawing/2014/main" id="{E9191700-BEA3-F84E-82B5-A1A4FB5E17A6}"/>
                  </a:ext>
                </a:extLst>
              </p:cNvPr>
              <p:cNvSpPr/>
              <p:nvPr/>
            </p:nvSpPr>
            <p:spPr>
              <a:xfrm>
                <a:off x="7184560" y="4986432"/>
                <a:ext cx="15802" cy="18478"/>
              </a:xfrm>
              <a:custGeom>
                <a:avLst/>
                <a:gdLst>
                  <a:gd name="connsiteX0" fmla="*/ 0 w 15802"/>
                  <a:gd name="connsiteY0" fmla="*/ 9239 h 18478"/>
                  <a:gd name="connsiteX1" fmla="*/ 7901 w 15802"/>
                  <a:gd name="connsiteY1" fmla="*/ 0 h 18478"/>
                  <a:gd name="connsiteX2" fmla="*/ 15803 w 15802"/>
                  <a:gd name="connsiteY2" fmla="*/ 9239 h 18478"/>
                  <a:gd name="connsiteX3" fmla="*/ 7901 w 15802"/>
                  <a:gd name="connsiteY3" fmla="*/ 18479 h 18478"/>
                  <a:gd name="connsiteX4" fmla="*/ 0 w 15802"/>
                  <a:gd name="connsiteY4" fmla="*/ 9239 h 18478"/>
                  <a:gd name="connsiteX5" fmla="*/ 12947 w 15802"/>
                  <a:gd name="connsiteY5" fmla="*/ 9239 h 18478"/>
                  <a:gd name="connsiteX6" fmla="*/ 7901 w 15802"/>
                  <a:gd name="connsiteY6" fmla="*/ 2191 h 18478"/>
                  <a:gd name="connsiteX7" fmla="*/ 2856 w 15802"/>
                  <a:gd name="connsiteY7" fmla="*/ 9239 h 18478"/>
                  <a:gd name="connsiteX8" fmla="*/ 7901 w 15802"/>
                  <a:gd name="connsiteY8" fmla="*/ 16288 h 18478"/>
                  <a:gd name="connsiteX9" fmla="*/ 12947 w 15802"/>
                  <a:gd name="connsiteY9" fmla="*/ 923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78">
                    <a:moveTo>
                      <a:pt x="0" y="9239"/>
                    </a:moveTo>
                    <a:cubicBezTo>
                      <a:pt x="0" y="3524"/>
                      <a:pt x="3237" y="0"/>
                      <a:pt x="7901" y="0"/>
                    </a:cubicBezTo>
                    <a:cubicBezTo>
                      <a:pt x="12566" y="0"/>
                      <a:pt x="15803" y="3620"/>
                      <a:pt x="15803" y="9239"/>
                    </a:cubicBezTo>
                    <a:cubicBezTo>
                      <a:pt x="15803" y="14859"/>
                      <a:pt x="12566" y="18479"/>
                      <a:pt x="7901" y="18479"/>
                    </a:cubicBezTo>
                    <a:cubicBezTo>
                      <a:pt x="3237" y="18479"/>
                      <a:pt x="0" y="14859"/>
                      <a:pt x="0" y="9239"/>
                    </a:cubicBezTo>
                    <a:close/>
                    <a:moveTo>
                      <a:pt x="12947" y="9239"/>
                    </a:moveTo>
                    <a:cubicBezTo>
                      <a:pt x="12947" y="4763"/>
                      <a:pt x="10948" y="2191"/>
                      <a:pt x="7901" y="2191"/>
                    </a:cubicBezTo>
                    <a:cubicBezTo>
                      <a:pt x="4855" y="2191"/>
                      <a:pt x="2856" y="4763"/>
                      <a:pt x="2856" y="9239"/>
                    </a:cubicBezTo>
                    <a:cubicBezTo>
                      <a:pt x="2856" y="13716"/>
                      <a:pt x="4855" y="16288"/>
                      <a:pt x="7901" y="16288"/>
                    </a:cubicBezTo>
                    <a:cubicBezTo>
                      <a:pt x="10948" y="16288"/>
                      <a:pt x="12947" y="13621"/>
                      <a:pt x="12947" y="9239"/>
                    </a:cubicBezTo>
                    <a:close/>
                  </a:path>
                </a:pathLst>
              </a:custGeom>
              <a:solidFill>
                <a:srgbClr val="231F20"/>
              </a:solidFill>
              <a:ln w="9509" cap="flat">
                <a:noFill/>
                <a:prstDash val="solid"/>
                <a:miter/>
              </a:ln>
            </p:spPr>
            <p:txBody>
              <a:bodyPr rtlCol="0" anchor="ctr"/>
              <a:lstStyle/>
              <a:p>
                <a:endParaRPr lang="en-US"/>
              </a:p>
            </p:txBody>
          </p:sp>
          <p:sp>
            <p:nvSpPr>
              <p:cNvPr id="482" name="Freeform 481">
                <a:extLst>
                  <a:ext uri="{FF2B5EF4-FFF2-40B4-BE49-F238E27FC236}">
                    <a16:creationId xmlns:a16="http://schemas.microsoft.com/office/drawing/2014/main" id="{4CFC38C4-3483-1D46-9983-48320A27FB9D}"/>
                  </a:ext>
                </a:extLst>
              </p:cNvPr>
              <p:cNvSpPr/>
              <p:nvPr/>
            </p:nvSpPr>
            <p:spPr>
              <a:xfrm>
                <a:off x="7203790" y="4986432"/>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3 w 13803"/>
                  <a:gd name="connsiteY4" fmla="*/ 6953 h 18192"/>
                  <a:gd name="connsiteX5" fmla="*/ 13803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4" y="0"/>
                      <a:pt x="13803" y="2381"/>
                      <a:pt x="13803" y="6953"/>
                    </a:cubicBezTo>
                    <a:lnTo>
                      <a:pt x="13803" y="18098"/>
                    </a:lnTo>
                    <a:lnTo>
                      <a:pt x="11233" y="18098"/>
                    </a:lnTo>
                    <a:lnTo>
                      <a:pt x="11233" y="6763"/>
                    </a:lnTo>
                    <a:cubicBezTo>
                      <a:pt x="11233" y="3905"/>
                      <a:pt x="9900"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483" name="Freeform 482">
                <a:extLst>
                  <a:ext uri="{FF2B5EF4-FFF2-40B4-BE49-F238E27FC236}">
                    <a16:creationId xmlns:a16="http://schemas.microsoft.com/office/drawing/2014/main" id="{3CB5EAE9-E3BC-E646-A986-45414128AA55}"/>
                  </a:ext>
                </a:extLst>
              </p:cNvPr>
              <p:cNvSpPr/>
              <p:nvPr/>
            </p:nvSpPr>
            <p:spPr>
              <a:xfrm>
                <a:off x="7230064" y="4986432"/>
                <a:ext cx="14184" cy="18478"/>
              </a:xfrm>
              <a:custGeom>
                <a:avLst/>
                <a:gdLst>
                  <a:gd name="connsiteX0" fmla="*/ 7521 w 14184"/>
                  <a:gd name="connsiteY0" fmla="*/ 2191 h 18478"/>
                  <a:gd name="connsiteX1" fmla="*/ 2761 w 14184"/>
                  <a:gd name="connsiteY1" fmla="*/ 9239 h 18478"/>
                  <a:gd name="connsiteX2" fmla="*/ 7521 w 14184"/>
                  <a:gd name="connsiteY2" fmla="*/ 16193 h 18478"/>
                  <a:gd name="connsiteX3" fmla="*/ 11804 w 14184"/>
                  <a:gd name="connsiteY3" fmla="*/ 11906 h 18478"/>
                  <a:gd name="connsiteX4" fmla="*/ 14184 w 14184"/>
                  <a:gd name="connsiteY4" fmla="*/ 12383 h 18478"/>
                  <a:gd name="connsiteX5" fmla="*/ 7425 w 14184"/>
                  <a:gd name="connsiteY5" fmla="*/ 18479 h 18478"/>
                  <a:gd name="connsiteX6" fmla="*/ 0 w 14184"/>
                  <a:gd name="connsiteY6" fmla="*/ 9239 h 18478"/>
                  <a:gd name="connsiteX7" fmla="*/ 7901 w 14184"/>
                  <a:gd name="connsiteY7" fmla="*/ 0 h 18478"/>
                  <a:gd name="connsiteX8" fmla="*/ 14184 w 14184"/>
                  <a:gd name="connsiteY8" fmla="*/ 6287 h 18478"/>
                  <a:gd name="connsiteX9" fmla="*/ 11709 w 14184"/>
                  <a:gd name="connsiteY9" fmla="*/ 6668 h 18478"/>
                  <a:gd name="connsiteX10" fmla="*/ 7521 w 14184"/>
                  <a:gd name="connsiteY10" fmla="*/ 2191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184" h="18478">
                    <a:moveTo>
                      <a:pt x="7521" y="2191"/>
                    </a:moveTo>
                    <a:cubicBezTo>
                      <a:pt x="4760" y="2191"/>
                      <a:pt x="2761" y="4763"/>
                      <a:pt x="2761" y="9239"/>
                    </a:cubicBezTo>
                    <a:cubicBezTo>
                      <a:pt x="2761" y="13621"/>
                      <a:pt x="4665" y="16193"/>
                      <a:pt x="7521" y="16193"/>
                    </a:cubicBezTo>
                    <a:cubicBezTo>
                      <a:pt x="9615" y="16193"/>
                      <a:pt x="11233" y="14669"/>
                      <a:pt x="11804" y="11906"/>
                    </a:cubicBezTo>
                    <a:lnTo>
                      <a:pt x="14184" y="12383"/>
                    </a:lnTo>
                    <a:cubicBezTo>
                      <a:pt x="13518" y="16288"/>
                      <a:pt x="11043" y="18479"/>
                      <a:pt x="7425" y="18479"/>
                    </a:cubicBezTo>
                    <a:cubicBezTo>
                      <a:pt x="3046" y="18479"/>
                      <a:pt x="0" y="14954"/>
                      <a:pt x="0" y="9239"/>
                    </a:cubicBezTo>
                    <a:cubicBezTo>
                      <a:pt x="0" y="3620"/>
                      <a:pt x="3237" y="0"/>
                      <a:pt x="7901" y="0"/>
                    </a:cubicBezTo>
                    <a:cubicBezTo>
                      <a:pt x="11233" y="0"/>
                      <a:pt x="13613" y="2286"/>
                      <a:pt x="14184" y="6287"/>
                    </a:cubicBezTo>
                    <a:lnTo>
                      <a:pt x="11709" y="6668"/>
                    </a:lnTo>
                    <a:cubicBezTo>
                      <a:pt x="11328" y="3810"/>
                      <a:pt x="9615" y="2191"/>
                      <a:pt x="7521" y="2191"/>
                    </a:cubicBezTo>
                    <a:close/>
                  </a:path>
                </a:pathLst>
              </a:custGeom>
              <a:solidFill>
                <a:srgbClr val="231F20"/>
              </a:solidFill>
              <a:ln w="9509" cap="flat">
                <a:noFill/>
                <a:prstDash val="solid"/>
                <a:miter/>
              </a:ln>
            </p:spPr>
            <p:txBody>
              <a:bodyPr rtlCol="0" anchor="ctr"/>
              <a:lstStyle/>
              <a:p>
                <a:endParaRPr lang="en-US"/>
              </a:p>
            </p:txBody>
          </p:sp>
          <p:sp>
            <p:nvSpPr>
              <p:cNvPr id="484" name="Freeform 483">
                <a:extLst>
                  <a:ext uri="{FF2B5EF4-FFF2-40B4-BE49-F238E27FC236}">
                    <a16:creationId xmlns:a16="http://schemas.microsoft.com/office/drawing/2014/main" id="{99C8C6FD-858D-AA4A-B82D-FBF43942FC6E}"/>
                  </a:ext>
                </a:extLst>
              </p:cNvPr>
              <p:cNvSpPr/>
              <p:nvPr/>
            </p:nvSpPr>
            <p:spPr>
              <a:xfrm>
                <a:off x="7246438" y="4986432"/>
                <a:ext cx="15136" cy="18383"/>
              </a:xfrm>
              <a:custGeom>
                <a:avLst/>
                <a:gdLst>
                  <a:gd name="connsiteX0" fmla="*/ 11995 w 15136"/>
                  <a:gd name="connsiteY0" fmla="*/ 14669 h 18383"/>
                  <a:gd name="connsiteX1" fmla="*/ 5997 w 15136"/>
                  <a:gd name="connsiteY1" fmla="*/ 18383 h 18383"/>
                  <a:gd name="connsiteX2" fmla="*/ 0 w 15136"/>
                  <a:gd name="connsiteY2" fmla="*/ 13049 h 18383"/>
                  <a:gd name="connsiteX3" fmla="*/ 10567 w 15136"/>
                  <a:gd name="connsiteY3" fmla="*/ 7049 h 18383"/>
                  <a:gd name="connsiteX4" fmla="*/ 12090 w 15136"/>
                  <a:gd name="connsiteY4" fmla="*/ 7049 h 18383"/>
                  <a:gd name="connsiteX5" fmla="*/ 12090 w 15136"/>
                  <a:gd name="connsiteY5" fmla="*/ 6001 h 18383"/>
                  <a:gd name="connsiteX6" fmla="*/ 7711 w 15136"/>
                  <a:gd name="connsiteY6" fmla="*/ 2096 h 18383"/>
                  <a:gd name="connsiteX7" fmla="*/ 3046 w 15136"/>
                  <a:gd name="connsiteY7" fmla="*/ 5144 h 18383"/>
                  <a:gd name="connsiteX8" fmla="*/ 571 w 15136"/>
                  <a:gd name="connsiteY8" fmla="*/ 4763 h 18383"/>
                  <a:gd name="connsiteX9" fmla="*/ 8187 w 15136"/>
                  <a:gd name="connsiteY9" fmla="*/ 0 h 18383"/>
                  <a:gd name="connsiteX10" fmla="*/ 14660 w 15136"/>
                  <a:gd name="connsiteY10" fmla="*/ 6953 h 18383"/>
                  <a:gd name="connsiteX11" fmla="*/ 14660 w 15136"/>
                  <a:gd name="connsiteY11" fmla="*/ 14478 h 18383"/>
                  <a:gd name="connsiteX12" fmla="*/ 15136 w 15136"/>
                  <a:gd name="connsiteY12" fmla="*/ 18098 h 18383"/>
                  <a:gd name="connsiteX13" fmla="*/ 12471 w 15136"/>
                  <a:gd name="connsiteY13" fmla="*/ 18098 h 18383"/>
                  <a:gd name="connsiteX14" fmla="*/ 11995 w 15136"/>
                  <a:gd name="connsiteY14" fmla="*/ 14669 h 18383"/>
                  <a:gd name="connsiteX15" fmla="*/ 9900 w 15136"/>
                  <a:gd name="connsiteY15" fmla="*/ 9049 h 18383"/>
                  <a:gd name="connsiteX16" fmla="*/ 2761 w 15136"/>
                  <a:gd name="connsiteY16" fmla="*/ 13049 h 18383"/>
                  <a:gd name="connsiteX17" fmla="*/ 6378 w 15136"/>
                  <a:gd name="connsiteY17" fmla="*/ 16193 h 18383"/>
                  <a:gd name="connsiteX18" fmla="*/ 11900 w 15136"/>
                  <a:gd name="connsiteY18" fmla="*/ 10001 h 18383"/>
                  <a:gd name="connsiteX19" fmla="*/ 11900 w 15136"/>
                  <a:gd name="connsiteY19" fmla="*/ 9049 h 18383"/>
                  <a:gd name="connsiteX20" fmla="*/ 9900 w 15136"/>
                  <a:gd name="connsiteY20" fmla="*/ 9049 h 18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136" h="18383">
                    <a:moveTo>
                      <a:pt x="11995" y="14669"/>
                    </a:moveTo>
                    <a:cubicBezTo>
                      <a:pt x="10757" y="17050"/>
                      <a:pt x="8663" y="18383"/>
                      <a:pt x="5997" y="18383"/>
                    </a:cubicBezTo>
                    <a:cubicBezTo>
                      <a:pt x="2380" y="18383"/>
                      <a:pt x="0" y="16097"/>
                      <a:pt x="0" y="13049"/>
                    </a:cubicBezTo>
                    <a:cubicBezTo>
                      <a:pt x="0" y="9049"/>
                      <a:pt x="3522" y="7049"/>
                      <a:pt x="10567" y="7049"/>
                    </a:cubicBezTo>
                    <a:cubicBezTo>
                      <a:pt x="11043" y="7049"/>
                      <a:pt x="11519" y="7049"/>
                      <a:pt x="12090" y="7049"/>
                    </a:cubicBezTo>
                    <a:lnTo>
                      <a:pt x="12090" y="6001"/>
                    </a:lnTo>
                    <a:cubicBezTo>
                      <a:pt x="12090" y="3334"/>
                      <a:pt x="10662" y="2096"/>
                      <a:pt x="7711" y="2096"/>
                    </a:cubicBezTo>
                    <a:cubicBezTo>
                      <a:pt x="5045" y="2096"/>
                      <a:pt x="3522" y="3048"/>
                      <a:pt x="3046" y="5144"/>
                    </a:cubicBezTo>
                    <a:lnTo>
                      <a:pt x="571" y="4763"/>
                    </a:lnTo>
                    <a:cubicBezTo>
                      <a:pt x="1333" y="1619"/>
                      <a:pt x="3808" y="0"/>
                      <a:pt x="8187" y="0"/>
                    </a:cubicBezTo>
                    <a:cubicBezTo>
                      <a:pt x="12756" y="0"/>
                      <a:pt x="14660" y="2191"/>
                      <a:pt x="14660" y="6953"/>
                    </a:cubicBezTo>
                    <a:lnTo>
                      <a:pt x="14660" y="14478"/>
                    </a:lnTo>
                    <a:cubicBezTo>
                      <a:pt x="14660" y="15812"/>
                      <a:pt x="14756" y="16954"/>
                      <a:pt x="15136" y="18098"/>
                    </a:cubicBezTo>
                    <a:lnTo>
                      <a:pt x="12471" y="18098"/>
                    </a:lnTo>
                    <a:cubicBezTo>
                      <a:pt x="12090" y="17050"/>
                      <a:pt x="11995" y="15907"/>
                      <a:pt x="11995" y="14669"/>
                    </a:cubicBezTo>
                    <a:close/>
                    <a:moveTo>
                      <a:pt x="9900" y="9049"/>
                    </a:moveTo>
                    <a:cubicBezTo>
                      <a:pt x="5141" y="9049"/>
                      <a:pt x="2761" y="10478"/>
                      <a:pt x="2761" y="13049"/>
                    </a:cubicBezTo>
                    <a:cubicBezTo>
                      <a:pt x="2761" y="14954"/>
                      <a:pt x="4093" y="16193"/>
                      <a:pt x="6378" y="16193"/>
                    </a:cubicBezTo>
                    <a:cubicBezTo>
                      <a:pt x="9425" y="16193"/>
                      <a:pt x="11900" y="13430"/>
                      <a:pt x="11900" y="10001"/>
                    </a:cubicBezTo>
                    <a:lnTo>
                      <a:pt x="11900" y="9049"/>
                    </a:lnTo>
                    <a:cubicBezTo>
                      <a:pt x="11233" y="9049"/>
                      <a:pt x="10567" y="9049"/>
                      <a:pt x="9900" y="9049"/>
                    </a:cubicBezTo>
                    <a:close/>
                  </a:path>
                </a:pathLst>
              </a:custGeom>
              <a:solidFill>
                <a:srgbClr val="231F20"/>
              </a:solidFill>
              <a:ln w="9509" cap="flat">
                <a:noFill/>
                <a:prstDash val="solid"/>
                <a:miter/>
              </a:ln>
            </p:spPr>
            <p:txBody>
              <a:bodyPr rtlCol="0" anchor="ctr"/>
              <a:lstStyle/>
              <a:p>
                <a:endParaRPr lang="en-US"/>
              </a:p>
            </p:txBody>
          </p:sp>
          <p:sp>
            <p:nvSpPr>
              <p:cNvPr id="485" name="Freeform 484">
                <a:extLst>
                  <a:ext uri="{FF2B5EF4-FFF2-40B4-BE49-F238E27FC236}">
                    <a16:creationId xmlns:a16="http://schemas.microsoft.com/office/drawing/2014/main" id="{145B1660-2827-0C45-B09D-0E53AF1D2111}"/>
                  </a:ext>
                </a:extLst>
              </p:cNvPr>
              <p:cNvSpPr/>
              <p:nvPr/>
            </p:nvSpPr>
            <p:spPr>
              <a:xfrm>
                <a:off x="7265382" y="4986432"/>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3 w 13803"/>
                  <a:gd name="connsiteY4" fmla="*/ 6953 h 18192"/>
                  <a:gd name="connsiteX5" fmla="*/ 13803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4" y="0"/>
                      <a:pt x="13803" y="2381"/>
                      <a:pt x="13803" y="6953"/>
                    </a:cubicBezTo>
                    <a:lnTo>
                      <a:pt x="13803" y="18098"/>
                    </a:lnTo>
                    <a:lnTo>
                      <a:pt x="11233" y="18098"/>
                    </a:lnTo>
                    <a:lnTo>
                      <a:pt x="11233" y="6763"/>
                    </a:lnTo>
                    <a:cubicBezTo>
                      <a:pt x="11233" y="3905"/>
                      <a:pt x="9900"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486" name="Freeform 485">
                <a:extLst>
                  <a:ext uri="{FF2B5EF4-FFF2-40B4-BE49-F238E27FC236}">
                    <a16:creationId xmlns:a16="http://schemas.microsoft.com/office/drawing/2014/main" id="{C0F54497-6883-3E42-B45C-4D2AAD34F629}"/>
                  </a:ext>
                </a:extLst>
              </p:cNvPr>
              <p:cNvSpPr/>
              <p:nvPr/>
            </p:nvSpPr>
            <p:spPr>
              <a:xfrm>
                <a:off x="7283755" y="4986432"/>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3 w 13803"/>
                  <a:gd name="connsiteY4" fmla="*/ 6953 h 18192"/>
                  <a:gd name="connsiteX5" fmla="*/ 13803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4" y="0"/>
                      <a:pt x="13803" y="2381"/>
                      <a:pt x="13803" y="6953"/>
                    </a:cubicBezTo>
                    <a:lnTo>
                      <a:pt x="13803" y="18098"/>
                    </a:lnTo>
                    <a:lnTo>
                      <a:pt x="11233" y="18098"/>
                    </a:lnTo>
                    <a:lnTo>
                      <a:pt x="11233" y="6763"/>
                    </a:lnTo>
                    <a:cubicBezTo>
                      <a:pt x="11233" y="3905"/>
                      <a:pt x="9901"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487" name="Freeform 486">
                <a:extLst>
                  <a:ext uri="{FF2B5EF4-FFF2-40B4-BE49-F238E27FC236}">
                    <a16:creationId xmlns:a16="http://schemas.microsoft.com/office/drawing/2014/main" id="{D8F206B0-7C18-1242-94C2-5B88588901B8}"/>
                  </a:ext>
                </a:extLst>
              </p:cNvPr>
              <p:cNvSpPr/>
              <p:nvPr/>
            </p:nvSpPr>
            <p:spPr>
              <a:xfrm>
                <a:off x="7300891" y="4986432"/>
                <a:ext cx="15802" cy="18478"/>
              </a:xfrm>
              <a:custGeom>
                <a:avLst/>
                <a:gdLst>
                  <a:gd name="connsiteX0" fmla="*/ 0 w 15802"/>
                  <a:gd name="connsiteY0" fmla="*/ 9239 h 18478"/>
                  <a:gd name="connsiteX1" fmla="*/ 7901 w 15802"/>
                  <a:gd name="connsiteY1" fmla="*/ 0 h 18478"/>
                  <a:gd name="connsiteX2" fmla="*/ 15803 w 15802"/>
                  <a:gd name="connsiteY2" fmla="*/ 9239 h 18478"/>
                  <a:gd name="connsiteX3" fmla="*/ 7901 w 15802"/>
                  <a:gd name="connsiteY3" fmla="*/ 18479 h 18478"/>
                  <a:gd name="connsiteX4" fmla="*/ 0 w 15802"/>
                  <a:gd name="connsiteY4" fmla="*/ 9239 h 18478"/>
                  <a:gd name="connsiteX5" fmla="*/ 12852 w 15802"/>
                  <a:gd name="connsiteY5" fmla="*/ 9239 h 18478"/>
                  <a:gd name="connsiteX6" fmla="*/ 7806 w 15802"/>
                  <a:gd name="connsiteY6" fmla="*/ 2191 h 18478"/>
                  <a:gd name="connsiteX7" fmla="*/ 2761 w 15802"/>
                  <a:gd name="connsiteY7" fmla="*/ 9239 h 18478"/>
                  <a:gd name="connsiteX8" fmla="*/ 7806 w 15802"/>
                  <a:gd name="connsiteY8" fmla="*/ 16288 h 18478"/>
                  <a:gd name="connsiteX9" fmla="*/ 12852 w 15802"/>
                  <a:gd name="connsiteY9" fmla="*/ 923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78">
                    <a:moveTo>
                      <a:pt x="0" y="9239"/>
                    </a:moveTo>
                    <a:cubicBezTo>
                      <a:pt x="0" y="3524"/>
                      <a:pt x="3237" y="0"/>
                      <a:pt x="7901" y="0"/>
                    </a:cubicBezTo>
                    <a:cubicBezTo>
                      <a:pt x="12566" y="0"/>
                      <a:pt x="15803" y="3620"/>
                      <a:pt x="15803" y="9239"/>
                    </a:cubicBezTo>
                    <a:cubicBezTo>
                      <a:pt x="15803" y="14859"/>
                      <a:pt x="12566" y="18479"/>
                      <a:pt x="7901" y="18479"/>
                    </a:cubicBezTo>
                    <a:cubicBezTo>
                      <a:pt x="3142" y="18479"/>
                      <a:pt x="0" y="14859"/>
                      <a:pt x="0" y="9239"/>
                    </a:cubicBezTo>
                    <a:close/>
                    <a:moveTo>
                      <a:pt x="12852" y="9239"/>
                    </a:moveTo>
                    <a:cubicBezTo>
                      <a:pt x="12852" y="4763"/>
                      <a:pt x="10852" y="2191"/>
                      <a:pt x="7806" y="2191"/>
                    </a:cubicBezTo>
                    <a:cubicBezTo>
                      <a:pt x="4760" y="2191"/>
                      <a:pt x="2761" y="4763"/>
                      <a:pt x="2761" y="9239"/>
                    </a:cubicBezTo>
                    <a:cubicBezTo>
                      <a:pt x="2761" y="13716"/>
                      <a:pt x="4760" y="16288"/>
                      <a:pt x="7806" y="16288"/>
                    </a:cubicBezTo>
                    <a:cubicBezTo>
                      <a:pt x="10852" y="16288"/>
                      <a:pt x="12852" y="13621"/>
                      <a:pt x="12852" y="9239"/>
                    </a:cubicBezTo>
                    <a:close/>
                  </a:path>
                </a:pathLst>
              </a:custGeom>
              <a:solidFill>
                <a:srgbClr val="231F20"/>
              </a:solidFill>
              <a:ln w="9509" cap="flat">
                <a:noFill/>
                <a:prstDash val="solid"/>
                <a:miter/>
              </a:ln>
            </p:spPr>
            <p:txBody>
              <a:bodyPr rtlCol="0" anchor="ctr"/>
              <a:lstStyle/>
              <a:p>
                <a:endParaRPr lang="en-US"/>
              </a:p>
            </p:txBody>
          </p:sp>
          <p:sp>
            <p:nvSpPr>
              <p:cNvPr id="488" name="Freeform 487">
                <a:extLst>
                  <a:ext uri="{FF2B5EF4-FFF2-40B4-BE49-F238E27FC236}">
                    <a16:creationId xmlns:a16="http://schemas.microsoft.com/office/drawing/2014/main" id="{3C5B096B-8913-3747-9E04-07E16FC56228}"/>
                  </a:ext>
                </a:extLst>
              </p:cNvPr>
              <p:cNvSpPr/>
              <p:nvPr/>
            </p:nvSpPr>
            <p:spPr>
              <a:xfrm>
                <a:off x="7317836" y="4982432"/>
                <a:ext cx="10471" cy="22479"/>
              </a:xfrm>
              <a:custGeom>
                <a:avLst/>
                <a:gdLst>
                  <a:gd name="connsiteX0" fmla="*/ 3046 w 10471"/>
                  <a:gd name="connsiteY0" fmla="*/ 6382 h 22479"/>
                  <a:gd name="connsiteX1" fmla="*/ 0 w 10471"/>
                  <a:gd name="connsiteY1" fmla="*/ 6382 h 22479"/>
                  <a:gd name="connsiteX2" fmla="*/ 0 w 10471"/>
                  <a:gd name="connsiteY2" fmla="*/ 4477 h 22479"/>
                  <a:gd name="connsiteX3" fmla="*/ 3046 w 10471"/>
                  <a:gd name="connsiteY3" fmla="*/ 4477 h 22479"/>
                  <a:gd name="connsiteX4" fmla="*/ 3046 w 10471"/>
                  <a:gd name="connsiteY4" fmla="*/ 286 h 22479"/>
                  <a:gd name="connsiteX5" fmla="*/ 5712 w 10471"/>
                  <a:gd name="connsiteY5" fmla="*/ 0 h 22479"/>
                  <a:gd name="connsiteX6" fmla="*/ 5712 w 10471"/>
                  <a:gd name="connsiteY6" fmla="*/ 4477 h 22479"/>
                  <a:gd name="connsiteX7" fmla="*/ 9900 w 10471"/>
                  <a:gd name="connsiteY7" fmla="*/ 4477 h 22479"/>
                  <a:gd name="connsiteX8" fmla="*/ 9900 w 10471"/>
                  <a:gd name="connsiteY8" fmla="*/ 6382 h 22479"/>
                  <a:gd name="connsiteX9" fmla="*/ 5712 w 10471"/>
                  <a:gd name="connsiteY9" fmla="*/ 6382 h 22479"/>
                  <a:gd name="connsiteX10" fmla="*/ 5712 w 10471"/>
                  <a:gd name="connsiteY10" fmla="*/ 15526 h 22479"/>
                  <a:gd name="connsiteX11" fmla="*/ 8663 w 10471"/>
                  <a:gd name="connsiteY11" fmla="*/ 20193 h 22479"/>
                  <a:gd name="connsiteX12" fmla="*/ 10472 w 10471"/>
                  <a:gd name="connsiteY12" fmla="*/ 20003 h 22479"/>
                  <a:gd name="connsiteX13" fmla="*/ 10472 w 10471"/>
                  <a:gd name="connsiteY13" fmla="*/ 22193 h 22479"/>
                  <a:gd name="connsiteX14" fmla="*/ 8282 w 10471"/>
                  <a:gd name="connsiteY14" fmla="*/ 22479 h 22479"/>
                  <a:gd name="connsiteX15" fmla="*/ 3808 w 10471"/>
                  <a:gd name="connsiteY15" fmla="*/ 20383 h 22479"/>
                  <a:gd name="connsiteX16" fmla="*/ 3046 w 10471"/>
                  <a:gd name="connsiteY16" fmla="*/ 15431 h 22479"/>
                  <a:gd name="connsiteX17" fmla="*/ 3046 w 10471"/>
                  <a:gd name="connsiteY17" fmla="*/ 6382 h 2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71" h="22479">
                    <a:moveTo>
                      <a:pt x="3046" y="6382"/>
                    </a:moveTo>
                    <a:lnTo>
                      <a:pt x="0" y="6382"/>
                    </a:lnTo>
                    <a:lnTo>
                      <a:pt x="0" y="4477"/>
                    </a:lnTo>
                    <a:lnTo>
                      <a:pt x="3046" y="4477"/>
                    </a:lnTo>
                    <a:lnTo>
                      <a:pt x="3046" y="286"/>
                    </a:lnTo>
                    <a:lnTo>
                      <a:pt x="5712" y="0"/>
                    </a:lnTo>
                    <a:lnTo>
                      <a:pt x="5712" y="4477"/>
                    </a:lnTo>
                    <a:lnTo>
                      <a:pt x="9900" y="4477"/>
                    </a:lnTo>
                    <a:lnTo>
                      <a:pt x="9900" y="6382"/>
                    </a:lnTo>
                    <a:lnTo>
                      <a:pt x="5712" y="6382"/>
                    </a:lnTo>
                    <a:lnTo>
                      <a:pt x="5712" y="15526"/>
                    </a:lnTo>
                    <a:cubicBezTo>
                      <a:pt x="5712" y="18764"/>
                      <a:pt x="5997" y="20193"/>
                      <a:pt x="8663" y="20193"/>
                    </a:cubicBezTo>
                    <a:cubicBezTo>
                      <a:pt x="9234" y="20193"/>
                      <a:pt x="9805" y="20193"/>
                      <a:pt x="10472" y="20003"/>
                    </a:cubicBezTo>
                    <a:lnTo>
                      <a:pt x="10472" y="22193"/>
                    </a:lnTo>
                    <a:cubicBezTo>
                      <a:pt x="9710" y="22384"/>
                      <a:pt x="9044" y="22479"/>
                      <a:pt x="8282" y="22479"/>
                    </a:cubicBezTo>
                    <a:cubicBezTo>
                      <a:pt x="6188" y="22479"/>
                      <a:pt x="4760" y="21908"/>
                      <a:pt x="3808" y="20383"/>
                    </a:cubicBezTo>
                    <a:cubicBezTo>
                      <a:pt x="3046" y="19336"/>
                      <a:pt x="3046" y="17717"/>
                      <a:pt x="3046" y="15431"/>
                    </a:cubicBezTo>
                    <a:lnTo>
                      <a:pt x="3046" y="6382"/>
                    </a:lnTo>
                    <a:close/>
                  </a:path>
                </a:pathLst>
              </a:custGeom>
              <a:solidFill>
                <a:srgbClr val="231F20"/>
              </a:solidFill>
              <a:ln w="9509" cap="flat">
                <a:noFill/>
                <a:prstDash val="solid"/>
                <a:miter/>
              </a:ln>
            </p:spPr>
            <p:txBody>
              <a:bodyPr rtlCol="0" anchor="ctr"/>
              <a:lstStyle/>
              <a:p>
                <a:endParaRPr lang="en-US"/>
              </a:p>
            </p:txBody>
          </p:sp>
          <p:sp>
            <p:nvSpPr>
              <p:cNvPr id="489" name="Freeform 488">
                <a:extLst>
                  <a:ext uri="{FF2B5EF4-FFF2-40B4-BE49-F238E27FC236}">
                    <a16:creationId xmlns:a16="http://schemas.microsoft.com/office/drawing/2014/main" id="{2B687F1B-83C2-CD47-94BC-4CDA161CF6A6}"/>
                  </a:ext>
                </a:extLst>
              </p:cNvPr>
              <p:cNvSpPr/>
              <p:nvPr/>
            </p:nvSpPr>
            <p:spPr>
              <a:xfrm>
                <a:off x="7339636" y="4980717"/>
                <a:ext cx="14565" cy="24002"/>
              </a:xfrm>
              <a:custGeom>
                <a:avLst/>
                <a:gdLst>
                  <a:gd name="connsiteX0" fmla="*/ 0 w 14565"/>
                  <a:gd name="connsiteY0" fmla="*/ 0 h 24002"/>
                  <a:gd name="connsiteX1" fmla="*/ 2570 w 14565"/>
                  <a:gd name="connsiteY1" fmla="*/ 0 h 24002"/>
                  <a:gd name="connsiteX2" fmla="*/ 2570 w 14565"/>
                  <a:gd name="connsiteY2" fmla="*/ 9239 h 24002"/>
                  <a:gd name="connsiteX3" fmla="*/ 7806 w 14565"/>
                  <a:gd name="connsiteY3" fmla="*/ 5620 h 24002"/>
                  <a:gd name="connsiteX4" fmla="*/ 14565 w 14565"/>
                  <a:gd name="connsiteY4" fmla="*/ 14764 h 24002"/>
                  <a:gd name="connsiteX5" fmla="*/ 7711 w 14565"/>
                  <a:gd name="connsiteY5" fmla="*/ 24003 h 24002"/>
                  <a:gd name="connsiteX6" fmla="*/ 2380 w 14565"/>
                  <a:gd name="connsiteY6" fmla="*/ 20669 h 24002"/>
                  <a:gd name="connsiteX7" fmla="*/ 1333 w 14565"/>
                  <a:gd name="connsiteY7" fmla="*/ 23813 h 24002"/>
                  <a:gd name="connsiteX8" fmla="*/ 0 w 14565"/>
                  <a:gd name="connsiteY8" fmla="*/ 23813 h 24002"/>
                  <a:gd name="connsiteX9" fmla="*/ 0 w 14565"/>
                  <a:gd name="connsiteY9" fmla="*/ 0 h 24002"/>
                  <a:gd name="connsiteX10" fmla="*/ 7045 w 14565"/>
                  <a:gd name="connsiteY10" fmla="*/ 21812 h 24002"/>
                  <a:gd name="connsiteX11" fmla="*/ 11709 w 14565"/>
                  <a:gd name="connsiteY11" fmla="*/ 14859 h 24002"/>
                  <a:gd name="connsiteX12" fmla="*/ 7140 w 14565"/>
                  <a:gd name="connsiteY12" fmla="*/ 8001 h 24002"/>
                  <a:gd name="connsiteX13" fmla="*/ 2570 w 14565"/>
                  <a:gd name="connsiteY13" fmla="*/ 13430 h 24002"/>
                  <a:gd name="connsiteX14" fmla="*/ 2570 w 14565"/>
                  <a:gd name="connsiteY14" fmla="*/ 16288 h 24002"/>
                  <a:gd name="connsiteX15" fmla="*/ 7045 w 14565"/>
                  <a:gd name="connsiteY15" fmla="*/ 21812 h 24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02">
                    <a:moveTo>
                      <a:pt x="0" y="0"/>
                    </a:moveTo>
                    <a:lnTo>
                      <a:pt x="2570" y="0"/>
                    </a:lnTo>
                    <a:lnTo>
                      <a:pt x="2570" y="9239"/>
                    </a:lnTo>
                    <a:cubicBezTo>
                      <a:pt x="3713" y="6858"/>
                      <a:pt x="5617" y="5620"/>
                      <a:pt x="7806" y="5620"/>
                    </a:cubicBezTo>
                    <a:cubicBezTo>
                      <a:pt x="11614" y="5620"/>
                      <a:pt x="14565" y="9144"/>
                      <a:pt x="14565" y="14764"/>
                    </a:cubicBezTo>
                    <a:cubicBezTo>
                      <a:pt x="14565" y="20479"/>
                      <a:pt x="11614" y="24003"/>
                      <a:pt x="7711" y="24003"/>
                    </a:cubicBezTo>
                    <a:cubicBezTo>
                      <a:pt x="5521" y="24003"/>
                      <a:pt x="3808" y="22955"/>
                      <a:pt x="2380" y="20669"/>
                    </a:cubicBezTo>
                    <a:lnTo>
                      <a:pt x="1333" y="23813"/>
                    </a:lnTo>
                    <a:lnTo>
                      <a:pt x="0" y="23813"/>
                    </a:lnTo>
                    <a:lnTo>
                      <a:pt x="0" y="0"/>
                    </a:lnTo>
                    <a:close/>
                    <a:moveTo>
                      <a:pt x="7045" y="21812"/>
                    </a:moveTo>
                    <a:cubicBezTo>
                      <a:pt x="9901" y="21812"/>
                      <a:pt x="11709" y="19336"/>
                      <a:pt x="11709" y="14859"/>
                    </a:cubicBezTo>
                    <a:cubicBezTo>
                      <a:pt x="11709" y="10477"/>
                      <a:pt x="9901" y="8001"/>
                      <a:pt x="7140" y="8001"/>
                    </a:cubicBezTo>
                    <a:cubicBezTo>
                      <a:pt x="4665" y="8001"/>
                      <a:pt x="2570" y="10192"/>
                      <a:pt x="2570" y="13430"/>
                    </a:cubicBezTo>
                    <a:lnTo>
                      <a:pt x="2570" y="16288"/>
                    </a:lnTo>
                    <a:cubicBezTo>
                      <a:pt x="2570" y="19812"/>
                      <a:pt x="4474" y="21812"/>
                      <a:pt x="7045" y="21812"/>
                    </a:cubicBezTo>
                    <a:close/>
                  </a:path>
                </a:pathLst>
              </a:custGeom>
              <a:solidFill>
                <a:srgbClr val="231F20"/>
              </a:solidFill>
              <a:ln w="9509" cap="flat">
                <a:noFill/>
                <a:prstDash val="solid"/>
                <a:miter/>
              </a:ln>
            </p:spPr>
            <p:txBody>
              <a:bodyPr rtlCol="0" anchor="ctr"/>
              <a:lstStyle/>
              <a:p>
                <a:endParaRPr lang="en-US"/>
              </a:p>
            </p:txBody>
          </p:sp>
          <p:sp>
            <p:nvSpPr>
              <p:cNvPr id="490" name="Freeform 489">
                <a:extLst>
                  <a:ext uri="{FF2B5EF4-FFF2-40B4-BE49-F238E27FC236}">
                    <a16:creationId xmlns:a16="http://schemas.microsoft.com/office/drawing/2014/main" id="{DDDA42BC-E92F-F547-A656-5B156DB61AE5}"/>
                  </a:ext>
                </a:extLst>
              </p:cNvPr>
              <p:cNvSpPr/>
              <p:nvPr/>
            </p:nvSpPr>
            <p:spPr>
              <a:xfrm>
                <a:off x="7356390" y="4986432"/>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1 w 15612"/>
                  <a:gd name="connsiteY8" fmla="*/ 12859 h 18478"/>
                  <a:gd name="connsiteX9" fmla="*/ 15327 w 15612"/>
                  <a:gd name="connsiteY9" fmla="*/ 13335 h 18478"/>
                  <a:gd name="connsiteX10" fmla="*/ 7901 w 15612"/>
                  <a:gd name="connsiteY10" fmla="*/ 18479 h 18478"/>
                  <a:gd name="connsiteX11" fmla="*/ 12851 w 15612"/>
                  <a:gd name="connsiteY11" fmla="*/ 7525 h 18478"/>
                  <a:gd name="connsiteX12" fmla="*/ 8092 w 15612"/>
                  <a:gd name="connsiteY12" fmla="*/ 2191 h 18478"/>
                  <a:gd name="connsiteX13" fmla="*/ 2951 w 15612"/>
                  <a:gd name="connsiteY13" fmla="*/ 7525 h 18478"/>
                  <a:gd name="connsiteX14" fmla="*/ 12851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2" y="18479"/>
                      <a:pt x="0" y="14954"/>
                      <a:pt x="0" y="9239"/>
                    </a:cubicBezTo>
                    <a:cubicBezTo>
                      <a:pt x="0" y="3620"/>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50"/>
                      <a:pt x="12851" y="12859"/>
                    </a:cubicBezTo>
                    <a:lnTo>
                      <a:pt x="15327" y="13335"/>
                    </a:lnTo>
                    <a:cubicBezTo>
                      <a:pt x="14184" y="16669"/>
                      <a:pt x="11614" y="18479"/>
                      <a:pt x="7901" y="18479"/>
                    </a:cubicBezTo>
                    <a:close/>
                    <a:moveTo>
                      <a:pt x="12851" y="7525"/>
                    </a:moveTo>
                    <a:cubicBezTo>
                      <a:pt x="12756" y="4096"/>
                      <a:pt x="10948" y="2191"/>
                      <a:pt x="8092" y="2191"/>
                    </a:cubicBezTo>
                    <a:cubicBezTo>
                      <a:pt x="5236" y="2191"/>
                      <a:pt x="3427" y="4096"/>
                      <a:pt x="2951" y="7525"/>
                    </a:cubicBezTo>
                    <a:lnTo>
                      <a:pt x="12851" y="7525"/>
                    </a:lnTo>
                    <a:close/>
                  </a:path>
                </a:pathLst>
              </a:custGeom>
              <a:solidFill>
                <a:srgbClr val="231F20"/>
              </a:solidFill>
              <a:ln w="9509" cap="flat">
                <a:noFill/>
                <a:prstDash val="solid"/>
                <a:miter/>
              </a:ln>
            </p:spPr>
            <p:txBody>
              <a:bodyPr rtlCol="0" anchor="ctr"/>
              <a:lstStyle/>
              <a:p>
                <a:endParaRPr lang="en-US"/>
              </a:p>
            </p:txBody>
          </p:sp>
          <p:sp>
            <p:nvSpPr>
              <p:cNvPr id="491" name="Freeform 490">
                <a:extLst>
                  <a:ext uri="{FF2B5EF4-FFF2-40B4-BE49-F238E27FC236}">
                    <a16:creationId xmlns:a16="http://schemas.microsoft.com/office/drawing/2014/main" id="{7FC22875-BE58-6340-AE03-EB6C42C57ACF}"/>
                  </a:ext>
                </a:extLst>
              </p:cNvPr>
              <p:cNvSpPr/>
              <p:nvPr/>
            </p:nvSpPr>
            <p:spPr>
              <a:xfrm>
                <a:off x="7384568" y="4980717"/>
                <a:ext cx="13803" cy="23812"/>
              </a:xfrm>
              <a:custGeom>
                <a:avLst/>
                <a:gdLst>
                  <a:gd name="connsiteX0" fmla="*/ 0 w 13803"/>
                  <a:gd name="connsiteY0" fmla="*/ 0 h 23812"/>
                  <a:gd name="connsiteX1" fmla="*/ 2570 w 13803"/>
                  <a:gd name="connsiteY1" fmla="*/ 0 h 23812"/>
                  <a:gd name="connsiteX2" fmla="*/ 2570 w 13803"/>
                  <a:gd name="connsiteY2" fmla="*/ 9239 h 23812"/>
                  <a:gd name="connsiteX3" fmla="*/ 8091 w 13803"/>
                  <a:gd name="connsiteY3" fmla="*/ 5620 h 23812"/>
                  <a:gd name="connsiteX4" fmla="*/ 13803 w 13803"/>
                  <a:gd name="connsiteY4" fmla="*/ 12573 h 23812"/>
                  <a:gd name="connsiteX5" fmla="*/ 13803 w 13803"/>
                  <a:gd name="connsiteY5" fmla="*/ 23717 h 23812"/>
                  <a:gd name="connsiteX6" fmla="*/ 11233 w 13803"/>
                  <a:gd name="connsiteY6" fmla="*/ 23717 h 23812"/>
                  <a:gd name="connsiteX7" fmla="*/ 11233 w 13803"/>
                  <a:gd name="connsiteY7" fmla="*/ 12383 h 23812"/>
                  <a:gd name="connsiteX8" fmla="*/ 7616 w 13803"/>
                  <a:gd name="connsiteY8" fmla="*/ 7906 h 23812"/>
                  <a:gd name="connsiteX9" fmla="*/ 2570 w 13803"/>
                  <a:gd name="connsiteY9" fmla="*/ 14097 h 23812"/>
                  <a:gd name="connsiteX10" fmla="*/ 2570 w 13803"/>
                  <a:gd name="connsiteY10" fmla="*/ 23813 h 23812"/>
                  <a:gd name="connsiteX11" fmla="*/ 0 w 13803"/>
                  <a:gd name="connsiteY11" fmla="*/ 23813 h 23812"/>
                  <a:gd name="connsiteX12" fmla="*/ 0 w 13803"/>
                  <a:gd name="connsiteY12" fmla="*/ 0 h 2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23812">
                    <a:moveTo>
                      <a:pt x="0" y="0"/>
                    </a:moveTo>
                    <a:lnTo>
                      <a:pt x="2570" y="0"/>
                    </a:lnTo>
                    <a:lnTo>
                      <a:pt x="2570" y="9239"/>
                    </a:lnTo>
                    <a:cubicBezTo>
                      <a:pt x="3808" y="6858"/>
                      <a:pt x="5617" y="5620"/>
                      <a:pt x="8091" y="5620"/>
                    </a:cubicBezTo>
                    <a:cubicBezTo>
                      <a:pt x="11804" y="5620"/>
                      <a:pt x="13803" y="8001"/>
                      <a:pt x="13803" y="12573"/>
                    </a:cubicBezTo>
                    <a:lnTo>
                      <a:pt x="13803" y="23717"/>
                    </a:lnTo>
                    <a:lnTo>
                      <a:pt x="11233" y="23717"/>
                    </a:lnTo>
                    <a:lnTo>
                      <a:pt x="11233" y="12383"/>
                    </a:lnTo>
                    <a:cubicBezTo>
                      <a:pt x="11233" y="9525"/>
                      <a:pt x="9900" y="7906"/>
                      <a:pt x="7616" y="7906"/>
                    </a:cubicBezTo>
                    <a:cubicBezTo>
                      <a:pt x="4855" y="7906"/>
                      <a:pt x="2570" y="10382"/>
                      <a:pt x="2570" y="14097"/>
                    </a:cubicBezTo>
                    <a:lnTo>
                      <a:pt x="2570" y="23813"/>
                    </a:lnTo>
                    <a:lnTo>
                      <a:pt x="0" y="23813"/>
                    </a:lnTo>
                    <a:lnTo>
                      <a:pt x="0" y="0"/>
                    </a:lnTo>
                    <a:close/>
                  </a:path>
                </a:pathLst>
              </a:custGeom>
              <a:solidFill>
                <a:srgbClr val="231F20"/>
              </a:solidFill>
              <a:ln w="9509" cap="flat">
                <a:noFill/>
                <a:prstDash val="solid"/>
                <a:miter/>
              </a:ln>
            </p:spPr>
            <p:txBody>
              <a:bodyPr rtlCol="0" anchor="ctr"/>
              <a:lstStyle/>
              <a:p>
                <a:endParaRPr lang="en-US"/>
              </a:p>
            </p:txBody>
          </p:sp>
          <p:sp>
            <p:nvSpPr>
              <p:cNvPr id="492" name="Freeform 491">
                <a:extLst>
                  <a:ext uri="{FF2B5EF4-FFF2-40B4-BE49-F238E27FC236}">
                    <a16:creationId xmlns:a16="http://schemas.microsoft.com/office/drawing/2014/main" id="{0D1981A0-6800-D340-A93D-04539139E909}"/>
                  </a:ext>
                </a:extLst>
              </p:cNvPr>
              <p:cNvSpPr/>
              <p:nvPr/>
            </p:nvSpPr>
            <p:spPr>
              <a:xfrm>
                <a:off x="7401704" y="4986432"/>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2 w 15612"/>
                  <a:gd name="connsiteY8" fmla="*/ 12859 h 18478"/>
                  <a:gd name="connsiteX9" fmla="*/ 15327 w 15612"/>
                  <a:gd name="connsiteY9" fmla="*/ 13335 h 18478"/>
                  <a:gd name="connsiteX10" fmla="*/ 7901 w 15612"/>
                  <a:gd name="connsiteY10" fmla="*/ 18479 h 18478"/>
                  <a:gd name="connsiteX11" fmla="*/ 12756 w 15612"/>
                  <a:gd name="connsiteY11" fmla="*/ 7525 h 18478"/>
                  <a:gd name="connsiteX12" fmla="*/ 7996 w 15612"/>
                  <a:gd name="connsiteY12" fmla="*/ 2191 h 18478"/>
                  <a:gd name="connsiteX13" fmla="*/ 2856 w 15612"/>
                  <a:gd name="connsiteY13" fmla="*/ 7525 h 18478"/>
                  <a:gd name="connsiteX14" fmla="*/ 12756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2" y="18479"/>
                      <a:pt x="0" y="14954"/>
                      <a:pt x="0" y="9239"/>
                    </a:cubicBezTo>
                    <a:cubicBezTo>
                      <a:pt x="0" y="3620"/>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50"/>
                      <a:pt x="12852" y="12859"/>
                    </a:cubicBezTo>
                    <a:lnTo>
                      <a:pt x="15327" y="13335"/>
                    </a:lnTo>
                    <a:cubicBezTo>
                      <a:pt x="14089" y="16669"/>
                      <a:pt x="11519" y="18479"/>
                      <a:pt x="7901" y="18479"/>
                    </a:cubicBezTo>
                    <a:close/>
                    <a:moveTo>
                      <a:pt x="12756" y="7525"/>
                    </a:moveTo>
                    <a:cubicBezTo>
                      <a:pt x="12661" y="4096"/>
                      <a:pt x="10853" y="2191"/>
                      <a:pt x="7996" y="2191"/>
                    </a:cubicBezTo>
                    <a:cubicBezTo>
                      <a:pt x="5141" y="2191"/>
                      <a:pt x="3332" y="4096"/>
                      <a:pt x="2856" y="7525"/>
                    </a:cubicBezTo>
                    <a:lnTo>
                      <a:pt x="12756" y="7525"/>
                    </a:lnTo>
                    <a:close/>
                  </a:path>
                </a:pathLst>
              </a:custGeom>
              <a:solidFill>
                <a:srgbClr val="231F20"/>
              </a:solidFill>
              <a:ln w="9509" cap="flat">
                <a:noFill/>
                <a:prstDash val="solid"/>
                <a:miter/>
              </a:ln>
            </p:spPr>
            <p:txBody>
              <a:bodyPr rtlCol="0" anchor="ctr"/>
              <a:lstStyle/>
              <a:p>
                <a:endParaRPr lang="en-US"/>
              </a:p>
            </p:txBody>
          </p:sp>
          <p:sp>
            <p:nvSpPr>
              <p:cNvPr id="493" name="Freeform 492">
                <a:extLst>
                  <a:ext uri="{FF2B5EF4-FFF2-40B4-BE49-F238E27FC236}">
                    <a16:creationId xmlns:a16="http://schemas.microsoft.com/office/drawing/2014/main" id="{CA557CFC-5773-3949-8AE6-D025E3438D78}"/>
                  </a:ext>
                </a:extLst>
              </p:cNvPr>
              <p:cNvSpPr/>
              <p:nvPr/>
            </p:nvSpPr>
            <p:spPr>
              <a:xfrm>
                <a:off x="7420838" y="4980717"/>
                <a:ext cx="2570" cy="23717"/>
              </a:xfrm>
              <a:custGeom>
                <a:avLst/>
                <a:gdLst>
                  <a:gd name="connsiteX0" fmla="*/ 0 w 2570"/>
                  <a:gd name="connsiteY0" fmla="*/ 0 h 23717"/>
                  <a:gd name="connsiteX1" fmla="*/ 2570 w 2570"/>
                  <a:gd name="connsiteY1" fmla="*/ 0 h 23717"/>
                  <a:gd name="connsiteX2" fmla="*/ 2570 w 2570"/>
                  <a:gd name="connsiteY2" fmla="*/ 23717 h 23717"/>
                  <a:gd name="connsiteX3" fmla="*/ 0 w 2570"/>
                  <a:gd name="connsiteY3" fmla="*/ 23717 h 23717"/>
                  <a:gd name="connsiteX4" fmla="*/ 0 w 2570"/>
                  <a:gd name="connsiteY4" fmla="*/ 0 h 237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0" h="23717">
                    <a:moveTo>
                      <a:pt x="0" y="0"/>
                    </a:moveTo>
                    <a:lnTo>
                      <a:pt x="2570" y="0"/>
                    </a:lnTo>
                    <a:lnTo>
                      <a:pt x="2570" y="23717"/>
                    </a:lnTo>
                    <a:lnTo>
                      <a:pt x="0" y="23717"/>
                    </a:lnTo>
                    <a:lnTo>
                      <a:pt x="0" y="0"/>
                    </a:lnTo>
                    <a:close/>
                  </a:path>
                </a:pathLst>
              </a:custGeom>
              <a:solidFill>
                <a:srgbClr val="231F20"/>
              </a:solidFill>
              <a:ln w="9509" cap="flat">
                <a:noFill/>
                <a:prstDash val="solid"/>
                <a:miter/>
              </a:ln>
            </p:spPr>
            <p:txBody>
              <a:bodyPr rtlCol="0" anchor="ctr"/>
              <a:lstStyle/>
              <a:p>
                <a:endParaRPr lang="en-US"/>
              </a:p>
            </p:txBody>
          </p:sp>
          <p:sp>
            <p:nvSpPr>
              <p:cNvPr id="494" name="Freeform 493">
                <a:extLst>
                  <a:ext uri="{FF2B5EF4-FFF2-40B4-BE49-F238E27FC236}">
                    <a16:creationId xmlns:a16="http://schemas.microsoft.com/office/drawing/2014/main" id="{32BD98D1-A7FE-0144-B178-2B00BCC4E927}"/>
                  </a:ext>
                </a:extLst>
              </p:cNvPr>
              <p:cNvSpPr/>
              <p:nvPr/>
            </p:nvSpPr>
            <p:spPr>
              <a:xfrm>
                <a:off x="7427121" y="4980717"/>
                <a:ext cx="14565" cy="24098"/>
              </a:xfrm>
              <a:custGeom>
                <a:avLst/>
                <a:gdLst>
                  <a:gd name="connsiteX0" fmla="*/ 14565 w 14565"/>
                  <a:gd name="connsiteY0" fmla="*/ 23717 h 24098"/>
                  <a:gd name="connsiteX1" fmla="*/ 12185 w 14565"/>
                  <a:gd name="connsiteY1" fmla="*/ 23717 h 24098"/>
                  <a:gd name="connsiteX2" fmla="*/ 12185 w 14565"/>
                  <a:gd name="connsiteY2" fmla="*/ 20193 h 24098"/>
                  <a:gd name="connsiteX3" fmla="*/ 6759 w 14565"/>
                  <a:gd name="connsiteY3" fmla="*/ 24098 h 24098"/>
                  <a:gd name="connsiteX4" fmla="*/ 0 w 14565"/>
                  <a:gd name="connsiteY4" fmla="*/ 15050 h 24098"/>
                  <a:gd name="connsiteX5" fmla="*/ 6949 w 14565"/>
                  <a:gd name="connsiteY5" fmla="*/ 5715 h 24098"/>
                  <a:gd name="connsiteX6" fmla="*/ 11995 w 14565"/>
                  <a:gd name="connsiteY6" fmla="*/ 8858 h 24098"/>
                  <a:gd name="connsiteX7" fmla="*/ 11995 w 14565"/>
                  <a:gd name="connsiteY7" fmla="*/ 0 h 24098"/>
                  <a:gd name="connsiteX8" fmla="*/ 14565 w 14565"/>
                  <a:gd name="connsiteY8" fmla="*/ 0 h 24098"/>
                  <a:gd name="connsiteX9" fmla="*/ 14565 w 14565"/>
                  <a:gd name="connsiteY9" fmla="*/ 23717 h 24098"/>
                  <a:gd name="connsiteX10" fmla="*/ 7425 w 14565"/>
                  <a:gd name="connsiteY10" fmla="*/ 8001 h 24098"/>
                  <a:gd name="connsiteX11" fmla="*/ 2856 w 14565"/>
                  <a:gd name="connsiteY11" fmla="*/ 14954 h 24098"/>
                  <a:gd name="connsiteX12" fmla="*/ 7425 w 14565"/>
                  <a:gd name="connsiteY12" fmla="*/ 21812 h 24098"/>
                  <a:gd name="connsiteX13" fmla="*/ 11995 w 14565"/>
                  <a:gd name="connsiteY13" fmla="*/ 16192 h 24098"/>
                  <a:gd name="connsiteX14" fmla="*/ 11995 w 14565"/>
                  <a:gd name="connsiteY14" fmla="*/ 13525 h 24098"/>
                  <a:gd name="connsiteX15" fmla="*/ 7425 w 14565"/>
                  <a:gd name="connsiteY15" fmla="*/ 8001 h 24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98">
                    <a:moveTo>
                      <a:pt x="14565" y="23717"/>
                    </a:moveTo>
                    <a:lnTo>
                      <a:pt x="12185" y="23717"/>
                    </a:lnTo>
                    <a:lnTo>
                      <a:pt x="12185" y="20193"/>
                    </a:lnTo>
                    <a:cubicBezTo>
                      <a:pt x="10948" y="22765"/>
                      <a:pt x="9044" y="24098"/>
                      <a:pt x="6759" y="24098"/>
                    </a:cubicBezTo>
                    <a:cubicBezTo>
                      <a:pt x="2951" y="24098"/>
                      <a:pt x="0" y="20574"/>
                      <a:pt x="0" y="15050"/>
                    </a:cubicBezTo>
                    <a:cubicBezTo>
                      <a:pt x="0" y="9334"/>
                      <a:pt x="3046" y="5715"/>
                      <a:pt x="6949" y="5715"/>
                    </a:cubicBezTo>
                    <a:cubicBezTo>
                      <a:pt x="9044" y="5715"/>
                      <a:pt x="10852" y="6763"/>
                      <a:pt x="11995" y="8858"/>
                    </a:cubicBezTo>
                    <a:lnTo>
                      <a:pt x="11995" y="0"/>
                    </a:lnTo>
                    <a:lnTo>
                      <a:pt x="14565" y="0"/>
                    </a:lnTo>
                    <a:lnTo>
                      <a:pt x="14565" y="23717"/>
                    </a:lnTo>
                    <a:close/>
                    <a:moveTo>
                      <a:pt x="7425" y="8001"/>
                    </a:moveTo>
                    <a:cubicBezTo>
                      <a:pt x="4760" y="8001"/>
                      <a:pt x="2856" y="10477"/>
                      <a:pt x="2856" y="14954"/>
                    </a:cubicBezTo>
                    <a:cubicBezTo>
                      <a:pt x="2856" y="19336"/>
                      <a:pt x="4665" y="21812"/>
                      <a:pt x="7425" y="21812"/>
                    </a:cubicBezTo>
                    <a:cubicBezTo>
                      <a:pt x="9900" y="21812"/>
                      <a:pt x="11995" y="19621"/>
                      <a:pt x="11995" y="16192"/>
                    </a:cubicBezTo>
                    <a:lnTo>
                      <a:pt x="11995" y="13525"/>
                    </a:lnTo>
                    <a:cubicBezTo>
                      <a:pt x="11995" y="10096"/>
                      <a:pt x="10186" y="8001"/>
                      <a:pt x="7425" y="8001"/>
                    </a:cubicBezTo>
                    <a:close/>
                  </a:path>
                </a:pathLst>
              </a:custGeom>
              <a:solidFill>
                <a:srgbClr val="231F20"/>
              </a:solidFill>
              <a:ln w="9509" cap="flat">
                <a:noFill/>
                <a:prstDash val="solid"/>
                <a:miter/>
              </a:ln>
            </p:spPr>
            <p:txBody>
              <a:bodyPr rtlCol="0" anchor="ctr"/>
              <a:lstStyle/>
              <a:p>
                <a:endParaRPr lang="en-US"/>
              </a:p>
            </p:txBody>
          </p:sp>
          <p:sp>
            <p:nvSpPr>
              <p:cNvPr id="495" name="Freeform 494">
                <a:extLst>
                  <a:ext uri="{FF2B5EF4-FFF2-40B4-BE49-F238E27FC236}">
                    <a16:creationId xmlns:a16="http://schemas.microsoft.com/office/drawing/2014/main" id="{61AD89D8-D658-CA4C-96EC-FC0EF1115F5D}"/>
                  </a:ext>
                </a:extLst>
              </p:cNvPr>
              <p:cNvSpPr/>
              <p:nvPr/>
            </p:nvSpPr>
            <p:spPr>
              <a:xfrm>
                <a:off x="7455300" y="4986337"/>
                <a:ext cx="8662" cy="18192"/>
              </a:xfrm>
              <a:custGeom>
                <a:avLst/>
                <a:gdLst>
                  <a:gd name="connsiteX0" fmla="*/ 95 w 8662"/>
                  <a:gd name="connsiteY0" fmla="*/ 571 h 18192"/>
                  <a:gd name="connsiteX1" fmla="*/ 2570 w 8662"/>
                  <a:gd name="connsiteY1" fmla="*/ 571 h 18192"/>
                  <a:gd name="connsiteX2" fmla="*/ 2570 w 8662"/>
                  <a:gd name="connsiteY2" fmla="*/ 4477 h 18192"/>
                  <a:gd name="connsiteX3" fmla="*/ 7711 w 8662"/>
                  <a:gd name="connsiteY3" fmla="*/ 0 h 18192"/>
                  <a:gd name="connsiteX4" fmla="*/ 8663 w 8662"/>
                  <a:gd name="connsiteY4" fmla="*/ 95 h 18192"/>
                  <a:gd name="connsiteX5" fmla="*/ 8663 w 8662"/>
                  <a:gd name="connsiteY5" fmla="*/ 2762 h 18192"/>
                  <a:gd name="connsiteX6" fmla="*/ 8187 w 8662"/>
                  <a:gd name="connsiteY6" fmla="*/ 2762 h 18192"/>
                  <a:gd name="connsiteX7" fmla="*/ 2665 w 8662"/>
                  <a:gd name="connsiteY7" fmla="*/ 9334 h 18192"/>
                  <a:gd name="connsiteX8" fmla="*/ 2665 w 8662"/>
                  <a:gd name="connsiteY8" fmla="*/ 18193 h 18192"/>
                  <a:gd name="connsiteX9" fmla="*/ 0 w 8662"/>
                  <a:gd name="connsiteY9" fmla="*/ 18193 h 18192"/>
                  <a:gd name="connsiteX10" fmla="*/ 0 w 8662"/>
                  <a:gd name="connsiteY10" fmla="*/ 571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662" h="18192">
                    <a:moveTo>
                      <a:pt x="95" y="571"/>
                    </a:moveTo>
                    <a:lnTo>
                      <a:pt x="2570" y="571"/>
                    </a:lnTo>
                    <a:lnTo>
                      <a:pt x="2570" y="4477"/>
                    </a:lnTo>
                    <a:cubicBezTo>
                      <a:pt x="3618" y="1524"/>
                      <a:pt x="5236" y="0"/>
                      <a:pt x="7711" y="0"/>
                    </a:cubicBezTo>
                    <a:cubicBezTo>
                      <a:pt x="7996" y="0"/>
                      <a:pt x="8282" y="0"/>
                      <a:pt x="8663" y="95"/>
                    </a:cubicBezTo>
                    <a:lnTo>
                      <a:pt x="8663" y="2762"/>
                    </a:lnTo>
                    <a:cubicBezTo>
                      <a:pt x="8472" y="2762"/>
                      <a:pt x="8377" y="2762"/>
                      <a:pt x="8187" y="2762"/>
                    </a:cubicBezTo>
                    <a:cubicBezTo>
                      <a:pt x="4855" y="2762"/>
                      <a:pt x="2665" y="5239"/>
                      <a:pt x="2665" y="9334"/>
                    </a:cubicBezTo>
                    <a:lnTo>
                      <a:pt x="2665" y="18193"/>
                    </a:lnTo>
                    <a:lnTo>
                      <a:pt x="0" y="18193"/>
                    </a:lnTo>
                    <a:lnTo>
                      <a:pt x="0" y="571"/>
                    </a:lnTo>
                    <a:close/>
                  </a:path>
                </a:pathLst>
              </a:custGeom>
              <a:solidFill>
                <a:srgbClr val="231F20"/>
              </a:solidFill>
              <a:ln w="9509" cap="flat">
                <a:noFill/>
                <a:prstDash val="solid"/>
                <a:miter/>
              </a:ln>
            </p:spPr>
            <p:txBody>
              <a:bodyPr rtlCol="0" anchor="ctr"/>
              <a:lstStyle/>
              <a:p>
                <a:endParaRPr lang="en-US"/>
              </a:p>
            </p:txBody>
          </p:sp>
          <p:sp>
            <p:nvSpPr>
              <p:cNvPr id="496" name="Freeform 495">
                <a:extLst>
                  <a:ext uri="{FF2B5EF4-FFF2-40B4-BE49-F238E27FC236}">
                    <a16:creationId xmlns:a16="http://schemas.microsoft.com/office/drawing/2014/main" id="{A72B799B-5417-3D43-851A-C1E245AB0CEF}"/>
                  </a:ext>
                </a:extLst>
              </p:cNvPr>
              <p:cNvSpPr/>
              <p:nvPr/>
            </p:nvSpPr>
            <p:spPr>
              <a:xfrm>
                <a:off x="7464629" y="4986432"/>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1 w 15612"/>
                  <a:gd name="connsiteY7" fmla="*/ 16288 h 18478"/>
                  <a:gd name="connsiteX8" fmla="*/ 12851 w 15612"/>
                  <a:gd name="connsiteY8" fmla="*/ 12859 h 18478"/>
                  <a:gd name="connsiteX9" fmla="*/ 15327 w 15612"/>
                  <a:gd name="connsiteY9" fmla="*/ 13335 h 18478"/>
                  <a:gd name="connsiteX10" fmla="*/ 7901 w 15612"/>
                  <a:gd name="connsiteY10" fmla="*/ 18479 h 18478"/>
                  <a:gd name="connsiteX11" fmla="*/ 12851 w 15612"/>
                  <a:gd name="connsiteY11" fmla="*/ 7525 h 18478"/>
                  <a:gd name="connsiteX12" fmla="*/ 8091 w 15612"/>
                  <a:gd name="connsiteY12" fmla="*/ 2191 h 18478"/>
                  <a:gd name="connsiteX13" fmla="*/ 2951 w 15612"/>
                  <a:gd name="connsiteY13" fmla="*/ 7525 h 18478"/>
                  <a:gd name="connsiteX14" fmla="*/ 12851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1" y="18479"/>
                      <a:pt x="0" y="14954"/>
                      <a:pt x="0" y="9239"/>
                    </a:cubicBezTo>
                    <a:cubicBezTo>
                      <a:pt x="0" y="3620"/>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1" y="16288"/>
                    </a:cubicBezTo>
                    <a:cubicBezTo>
                      <a:pt x="10281" y="16288"/>
                      <a:pt x="11995" y="15050"/>
                      <a:pt x="12851" y="12859"/>
                    </a:cubicBezTo>
                    <a:lnTo>
                      <a:pt x="15327" y="13335"/>
                    </a:lnTo>
                    <a:cubicBezTo>
                      <a:pt x="14184" y="16669"/>
                      <a:pt x="11614" y="18479"/>
                      <a:pt x="7901" y="18479"/>
                    </a:cubicBezTo>
                    <a:close/>
                    <a:moveTo>
                      <a:pt x="12851" y="7525"/>
                    </a:moveTo>
                    <a:cubicBezTo>
                      <a:pt x="12756" y="4096"/>
                      <a:pt x="10948" y="2191"/>
                      <a:pt x="8091" y="2191"/>
                    </a:cubicBezTo>
                    <a:cubicBezTo>
                      <a:pt x="5236" y="2191"/>
                      <a:pt x="3427" y="4096"/>
                      <a:pt x="2951" y="7525"/>
                    </a:cubicBezTo>
                    <a:lnTo>
                      <a:pt x="12851" y="7525"/>
                    </a:lnTo>
                    <a:close/>
                  </a:path>
                </a:pathLst>
              </a:custGeom>
              <a:solidFill>
                <a:srgbClr val="231F20"/>
              </a:solidFill>
              <a:ln w="9509" cap="flat">
                <a:noFill/>
                <a:prstDash val="solid"/>
                <a:miter/>
              </a:ln>
            </p:spPr>
            <p:txBody>
              <a:bodyPr rtlCol="0" anchor="ctr"/>
              <a:lstStyle/>
              <a:p>
                <a:endParaRPr lang="en-US"/>
              </a:p>
            </p:txBody>
          </p:sp>
          <p:sp>
            <p:nvSpPr>
              <p:cNvPr id="497" name="Freeform 496">
                <a:extLst>
                  <a:ext uri="{FF2B5EF4-FFF2-40B4-BE49-F238E27FC236}">
                    <a16:creationId xmlns:a16="http://schemas.microsoft.com/office/drawing/2014/main" id="{C7FF7E36-0E82-5846-90A4-F22487CFABF7}"/>
                  </a:ext>
                </a:extLst>
              </p:cNvPr>
              <p:cNvSpPr/>
              <p:nvPr/>
            </p:nvSpPr>
            <p:spPr>
              <a:xfrm>
                <a:off x="7482335" y="4986432"/>
                <a:ext cx="13993" cy="18478"/>
              </a:xfrm>
              <a:custGeom>
                <a:avLst/>
                <a:gdLst>
                  <a:gd name="connsiteX0" fmla="*/ 2190 w 13993"/>
                  <a:gd name="connsiteY0" fmla="*/ 12954 h 18478"/>
                  <a:gd name="connsiteX1" fmla="*/ 7140 w 13993"/>
                  <a:gd name="connsiteY1" fmla="*/ 16288 h 18478"/>
                  <a:gd name="connsiteX2" fmla="*/ 11138 w 13993"/>
                  <a:gd name="connsiteY2" fmla="*/ 13335 h 18478"/>
                  <a:gd name="connsiteX3" fmla="*/ 6093 w 13993"/>
                  <a:gd name="connsiteY3" fmla="*/ 10192 h 18478"/>
                  <a:gd name="connsiteX4" fmla="*/ 476 w 13993"/>
                  <a:gd name="connsiteY4" fmla="*/ 5239 h 18478"/>
                  <a:gd name="connsiteX5" fmla="*/ 6759 w 13993"/>
                  <a:gd name="connsiteY5" fmla="*/ 0 h 18478"/>
                  <a:gd name="connsiteX6" fmla="*/ 13137 w 13993"/>
                  <a:gd name="connsiteY6" fmla="*/ 4477 h 18478"/>
                  <a:gd name="connsiteX7" fmla="*/ 10757 w 13993"/>
                  <a:gd name="connsiteY7" fmla="*/ 4953 h 18478"/>
                  <a:gd name="connsiteX8" fmla="*/ 6759 w 13993"/>
                  <a:gd name="connsiteY8" fmla="*/ 2191 h 18478"/>
                  <a:gd name="connsiteX9" fmla="*/ 3237 w 13993"/>
                  <a:gd name="connsiteY9" fmla="*/ 4953 h 18478"/>
                  <a:gd name="connsiteX10" fmla="*/ 8568 w 13993"/>
                  <a:gd name="connsiteY10" fmla="*/ 8001 h 18478"/>
                  <a:gd name="connsiteX11" fmla="*/ 13994 w 13993"/>
                  <a:gd name="connsiteY11" fmla="*/ 13049 h 18478"/>
                  <a:gd name="connsiteX12" fmla="*/ 7330 w 13993"/>
                  <a:gd name="connsiteY12" fmla="*/ 18479 h 18478"/>
                  <a:gd name="connsiteX13" fmla="*/ 0 w 13993"/>
                  <a:gd name="connsiteY13" fmla="*/ 13430 h 18478"/>
                  <a:gd name="connsiteX14" fmla="*/ 2190 w 13993"/>
                  <a:gd name="connsiteY14" fmla="*/ 12954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993" h="18478">
                    <a:moveTo>
                      <a:pt x="2190" y="12954"/>
                    </a:moveTo>
                    <a:cubicBezTo>
                      <a:pt x="2951" y="15145"/>
                      <a:pt x="4760" y="16288"/>
                      <a:pt x="7140" y="16288"/>
                    </a:cubicBezTo>
                    <a:cubicBezTo>
                      <a:pt x="9615" y="16288"/>
                      <a:pt x="11138" y="15050"/>
                      <a:pt x="11138" y="13335"/>
                    </a:cubicBezTo>
                    <a:cubicBezTo>
                      <a:pt x="11138" y="11144"/>
                      <a:pt x="9329" y="10954"/>
                      <a:pt x="6093" y="10192"/>
                    </a:cubicBezTo>
                    <a:cubicBezTo>
                      <a:pt x="2285" y="9239"/>
                      <a:pt x="476" y="8096"/>
                      <a:pt x="476" y="5239"/>
                    </a:cubicBezTo>
                    <a:cubicBezTo>
                      <a:pt x="476" y="2286"/>
                      <a:pt x="2951" y="0"/>
                      <a:pt x="6759" y="0"/>
                    </a:cubicBezTo>
                    <a:cubicBezTo>
                      <a:pt x="9996" y="0"/>
                      <a:pt x="12280" y="1619"/>
                      <a:pt x="13137" y="4477"/>
                    </a:cubicBezTo>
                    <a:lnTo>
                      <a:pt x="10757" y="4953"/>
                    </a:lnTo>
                    <a:cubicBezTo>
                      <a:pt x="10186" y="3143"/>
                      <a:pt x="8853" y="2191"/>
                      <a:pt x="6759" y="2191"/>
                    </a:cubicBezTo>
                    <a:cubicBezTo>
                      <a:pt x="4570" y="2191"/>
                      <a:pt x="3237" y="3334"/>
                      <a:pt x="3237" y="4953"/>
                    </a:cubicBezTo>
                    <a:cubicBezTo>
                      <a:pt x="3237" y="7144"/>
                      <a:pt x="5236" y="7144"/>
                      <a:pt x="8568" y="8001"/>
                    </a:cubicBezTo>
                    <a:cubicBezTo>
                      <a:pt x="12185" y="8954"/>
                      <a:pt x="13994" y="10287"/>
                      <a:pt x="13994" y="13049"/>
                    </a:cubicBezTo>
                    <a:cubicBezTo>
                      <a:pt x="13994" y="16193"/>
                      <a:pt x="11328" y="18479"/>
                      <a:pt x="7330" y="18479"/>
                    </a:cubicBezTo>
                    <a:cubicBezTo>
                      <a:pt x="3427" y="18479"/>
                      <a:pt x="761" y="16574"/>
                      <a:pt x="0" y="13430"/>
                    </a:cubicBezTo>
                    <a:lnTo>
                      <a:pt x="2190" y="12954"/>
                    </a:lnTo>
                    <a:close/>
                  </a:path>
                </a:pathLst>
              </a:custGeom>
              <a:solidFill>
                <a:srgbClr val="231F20"/>
              </a:solidFill>
              <a:ln w="9509" cap="flat">
                <a:noFill/>
                <a:prstDash val="solid"/>
                <a:miter/>
              </a:ln>
            </p:spPr>
            <p:txBody>
              <a:bodyPr rtlCol="0" anchor="ctr"/>
              <a:lstStyle/>
              <a:p>
                <a:endParaRPr lang="en-US"/>
              </a:p>
            </p:txBody>
          </p:sp>
          <p:sp>
            <p:nvSpPr>
              <p:cNvPr id="498" name="Freeform 497">
                <a:extLst>
                  <a:ext uri="{FF2B5EF4-FFF2-40B4-BE49-F238E27FC236}">
                    <a16:creationId xmlns:a16="http://schemas.microsoft.com/office/drawing/2014/main" id="{54AACBD0-2D5D-5D44-8D5D-A3436E9725CB}"/>
                  </a:ext>
                </a:extLst>
              </p:cNvPr>
              <p:cNvSpPr/>
              <p:nvPr/>
            </p:nvSpPr>
            <p:spPr>
              <a:xfrm>
                <a:off x="7499280" y="4986432"/>
                <a:ext cx="14565" cy="24098"/>
              </a:xfrm>
              <a:custGeom>
                <a:avLst/>
                <a:gdLst>
                  <a:gd name="connsiteX0" fmla="*/ 0 w 14565"/>
                  <a:gd name="connsiteY0" fmla="*/ 476 h 24098"/>
                  <a:gd name="connsiteX1" fmla="*/ 2380 w 14565"/>
                  <a:gd name="connsiteY1" fmla="*/ 476 h 24098"/>
                  <a:gd name="connsiteX2" fmla="*/ 2380 w 14565"/>
                  <a:gd name="connsiteY2" fmla="*/ 3905 h 24098"/>
                  <a:gd name="connsiteX3" fmla="*/ 7806 w 14565"/>
                  <a:gd name="connsiteY3" fmla="*/ 0 h 24098"/>
                  <a:gd name="connsiteX4" fmla="*/ 14565 w 14565"/>
                  <a:gd name="connsiteY4" fmla="*/ 9144 h 24098"/>
                  <a:gd name="connsiteX5" fmla="*/ 7616 w 14565"/>
                  <a:gd name="connsiteY5" fmla="*/ 18383 h 24098"/>
                  <a:gd name="connsiteX6" fmla="*/ 2570 w 14565"/>
                  <a:gd name="connsiteY6" fmla="*/ 15240 h 24098"/>
                  <a:gd name="connsiteX7" fmla="*/ 2570 w 14565"/>
                  <a:gd name="connsiteY7" fmla="*/ 24098 h 24098"/>
                  <a:gd name="connsiteX8" fmla="*/ 0 w 14565"/>
                  <a:gd name="connsiteY8" fmla="*/ 24098 h 24098"/>
                  <a:gd name="connsiteX9" fmla="*/ 0 w 14565"/>
                  <a:gd name="connsiteY9" fmla="*/ 476 h 24098"/>
                  <a:gd name="connsiteX10" fmla="*/ 7044 w 14565"/>
                  <a:gd name="connsiteY10" fmla="*/ 16097 h 24098"/>
                  <a:gd name="connsiteX11" fmla="*/ 11709 w 14565"/>
                  <a:gd name="connsiteY11" fmla="*/ 9144 h 24098"/>
                  <a:gd name="connsiteX12" fmla="*/ 7140 w 14565"/>
                  <a:gd name="connsiteY12" fmla="*/ 2286 h 24098"/>
                  <a:gd name="connsiteX13" fmla="*/ 2570 w 14565"/>
                  <a:gd name="connsiteY13" fmla="*/ 7715 h 24098"/>
                  <a:gd name="connsiteX14" fmla="*/ 2570 w 14565"/>
                  <a:gd name="connsiteY14" fmla="*/ 10668 h 24098"/>
                  <a:gd name="connsiteX15" fmla="*/ 7044 w 14565"/>
                  <a:gd name="connsiteY15" fmla="*/ 16097 h 24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98">
                    <a:moveTo>
                      <a:pt x="0" y="476"/>
                    </a:moveTo>
                    <a:lnTo>
                      <a:pt x="2380" y="476"/>
                    </a:lnTo>
                    <a:lnTo>
                      <a:pt x="2380" y="3905"/>
                    </a:lnTo>
                    <a:cubicBezTo>
                      <a:pt x="3618" y="1333"/>
                      <a:pt x="5426" y="0"/>
                      <a:pt x="7806" y="0"/>
                    </a:cubicBezTo>
                    <a:cubicBezTo>
                      <a:pt x="11614" y="0"/>
                      <a:pt x="14565" y="3524"/>
                      <a:pt x="14565" y="9144"/>
                    </a:cubicBezTo>
                    <a:cubicBezTo>
                      <a:pt x="14565" y="14859"/>
                      <a:pt x="11519" y="18383"/>
                      <a:pt x="7616" y="18383"/>
                    </a:cubicBezTo>
                    <a:cubicBezTo>
                      <a:pt x="5617" y="18383"/>
                      <a:pt x="3713" y="17336"/>
                      <a:pt x="2570" y="15240"/>
                    </a:cubicBezTo>
                    <a:lnTo>
                      <a:pt x="2570" y="24098"/>
                    </a:lnTo>
                    <a:lnTo>
                      <a:pt x="0" y="24098"/>
                    </a:lnTo>
                    <a:lnTo>
                      <a:pt x="0" y="476"/>
                    </a:lnTo>
                    <a:close/>
                    <a:moveTo>
                      <a:pt x="7044" y="16097"/>
                    </a:moveTo>
                    <a:cubicBezTo>
                      <a:pt x="9901" y="16097"/>
                      <a:pt x="11709" y="13621"/>
                      <a:pt x="11709" y="9144"/>
                    </a:cubicBezTo>
                    <a:cubicBezTo>
                      <a:pt x="11709" y="4763"/>
                      <a:pt x="9901" y="2286"/>
                      <a:pt x="7140" y="2286"/>
                    </a:cubicBezTo>
                    <a:cubicBezTo>
                      <a:pt x="4665" y="2286"/>
                      <a:pt x="2570" y="4477"/>
                      <a:pt x="2570" y="7715"/>
                    </a:cubicBezTo>
                    <a:lnTo>
                      <a:pt x="2570" y="10668"/>
                    </a:lnTo>
                    <a:cubicBezTo>
                      <a:pt x="2570" y="14097"/>
                      <a:pt x="4474" y="16097"/>
                      <a:pt x="7044" y="16097"/>
                    </a:cubicBezTo>
                    <a:close/>
                  </a:path>
                </a:pathLst>
              </a:custGeom>
              <a:solidFill>
                <a:srgbClr val="231F20"/>
              </a:solidFill>
              <a:ln w="9509" cap="flat">
                <a:noFill/>
                <a:prstDash val="solid"/>
                <a:miter/>
              </a:ln>
            </p:spPr>
            <p:txBody>
              <a:bodyPr rtlCol="0" anchor="ctr"/>
              <a:lstStyle/>
              <a:p>
                <a:endParaRPr lang="en-US"/>
              </a:p>
            </p:txBody>
          </p:sp>
          <p:sp>
            <p:nvSpPr>
              <p:cNvPr id="499" name="Freeform 498">
                <a:extLst>
                  <a:ext uri="{FF2B5EF4-FFF2-40B4-BE49-F238E27FC236}">
                    <a16:creationId xmlns:a16="http://schemas.microsoft.com/office/drawing/2014/main" id="{3320327F-B4EC-6944-A85E-32B35E527922}"/>
                  </a:ext>
                </a:extLst>
              </p:cNvPr>
              <p:cNvSpPr/>
              <p:nvPr/>
            </p:nvSpPr>
            <p:spPr>
              <a:xfrm>
                <a:off x="7516130" y="4986432"/>
                <a:ext cx="15802" cy="18478"/>
              </a:xfrm>
              <a:custGeom>
                <a:avLst/>
                <a:gdLst>
                  <a:gd name="connsiteX0" fmla="*/ 0 w 15802"/>
                  <a:gd name="connsiteY0" fmla="*/ 9239 h 18478"/>
                  <a:gd name="connsiteX1" fmla="*/ 7901 w 15802"/>
                  <a:gd name="connsiteY1" fmla="*/ 0 h 18478"/>
                  <a:gd name="connsiteX2" fmla="*/ 15803 w 15802"/>
                  <a:gd name="connsiteY2" fmla="*/ 9239 h 18478"/>
                  <a:gd name="connsiteX3" fmla="*/ 7901 w 15802"/>
                  <a:gd name="connsiteY3" fmla="*/ 18479 h 18478"/>
                  <a:gd name="connsiteX4" fmla="*/ 0 w 15802"/>
                  <a:gd name="connsiteY4" fmla="*/ 9239 h 18478"/>
                  <a:gd name="connsiteX5" fmla="*/ 12947 w 15802"/>
                  <a:gd name="connsiteY5" fmla="*/ 9239 h 18478"/>
                  <a:gd name="connsiteX6" fmla="*/ 7901 w 15802"/>
                  <a:gd name="connsiteY6" fmla="*/ 2191 h 18478"/>
                  <a:gd name="connsiteX7" fmla="*/ 2856 w 15802"/>
                  <a:gd name="connsiteY7" fmla="*/ 9239 h 18478"/>
                  <a:gd name="connsiteX8" fmla="*/ 7901 w 15802"/>
                  <a:gd name="connsiteY8" fmla="*/ 16288 h 18478"/>
                  <a:gd name="connsiteX9" fmla="*/ 12947 w 15802"/>
                  <a:gd name="connsiteY9" fmla="*/ 923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78">
                    <a:moveTo>
                      <a:pt x="0" y="9239"/>
                    </a:moveTo>
                    <a:cubicBezTo>
                      <a:pt x="0" y="3524"/>
                      <a:pt x="3237" y="0"/>
                      <a:pt x="7901" y="0"/>
                    </a:cubicBezTo>
                    <a:cubicBezTo>
                      <a:pt x="12566" y="0"/>
                      <a:pt x="15803" y="3620"/>
                      <a:pt x="15803" y="9239"/>
                    </a:cubicBezTo>
                    <a:cubicBezTo>
                      <a:pt x="15803" y="14859"/>
                      <a:pt x="12566" y="18479"/>
                      <a:pt x="7901" y="18479"/>
                    </a:cubicBezTo>
                    <a:cubicBezTo>
                      <a:pt x="3237" y="18479"/>
                      <a:pt x="0" y="14859"/>
                      <a:pt x="0" y="9239"/>
                    </a:cubicBezTo>
                    <a:close/>
                    <a:moveTo>
                      <a:pt x="12947" y="9239"/>
                    </a:moveTo>
                    <a:cubicBezTo>
                      <a:pt x="12947" y="4763"/>
                      <a:pt x="10948" y="2191"/>
                      <a:pt x="7901" y="2191"/>
                    </a:cubicBezTo>
                    <a:cubicBezTo>
                      <a:pt x="4855" y="2191"/>
                      <a:pt x="2856" y="4763"/>
                      <a:pt x="2856" y="9239"/>
                    </a:cubicBezTo>
                    <a:cubicBezTo>
                      <a:pt x="2856" y="13716"/>
                      <a:pt x="4855" y="16288"/>
                      <a:pt x="7901" y="16288"/>
                    </a:cubicBezTo>
                    <a:cubicBezTo>
                      <a:pt x="10948" y="16288"/>
                      <a:pt x="12947" y="13621"/>
                      <a:pt x="12947" y="9239"/>
                    </a:cubicBezTo>
                    <a:close/>
                  </a:path>
                </a:pathLst>
              </a:custGeom>
              <a:solidFill>
                <a:srgbClr val="231F20"/>
              </a:solidFill>
              <a:ln w="9509" cap="flat">
                <a:noFill/>
                <a:prstDash val="solid"/>
                <a:miter/>
              </a:ln>
            </p:spPr>
            <p:txBody>
              <a:bodyPr rtlCol="0" anchor="ctr"/>
              <a:lstStyle/>
              <a:p>
                <a:endParaRPr lang="en-US"/>
              </a:p>
            </p:txBody>
          </p:sp>
          <p:sp>
            <p:nvSpPr>
              <p:cNvPr id="500" name="Freeform 499">
                <a:extLst>
                  <a:ext uri="{FF2B5EF4-FFF2-40B4-BE49-F238E27FC236}">
                    <a16:creationId xmlns:a16="http://schemas.microsoft.com/office/drawing/2014/main" id="{5C99ECB0-2E85-504B-8D78-12DCB3084E0F}"/>
                  </a:ext>
                </a:extLst>
              </p:cNvPr>
              <p:cNvSpPr/>
              <p:nvPr/>
            </p:nvSpPr>
            <p:spPr>
              <a:xfrm>
                <a:off x="7535360" y="4986432"/>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3 w 13803"/>
                  <a:gd name="connsiteY4" fmla="*/ 6953 h 18192"/>
                  <a:gd name="connsiteX5" fmla="*/ 13803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4" y="0"/>
                      <a:pt x="13803" y="2381"/>
                      <a:pt x="13803" y="6953"/>
                    </a:cubicBezTo>
                    <a:lnTo>
                      <a:pt x="13803" y="18098"/>
                    </a:lnTo>
                    <a:lnTo>
                      <a:pt x="11233" y="18098"/>
                    </a:lnTo>
                    <a:lnTo>
                      <a:pt x="11233" y="6763"/>
                    </a:lnTo>
                    <a:cubicBezTo>
                      <a:pt x="11233" y="3905"/>
                      <a:pt x="9901"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501" name="Freeform 500">
                <a:extLst>
                  <a:ext uri="{FF2B5EF4-FFF2-40B4-BE49-F238E27FC236}">
                    <a16:creationId xmlns:a16="http://schemas.microsoft.com/office/drawing/2014/main" id="{9B4C0D69-30E9-E14D-AA96-1E6E399F1792}"/>
                  </a:ext>
                </a:extLst>
              </p:cNvPr>
              <p:cNvSpPr/>
              <p:nvPr/>
            </p:nvSpPr>
            <p:spPr>
              <a:xfrm>
                <a:off x="7552305" y="4986432"/>
                <a:ext cx="13993" cy="18478"/>
              </a:xfrm>
              <a:custGeom>
                <a:avLst/>
                <a:gdLst>
                  <a:gd name="connsiteX0" fmla="*/ 2189 w 13993"/>
                  <a:gd name="connsiteY0" fmla="*/ 12954 h 18478"/>
                  <a:gd name="connsiteX1" fmla="*/ 7140 w 13993"/>
                  <a:gd name="connsiteY1" fmla="*/ 16288 h 18478"/>
                  <a:gd name="connsiteX2" fmla="*/ 11138 w 13993"/>
                  <a:gd name="connsiteY2" fmla="*/ 13335 h 18478"/>
                  <a:gd name="connsiteX3" fmla="*/ 6092 w 13993"/>
                  <a:gd name="connsiteY3" fmla="*/ 10192 h 18478"/>
                  <a:gd name="connsiteX4" fmla="*/ 476 w 13993"/>
                  <a:gd name="connsiteY4" fmla="*/ 5239 h 18478"/>
                  <a:gd name="connsiteX5" fmla="*/ 6759 w 13993"/>
                  <a:gd name="connsiteY5" fmla="*/ 0 h 18478"/>
                  <a:gd name="connsiteX6" fmla="*/ 13137 w 13993"/>
                  <a:gd name="connsiteY6" fmla="*/ 4477 h 18478"/>
                  <a:gd name="connsiteX7" fmla="*/ 10757 w 13993"/>
                  <a:gd name="connsiteY7" fmla="*/ 4953 h 18478"/>
                  <a:gd name="connsiteX8" fmla="*/ 6759 w 13993"/>
                  <a:gd name="connsiteY8" fmla="*/ 2191 h 18478"/>
                  <a:gd name="connsiteX9" fmla="*/ 3237 w 13993"/>
                  <a:gd name="connsiteY9" fmla="*/ 4953 h 18478"/>
                  <a:gd name="connsiteX10" fmla="*/ 8568 w 13993"/>
                  <a:gd name="connsiteY10" fmla="*/ 8001 h 18478"/>
                  <a:gd name="connsiteX11" fmla="*/ 13994 w 13993"/>
                  <a:gd name="connsiteY11" fmla="*/ 13049 h 18478"/>
                  <a:gd name="connsiteX12" fmla="*/ 7330 w 13993"/>
                  <a:gd name="connsiteY12" fmla="*/ 18479 h 18478"/>
                  <a:gd name="connsiteX13" fmla="*/ 0 w 13993"/>
                  <a:gd name="connsiteY13" fmla="*/ 13430 h 18478"/>
                  <a:gd name="connsiteX14" fmla="*/ 2189 w 13993"/>
                  <a:gd name="connsiteY14" fmla="*/ 12954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993" h="18478">
                    <a:moveTo>
                      <a:pt x="2189" y="12954"/>
                    </a:moveTo>
                    <a:cubicBezTo>
                      <a:pt x="2951" y="15145"/>
                      <a:pt x="4760" y="16288"/>
                      <a:pt x="7140" y="16288"/>
                    </a:cubicBezTo>
                    <a:cubicBezTo>
                      <a:pt x="9615" y="16288"/>
                      <a:pt x="11138" y="15050"/>
                      <a:pt x="11138" y="13335"/>
                    </a:cubicBezTo>
                    <a:cubicBezTo>
                      <a:pt x="11138" y="11144"/>
                      <a:pt x="9329" y="10954"/>
                      <a:pt x="6092" y="10192"/>
                    </a:cubicBezTo>
                    <a:cubicBezTo>
                      <a:pt x="2285" y="9239"/>
                      <a:pt x="476" y="8096"/>
                      <a:pt x="476" y="5239"/>
                    </a:cubicBezTo>
                    <a:cubicBezTo>
                      <a:pt x="476" y="2286"/>
                      <a:pt x="2951" y="0"/>
                      <a:pt x="6759" y="0"/>
                    </a:cubicBezTo>
                    <a:cubicBezTo>
                      <a:pt x="9996" y="0"/>
                      <a:pt x="12280" y="1619"/>
                      <a:pt x="13137" y="4477"/>
                    </a:cubicBezTo>
                    <a:lnTo>
                      <a:pt x="10757" y="4953"/>
                    </a:lnTo>
                    <a:cubicBezTo>
                      <a:pt x="10186" y="3143"/>
                      <a:pt x="8853" y="2191"/>
                      <a:pt x="6759" y="2191"/>
                    </a:cubicBezTo>
                    <a:cubicBezTo>
                      <a:pt x="4569" y="2191"/>
                      <a:pt x="3237" y="3334"/>
                      <a:pt x="3237" y="4953"/>
                    </a:cubicBezTo>
                    <a:cubicBezTo>
                      <a:pt x="3237" y="7144"/>
                      <a:pt x="5236" y="7144"/>
                      <a:pt x="8568" y="8001"/>
                    </a:cubicBezTo>
                    <a:cubicBezTo>
                      <a:pt x="12185" y="8954"/>
                      <a:pt x="13994" y="10287"/>
                      <a:pt x="13994" y="13049"/>
                    </a:cubicBezTo>
                    <a:cubicBezTo>
                      <a:pt x="13994" y="16193"/>
                      <a:pt x="11328" y="18479"/>
                      <a:pt x="7330" y="18479"/>
                    </a:cubicBezTo>
                    <a:cubicBezTo>
                      <a:pt x="3427" y="18479"/>
                      <a:pt x="761" y="16574"/>
                      <a:pt x="0" y="13430"/>
                    </a:cubicBezTo>
                    <a:lnTo>
                      <a:pt x="2189" y="12954"/>
                    </a:lnTo>
                    <a:close/>
                  </a:path>
                </a:pathLst>
              </a:custGeom>
              <a:solidFill>
                <a:srgbClr val="231F20"/>
              </a:solidFill>
              <a:ln w="9509" cap="flat">
                <a:noFill/>
                <a:prstDash val="solid"/>
                <a:miter/>
              </a:ln>
            </p:spPr>
            <p:txBody>
              <a:bodyPr rtlCol="0" anchor="ctr"/>
              <a:lstStyle/>
              <a:p>
                <a:endParaRPr lang="en-US"/>
              </a:p>
            </p:txBody>
          </p:sp>
          <p:sp>
            <p:nvSpPr>
              <p:cNvPr id="502" name="Freeform 501">
                <a:extLst>
                  <a:ext uri="{FF2B5EF4-FFF2-40B4-BE49-F238E27FC236}">
                    <a16:creationId xmlns:a16="http://schemas.microsoft.com/office/drawing/2014/main" id="{57F52D52-30ED-4C4E-B837-0DB03C8E3B0B}"/>
                  </a:ext>
                </a:extLst>
              </p:cNvPr>
              <p:cNvSpPr/>
              <p:nvPr/>
            </p:nvSpPr>
            <p:spPr>
              <a:xfrm>
                <a:off x="7569345" y="4980717"/>
                <a:ext cx="2570" cy="23717"/>
              </a:xfrm>
              <a:custGeom>
                <a:avLst/>
                <a:gdLst>
                  <a:gd name="connsiteX0" fmla="*/ 0 w 2570"/>
                  <a:gd name="connsiteY0" fmla="*/ 0 h 23717"/>
                  <a:gd name="connsiteX1" fmla="*/ 2570 w 2570"/>
                  <a:gd name="connsiteY1" fmla="*/ 0 h 23717"/>
                  <a:gd name="connsiteX2" fmla="*/ 2570 w 2570"/>
                  <a:gd name="connsiteY2" fmla="*/ 2572 h 23717"/>
                  <a:gd name="connsiteX3" fmla="*/ 0 w 2570"/>
                  <a:gd name="connsiteY3" fmla="*/ 2572 h 23717"/>
                  <a:gd name="connsiteX4" fmla="*/ 0 w 2570"/>
                  <a:gd name="connsiteY4" fmla="*/ 0 h 23717"/>
                  <a:gd name="connsiteX5" fmla="*/ 0 w 2570"/>
                  <a:gd name="connsiteY5" fmla="*/ 6191 h 23717"/>
                  <a:gd name="connsiteX6" fmla="*/ 2570 w 2570"/>
                  <a:gd name="connsiteY6" fmla="*/ 6191 h 23717"/>
                  <a:gd name="connsiteX7" fmla="*/ 2570 w 2570"/>
                  <a:gd name="connsiteY7" fmla="*/ 23717 h 23717"/>
                  <a:gd name="connsiteX8" fmla="*/ 0 w 2570"/>
                  <a:gd name="connsiteY8" fmla="*/ 23717 h 23717"/>
                  <a:gd name="connsiteX9" fmla="*/ 0 w 2570"/>
                  <a:gd name="connsiteY9" fmla="*/ 6191 h 23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0" h="23717">
                    <a:moveTo>
                      <a:pt x="0" y="0"/>
                    </a:moveTo>
                    <a:lnTo>
                      <a:pt x="2570" y="0"/>
                    </a:lnTo>
                    <a:lnTo>
                      <a:pt x="2570" y="2572"/>
                    </a:lnTo>
                    <a:lnTo>
                      <a:pt x="0" y="2572"/>
                    </a:lnTo>
                    <a:lnTo>
                      <a:pt x="0" y="0"/>
                    </a:lnTo>
                    <a:close/>
                    <a:moveTo>
                      <a:pt x="0" y="6191"/>
                    </a:moveTo>
                    <a:lnTo>
                      <a:pt x="2570" y="6191"/>
                    </a:lnTo>
                    <a:lnTo>
                      <a:pt x="2570" y="23717"/>
                    </a:lnTo>
                    <a:lnTo>
                      <a:pt x="0" y="23717"/>
                    </a:lnTo>
                    <a:lnTo>
                      <a:pt x="0" y="6191"/>
                    </a:lnTo>
                    <a:close/>
                  </a:path>
                </a:pathLst>
              </a:custGeom>
              <a:solidFill>
                <a:srgbClr val="231F20"/>
              </a:solidFill>
              <a:ln w="9509" cap="flat">
                <a:noFill/>
                <a:prstDash val="solid"/>
                <a:miter/>
              </a:ln>
            </p:spPr>
            <p:txBody>
              <a:bodyPr rtlCol="0" anchor="ctr"/>
              <a:lstStyle/>
              <a:p>
                <a:endParaRPr lang="en-US"/>
              </a:p>
            </p:txBody>
          </p:sp>
          <p:sp>
            <p:nvSpPr>
              <p:cNvPr id="503" name="Freeform 502">
                <a:extLst>
                  <a:ext uri="{FF2B5EF4-FFF2-40B4-BE49-F238E27FC236}">
                    <a16:creationId xmlns:a16="http://schemas.microsoft.com/office/drawing/2014/main" id="{54C93358-14F2-0840-8D50-7F562B322D1D}"/>
                  </a:ext>
                </a:extLst>
              </p:cNvPr>
              <p:cNvSpPr/>
              <p:nvPr/>
            </p:nvSpPr>
            <p:spPr>
              <a:xfrm>
                <a:off x="7576771" y="4980717"/>
                <a:ext cx="14565" cy="24002"/>
              </a:xfrm>
              <a:custGeom>
                <a:avLst/>
                <a:gdLst>
                  <a:gd name="connsiteX0" fmla="*/ 0 w 14565"/>
                  <a:gd name="connsiteY0" fmla="*/ 0 h 24002"/>
                  <a:gd name="connsiteX1" fmla="*/ 2570 w 14565"/>
                  <a:gd name="connsiteY1" fmla="*/ 0 h 24002"/>
                  <a:gd name="connsiteX2" fmla="*/ 2570 w 14565"/>
                  <a:gd name="connsiteY2" fmla="*/ 9239 h 24002"/>
                  <a:gd name="connsiteX3" fmla="*/ 7806 w 14565"/>
                  <a:gd name="connsiteY3" fmla="*/ 5620 h 24002"/>
                  <a:gd name="connsiteX4" fmla="*/ 14565 w 14565"/>
                  <a:gd name="connsiteY4" fmla="*/ 14764 h 24002"/>
                  <a:gd name="connsiteX5" fmla="*/ 7711 w 14565"/>
                  <a:gd name="connsiteY5" fmla="*/ 24003 h 24002"/>
                  <a:gd name="connsiteX6" fmla="*/ 2380 w 14565"/>
                  <a:gd name="connsiteY6" fmla="*/ 20669 h 24002"/>
                  <a:gd name="connsiteX7" fmla="*/ 1333 w 14565"/>
                  <a:gd name="connsiteY7" fmla="*/ 23813 h 24002"/>
                  <a:gd name="connsiteX8" fmla="*/ 0 w 14565"/>
                  <a:gd name="connsiteY8" fmla="*/ 23813 h 24002"/>
                  <a:gd name="connsiteX9" fmla="*/ 0 w 14565"/>
                  <a:gd name="connsiteY9" fmla="*/ 0 h 24002"/>
                  <a:gd name="connsiteX10" fmla="*/ 7044 w 14565"/>
                  <a:gd name="connsiteY10" fmla="*/ 21812 h 24002"/>
                  <a:gd name="connsiteX11" fmla="*/ 11709 w 14565"/>
                  <a:gd name="connsiteY11" fmla="*/ 14859 h 24002"/>
                  <a:gd name="connsiteX12" fmla="*/ 7140 w 14565"/>
                  <a:gd name="connsiteY12" fmla="*/ 8001 h 24002"/>
                  <a:gd name="connsiteX13" fmla="*/ 2570 w 14565"/>
                  <a:gd name="connsiteY13" fmla="*/ 13430 h 24002"/>
                  <a:gd name="connsiteX14" fmla="*/ 2570 w 14565"/>
                  <a:gd name="connsiteY14" fmla="*/ 16288 h 24002"/>
                  <a:gd name="connsiteX15" fmla="*/ 7044 w 14565"/>
                  <a:gd name="connsiteY15" fmla="*/ 21812 h 24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02">
                    <a:moveTo>
                      <a:pt x="0" y="0"/>
                    </a:moveTo>
                    <a:lnTo>
                      <a:pt x="2570" y="0"/>
                    </a:lnTo>
                    <a:lnTo>
                      <a:pt x="2570" y="9239"/>
                    </a:lnTo>
                    <a:cubicBezTo>
                      <a:pt x="3713" y="6858"/>
                      <a:pt x="5617" y="5620"/>
                      <a:pt x="7806" y="5620"/>
                    </a:cubicBezTo>
                    <a:cubicBezTo>
                      <a:pt x="11614" y="5620"/>
                      <a:pt x="14565" y="9144"/>
                      <a:pt x="14565" y="14764"/>
                    </a:cubicBezTo>
                    <a:cubicBezTo>
                      <a:pt x="14565" y="20479"/>
                      <a:pt x="11614" y="24003"/>
                      <a:pt x="7711" y="24003"/>
                    </a:cubicBezTo>
                    <a:cubicBezTo>
                      <a:pt x="5521" y="24003"/>
                      <a:pt x="3808" y="22955"/>
                      <a:pt x="2380" y="20669"/>
                    </a:cubicBezTo>
                    <a:lnTo>
                      <a:pt x="1333" y="23813"/>
                    </a:lnTo>
                    <a:lnTo>
                      <a:pt x="0" y="23813"/>
                    </a:lnTo>
                    <a:lnTo>
                      <a:pt x="0" y="0"/>
                    </a:lnTo>
                    <a:close/>
                    <a:moveTo>
                      <a:pt x="7044" y="21812"/>
                    </a:moveTo>
                    <a:cubicBezTo>
                      <a:pt x="9900" y="21812"/>
                      <a:pt x="11709" y="19336"/>
                      <a:pt x="11709" y="14859"/>
                    </a:cubicBezTo>
                    <a:cubicBezTo>
                      <a:pt x="11709" y="10477"/>
                      <a:pt x="9900" y="8001"/>
                      <a:pt x="7140" y="8001"/>
                    </a:cubicBezTo>
                    <a:cubicBezTo>
                      <a:pt x="4665" y="8001"/>
                      <a:pt x="2570" y="10192"/>
                      <a:pt x="2570" y="13430"/>
                    </a:cubicBezTo>
                    <a:lnTo>
                      <a:pt x="2570" y="16288"/>
                    </a:lnTo>
                    <a:cubicBezTo>
                      <a:pt x="2570" y="19812"/>
                      <a:pt x="4379" y="21812"/>
                      <a:pt x="7044" y="21812"/>
                    </a:cubicBezTo>
                    <a:close/>
                  </a:path>
                </a:pathLst>
              </a:custGeom>
              <a:solidFill>
                <a:srgbClr val="231F20"/>
              </a:solidFill>
              <a:ln w="9509" cap="flat">
                <a:noFill/>
                <a:prstDash val="solid"/>
                <a:miter/>
              </a:ln>
            </p:spPr>
            <p:txBody>
              <a:bodyPr rtlCol="0" anchor="ctr"/>
              <a:lstStyle/>
              <a:p>
                <a:endParaRPr lang="en-US"/>
              </a:p>
            </p:txBody>
          </p:sp>
          <p:sp>
            <p:nvSpPr>
              <p:cNvPr id="504" name="Freeform 503">
                <a:extLst>
                  <a:ext uri="{FF2B5EF4-FFF2-40B4-BE49-F238E27FC236}">
                    <a16:creationId xmlns:a16="http://schemas.microsoft.com/office/drawing/2014/main" id="{AA71873B-314F-5945-8384-4775B3D1B4E2}"/>
                  </a:ext>
                </a:extLst>
              </p:cNvPr>
              <p:cNvSpPr/>
              <p:nvPr/>
            </p:nvSpPr>
            <p:spPr>
              <a:xfrm>
                <a:off x="7594858" y="4980717"/>
                <a:ext cx="2570" cy="23717"/>
              </a:xfrm>
              <a:custGeom>
                <a:avLst/>
                <a:gdLst>
                  <a:gd name="connsiteX0" fmla="*/ 0 w 2570"/>
                  <a:gd name="connsiteY0" fmla="*/ 0 h 23717"/>
                  <a:gd name="connsiteX1" fmla="*/ 2570 w 2570"/>
                  <a:gd name="connsiteY1" fmla="*/ 0 h 23717"/>
                  <a:gd name="connsiteX2" fmla="*/ 2570 w 2570"/>
                  <a:gd name="connsiteY2" fmla="*/ 23717 h 23717"/>
                  <a:gd name="connsiteX3" fmla="*/ 0 w 2570"/>
                  <a:gd name="connsiteY3" fmla="*/ 23717 h 23717"/>
                  <a:gd name="connsiteX4" fmla="*/ 0 w 2570"/>
                  <a:gd name="connsiteY4" fmla="*/ 0 h 237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0" h="23717">
                    <a:moveTo>
                      <a:pt x="0" y="0"/>
                    </a:moveTo>
                    <a:lnTo>
                      <a:pt x="2570" y="0"/>
                    </a:lnTo>
                    <a:lnTo>
                      <a:pt x="2570" y="23717"/>
                    </a:lnTo>
                    <a:lnTo>
                      <a:pt x="0" y="23717"/>
                    </a:lnTo>
                    <a:lnTo>
                      <a:pt x="0" y="0"/>
                    </a:lnTo>
                    <a:close/>
                  </a:path>
                </a:pathLst>
              </a:custGeom>
              <a:solidFill>
                <a:srgbClr val="231F20"/>
              </a:solidFill>
              <a:ln w="9509" cap="flat">
                <a:noFill/>
                <a:prstDash val="solid"/>
                <a:miter/>
              </a:ln>
            </p:spPr>
            <p:txBody>
              <a:bodyPr rtlCol="0" anchor="ctr"/>
              <a:lstStyle/>
              <a:p>
                <a:endParaRPr lang="en-US"/>
              </a:p>
            </p:txBody>
          </p:sp>
          <p:sp>
            <p:nvSpPr>
              <p:cNvPr id="505" name="Freeform 504">
                <a:extLst>
                  <a:ext uri="{FF2B5EF4-FFF2-40B4-BE49-F238E27FC236}">
                    <a16:creationId xmlns:a16="http://schemas.microsoft.com/office/drawing/2014/main" id="{DE40AEDB-119C-6849-B8E5-A08871AD4710}"/>
                  </a:ext>
                </a:extLst>
              </p:cNvPr>
              <p:cNvSpPr/>
              <p:nvPr/>
            </p:nvSpPr>
            <p:spPr>
              <a:xfrm>
                <a:off x="7601046" y="4986432"/>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2 w 15612"/>
                  <a:gd name="connsiteY8" fmla="*/ 12859 h 18478"/>
                  <a:gd name="connsiteX9" fmla="*/ 15327 w 15612"/>
                  <a:gd name="connsiteY9" fmla="*/ 13335 h 18478"/>
                  <a:gd name="connsiteX10" fmla="*/ 7901 w 15612"/>
                  <a:gd name="connsiteY10" fmla="*/ 18479 h 18478"/>
                  <a:gd name="connsiteX11" fmla="*/ 12756 w 15612"/>
                  <a:gd name="connsiteY11" fmla="*/ 7525 h 18478"/>
                  <a:gd name="connsiteX12" fmla="*/ 7996 w 15612"/>
                  <a:gd name="connsiteY12" fmla="*/ 2191 h 18478"/>
                  <a:gd name="connsiteX13" fmla="*/ 2856 w 15612"/>
                  <a:gd name="connsiteY13" fmla="*/ 7525 h 18478"/>
                  <a:gd name="connsiteX14" fmla="*/ 12756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1" y="18479"/>
                      <a:pt x="0" y="14954"/>
                      <a:pt x="0" y="9239"/>
                    </a:cubicBezTo>
                    <a:cubicBezTo>
                      <a:pt x="0" y="3620"/>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50"/>
                      <a:pt x="12852" y="12859"/>
                    </a:cubicBezTo>
                    <a:lnTo>
                      <a:pt x="15327" y="13335"/>
                    </a:lnTo>
                    <a:cubicBezTo>
                      <a:pt x="14184" y="16669"/>
                      <a:pt x="11519" y="18479"/>
                      <a:pt x="7901" y="18479"/>
                    </a:cubicBezTo>
                    <a:close/>
                    <a:moveTo>
                      <a:pt x="12756" y="7525"/>
                    </a:moveTo>
                    <a:cubicBezTo>
                      <a:pt x="12661" y="4096"/>
                      <a:pt x="10853" y="2191"/>
                      <a:pt x="7996" y="2191"/>
                    </a:cubicBezTo>
                    <a:cubicBezTo>
                      <a:pt x="5141" y="2191"/>
                      <a:pt x="3332" y="4096"/>
                      <a:pt x="2856" y="7525"/>
                    </a:cubicBezTo>
                    <a:lnTo>
                      <a:pt x="12756" y="7525"/>
                    </a:lnTo>
                    <a:close/>
                  </a:path>
                </a:pathLst>
              </a:custGeom>
              <a:solidFill>
                <a:srgbClr val="231F20"/>
              </a:solidFill>
              <a:ln w="9509" cap="flat">
                <a:noFill/>
                <a:prstDash val="solid"/>
                <a:miter/>
              </a:ln>
            </p:spPr>
            <p:txBody>
              <a:bodyPr rtlCol="0" anchor="ctr"/>
              <a:lstStyle/>
              <a:p>
                <a:endParaRPr lang="en-US"/>
              </a:p>
            </p:txBody>
          </p:sp>
          <p:sp>
            <p:nvSpPr>
              <p:cNvPr id="506" name="Freeform 505">
                <a:extLst>
                  <a:ext uri="{FF2B5EF4-FFF2-40B4-BE49-F238E27FC236}">
                    <a16:creationId xmlns:a16="http://schemas.microsoft.com/office/drawing/2014/main" id="{82E18A74-747C-3C47-A497-1583E9356787}"/>
                  </a:ext>
                </a:extLst>
              </p:cNvPr>
              <p:cNvSpPr/>
              <p:nvPr/>
            </p:nvSpPr>
            <p:spPr>
              <a:xfrm>
                <a:off x="7626939" y="4980432"/>
                <a:ext cx="10947" cy="24002"/>
              </a:xfrm>
              <a:custGeom>
                <a:avLst/>
                <a:gdLst>
                  <a:gd name="connsiteX0" fmla="*/ 3141 w 10947"/>
                  <a:gd name="connsiteY0" fmla="*/ 8382 h 24002"/>
                  <a:gd name="connsiteX1" fmla="*/ 0 w 10947"/>
                  <a:gd name="connsiteY1" fmla="*/ 8382 h 24002"/>
                  <a:gd name="connsiteX2" fmla="*/ 0 w 10947"/>
                  <a:gd name="connsiteY2" fmla="*/ 6477 h 24002"/>
                  <a:gd name="connsiteX3" fmla="*/ 3141 w 10947"/>
                  <a:gd name="connsiteY3" fmla="*/ 6477 h 24002"/>
                  <a:gd name="connsiteX4" fmla="*/ 3141 w 10947"/>
                  <a:gd name="connsiteY4" fmla="*/ 6382 h 24002"/>
                  <a:gd name="connsiteX5" fmla="*/ 8377 w 10947"/>
                  <a:gd name="connsiteY5" fmla="*/ 0 h 24002"/>
                  <a:gd name="connsiteX6" fmla="*/ 10948 w 10947"/>
                  <a:gd name="connsiteY6" fmla="*/ 190 h 24002"/>
                  <a:gd name="connsiteX7" fmla="*/ 10948 w 10947"/>
                  <a:gd name="connsiteY7" fmla="*/ 2381 h 24002"/>
                  <a:gd name="connsiteX8" fmla="*/ 8853 w 10947"/>
                  <a:gd name="connsiteY8" fmla="*/ 2191 h 24002"/>
                  <a:gd name="connsiteX9" fmla="*/ 5712 w 10947"/>
                  <a:gd name="connsiteY9" fmla="*/ 5810 h 24002"/>
                  <a:gd name="connsiteX10" fmla="*/ 5712 w 10947"/>
                  <a:gd name="connsiteY10" fmla="*/ 6477 h 24002"/>
                  <a:gd name="connsiteX11" fmla="*/ 9901 w 10947"/>
                  <a:gd name="connsiteY11" fmla="*/ 6477 h 24002"/>
                  <a:gd name="connsiteX12" fmla="*/ 9901 w 10947"/>
                  <a:gd name="connsiteY12" fmla="*/ 8382 h 24002"/>
                  <a:gd name="connsiteX13" fmla="*/ 5712 w 10947"/>
                  <a:gd name="connsiteY13" fmla="*/ 8382 h 24002"/>
                  <a:gd name="connsiteX14" fmla="*/ 5712 w 10947"/>
                  <a:gd name="connsiteY14" fmla="*/ 24003 h 24002"/>
                  <a:gd name="connsiteX15" fmla="*/ 3141 w 10947"/>
                  <a:gd name="connsiteY15" fmla="*/ 24003 h 24002"/>
                  <a:gd name="connsiteX16" fmla="*/ 3141 w 10947"/>
                  <a:gd name="connsiteY16" fmla="*/ 8382 h 24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947" h="24002">
                    <a:moveTo>
                      <a:pt x="3141" y="8382"/>
                    </a:moveTo>
                    <a:lnTo>
                      <a:pt x="0" y="8382"/>
                    </a:lnTo>
                    <a:lnTo>
                      <a:pt x="0" y="6477"/>
                    </a:lnTo>
                    <a:lnTo>
                      <a:pt x="3141" y="6477"/>
                    </a:lnTo>
                    <a:cubicBezTo>
                      <a:pt x="3141" y="6477"/>
                      <a:pt x="3141" y="6382"/>
                      <a:pt x="3141" y="6382"/>
                    </a:cubicBezTo>
                    <a:cubicBezTo>
                      <a:pt x="3141" y="2096"/>
                      <a:pt x="4855" y="0"/>
                      <a:pt x="8377" y="0"/>
                    </a:cubicBezTo>
                    <a:cubicBezTo>
                      <a:pt x="9234" y="0"/>
                      <a:pt x="10091" y="95"/>
                      <a:pt x="10948" y="190"/>
                    </a:cubicBezTo>
                    <a:lnTo>
                      <a:pt x="10948" y="2381"/>
                    </a:lnTo>
                    <a:cubicBezTo>
                      <a:pt x="9996" y="2191"/>
                      <a:pt x="9329" y="2191"/>
                      <a:pt x="8853" y="2191"/>
                    </a:cubicBezTo>
                    <a:cubicBezTo>
                      <a:pt x="6664" y="2191"/>
                      <a:pt x="5712" y="3334"/>
                      <a:pt x="5712" y="5810"/>
                    </a:cubicBezTo>
                    <a:cubicBezTo>
                      <a:pt x="5712" y="6001"/>
                      <a:pt x="5712" y="6286"/>
                      <a:pt x="5712" y="6477"/>
                    </a:cubicBezTo>
                    <a:lnTo>
                      <a:pt x="9901" y="6477"/>
                    </a:lnTo>
                    <a:lnTo>
                      <a:pt x="9901" y="8382"/>
                    </a:lnTo>
                    <a:lnTo>
                      <a:pt x="5712" y="8382"/>
                    </a:lnTo>
                    <a:lnTo>
                      <a:pt x="5712" y="24003"/>
                    </a:lnTo>
                    <a:lnTo>
                      <a:pt x="3141" y="24003"/>
                    </a:lnTo>
                    <a:lnTo>
                      <a:pt x="3141" y="8382"/>
                    </a:lnTo>
                    <a:close/>
                  </a:path>
                </a:pathLst>
              </a:custGeom>
              <a:solidFill>
                <a:srgbClr val="231F20"/>
              </a:solidFill>
              <a:ln w="9509" cap="flat">
                <a:noFill/>
                <a:prstDash val="solid"/>
                <a:miter/>
              </a:ln>
            </p:spPr>
            <p:txBody>
              <a:bodyPr rtlCol="0" anchor="ctr"/>
              <a:lstStyle/>
              <a:p>
                <a:endParaRPr lang="en-US"/>
              </a:p>
            </p:txBody>
          </p:sp>
          <p:sp>
            <p:nvSpPr>
              <p:cNvPr id="507" name="Freeform 506">
                <a:extLst>
                  <a:ext uri="{FF2B5EF4-FFF2-40B4-BE49-F238E27FC236}">
                    <a16:creationId xmlns:a16="http://schemas.microsoft.com/office/drawing/2014/main" id="{B3B4FAD7-4233-C042-88CA-66A4B0B3914B}"/>
                  </a:ext>
                </a:extLst>
              </p:cNvPr>
              <p:cNvSpPr/>
              <p:nvPr/>
            </p:nvSpPr>
            <p:spPr>
              <a:xfrm>
                <a:off x="7637506" y="4986432"/>
                <a:ext cx="15802" cy="18478"/>
              </a:xfrm>
              <a:custGeom>
                <a:avLst/>
                <a:gdLst>
                  <a:gd name="connsiteX0" fmla="*/ 0 w 15802"/>
                  <a:gd name="connsiteY0" fmla="*/ 9239 h 18478"/>
                  <a:gd name="connsiteX1" fmla="*/ 7901 w 15802"/>
                  <a:gd name="connsiteY1" fmla="*/ 0 h 18478"/>
                  <a:gd name="connsiteX2" fmla="*/ 15803 w 15802"/>
                  <a:gd name="connsiteY2" fmla="*/ 9239 h 18478"/>
                  <a:gd name="connsiteX3" fmla="*/ 7901 w 15802"/>
                  <a:gd name="connsiteY3" fmla="*/ 18479 h 18478"/>
                  <a:gd name="connsiteX4" fmla="*/ 0 w 15802"/>
                  <a:gd name="connsiteY4" fmla="*/ 9239 h 18478"/>
                  <a:gd name="connsiteX5" fmla="*/ 12947 w 15802"/>
                  <a:gd name="connsiteY5" fmla="*/ 9239 h 18478"/>
                  <a:gd name="connsiteX6" fmla="*/ 7901 w 15802"/>
                  <a:gd name="connsiteY6" fmla="*/ 2191 h 18478"/>
                  <a:gd name="connsiteX7" fmla="*/ 2856 w 15802"/>
                  <a:gd name="connsiteY7" fmla="*/ 9239 h 18478"/>
                  <a:gd name="connsiteX8" fmla="*/ 7901 w 15802"/>
                  <a:gd name="connsiteY8" fmla="*/ 16288 h 18478"/>
                  <a:gd name="connsiteX9" fmla="*/ 12947 w 15802"/>
                  <a:gd name="connsiteY9" fmla="*/ 923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78">
                    <a:moveTo>
                      <a:pt x="0" y="9239"/>
                    </a:moveTo>
                    <a:cubicBezTo>
                      <a:pt x="0" y="3524"/>
                      <a:pt x="3237" y="0"/>
                      <a:pt x="7901" y="0"/>
                    </a:cubicBezTo>
                    <a:cubicBezTo>
                      <a:pt x="12566" y="0"/>
                      <a:pt x="15803" y="3620"/>
                      <a:pt x="15803" y="9239"/>
                    </a:cubicBezTo>
                    <a:cubicBezTo>
                      <a:pt x="15803" y="14859"/>
                      <a:pt x="12566" y="18479"/>
                      <a:pt x="7901" y="18479"/>
                    </a:cubicBezTo>
                    <a:cubicBezTo>
                      <a:pt x="3237" y="18479"/>
                      <a:pt x="0" y="14859"/>
                      <a:pt x="0" y="9239"/>
                    </a:cubicBezTo>
                    <a:close/>
                    <a:moveTo>
                      <a:pt x="12947" y="9239"/>
                    </a:moveTo>
                    <a:cubicBezTo>
                      <a:pt x="12947" y="4763"/>
                      <a:pt x="10948" y="2191"/>
                      <a:pt x="7901" y="2191"/>
                    </a:cubicBezTo>
                    <a:cubicBezTo>
                      <a:pt x="4855" y="2191"/>
                      <a:pt x="2856" y="4763"/>
                      <a:pt x="2856" y="9239"/>
                    </a:cubicBezTo>
                    <a:cubicBezTo>
                      <a:pt x="2856" y="13716"/>
                      <a:pt x="4855" y="16288"/>
                      <a:pt x="7901" y="16288"/>
                    </a:cubicBezTo>
                    <a:cubicBezTo>
                      <a:pt x="10948" y="16288"/>
                      <a:pt x="12947" y="13621"/>
                      <a:pt x="12947" y="9239"/>
                    </a:cubicBezTo>
                    <a:close/>
                  </a:path>
                </a:pathLst>
              </a:custGeom>
              <a:solidFill>
                <a:srgbClr val="231F20"/>
              </a:solidFill>
              <a:ln w="9509" cap="flat">
                <a:noFill/>
                <a:prstDash val="solid"/>
                <a:miter/>
              </a:ln>
            </p:spPr>
            <p:txBody>
              <a:bodyPr rtlCol="0" anchor="ctr"/>
              <a:lstStyle/>
              <a:p>
                <a:endParaRPr lang="en-US"/>
              </a:p>
            </p:txBody>
          </p:sp>
          <p:sp>
            <p:nvSpPr>
              <p:cNvPr id="508" name="Freeform 507">
                <a:extLst>
                  <a:ext uri="{FF2B5EF4-FFF2-40B4-BE49-F238E27FC236}">
                    <a16:creationId xmlns:a16="http://schemas.microsoft.com/office/drawing/2014/main" id="{10098714-5E3C-8140-8D25-BFB515E2F9B6}"/>
                  </a:ext>
                </a:extLst>
              </p:cNvPr>
              <p:cNvSpPr/>
              <p:nvPr/>
            </p:nvSpPr>
            <p:spPr>
              <a:xfrm>
                <a:off x="7656640" y="4986337"/>
                <a:ext cx="8662" cy="18192"/>
              </a:xfrm>
              <a:custGeom>
                <a:avLst/>
                <a:gdLst>
                  <a:gd name="connsiteX0" fmla="*/ 95 w 8662"/>
                  <a:gd name="connsiteY0" fmla="*/ 571 h 18192"/>
                  <a:gd name="connsiteX1" fmla="*/ 2570 w 8662"/>
                  <a:gd name="connsiteY1" fmla="*/ 571 h 18192"/>
                  <a:gd name="connsiteX2" fmla="*/ 2570 w 8662"/>
                  <a:gd name="connsiteY2" fmla="*/ 4477 h 18192"/>
                  <a:gd name="connsiteX3" fmla="*/ 7711 w 8662"/>
                  <a:gd name="connsiteY3" fmla="*/ 0 h 18192"/>
                  <a:gd name="connsiteX4" fmla="*/ 8663 w 8662"/>
                  <a:gd name="connsiteY4" fmla="*/ 95 h 18192"/>
                  <a:gd name="connsiteX5" fmla="*/ 8663 w 8662"/>
                  <a:gd name="connsiteY5" fmla="*/ 2762 h 18192"/>
                  <a:gd name="connsiteX6" fmla="*/ 8187 w 8662"/>
                  <a:gd name="connsiteY6" fmla="*/ 2762 h 18192"/>
                  <a:gd name="connsiteX7" fmla="*/ 2665 w 8662"/>
                  <a:gd name="connsiteY7" fmla="*/ 9334 h 18192"/>
                  <a:gd name="connsiteX8" fmla="*/ 2665 w 8662"/>
                  <a:gd name="connsiteY8" fmla="*/ 18193 h 18192"/>
                  <a:gd name="connsiteX9" fmla="*/ 0 w 8662"/>
                  <a:gd name="connsiteY9" fmla="*/ 18193 h 18192"/>
                  <a:gd name="connsiteX10" fmla="*/ 0 w 8662"/>
                  <a:gd name="connsiteY10" fmla="*/ 571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662" h="18192">
                    <a:moveTo>
                      <a:pt x="95" y="571"/>
                    </a:moveTo>
                    <a:lnTo>
                      <a:pt x="2570" y="571"/>
                    </a:lnTo>
                    <a:lnTo>
                      <a:pt x="2570" y="4477"/>
                    </a:lnTo>
                    <a:cubicBezTo>
                      <a:pt x="3618" y="1524"/>
                      <a:pt x="5236" y="0"/>
                      <a:pt x="7711" y="0"/>
                    </a:cubicBezTo>
                    <a:cubicBezTo>
                      <a:pt x="7996" y="0"/>
                      <a:pt x="8282" y="0"/>
                      <a:pt x="8663" y="95"/>
                    </a:cubicBezTo>
                    <a:lnTo>
                      <a:pt x="8663" y="2762"/>
                    </a:lnTo>
                    <a:cubicBezTo>
                      <a:pt x="8473" y="2762"/>
                      <a:pt x="8377" y="2762"/>
                      <a:pt x="8187" y="2762"/>
                    </a:cubicBezTo>
                    <a:cubicBezTo>
                      <a:pt x="4855" y="2762"/>
                      <a:pt x="2665" y="5239"/>
                      <a:pt x="2665" y="9334"/>
                    </a:cubicBezTo>
                    <a:lnTo>
                      <a:pt x="2665" y="18193"/>
                    </a:lnTo>
                    <a:lnTo>
                      <a:pt x="0" y="18193"/>
                    </a:lnTo>
                    <a:lnTo>
                      <a:pt x="0" y="571"/>
                    </a:lnTo>
                    <a:close/>
                  </a:path>
                </a:pathLst>
              </a:custGeom>
              <a:solidFill>
                <a:srgbClr val="231F20"/>
              </a:solidFill>
              <a:ln w="9509" cap="flat">
                <a:noFill/>
                <a:prstDash val="solid"/>
                <a:miter/>
              </a:ln>
            </p:spPr>
            <p:txBody>
              <a:bodyPr rtlCol="0" anchor="ctr"/>
              <a:lstStyle/>
              <a:p>
                <a:endParaRPr lang="en-US"/>
              </a:p>
            </p:txBody>
          </p:sp>
          <p:sp>
            <p:nvSpPr>
              <p:cNvPr id="509" name="Freeform 508">
                <a:extLst>
                  <a:ext uri="{FF2B5EF4-FFF2-40B4-BE49-F238E27FC236}">
                    <a16:creationId xmlns:a16="http://schemas.microsoft.com/office/drawing/2014/main" id="{FD05A8D2-F3C8-CD48-91FC-268AFED378E5}"/>
                  </a:ext>
                </a:extLst>
              </p:cNvPr>
              <p:cNvSpPr/>
              <p:nvPr/>
            </p:nvSpPr>
            <p:spPr>
              <a:xfrm>
                <a:off x="7675204" y="4986432"/>
                <a:ext cx="15136" cy="18383"/>
              </a:xfrm>
              <a:custGeom>
                <a:avLst/>
                <a:gdLst>
                  <a:gd name="connsiteX0" fmla="*/ 11995 w 15136"/>
                  <a:gd name="connsiteY0" fmla="*/ 14669 h 18383"/>
                  <a:gd name="connsiteX1" fmla="*/ 5997 w 15136"/>
                  <a:gd name="connsiteY1" fmla="*/ 18383 h 18383"/>
                  <a:gd name="connsiteX2" fmla="*/ 0 w 15136"/>
                  <a:gd name="connsiteY2" fmla="*/ 13049 h 18383"/>
                  <a:gd name="connsiteX3" fmla="*/ 10567 w 15136"/>
                  <a:gd name="connsiteY3" fmla="*/ 7049 h 18383"/>
                  <a:gd name="connsiteX4" fmla="*/ 12090 w 15136"/>
                  <a:gd name="connsiteY4" fmla="*/ 7049 h 18383"/>
                  <a:gd name="connsiteX5" fmla="*/ 12090 w 15136"/>
                  <a:gd name="connsiteY5" fmla="*/ 6001 h 18383"/>
                  <a:gd name="connsiteX6" fmla="*/ 7711 w 15136"/>
                  <a:gd name="connsiteY6" fmla="*/ 2096 h 18383"/>
                  <a:gd name="connsiteX7" fmla="*/ 3046 w 15136"/>
                  <a:gd name="connsiteY7" fmla="*/ 5144 h 18383"/>
                  <a:gd name="connsiteX8" fmla="*/ 571 w 15136"/>
                  <a:gd name="connsiteY8" fmla="*/ 4763 h 18383"/>
                  <a:gd name="connsiteX9" fmla="*/ 8187 w 15136"/>
                  <a:gd name="connsiteY9" fmla="*/ 0 h 18383"/>
                  <a:gd name="connsiteX10" fmla="*/ 14660 w 15136"/>
                  <a:gd name="connsiteY10" fmla="*/ 6953 h 18383"/>
                  <a:gd name="connsiteX11" fmla="*/ 14660 w 15136"/>
                  <a:gd name="connsiteY11" fmla="*/ 14478 h 18383"/>
                  <a:gd name="connsiteX12" fmla="*/ 15136 w 15136"/>
                  <a:gd name="connsiteY12" fmla="*/ 18098 h 18383"/>
                  <a:gd name="connsiteX13" fmla="*/ 12471 w 15136"/>
                  <a:gd name="connsiteY13" fmla="*/ 18098 h 18383"/>
                  <a:gd name="connsiteX14" fmla="*/ 11995 w 15136"/>
                  <a:gd name="connsiteY14" fmla="*/ 14669 h 18383"/>
                  <a:gd name="connsiteX15" fmla="*/ 9996 w 15136"/>
                  <a:gd name="connsiteY15" fmla="*/ 9049 h 18383"/>
                  <a:gd name="connsiteX16" fmla="*/ 2856 w 15136"/>
                  <a:gd name="connsiteY16" fmla="*/ 13049 h 18383"/>
                  <a:gd name="connsiteX17" fmla="*/ 6473 w 15136"/>
                  <a:gd name="connsiteY17" fmla="*/ 16193 h 18383"/>
                  <a:gd name="connsiteX18" fmla="*/ 11995 w 15136"/>
                  <a:gd name="connsiteY18" fmla="*/ 10001 h 18383"/>
                  <a:gd name="connsiteX19" fmla="*/ 11995 w 15136"/>
                  <a:gd name="connsiteY19" fmla="*/ 9049 h 18383"/>
                  <a:gd name="connsiteX20" fmla="*/ 9996 w 15136"/>
                  <a:gd name="connsiteY20" fmla="*/ 9049 h 18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136" h="18383">
                    <a:moveTo>
                      <a:pt x="11995" y="14669"/>
                    </a:moveTo>
                    <a:cubicBezTo>
                      <a:pt x="10852" y="17050"/>
                      <a:pt x="8568" y="18383"/>
                      <a:pt x="5997" y="18383"/>
                    </a:cubicBezTo>
                    <a:cubicBezTo>
                      <a:pt x="2380" y="18383"/>
                      <a:pt x="0" y="16097"/>
                      <a:pt x="0" y="13049"/>
                    </a:cubicBezTo>
                    <a:cubicBezTo>
                      <a:pt x="0" y="9049"/>
                      <a:pt x="3522" y="7049"/>
                      <a:pt x="10567" y="7049"/>
                    </a:cubicBezTo>
                    <a:cubicBezTo>
                      <a:pt x="11043" y="7049"/>
                      <a:pt x="11519" y="7049"/>
                      <a:pt x="12090" y="7049"/>
                    </a:cubicBezTo>
                    <a:lnTo>
                      <a:pt x="12090" y="6001"/>
                    </a:lnTo>
                    <a:cubicBezTo>
                      <a:pt x="12090" y="3334"/>
                      <a:pt x="10662" y="2096"/>
                      <a:pt x="7711" y="2096"/>
                    </a:cubicBezTo>
                    <a:cubicBezTo>
                      <a:pt x="5045" y="2096"/>
                      <a:pt x="3522" y="3048"/>
                      <a:pt x="3046" y="5144"/>
                    </a:cubicBezTo>
                    <a:lnTo>
                      <a:pt x="571" y="4763"/>
                    </a:lnTo>
                    <a:cubicBezTo>
                      <a:pt x="1333" y="1619"/>
                      <a:pt x="3808" y="0"/>
                      <a:pt x="8187" y="0"/>
                    </a:cubicBezTo>
                    <a:cubicBezTo>
                      <a:pt x="12756" y="0"/>
                      <a:pt x="14660" y="2191"/>
                      <a:pt x="14660" y="6953"/>
                    </a:cubicBezTo>
                    <a:lnTo>
                      <a:pt x="14660" y="14478"/>
                    </a:lnTo>
                    <a:cubicBezTo>
                      <a:pt x="14660" y="15812"/>
                      <a:pt x="14755" y="16954"/>
                      <a:pt x="15136" y="18098"/>
                    </a:cubicBezTo>
                    <a:lnTo>
                      <a:pt x="12471" y="18098"/>
                    </a:lnTo>
                    <a:cubicBezTo>
                      <a:pt x="12090" y="17050"/>
                      <a:pt x="11995" y="15907"/>
                      <a:pt x="11995" y="14669"/>
                    </a:cubicBezTo>
                    <a:close/>
                    <a:moveTo>
                      <a:pt x="9996" y="9049"/>
                    </a:moveTo>
                    <a:cubicBezTo>
                      <a:pt x="5236" y="9049"/>
                      <a:pt x="2856" y="10478"/>
                      <a:pt x="2856" y="13049"/>
                    </a:cubicBezTo>
                    <a:cubicBezTo>
                      <a:pt x="2856" y="14954"/>
                      <a:pt x="4189" y="16193"/>
                      <a:pt x="6473" y="16193"/>
                    </a:cubicBezTo>
                    <a:cubicBezTo>
                      <a:pt x="9520" y="16193"/>
                      <a:pt x="11995" y="13430"/>
                      <a:pt x="11995" y="10001"/>
                    </a:cubicBezTo>
                    <a:lnTo>
                      <a:pt x="11995" y="9049"/>
                    </a:lnTo>
                    <a:cubicBezTo>
                      <a:pt x="11328" y="9049"/>
                      <a:pt x="10567" y="9049"/>
                      <a:pt x="9996" y="9049"/>
                    </a:cubicBezTo>
                    <a:close/>
                  </a:path>
                </a:pathLst>
              </a:custGeom>
              <a:solidFill>
                <a:srgbClr val="231F20"/>
              </a:solidFill>
              <a:ln w="9509" cap="flat">
                <a:noFill/>
                <a:prstDash val="solid"/>
                <a:miter/>
              </a:ln>
            </p:spPr>
            <p:txBody>
              <a:bodyPr rtlCol="0" anchor="ctr"/>
              <a:lstStyle/>
              <a:p>
                <a:endParaRPr lang="en-US"/>
              </a:p>
            </p:txBody>
          </p:sp>
          <p:sp>
            <p:nvSpPr>
              <p:cNvPr id="510" name="Freeform 509">
                <a:extLst>
                  <a:ext uri="{FF2B5EF4-FFF2-40B4-BE49-F238E27FC236}">
                    <a16:creationId xmlns:a16="http://schemas.microsoft.com/office/drawing/2014/main" id="{9982287E-A22B-A341-A99F-CEF4417D6B09}"/>
                  </a:ext>
                </a:extLst>
              </p:cNvPr>
              <p:cNvSpPr/>
              <p:nvPr/>
            </p:nvSpPr>
            <p:spPr>
              <a:xfrm>
                <a:off x="7694148" y="4986432"/>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4 w 13803"/>
                  <a:gd name="connsiteY4" fmla="*/ 6953 h 18192"/>
                  <a:gd name="connsiteX5" fmla="*/ 13804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4" y="0"/>
                      <a:pt x="13804" y="2381"/>
                      <a:pt x="13804" y="6953"/>
                    </a:cubicBezTo>
                    <a:lnTo>
                      <a:pt x="13804" y="18098"/>
                    </a:lnTo>
                    <a:lnTo>
                      <a:pt x="11233" y="18098"/>
                    </a:lnTo>
                    <a:lnTo>
                      <a:pt x="11233" y="6763"/>
                    </a:lnTo>
                    <a:cubicBezTo>
                      <a:pt x="11233" y="3905"/>
                      <a:pt x="9901"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511" name="Freeform 510">
                <a:extLst>
                  <a:ext uri="{FF2B5EF4-FFF2-40B4-BE49-F238E27FC236}">
                    <a16:creationId xmlns:a16="http://schemas.microsoft.com/office/drawing/2014/main" id="{2562BC24-F442-294A-8755-340256195A3F}"/>
                  </a:ext>
                </a:extLst>
              </p:cNvPr>
              <p:cNvSpPr/>
              <p:nvPr/>
            </p:nvSpPr>
            <p:spPr>
              <a:xfrm>
                <a:off x="7710046" y="4986908"/>
                <a:ext cx="14850" cy="24003"/>
              </a:xfrm>
              <a:custGeom>
                <a:avLst/>
                <a:gdLst>
                  <a:gd name="connsiteX0" fmla="*/ 190 w 14850"/>
                  <a:gd name="connsiteY0" fmla="*/ 21527 h 24003"/>
                  <a:gd name="connsiteX1" fmla="*/ 2189 w 14850"/>
                  <a:gd name="connsiteY1" fmla="*/ 21812 h 24003"/>
                  <a:gd name="connsiteX2" fmla="*/ 6283 w 14850"/>
                  <a:gd name="connsiteY2" fmla="*/ 17431 h 24003"/>
                  <a:gd name="connsiteX3" fmla="*/ 0 w 14850"/>
                  <a:gd name="connsiteY3" fmla="*/ 0 h 24003"/>
                  <a:gd name="connsiteX4" fmla="*/ 2665 w 14850"/>
                  <a:gd name="connsiteY4" fmla="*/ 0 h 24003"/>
                  <a:gd name="connsiteX5" fmla="*/ 7616 w 14850"/>
                  <a:gd name="connsiteY5" fmla="*/ 14097 h 24003"/>
                  <a:gd name="connsiteX6" fmla="*/ 12566 w 14850"/>
                  <a:gd name="connsiteY6" fmla="*/ 0 h 24003"/>
                  <a:gd name="connsiteX7" fmla="*/ 14851 w 14850"/>
                  <a:gd name="connsiteY7" fmla="*/ 0 h 24003"/>
                  <a:gd name="connsiteX8" fmla="*/ 7996 w 14850"/>
                  <a:gd name="connsiteY8" fmla="*/ 18955 h 24003"/>
                  <a:gd name="connsiteX9" fmla="*/ 2189 w 14850"/>
                  <a:gd name="connsiteY9" fmla="*/ 24003 h 24003"/>
                  <a:gd name="connsiteX10" fmla="*/ 190 w 14850"/>
                  <a:gd name="connsiteY10" fmla="*/ 23717 h 24003"/>
                  <a:gd name="connsiteX11" fmla="*/ 190 w 14850"/>
                  <a:gd name="connsiteY11" fmla="*/ 21527 h 24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850" h="24003">
                    <a:moveTo>
                      <a:pt x="190" y="21527"/>
                    </a:moveTo>
                    <a:cubicBezTo>
                      <a:pt x="1047" y="21717"/>
                      <a:pt x="1618" y="21812"/>
                      <a:pt x="2189" y="21812"/>
                    </a:cubicBezTo>
                    <a:cubicBezTo>
                      <a:pt x="4379" y="21812"/>
                      <a:pt x="5426" y="20479"/>
                      <a:pt x="6283" y="17431"/>
                    </a:cubicBezTo>
                    <a:lnTo>
                      <a:pt x="0" y="0"/>
                    </a:lnTo>
                    <a:lnTo>
                      <a:pt x="2665" y="0"/>
                    </a:lnTo>
                    <a:lnTo>
                      <a:pt x="7616" y="14097"/>
                    </a:lnTo>
                    <a:lnTo>
                      <a:pt x="12566" y="0"/>
                    </a:lnTo>
                    <a:lnTo>
                      <a:pt x="14851" y="0"/>
                    </a:lnTo>
                    <a:lnTo>
                      <a:pt x="7996" y="18955"/>
                    </a:lnTo>
                    <a:cubicBezTo>
                      <a:pt x="6664" y="22670"/>
                      <a:pt x="5236" y="24003"/>
                      <a:pt x="2189" y="24003"/>
                    </a:cubicBezTo>
                    <a:cubicBezTo>
                      <a:pt x="1523" y="24003"/>
                      <a:pt x="857" y="23908"/>
                      <a:pt x="190" y="23717"/>
                    </a:cubicBezTo>
                    <a:lnTo>
                      <a:pt x="190" y="21527"/>
                    </a:lnTo>
                    <a:close/>
                  </a:path>
                </a:pathLst>
              </a:custGeom>
              <a:solidFill>
                <a:srgbClr val="231F20"/>
              </a:solidFill>
              <a:ln w="9509" cap="flat">
                <a:noFill/>
                <a:prstDash val="solid"/>
                <a:miter/>
              </a:ln>
            </p:spPr>
            <p:txBody>
              <a:bodyPr rtlCol="0" anchor="ctr"/>
              <a:lstStyle/>
              <a:p>
                <a:endParaRPr lang="en-US"/>
              </a:p>
            </p:txBody>
          </p:sp>
          <p:sp>
            <p:nvSpPr>
              <p:cNvPr id="512" name="Freeform 511">
                <a:extLst>
                  <a:ext uri="{FF2B5EF4-FFF2-40B4-BE49-F238E27FC236}">
                    <a16:creationId xmlns:a16="http://schemas.microsoft.com/office/drawing/2014/main" id="{3BF40BA7-CA72-2649-ADAF-2F56AC9C2C4B}"/>
                  </a:ext>
                </a:extLst>
              </p:cNvPr>
              <p:cNvSpPr/>
              <p:nvPr/>
            </p:nvSpPr>
            <p:spPr>
              <a:xfrm>
                <a:off x="7735844" y="4986718"/>
                <a:ext cx="13708" cy="18192"/>
              </a:xfrm>
              <a:custGeom>
                <a:avLst/>
                <a:gdLst>
                  <a:gd name="connsiteX0" fmla="*/ 13708 w 13708"/>
                  <a:gd name="connsiteY0" fmla="*/ 17717 h 18192"/>
                  <a:gd name="connsiteX1" fmla="*/ 11328 w 13708"/>
                  <a:gd name="connsiteY1" fmla="*/ 17717 h 18192"/>
                  <a:gd name="connsiteX2" fmla="*/ 11328 w 13708"/>
                  <a:gd name="connsiteY2" fmla="*/ 14478 h 18192"/>
                  <a:gd name="connsiteX3" fmla="*/ 5712 w 13708"/>
                  <a:gd name="connsiteY3" fmla="*/ 18193 h 18192"/>
                  <a:gd name="connsiteX4" fmla="*/ 0 w 13708"/>
                  <a:gd name="connsiteY4" fmla="*/ 11240 h 18192"/>
                  <a:gd name="connsiteX5" fmla="*/ 0 w 13708"/>
                  <a:gd name="connsiteY5" fmla="*/ 95 h 18192"/>
                  <a:gd name="connsiteX6" fmla="*/ 2475 w 13708"/>
                  <a:gd name="connsiteY6" fmla="*/ 95 h 18192"/>
                  <a:gd name="connsiteX7" fmla="*/ 2475 w 13708"/>
                  <a:gd name="connsiteY7" fmla="*/ 11430 h 18192"/>
                  <a:gd name="connsiteX8" fmla="*/ 6092 w 13708"/>
                  <a:gd name="connsiteY8" fmla="*/ 15907 h 18192"/>
                  <a:gd name="connsiteX9" fmla="*/ 11138 w 13708"/>
                  <a:gd name="connsiteY9" fmla="*/ 9716 h 18192"/>
                  <a:gd name="connsiteX10" fmla="*/ 11138 w 13708"/>
                  <a:gd name="connsiteY10" fmla="*/ 0 h 18192"/>
                  <a:gd name="connsiteX11" fmla="*/ 13613 w 13708"/>
                  <a:gd name="connsiteY11" fmla="*/ 0 h 18192"/>
                  <a:gd name="connsiteX12" fmla="*/ 13613 w 13708"/>
                  <a:gd name="connsiteY12" fmla="*/ 17717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708" h="18192">
                    <a:moveTo>
                      <a:pt x="13708" y="17717"/>
                    </a:moveTo>
                    <a:lnTo>
                      <a:pt x="11328" y="17717"/>
                    </a:lnTo>
                    <a:lnTo>
                      <a:pt x="11328" y="14478"/>
                    </a:lnTo>
                    <a:cubicBezTo>
                      <a:pt x="9901" y="17050"/>
                      <a:pt x="8092" y="18193"/>
                      <a:pt x="5712" y="18193"/>
                    </a:cubicBezTo>
                    <a:cubicBezTo>
                      <a:pt x="1999" y="18193"/>
                      <a:pt x="0" y="15812"/>
                      <a:pt x="0" y="11240"/>
                    </a:cubicBezTo>
                    <a:lnTo>
                      <a:pt x="0" y="95"/>
                    </a:lnTo>
                    <a:lnTo>
                      <a:pt x="2475" y="95"/>
                    </a:lnTo>
                    <a:lnTo>
                      <a:pt x="2475" y="11430"/>
                    </a:lnTo>
                    <a:cubicBezTo>
                      <a:pt x="2475" y="14383"/>
                      <a:pt x="3808" y="15907"/>
                      <a:pt x="6092" y="15907"/>
                    </a:cubicBezTo>
                    <a:cubicBezTo>
                      <a:pt x="8853" y="15907"/>
                      <a:pt x="11138" y="13430"/>
                      <a:pt x="11138" y="9716"/>
                    </a:cubicBezTo>
                    <a:lnTo>
                      <a:pt x="11138" y="0"/>
                    </a:lnTo>
                    <a:lnTo>
                      <a:pt x="13613" y="0"/>
                    </a:lnTo>
                    <a:lnTo>
                      <a:pt x="13613" y="17717"/>
                    </a:lnTo>
                    <a:close/>
                  </a:path>
                </a:pathLst>
              </a:custGeom>
              <a:solidFill>
                <a:srgbClr val="231F20"/>
              </a:solidFill>
              <a:ln w="9509" cap="flat">
                <a:noFill/>
                <a:prstDash val="solid"/>
                <a:miter/>
              </a:ln>
            </p:spPr>
            <p:txBody>
              <a:bodyPr rtlCol="0" anchor="ctr"/>
              <a:lstStyle/>
              <a:p>
                <a:endParaRPr lang="en-US"/>
              </a:p>
            </p:txBody>
          </p:sp>
          <p:sp>
            <p:nvSpPr>
              <p:cNvPr id="513" name="Freeform 512">
                <a:extLst>
                  <a:ext uri="{FF2B5EF4-FFF2-40B4-BE49-F238E27FC236}">
                    <a16:creationId xmlns:a16="http://schemas.microsoft.com/office/drawing/2014/main" id="{545F10F3-02C6-6349-9732-DFEF68BDFD82}"/>
                  </a:ext>
                </a:extLst>
              </p:cNvPr>
              <p:cNvSpPr/>
              <p:nvPr/>
            </p:nvSpPr>
            <p:spPr>
              <a:xfrm>
                <a:off x="7752789" y="4986432"/>
                <a:ext cx="13993" cy="18478"/>
              </a:xfrm>
              <a:custGeom>
                <a:avLst/>
                <a:gdLst>
                  <a:gd name="connsiteX0" fmla="*/ 2190 w 13993"/>
                  <a:gd name="connsiteY0" fmla="*/ 12954 h 18478"/>
                  <a:gd name="connsiteX1" fmla="*/ 7140 w 13993"/>
                  <a:gd name="connsiteY1" fmla="*/ 16288 h 18478"/>
                  <a:gd name="connsiteX2" fmla="*/ 11138 w 13993"/>
                  <a:gd name="connsiteY2" fmla="*/ 13335 h 18478"/>
                  <a:gd name="connsiteX3" fmla="*/ 6092 w 13993"/>
                  <a:gd name="connsiteY3" fmla="*/ 10192 h 18478"/>
                  <a:gd name="connsiteX4" fmla="*/ 476 w 13993"/>
                  <a:gd name="connsiteY4" fmla="*/ 5239 h 18478"/>
                  <a:gd name="connsiteX5" fmla="*/ 6759 w 13993"/>
                  <a:gd name="connsiteY5" fmla="*/ 0 h 18478"/>
                  <a:gd name="connsiteX6" fmla="*/ 13137 w 13993"/>
                  <a:gd name="connsiteY6" fmla="*/ 4477 h 18478"/>
                  <a:gd name="connsiteX7" fmla="*/ 10757 w 13993"/>
                  <a:gd name="connsiteY7" fmla="*/ 4953 h 18478"/>
                  <a:gd name="connsiteX8" fmla="*/ 6759 w 13993"/>
                  <a:gd name="connsiteY8" fmla="*/ 2191 h 18478"/>
                  <a:gd name="connsiteX9" fmla="*/ 3237 w 13993"/>
                  <a:gd name="connsiteY9" fmla="*/ 4953 h 18478"/>
                  <a:gd name="connsiteX10" fmla="*/ 8568 w 13993"/>
                  <a:gd name="connsiteY10" fmla="*/ 8001 h 18478"/>
                  <a:gd name="connsiteX11" fmla="*/ 13994 w 13993"/>
                  <a:gd name="connsiteY11" fmla="*/ 13049 h 18478"/>
                  <a:gd name="connsiteX12" fmla="*/ 7330 w 13993"/>
                  <a:gd name="connsiteY12" fmla="*/ 18479 h 18478"/>
                  <a:gd name="connsiteX13" fmla="*/ 0 w 13993"/>
                  <a:gd name="connsiteY13" fmla="*/ 13430 h 18478"/>
                  <a:gd name="connsiteX14" fmla="*/ 2190 w 13993"/>
                  <a:gd name="connsiteY14" fmla="*/ 12954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993" h="18478">
                    <a:moveTo>
                      <a:pt x="2190" y="12954"/>
                    </a:moveTo>
                    <a:cubicBezTo>
                      <a:pt x="2951" y="15145"/>
                      <a:pt x="4760" y="16288"/>
                      <a:pt x="7140" y="16288"/>
                    </a:cubicBezTo>
                    <a:cubicBezTo>
                      <a:pt x="9615" y="16288"/>
                      <a:pt x="11138" y="15050"/>
                      <a:pt x="11138" y="13335"/>
                    </a:cubicBezTo>
                    <a:cubicBezTo>
                      <a:pt x="11138" y="11144"/>
                      <a:pt x="9329" y="10954"/>
                      <a:pt x="6092" y="10192"/>
                    </a:cubicBezTo>
                    <a:cubicBezTo>
                      <a:pt x="2285" y="9239"/>
                      <a:pt x="476" y="8096"/>
                      <a:pt x="476" y="5239"/>
                    </a:cubicBezTo>
                    <a:cubicBezTo>
                      <a:pt x="476" y="2286"/>
                      <a:pt x="2951" y="0"/>
                      <a:pt x="6759" y="0"/>
                    </a:cubicBezTo>
                    <a:cubicBezTo>
                      <a:pt x="9996" y="0"/>
                      <a:pt x="12280" y="1619"/>
                      <a:pt x="13137" y="4477"/>
                    </a:cubicBezTo>
                    <a:lnTo>
                      <a:pt x="10757" y="4953"/>
                    </a:lnTo>
                    <a:cubicBezTo>
                      <a:pt x="10186" y="3143"/>
                      <a:pt x="8853" y="2191"/>
                      <a:pt x="6759" y="2191"/>
                    </a:cubicBezTo>
                    <a:cubicBezTo>
                      <a:pt x="4570" y="2191"/>
                      <a:pt x="3237" y="3334"/>
                      <a:pt x="3237" y="4953"/>
                    </a:cubicBezTo>
                    <a:cubicBezTo>
                      <a:pt x="3237" y="7144"/>
                      <a:pt x="5236" y="7144"/>
                      <a:pt x="8568" y="8001"/>
                    </a:cubicBezTo>
                    <a:cubicBezTo>
                      <a:pt x="12185" y="8954"/>
                      <a:pt x="13994" y="10287"/>
                      <a:pt x="13994" y="13049"/>
                    </a:cubicBezTo>
                    <a:cubicBezTo>
                      <a:pt x="13994" y="16193"/>
                      <a:pt x="11328" y="18479"/>
                      <a:pt x="7330" y="18479"/>
                    </a:cubicBezTo>
                    <a:cubicBezTo>
                      <a:pt x="3427" y="18479"/>
                      <a:pt x="761" y="16574"/>
                      <a:pt x="0" y="13430"/>
                    </a:cubicBezTo>
                    <a:lnTo>
                      <a:pt x="2190" y="12954"/>
                    </a:lnTo>
                    <a:close/>
                  </a:path>
                </a:pathLst>
              </a:custGeom>
              <a:solidFill>
                <a:srgbClr val="231F20"/>
              </a:solidFill>
              <a:ln w="9509" cap="flat">
                <a:noFill/>
                <a:prstDash val="solid"/>
                <a:miter/>
              </a:ln>
            </p:spPr>
            <p:txBody>
              <a:bodyPr rtlCol="0" anchor="ctr"/>
              <a:lstStyle/>
              <a:p>
                <a:endParaRPr lang="en-US"/>
              </a:p>
            </p:txBody>
          </p:sp>
          <p:sp>
            <p:nvSpPr>
              <p:cNvPr id="514" name="Freeform 513">
                <a:extLst>
                  <a:ext uri="{FF2B5EF4-FFF2-40B4-BE49-F238E27FC236}">
                    <a16:creationId xmlns:a16="http://schemas.microsoft.com/office/drawing/2014/main" id="{12F74D06-9B7F-BD4E-B5E0-08CE0411C497}"/>
                  </a:ext>
                </a:extLst>
              </p:cNvPr>
              <p:cNvSpPr/>
              <p:nvPr/>
            </p:nvSpPr>
            <p:spPr>
              <a:xfrm>
                <a:off x="7768496" y="4986432"/>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2 w 15612"/>
                  <a:gd name="connsiteY8" fmla="*/ 12859 h 18478"/>
                  <a:gd name="connsiteX9" fmla="*/ 15327 w 15612"/>
                  <a:gd name="connsiteY9" fmla="*/ 13335 h 18478"/>
                  <a:gd name="connsiteX10" fmla="*/ 7901 w 15612"/>
                  <a:gd name="connsiteY10" fmla="*/ 18479 h 18478"/>
                  <a:gd name="connsiteX11" fmla="*/ 12852 w 15612"/>
                  <a:gd name="connsiteY11" fmla="*/ 7525 h 18478"/>
                  <a:gd name="connsiteX12" fmla="*/ 8092 w 15612"/>
                  <a:gd name="connsiteY12" fmla="*/ 2191 h 18478"/>
                  <a:gd name="connsiteX13" fmla="*/ 2951 w 15612"/>
                  <a:gd name="connsiteY13" fmla="*/ 7525 h 18478"/>
                  <a:gd name="connsiteX14" fmla="*/ 12852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2" y="18479"/>
                      <a:pt x="0" y="14954"/>
                      <a:pt x="0" y="9239"/>
                    </a:cubicBezTo>
                    <a:cubicBezTo>
                      <a:pt x="0" y="3620"/>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50"/>
                      <a:pt x="12852" y="12859"/>
                    </a:cubicBezTo>
                    <a:lnTo>
                      <a:pt x="15327" y="13335"/>
                    </a:lnTo>
                    <a:cubicBezTo>
                      <a:pt x="14184" y="16669"/>
                      <a:pt x="11614" y="18479"/>
                      <a:pt x="7901" y="18479"/>
                    </a:cubicBezTo>
                    <a:close/>
                    <a:moveTo>
                      <a:pt x="12852" y="7525"/>
                    </a:moveTo>
                    <a:cubicBezTo>
                      <a:pt x="12756" y="4096"/>
                      <a:pt x="10948" y="2191"/>
                      <a:pt x="8092" y="2191"/>
                    </a:cubicBezTo>
                    <a:cubicBezTo>
                      <a:pt x="5236" y="2191"/>
                      <a:pt x="3427" y="4096"/>
                      <a:pt x="2951" y="7525"/>
                    </a:cubicBezTo>
                    <a:lnTo>
                      <a:pt x="12852" y="7525"/>
                    </a:lnTo>
                    <a:close/>
                  </a:path>
                </a:pathLst>
              </a:custGeom>
              <a:solidFill>
                <a:srgbClr val="231F20"/>
              </a:solidFill>
              <a:ln w="9509" cap="flat">
                <a:noFill/>
                <a:prstDash val="solid"/>
                <a:miter/>
              </a:ln>
            </p:spPr>
            <p:txBody>
              <a:bodyPr rtlCol="0" anchor="ctr"/>
              <a:lstStyle/>
              <a:p>
                <a:endParaRPr lang="en-US"/>
              </a:p>
            </p:txBody>
          </p:sp>
          <p:sp>
            <p:nvSpPr>
              <p:cNvPr id="515" name="Freeform 514">
                <a:extLst>
                  <a:ext uri="{FF2B5EF4-FFF2-40B4-BE49-F238E27FC236}">
                    <a16:creationId xmlns:a16="http://schemas.microsoft.com/office/drawing/2014/main" id="{06343187-B6F9-0047-A9BD-0740864C4B42}"/>
                  </a:ext>
                </a:extLst>
              </p:cNvPr>
              <p:cNvSpPr/>
              <p:nvPr/>
            </p:nvSpPr>
            <p:spPr>
              <a:xfrm>
                <a:off x="7794485" y="4986908"/>
                <a:ext cx="22371" cy="17525"/>
              </a:xfrm>
              <a:custGeom>
                <a:avLst/>
                <a:gdLst>
                  <a:gd name="connsiteX0" fmla="*/ 0 w 22371"/>
                  <a:gd name="connsiteY0" fmla="*/ 0 h 17525"/>
                  <a:gd name="connsiteX1" fmla="*/ 2570 w 22371"/>
                  <a:gd name="connsiteY1" fmla="*/ 0 h 17525"/>
                  <a:gd name="connsiteX2" fmla="*/ 6473 w 22371"/>
                  <a:gd name="connsiteY2" fmla="*/ 14097 h 17525"/>
                  <a:gd name="connsiteX3" fmla="*/ 10091 w 22371"/>
                  <a:gd name="connsiteY3" fmla="*/ 0 h 17525"/>
                  <a:gd name="connsiteX4" fmla="*/ 12090 w 22371"/>
                  <a:gd name="connsiteY4" fmla="*/ 0 h 17525"/>
                  <a:gd name="connsiteX5" fmla="*/ 15993 w 22371"/>
                  <a:gd name="connsiteY5" fmla="*/ 14097 h 17525"/>
                  <a:gd name="connsiteX6" fmla="*/ 20086 w 22371"/>
                  <a:gd name="connsiteY6" fmla="*/ 0 h 17525"/>
                  <a:gd name="connsiteX7" fmla="*/ 22371 w 22371"/>
                  <a:gd name="connsiteY7" fmla="*/ 0 h 17525"/>
                  <a:gd name="connsiteX8" fmla="*/ 17040 w 22371"/>
                  <a:gd name="connsiteY8" fmla="*/ 17526 h 17525"/>
                  <a:gd name="connsiteX9" fmla="*/ 14755 w 22371"/>
                  <a:gd name="connsiteY9" fmla="*/ 17526 h 17525"/>
                  <a:gd name="connsiteX10" fmla="*/ 10948 w 22371"/>
                  <a:gd name="connsiteY10" fmla="*/ 3620 h 17525"/>
                  <a:gd name="connsiteX11" fmla="*/ 7425 w 22371"/>
                  <a:gd name="connsiteY11" fmla="*/ 17526 h 17525"/>
                  <a:gd name="connsiteX12" fmla="*/ 5045 w 22371"/>
                  <a:gd name="connsiteY12" fmla="*/ 17526 h 17525"/>
                  <a:gd name="connsiteX13" fmla="*/ 0 w 22371"/>
                  <a:gd name="connsiteY13" fmla="*/ 0 h 1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371" h="17525">
                    <a:moveTo>
                      <a:pt x="0" y="0"/>
                    </a:moveTo>
                    <a:lnTo>
                      <a:pt x="2570" y="0"/>
                    </a:lnTo>
                    <a:lnTo>
                      <a:pt x="6473" y="14097"/>
                    </a:lnTo>
                    <a:lnTo>
                      <a:pt x="10091" y="0"/>
                    </a:lnTo>
                    <a:lnTo>
                      <a:pt x="12090" y="0"/>
                    </a:lnTo>
                    <a:lnTo>
                      <a:pt x="15993" y="14097"/>
                    </a:lnTo>
                    <a:lnTo>
                      <a:pt x="20086" y="0"/>
                    </a:lnTo>
                    <a:lnTo>
                      <a:pt x="22371" y="0"/>
                    </a:lnTo>
                    <a:lnTo>
                      <a:pt x="17040" y="17526"/>
                    </a:lnTo>
                    <a:lnTo>
                      <a:pt x="14755" y="17526"/>
                    </a:lnTo>
                    <a:lnTo>
                      <a:pt x="10948" y="3620"/>
                    </a:lnTo>
                    <a:lnTo>
                      <a:pt x="7425" y="17526"/>
                    </a:lnTo>
                    <a:lnTo>
                      <a:pt x="5045" y="17526"/>
                    </a:lnTo>
                    <a:lnTo>
                      <a:pt x="0" y="0"/>
                    </a:lnTo>
                    <a:close/>
                  </a:path>
                </a:pathLst>
              </a:custGeom>
              <a:solidFill>
                <a:srgbClr val="231F20"/>
              </a:solidFill>
              <a:ln w="9509" cap="flat">
                <a:noFill/>
                <a:prstDash val="solid"/>
                <a:miter/>
              </a:ln>
            </p:spPr>
            <p:txBody>
              <a:bodyPr rtlCol="0" anchor="ctr"/>
              <a:lstStyle/>
              <a:p>
                <a:endParaRPr lang="en-US"/>
              </a:p>
            </p:txBody>
          </p:sp>
          <p:sp>
            <p:nvSpPr>
              <p:cNvPr id="516" name="Freeform 515">
                <a:extLst>
                  <a:ext uri="{FF2B5EF4-FFF2-40B4-BE49-F238E27FC236}">
                    <a16:creationId xmlns:a16="http://schemas.microsoft.com/office/drawing/2014/main" id="{44627075-BAD2-694B-8491-3202875CFF04}"/>
                  </a:ext>
                </a:extLst>
              </p:cNvPr>
              <p:cNvSpPr/>
              <p:nvPr/>
            </p:nvSpPr>
            <p:spPr>
              <a:xfrm>
                <a:off x="7819046" y="4980717"/>
                <a:ext cx="13803" cy="23812"/>
              </a:xfrm>
              <a:custGeom>
                <a:avLst/>
                <a:gdLst>
                  <a:gd name="connsiteX0" fmla="*/ 0 w 13803"/>
                  <a:gd name="connsiteY0" fmla="*/ 0 h 23812"/>
                  <a:gd name="connsiteX1" fmla="*/ 2570 w 13803"/>
                  <a:gd name="connsiteY1" fmla="*/ 0 h 23812"/>
                  <a:gd name="connsiteX2" fmla="*/ 2570 w 13803"/>
                  <a:gd name="connsiteY2" fmla="*/ 9239 h 23812"/>
                  <a:gd name="connsiteX3" fmla="*/ 8092 w 13803"/>
                  <a:gd name="connsiteY3" fmla="*/ 5620 h 23812"/>
                  <a:gd name="connsiteX4" fmla="*/ 13804 w 13803"/>
                  <a:gd name="connsiteY4" fmla="*/ 12573 h 23812"/>
                  <a:gd name="connsiteX5" fmla="*/ 13804 w 13803"/>
                  <a:gd name="connsiteY5" fmla="*/ 23717 h 23812"/>
                  <a:gd name="connsiteX6" fmla="*/ 11233 w 13803"/>
                  <a:gd name="connsiteY6" fmla="*/ 23717 h 23812"/>
                  <a:gd name="connsiteX7" fmla="*/ 11233 w 13803"/>
                  <a:gd name="connsiteY7" fmla="*/ 12383 h 23812"/>
                  <a:gd name="connsiteX8" fmla="*/ 7616 w 13803"/>
                  <a:gd name="connsiteY8" fmla="*/ 7906 h 23812"/>
                  <a:gd name="connsiteX9" fmla="*/ 2570 w 13803"/>
                  <a:gd name="connsiteY9" fmla="*/ 14097 h 23812"/>
                  <a:gd name="connsiteX10" fmla="*/ 2570 w 13803"/>
                  <a:gd name="connsiteY10" fmla="*/ 23813 h 23812"/>
                  <a:gd name="connsiteX11" fmla="*/ 0 w 13803"/>
                  <a:gd name="connsiteY11" fmla="*/ 23813 h 23812"/>
                  <a:gd name="connsiteX12" fmla="*/ 0 w 13803"/>
                  <a:gd name="connsiteY12" fmla="*/ 0 h 2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23812">
                    <a:moveTo>
                      <a:pt x="0" y="0"/>
                    </a:moveTo>
                    <a:lnTo>
                      <a:pt x="2570" y="0"/>
                    </a:lnTo>
                    <a:lnTo>
                      <a:pt x="2570" y="9239"/>
                    </a:lnTo>
                    <a:cubicBezTo>
                      <a:pt x="3808" y="6858"/>
                      <a:pt x="5617" y="5620"/>
                      <a:pt x="8092" y="5620"/>
                    </a:cubicBezTo>
                    <a:cubicBezTo>
                      <a:pt x="11805" y="5620"/>
                      <a:pt x="13804" y="8001"/>
                      <a:pt x="13804" y="12573"/>
                    </a:cubicBezTo>
                    <a:lnTo>
                      <a:pt x="13804" y="23717"/>
                    </a:lnTo>
                    <a:lnTo>
                      <a:pt x="11233" y="23717"/>
                    </a:lnTo>
                    <a:lnTo>
                      <a:pt x="11233" y="12383"/>
                    </a:lnTo>
                    <a:cubicBezTo>
                      <a:pt x="11233" y="9525"/>
                      <a:pt x="9901" y="7906"/>
                      <a:pt x="7616" y="7906"/>
                    </a:cubicBezTo>
                    <a:cubicBezTo>
                      <a:pt x="4855" y="7906"/>
                      <a:pt x="2570" y="10382"/>
                      <a:pt x="2570" y="14097"/>
                    </a:cubicBezTo>
                    <a:lnTo>
                      <a:pt x="2570" y="23813"/>
                    </a:lnTo>
                    <a:lnTo>
                      <a:pt x="0" y="23813"/>
                    </a:lnTo>
                    <a:lnTo>
                      <a:pt x="0" y="0"/>
                    </a:lnTo>
                    <a:close/>
                  </a:path>
                </a:pathLst>
              </a:custGeom>
              <a:solidFill>
                <a:srgbClr val="231F20"/>
              </a:solidFill>
              <a:ln w="9509" cap="flat">
                <a:noFill/>
                <a:prstDash val="solid"/>
                <a:miter/>
              </a:ln>
            </p:spPr>
            <p:txBody>
              <a:bodyPr rtlCol="0" anchor="ctr"/>
              <a:lstStyle/>
              <a:p>
                <a:endParaRPr lang="en-US"/>
              </a:p>
            </p:txBody>
          </p:sp>
          <p:sp>
            <p:nvSpPr>
              <p:cNvPr id="517" name="Freeform 516">
                <a:extLst>
                  <a:ext uri="{FF2B5EF4-FFF2-40B4-BE49-F238E27FC236}">
                    <a16:creationId xmlns:a16="http://schemas.microsoft.com/office/drawing/2014/main" id="{851A138C-C3EE-5646-88C3-BBF9151F373A}"/>
                  </a:ext>
                </a:extLst>
              </p:cNvPr>
              <p:cNvSpPr/>
              <p:nvPr/>
            </p:nvSpPr>
            <p:spPr>
              <a:xfrm>
                <a:off x="7837514" y="4980717"/>
                <a:ext cx="2570" cy="23717"/>
              </a:xfrm>
              <a:custGeom>
                <a:avLst/>
                <a:gdLst>
                  <a:gd name="connsiteX0" fmla="*/ 0 w 2570"/>
                  <a:gd name="connsiteY0" fmla="*/ 0 h 23717"/>
                  <a:gd name="connsiteX1" fmla="*/ 2570 w 2570"/>
                  <a:gd name="connsiteY1" fmla="*/ 0 h 23717"/>
                  <a:gd name="connsiteX2" fmla="*/ 2570 w 2570"/>
                  <a:gd name="connsiteY2" fmla="*/ 2572 h 23717"/>
                  <a:gd name="connsiteX3" fmla="*/ 0 w 2570"/>
                  <a:gd name="connsiteY3" fmla="*/ 2572 h 23717"/>
                  <a:gd name="connsiteX4" fmla="*/ 0 w 2570"/>
                  <a:gd name="connsiteY4" fmla="*/ 0 h 23717"/>
                  <a:gd name="connsiteX5" fmla="*/ 0 w 2570"/>
                  <a:gd name="connsiteY5" fmla="*/ 6191 h 23717"/>
                  <a:gd name="connsiteX6" fmla="*/ 2570 w 2570"/>
                  <a:gd name="connsiteY6" fmla="*/ 6191 h 23717"/>
                  <a:gd name="connsiteX7" fmla="*/ 2570 w 2570"/>
                  <a:gd name="connsiteY7" fmla="*/ 23717 h 23717"/>
                  <a:gd name="connsiteX8" fmla="*/ 0 w 2570"/>
                  <a:gd name="connsiteY8" fmla="*/ 23717 h 23717"/>
                  <a:gd name="connsiteX9" fmla="*/ 0 w 2570"/>
                  <a:gd name="connsiteY9" fmla="*/ 6191 h 23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0" h="23717">
                    <a:moveTo>
                      <a:pt x="0" y="0"/>
                    </a:moveTo>
                    <a:lnTo>
                      <a:pt x="2570" y="0"/>
                    </a:lnTo>
                    <a:lnTo>
                      <a:pt x="2570" y="2572"/>
                    </a:lnTo>
                    <a:lnTo>
                      <a:pt x="0" y="2572"/>
                    </a:lnTo>
                    <a:lnTo>
                      <a:pt x="0" y="0"/>
                    </a:lnTo>
                    <a:close/>
                    <a:moveTo>
                      <a:pt x="0" y="6191"/>
                    </a:moveTo>
                    <a:lnTo>
                      <a:pt x="2570" y="6191"/>
                    </a:lnTo>
                    <a:lnTo>
                      <a:pt x="2570" y="23717"/>
                    </a:lnTo>
                    <a:lnTo>
                      <a:pt x="0" y="23717"/>
                    </a:lnTo>
                    <a:lnTo>
                      <a:pt x="0" y="6191"/>
                    </a:lnTo>
                    <a:close/>
                  </a:path>
                </a:pathLst>
              </a:custGeom>
              <a:solidFill>
                <a:srgbClr val="231F20"/>
              </a:solidFill>
              <a:ln w="9509" cap="flat">
                <a:noFill/>
                <a:prstDash val="solid"/>
                <a:miter/>
              </a:ln>
            </p:spPr>
            <p:txBody>
              <a:bodyPr rtlCol="0" anchor="ctr"/>
              <a:lstStyle/>
              <a:p>
                <a:endParaRPr lang="en-US"/>
              </a:p>
            </p:txBody>
          </p:sp>
          <p:sp>
            <p:nvSpPr>
              <p:cNvPr id="518" name="Freeform 517">
                <a:extLst>
                  <a:ext uri="{FF2B5EF4-FFF2-40B4-BE49-F238E27FC236}">
                    <a16:creationId xmlns:a16="http://schemas.microsoft.com/office/drawing/2014/main" id="{15906F87-89D8-CA41-9339-33F31C6688CA}"/>
                  </a:ext>
                </a:extLst>
              </p:cNvPr>
              <p:cNvSpPr/>
              <p:nvPr/>
            </p:nvSpPr>
            <p:spPr>
              <a:xfrm>
                <a:off x="7843797" y="4986432"/>
                <a:ext cx="14184" cy="18478"/>
              </a:xfrm>
              <a:custGeom>
                <a:avLst/>
                <a:gdLst>
                  <a:gd name="connsiteX0" fmla="*/ 7521 w 14184"/>
                  <a:gd name="connsiteY0" fmla="*/ 2191 h 18478"/>
                  <a:gd name="connsiteX1" fmla="*/ 2761 w 14184"/>
                  <a:gd name="connsiteY1" fmla="*/ 9239 h 18478"/>
                  <a:gd name="connsiteX2" fmla="*/ 7521 w 14184"/>
                  <a:gd name="connsiteY2" fmla="*/ 16193 h 18478"/>
                  <a:gd name="connsiteX3" fmla="*/ 11804 w 14184"/>
                  <a:gd name="connsiteY3" fmla="*/ 11906 h 18478"/>
                  <a:gd name="connsiteX4" fmla="*/ 14184 w 14184"/>
                  <a:gd name="connsiteY4" fmla="*/ 12383 h 18478"/>
                  <a:gd name="connsiteX5" fmla="*/ 7425 w 14184"/>
                  <a:gd name="connsiteY5" fmla="*/ 18479 h 18478"/>
                  <a:gd name="connsiteX6" fmla="*/ 0 w 14184"/>
                  <a:gd name="connsiteY6" fmla="*/ 9239 h 18478"/>
                  <a:gd name="connsiteX7" fmla="*/ 7901 w 14184"/>
                  <a:gd name="connsiteY7" fmla="*/ 0 h 18478"/>
                  <a:gd name="connsiteX8" fmla="*/ 14184 w 14184"/>
                  <a:gd name="connsiteY8" fmla="*/ 6287 h 18478"/>
                  <a:gd name="connsiteX9" fmla="*/ 11709 w 14184"/>
                  <a:gd name="connsiteY9" fmla="*/ 6668 h 18478"/>
                  <a:gd name="connsiteX10" fmla="*/ 7521 w 14184"/>
                  <a:gd name="connsiteY10" fmla="*/ 2191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184" h="18478">
                    <a:moveTo>
                      <a:pt x="7521" y="2191"/>
                    </a:moveTo>
                    <a:cubicBezTo>
                      <a:pt x="4760" y="2191"/>
                      <a:pt x="2761" y="4763"/>
                      <a:pt x="2761" y="9239"/>
                    </a:cubicBezTo>
                    <a:cubicBezTo>
                      <a:pt x="2761" y="13621"/>
                      <a:pt x="4665" y="16193"/>
                      <a:pt x="7521" y="16193"/>
                    </a:cubicBezTo>
                    <a:cubicBezTo>
                      <a:pt x="9615" y="16193"/>
                      <a:pt x="11233" y="14669"/>
                      <a:pt x="11804" y="11906"/>
                    </a:cubicBezTo>
                    <a:lnTo>
                      <a:pt x="14184" y="12383"/>
                    </a:lnTo>
                    <a:cubicBezTo>
                      <a:pt x="13518" y="16288"/>
                      <a:pt x="11043" y="18479"/>
                      <a:pt x="7425" y="18479"/>
                    </a:cubicBezTo>
                    <a:cubicBezTo>
                      <a:pt x="3046" y="18479"/>
                      <a:pt x="0" y="14954"/>
                      <a:pt x="0" y="9239"/>
                    </a:cubicBezTo>
                    <a:cubicBezTo>
                      <a:pt x="0" y="3620"/>
                      <a:pt x="3237" y="0"/>
                      <a:pt x="7901" y="0"/>
                    </a:cubicBezTo>
                    <a:cubicBezTo>
                      <a:pt x="11233" y="0"/>
                      <a:pt x="13613" y="2286"/>
                      <a:pt x="14184" y="6287"/>
                    </a:cubicBezTo>
                    <a:lnTo>
                      <a:pt x="11709" y="6668"/>
                    </a:lnTo>
                    <a:cubicBezTo>
                      <a:pt x="11233" y="3810"/>
                      <a:pt x="9520" y="2191"/>
                      <a:pt x="7521" y="2191"/>
                    </a:cubicBezTo>
                    <a:close/>
                  </a:path>
                </a:pathLst>
              </a:custGeom>
              <a:solidFill>
                <a:srgbClr val="231F20"/>
              </a:solidFill>
              <a:ln w="9509" cap="flat">
                <a:noFill/>
                <a:prstDash val="solid"/>
                <a:miter/>
              </a:ln>
            </p:spPr>
            <p:txBody>
              <a:bodyPr rtlCol="0" anchor="ctr"/>
              <a:lstStyle/>
              <a:p>
                <a:endParaRPr lang="en-US"/>
              </a:p>
            </p:txBody>
          </p:sp>
          <p:sp>
            <p:nvSpPr>
              <p:cNvPr id="519" name="Freeform 518">
                <a:extLst>
                  <a:ext uri="{FF2B5EF4-FFF2-40B4-BE49-F238E27FC236}">
                    <a16:creationId xmlns:a16="http://schemas.microsoft.com/office/drawing/2014/main" id="{88E42F76-F53B-B144-A4C2-26FC14D27372}"/>
                  </a:ext>
                </a:extLst>
              </p:cNvPr>
              <p:cNvSpPr/>
              <p:nvPr/>
            </p:nvSpPr>
            <p:spPr>
              <a:xfrm>
                <a:off x="7861218" y="4980717"/>
                <a:ext cx="13803" cy="23812"/>
              </a:xfrm>
              <a:custGeom>
                <a:avLst/>
                <a:gdLst>
                  <a:gd name="connsiteX0" fmla="*/ 0 w 13803"/>
                  <a:gd name="connsiteY0" fmla="*/ 0 h 23812"/>
                  <a:gd name="connsiteX1" fmla="*/ 2570 w 13803"/>
                  <a:gd name="connsiteY1" fmla="*/ 0 h 23812"/>
                  <a:gd name="connsiteX2" fmla="*/ 2570 w 13803"/>
                  <a:gd name="connsiteY2" fmla="*/ 9239 h 23812"/>
                  <a:gd name="connsiteX3" fmla="*/ 8092 w 13803"/>
                  <a:gd name="connsiteY3" fmla="*/ 5620 h 23812"/>
                  <a:gd name="connsiteX4" fmla="*/ 13804 w 13803"/>
                  <a:gd name="connsiteY4" fmla="*/ 12573 h 23812"/>
                  <a:gd name="connsiteX5" fmla="*/ 13804 w 13803"/>
                  <a:gd name="connsiteY5" fmla="*/ 23717 h 23812"/>
                  <a:gd name="connsiteX6" fmla="*/ 11233 w 13803"/>
                  <a:gd name="connsiteY6" fmla="*/ 23717 h 23812"/>
                  <a:gd name="connsiteX7" fmla="*/ 11233 w 13803"/>
                  <a:gd name="connsiteY7" fmla="*/ 12383 h 23812"/>
                  <a:gd name="connsiteX8" fmla="*/ 7616 w 13803"/>
                  <a:gd name="connsiteY8" fmla="*/ 7906 h 23812"/>
                  <a:gd name="connsiteX9" fmla="*/ 2570 w 13803"/>
                  <a:gd name="connsiteY9" fmla="*/ 14097 h 23812"/>
                  <a:gd name="connsiteX10" fmla="*/ 2570 w 13803"/>
                  <a:gd name="connsiteY10" fmla="*/ 23813 h 23812"/>
                  <a:gd name="connsiteX11" fmla="*/ 0 w 13803"/>
                  <a:gd name="connsiteY11" fmla="*/ 23813 h 23812"/>
                  <a:gd name="connsiteX12" fmla="*/ 0 w 13803"/>
                  <a:gd name="connsiteY12" fmla="*/ 0 h 2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23812">
                    <a:moveTo>
                      <a:pt x="0" y="0"/>
                    </a:moveTo>
                    <a:lnTo>
                      <a:pt x="2570" y="0"/>
                    </a:lnTo>
                    <a:lnTo>
                      <a:pt x="2570" y="9239"/>
                    </a:lnTo>
                    <a:cubicBezTo>
                      <a:pt x="3808" y="6858"/>
                      <a:pt x="5617" y="5620"/>
                      <a:pt x="8092" y="5620"/>
                    </a:cubicBezTo>
                    <a:cubicBezTo>
                      <a:pt x="11805" y="5620"/>
                      <a:pt x="13804" y="8001"/>
                      <a:pt x="13804" y="12573"/>
                    </a:cubicBezTo>
                    <a:lnTo>
                      <a:pt x="13804" y="23717"/>
                    </a:lnTo>
                    <a:lnTo>
                      <a:pt x="11233" y="23717"/>
                    </a:lnTo>
                    <a:lnTo>
                      <a:pt x="11233" y="12383"/>
                    </a:lnTo>
                    <a:cubicBezTo>
                      <a:pt x="11233" y="9525"/>
                      <a:pt x="9901" y="7906"/>
                      <a:pt x="7616" y="7906"/>
                    </a:cubicBezTo>
                    <a:cubicBezTo>
                      <a:pt x="4855" y="7906"/>
                      <a:pt x="2570" y="10382"/>
                      <a:pt x="2570" y="14097"/>
                    </a:cubicBezTo>
                    <a:lnTo>
                      <a:pt x="2570" y="23813"/>
                    </a:lnTo>
                    <a:lnTo>
                      <a:pt x="0" y="23813"/>
                    </a:lnTo>
                    <a:lnTo>
                      <a:pt x="0" y="0"/>
                    </a:lnTo>
                    <a:close/>
                  </a:path>
                </a:pathLst>
              </a:custGeom>
              <a:solidFill>
                <a:srgbClr val="231F20"/>
              </a:solidFill>
              <a:ln w="9509" cap="flat">
                <a:noFill/>
                <a:prstDash val="solid"/>
                <a:miter/>
              </a:ln>
            </p:spPr>
            <p:txBody>
              <a:bodyPr rtlCol="0" anchor="ctr"/>
              <a:lstStyle/>
              <a:p>
                <a:endParaRPr lang="en-US"/>
              </a:p>
            </p:txBody>
          </p:sp>
          <p:sp>
            <p:nvSpPr>
              <p:cNvPr id="520" name="Freeform 519">
                <a:extLst>
                  <a:ext uri="{FF2B5EF4-FFF2-40B4-BE49-F238E27FC236}">
                    <a16:creationId xmlns:a16="http://schemas.microsoft.com/office/drawing/2014/main" id="{830FC3D0-6782-D641-B1BB-2F8EB2E17772}"/>
                  </a:ext>
                </a:extLst>
              </p:cNvPr>
              <p:cNvSpPr/>
              <p:nvPr/>
            </p:nvSpPr>
            <p:spPr>
              <a:xfrm>
                <a:off x="6925911" y="5027485"/>
                <a:ext cx="23513" cy="18002"/>
              </a:xfrm>
              <a:custGeom>
                <a:avLst/>
                <a:gdLst>
                  <a:gd name="connsiteX0" fmla="*/ 18183 w 23513"/>
                  <a:gd name="connsiteY0" fmla="*/ 0 h 18002"/>
                  <a:gd name="connsiteX1" fmla="*/ 23514 w 23513"/>
                  <a:gd name="connsiteY1" fmla="*/ 6858 h 18002"/>
                  <a:gd name="connsiteX2" fmla="*/ 23514 w 23513"/>
                  <a:gd name="connsiteY2" fmla="*/ 18002 h 18002"/>
                  <a:gd name="connsiteX3" fmla="*/ 20943 w 23513"/>
                  <a:gd name="connsiteY3" fmla="*/ 18002 h 18002"/>
                  <a:gd name="connsiteX4" fmla="*/ 20943 w 23513"/>
                  <a:gd name="connsiteY4" fmla="*/ 6667 h 18002"/>
                  <a:gd name="connsiteX5" fmla="*/ 17707 w 23513"/>
                  <a:gd name="connsiteY5" fmla="*/ 2286 h 18002"/>
                  <a:gd name="connsiteX6" fmla="*/ 13042 w 23513"/>
                  <a:gd name="connsiteY6" fmla="*/ 8287 h 18002"/>
                  <a:gd name="connsiteX7" fmla="*/ 13042 w 23513"/>
                  <a:gd name="connsiteY7" fmla="*/ 18002 h 18002"/>
                  <a:gd name="connsiteX8" fmla="*/ 10472 w 23513"/>
                  <a:gd name="connsiteY8" fmla="*/ 18002 h 18002"/>
                  <a:gd name="connsiteX9" fmla="*/ 10472 w 23513"/>
                  <a:gd name="connsiteY9" fmla="*/ 6667 h 18002"/>
                  <a:gd name="connsiteX10" fmla="*/ 7235 w 23513"/>
                  <a:gd name="connsiteY10" fmla="*/ 2286 h 18002"/>
                  <a:gd name="connsiteX11" fmla="*/ 2570 w 23513"/>
                  <a:gd name="connsiteY11" fmla="*/ 8287 h 18002"/>
                  <a:gd name="connsiteX12" fmla="*/ 2570 w 23513"/>
                  <a:gd name="connsiteY12" fmla="*/ 18002 h 18002"/>
                  <a:gd name="connsiteX13" fmla="*/ 0 w 23513"/>
                  <a:gd name="connsiteY13" fmla="*/ 18002 h 18002"/>
                  <a:gd name="connsiteX14" fmla="*/ 0 w 23513"/>
                  <a:gd name="connsiteY14" fmla="*/ 476 h 18002"/>
                  <a:gd name="connsiteX15" fmla="*/ 2380 w 23513"/>
                  <a:gd name="connsiteY15" fmla="*/ 476 h 18002"/>
                  <a:gd name="connsiteX16" fmla="*/ 2380 w 23513"/>
                  <a:gd name="connsiteY16" fmla="*/ 3715 h 18002"/>
                  <a:gd name="connsiteX17" fmla="*/ 7711 w 23513"/>
                  <a:gd name="connsiteY17" fmla="*/ 95 h 18002"/>
                  <a:gd name="connsiteX18" fmla="*/ 12756 w 23513"/>
                  <a:gd name="connsiteY18" fmla="*/ 3905 h 18002"/>
                  <a:gd name="connsiteX19" fmla="*/ 18183 w 23513"/>
                  <a:gd name="connsiteY19" fmla="*/ 0 h 1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13" h="18002">
                    <a:moveTo>
                      <a:pt x="18183" y="0"/>
                    </a:moveTo>
                    <a:cubicBezTo>
                      <a:pt x="21610" y="0"/>
                      <a:pt x="23514" y="2381"/>
                      <a:pt x="23514" y="6858"/>
                    </a:cubicBezTo>
                    <a:lnTo>
                      <a:pt x="23514" y="18002"/>
                    </a:lnTo>
                    <a:lnTo>
                      <a:pt x="20943" y="18002"/>
                    </a:lnTo>
                    <a:lnTo>
                      <a:pt x="20943" y="6667"/>
                    </a:lnTo>
                    <a:cubicBezTo>
                      <a:pt x="20943" y="3810"/>
                      <a:pt x="19706" y="2286"/>
                      <a:pt x="17707" y="2286"/>
                    </a:cubicBezTo>
                    <a:cubicBezTo>
                      <a:pt x="15231" y="2286"/>
                      <a:pt x="13042" y="4763"/>
                      <a:pt x="13042" y="8287"/>
                    </a:cubicBezTo>
                    <a:lnTo>
                      <a:pt x="13042" y="18002"/>
                    </a:lnTo>
                    <a:lnTo>
                      <a:pt x="10472" y="18002"/>
                    </a:lnTo>
                    <a:lnTo>
                      <a:pt x="10472" y="6667"/>
                    </a:lnTo>
                    <a:cubicBezTo>
                      <a:pt x="10472" y="3810"/>
                      <a:pt x="9234" y="2286"/>
                      <a:pt x="7235" y="2286"/>
                    </a:cubicBezTo>
                    <a:cubicBezTo>
                      <a:pt x="4760" y="2286"/>
                      <a:pt x="2570" y="4763"/>
                      <a:pt x="2570" y="8287"/>
                    </a:cubicBezTo>
                    <a:lnTo>
                      <a:pt x="2570" y="18002"/>
                    </a:lnTo>
                    <a:lnTo>
                      <a:pt x="0" y="18002"/>
                    </a:lnTo>
                    <a:lnTo>
                      <a:pt x="0" y="476"/>
                    </a:lnTo>
                    <a:lnTo>
                      <a:pt x="2380" y="476"/>
                    </a:lnTo>
                    <a:lnTo>
                      <a:pt x="2380" y="3715"/>
                    </a:lnTo>
                    <a:cubicBezTo>
                      <a:pt x="3713" y="1333"/>
                      <a:pt x="5521" y="95"/>
                      <a:pt x="7711" y="95"/>
                    </a:cubicBezTo>
                    <a:cubicBezTo>
                      <a:pt x="10186" y="95"/>
                      <a:pt x="12090" y="1429"/>
                      <a:pt x="12756" y="3905"/>
                    </a:cubicBezTo>
                    <a:cubicBezTo>
                      <a:pt x="14184" y="1238"/>
                      <a:pt x="15993" y="0"/>
                      <a:pt x="18183" y="0"/>
                    </a:cubicBezTo>
                    <a:close/>
                  </a:path>
                </a:pathLst>
              </a:custGeom>
              <a:solidFill>
                <a:srgbClr val="231F20"/>
              </a:solidFill>
              <a:ln w="9509" cap="flat">
                <a:noFill/>
                <a:prstDash val="solid"/>
                <a:miter/>
              </a:ln>
            </p:spPr>
            <p:txBody>
              <a:bodyPr rtlCol="0" anchor="ctr"/>
              <a:lstStyle/>
              <a:p>
                <a:endParaRPr lang="en-US"/>
              </a:p>
            </p:txBody>
          </p:sp>
          <p:sp>
            <p:nvSpPr>
              <p:cNvPr id="521" name="Freeform 520">
                <a:extLst>
                  <a:ext uri="{FF2B5EF4-FFF2-40B4-BE49-F238E27FC236}">
                    <a16:creationId xmlns:a16="http://schemas.microsoft.com/office/drawing/2014/main" id="{FE7E08E8-EEAF-3F40-9453-54BDADFAE9EB}"/>
                  </a:ext>
                </a:extLst>
              </p:cNvPr>
              <p:cNvSpPr/>
              <p:nvPr/>
            </p:nvSpPr>
            <p:spPr>
              <a:xfrm>
                <a:off x="6952852" y="5027390"/>
                <a:ext cx="15136" cy="18383"/>
              </a:xfrm>
              <a:custGeom>
                <a:avLst/>
                <a:gdLst>
                  <a:gd name="connsiteX0" fmla="*/ 11995 w 15136"/>
                  <a:gd name="connsiteY0" fmla="*/ 14669 h 18383"/>
                  <a:gd name="connsiteX1" fmla="*/ 5997 w 15136"/>
                  <a:gd name="connsiteY1" fmla="*/ 18383 h 18383"/>
                  <a:gd name="connsiteX2" fmla="*/ 0 w 15136"/>
                  <a:gd name="connsiteY2" fmla="*/ 13049 h 18383"/>
                  <a:gd name="connsiteX3" fmla="*/ 10567 w 15136"/>
                  <a:gd name="connsiteY3" fmla="*/ 7049 h 18383"/>
                  <a:gd name="connsiteX4" fmla="*/ 12090 w 15136"/>
                  <a:gd name="connsiteY4" fmla="*/ 7049 h 18383"/>
                  <a:gd name="connsiteX5" fmla="*/ 12090 w 15136"/>
                  <a:gd name="connsiteY5" fmla="*/ 6001 h 18383"/>
                  <a:gd name="connsiteX6" fmla="*/ 7711 w 15136"/>
                  <a:gd name="connsiteY6" fmla="*/ 2096 h 18383"/>
                  <a:gd name="connsiteX7" fmla="*/ 3046 w 15136"/>
                  <a:gd name="connsiteY7" fmla="*/ 5144 h 18383"/>
                  <a:gd name="connsiteX8" fmla="*/ 571 w 15136"/>
                  <a:gd name="connsiteY8" fmla="*/ 4763 h 18383"/>
                  <a:gd name="connsiteX9" fmla="*/ 8187 w 15136"/>
                  <a:gd name="connsiteY9" fmla="*/ 0 h 18383"/>
                  <a:gd name="connsiteX10" fmla="*/ 14660 w 15136"/>
                  <a:gd name="connsiteY10" fmla="*/ 6953 h 18383"/>
                  <a:gd name="connsiteX11" fmla="*/ 14660 w 15136"/>
                  <a:gd name="connsiteY11" fmla="*/ 14478 h 18383"/>
                  <a:gd name="connsiteX12" fmla="*/ 15136 w 15136"/>
                  <a:gd name="connsiteY12" fmla="*/ 18098 h 18383"/>
                  <a:gd name="connsiteX13" fmla="*/ 12471 w 15136"/>
                  <a:gd name="connsiteY13" fmla="*/ 18098 h 18383"/>
                  <a:gd name="connsiteX14" fmla="*/ 11995 w 15136"/>
                  <a:gd name="connsiteY14" fmla="*/ 14669 h 18383"/>
                  <a:gd name="connsiteX15" fmla="*/ 9996 w 15136"/>
                  <a:gd name="connsiteY15" fmla="*/ 9049 h 18383"/>
                  <a:gd name="connsiteX16" fmla="*/ 2856 w 15136"/>
                  <a:gd name="connsiteY16" fmla="*/ 13049 h 18383"/>
                  <a:gd name="connsiteX17" fmla="*/ 6473 w 15136"/>
                  <a:gd name="connsiteY17" fmla="*/ 16192 h 18383"/>
                  <a:gd name="connsiteX18" fmla="*/ 11995 w 15136"/>
                  <a:gd name="connsiteY18" fmla="*/ 10001 h 18383"/>
                  <a:gd name="connsiteX19" fmla="*/ 11995 w 15136"/>
                  <a:gd name="connsiteY19" fmla="*/ 9049 h 18383"/>
                  <a:gd name="connsiteX20" fmla="*/ 9996 w 15136"/>
                  <a:gd name="connsiteY20" fmla="*/ 9049 h 18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136" h="18383">
                    <a:moveTo>
                      <a:pt x="11995" y="14669"/>
                    </a:moveTo>
                    <a:cubicBezTo>
                      <a:pt x="10757" y="17050"/>
                      <a:pt x="8663" y="18383"/>
                      <a:pt x="5997" y="18383"/>
                    </a:cubicBezTo>
                    <a:cubicBezTo>
                      <a:pt x="2380" y="18383"/>
                      <a:pt x="0" y="16097"/>
                      <a:pt x="0" y="13049"/>
                    </a:cubicBezTo>
                    <a:cubicBezTo>
                      <a:pt x="0" y="9049"/>
                      <a:pt x="3522" y="7049"/>
                      <a:pt x="10567" y="7049"/>
                    </a:cubicBezTo>
                    <a:cubicBezTo>
                      <a:pt x="11043" y="7049"/>
                      <a:pt x="11519" y="7049"/>
                      <a:pt x="12090" y="7049"/>
                    </a:cubicBezTo>
                    <a:lnTo>
                      <a:pt x="12090" y="6001"/>
                    </a:lnTo>
                    <a:cubicBezTo>
                      <a:pt x="12090" y="3334"/>
                      <a:pt x="10662" y="2096"/>
                      <a:pt x="7711" y="2096"/>
                    </a:cubicBezTo>
                    <a:cubicBezTo>
                      <a:pt x="5045" y="2096"/>
                      <a:pt x="3522" y="3048"/>
                      <a:pt x="3046" y="5144"/>
                    </a:cubicBezTo>
                    <a:lnTo>
                      <a:pt x="571" y="4763"/>
                    </a:lnTo>
                    <a:cubicBezTo>
                      <a:pt x="1333" y="1619"/>
                      <a:pt x="3808" y="0"/>
                      <a:pt x="8187" y="0"/>
                    </a:cubicBezTo>
                    <a:cubicBezTo>
                      <a:pt x="12756" y="0"/>
                      <a:pt x="14660" y="2191"/>
                      <a:pt x="14660" y="6953"/>
                    </a:cubicBezTo>
                    <a:lnTo>
                      <a:pt x="14660" y="14478"/>
                    </a:lnTo>
                    <a:cubicBezTo>
                      <a:pt x="14660" y="15812"/>
                      <a:pt x="14756" y="16954"/>
                      <a:pt x="15136" y="18098"/>
                    </a:cubicBezTo>
                    <a:lnTo>
                      <a:pt x="12471" y="18098"/>
                    </a:lnTo>
                    <a:cubicBezTo>
                      <a:pt x="12185" y="17050"/>
                      <a:pt x="11995" y="15907"/>
                      <a:pt x="11995" y="14669"/>
                    </a:cubicBezTo>
                    <a:close/>
                    <a:moveTo>
                      <a:pt x="9996" y="9049"/>
                    </a:moveTo>
                    <a:cubicBezTo>
                      <a:pt x="5236" y="9049"/>
                      <a:pt x="2856" y="10478"/>
                      <a:pt x="2856" y="13049"/>
                    </a:cubicBezTo>
                    <a:cubicBezTo>
                      <a:pt x="2856" y="14954"/>
                      <a:pt x="4189" y="16192"/>
                      <a:pt x="6473" y="16192"/>
                    </a:cubicBezTo>
                    <a:cubicBezTo>
                      <a:pt x="9520" y="16192"/>
                      <a:pt x="11995" y="13430"/>
                      <a:pt x="11995" y="10001"/>
                    </a:cubicBezTo>
                    <a:lnTo>
                      <a:pt x="11995" y="9049"/>
                    </a:lnTo>
                    <a:cubicBezTo>
                      <a:pt x="11328" y="9049"/>
                      <a:pt x="10662" y="9049"/>
                      <a:pt x="9996" y="9049"/>
                    </a:cubicBezTo>
                    <a:close/>
                  </a:path>
                </a:pathLst>
              </a:custGeom>
              <a:solidFill>
                <a:srgbClr val="231F20"/>
              </a:solidFill>
              <a:ln w="9509" cap="flat">
                <a:noFill/>
                <a:prstDash val="solid"/>
                <a:miter/>
              </a:ln>
            </p:spPr>
            <p:txBody>
              <a:bodyPr rtlCol="0" anchor="ctr"/>
              <a:lstStyle/>
              <a:p>
                <a:endParaRPr lang="en-US"/>
              </a:p>
            </p:txBody>
          </p:sp>
          <p:sp>
            <p:nvSpPr>
              <p:cNvPr id="522" name="Freeform 521">
                <a:extLst>
                  <a:ext uri="{FF2B5EF4-FFF2-40B4-BE49-F238E27FC236}">
                    <a16:creationId xmlns:a16="http://schemas.microsoft.com/office/drawing/2014/main" id="{C3C9352D-C1F7-DA4D-A893-AED7C842214D}"/>
                  </a:ext>
                </a:extLst>
              </p:cNvPr>
              <p:cNvSpPr/>
              <p:nvPr/>
            </p:nvSpPr>
            <p:spPr>
              <a:xfrm>
                <a:off x="6969416" y="5027866"/>
                <a:ext cx="14850" cy="24098"/>
              </a:xfrm>
              <a:custGeom>
                <a:avLst/>
                <a:gdLst>
                  <a:gd name="connsiteX0" fmla="*/ 190 w 14850"/>
                  <a:gd name="connsiteY0" fmla="*/ 21526 h 24098"/>
                  <a:gd name="connsiteX1" fmla="*/ 2190 w 14850"/>
                  <a:gd name="connsiteY1" fmla="*/ 21812 h 24098"/>
                  <a:gd name="connsiteX2" fmla="*/ 6283 w 14850"/>
                  <a:gd name="connsiteY2" fmla="*/ 17431 h 24098"/>
                  <a:gd name="connsiteX3" fmla="*/ 0 w 14850"/>
                  <a:gd name="connsiteY3" fmla="*/ 0 h 24098"/>
                  <a:gd name="connsiteX4" fmla="*/ 2665 w 14850"/>
                  <a:gd name="connsiteY4" fmla="*/ 0 h 24098"/>
                  <a:gd name="connsiteX5" fmla="*/ 7616 w 14850"/>
                  <a:gd name="connsiteY5" fmla="*/ 14097 h 24098"/>
                  <a:gd name="connsiteX6" fmla="*/ 12566 w 14850"/>
                  <a:gd name="connsiteY6" fmla="*/ 0 h 24098"/>
                  <a:gd name="connsiteX7" fmla="*/ 14851 w 14850"/>
                  <a:gd name="connsiteY7" fmla="*/ 0 h 24098"/>
                  <a:gd name="connsiteX8" fmla="*/ 7997 w 14850"/>
                  <a:gd name="connsiteY8" fmla="*/ 18955 h 24098"/>
                  <a:gd name="connsiteX9" fmla="*/ 2190 w 14850"/>
                  <a:gd name="connsiteY9" fmla="*/ 24098 h 24098"/>
                  <a:gd name="connsiteX10" fmla="*/ 190 w 14850"/>
                  <a:gd name="connsiteY10" fmla="*/ 23813 h 24098"/>
                  <a:gd name="connsiteX11" fmla="*/ 190 w 14850"/>
                  <a:gd name="connsiteY11" fmla="*/ 21526 h 24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850" h="24098">
                    <a:moveTo>
                      <a:pt x="190" y="21526"/>
                    </a:moveTo>
                    <a:cubicBezTo>
                      <a:pt x="1047" y="21717"/>
                      <a:pt x="1618" y="21812"/>
                      <a:pt x="2190" y="21812"/>
                    </a:cubicBezTo>
                    <a:cubicBezTo>
                      <a:pt x="4379" y="21812"/>
                      <a:pt x="5426" y="20479"/>
                      <a:pt x="6283" y="17431"/>
                    </a:cubicBezTo>
                    <a:lnTo>
                      <a:pt x="0" y="0"/>
                    </a:lnTo>
                    <a:lnTo>
                      <a:pt x="2665" y="0"/>
                    </a:lnTo>
                    <a:lnTo>
                      <a:pt x="7616" y="14097"/>
                    </a:lnTo>
                    <a:lnTo>
                      <a:pt x="12566" y="0"/>
                    </a:lnTo>
                    <a:lnTo>
                      <a:pt x="14851" y="0"/>
                    </a:lnTo>
                    <a:lnTo>
                      <a:pt x="7997" y="18955"/>
                    </a:lnTo>
                    <a:cubicBezTo>
                      <a:pt x="6664" y="22670"/>
                      <a:pt x="5236" y="24098"/>
                      <a:pt x="2190" y="24098"/>
                    </a:cubicBezTo>
                    <a:cubicBezTo>
                      <a:pt x="1523" y="24098"/>
                      <a:pt x="857" y="24003"/>
                      <a:pt x="190" y="23813"/>
                    </a:cubicBezTo>
                    <a:lnTo>
                      <a:pt x="190" y="21526"/>
                    </a:lnTo>
                    <a:close/>
                  </a:path>
                </a:pathLst>
              </a:custGeom>
              <a:solidFill>
                <a:srgbClr val="231F20"/>
              </a:solidFill>
              <a:ln w="9509" cap="flat">
                <a:noFill/>
                <a:prstDash val="solid"/>
                <a:miter/>
              </a:ln>
            </p:spPr>
            <p:txBody>
              <a:bodyPr rtlCol="0" anchor="ctr"/>
              <a:lstStyle/>
              <a:p>
                <a:endParaRPr lang="en-US"/>
              </a:p>
            </p:txBody>
          </p:sp>
          <p:sp>
            <p:nvSpPr>
              <p:cNvPr id="523" name="Freeform 522">
                <a:extLst>
                  <a:ext uri="{FF2B5EF4-FFF2-40B4-BE49-F238E27FC236}">
                    <a16:creationId xmlns:a16="http://schemas.microsoft.com/office/drawing/2014/main" id="{C582A5E5-550D-E141-9BFE-257F7C50CA12}"/>
                  </a:ext>
                </a:extLst>
              </p:cNvPr>
              <p:cNvSpPr/>
              <p:nvPr/>
            </p:nvSpPr>
            <p:spPr>
              <a:xfrm>
                <a:off x="6996452" y="5021675"/>
                <a:ext cx="14565" cy="24002"/>
              </a:xfrm>
              <a:custGeom>
                <a:avLst/>
                <a:gdLst>
                  <a:gd name="connsiteX0" fmla="*/ 0 w 14565"/>
                  <a:gd name="connsiteY0" fmla="*/ 0 h 24002"/>
                  <a:gd name="connsiteX1" fmla="*/ 2570 w 14565"/>
                  <a:gd name="connsiteY1" fmla="*/ 0 h 24002"/>
                  <a:gd name="connsiteX2" fmla="*/ 2570 w 14565"/>
                  <a:gd name="connsiteY2" fmla="*/ 9239 h 24002"/>
                  <a:gd name="connsiteX3" fmla="*/ 7806 w 14565"/>
                  <a:gd name="connsiteY3" fmla="*/ 5620 h 24002"/>
                  <a:gd name="connsiteX4" fmla="*/ 14565 w 14565"/>
                  <a:gd name="connsiteY4" fmla="*/ 14764 h 24002"/>
                  <a:gd name="connsiteX5" fmla="*/ 7711 w 14565"/>
                  <a:gd name="connsiteY5" fmla="*/ 24003 h 24002"/>
                  <a:gd name="connsiteX6" fmla="*/ 2380 w 14565"/>
                  <a:gd name="connsiteY6" fmla="*/ 20669 h 24002"/>
                  <a:gd name="connsiteX7" fmla="*/ 1333 w 14565"/>
                  <a:gd name="connsiteY7" fmla="*/ 23813 h 24002"/>
                  <a:gd name="connsiteX8" fmla="*/ 0 w 14565"/>
                  <a:gd name="connsiteY8" fmla="*/ 23813 h 24002"/>
                  <a:gd name="connsiteX9" fmla="*/ 0 w 14565"/>
                  <a:gd name="connsiteY9" fmla="*/ 0 h 24002"/>
                  <a:gd name="connsiteX10" fmla="*/ 7044 w 14565"/>
                  <a:gd name="connsiteY10" fmla="*/ 21812 h 24002"/>
                  <a:gd name="connsiteX11" fmla="*/ 11709 w 14565"/>
                  <a:gd name="connsiteY11" fmla="*/ 14859 h 24002"/>
                  <a:gd name="connsiteX12" fmla="*/ 7140 w 14565"/>
                  <a:gd name="connsiteY12" fmla="*/ 8001 h 24002"/>
                  <a:gd name="connsiteX13" fmla="*/ 2570 w 14565"/>
                  <a:gd name="connsiteY13" fmla="*/ 13430 h 24002"/>
                  <a:gd name="connsiteX14" fmla="*/ 2570 w 14565"/>
                  <a:gd name="connsiteY14" fmla="*/ 16288 h 24002"/>
                  <a:gd name="connsiteX15" fmla="*/ 7044 w 14565"/>
                  <a:gd name="connsiteY15" fmla="*/ 21812 h 24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02">
                    <a:moveTo>
                      <a:pt x="0" y="0"/>
                    </a:moveTo>
                    <a:lnTo>
                      <a:pt x="2570" y="0"/>
                    </a:lnTo>
                    <a:lnTo>
                      <a:pt x="2570" y="9239"/>
                    </a:lnTo>
                    <a:cubicBezTo>
                      <a:pt x="3713" y="6858"/>
                      <a:pt x="5617" y="5620"/>
                      <a:pt x="7806" y="5620"/>
                    </a:cubicBezTo>
                    <a:cubicBezTo>
                      <a:pt x="11614" y="5620"/>
                      <a:pt x="14565" y="9144"/>
                      <a:pt x="14565" y="14764"/>
                    </a:cubicBezTo>
                    <a:cubicBezTo>
                      <a:pt x="14565" y="20383"/>
                      <a:pt x="11614" y="24003"/>
                      <a:pt x="7711" y="24003"/>
                    </a:cubicBezTo>
                    <a:cubicBezTo>
                      <a:pt x="5521" y="24003"/>
                      <a:pt x="3808" y="22860"/>
                      <a:pt x="2380" y="20669"/>
                    </a:cubicBezTo>
                    <a:lnTo>
                      <a:pt x="1333" y="23813"/>
                    </a:lnTo>
                    <a:lnTo>
                      <a:pt x="0" y="23813"/>
                    </a:lnTo>
                    <a:lnTo>
                      <a:pt x="0" y="0"/>
                    </a:lnTo>
                    <a:close/>
                    <a:moveTo>
                      <a:pt x="7044" y="21812"/>
                    </a:moveTo>
                    <a:cubicBezTo>
                      <a:pt x="9900" y="21812"/>
                      <a:pt x="11709" y="19336"/>
                      <a:pt x="11709" y="14859"/>
                    </a:cubicBezTo>
                    <a:cubicBezTo>
                      <a:pt x="11709" y="10477"/>
                      <a:pt x="9900" y="8001"/>
                      <a:pt x="7140" y="8001"/>
                    </a:cubicBezTo>
                    <a:cubicBezTo>
                      <a:pt x="4665" y="8001"/>
                      <a:pt x="2570" y="10192"/>
                      <a:pt x="2570" y="13430"/>
                    </a:cubicBezTo>
                    <a:lnTo>
                      <a:pt x="2570" y="16288"/>
                    </a:lnTo>
                    <a:cubicBezTo>
                      <a:pt x="2570" y="19812"/>
                      <a:pt x="4474" y="21812"/>
                      <a:pt x="7044" y="21812"/>
                    </a:cubicBezTo>
                    <a:close/>
                  </a:path>
                </a:pathLst>
              </a:custGeom>
              <a:solidFill>
                <a:srgbClr val="231F20"/>
              </a:solidFill>
              <a:ln w="9509" cap="flat">
                <a:noFill/>
                <a:prstDash val="solid"/>
                <a:miter/>
              </a:ln>
            </p:spPr>
            <p:txBody>
              <a:bodyPr rtlCol="0" anchor="ctr"/>
              <a:lstStyle/>
              <a:p>
                <a:endParaRPr lang="en-US"/>
              </a:p>
            </p:txBody>
          </p:sp>
          <p:sp>
            <p:nvSpPr>
              <p:cNvPr id="524" name="Freeform 523">
                <a:extLst>
                  <a:ext uri="{FF2B5EF4-FFF2-40B4-BE49-F238E27FC236}">
                    <a16:creationId xmlns:a16="http://schemas.microsoft.com/office/drawing/2014/main" id="{71A6D2B1-5076-2343-B866-C58399D39F54}"/>
                  </a:ext>
                </a:extLst>
              </p:cNvPr>
              <p:cNvSpPr/>
              <p:nvPr/>
            </p:nvSpPr>
            <p:spPr>
              <a:xfrm>
                <a:off x="7013206" y="5027390"/>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2 w 15612"/>
                  <a:gd name="connsiteY8" fmla="*/ 12859 h 18478"/>
                  <a:gd name="connsiteX9" fmla="*/ 15327 w 15612"/>
                  <a:gd name="connsiteY9" fmla="*/ 13335 h 18478"/>
                  <a:gd name="connsiteX10" fmla="*/ 7901 w 15612"/>
                  <a:gd name="connsiteY10" fmla="*/ 18479 h 18478"/>
                  <a:gd name="connsiteX11" fmla="*/ 12852 w 15612"/>
                  <a:gd name="connsiteY11" fmla="*/ 7525 h 18478"/>
                  <a:gd name="connsiteX12" fmla="*/ 8092 w 15612"/>
                  <a:gd name="connsiteY12" fmla="*/ 2191 h 18478"/>
                  <a:gd name="connsiteX13" fmla="*/ 2951 w 15612"/>
                  <a:gd name="connsiteY13" fmla="*/ 7525 h 18478"/>
                  <a:gd name="connsiteX14" fmla="*/ 12852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2" y="18479"/>
                      <a:pt x="0" y="14954"/>
                      <a:pt x="0" y="9239"/>
                    </a:cubicBezTo>
                    <a:cubicBezTo>
                      <a:pt x="0" y="3620"/>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50"/>
                      <a:pt x="12852" y="12859"/>
                    </a:cubicBezTo>
                    <a:lnTo>
                      <a:pt x="15327" y="13335"/>
                    </a:lnTo>
                    <a:cubicBezTo>
                      <a:pt x="14184" y="16669"/>
                      <a:pt x="11519" y="18479"/>
                      <a:pt x="7901" y="18479"/>
                    </a:cubicBezTo>
                    <a:close/>
                    <a:moveTo>
                      <a:pt x="12852" y="7525"/>
                    </a:moveTo>
                    <a:cubicBezTo>
                      <a:pt x="12756" y="4096"/>
                      <a:pt x="10948" y="2191"/>
                      <a:pt x="8092" y="2191"/>
                    </a:cubicBezTo>
                    <a:cubicBezTo>
                      <a:pt x="5236" y="2191"/>
                      <a:pt x="3427" y="4096"/>
                      <a:pt x="2951" y="7525"/>
                    </a:cubicBezTo>
                    <a:lnTo>
                      <a:pt x="12852" y="7525"/>
                    </a:lnTo>
                    <a:close/>
                  </a:path>
                </a:pathLst>
              </a:custGeom>
              <a:solidFill>
                <a:srgbClr val="231F20"/>
              </a:solidFill>
              <a:ln w="9509" cap="flat">
                <a:noFill/>
                <a:prstDash val="solid"/>
                <a:miter/>
              </a:ln>
            </p:spPr>
            <p:txBody>
              <a:bodyPr rtlCol="0" anchor="ctr"/>
              <a:lstStyle/>
              <a:p>
                <a:endParaRPr lang="en-US"/>
              </a:p>
            </p:txBody>
          </p:sp>
          <p:sp>
            <p:nvSpPr>
              <p:cNvPr id="525" name="Freeform 524">
                <a:extLst>
                  <a:ext uri="{FF2B5EF4-FFF2-40B4-BE49-F238E27FC236}">
                    <a16:creationId xmlns:a16="http://schemas.microsoft.com/office/drawing/2014/main" id="{14DAA62E-8C09-E143-AC3D-2F58F630CD92}"/>
                  </a:ext>
                </a:extLst>
              </p:cNvPr>
              <p:cNvSpPr/>
              <p:nvPr/>
            </p:nvSpPr>
            <p:spPr>
              <a:xfrm>
                <a:off x="7042622" y="5027485"/>
                <a:ext cx="23513" cy="18002"/>
              </a:xfrm>
              <a:custGeom>
                <a:avLst/>
                <a:gdLst>
                  <a:gd name="connsiteX0" fmla="*/ 18183 w 23513"/>
                  <a:gd name="connsiteY0" fmla="*/ 0 h 18002"/>
                  <a:gd name="connsiteX1" fmla="*/ 23514 w 23513"/>
                  <a:gd name="connsiteY1" fmla="*/ 6858 h 18002"/>
                  <a:gd name="connsiteX2" fmla="*/ 23514 w 23513"/>
                  <a:gd name="connsiteY2" fmla="*/ 18002 h 18002"/>
                  <a:gd name="connsiteX3" fmla="*/ 20943 w 23513"/>
                  <a:gd name="connsiteY3" fmla="*/ 18002 h 18002"/>
                  <a:gd name="connsiteX4" fmla="*/ 20943 w 23513"/>
                  <a:gd name="connsiteY4" fmla="*/ 6667 h 18002"/>
                  <a:gd name="connsiteX5" fmla="*/ 17707 w 23513"/>
                  <a:gd name="connsiteY5" fmla="*/ 2286 h 18002"/>
                  <a:gd name="connsiteX6" fmla="*/ 13042 w 23513"/>
                  <a:gd name="connsiteY6" fmla="*/ 8287 h 18002"/>
                  <a:gd name="connsiteX7" fmla="*/ 13042 w 23513"/>
                  <a:gd name="connsiteY7" fmla="*/ 18002 h 18002"/>
                  <a:gd name="connsiteX8" fmla="*/ 10472 w 23513"/>
                  <a:gd name="connsiteY8" fmla="*/ 18002 h 18002"/>
                  <a:gd name="connsiteX9" fmla="*/ 10472 w 23513"/>
                  <a:gd name="connsiteY9" fmla="*/ 6667 h 18002"/>
                  <a:gd name="connsiteX10" fmla="*/ 7235 w 23513"/>
                  <a:gd name="connsiteY10" fmla="*/ 2286 h 18002"/>
                  <a:gd name="connsiteX11" fmla="*/ 2570 w 23513"/>
                  <a:gd name="connsiteY11" fmla="*/ 8287 h 18002"/>
                  <a:gd name="connsiteX12" fmla="*/ 2570 w 23513"/>
                  <a:gd name="connsiteY12" fmla="*/ 18002 h 18002"/>
                  <a:gd name="connsiteX13" fmla="*/ 0 w 23513"/>
                  <a:gd name="connsiteY13" fmla="*/ 18002 h 18002"/>
                  <a:gd name="connsiteX14" fmla="*/ 0 w 23513"/>
                  <a:gd name="connsiteY14" fmla="*/ 476 h 18002"/>
                  <a:gd name="connsiteX15" fmla="*/ 2380 w 23513"/>
                  <a:gd name="connsiteY15" fmla="*/ 476 h 18002"/>
                  <a:gd name="connsiteX16" fmla="*/ 2380 w 23513"/>
                  <a:gd name="connsiteY16" fmla="*/ 3715 h 18002"/>
                  <a:gd name="connsiteX17" fmla="*/ 7711 w 23513"/>
                  <a:gd name="connsiteY17" fmla="*/ 95 h 18002"/>
                  <a:gd name="connsiteX18" fmla="*/ 12756 w 23513"/>
                  <a:gd name="connsiteY18" fmla="*/ 3905 h 18002"/>
                  <a:gd name="connsiteX19" fmla="*/ 18183 w 23513"/>
                  <a:gd name="connsiteY19" fmla="*/ 0 h 1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13" h="18002">
                    <a:moveTo>
                      <a:pt x="18183" y="0"/>
                    </a:moveTo>
                    <a:cubicBezTo>
                      <a:pt x="21610" y="0"/>
                      <a:pt x="23514" y="2381"/>
                      <a:pt x="23514" y="6858"/>
                    </a:cubicBezTo>
                    <a:lnTo>
                      <a:pt x="23514" y="18002"/>
                    </a:lnTo>
                    <a:lnTo>
                      <a:pt x="20943" y="18002"/>
                    </a:lnTo>
                    <a:lnTo>
                      <a:pt x="20943" y="6667"/>
                    </a:lnTo>
                    <a:cubicBezTo>
                      <a:pt x="20943" y="3810"/>
                      <a:pt x="19706" y="2286"/>
                      <a:pt x="17707" y="2286"/>
                    </a:cubicBezTo>
                    <a:cubicBezTo>
                      <a:pt x="15232" y="2286"/>
                      <a:pt x="13042" y="4763"/>
                      <a:pt x="13042" y="8287"/>
                    </a:cubicBezTo>
                    <a:lnTo>
                      <a:pt x="13042" y="18002"/>
                    </a:lnTo>
                    <a:lnTo>
                      <a:pt x="10472" y="18002"/>
                    </a:lnTo>
                    <a:lnTo>
                      <a:pt x="10472" y="6667"/>
                    </a:lnTo>
                    <a:cubicBezTo>
                      <a:pt x="10472" y="3810"/>
                      <a:pt x="9234" y="2286"/>
                      <a:pt x="7235" y="2286"/>
                    </a:cubicBezTo>
                    <a:cubicBezTo>
                      <a:pt x="4760" y="2286"/>
                      <a:pt x="2570" y="4763"/>
                      <a:pt x="2570" y="8287"/>
                    </a:cubicBezTo>
                    <a:lnTo>
                      <a:pt x="2570" y="18002"/>
                    </a:lnTo>
                    <a:lnTo>
                      <a:pt x="0" y="18002"/>
                    </a:lnTo>
                    <a:lnTo>
                      <a:pt x="0" y="476"/>
                    </a:lnTo>
                    <a:lnTo>
                      <a:pt x="2380" y="476"/>
                    </a:lnTo>
                    <a:lnTo>
                      <a:pt x="2380" y="3715"/>
                    </a:lnTo>
                    <a:cubicBezTo>
                      <a:pt x="3713" y="1333"/>
                      <a:pt x="5521" y="95"/>
                      <a:pt x="7711" y="95"/>
                    </a:cubicBezTo>
                    <a:cubicBezTo>
                      <a:pt x="10186" y="95"/>
                      <a:pt x="12090" y="1429"/>
                      <a:pt x="12756" y="3905"/>
                    </a:cubicBezTo>
                    <a:cubicBezTo>
                      <a:pt x="14089" y="1238"/>
                      <a:pt x="15898" y="0"/>
                      <a:pt x="18183" y="0"/>
                    </a:cubicBezTo>
                    <a:close/>
                  </a:path>
                </a:pathLst>
              </a:custGeom>
              <a:solidFill>
                <a:srgbClr val="231F20"/>
              </a:solidFill>
              <a:ln w="9509" cap="flat">
                <a:noFill/>
                <a:prstDash val="solid"/>
                <a:miter/>
              </a:ln>
            </p:spPr>
            <p:txBody>
              <a:bodyPr rtlCol="0" anchor="ctr"/>
              <a:lstStyle/>
              <a:p>
                <a:endParaRPr lang="en-US"/>
              </a:p>
            </p:txBody>
          </p:sp>
          <p:sp>
            <p:nvSpPr>
              <p:cNvPr id="526" name="Freeform 525">
                <a:extLst>
                  <a:ext uri="{FF2B5EF4-FFF2-40B4-BE49-F238E27FC236}">
                    <a16:creationId xmlns:a16="http://schemas.microsoft.com/office/drawing/2014/main" id="{002AE351-3962-E44E-9001-1F67737709A4}"/>
                  </a:ext>
                </a:extLst>
              </p:cNvPr>
              <p:cNvSpPr/>
              <p:nvPr/>
            </p:nvSpPr>
            <p:spPr>
              <a:xfrm>
                <a:off x="7069563" y="5027390"/>
                <a:ext cx="15136" cy="18383"/>
              </a:xfrm>
              <a:custGeom>
                <a:avLst/>
                <a:gdLst>
                  <a:gd name="connsiteX0" fmla="*/ 11995 w 15136"/>
                  <a:gd name="connsiteY0" fmla="*/ 14669 h 18383"/>
                  <a:gd name="connsiteX1" fmla="*/ 5997 w 15136"/>
                  <a:gd name="connsiteY1" fmla="*/ 18383 h 18383"/>
                  <a:gd name="connsiteX2" fmla="*/ 0 w 15136"/>
                  <a:gd name="connsiteY2" fmla="*/ 13049 h 18383"/>
                  <a:gd name="connsiteX3" fmla="*/ 10567 w 15136"/>
                  <a:gd name="connsiteY3" fmla="*/ 7049 h 18383"/>
                  <a:gd name="connsiteX4" fmla="*/ 12090 w 15136"/>
                  <a:gd name="connsiteY4" fmla="*/ 7049 h 18383"/>
                  <a:gd name="connsiteX5" fmla="*/ 12090 w 15136"/>
                  <a:gd name="connsiteY5" fmla="*/ 6001 h 18383"/>
                  <a:gd name="connsiteX6" fmla="*/ 7711 w 15136"/>
                  <a:gd name="connsiteY6" fmla="*/ 2096 h 18383"/>
                  <a:gd name="connsiteX7" fmla="*/ 3046 w 15136"/>
                  <a:gd name="connsiteY7" fmla="*/ 5144 h 18383"/>
                  <a:gd name="connsiteX8" fmla="*/ 571 w 15136"/>
                  <a:gd name="connsiteY8" fmla="*/ 4763 h 18383"/>
                  <a:gd name="connsiteX9" fmla="*/ 8187 w 15136"/>
                  <a:gd name="connsiteY9" fmla="*/ 0 h 18383"/>
                  <a:gd name="connsiteX10" fmla="*/ 14660 w 15136"/>
                  <a:gd name="connsiteY10" fmla="*/ 6953 h 18383"/>
                  <a:gd name="connsiteX11" fmla="*/ 14660 w 15136"/>
                  <a:gd name="connsiteY11" fmla="*/ 14478 h 18383"/>
                  <a:gd name="connsiteX12" fmla="*/ 15136 w 15136"/>
                  <a:gd name="connsiteY12" fmla="*/ 18098 h 18383"/>
                  <a:gd name="connsiteX13" fmla="*/ 12471 w 15136"/>
                  <a:gd name="connsiteY13" fmla="*/ 18098 h 18383"/>
                  <a:gd name="connsiteX14" fmla="*/ 11995 w 15136"/>
                  <a:gd name="connsiteY14" fmla="*/ 14669 h 18383"/>
                  <a:gd name="connsiteX15" fmla="*/ 9901 w 15136"/>
                  <a:gd name="connsiteY15" fmla="*/ 9049 h 18383"/>
                  <a:gd name="connsiteX16" fmla="*/ 2761 w 15136"/>
                  <a:gd name="connsiteY16" fmla="*/ 13049 h 18383"/>
                  <a:gd name="connsiteX17" fmla="*/ 6378 w 15136"/>
                  <a:gd name="connsiteY17" fmla="*/ 16192 h 18383"/>
                  <a:gd name="connsiteX18" fmla="*/ 11900 w 15136"/>
                  <a:gd name="connsiteY18" fmla="*/ 10001 h 18383"/>
                  <a:gd name="connsiteX19" fmla="*/ 11900 w 15136"/>
                  <a:gd name="connsiteY19" fmla="*/ 9049 h 18383"/>
                  <a:gd name="connsiteX20" fmla="*/ 9901 w 15136"/>
                  <a:gd name="connsiteY20" fmla="*/ 9049 h 18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136" h="18383">
                    <a:moveTo>
                      <a:pt x="11995" y="14669"/>
                    </a:moveTo>
                    <a:cubicBezTo>
                      <a:pt x="10757" y="17050"/>
                      <a:pt x="8663" y="18383"/>
                      <a:pt x="5997" y="18383"/>
                    </a:cubicBezTo>
                    <a:cubicBezTo>
                      <a:pt x="2380" y="18383"/>
                      <a:pt x="0" y="16097"/>
                      <a:pt x="0" y="13049"/>
                    </a:cubicBezTo>
                    <a:cubicBezTo>
                      <a:pt x="0" y="9049"/>
                      <a:pt x="3522" y="7049"/>
                      <a:pt x="10567" y="7049"/>
                    </a:cubicBezTo>
                    <a:cubicBezTo>
                      <a:pt x="11043" y="7049"/>
                      <a:pt x="11519" y="7049"/>
                      <a:pt x="12090" y="7049"/>
                    </a:cubicBezTo>
                    <a:lnTo>
                      <a:pt x="12090" y="6001"/>
                    </a:lnTo>
                    <a:cubicBezTo>
                      <a:pt x="12090" y="3334"/>
                      <a:pt x="10662" y="2096"/>
                      <a:pt x="7711" y="2096"/>
                    </a:cubicBezTo>
                    <a:cubicBezTo>
                      <a:pt x="5045" y="2096"/>
                      <a:pt x="3522" y="3048"/>
                      <a:pt x="3046" y="5144"/>
                    </a:cubicBezTo>
                    <a:lnTo>
                      <a:pt x="571" y="4763"/>
                    </a:lnTo>
                    <a:cubicBezTo>
                      <a:pt x="1333" y="1619"/>
                      <a:pt x="3808" y="0"/>
                      <a:pt x="8187" y="0"/>
                    </a:cubicBezTo>
                    <a:cubicBezTo>
                      <a:pt x="12756" y="0"/>
                      <a:pt x="14660" y="2191"/>
                      <a:pt x="14660" y="6953"/>
                    </a:cubicBezTo>
                    <a:lnTo>
                      <a:pt x="14660" y="14478"/>
                    </a:lnTo>
                    <a:cubicBezTo>
                      <a:pt x="14660" y="15812"/>
                      <a:pt x="14756" y="16954"/>
                      <a:pt x="15136" y="18098"/>
                    </a:cubicBezTo>
                    <a:lnTo>
                      <a:pt x="12471" y="18098"/>
                    </a:lnTo>
                    <a:cubicBezTo>
                      <a:pt x="12090" y="17050"/>
                      <a:pt x="11995" y="15907"/>
                      <a:pt x="11995" y="14669"/>
                    </a:cubicBezTo>
                    <a:close/>
                    <a:moveTo>
                      <a:pt x="9901" y="9049"/>
                    </a:moveTo>
                    <a:cubicBezTo>
                      <a:pt x="5141" y="9049"/>
                      <a:pt x="2761" y="10478"/>
                      <a:pt x="2761" y="13049"/>
                    </a:cubicBezTo>
                    <a:cubicBezTo>
                      <a:pt x="2761" y="14954"/>
                      <a:pt x="4094" y="16192"/>
                      <a:pt x="6378" y="16192"/>
                    </a:cubicBezTo>
                    <a:cubicBezTo>
                      <a:pt x="9425" y="16192"/>
                      <a:pt x="11900" y="13430"/>
                      <a:pt x="11900" y="10001"/>
                    </a:cubicBezTo>
                    <a:lnTo>
                      <a:pt x="11900" y="9049"/>
                    </a:lnTo>
                    <a:cubicBezTo>
                      <a:pt x="11233" y="9049"/>
                      <a:pt x="10567" y="9049"/>
                      <a:pt x="9901" y="9049"/>
                    </a:cubicBezTo>
                    <a:close/>
                  </a:path>
                </a:pathLst>
              </a:custGeom>
              <a:solidFill>
                <a:srgbClr val="231F20"/>
              </a:solidFill>
              <a:ln w="9509" cap="flat">
                <a:noFill/>
                <a:prstDash val="solid"/>
                <a:miter/>
              </a:ln>
            </p:spPr>
            <p:txBody>
              <a:bodyPr rtlCol="0" anchor="ctr"/>
              <a:lstStyle/>
              <a:p>
                <a:endParaRPr lang="en-US"/>
              </a:p>
            </p:txBody>
          </p:sp>
          <p:sp>
            <p:nvSpPr>
              <p:cNvPr id="527" name="Freeform 526">
                <a:extLst>
                  <a:ext uri="{FF2B5EF4-FFF2-40B4-BE49-F238E27FC236}">
                    <a16:creationId xmlns:a16="http://schemas.microsoft.com/office/drawing/2014/main" id="{0F1C1794-E8E8-7D4C-B736-AA99B621C40D}"/>
                  </a:ext>
                </a:extLst>
              </p:cNvPr>
              <p:cNvSpPr/>
              <p:nvPr/>
            </p:nvSpPr>
            <p:spPr>
              <a:xfrm>
                <a:off x="7087269" y="5021675"/>
                <a:ext cx="14565" cy="24098"/>
              </a:xfrm>
              <a:custGeom>
                <a:avLst/>
                <a:gdLst>
                  <a:gd name="connsiteX0" fmla="*/ 14565 w 14565"/>
                  <a:gd name="connsiteY0" fmla="*/ 23717 h 24098"/>
                  <a:gd name="connsiteX1" fmla="*/ 12185 w 14565"/>
                  <a:gd name="connsiteY1" fmla="*/ 23717 h 24098"/>
                  <a:gd name="connsiteX2" fmla="*/ 12185 w 14565"/>
                  <a:gd name="connsiteY2" fmla="*/ 20193 h 24098"/>
                  <a:gd name="connsiteX3" fmla="*/ 6759 w 14565"/>
                  <a:gd name="connsiteY3" fmla="*/ 24098 h 24098"/>
                  <a:gd name="connsiteX4" fmla="*/ 0 w 14565"/>
                  <a:gd name="connsiteY4" fmla="*/ 15049 h 24098"/>
                  <a:gd name="connsiteX5" fmla="*/ 6949 w 14565"/>
                  <a:gd name="connsiteY5" fmla="*/ 5715 h 24098"/>
                  <a:gd name="connsiteX6" fmla="*/ 11995 w 14565"/>
                  <a:gd name="connsiteY6" fmla="*/ 8858 h 24098"/>
                  <a:gd name="connsiteX7" fmla="*/ 11995 w 14565"/>
                  <a:gd name="connsiteY7" fmla="*/ 0 h 24098"/>
                  <a:gd name="connsiteX8" fmla="*/ 14565 w 14565"/>
                  <a:gd name="connsiteY8" fmla="*/ 0 h 24098"/>
                  <a:gd name="connsiteX9" fmla="*/ 14565 w 14565"/>
                  <a:gd name="connsiteY9" fmla="*/ 23717 h 24098"/>
                  <a:gd name="connsiteX10" fmla="*/ 7425 w 14565"/>
                  <a:gd name="connsiteY10" fmla="*/ 8001 h 24098"/>
                  <a:gd name="connsiteX11" fmla="*/ 2856 w 14565"/>
                  <a:gd name="connsiteY11" fmla="*/ 14954 h 24098"/>
                  <a:gd name="connsiteX12" fmla="*/ 7425 w 14565"/>
                  <a:gd name="connsiteY12" fmla="*/ 21812 h 24098"/>
                  <a:gd name="connsiteX13" fmla="*/ 11995 w 14565"/>
                  <a:gd name="connsiteY13" fmla="*/ 16192 h 24098"/>
                  <a:gd name="connsiteX14" fmla="*/ 11995 w 14565"/>
                  <a:gd name="connsiteY14" fmla="*/ 13525 h 24098"/>
                  <a:gd name="connsiteX15" fmla="*/ 7425 w 14565"/>
                  <a:gd name="connsiteY15" fmla="*/ 8001 h 24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98">
                    <a:moveTo>
                      <a:pt x="14565" y="23717"/>
                    </a:moveTo>
                    <a:lnTo>
                      <a:pt x="12185" y="23717"/>
                    </a:lnTo>
                    <a:lnTo>
                      <a:pt x="12185" y="20193"/>
                    </a:lnTo>
                    <a:cubicBezTo>
                      <a:pt x="10948" y="22765"/>
                      <a:pt x="9044" y="24098"/>
                      <a:pt x="6759" y="24098"/>
                    </a:cubicBezTo>
                    <a:cubicBezTo>
                      <a:pt x="2951" y="24098"/>
                      <a:pt x="0" y="20574"/>
                      <a:pt x="0" y="15049"/>
                    </a:cubicBezTo>
                    <a:cubicBezTo>
                      <a:pt x="0" y="9334"/>
                      <a:pt x="3046" y="5715"/>
                      <a:pt x="6949" y="5715"/>
                    </a:cubicBezTo>
                    <a:cubicBezTo>
                      <a:pt x="9044" y="5715"/>
                      <a:pt x="10852" y="6763"/>
                      <a:pt x="11995" y="8858"/>
                    </a:cubicBezTo>
                    <a:lnTo>
                      <a:pt x="11995" y="0"/>
                    </a:lnTo>
                    <a:lnTo>
                      <a:pt x="14565" y="0"/>
                    </a:lnTo>
                    <a:lnTo>
                      <a:pt x="14565" y="23717"/>
                    </a:lnTo>
                    <a:close/>
                    <a:moveTo>
                      <a:pt x="7425" y="8001"/>
                    </a:moveTo>
                    <a:cubicBezTo>
                      <a:pt x="4760" y="8001"/>
                      <a:pt x="2856" y="10477"/>
                      <a:pt x="2856" y="14954"/>
                    </a:cubicBezTo>
                    <a:cubicBezTo>
                      <a:pt x="2856" y="19336"/>
                      <a:pt x="4665" y="21812"/>
                      <a:pt x="7425" y="21812"/>
                    </a:cubicBezTo>
                    <a:cubicBezTo>
                      <a:pt x="9901" y="21812"/>
                      <a:pt x="11995" y="19621"/>
                      <a:pt x="11995" y="16192"/>
                    </a:cubicBezTo>
                    <a:lnTo>
                      <a:pt x="11995" y="13525"/>
                    </a:lnTo>
                    <a:cubicBezTo>
                      <a:pt x="12090" y="10096"/>
                      <a:pt x="10186" y="8001"/>
                      <a:pt x="7425" y="8001"/>
                    </a:cubicBezTo>
                    <a:close/>
                  </a:path>
                </a:pathLst>
              </a:custGeom>
              <a:solidFill>
                <a:srgbClr val="231F20"/>
              </a:solidFill>
              <a:ln w="9509" cap="flat">
                <a:noFill/>
                <a:prstDash val="solid"/>
                <a:miter/>
              </a:ln>
            </p:spPr>
            <p:txBody>
              <a:bodyPr rtlCol="0" anchor="ctr"/>
              <a:lstStyle/>
              <a:p>
                <a:endParaRPr lang="en-US"/>
              </a:p>
            </p:txBody>
          </p:sp>
          <p:sp>
            <p:nvSpPr>
              <p:cNvPr id="528" name="Freeform 527">
                <a:extLst>
                  <a:ext uri="{FF2B5EF4-FFF2-40B4-BE49-F238E27FC236}">
                    <a16:creationId xmlns:a16="http://schemas.microsoft.com/office/drawing/2014/main" id="{A60B4046-007C-544C-B046-F7DD5C17E09D}"/>
                  </a:ext>
                </a:extLst>
              </p:cNvPr>
              <p:cNvSpPr/>
              <p:nvPr/>
            </p:nvSpPr>
            <p:spPr>
              <a:xfrm>
                <a:off x="7105357" y="5027390"/>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2 w 15612"/>
                  <a:gd name="connsiteY8" fmla="*/ 12859 h 18478"/>
                  <a:gd name="connsiteX9" fmla="*/ 15327 w 15612"/>
                  <a:gd name="connsiteY9" fmla="*/ 13335 h 18478"/>
                  <a:gd name="connsiteX10" fmla="*/ 7901 w 15612"/>
                  <a:gd name="connsiteY10" fmla="*/ 18479 h 18478"/>
                  <a:gd name="connsiteX11" fmla="*/ 12756 w 15612"/>
                  <a:gd name="connsiteY11" fmla="*/ 7525 h 18478"/>
                  <a:gd name="connsiteX12" fmla="*/ 7997 w 15612"/>
                  <a:gd name="connsiteY12" fmla="*/ 2191 h 18478"/>
                  <a:gd name="connsiteX13" fmla="*/ 2856 w 15612"/>
                  <a:gd name="connsiteY13" fmla="*/ 7525 h 18478"/>
                  <a:gd name="connsiteX14" fmla="*/ 12756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2" y="18479"/>
                      <a:pt x="0" y="14954"/>
                      <a:pt x="0" y="9239"/>
                    </a:cubicBezTo>
                    <a:cubicBezTo>
                      <a:pt x="0" y="3620"/>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50"/>
                      <a:pt x="12852" y="12859"/>
                    </a:cubicBezTo>
                    <a:lnTo>
                      <a:pt x="15327" y="13335"/>
                    </a:lnTo>
                    <a:cubicBezTo>
                      <a:pt x="14184" y="16669"/>
                      <a:pt x="11519" y="18479"/>
                      <a:pt x="7901" y="18479"/>
                    </a:cubicBezTo>
                    <a:close/>
                    <a:moveTo>
                      <a:pt x="12756" y="7525"/>
                    </a:moveTo>
                    <a:cubicBezTo>
                      <a:pt x="12661" y="4096"/>
                      <a:pt x="10853" y="2191"/>
                      <a:pt x="7997" y="2191"/>
                    </a:cubicBezTo>
                    <a:cubicBezTo>
                      <a:pt x="5141" y="2191"/>
                      <a:pt x="3332" y="4096"/>
                      <a:pt x="2856" y="7525"/>
                    </a:cubicBezTo>
                    <a:lnTo>
                      <a:pt x="12756" y="7525"/>
                    </a:lnTo>
                    <a:close/>
                  </a:path>
                </a:pathLst>
              </a:custGeom>
              <a:solidFill>
                <a:srgbClr val="231F20"/>
              </a:solidFill>
              <a:ln w="9509" cap="flat">
                <a:noFill/>
                <a:prstDash val="solid"/>
                <a:miter/>
              </a:ln>
            </p:spPr>
            <p:txBody>
              <a:bodyPr rtlCol="0" anchor="ctr"/>
              <a:lstStyle/>
              <a:p>
                <a:endParaRPr lang="en-US"/>
              </a:p>
            </p:txBody>
          </p:sp>
          <p:sp>
            <p:nvSpPr>
              <p:cNvPr id="529" name="Freeform 528">
                <a:extLst>
                  <a:ext uri="{FF2B5EF4-FFF2-40B4-BE49-F238E27FC236}">
                    <a16:creationId xmlns:a16="http://schemas.microsoft.com/office/drawing/2014/main" id="{8D2EF702-6D4A-664A-A0FB-B24FF11F7C01}"/>
                  </a:ext>
                </a:extLst>
              </p:cNvPr>
              <p:cNvSpPr/>
              <p:nvPr/>
            </p:nvSpPr>
            <p:spPr>
              <a:xfrm>
                <a:off x="7133440" y="5027390"/>
                <a:ext cx="15802" cy="18478"/>
              </a:xfrm>
              <a:custGeom>
                <a:avLst/>
                <a:gdLst>
                  <a:gd name="connsiteX0" fmla="*/ 0 w 15802"/>
                  <a:gd name="connsiteY0" fmla="*/ 9239 h 18478"/>
                  <a:gd name="connsiteX1" fmla="*/ 7901 w 15802"/>
                  <a:gd name="connsiteY1" fmla="*/ 0 h 18478"/>
                  <a:gd name="connsiteX2" fmla="*/ 15803 w 15802"/>
                  <a:gd name="connsiteY2" fmla="*/ 9239 h 18478"/>
                  <a:gd name="connsiteX3" fmla="*/ 7901 w 15802"/>
                  <a:gd name="connsiteY3" fmla="*/ 18479 h 18478"/>
                  <a:gd name="connsiteX4" fmla="*/ 0 w 15802"/>
                  <a:gd name="connsiteY4" fmla="*/ 9239 h 18478"/>
                  <a:gd name="connsiteX5" fmla="*/ 12851 w 15802"/>
                  <a:gd name="connsiteY5" fmla="*/ 9239 h 18478"/>
                  <a:gd name="connsiteX6" fmla="*/ 7806 w 15802"/>
                  <a:gd name="connsiteY6" fmla="*/ 2191 h 18478"/>
                  <a:gd name="connsiteX7" fmla="*/ 2761 w 15802"/>
                  <a:gd name="connsiteY7" fmla="*/ 9239 h 18478"/>
                  <a:gd name="connsiteX8" fmla="*/ 7806 w 15802"/>
                  <a:gd name="connsiteY8" fmla="*/ 16288 h 18478"/>
                  <a:gd name="connsiteX9" fmla="*/ 12851 w 15802"/>
                  <a:gd name="connsiteY9" fmla="*/ 923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78">
                    <a:moveTo>
                      <a:pt x="0" y="9239"/>
                    </a:moveTo>
                    <a:cubicBezTo>
                      <a:pt x="0" y="3524"/>
                      <a:pt x="3237" y="0"/>
                      <a:pt x="7901" y="0"/>
                    </a:cubicBezTo>
                    <a:cubicBezTo>
                      <a:pt x="12566" y="0"/>
                      <a:pt x="15803" y="3620"/>
                      <a:pt x="15803" y="9239"/>
                    </a:cubicBezTo>
                    <a:cubicBezTo>
                      <a:pt x="15803" y="14859"/>
                      <a:pt x="12566" y="18479"/>
                      <a:pt x="7901" y="18479"/>
                    </a:cubicBezTo>
                    <a:cubicBezTo>
                      <a:pt x="3237" y="18479"/>
                      <a:pt x="0" y="14859"/>
                      <a:pt x="0" y="9239"/>
                    </a:cubicBezTo>
                    <a:close/>
                    <a:moveTo>
                      <a:pt x="12851" y="9239"/>
                    </a:moveTo>
                    <a:cubicBezTo>
                      <a:pt x="12851" y="4763"/>
                      <a:pt x="10852" y="2191"/>
                      <a:pt x="7806" y="2191"/>
                    </a:cubicBezTo>
                    <a:cubicBezTo>
                      <a:pt x="4760" y="2191"/>
                      <a:pt x="2761" y="4763"/>
                      <a:pt x="2761" y="9239"/>
                    </a:cubicBezTo>
                    <a:cubicBezTo>
                      <a:pt x="2761" y="13716"/>
                      <a:pt x="4760" y="16288"/>
                      <a:pt x="7806" y="16288"/>
                    </a:cubicBezTo>
                    <a:cubicBezTo>
                      <a:pt x="10852" y="16288"/>
                      <a:pt x="12851" y="13716"/>
                      <a:pt x="12851" y="9239"/>
                    </a:cubicBezTo>
                    <a:close/>
                  </a:path>
                </a:pathLst>
              </a:custGeom>
              <a:solidFill>
                <a:srgbClr val="231F20"/>
              </a:solidFill>
              <a:ln w="9509" cap="flat">
                <a:noFill/>
                <a:prstDash val="solid"/>
                <a:miter/>
              </a:ln>
            </p:spPr>
            <p:txBody>
              <a:bodyPr rtlCol="0" anchor="ctr"/>
              <a:lstStyle/>
              <a:p>
                <a:endParaRPr lang="en-US"/>
              </a:p>
            </p:txBody>
          </p:sp>
          <p:sp>
            <p:nvSpPr>
              <p:cNvPr id="530" name="Freeform 529">
                <a:extLst>
                  <a:ext uri="{FF2B5EF4-FFF2-40B4-BE49-F238E27FC236}">
                    <a16:creationId xmlns:a16="http://schemas.microsoft.com/office/drawing/2014/main" id="{C7B86148-5F33-B745-A1CE-AF8874FD68DC}"/>
                  </a:ext>
                </a:extLst>
              </p:cNvPr>
              <p:cNvSpPr/>
              <p:nvPr/>
            </p:nvSpPr>
            <p:spPr>
              <a:xfrm>
                <a:off x="7150385" y="5021389"/>
                <a:ext cx="10947" cy="24003"/>
              </a:xfrm>
              <a:custGeom>
                <a:avLst/>
                <a:gdLst>
                  <a:gd name="connsiteX0" fmla="*/ 3142 w 10947"/>
                  <a:gd name="connsiteY0" fmla="*/ 8382 h 24003"/>
                  <a:gd name="connsiteX1" fmla="*/ 0 w 10947"/>
                  <a:gd name="connsiteY1" fmla="*/ 8382 h 24003"/>
                  <a:gd name="connsiteX2" fmla="*/ 0 w 10947"/>
                  <a:gd name="connsiteY2" fmla="*/ 6477 h 24003"/>
                  <a:gd name="connsiteX3" fmla="*/ 3142 w 10947"/>
                  <a:gd name="connsiteY3" fmla="*/ 6477 h 24003"/>
                  <a:gd name="connsiteX4" fmla="*/ 3142 w 10947"/>
                  <a:gd name="connsiteY4" fmla="*/ 6382 h 24003"/>
                  <a:gd name="connsiteX5" fmla="*/ 8377 w 10947"/>
                  <a:gd name="connsiteY5" fmla="*/ 0 h 24003"/>
                  <a:gd name="connsiteX6" fmla="*/ 10948 w 10947"/>
                  <a:gd name="connsiteY6" fmla="*/ 191 h 24003"/>
                  <a:gd name="connsiteX7" fmla="*/ 10948 w 10947"/>
                  <a:gd name="connsiteY7" fmla="*/ 2381 h 24003"/>
                  <a:gd name="connsiteX8" fmla="*/ 8853 w 10947"/>
                  <a:gd name="connsiteY8" fmla="*/ 2191 h 24003"/>
                  <a:gd name="connsiteX9" fmla="*/ 5712 w 10947"/>
                  <a:gd name="connsiteY9" fmla="*/ 5810 h 24003"/>
                  <a:gd name="connsiteX10" fmla="*/ 5712 w 10947"/>
                  <a:gd name="connsiteY10" fmla="*/ 6477 h 24003"/>
                  <a:gd name="connsiteX11" fmla="*/ 9900 w 10947"/>
                  <a:gd name="connsiteY11" fmla="*/ 6477 h 24003"/>
                  <a:gd name="connsiteX12" fmla="*/ 9900 w 10947"/>
                  <a:gd name="connsiteY12" fmla="*/ 8382 h 24003"/>
                  <a:gd name="connsiteX13" fmla="*/ 5712 w 10947"/>
                  <a:gd name="connsiteY13" fmla="*/ 8382 h 24003"/>
                  <a:gd name="connsiteX14" fmla="*/ 5712 w 10947"/>
                  <a:gd name="connsiteY14" fmla="*/ 24003 h 24003"/>
                  <a:gd name="connsiteX15" fmla="*/ 3142 w 10947"/>
                  <a:gd name="connsiteY15" fmla="*/ 24003 h 24003"/>
                  <a:gd name="connsiteX16" fmla="*/ 3142 w 10947"/>
                  <a:gd name="connsiteY16" fmla="*/ 8382 h 24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947" h="24003">
                    <a:moveTo>
                      <a:pt x="3142" y="8382"/>
                    </a:moveTo>
                    <a:lnTo>
                      <a:pt x="0" y="8382"/>
                    </a:lnTo>
                    <a:lnTo>
                      <a:pt x="0" y="6477"/>
                    </a:lnTo>
                    <a:lnTo>
                      <a:pt x="3142" y="6477"/>
                    </a:lnTo>
                    <a:cubicBezTo>
                      <a:pt x="3142" y="6477"/>
                      <a:pt x="3142" y="6382"/>
                      <a:pt x="3142" y="6382"/>
                    </a:cubicBezTo>
                    <a:cubicBezTo>
                      <a:pt x="3142" y="2096"/>
                      <a:pt x="4855" y="0"/>
                      <a:pt x="8377" y="0"/>
                    </a:cubicBezTo>
                    <a:cubicBezTo>
                      <a:pt x="9234" y="0"/>
                      <a:pt x="10091" y="95"/>
                      <a:pt x="10948" y="191"/>
                    </a:cubicBezTo>
                    <a:lnTo>
                      <a:pt x="10948" y="2381"/>
                    </a:lnTo>
                    <a:cubicBezTo>
                      <a:pt x="9996" y="2191"/>
                      <a:pt x="9329" y="2191"/>
                      <a:pt x="8853" y="2191"/>
                    </a:cubicBezTo>
                    <a:cubicBezTo>
                      <a:pt x="6664" y="2191"/>
                      <a:pt x="5712" y="3334"/>
                      <a:pt x="5712" y="5810"/>
                    </a:cubicBezTo>
                    <a:cubicBezTo>
                      <a:pt x="5712" y="6001"/>
                      <a:pt x="5712" y="6287"/>
                      <a:pt x="5712" y="6477"/>
                    </a:cubicBezTo>
                    <a:lnTo>
                      <a:pt x="9900" y="6477"/>
                    </a:lnTo>
                    <a:lnTo>
                      <a:pt x="9900" y="8382"/>
                    </a:lnTo>
                    <a:lnTo>
                      <a:pt x="5712" y="8382"/>
                    </a:lnTo>
                    <a:lnTo>
                      <a:pt x="5712" y="24003"/>
                    </a:lnTo>
                    <a:lnTo>
                      <a:pt x="3142" y="24003"/>
                    </a:lnTo>
                    <a:lnTo>
                      <a:pt x="3142" y="8382"/>
                    </a:lnTo>
                    <a:close/>
                  </a:path>
                </a:pathLst>
              </a:custGeom>
              <a:solidFill>
                <a:srgbClr val="231F20"/>
              </a:solidFill>
              <a:ln w="9509" cap="flat">
                <a:noFill/>
                <a:prstDash val="solid"/>
                <a:miter/>
              </a:ln>
            </p:spPr>
            <p:txBody>
              <a:bodyPr rtlCol="0" anchor="ctr"/>
              <a:lstStyle/>
              <a:p>
                <a:endParaRPr lang="en-US"/>
              </a:p>
            </p:txBody>
          </p:sp>
          <p:sp>
            <p:nvSpPr>
              <p:cNvPr id="531" name="Freeform 530">
                <a:extLst>
                  <a:ext uri="{FF2B5EF4-FFF2-40B4-BE49-F238E27FC236}">
                    <a16:creationId xmlns:a16="http://schemas.microsoft.com/office/drawing/2014/main" id="{14597E09-7DCC-944F-B066-4F06C697F776}"/>
                  </a:ext>
                </a:extLst>
              </p:cNvPr>
              <p:cNvSpPr/>
              <p:nvPr/>
            </p:nvSpPr>
            <p:spPr>
              <a:xfrm>
                <a:off x="7170186" y="5023389"/>
                <a:ext cx="10471" cy="22479"/>
              </a:xfrm>
              <a:custGeom>
                <a:avLst/>
                <a:gdLst>
                  <a:gd name="connsiteX0" fmla="*/ 3046 w 10471"/>
                  <a:gd name="connsiteY0" fmla="*/ 6382 h 22479"/>
                  <a:gd name="connsiteX1" fmla="*/ 0 w 10471"/>
                  <a:gd name="connsiteY1" fmla="*/ 6382 h 22479"/>
                  <a:gd name="connsiteX2" fmla="*/ 0 w 10471"/>
                  <a:gd name="connsiteY2" fmla="*/ 4477 h 22479"/>
                  <a:gd name="connsiteX3" fmla="*/ 3046 w 10471"/>
                  <a:gd name="connsiteY3" fmla="*/ 4477 h 22479"/>
                  <a:gd name="connsiteX4" fmla="*/ 3046 w 10471"/>
                  <a:gd name="connsiteY4" fmla="*/ 286 h 22479"/>
                  <a:gd name="connsiteX5" fmla="*/ 5712 w 10471"/>
                  <a:gd name="connsiteY5" fmla="*/ 0 h 22479"/>
                  <a:gd name="connsiteX6" fmla="*/ 5712 w 10471"/>
                  <a:gd name="connsiteY6" fmla="*/ 4477 h 22479"/>
                  <a:gd name="connsiteX7" fmla="*/ 9900 w 10471"/>
                  <a:gd name="connsiteY7" fmla="*/ 4477 h 22479"/>
                  <a:gd name="connsiteX8" fmla="*/ 9900 w 10471"/>
                  <a:gd name="connsiteY8" fmla="*/ 6382 h 22479"/>
                  <a:gd name="connsiteX9" fmla="*/ 5712 w 10471"/>
                  <a:gd name="connsiteY9" fmla="*/ 6382 h 22479"/>
                  <a:gd name="connsiteX10" fmla="*/ 5712 w 10471"/>
                  <a:gd name="connsiteY10" fmla="*/ 15526 h 22479"/>
                  <a:gd name="connsiteX11" fmla="*/ 8663 w 10471"/>
                  <a:gd name="connsiteY11" fmla="*/ 20193 h 22479"/>
                  <a:gd name="connsiteX12" fmla="*/ 10472 w 10471"/>
                  <a:gd name="connsiteY12" fmla="*/ 20003 h 22479"/>
                  <a:gd name="connsiteX13" fmla="*/ 10472 w 10471"/>
                  <a:gd name="connsiteY13" fmla="*/ 22193 h 22479"/>
                  <a:gd name="connsiteX14" fmla="*/ 8282 w 10471"/>
                  <a:gd name="connsiteY14" fmla="*/ 22479 h 22479"/>
                  <a:gd name="connsiteX15" fmla="*/ 3808 w 10471"/>
                  <a:gd name="connsiteY15" fmla="*/ 20383 h 22479"/>
                  <a:gd name="connsiteX16" fmla="*/ 3046 w 10471"/>
                  <a:gd name="connsiteY16" fmla="*/ 15430 h 22479"/>
                  <a:gd name="connsiteX17" fmla="*/ 3046 w 10471"/>
                  <a:gd name="connsiteY17" fmla="*/ 6382 h 2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71" h="22479">
                    <a:moveTo>
                      <a:pt x="3046" y="6382"/>
                    </a:moveTo>
                    <a:lnTo>
                      <a:pt x="0" y="6382"/>
                    </a:lnTo>
                    <a:lnTo>
                      <a:pt x="0" y="4477"/>
                    </a:lnTo>
                    <a:lnTo>
                      <a:pt x="3046" y="4477"/>
                    </a:lnTo>
                    <a:lnTo>
                      <a:pt x="3046" y="286"/>
                    </a:lnTo>
                    <a:lnTo>
                      <a:pt x="5712" y="0"/>
                    </a:lnTo>
                    <a:lnTo>
                      <a:pt x="5712" y="4477"/>
                    </a:lnTo>
                    <a:lnTo>
                      <a:pt x="9900" y="4477"/>
                    </a:lnTo>
                    <a:lnTo>
                      <a:pt x="9900" y="6382"/>
                    </a:lnTo>
                    <a:lnTo>
                      <a:pt x="5712" y="6382"/>
                    </a:lnTo>
                    <a:lnTo>
                      <a:pt x="5712" y="15526"/>
                    </a:lnTo>
                    <a:cubicBezTo>
                      <a:pt x="5712" y="18764"/>
                      <a:pt x="5997" y="20193"/>
                      <a:pt x="8663" y="20193"/>
                    </a:cubicBezTo>
                    <a:cubicBezTo>
                      <a:pt x="9234" y="20193"/>
                      <a:pt x="9805" y="20193"/>
                      <a:pt x="10472" y="20003"/>
                    </a:cubicBezTo>
                    <a:lnTo>
                      <a:pt x="10472" y="22193"/>
                    </a:lnTo>
                    <a:cubicBezTo>
                      <a:pt x="9710" y="22384"/>
                      <a:pt x="9044" y="22479"/>
                      <a:pt x="8282" y="22479"/>
                    </a:cubicBezTo>
                    <a:cubicBezTo>
                      <a:pt x="6188" y="22479"/>
                      <a:pt x="4760" y="21908"/>
                      <a:pt x="3808" y="20383"/>
                    </a:cubicBezTo>
                    <a:cubicBezTo>
                      <a:pt x="3046" y="19336"/>
                      <a:pt x="3046" y="17717"/>
                      <a:pt x="3046" y="15430"/>
                    </a:cubicBezTo>
                    <a:lnTo>
                      <a:pt x="3046" y="6382"/>
                    </a:lnTo>
                    <a:close/>
                  </a:path>
                </a:pathLst>
              </a:custGeom>
              <a:solidFill>
                <a:srgbClr val="231F20"/>
              </a:solidFill>
              <a:ln w="9509" cap="flat">
                <a:noFill/>
                <a:prstDash val="solid"/>
                <a:miter/>
              </a:ln>
            </p:spPr>
            <p:txBody>
              <a:bodyPr rtlCol="0" anchor="ctr"/>
              <a:lstStyle/>
              <a:p>
                <a:endParaRPr lang="en-US"/>
              </a:p>
            </p:txBody>
          </p:sp>
          <p:sp>
            <p:nvSpPr>
              <p:cNvPr id="532" name="Freeform 531">
                <a:extLst>
                  <a:ext uri="{FF2B5EF4-FFF2-40B4-BE49-F238E27FC236}">
                    <a16:creationId xmlns:a16="http://schemas.microsoft.com/office/drawing/2014/main" id="{C633D301-E0C0-8C49-AAAC-0F9A0963BE29}"/>
                  </a:ext>
                </a:extLst>
              </p:cNvPr>
              <p:cNvSpPr/>
              <p:nvPr/>
            </p:nvSpPr>
            <p:spPr>
              <a:xfrm>
                <a:off x="7182942" y="5021675"/>
                <a:ext cx="13803" cy="23812"/>
              </a:xfrm>
              <a:custGeom>
                <a:avLst/>
                <a:gdLst>
                  <a:gd name="connsiteX0" fmla="*/ 0 w 13803"/>
                  <a:gd name="connsiteY0" fmla="*/ 0 h 23812"/>
                  <a:gd name="connsiteX1" fmla="*/ 2570 w 13803"/>
                  <a:gd name="connsiteY1" fmla="*/ 0 h 23812"/>
                  <a:gd name="connsiteX2" fmla="*/ 2570 w 13803"/>
                  <a:gd name="connsiteY2" fmla="*/ 9239 h 23812"/>
                  <a:gd name="connsiteX3" fmla="*/ 8092 w 13803"/>
                  <a:gd name="connsiteY3" fmla="*/ 5620 h 23812"/>
                  <a:gd name="connsiteX4" fmla="*/ 13803 w 13803"/>
                  <a:gd name="connsiteY4" fmla="*/ 12573 h 23812"/>
                  <a:gd name="connsiteX5" fmla="*/ 13803 w 13803"/>
                  <a:gd name="connsiteY5" fmla="*/ 23717 h 23812"/>
                  <a:gd name="connsiteX6" fmla="*/ 11233 w 13803"/>
                  <a:gd name="connsiteY6" fmla="*/ 23717 h 23812"/>
                  <a:gd name="connsiteX7" fmla="*/ 11233 w 13803"/>
                  <a:gd name="connsiteY7" fmla="*/ 12382 h 23812"/>
                  <a:gd name="connsiteX8" fmla="*/ 7616 w 13803"/>
                  <a:gd name="connsiteY8" fmla="*/ 7906 h 23812"/>
                  <a:gd name="connsiteX9" fmla="*/ 2570 w 13803"/>
                  <a:gd name="connsiteY9" fmla="*/ 14097 h 23812"/>
                  <a:gd name="connsiteX10" fmla="*/ 2570 w 13803"/>
                  <a:gd name="connsiteY10" fmla="*/ 23813 h 23812"/>
                  <a:gd name="connsiteX11" fmla="*/ 0 w 13803"/>
                  <a:gd name="connsiteY11" fmla="*/ 23813 h 23812"/>
                  <a:gd name="connsiteX12" fmla="*/ 0 w 13803"/>
                  <a:gd name="connsiteY12" fmla="*/ 0 h 2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23812">
                    <a:moveTo>
                      <a:pt x="0" y="0"/>
                    </a:moveTo>
                    <a:lnTo>
                      <a:pt x="2570" y="0"/>
                    </a:lnTo>
                    <a:lnTo>
                      <a:pt x="2570" y="9239"/>
                    </a:lnTo>
                    <a:cubicBezTo>
                      <a:pt x="3808" y="6858"/>
                      <a:pt x="5617" y="5620"/>
                      <a:pt x="8092" y="5620"/>
                    </a:cubicBezTo>
                    <a:cubicBezTo>
                      <a:pt x="11804" y="5620"/>
                      <a:pt x="13803" y="8001"/>
                      <a:pt x="13803" y="12573"/>
                    </a:cubicBezTo>
                    <a:lnTo>
                      <a:pt x="13803" y="23717"/>
                    </a:lnTo>
                    <a:lnTo>
                      <a:pt x="11233" y="23717"/>
                    </a:lnTo>
                    <a:lnTo>
                      <a:pt x="11233" y="12382"/>
                    </a:lnTo>
                    <a:cubicBezTo>
                      <a:pt x="11233" y="9525"/>
                      <a:pt x="9900" y="7906"/>
                      <a:pt x="7616" y="7906"/>
                    </a:cubicBezTo>
                    <a:cubicBezTo>
                      <a:pt x="4855" y="7906"/>
                      <a:pt x="2570" y="10382"/>
                      <a:pt x="2570" y="14097"/>
                    </a:cubicBezTo>
                    <a:lnTo>
                      <a:pt x="2570" y="23813"/>
                    </a:lnTo>
                    <a:lnTo>
                      <a:pt x="0" y="23813"/>
                    </a:lnTo>
                    <a:lnTo>
                      <a:pt x="0" y="0"/>
                    </a:lnTo>
                    <a:close/>
                  </a:path>
                </a:pathLst>
              </a:custGeom>
              <a:solidFill>
                <a:srgbClr val="231F20"/>
              </a:solidFill>
              <a:ln w="9509" cap="flat">
                <a:noFill/>
                <a:prstDash val="solid"/>
                <a:miter/>
              </a:ln>
            </p:spPr>
            <p:txBody>
              <a:bodyPr rtlCol="0" anchor="ctr"/>
              <a:lstStyle/>
              <a:p>
                <a:endParaRPr lang="en-US"/>
              </a:p>
            </p:txBody>
          </p:sp>
          <p:sp>
            <p:nvSpPr>
              <p:cNvPr id="533" name="Freeform 532">
                <a:extLst>
                  <a:ext uri="{FF2B5EF4-FFF2-40B4-BE49-F238E27FC236}">
                    <a16:creationId xmlns:a16="http://schemas.microsoft.com/office/drawing/2014/main" id="{E0F957D8-3E10-6F4B-8E64-731B60E016FF}"/>
                  </a:ext>
                </a:extLst>
              </p:cNvPr>
              <p:cNvSpPr/>
              <p:nvPr/>
            </p:nvSpPr>
            <p:spPr>
              <a:xfrm>
                <a:off x="7199982" y="5027390"/>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2 w 15612"/>
                  <a:gd name="connsiteY8" fmla="*/ 12859 h 18478"/>
                  <a:gd name="connsiteX9" fmla="*/ 15327 w 15612"/>
                  <a:gd name="connsiteY9" fmla="*/ 13335 h 18478"/>
                  <a:gd name="connsiteX10" fmla="*/ 7901 w 15612"/>
                  <a:gd name="connsiteY10" fmla="*/ 18479 h 18478"/>
                  <a:gd name="connsiteX11" fmla="*/ 12852 w 15612"/>
                  <a:gd name="connsiteY11" fmla="*/ 7525 h 18478"/>
                  <a:gd name="connsiteX12" fmla="*/ 8092 w 15612"/>
                  <a:gd name="connsiteY12" fmla="*/ 2191 h 18478"/>
                  <a:gd name="connsiteX13" fmla="*/ 2951 w 15612"/>
                  <a:gd name="connsiteY13" fmla="*/ 7525 h 18478"/>
                  <a:gd name="connsiteX14" fmla="*/ 12852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2" y="18479"/>
                      <a:pt x="0" y="14954"/>
                      <a:pt x="0" y="9239"/>
                    </a:cubicBezTo>
                    <a:cubicBezTo>
                      <a:pt x="0" y="3620"/>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50"/>
                      <a:pt x="12852" y="12859"/>
                    </a:cubicBezTo>
                    <a:lnTo>
                      <a:pt x="15327" y="13335"/>
                    </a:lnTo>
                    <a:cubicBezTo>
                      <a:pt x="14184" y="16669"/>
                      <a:pt x="11614" y="18479"/>
                      <a:pt x="7901" y="18479"/>
                    </a:cubicBezTo>
                    <a:close/>
                    <a:moveTo>
                      <a:pt x="12852" y="7525"/>
                    </a:moveTo>
                    <a:cubicBezTo>
                      <a:pt x="12756" y="4096"/>
                      <a:pt x="10948" y="2191"/>
                      <a:pt x="8092" y="2191"/>
                    </a:cubicBezTo>
                    <a:cubicBezTo>
                      <a:pt x="5236" y="2191"/>
                      <a:pt x="3427" y="4096"/>
                      <a:pt x="2951" y="7525"/>
                    </a:cubicBezTo>
                    <a:lnTo>
                      <a:pt x="12852" y="7525"/>
                    </a:lnTo>
                    <a:close/>
                  </a:path>
                </a:pathLst>
              </a:custGeom>
              <a:solidFill>
                <a:srgbClr val="231F20"/>
              </a:solidFill>
              <a:ln w="9509" cap="flat">
                <a:noFill/>
                <a:prstDash val="solid"/>
                <a:miter/>
              </a:ln>
            </p:spPr>
            <p:txBody>
              <a:bodyPr rtlCol="0" anchor="ctr"/>
              <a:lstStyle/>
              <a:p>
                <a:endParaRPr lang="en-US"/>
              </a:p>
            </p:txBody>
          </p:sp>
          <p:sp>
            <p:nvSpPr>
              <p:cNvPr id="534" name="Freeform 533">
                <a:extLst>
                  <a:ext uri="{FF2B5EF4-FFF2-40B4-BE49-F238E27FC236}">
                    <a16:creationId xmlns:a16="http://schemas.microsoft.com/office/drawing/2014/main" id="{24490697-2175-2A47-9210-1BEE4A70C7FD}"/>
                  </a:ext>
                </a:extLst>
              </p:cNvPr>
              <p:cNvSpPr/>
              <p:nvPr/>
            </p:nvSpPr>
            <p:spPr>
              <a:xfrm>
                <a:off x="7229493" y="5021675"/>
                <a:ext cx="2570" cy="23717"/>
              </a:xfrm>
              <a:custGeom>
                <a:avLst/>
                <a:gdLst>
                  <a:gd name="connsiteX0" fmla="*/ 0 w 2570"/>
                  <a:gd name="connsiteY0" fmla="*/ 0 h 23717"/>
                  <a:gd name="connsiteX1" fmla="*/ 2570 w 2570"/>
                  <a:gd name="connsiteY1" fmla="*/ 0 h 23717"/>
                  <a:gd name="connsiteX2" fmla="*/ 2570 w 2570"/>
                  <a:gd name="connsiteY2" fmla="*/ 2572 h 23717"/>
                  <a:gd name="connsiteX3" fmla="*/ 0 w 2570"/>
                  <a:gd name="connsiteY3" fmla="*/ 2572 h 23717"/>
                  <a:gd name="connsiteX4" fmla="*/ 0 w 2570"/>
                  <a:gd name="connsiteY4" fmla="*/ 0 h 23717"/>
                  <a:gd name="connsiteX5" fmla="*/ 0 w 2570"/>
                  <a:gd name="connsiteY5" fmla="*/ 6191 h 23717"/>
                  <a:gd name="connsiteX6" fmla="*/ 2570 w 2570"/>
                  <a:gd name="connsiteY6" fmla="*/ 6191 h 23717"/>
                  <a:gd name="connsiteX7" fmla="*/ 2570 w 2570"/>
                  <a:gd name="connsiteY7" fmla="*/ 23717 h 23717"/>
                  <a:gd name="connsiteX8" fmla="*/ 0 w 2570"/>
                  <a:gd name="connsiteY8" fmla="*/ 23717 h 23717"/>
                  <a:gd name="connsiteX9" fmla="*/ 0 w 2570"/>
                  <a:gd name="connsiteY9" fmla="*/ 6191 h 23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0" h="23717">
                    <a:moveTo>
                      <a:pt x="0" y="0"/>
                    </a:moveTo>
                    <a:lnTo>
                      <a:pt x="2570" y="0"/>
                    </a:lnTo>
                    <a:lnTo>
                      <a:pt x="2570" y="2572"/>
                    </a:lnTo>
                    <a:lnTo>
                      <a:pt x="0" y="2572"/>
                    </a:lnTo>
                    <a:lnTo>
                      <a:pt x="0" y="0"/>
                    </a:lnTo>
                    <a:close/>
                    <a:moveTo>
                      <a:pt x="0" y="6191"/>
                    </a:moveTo>
                    <a:lnTo>
                      <a:pt x="2570" y="6191"/>
                    </a:lnTo>
                    <a:lnTo>
                      <a:pt x="2570" y="23717"/>
                    </a:lnTo>
                    <a:lnTo>
                      <a:pt x="0" y="23717"/>
                    </a:lnTo>
                    <a:lnTo>
                      <a:pt x="0" y="6191"/>
                    </a:lnTo>
                    <a:close/>
                  </a:path>
                </a:pathLst>
              </a:custGeom>
              <a:solidFill>
                <a:srgbClr val="231F20"/>
              </a:solidFill>
              <a:ln w="9509" cap="flat">
                <a:noFill/>
                <a:prstDash val="solid"/>
                <a:miter/>
              </a:ln>
            </p:spPr>
            <p:txBody>
              <a:bodyPr rtlCol="0" anchor="ctr"/>
              <a:lstStyle/>
              <a:p>
                <a:endParaRPr lang="en-US"/>
              </a:p>
            </p:txBody>
          </p:sp>
          <p:sp>
            <p:nvSpPr>
              <p:cNvPr id="535" name="Freeform 534">
                <a:extLst>
                  <a:ext uri="{FF2B5EF4-FFF2-40B4-BE49-F238E27FC236}">
                    <a16:creationId xmlns:a16="http://schemas.microsoft.com/office/drawing/2014/main" id="{48B02D48-B83E-7148-ADFA-3FE5281AB3A2}"/>
                  </a:ext>
                </a:extLst>
              </p:cNvPr>
              <p:cNvSpPr/>
              <p:nvPr/>
            </p:nvSpPr>
            <p:spPr>
              <a:xfrm>
                <a:off x="7236823" y="5027390"/>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3 w 13803"/>
                  <a:gd name="connsiteY4" fmla="*/ 6953 h 18192"/>
                  <a:gd name="connsiteX5" fmla="*/ 13803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4" y="0"/>
                      <a:pt x="13803" y="2381"/>
                      <a:pt x="13803" y="6953"/>
                    </a:cubicBezTo>
                    <a:lnTo>
                      <a:pt x="13803" y="18098"/>
                    </a:lnTo>
                    <a:lnTo>
                      <a:pt x="11233" y="18098"/>
                    </a:lnTo>
                    <a:lnTo>
                      <a:pt x="11233" y="6763"/>
                    </a:lnTo>
                    <a:cubicBezTo>
                      <a:pt x="11233" y="3905"/>
                      <a:pt x="9900"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536" name="Freeform 535">
                <a:extLst>
                  <a:ext uri="{FF2B5EF4-FFF2-40B4-BE49-F238E27FC236}">
                    <a16:creationId xmlns:a16="http://schemas.microsoft.com/office/drawing/2014/main" id="{070EDD7B-3A59-2B47-B8EE-39C938ED7C26}"/>
                  </a:ext>
                </a:extLst>
              </p:cNvPr>
              <p:cNvSpPr/>
              <p:nvPr/>
            </p:nvSpPr>
            <p:spPr>
              <a:xfrm>
                <a:off x="7252911" y="5021389"/>
                <a:ext cx="10947" cy="24003"/>
              </a:xfrm>
              <a:custGeom>
                <a:avLst/>
                <a:gdLst>
                  <a:gd name="connsiteX0" fmla="*/ 3142 w 10947"/>
                  <a:gd name="connsiteY0" fmla="*/ 8382 h 24003"/>
                  <a:gd name="connsiteX1" fmla="*/ 0 w 10947"/>
                  <a:gd name="connsiteY1" fmla="*/ 8382 h 24003"/>
                  <a:gd name="connsiteX2" fmla="*/ 0 w 10947"/>
                  <a:gd name="connsiteY2" fmla="*/ 6477 h 24003"/>
                  <a:gd name="connsiteX3" fmla="*/ 3142 w 10947"/>
                  <a:gd name="connsiteY3" fmla="*/ 6477 h 24003"/>
                  <a:gd name="connsiteX4" fmla="*/ 3142 w 10947"/>
                  <a:gd name="connsiteY4" fmla="*/ 6382 h 24003"/>
                  <a:gd name="connsiteX5" fmla="*/ 8377 w 10947"/>
                  <a:gd name="connsiteY5" fmla="*/ 0 h 24003"/>
                  <a:gd name="connsiteX6" fmla="*/ 10948 w 10947"/>
                  <a:gd name="connsiteY6" fmla="*/ 191 h 24003"/>
                  <a:gd name="connsiteX7" fmla="*/ 10948 w 10947"/>
                  <a:gd name="connsiteY7" fmla="*/ 2381 h 24003"/>
                  <a:gd name="connsiteX8" fmla="*/ 8853 w 10947"/>
                  <a:gd name="connsiteY8" fmla="*/ 2191 h 24003"/>
                  <a:gd name="connsiteX9" fmla="*/ 5712 w 10947"/>
                  <a:gd name="connsiteY9" fmla="*/ 5810 h 24003"/>
                  <a:gd name="connsiteX10" fmla="*/ 5712 w 10947"/>
                  <a:gd name="connsiteY10" fmla="*/ 6477 h 24003"/>
                  <a:gd name="connsiteX11" fmla="*/ 9901 w 10947"/>
                  <a:gd name="connsiteY11" fmla="*/ 6477 h 24003"/>
                  <a:gd name="connsiteX12" fmla="*/ 9901 w 10947"/>
                  <a:gd name="connsiteY12" fmla="*/ 8382 h 24003"/>
                  <a:gd name="connsiteX13" fmla="*/ 5712 w 10947"/>
                  <a:gd name="connsiteY13" fmla="*/ 8382 h 24003"/>
                  <a:gd name="connsiteX14" fmla="*/ 5712 w 10947"/>
                  <a:gd name="connsiteY14" fmla="*/ 24003 h 24003"/>
                  <a:gd name="connsiteX15" fmla="*/ 3142 w 10947"/>
                  <a:gd name="connsiteY15" fmla="*/ 24003 h 24003"/>
                  <a:gd name="connsiteX16" fmla="*/ 3142 w 10947"/>
                  <a:gd name="connsiteY16" fmla="*/ 8382 h 24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947" h="24003">
                    <a:moveTo>
                      <a:pt x="3142" y="8382"/>
                    </a:moveTo>
                    <a:lnTo>
                      <a:pt x="0" y="8382"/>
                    </a:lnTo>
                    <a:lnTo>
                      <a:pt x="0" y="6477"/>
                    </a:lnTo>
                    <a:lnTo>
                      <a:pt x="3142" y="6477"/>
                    </a:lnTo>
                    <a:cubicBezTo>
                      <a:pt x="3142" y="6477"/>
                      <a:pt x="3142" y="6382"/>
                      <a:pt x="3142" y="6382"/>
                    </a:cubicBezTo>
                    <a:cubicBezTo>
                      <a:pt x="3142" y="2096"/>
                      <a:pt x="4855" y="0"/>
                      <a:pt x="8377" y="0"/>
                    </a:cubicBezTo>
                    <a:cubicBezTo>
                      <a:pt x="9234" y="0"/>
                      <a:pt x="10091" y="95"/>
                      <a:pt x="10948" y="191"/>
                    </a:cubicBezTo>
                    <a:lnTo>
                      <a:pt x="10948" y="2381"/>
                    </a:lnTo>
                    <a:cubicBezTo>
                      <a:pt x="9996" y="2191"/>
                      <a:pt x="9329" y="2191"/>
                      <a:pt x="8853" y="2191"/>
                    </a:cubicBezTo>
                    <a:cubicBezTo>
                      <a:pt x="6664" y="2191"/>
                      <a:pt x="5712" y="3334"/>
                      <a:pt x="5712" y="5810"/>
                    </a:cubicBezTo>
                    <a:cubicBezTo>
                      <a:pt x="5712" y="6001"/>
                      <a:pt x="5712" y="6287"/>
                      <a:pt x="5712" y="6477"/>
                    </a:cubicBezTo>
                    <a:lnTo>
                      <a:pt x="9901" y="6477"/>
                    </a:lnTo>
                    <a:lnTo>
                      <a:pt x="9901" y="8382"/>
                    </a:lnTo>
                    <a:lnTo>
                      <a:pt x="5712" y="8382"/>
                    </a:lnTo>
                    <a:lnTo>
                      <a:pt x="5712" y="24003"/>
                    </a:lnTo>
                    <a:lnTo>
                      <a:pt x="3142" y="24003"/>
                    </a:lnTo>
                    <a:lnTo>
                      <a:pt x="3142" y="8382"/>
                    </a:lnTo>
                    <a:close/>
                  </a:path>
                </a:pathLst>
              </a:custGeom>
              <a:solidFill>
                <a:srgbClr val="231F20"/>
              </a:solidFill>
              <a:ln w="9509" cap="flat">
                <a:noFill/>
                <a:prstDash val="solid"/>
                <a:miter/>
              </a:ln>
            </p:spPr>
            <p:txBody>
              <a:bodyPr rtlCol="0" anchor="ctr"/>
              <a:lstStyle/>
              <a:p>
                <a:endParaRPr lang="en-US"/>
              </a:p>
            </p:txBody>
          </p:sp>
          <p:sp>
            <p:nvSpPr>
              <p:cNvPr id="537" name="Freeform 536">
                <a:extLst>
                  <a:ext uri="{FF2B5EF4-FFF2-40B4-BE49-F238E27FC236}">
                    <a16:creationId xmlns:a16="http://schemas.microsoft.com/office/drawing/2014/main" id="{DDC5A4A6-F126-BA4E-BB8E-36CF548FCC24}"/>
                  </a:ext>
                </a:extLst>
              </p:cNvPr>
              <p:cNvSpPr/>
              <p:nvPr/>
            </p:nvSpPr>
            <p:spPr>
              <a:xfrm>
                <a:off x="7263573" y="5027390"/>
                <a:ext cx="15802" cy="18478"/>
              </a:xfrm>
              <a:custGeom>
                <a:avLst/>
                <a:gdLst>
                  <a:gd name="connsiteX0" fmla="*/ 0 w 15802"/>
                  <a:gd name="connsiteY0" fmla="*/ 9239 h 18478"/>
                  <a:gd name="connsiteX1" fmla="*/ 7901 w 15802"/>
                  <a:gd name="connsiteY1" fmla="*/ 0 h 18478"/>
                  <a:gd name="connsiteX2" fmla="*/ 15803 w 15802"/>
                  <a:gd name="connsiteY2" fmla="*/ 9239 h 18478"/>
                  <a:gd name="connsiteX3" fmla="*/ 7901 w 15802"/>
                  <a:gd name="connsiteY3" fmla="*/ 18479 h 18478"/>
                  <a:gd name="connsiteX4" fmla="*/ 0 w 15802"/>
                  <a:gd name="connsiteY4" fmla="*/ 9239 h 18478"/>
                  <a:gd name="connsiteX5" fmla="*/ 12851 w 15802"/>
                  <a:gd name="connsiteY5" fmla="*/ 9239 h 18478"/>
                  <a:gd name="connsiteX6" fmla="*/ 7806 w 15802"/>
                  <a:gd name="connsiteY6" fmla="*/ 2191 h 18478"/>
                  <a:gd name="connsiteX7" fmla="*/ 2761 w 15802"/>
                  <a:gd name="connsiteY7" fmla="*/ 9239 h 18478"/>
                  <a:gd name="connsiteX8" fmla="*/ 7806 w 15802"/>
                  <a:gd name="connsiteY8" fmla="*/ 16288 h 18478"/>
                  <a:gd name="connsiteX9" fmla="*/ 12851 w 15802"/>
                  <a:gd name="connsiteY9" fmla="*/ 923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78">
                    <a:moveTo>
                      <a:pt x="0" y="9239"/>
                    </a:moveTo>
                    <a:cubicBezTo>
                      <a:pt x="0" y="3524"/>
                      <a:pt x="3237" y="0"/>
                      <a:pt x="7901" y="0"/>
                    </a:cubicBezTo>
                    <a:cubicBezTo>
                      <a:pt x="12566" y="0"/>
                      <a:pt x="15803" y="3620"/>
                      <a:pt x="15803" y="9239"/>
                    </a:cubicBezTo>
                    <a:cubicBezTo>
                      <a:pt x="15803" y="14859"/>
                      <a:pt x="12566" y="18479"/>
                      <a:pt x="7901" y="18479"/>
                    </a:cubicBezTo>
                    <a:cubicBezTo>
                      <a:pt x="3142" y="18479"/>
                      <a:pt x="0" y="14859"/>
                      <a:pt x="0" y="9239"/>
                    </a:cubicBezTo>
                    <a:close/>
                    <a:moveTo>
                      <a:pt x="12851" y="9239"/>
                    </a:moveTo>
                    <a:cubicBezTo>
                      <a:pt x="12851" y="4763"/>
                      <a:pt x="10852" y="2191"/>
                      <a:pt x="7806" y="2191"/>
                    </a:cubicBezTo>
                    <a:cubicBezTo>
                      <a:pt x="4760" y="2191"/>
                      <a:pt x="2761" y="4763"/>
                      <a:pt x="2761" y="9239"/>
                    </a:cubicBezTo>
                    <a:cubicBezTo>
                      <a:pt x="2761" y="13716"/>
                      <a:pt x="4760" y="16288"/>
                      <a:pt x="7806" y="16288"/>
                    </a:cubicBezTo>
                    <a:cubicBezTo>
                      <a:pt x="10852" y="16288"/>
                      <a:pt x="12851" y="13716"/>
                      <a:pt x="12851" y="9239"/>
                    </a:cubicBezTo>
                    <a:close/>
                  </a:path>
                </a:pathLst>
              </a:custGeom>
              <a:solidFill>
                <a:srgbClr val="231F20"/>
              </a:solidFill>
              <a:ln w="9509" cap="flat">
                <a:noFill/>
                <a:prstDash val="solid"/>
                <a:miter/>
              </a:ln>
            </p:spPr>
            <p:txBody>
              <a:bodyPr rtlCol="0" anchor="ctr"/>
              <a:lstStyle/>
              <a:p>
                <a:endParaRPr lang="en-US"/>
              </a:p>
            </p:txBody>
          </p:sp>
          <p:sp>
            <p:nvSpPr>
              <p:cNvPr id="538" name="Freeform 537">
                <a:extLst>
                  <a:ext uri="{FF2B5EF4-FFF2-40B4-BE49-F238E27FC236}">
                    <a16:creationId xmlns:a16="http://schemas.microsoft.com/office/drawing/2014/main" id="{3FC07237-89DC-F64E-ADB2-19EC0F71CE88}"/>
                  </a:ext>
                </a:extLst>
              </p:cNvPr>
              <p:cNvSpPr/>
              <p:nvPr/>
            </p:nvSpPr>
            <p:spPr>
              <a:xfrm>
                <a:off x="7282708" y="5027295"/>
                <a:ext cx="8662" cy="18097"/>
              </a:xfrm>
              <a:custGeom>
                <a:avLst/>
                <a:gdLst>
                  <a:gd name="connsiteX0" fmla="*/ 95 w 8662"/>
                  <a:gd name="connsiteY0" fmla="*/ 571 h 18097"/>
                  <a:gd name="connsiteX1" fmla="*/ 2570 w 8662"/>
                  <a:gd name="connsiteY1" fmla="*/ 571 h 18097"/>
                  <a:gd name="connsiteX2" fmla="*/ 2570 w 8662"/>
                  <a:gd name="connsiteY2" fmla="*/ 4477 h 18097"/>
                  <a:gd name="connsiteX3" fmla="*/ 7711 w 8662"/>
                  <a:gd name="connsiteY3" fmla="*/ 0 h 18097"/>
                  <a:gd name="connsiteX4" fmla="*/ 8663 w 8662"/>
                  <a:gd name="connsiteY4" fmla="*/ 95 h 18097"/>
                  <a:gd name="connsiteX5" fmla="*/ 8663 w 8662"/>
                  <a:gd name="connsiteY5" fmla="*/ 2762 h 18097"/>
                  <a:gd name="connsiteX6" fmla="*/ 8187 w 8662"/>
                  <a:gd name="connsiteY6" fmla="*/ 2762 h 18097"/>
                  <a:gd name="connsiteX7" fmla="*/ 2665 w 8662"/>
                  <a:gd name="connsiteY7" fmla="*/ 9334 h 18097"/>
                  <a:gd name="connsiteX8" fmla="*/ 2665 w 8662"/>
                  <a:gd name="connsiteY8" fmla="*/ 18097 h 18097"/>
                  <a:gd name="connsiteX9" fmla="*/ 0 w 8662"/>
                  <a:gd name="connsiteY9" fmla="*/ 18097 h 18097"/>
                  <a:gd name="connsiteX10" fmla="*/ 0 w 8662"/>
                  <a:gd name="connsiteY10" fmla="*/ 571 h 18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662" h="18097">
                    <a:moveTo>
                      <a:pt x="95" y="571"/>
                    </a:moveTo>
                    <a:lnTo>
                      <a:pt x="2570" y="571"/>
                    </a:lnTo>
                    <a:lnTo>
                      <a:pt x="2570" y="4477"/>
                    </a:lnTo>
                    <a:cubicBezTo>
                      <a:pt x="3618" y="1524"/>
                      <a:pt x="5236" y="0"/>
                      <a:pt x="7711" y="0"/>
                    </a:cubicBezTo>
                    <a:cubicBezTo>
                      <a:pt x="7996" y="0"/>
                      <a:pt x="8282" y="0"/>
                      <a:pt x="8663" y="95"/>
                    </a:cubicBezTo>
                    <a:lnTo>
                      <a:pt x="8663" y="2762"/>
                    </a:lnTo>
                    <a:cubicBezTo>
                      <a:pt x="8472" y="2762"/>
                      <a:pt x="8377" y="2762"/>
                      <a:pt x="8187" y="2762"/>
                    </a:cubicBezTo>
                    <a:cubicBezTo>
                      <a:pt x="4855" y="2762"/>
                      <a:pt x="2665" y="5239"/>
                      <a:pt x="2665" y="9334"/>
                    </a:cubicBezTo>
                    <a:lnTo>
                      <a:pt x="2665" y="18097"/>
                    </a:lnTo>
                    <a:lnTo>
                      <a:pt x="0" y="18097"/>
                    </a:lnTo>
                    <a:lnTo>
                      <a:pt x="0" y="571"/>
                    </a:lnTo>
                    <a:close/>
                  </a:path>
                </a:pathLst>
              </a:custGeom>
              <a:solidFill>
                <a:srgbClr val="231F20"/>
              </a:solidFill>
              <a:ln w="9509" cap="flat">
                <a:noFill/>
                <a:prstDash val="solid"/>
                <a:miter/>
              </a:ln>
            </p:spPr>
            <p:txBody>
              <a:bodyPr rtlCol="0" anchor="ctr"/>
              <a:lstStyle/>
              <a:p>
                <a:endParaRPr lang="en-US"/>
              </a:p>
            </p:txBody>
          </p:sp>
          <p:sp>
            <p:nvSpPr>
              <p:cNvPr id="539" name="Freeform 538">
                <a:extLst>
                  <a:ext uri="{FF2B5EF4-FFF2-40B4-BE49-F238E27FC236}">
                    <a16:creationId xmlns:a16="http://schemas.microsoft.com/office/drawing/2014/main" id="{90B29868-A4AC-9042-BB1E-D4CBA2CEA4FA}"/>
                  </a:ext>
                </a:extLst>
              </p:cNvPr>
              <p:cNvSpPr/>
              <p:nvPr/>
            </p:nvSpPr>
            <p:spPr>
              <a:xfrm>
                <a:off x="7293370" y="5027485"/>
                <a:ext cx="23513" cy="18002"/>
              </a:xfrm>
              <a:custGeom>
                <a:avLst/>
                <a:gdLst>
                  <a:gd name="connsiteX0" fmla="*/ 18183 w 23513"/>
                  <a:gd name="connsiteY0" fmla="*/ 0 h 18002"/>
                  <a:gd name="connsiteX1" fmla="*/ 23514 w 23513"/>
                  <a:gd name="connsiteY1" fmla="*/ 6858 h 18002"/>
                  <a:gd name="connsiteX2" fmla="*/ 23514 w 23513"/>
                  <a:gd name="connsiteY2" fmla="*/ 18002 h 18002"/>
                  <a:gd name="connsiteX3" fmla="*/ 20943 w 23513"/>
                  <a:gd name="connsiteY3" fmla="*/ 18002 h 18002"/>
                  <a:gd name="connsiteX4" fmla="*/ 20943 w 23513"/>
                  <a:gd name="connsiteY4" fmla="*/ 6667 h 18002"/>
                  <a:gd name="connsiteX5" fmla="*/ 17707 w 23513"/>
                  <a:gd name="connsiteY5" fmla="*/ 2286 h 18002"/>
                  <a:gd name="connsiteX6" fmla="*/ 13042 w 23513"/>
                  <a:gd name="connsiteY6" fmla="*/ 8287 h 18002"/>
                  <a:gd name="connsiteX7" fmla="*/ 13042 w 23513"/>
                  <a:gd name="connsiteY7" fmla="*/ 18002 h 18002"/>
                  <a:gd name="connsiteX8" fmla="*/ 10472 w 23513"/>
                  <a:gd name="connsiteY8" fmla="*/ 18002 h 18002"/>
                  <a:gd name="connsiteX9" fmla="*/ 10472 w 23513"/>
                  <a:gd name="connsiteY9" fmla="*/ 6667 h 18002"/>
                  <a:gd name="connsiteX10" fmla="*/ 7235 w 23513"/>
                  <a:gd name="connsiteY10" fmla="*/ 2286 h 18002"/>
                  <a:gd name="connsiteX11" fmla="*/ 2570 w 23513"/>
                  <a:gd name="connsiteY11" fmla="*/ 8287 h 18002"/>
                  <a:gd name="connsiteX12" fmla="*/ 2570 w 23513"/>
                  <a:gd name="connsiteY12" fmla="*/ 18002 h 18002"/>
                  <a:gd name="connsiteX13" fmla="*/ 0 w 23513"/>
                  <a:gd name="connsiteY13" fmla="*/ 18002 h 18002"/>
                  <a:gd name="connsiteX14" fmla="*/ 0 w 23513"/>
                  <a:gd name="connsiteY14" fmla="*/ 476 h 18002"/>
                  <a:gd name="connsiteX15" fmla="*/ 2380 w 23513"/>
                  <a:gd name="connsiteY15" fmla="*/ 476 h 18002"/>
                  <a:gd name="connsiteX16" fmla="*/ 2380 w 23513"/>
                  <a:gd name="connsiteY16" fmla="*/ 3715 h 18002"/>
                  <a:gd name="connsiteX17" fmla="*/ 7711 w 23513"/>
                  <a:gd name="connsiteY17" fmla="*/ 95 h 18002"/>
                  <a:gd name="connsiteX18" fmla="*/ 12756 w 23513"/>
                  <a:gd name="connsiteY18" fmla="*/ 3905 h 18002"/>
                  <a:gd name="connsiteX19" fmla="*/ 18183 w 23513"/>
                  <a:gd name="connsiteY19" fmla="*/ 0 h 1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13" h="18002">
                    <a:moveTo>
                      <a:pt x="18183" y="0"/>
                    </a:moveTo>
                    <a:cubicBezTo>
                      <a:pt x="21610" y="0"/>
                      <a:pt x="23514" y="2381"/>
                      <a:pt x="23514" y="6858"/>
                    </a:cubicBezTo>
                    <a:lnTo>
                      <a:pt x="23514" y="18002"/>
                    </a:lnTo>
                    <a:lnTo>
                      <a:pt x="20943" y="18002"/>
                    </a:lnTo>
                    <a:lnTo>
                      <a:pt x="20943" y="6667"/>
                    </a:lnTo>
                    <a:cubicBezTo>
                      <a:pt x="20943" y="3810"/>
                      <a:pt x="19706" y="2286"/>
                      <a:pt x="17707" y="2286"/>
                    </a:cubicBezTo>
                    <a:cubicBezTo>
                      <a:pt x="15232" y="2286"/>
                      <a:pt x="13042" y="4763"/>
                      <a:pt x="13042" y="8287"/>
                    </a:cubicBezTo>
                    <a:lnTo>
                      <a:pt x="13042" y="18002"/>
                    </a:lnTo>
                    <a:lnTo>
                      <a:pt x="10472" y="18002"/>
                    </a:lnTo>
                    <a:lnTo>
                      <a:pt x="10472" y="6667"/>
                    </a:lnTo>
                    <a:cubicBezTo>
                      <a:pt x="10472" y="3810"/>
                      <a:pt x="9234" y="2286"/>
                      <a:pt x="7235" y="2286"/>
                    </a:cubicBezTo>
                    <a:cubicBezTo>
                      <a:pt x="4760" y="2286"/>
                      <a:pt x="2570" y="4763"/>
                      <a:pt x="2570" y="8287"/>
                    </a:cubicBezTo>
                    <a:lnTo>
                      <a:pt x="2570" y="18002"/>
                    </a:lnTo>
                    <a:lnTo>
                      <a:pt x="0" y="18002"/>
                    </a:lnTo>
                    <a:lnTo>
                      <a:pt x="0" y="476"/>
                    </a:lnTo>
                    <a:lnTo>
                      <a:pt x="2380" y="476"/>
                    </a:lnTo>
                    <a:lnTo>
                      <a:pt x="2380" y="3715"/>
                    </a:lnTo>
                    <a:cubicBezTo>
                      <a:pt x="3713" y="1333"/>
                      <a:pt x="5521" y="95"/>
                      <a:pt x="7711" y="95"/>
                    </a:cubicBezTo>
                    <a:cubicBezTo>
                      <a:pt x="10186" y="95"/>
                      <a:pt x="12090" y="1429"/>
                      <a:pt x="12756" y="3905"/>
                    </a:cubicBezTo>
                    <a:cubicBezTo>
                      <a:pt x="14089" y="1238"/>
                      <a:pt x="15898" y="0"/>
                      <a:pt x="18183" y="0"/>
                    </a:cubicBezTo>
                    <a:close/>
                  </a:path>
                </a:pathLst>
              </a:custGeom>
              <a:solidFill>
                <a:srgbClr val="231F20"/>
              </a:solidFill>
              <a:ln w="9509" cap="flat">
                <a:noFill/>
                <a:prstDash val="solid"/>
                <a:miter/>
              </a:ln>
            </p:spPr>
            <p:txBody>
              <a:bodyPr rtlCol="0" anchor="ctr"/>
              <a:lstStyle/>
              <a:p>
                <a:endParaRPr lang="en-US"/>
              </a:p>
            </p:txBody>
          </p:sp>
          <p:sp>
            <p:nvSpPr>
              <p:cNvPr id="540" name="Freeform 539">
                <a:extLst>
                  <a:ext uri="{FF2B5EF4-FFF2-40B4-BE49-F238E27FC236}">
                    <a16:creationId xmlns:a16="http://schemas.microsoft.com/office/drawing/2014/main" id="{89E8F72E-D3BD-6844-9299-2860EB6333E9}"/>
                  </a:ext>
                </a:extLst>
              </p:cNvPr>
              <p:cNvSpPr/>
              <p:nvPr/>
            </p:nvSpPr>
            <p:spPr>
              <a:xfrm>
                <a:off x="7320311" y="5027390"/>
                <a:ext cx="15136" cy="18383"/>
              </a:xfrm>
              <a:custGeom>
                <a:avLst/>
                <a:gdLst>
                  <a:gd name="connsiteX0" fmla="*/ 11995 w 15136"/>
                  <a:gd name="connsiteY0" fmla="*/ 14669 h 18383"/>
                  <a:gd name="connsiteX1" fmla="*/ 5997 w 15136"/>
                  <a:gd name="connsiteY1" fmla="*/ 18383 h 18383"/>
                  <a:gd name="connsiteX2" fmla="*/ 0 w 15136"/>
                  <a:gd name="connsiteY2" fmla="*/ 13049 h 18383"/>
                  <a:gd name="connsiteX3" fmla="*/ 10567 w 15136"/>
                  <a:gd name="connsiteY3" fmla="*/ 7049 h 18383"/>
                  <a:gd name="connsiteX4" fmla="*/ 12090 w 15136"/>
                  <a:gd name="connsiteY4" fmla="*/ 7049 h 18383"/>
                  <a:gd name="connsiteX5" fmla="*/ 12090 w 15136"/>
                  <a:gd name="connsiteY5" fmla="*/ 6001 h 18383"/>
                  <a:gd name="connsiteX6" fmla="*/ 7711 w 15136"/>
                  <a:gd name="connsiteY6" fmla="*/ 2096 h 18383"/>
                  <a:gd name="connsiteX7" fmla="*/ 3046 w 15136"/>
                  <a:gd name="connsiteY7" fmla="*/ 5144 h 18383"/>
                  <a:gd name="connsiteX8" fmla="*/ 571 w 15136"/>
                  <a:gd name="connsiteY8" fmla="*/ 4763 h 18383"/>
                  <a:gd name="connsiteX9" fmla="*/ 8187 w 15136"/>
                  <a:gd name="connsiteY9" fmla="*/ 0 h 18383"/>
                  <a:gd name="connsiteX10" fmla="*/ 14660 w 15136"/>
                  <a:gd name="connsiteY10" fmla="*/ 6953 h 18383"/>
                  <a:gd name="connsiteX11" fmla="*/ 14660 w 15136"/>
                  <a:gd name="connsiteY11" fmla="*/ 14478 h 18383"/>
                  <a:gd name="connsiteX12" fmla="*/ 15136 w 15136"/>
                  <a:gd name="connsiteY12" fmla="*/ 18098 h 18383"/>
                  <a:gd name="connsiteX13" fmla="*/ 12471 w 15136"/>
                  <a:gd name="connsiteY13" fmla="*/ 18098 h 18383"/>
                  <a:gd name="connsiteX14" fmla="*/ 11995 w 15136"/>
                  <a:gd name="connsiteY14" fmla="*/ 14669 h 18383"/>
                  <a:gd name="connsiteX15" fmla="*/ 9901 w 15136"/>
                  <a:gd name="connsiteY15" fmla="*/ 9049 h 18383"/>
                  <a:gd name="connsiteX16" fmla="*/ 2761 w 15136"/>
                  <a:gd name="connsiteY16" fmla="*/ 13049 h 18383"/>
                  <a:gd name="connsiteX17" fmla="*/ 6378 w 15136"/>
                  <a:gd name="connsiteY17" fmla="*/ 16192 h 18383"/>
                  <a:gd name="connsiteX18" fmla="*/ 11900 w 15136"/>
                  <a:gd name="connsiteY18" fmla="*/ 10001 h 18383"/>
                  <a:gd name="connsiteX19" fmla="*/ 11900 w 15136"/>
                  <a:gd name="connsiteY19" fmla="*/ 9049 h 18383"/>
                  <a:gd name="connsiteX20" fmla="*/ 9901 w 15136"/>
                  <a:gd name="connsiteY20" fmla="*/ 9049 h 18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136" h="18383">
                    <a:moveTo>
                      <a:pt x="11995" y="14669"/>
                    </a:moveTo>
                    <a:cubicBezTo>
                      <a:pt x="10852" y="17050"/>
                      <a:pt x="8568" y="18383"/>
                      <a:pt x="5997" y="18383"/>
                    </a:cubicBezTo>
                    <a:cubicBezTo>
                      <a:pt x="2380" y="18383"/>
                      <a:pt x="0" y="16097"/>
                      <a:pt x="0" y="13049"/>
                    </a:cubicBezTo>
                    <a:cubicBezTo>
                      <a:pt x="0" y="9049"/>
                      <a:pt x="3522" y="7049"/>
                      <a:pt x="10567" y="7049"/>
                    </a:cubicBezTo>
                    <a:cubicBezTo>
                      <a:pt x="11043" y="7049"/>
                      <a:pt x="11519" y="7049"/>
                      <a:pt x="12090" y="7049"/>
                    </a:cubicBezTo>
                    <a:lnTo>
                      <a:pt x="12090" y="6001"/>
                    </a:lnTo>
                    <a:cubicBezTo>
                      <a:pt x="12090" y="3334"/>
                      <a:pt x="10662" y="2096"/>
                      <a:pt x="7711" y="2096"/>
                    </a:cubicBezTo>
                    <a:cubicBezTo>
                      <a:pt x="5045" y="2096"/>
                      <a:pt x="3522" y="3048"/>
                      <a:pt x="3046" y="5144"/>
                    </a:cubicBezTo>
                    <a:lnTo>
                      <a:pt x="571" y="4763"/>
                    </a:lnTo>
                    <a:cubicBezTo>
                      <a:pt x="1333" y="1619"/>
                      <a:pt x="3808" y="0"/>
                      <a:pt x="8187" y="0"/>
                    </a:cubicBezTo>
                    <a:cubicBezTo>
                      <a:pt x="12756" y="0"/>
                      <a:pt x="14660" y="2191"/>
                      <a:pt x="14660" y="6953"/>
                    </a:cubicBezTo>
                    <a:lnTo>
                      <a:pt x="14660" y="14478"/>
                    </a:lnTo>
                    <a:cubicBezTo>
                      <a:pt x="14660" y="15812"/>
                      <a:pt x="14756" y="16954"/>
                      <a:pt x="15136" y="18098"/>
                    </a:cubicBezTo>
                    <a:lnTo>
                      <a:pt x="12471" y="18098"/>
                    </a:lnTo>
                    <a:cubicBezTo>
                      <a:pt x="12090" y="17050"/>
                      <a:pt x="11995" y="15907"/>
                      <a:pt x="11995" y="14669"/>
                    </a:cubicBezTo>
                    <a:close/>
                    <a:moveTo>
                      <a:pt x="9901" y="9049"/>
                    </a:moveTo>
                    <a:cubicBezTo>
                      <a:pt x="5141" y="9049"/>
                      <a:pt x="2761" y="10478"/>
                      <a:pt x="2761" y="13049"/>
                    </a:cubicBezTo>
                    <a:cubicBezTo>
                      <a:pt x="2761" y="14954"/>
                      <a:pt x="4094" y="16192"/>
                      <a:pt x="6378" y="16192"/>
                    </a:cubicBezTo>
                    <a:cubicBezTo>
                      <a:pt x="9425" y="16192"/>
                      <a:pt x="11900" y="13430"/>
                      <a:pt x="11900" y="10001"/>
                    </a:cubicBezTo>
                    <a:lnTo>
                      <a:pt x="11900" y="9049"/>
                    </a:lnTo>
                    <a:cubicBezTo>
                      <a:pt x="11233" y="9049"/>
                      <a:pt x="10567" y="9049"/>
                      <a:pt x="9901" y="9049"/>
                    </a:cubicBezTo>
                    <a:close/>
                  </a:path>
                </a:pathLst>
              </a:custGeom>
              <a:solidFill>
                <a:srgbClr val="231F20"/>
              </a:solidFill>
              <a:ln w="9509" cap="flat">
                <a:noFill/>
                <a:prstDash val="solid"/>
                <a:miter/>
              </a:ln>
            </p:spPr>
            <p:txBody>
              <a:bodyPr rtlCol="0" anchor="ctr"/>
              <a:lstStyle/>
              <a:p>
                <a:endParaRPr lang="en-US"/>
              </a:p>
            </p:txBody>
          </p:sp>
          <p:sp>
            <p:nvSpPr>
              <p:cNvPr id="541" name="Freeform 540">
                <a:extLst>
                  <a:ext uri="{FF2B5EF4-FFF2-40B4-BE49-F238E27FC236}">
                    <a16:creationId xmlns:a16="http://schemas.microsoft.com/office/drawing/2014/main" id="{CE62ADE7-D47B-E04C-810E-C42AE0F90BEF}"/>
                  </a:ext>
                </a:extLst>
              </p:cNvPr>
              <p:cNvSpPr/>
              <p:nvPr/>
            </p:nvSpPr>
            <p:spPr>
              <a:xfrm>
                <a:off x="7336970" y="5023389"/>
                <a:ext cx="10471" cy="22479"/>
              </a:xfrm>
              <a:custGeom>
                <a:avLst/>
                <a:gdLst>
                  <a:gd name="connsiteX0" fmla="*/ 3046 w 10471"/>
                  <a:gd name="connsiteY0" fmla="*/ 6382 h 22479"/>
                  <a:gd name="connsiteX1" fmla="*/ 0 w 10471"/>
                  <a:gd name="connsiteY1" fmla="*/ 6382 h 22479"/>
                  <a:gd name="connsiteX2" fmla="*/ 0 w 10471"/>
                  <a:gd name="connsiteY2" fmla="*/ 4477 h 22479"/>
                  <a:gd name="connsiteX3" fmla="*/ 3046 w 10471"/>
                  <a:gd name="connsiteY3" fmla="*/ 4477 h 22479"/>
                  <a:gd name="connsiteX4" fmla="*/ 3046 w 10471"/>
                  <a:gd name="connsiteY4" fmla="*/ 286 h 22479"/>
                  <a:gd name="connsiteX5" fmla="*/ 5712 w 10471"/>
                  <a:gd name="connsiteY5" fmla="*/ 0 h 22479"/>
                  <a:gd name="connsiteX6" fmla="*/ 5712 w 10471"/>
                  <a:gd name="connsiteY6" fmla="*/ 4477 h 22479"/>
                  <a:gd name="connsiteX7" fmla="*/ 9901 w 10471"/>
                  <a:gd name="connsiteY7" fmla="*/ 4477 h 22479"/>
                  <a:gd name="connsiteX8" fmla="*/ 9901 w 10471"/>
                  <a:gd name="connsiteY8" fmla="*/ 6382 h 22479"/>
                  <a:gd name="connsiteX9" fmla="*/ 5712 w 10471"/>
                  <a:gd name="connsiteY9" fmla="*/ 6382 h 22479"/>
                  <a:gd name="connsiteX10" fmla="*/ 5712 w 10471"/>
                  <a:gd name="connsiteY10" fmla="*/ 15526 h 22479"/>
                  <a:gd name="connsiteX11" fmla="*/ 8663 w 10471"/>
                  <a:gd name="connsiteY11" fmla="*/ 20193 h 22479"/>
                  <a:gd name="connsiteX12" fmla="*/ 10472 w 10471"/>
                  <a:gd name="connsiteY12" fmla="*/ 20003 h 22479"/>
                  <a:gd name="connsiteX13" fmla="*/ 10472 w 10471"/>
                  <a:gd name="connsiteY13" fmla="*/ 22193 h 22479"/>
                  <a:gd name="connsiteX14" fmla="*/ 8282 w 10471"/>
                  <a:gd name="connsiteY14" fmla="*/ 22479 h 22479"/>
                  <a:gd name="connsiteX15" fmla="*/ 3808 w 10471"/>
                  <a:gd name="connsiteY15" fmla="*/ 20383 h 22479"/>
                  <a:gd name="connsiteX16" fmla="*/ 3046 w 10471"/>
                  <a:gd name="connsiteY16" fmla="*/ 15430 h 22479"/>
                  <a:gd name="connsiteX17" fmla="*/ 3046 w 10471"/>
                  <a:gd name="connsiteY17" fmla="*/ 6382 h 2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71" h="22479">
                    <a:moveTo>
                      <a:pt x="3046" y="6382"/>
                    </a:moveTo>
                    <a:lnTo>
                      <a:pt x="0" y="6382"/>
                    </a:lnTo>
                    <a:lnTo>
                      <a:pt x="0" y="4477"/>
                    </a:lnTo>
                    <a:lnTo>
                      <a:pt x="3046" y="4477"/>
                    </a:lnTo>
                    <a:lnTo>
                      <a:pt x="3046" y="286"/>
                    </a:lnTo>
                    <a:lnTo>
                      <a:pt x="5712" y="0"/>
                    </a:lnTo>
                    <a:lnTo>
                      <a:pt x="5712" y="4477"/>
                    </a:lnTo>
                    <a:lnTo>
                      <a:pt x="9901" y="4477"/>
                    </a:lnTo>
                    <a:lnTo>
                      <a:pt x="9901" y="6382"/>
                    </a:lnTo>
                    <a:lnTo>
                      <a:pt x="5712" y="6382"/>
                    </a:lnTo>
                    <a:lnTo>
                      <a:pt x="5712" y="15526"/>
                    </a:lnTo>
                    <a:cubicBezTo>
                      <a:pt x="5712" y="18764"/>
                      <a:pt x="5997" y="20193"/>
                      <a:pt x="8663" y="20193"/>
                    </a:cubicBezTo>
                    <a:cubicBezTo>
                      <a:pt x="9234" y="20193"/>
                      <a:pt x="9805" y="20193"/>
                      <a:pt x="10472" y="20003"/>
                    </a:cubicBezTo>
                    <a:lnTo>
                      <a:pt x="10472" y="22193"/>
                    </a:lnTo>
                    <a:cubicBezTo>
                      <a:pt x="9710" y="22384"/>
                      <a:pt x="9044" y="22479"/>
                      <a:pt x="8282" y="22479"/>
                    </a:cubicBezTo>
                    <a:cubicBezTo>
                      <a:pt x="6188" y="22479"/>
                      <a:pt x="4760" y="21908"/>
                      <a:pt x="3808" y="20383"/>
                    </a:cubicBezTo>
                    <a:cubicBezTo>
                      <a:pt x="3046" y="19336"/>
                      <a:pt x="3046" y="17717"/>
                      <a:pt x="3046" y="15430"/>
                    </a:cubicBezTo>
                    <a:lnTo>
                      <a:pt x="3046" y="6382"/>
                    </a:lnTo>
                    <a:close/>
                  </a:path>
                </a:pathLst>
              </a:custGeom>
              <a:solidFill>
                <a:srgbClr val="231F20"/>
              </a:solidFill>
              <a:ln w="9509" cap="flat">
                <a:noFill/>
                <a:prstDash val="solid"/>
                <a:miter/>
              </a:ln>
            </p:spPr>
            <p:txBody>
              <a:bodyPr rtlCol="0" anchor="ctr"/>
              <a:lstStyle/>
              <a:p>
                <a:endParaRPr lang="en-US"/>
              </a:p>
            </p:txBody>
          </p:sp>
          <p:sp>
            <p:nvSpPr>
              <p:cNvPr id="542" name="Freeform 541">
                <a:extLst>
                  <a:ext uri="{FF2B5EF4-FFF2-40B4-BE49-F238E27FC236}">
                    <a16:creationId xmlns:a16="http://schemas.microsoft.com/office/drawing/2014/main" id="{771F567F-7F4C-9F41-B81E-8A951B94401E}"/>
                  </a:ext>
                </a:extLst>
              </p:cNvPr>
              <p:cNvSpPr/>
              <p:nvPr/>
            </p:nvSpPr>
            <p:spPr>
              <a:xfrm>
                <a:off x="7349917" y="5021675"/>
                <a:ext cx="2570" cy="23717"/>
              </a:xfrm>
              <a:custGeom>
                <a:avLst/>
                <a:gdLst>
                  <a:gd name="connsiteX0" fmla="*/ 0 w 2570"/>
                  <a:gd name="connsiteY0" fmla="*/ 0 h 23717"/>
                  <a:gd name="connsiteX1" fmla="*/ 2570 w 2570"/>
                  <a:gd name="connsiteY1" fmla="*/ 0 h 23717"/>
                  <a:gd name="connsiteX2" fmla="*/ 2570 w 2570"/>
                  <a:gd name="connsiteY2" fmla="*/ 2572 h 23717"/>
                  <a:gd name="connsiteX3" fmla="*/ 0 w 2570"/>
                  <a:gd name="connsiteY3" fmla="*/ 2572 h 23717"/>
                  <a:gd name="connsiteX4" fmla="*/ 0 w 2570"/>
                  <a:gd name="connsiteY4" fmla="*/ 0 h 23717"/>
                  <a:gd name="connsiteX5" fmla="*/ 0 w 2570"/>
                  <a:gd name="connsiteY5" fmla="*/ 6191 h 23717"/>
                  <a:gd name="connsiteX6" fmla="*/ 2570 w 2570"/>
                  <a:gd name="connsiteY6" fmla="*/ 6191 h 23717"/>
                  <a:gd name="connsiteX7" fmla="*/ 2570 w 2570"/>
                  <a:gd name="connsiteY7" fmla="*/ 23717 h 23717"/>
                  <a:gd name="connsiteX8" fmla="*/ 0 w 2570"/>
                  <a:gd name="connsiteY8" fmla="*/ 23717 h 23717"/>
                  <a:gd name="connsiteX9" fmla="*/ 0 w 2570"/>
                  <a:gd name="connsiteY9" fmla="*/ 6191 h 23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0" h="23717">
                    <a:moveTo>
                      <a:pt x="0" y="0"/>
                    </a:moveTo>
                    <a:lnTo>
                      <a:pt x="2570" y="0"/>
                    </a:lnTo>
                    <a:lnTo>
                      <a:pt x="2570" y="2572"/>
                    </a:lnTo>
                    <a:lnTo>
                      <a:pt x="0" y="2572"/>
                    </a:lnTo>
                    <a:lnTo>
                      <a:pt x="0" y="0"/>
                    </a:lnTo>
                    <a:close/>
                    <a:moveTo>
                      <a:pt x="0" y="6191"/>
                    </a:moveTo>
                    <a:lnTo>
                      <a:pt x="2570" y="6191"/>
                    </a:lnTo>
                    <a:lnTo>
                      <a:pt x="2570" y="23717"/>
                    </a:lnTo>
                    <a:lnTo>
                      <a:pt x="0" y="23717"/>
                    </a:lnTo>
                    <a:lnTo>
                      <a:pt x="0" y="6191"/>
                    </a:lnTo>
                    <a:close/>
                  </a:path>
                </a:pathLst>
              </a:custGeom>
              <a:solidFill>
                <a:srgbClr val="231F20"/>
              </a:solidFill>
              <a:ln w="9509" cap="flat">
                <a:noFill/>
                <a:prstDash val="solid"/>
                <a:miter/>
              </a:ln>
            </p:spPr>
            <p:txBody>
              <a:bodyPr rtlCol="0" anchor="ctr"/>
              <a:lstStyle/>
              <a:p>
                <a:endParaRPr lang="en-US"/>
              </a:p>
            </p:txBody>
          </p:sp>
          <p:sp>
            <p:nvSpPr>
              <p:cNvPr id="543" name="Freeform 542">
                <a:extLst>
                  <a:ext uri="{FF2B5EF4-FFF2-40B4-BE49-F238E27FC236}">
                    <a16:creationId xmlns:a16="http://schemas.microsoft.com/office/drawing/2014/main" id="{B2D9FA0C-0D26-0940-AFBB-752459954DCB}"/>
                  </a:ext>
                </a:extLst>
              </p:cNvPr>
              <p:cNvSpPr/>
              <p:nvPr/>
            </p:nvSpPr>
            <p:spPr>
              <a:xfrm>
                <a:off x="7356105" y="5027390"/>
                <a:ext cx="15802" cy="18478"/>
              </a:xfrm>
              <a:custGeom>
                <a:avLst/>
                <a:gdLst>
                  <a:gd name="connsiteX0" fmla="*/ 0 w 15802"/>
                  <a:gd name="connsiteY0" fmla="*/ 9239 h 18478"/>
                  <a:gd name="connsiteX1" fmla="*/ 7901 w 15802"/>
                  <a:gd name="connsiteY1" fmla="*/ 0 h 18478"/>
                  <a:gd name="connsiteX2" fmla="*/ 15803 w 15802"/>
                  <a:gd name="connsiteY2" fmla="*/ 9239 h 18478"/>
                  <a:gd name="connsiteX3" fmla="*/ 7901 w 15802"/>
                  <a:gd name="connsiteY3" fmla="*/ 18479 h 18478"/>
                  <a:gd name="connsiteX4" fmla="*/ 0 w 15802"/>
                  <a:gd name="connsiteY4" fmla="*/ 9239 h 18478"/>
                  <a:gd name="connsiteX5" fmla="*/ 12851 w 15802"/>
                  <a:gd name="connsiteY5" fmla="*/ 9239 h 18478"/>
                  <a:gd name="connsiteX6" fmla="*/ 7806 w 15802"/>
                  <a:gd name="connsiteY6" fmla="*/ 2191 h 18478"/>
                  <a:gd name="connsiteX7" fmla="*/ 2761 w 15802"/>
                  <a:gd name="connsiteY7" fmla="*/ 9239 h 18478"/>
                  <a:gd name="connsiteX8" fmla="*/ 7806 w 15802"/>
                  <a:gd name="connsiteY8" fmla="*/ 16288 h 18478"/>
                  <a:gd name="connsiteX9" fmla="*/ 12851 w 15802"/>
                  <a:gd name="connsiteY9" fmla="*/ 923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78">
                    <a:moveTo>
                      <a:pt x="0" y="9239"/>
                    </a:moveTo>
                    <a:cubicBezTo>
                      <a:pt x="0" y="3524"/>
                      <a:pt x="3237" y="0"/>
                      <a:pt x="7901" y="0"/>
                    </a:cubicBezTo>
                    <a:cubicBezTo>
                      <a:pt x="12566" y="0"/>
                      <a:pt x="15803" y="3620"/>
                      <a:pt x="15803" y="9239"/>
                    </a:cubicBezTo>
                    <a:cubicBezTo>
                      <a:pt x="15803" y="14859"/>
                      <a:pt x="12566" y="18479"/>
                      <a:pt x="7901" y="18479"/>
                    </a:cubicBezTo>
                    <a:cubicBezTo>
                      <a:pt x="3142" y="18479"/>
                      <a:pt x="0" y="14859"/>
                      <a:pt x="0" y="9239"/>
                    </a:cubicBezTo>
                    <a:close/>
                    <a:moveTo>
                      <a:pt x="12851" y="9239"/>
                    </a:moveTo>
                    <a:cubicBezTo>
                      <a:pt x="12851" y="4763"/>
                      <a:pt x="10852" y="2191"/>
                      <a:pt x="7806" y="2191"/>
                    </a:cubicBezTo>
                    <a:cubicBezTo>
                      <a:pt x="4760" y="2191"/>
                      <a:pt x="2761" y="4763"/>
                      <a:pt x="2761" y="9239"/>
                    </a:cubicBezTo>
                    <a:cubicBezTo>
                      <a:pt x="2761" y="13716"/>
                      <a:pt x="4760" y="16288"/>
                      <a:pt x="7806" y="16288"/>
                    </a:cubicBezTo>
                    <a:cubicBezTo>
                      <a:pt x="10852" y="16288"/>
                      <a:pt x="12851" y="13716"/>
                      <a:pt x="12851" y="9239"/>
                    </a:cubicBezTo>
                    <a:close/>
                  </a:path>
                </a:pathLst>
              </a:custGeom>
              <a:solidFill>
                <a:srgbClr val="231F20"/>
              </a:solidFill>
              <a:ln w="9509" cap="flat">
                <a:noFill/>
                <a:prstDash val="solid"/>
                <a:miter/>
              </a:ln>
            </p:spPr>
            <p:txBody>
              <a:bodyPr rtlCol="0" anchor="ctr"/>
              <a:lstStyle/>
              <a:p>
                <a:endParaRPr lang="en-US"/>
              </a:p>
            </p:txBody>
          </p:sp>
          <p:sp>
            <p:nvSpPr>
              <p:cNvPr id="544" name="Freeform 543">
                <a:extLst>
                  <a:ext uri="{FF2B5EF4-FFF2-40B4-BE49-F238E27FC236}">
                    <a16:creationId xmlns:a16="http://schemas.microsoft.com/office/drawing/2014/main" id="{83682336-9CF6-6444-8E5B-1FF576C5E9E4}"/>
                  </a:ext>
                </a:extLst>
              </p:cNvPr>
              <p:cNvSpPr/>
              <p:nvPr/>
            </p:nvSpPr>
            <p:spPr>
              <a:xfrm>
                <a:off x="7375334" y="5027390"/>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3 w 13803"/>
                  <a:gd name="connsiteY4" fmla="*/ 6953 h 18192"/>
                  <a:gd name="connsiteX5" fmla="*/ 13803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4" y="0"/>
                      <a:pt x="13803" y="2381"/>
                      <a:pt x="13803" y="6953"/>
                    </a:cubicBezTo>
                    <a:lnTo>
                      <a:pt x="13803" y="18098"/>
                    </a:lnTo>
                    <a:lnTo>
                      <a:pt x="11233" y="18098"/>
                    </a:lnTo>
                    <a:lnTo>
                      <a:pt x="11233" y="6763"/>
                    </a:lnTo>
                    <a:cubicBezTo>
                      <a:pt x="11233" y="3905"/>
                      <a:pt x="9900"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545" name="Freeform 544">
                <a:extLst>
                  <a:ext uri="{FF2B5EF4-FFF2-40B4-BE49-F238E27FC236}">
                    <a16:creationId xmlns:a16="http://schemas.microsoft.com/office/drawing/2014/main" id="{30B852B4-B031-054D-A853-C5D7DEBACE43}"/>
                  </a:ext>
                </a:extLst>
              </p:cNvPr>
              <p:cNvSpPr/>
              <p:nvPr/>
            </p:nvSpPr>
            <p:spPr>
              <a:xfrm>
                <a:off x="7402751" y="5027390"/>
                <a:ext cx="14184" cy="18478"/>
              </a:xfrm>
              <a:custGeom>
                <a:avLst/>
                <a:gdLst>
                  <a:gd name="connsiteX0" fmla="*/ 7520 w 14184"/>
                  <a:gd name="connsiteY0" fmla="*/ 2191 h 18478"/>
                  <a:gd name="connsiteX1" fmla="*/ 2760 w 14184"/>
                  <a:gd name="connsiteY1" fmla="*/ 9239 h 18478"/>
                  <a:gd name="connsiteX2" fmla="*/ 7520 w 14184"/>
                  <a:gd name="connsiteY2" fmla="*/ 16192 h 18478"/>
                  <a:gd name="connsiteX3" fmla="*/ 11804 w 14184"/>
                  <a:gd name="connsiteY3" fmla="*/ 11906 h 18478"/>
                  <a:gd name="connsiteX4" fmla="*/ 14184 w 14184"/>
                  <a:gd name="connsiteY4" fmla="*/ 12383 h 18478"/>
                  <a:gd name="connsiteX5" fmla="*/ 7425 w 14184"/>
                  <a:gd name="connsiteY5" fmla="*/ 18479 h 18478"/>
                  <a:gd name="connsiteX6" fmla="*/ 0 w 14184"/>
                  <a:gd name="connsiteY6" fmla="*/ 9239 h 18478"/>
                  <a:gd name="connsiteX7" fmla="*/ 7901 w 14184"/>
                  <a:gd name="connsiteY7" fmla="*/ 0 h 18478"/>
                  <a:gd name="connsiteX8" fmla="*/ 14184 w 14184"/>
                  <a:gd name="connsiteY8" fmla="*/ 6287 h 18478"/>
                  <a:gd name="connsiteX9" fmla="*/ 11709 w 14184"/>
                  <a:gd name="connsiteY9" fmla="*/ 6667 h 18478"/>
                  <a:gd name="connsiteX10" fmla="*/ 7520 w 14184"/>
                  <a:gd name="connsiteY10" fmla="*/ 2191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184" h="18478">
                    <a:moveTo>
                      <a:pt x="7520" y="2191"/>
                    </a:moveTo>
                    <a:cubicBezTo>
                      <a:pt x="4760" y="2191"/>
                      <a:pt x="2760" y="4763"/>
                      <a:pt x="2760" y="9239"/>
                    </a:cubicBezTo>
                    <a:cubicBezTo>
                      <a:pt x="2760" y="13621"/>
                      <a:pt x="4665" y="16192"/>
                      <a:pt x="7520" y="16192"/>
                    </a:cubicBezTo>
                    <a:cubicBezTo>
                      <a:pt x="9615" y="16192"/>
                      <a:pt x="11233" y="14669"/>
                      <a:pt x="11804" y="11906"/>
                    </a:cubicBezTo>
                    <a:lnTo>
                      <a:pt x="14184" y="12383"/>
                    </a:lnTo>
                    <a:cubicBezTo>
                      <a:pt x="13518" y="16288"/>
                      <a:pt x="11043" y="18479"/>
                      <a:pt x="7425" y="18479"/>
                    </a:cubicBezTo>
                    <a:cubicBezTo>
                      <a:pt x="3046" y="18479"/>
                      <a:pt x="0" y="14954"/>
                      <a:pt x="0" y="9239"/>
                    </a:cubicBezTo>
                    <a:cubicBezTo>
                      <a:pt x="0" y="3620"/>
                      <a:pt x="3237" y="0"/>
                      <a:pt x="7901" y="0"/>
                    </a:cubicBezTo>
                    <a:cubicBezTo>
                      <a:pt x="11233" y="0"/>
                      <a:pt x="13613" y="2286"/>
                      <a:pt x="14184" y="6287"/>
                    </a:cubicBezTo>
                    <a:lnTo>
                      <a:pt x="11709" y="6667"/>
                    </a:lnTo>
                    <a:cubicBezTo>
                      <a:pt x="11233" y="3810"/>
                      <a:pt x="9520" y="2191"/>
                      <a:pt x="7520" y="2191"/>
                    </a:cubicBezTo>
                    <a:close/>
                  </a:path>
                </a:pathLst>
              </a:custGeom>
              <a:solidFill>
                <a:srgbClr val="231F20"/>
              </a:solidFill>
              <a:ln w="9509" cap="flat">
                <a:noFill/>
                <a:prstDash val="solid"/>
                <a:miter/>
              </a:ln>
            </p:spPr>
            <p:txBody>
              <a:bodyPr rtlCol="0" anchor="ctr"/>
              <a:lstStyle/>
              <a:p>
                <a:endParaRPr lang="en-US"/>
              </a:p>
            </p:txBody>
          </p:sp>
          <p:sp>
            <p:nvSpPr>
              <p:cNvPr id="546" name="Freeform 545">
                <a:extLst>
                  <a:ext uri="{FF2B5EF4-FFF2-40B4-BE49-F238E27FC236}">
                    <a16:creationId xmlns:a16="http://schemas.microsoft.com/office/drawing/2014/main" id="{70CF2536-6E61-844C-B386-3B7F89EA5818}"/>
                  </a:ext>
                </a:extLst>
              </p:cNvPr>
              <p:cNvSpPr/>
              <p:nvPr/>
            </p:nvSpPr>
            <p:spPr>
              <a:xfrm>
                <a:off x="7419030" y="5027390"/>
                <a:ext cx="15802" cy="18478"/>
              </a:xfrm>
              <a:custGeom>
                <a:avLst/>
                <a:gdLst>
                  <a:gd name="connsiteX0" fmla="*/ 0 w 15802"/>
                  <a:gd name="connsiteY0" fmla="*/ 9239 h 18478"/>
                  <a:gd name="connsiteX1" fmla="*/ 7901 w 15802"/>
                  <a:gd name="connsiteY1" fmla="*/ 0 h 18478"/>
                  <a:gd name="connsiteX2" fmla="*/ 15803 w 15802"/>
                  <a:gd name="connsiteY2" fmla="*/ 9239 h 18478"/>
                  <a:gd name="connsiteX3" fmla="*/ 7901 w 15802"/>
                  <a:gd name="connsiteY3" fmla="*/ 18479 h 18478"/>
                  <a:gd name="connsiteX4" fmla="*/ 0 w 15802"/>
                  <a:gd name="connsiteY4" fmla="*/ 9239 h 18478"/>
                  <a:gd name="connsiteX5" fmla="*/ 12852 w 15802"/>
                  <a:gd name="connsiteY5" fmla="*/ 9239 h 18478"/>
                  <a:gd name="connsiteX6" fmla="*/ 7806 w 15802"/>
                  <a:gd name="connsiteY6" fmla="*/ 2191 h 18478"/>
                  <a:gd name="connsiteX7" fmla="*/ 2761 w 15802"/>
                  <a:gd name="connsiteY7" fmla="*/ 9239 h 18478"/>
                  <a:gd name="connsiteX8" fmla="*/ 7806 w 15802"/>
                  <a:gd name="connsiteY8" fmla="*/ 16288 h 18478"/>
                  <a:gd name="connsiteX9" fmla="*/ 12852 w 15802"/>
                  <a:gd name="connsiteY9" fmla="*/ 9239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802" h="18478">
                    <a:moveTo>
                      <a:pt x="0" y="9239"/>
                    </a:moveTo>
                    <a:cubicBezTo>
                      <a:pt x="0" y="3524"/>
                      <a:pt x="3237" y="0"/>
                      <a:pt x="7901" y="0"/>
                    </a:cubicBezTo>
                    <a:cubicBezTo>
                      <a:pt x="12566" y="0"/>
                      <a:pt x="15803" y="3620"/>
                      <a:pt x="15803" y="9239"/>
                    </a:cubicBezTo>
                    <a:cubicBezTo>
                      <a:pt x="15803" y="14859"/>
                      <a:pt x="12566" y="18479"/>
                      <a:pt x="7901" y="18479"/>
                    </a:cubicBezTo>
                    <a:cubicBezTo>
                      <a:pt x="3141" y="18479"/>
                      <a:pt x="0" y="14859"/>
                      <a:pt x="0" y="9239"/>
                    </a:cubicBezTo>
                    <a:close/>
                    <a:moveTo>
                      <a:pt x="12852" y="9239"/>
                    </a:moveTo>
                    <a:cubicBezTo>
                      <a:pt x="12852" y="4763"/>
                      <a:pt x="10852" y="2191"/>
                      <a:pt x="7806" y="2191"/>
                    </a:cubicBezTo>
                    <a:cubicBezTo>
                      <a:pt x="4760" y="2191"/>
                      <a:pt x="2761" y="4763"/>
                      <a:pt x="2761" y="9239"/>
                    </a:cubicBezTo>
                    <a:cubicBezTo>
                      <a:pt x="2761" y="13716"/>
                      <a:pt x="4760" y="16288"/>
                      <a:pt x="7806" y="16288"/>
                    </a:cubicBezTo>
                    <a:cubicBezTo>
                      <a:pt x="10852" y="16288"/>
                      <a:pt x="12852" y="13716"/>
                      <a:pt x="12852" y="9239"/>
                    </a:cubicBezTo>
                    <a:close/>
                  </a:path>
                </a:pathLst>
              </a:custGeom>
              <a:solidFill>
                <a:srgbClr val="231F20"/>
              </a:solidFill>
              <a:ln w="9509" cap="flat">
                <a:noFill/>
                <a:prstDash val="solid"/>
                <a:miter/>
              </a:ln>
            </p:spPr>
            <p:txBody>
              <a:bodyPr rtlCol="0" anchor="ctr"/>
              <a:lstStyle/>
              <a:p>
                <a:endParaRPr lang="en-US"/>
              </a:p>
            </p:txBody>
          </p:sp>
          <p:sp>
            <p:nvSpPr>
              <p:cNvPr id="547" name="Freeform 546">
                <a:extLst>
                  <a:ext uri="{FF2B5EF4-FFF2-40B4-BE49-F238E27FC236}">
                    <a16:creationId xmlns:a16="http://schemas.microsoft.com/office/drawing/2014/main" id="{3EC4EE4C-0849-2E44-98F7-1CFEFB456771}"/>
                  </a:ext>
                </a:extLst>
              </p:cNvPr>
              <p:cNvSpPr/>
              <p:nvPr/>
            </p:nvSpPr>
            <p:spPr>
              <a:xfrm>
                <a:off x="7438259" y="5027390"/>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4 w 13803"/>
                  <a:gd name="connsiteY4" fmla="*/ 6953 h 18192"/>
                  <a:gd name="connsiteX5" fmla="*/ 13804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5" y="0"/>
                      <a:pt x="13804" y="2381"/>
                      <a:pt x="13804" y="6953"/>
                    </a:cubicBezTo>
                    <a:lnTo>
                      <a:pt x="13804" y="18098"/>
                    </a:lnTo>
                    <a:lnTo>
                      <a:pt x="11233" y="18098"/>
                    </a:lnTo>
                    <a:lnTo>
                      <a:pt x="11233" y="6763"/>
                    </a:lnTo>
                    <a:cubicBezTo>
                      <a:pt x="11233" y="3905"/>
                      <a:pt x="9901"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548" name="Freeform 547">
                <a:extLst>
                  <a:ext uri="{FF2B5EF4-FFF2-40B4-BE49-F238E27FC236}">
                    <a16:creationId xmlns:a16="http://schemas.microsoft.com/office/drawing/2014/main" id="{31C34EC1-F4B3-E74E-8833-668F9DF96A8B}"/>
                  </a:ext>
                </a:extLst>
              </p:cNvPr>
              <p:cNvSpPr/>
              <p:nvPr/>
            </p:nvSpPr>
            <p:spPr>
              <a:xfrm>
                <a:off x="7454347" y="5023389"/>
                <a:ext cx="10471" cy="22479"/>
              </a:xfrm>
              <a:custGeom>
                <a:avLst/>
                <a:gdLst>
                  <a:gd name="connsiteX0" fmla="*/ 3046 w 10471"/>
                  <a:gd name="connsiteY0" fmla="*/ 6382 h 22479"/>
                  <a:gd name="connsiteX1" fmla="*/ 0 w 10471"/>
                  <a:gd name="connsiteY1" fmla="*/ 6382 h 22479"/>
                  <a:gd name="connsiteX2" fmla="*/ 0 w 10471"/>
                  <a:gd name="connsiteY2" fmla="*/ 4477 h 22479"/>
                  <a:gd name="connsiteX3" fmla="*/ 3046 w 10471"/>
                  <a:gd name="connsiteY3" fmla="*/ 4477 h 22479"/>
                  <a:gd name="connsiteX4" fmla="*/ 3046 w 10471"/>
                  <a:gd name="connsiteY4" fmla="*/ 286 h 22479"/>
                  <a:gd name="connsiteX5" fmla="*/ 5712 w 10471"/>
                  <a:gd name="connsiteY5" fmla="*/ 0 h 22479"/>
                  <a:gd name="connsiteX6" fmla="*/ 5712 w 10471"/>
                  <a:gd name="connsiteY6" fmla="*/ 4477 h 22479"/>
                  <a:gd name="connsiteX7" fmla="*/ 9901 w 10471"/>
                  <a:gd name="connsiteY7" fmla="*/ 4477 h 22479"/>
                  <a:gd name="connsiteX8" fmla="*/ 9901 w 10471"/>
                  <a:gd name="connsiteY8" fmla="*/ 6382 h 22479"/>
                  <a:gd name="connsiteX9" fmla="*/ 5712 w 10471"/>
                  <a:gd name="connsiteY9" fmla="*/ 6382 h 22479"/>
                  <a:gd name="connsiteX10" fmla="*/ 5712 w 10471"/>
                  <a:gd name="connsiteY10" fmla="*/ 15526 h 22479"/>
                  <a:gd name="connsiteX11" fmla="*/ 8663 w 10471"/>
                  <a:gd name="connsiteY11" fmla="*/ 20193 h 22479"/>
                  <a:gd name="connsiteX12" fmla="*/ 10472 w 10471"/>
                  <a:gd name="connsiteY12" fmla="*/ 20003 h 22479"/>
                  <a:gd name="connsiteX13" fmla="*/ 10472 w 10471"/>
                  <a:gd name="connsiteY13" fmla="*/ 22193 h 22479"/>
                  <a:gd name="connsiteX14" fmla="*/ 8282 w 10471"/>
                  <a:gd name="connsiteY14" fmla="*/ 22479 h 22479"/>
                  <a:gd name="connsiteX15" fmla="*/ 3808 w 10471"/>
                  <a:gd name="connsiteY15" fmla="*/ 20383 h 22479"/>
                  <a:gd name="connsiteX16" fmla="*/ 3046 w 10471"/>
                  <a:gd name="connsiteY16" fmla="*/ 15430 h 22479"/>
                  <a:gd name="connsiteX17" fmla="*/ 3046 w 10471"/>
                  <a:gd name="connsiteY17" fmla="*/ 6382 h 2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71" h="22479">
                    <a:moveTo>
                      <a:pt x="3046" y="6382"/>
                    </a:moveTo>
                    <a:lnTo>
                      <a:pt x="0" y="6382"/>
                    </a:lnTo>
                    <a:lnTo>
                      <a:pt x="0" y="4477"/>
                    </a:lnTo>
                    <a:lnTo>
                      <a:pt x="3046" y="4477"/>
                    </a:lnTo>
                    <a:lnTo>
                      <a:pt x="3046" y="286"/>
                    </a:lnTo>
                    <a:lnTo>
                      <a:pt x="5712" y="0"/>
                    </a:lnTo>
                    <a:lnTo>
                      <a:pt x="5712" y="4477"/>
                    </a:lnTo>
                    <a:lnTo>
                      <a:pt x="9901" y="4477"/>
                    </a:lnTo>
                    <a:lnTo>
                      <a:pt x="9901" y="6382"/>
                    </a:lnTo>
                    <a:lnTo>
                      <a:pt x="5712" y="6382"/>
                    </a:lnTo>
                    <a:lnTo>
                      <a:pt x="5712" y="15526"/>
                    </a:lnTo>
                    <a:cubicBezTo>
                      <a:pt x="5712" y="18764"/>
                      <a:pt x="5997" y="20193"/>
                      <a:pt x="8663" y="20193"/>
                    </a:cubicBezTo>
                    <a:cubicBezTo>
                      <a:pt x="9234" y="20193"/>
                      <a:pt x="9805" y="20193"/>
                      <a:pt x="10472" y="20003"/>
                    </a:cubicBezTo>
                    <a:lnTo>
                      <a:pt x="10472" y="22193"/>
                    </a:lnTo>
                    <a:cubicBezTo>
                      <a:pt x="9710" y="22384"/>
                      <a:pt x="9044" y="22479"/>
                      <a:pt x="8282" y="22479"/>
                    </a:cubicBezTo>
                    <a:cubicBezTo>
                      <a:pt x="6188" y="22479"/>
                      <a:pt x="4760" y="21908"/>
                      <a:pt x="3808" y="20383"/>
                    </a:cubicBezTo>
                    <a:cubicBezTo>
                      <a:pt x="3046" y="19336"/>
                      <a:pt x="3046" y="17717"/>
                      <a:pt x="3046" y="15430"/>
                    </a:cubicBezTo>
                    <a:lnTo>
                      <a:pt x="3046" y="6382"/>
                    </a:lnTo>
                    <a:close/>
                  </a:path>
                </a:pathLst>
              </a:custGeom>
              <a:solidFill>
                <a:srgbClr val="231F20"/>
              </a:solidFill>
              <a:ln w="9509" cap="flat">
                <a:noFill/>
                <a:prstDash val="solid"/>
                <a:miter/>
              </a:ln>
            </p:spPr>
            <p:txBody>
              <a:bodyPr rtlCol="0" anchor="ctr"/>
              <a:lstStyle/>
              <a:p>
                <a:endParaRPr lang="en-US"/>
              </a:p>
            </p:txBody>
          </p:sp>
          <p:sp>
            <p:nvSpPr>
              <p:cNvPr id="549" name="Freeform 548">
                <a:extLst>
                  <a:ext uri="{FF2B5EF4-FFF2-40B4-BE49-F238E27FC236}">
                    <a16:creationId xmlns:a16="http://schemas.microsoft.com/office/drawing/2014/main" id="{B029654F-18D8-4041-96CC-3D06ADA97D06}"/>
                  </a:ext>
                </a:extLst>
              </p:cNvPr>
              <p:cNvSpPr/>
              <p:nvPr/>
            </p:nvSpPr>
            <p:spPr>
              <a:xfrm>
                <a:off x="7465961" y="5027390"/>
                <a:ext cx="15136" cy="18383"/>
              </a:xfrm>
              <a:custGeom>
                <a:avLst/>
                <a:gdLst>
                  <a:gd name="connsiteX0" fmla="*/ 11995 w 15136"/>
                  <a:gd name="connsiteY0" fmla="*/ 14669 h 18383"/>
                  <a:gd name="connsiteX1" fmla="*/ 5997 w 15136"/>
                  <a:gd name="connsiteY1" fmla="*/ 18383 h 18383"/>
                  <a:gd name="connsiteX2" fmla="*/ 0 w 15136"/>
                  <a:gd name="connsiteY2" fmla="*/ 13049 h 18383"/>
                  <a:gd name="connsiteX3" fmla="*/ 10567 w 15136"/>
                  <a:gd name="connsiteY3" fmla="*/ 7049 h 18383"/>
                  <a:gd name="connsiteX4" fmla="*/ 12090 w 15136"/>
                  <a:gd name="connsiteY4" fmla="*/ 7049 h 18383"/>
                  <a:gd name="connsiteX5" fmla="*/ 12090 w 15136"/>
                  <a:gd name="connsiteY5" fmla="*/ 6001 h 18383"/>
                  <a:gd name="connsiteX6" fmla="*/ 7711 w 15136"/>
                  <a:gd name="connsiteY6" fmla="*/ 2096 h 18383"/>
                  <a:gd name="connsiteX7" fmla="*/ 3046 w 15136"/>
                  <a:gd name="connsiteY7" fmla="*/ 5144 h 18383"/>
                  <a:gd name="connsiteX8" fmla="*/ 571 w 15136"/>
                  <a:gd name="connsiteY8" fmla="*/ 4763 h 18383"/>
                  <a:gd name="connsiteX9" fmla="*/ 8187 w 15136"/>
                  <a:gd name="connsiteY9" fmla="*/ 0 h 18383"/>
                  <a:gd name="connsiteX10" fmla="*/ 14660 w 15136"/>
                  <a:gd name="connsiteY10" fmla="*/ 6953 h 18383"/>
                  <a:gd name="connsiteX11" fmla="*/ 14660 w 15136"/>
                  <a:gd name="connsiteY11" fmla="*/ 14478 h 18383"/>
                  <a:gd name="connsiteX12" fmla="*/ 15136 w 15136"/>
                  <a:gd name="connsiteY12" fmla="*/ 18098 h 18383"/>
                  <a:gd name="connsiteX13" fmla="*/ 12471 w 15136"/>
                  <a:gd name="connsiteY13" fmla="*/ 18098 h 18383"/>
                  <a:gd name="connsiteX14" fmla="*/ 11995 w 15136"/>
                  <a:gd name="connsiteY14" fmla="*/ 14669 h 18383"/>
                  <a:gd name="connsiteX15" fmla="*/ 9901 w 15136"/>
                  <a:gd name="connsiteY15" fmla="*/ 9049 h 18383"/>
                  <a:gd name="connsiteX16" fmla="*/ 2761 w 15136"/>
                  <a:gd name="connsiteY16" fmla="*/ 13049 h 18383"/>
                  <a:gd name="connsiteX17" fmla="*/ 6378 w 15136"/>
                  <a:gd name="connsiteY17" fmla="*/ 16192 h 18383"/>
                  <a:gd name="connsiteX18" fmla="*/ 11900 w 15136"/>
                  <a:gd name="connsiteY18" fmla="*/ 10001 h 18383"/>
                  <a:gd name="connsiteX19" fmla="*/ 11900 w 15136"/>
                  <a:gd name="connsiteY19" fmla="*/ 9049 h 18383"/>
                  <a:gd name="connsiteX20" fmla="*/ 9901 w 15136"/>
                  <a:gd name="connsiteY20" fmla="*/ 9049 h 18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136" h="18383">
                    <a:moveTo>
                      <a:pt x="11995" y="14669"/>
                    </a:moveTo>
                    <a:cubicBezTo>
                      <a:pt x="10757" y="17050"/>
                      <a:pt x="8663" y="18383"/>
                      <a:pt x="5997" y="18383"/>
                    </a:cubicBezTo>
                    <a:cubicBezTo>
                      <a:pt x="2380" y="18383"/>
                      <a:pt x="0" y="16097"/>
                      <a:pt x="0" y="13049"/>
                    </a:cubicBezTo>
                    <a:cubicBezTo>
                      <a:pt x="0" y="9049"/>
                      <a:pt x="3522" y="7049"/>
                      <a:pt x="10567" y="7049"/>
                    </a:cubicBezTo>
                    <a:cubicBezTo>
                      <a:pt x="11043" y="7049"/>
                      <a:pt x="11519" y="7049"/>
                      <a:pt x="12090" y="7049"/>
                    </a:cubicBezTo>
                    <a:lnTo>
                      <a:pt x="12090" y="6001"/>
                    </a:lnTo>
                    <a:cubicBezTo>
                      <a:pt x="12090" y="3334"/>
                      <a:pt x="10662" y="2096"/>
                      <a:pt x="7711" y="2096"/>
                    </a:cubicBezTo>
                    <a:cubicBezTo>
                      <a:pt x="5045" y="2096"/>
                      <a:pt x="3522" y="3048"/>
                      <a:pt x="3046" y="5144"/>
                    </a:cubicBezTo>
                    <a:lnTo>
                      <a:pt x="571" y="4763"/>
                    </a:lnTo>
                    <a:cubicBezTo>
                      <a:pt x="1333" y="1619"/>
                      <a:pt x="3808" y="0"/>
                      <a:pt x="8187" y="0"/>
                    </a:cubicBezTo>
                    <a:cubicBezTo>
                      <a:pt x="12756" y="0"/>
                      <a:pt x="14660" y="2191"/>
                      <a:pt x="14660" y="6953"/>
                    </a:cubicBezTo>
                    <a:lnTo>
                      <a:pt x="14660" y="14478"/>
                    </a:lnTo>
                    <a:cubicBezTo>
                      <a:pt x="14660" y="15812"/>
                      <a:pt x="14755" y="16954"/>
                      <a:pt x="15136" y="18098"/>
                    </a:cubicBezTo>
                    <a:lnTo>
                      <a:pt x="12471" y="18098"/>
                    </a:lnTo>
                    <a:cubicBezTo>
                      <a:pt x="12090" y="17050"/>
                      <a:pt x="11995" y="15907"/>
                      <a:pt x="11995" y="14669"/>
                    </a:cubicBezTo>
                    <a:close/>
                    <a:moveTo>
                      <a:pt x="9901" y="9049"/>
                    </a:moveTo>
                    <a:cubicBezTo>
                      <a:pt x="5141" y="9049"/>
                      <a:pt x="2761" y="10478"/>
                      <a:pt x="2761" y="13049"/>
                    </a:cubicBezTo>
                    <a:cubicBezTo>
                      <a:pt x="2761" y="14954"/>
                      <a:pt x="4093" y="16192"/>
                      <a:pt x="6378" y="16192"/>
                    </a:cubicBezTo>
                    <a:cubicBezTo>
                      <a:pt x="9424" y="16192"/>
                      <a:pt x="11900" y="13430"/>
                      <a:pt x="11900" y="10001"/>
                    </a:cubicBezTo>
                    <a:lnTo>
                      <a:pt x="11900" y="9049"/>
                    </a:lnTo>
                    <a:cubicBezTo>
                      <a:pt x="11233" y="9049"/>
                      <a:pt x="10567" y="9049"/>
                      <a:pt x="9901" y="9049"/>
                    </a:cubicBezTo>
                    <a:close/>
                  </a:path>
                </a:pathLst>
              </a:custGeom>
              <a:solidFill>
                <a:srgbClr val="231F20"/>
              </a:solidFill>
              <a:ln w="9509" cap="flat">
                <a:noFill/>
                <a:prstDash val="solid"/>
                <a:miter/>
              </a:ln>
            </p:spPr>
            <p:txBody>
              <a:bodyPr rtlCol="0" anchor="ctr"/>
              <a:lstStyle/>
              <a:p>
                <a:endParaRPr lang="en-US"/>
              </a:p>
            </p:txBody>
          </p:sp>
          <p:sp>
            <p:nvSpPr>
              <p:cNvPr id="550" name="Freeform 549">
                <a:extLst>
                  <a:ext uri="{FF2B5EF4-FFF2-40B4-BE49-F238E27FC236}">
                    <a16:creationId xmlns:a16="http://schemas.microsoft.com/office/drawing/2014/main" id="{85ADFCA4-47E7-8447-AFC3-D89193327224}"/>
                  </a:ext>
                </a:extLst>
              </p:cNvPr>
              <p:cNvSpPr/>
              <p:nvPr/>
            </p:nvSpPr>
            <p:spPr>
              <a:xfrm>
                <a:off x="7485001" y="5021675"/>
                <a:ext cx="2570" cy="23717"/>
              </a:xfrm>
              <a:custGeom>
                <a:avLst/>
                <a:gdLst>
                  <a:gd name="connsiteX0" fmla="*/ 0 w 2570"/>
                  <a:gd name="connsiteY0" fmla="*/ 0 h 23717"/>
                  <a:gd name="connsiteX1" fmla="*/ 2570 w 2570"/>
                  <a:gd name="connsiteY1" fmla="*/ 0 h 23717"/>
                  <a:gd name="connsiteX2" fmla="*/ 2570 w 2570"/>
                  <a:gd name="connsiteY2" fmla="*/ 2572 h 23717"/>
                  <a:gd name="connsiteX3" fmla="*/ 0 w 2570"/>
                  <a:gd name="connsiteY3" fmla="*/ 2572 h 23717"/>
                  <a:gd name="connsiteX4" fmla="*/ 0 w 2570"/>
                  <a:gd name="connsiteY4" fmla="*/ 0 h 23717"/>
                  <a:gd name="connsiteX5" fmla="*/ 0 w 2570"/>
                  <a:gd name="connsiteY5" fmla="*/ 6191 h 23717"/>
                  <a:gd name="connsiteX6" fmla="*/ 2570 w 2570"/>
                  <a:gd name="connsiteY6" fmla="*/ 6191 h 23717"/>
                  <a:gd name="connsiteX7" fmla="*/ 2570 w 2570"/>
                  <a:gd name="connsiteY7" fmla="*/ 23717 h 23717"/>
                  <a:gd name="connsiteX8" fmla="*/ 0 w 2570"/>
                  <a:gd name="connsiteY8" fmla="*/ 23717 h 23717"/>
                  <a:gd name="connsiteX9" fmla="*/ 0 w 2570"/>
                  <a:gd name="connsiteY9" fmla="*/ 6191 h 23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0" h="23717">
                    <a:moveTo>
                      <a:pt x="0" y="0"/>
                    </a:moveTo>
                    <a:lnTo>
                      <a:pt x="2570" y="0"/>
                    </a:lnTo>
                    <a:lnTo>
                      <a:pt x="2570" y="2572"/>
                    </a:lnTo>
                    <a:lnTo>
                      <a:pt x="0" y="2572"/>
                    </a:lnTo>
                    <a:lnTo>
                      <a:pt x="0" y="0"/>
                    </a:lnTo>
                    <a:close/>
                    <a:moveTo>
                      <a:pt x="0" y="6191"/>
                    </a:moveTo>
                    <a:lnTo>
                      <a:pt x="2570" y="6191"/>
                    </a:lnTo>
                    <a:lnTo>
                      <a:pt x="2570" y="23717"/>
                    </a:lnTo>
                    <a:lnTo>
                      <a:pt x="0" y="23717"/>
                    </a:lnTo>
                    <a:lnTo>
                      <a:pt x="0" y="6191"/>
                    </a:lnTo>
                    <a:close/>
                  </a:path>
                </a:pathLst>
              </a:custGeom>
              <a:solidFill>
                <a:srgbClr val="231F20"/>
              </a:solidFill>
              <a:ln w="9509" cap="flat">
                <a:noFill/>
                <a:prstDash val="solid"/>
                <a:miter/>
              </a:ln>
            </p:spPr>
            <p:txBody>
              <a:bodyPr rtlCol="0" anchor="ctr"/>
              <a:lstStyle/>
              <a:p>
                <a:endParaRPr lang="en-US"/>
              </a:p>
            </p:txBody>
          </p:sp>
          <p:sp>
            <p:nvSpPr>
              <p:cNvPr id="551" name="Freeform 550">
                <a:extLst>
                  <a:ext uri="{FF2B5EF4-FFF2-40B4-BE49-F238E27FC236}">
                    <a16:creationId xmlns:a16="http://schemas.microsoft.com/office/drawing/2014/main" id="{4ED216B5-8C41-484F-81FA-922F5E3F6958}"/>
                  </a:ext>
                </a:extLst>
              </p:cNvPr>
              <p:cNvSpPr/>
              <p:nvPr/>
            </p:nvSpPr>
            <p:spPr>
              <a:xfrm>
                <a:off x="7492426" y="5027390"/>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4 w 13803"/>
                  <a:gd name="connsiteY4" fmla="*/ 6953 h 18192"/>
                  <a:gd name="connsiteX5" fmla="*/ 13804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4" y="0"/>
                      <a:pt x="13804" y="2381"/>
                      <a:pt x="13804" y="6953"/>
                    </a:cubicBezTo>
                    <a:lnTo>
                      <a:pt x="13804" y="18098"/>
                    </a:lnTo>
                    <a:lnTo>
                      <a:pt x="11233" y="18098"/>
                    </a:lnTo>
                    <a:lnTo>
                      <a:pt x="11233" y="6763"/>
                    </a:lnTo>
                    <a:cubicBezTo>
                      <a:pt x="11233" y="3905"/>
                      <a:pt x="9901"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552" name="Freeform 551">
                <a:extLst>
                  <a:ext uri="{FF2B5EF4-FFF2-40B4-BE49-F238E27FC236}">
                    <a16:creationId xmlns:a16="http://schemas.microsoft.com/office/drawing/2014/main" id="{0516A50E-2087-7441-9621-4802DB9187BE}"/>
                  </a:ext>
                </a:extLst>
              </p:cNvPr>
              <p:cNvSpPr/>
              <p:nvPr/>
            </p:nvSpPr>
            <p:spPr>
              <a:xfrm>
                <a:off x="7509466" y="5027390"/>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2 w 15612"/>
                  <a:gd name="connsiteY8" fmla="*/ 12859 h 18478"/>
                  <a:gd name="connsiteX9" fmla="*/ 15327 w 15612"/>
                  <a:gd name="connsiteY9" fmla="*/ 13335 h 18478"/>
                  <a:gd name="connsiteX10" fmla="*/ 7901 w 15612"/>
                  <a:gd name="connsiteY10" fmla="*/ 18479 h 18478"/>
                  <a:gd name="connsiteX11" fmla="*/ 12852 w 15612"/>
                  <a:gd name="connsiteY11" fmla="*/ 7525 h 18478"/>
                  <a:gd name="connsiteX12" fmla="*/ 8092 w 15612"/>
                  <a:gd name="connsiteY12" fmla="*/ 2191 h 18478"/>
                  <a:gd name="connsiteX13" fmla="*/ 2951 w 15612"/>
                  <a:gd name="connsiteY13" fmla="*/ 7525 h 18478"/>
                  <a:gd name="connsiteX14" fmla="*/ 12852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1" y="18479"/>
                      <a:pt x="0" y="14954"/>
                      <a:pt x="0" y="9239"/>
                    </a:cubicBezTo>
                    <a:cubicBezTo>
                      <a:pt x="0" y="3620"/>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50"/>
                      <a:pt x="12852" y="12859"/>
                    </a:cubicBezTo>
                    <a:lnTo>
                      <a:pt x="15327" y="13335"/>
                    </a:lnTo>
                    <a:cubicBezTo>
                      <a:pt x="14184" y="16669"/>
                      <a:pt x="11614" y="18479"/>
                      <a:pt x="7901" y="18479"/>
                    </a:cubicBezTo>
                    <a:close/>
                    <a:moveTo>
                      <a:pt x="12852" y="7525"/>
                    </a:moveTo>
                    <a:cubicBezTo>
                      <a:pt x="12756" y="4096"/>
                      <a:pt x="10948" y="2191"/>
                      <a:pt x="8092" y="2191"/>
                    </a:cubicBezTo>
                    <a:cubicBezTo>
                      <a:pt x="5236" y="2191"/>
                      <a:pt x="3427" y="4096"/>
                      <a:pt x="2951" y="7525"/>
                    </a:cubicBezTo>
                    <a:lnTo>
                      <a:pt x="12852" y="7525"/>
                    </a:lnTo>
                    <a:close/>
                  </a:path>
                </a:pathLst>
              </a:custGeom>
              <a:solidFill>
                <a:srgbClr val="231F20"/>
              </a:solidFill>
              <a:ln w="9509" cap="flat">
                <a:noFill/>
                <a:prstDash val="solid"/>
                <a:miter/>
              </a:ln>
            </p:spPr>
            <p:txBody>
              <a:bodyPr rtlCol="0" anchor="ctr"/>
              <a:lstStyle/>
              <a:p>
                <a:endParaRPr lang="en-US"/>
              </a:p>
            </p:txBody>
          </p:sp>
          <p:sp>
            <p:nvSpPr>
              <p:cNvPr id="553" name="Freeform 552">
                <a:extLst>
                  <a:ext uri="{FF2B5EF4-FFF2-40B4-BE49-F238E27FC236}">
                    <a16:creationId xmlns:a16="http://schemas.microsoft.com/office/drawing/2014/main" id="{27696F66-4E3D-3548-9BDB-6F67ADDC8BA0}"/>
                  </a:ext>
                </a:extLst>
              </p:cNvPr>
              <p:cNvSpPr/>
              <p:nvPr/>
            </p:nvSpPr>
            <p:spPr>
              <a:xfrm>
                <a:off x="7527458" y="5021675"/>
                <a:ext cx="14565" cy="24098"/>
              </a:xfrm>
              <a:custGeom>
                <a:avLst/>
                <a:gdLst>
                  <a:gd name="connsiteX0" fmla="*/ 14565 w 14565"/>
                  <a:gd name="connsiteY0" fmla="*/ 23717 h 24098"/>
                  <a:gd name="connsiteX1" fmla="*/ 12185 w 14565"/>
                  <a:gd name="connsiteY1" fmla="*/ 23717 h 24098"/>
                  <a:gd name="connsiteX2" fmla="*/ 12185 w 14565"/>
                  <a:gd name="connsiteY2" fmla="*/ 20193 h 24098"/>
                  <a:gd name="connsiteX3" fmla="*/ 6759 w 14565"/>
                  <a:gd name="connsiteY3" fmla="*/ 24098 h 24098"/>
                  <a:gd name="connsiteX4" fmla="*/ 0 w 14565"/>
                  <a:gd name="connsiteY4" fmla="*/ 15049 h 24098"/>
                  <a:gd name="connsiteX5" fmla="*/ 6949 w 14565"/>
                  <a:gd name="connsiteY5" fmla="*/ 5715 h 24098"/>
                  <a:gd name="connsiteX6" fmla="*/ 11995 w 14565"/>
                  <a:gd name="connsiteY6" fmla="*/ 8858 h 24098"/>
                  <a:gd name="connsiteX7" fmla="*/ 11995 w 14565"/>
                  <a:gd name="connsiteY7" fmla="*/ 0 h 24098"/>
                  <a:gd name="connsiteX8" fmla="*/ 14565 w 14565"/>
                  <a:gd name="connsiteY8" fmla="*/ 0 h 24098"/>
                  <a:gd name="connsiteX9" fmla="*/ 14565 w 14565"/>
                  <a:gd name="connsiteY9" fmla="*/ 23717 h 24098"/>
                  <a:gd name="connsiteX10" fmla="*/ 7425 w 14565"/>
                  <a:gd name="connsiteY10" fmla="*/ 8001 h 24098"/>
                  <a:gd name="connsiteX11" fmla="*/ 2856 w 14565"/>
                  <a:gd name="connsiteY11" fmla="*/ 14954 h 24098"/>
                  <a:gd name="connsiteX12" fmla="*/ 7425 w 14565"/>
                  <a:gd name="connsiteY12" fmla="*/ 21812 h 24098"/>
                  <a:gd name="connsiteX13" fmla="*/ 11995 w 14565"/>
                  <a:gd name="connsiteY13" fmla="*/ 16192 h 24098"/>
                  <a:gd name="connsiteX14" fmla="*/ 11995 w 14565"/>
                  <a:gd name="connsiteY14" fmla="*/ 13525 h 24098"/>
                  <a:gd name="connsiteX15" fmla="*/ 7425 w 14565"/>
                  <a:gd name="connsiteY15" fmla="*/ 8001 h 24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65" h="24098">
                    <a:moveTo>
                      <a:pt x="14565" y="23717"/>
                    </a:moveTo>
                    <a:lnTo>
                      <a:pt x="12185" y="23717"/>
                    </a:lnTo>
                    <a:lnTo>
                      <a:pt x="12185" y="20193"/>
                    </a:lnTo>
                    <a:cubicBezTo>
                      <a:pt x="10948" y="22765"/>
                      <a:pt x="9044" y="24098"/>
                      <a:pt x="6759" y="24098"/>
                    </a:cubicBezTo>
                    <a:cubicBezTo>
                      <a:pt x="2951" y="24098"/>
                      <a:pt x="0" y="20574"/>
                      <a:pt x="0" y="15049"/>
                    </a:cubicBezTo>
                    <a:cubicBezTo>
                      <a:pt x="0" y="9334"/>
                      <a:pt x="3046" y="5715"/>
                      <a:pt x="6949" y="5715"/>
                    </a:cubicBezTo>
                    <a:cubicBezTo>
                      <a:pt x="9044" y="5715"/>
                      <a:pt x="10853" y="6763"/>
                      <a:pt x="11995" y="8858"/>
                    </a:cubicBezTo>
                    <a:lnTo>
                      <a:pt x="11995" y="0"/>
                    </a:lnTo>
                    <a:lnTo>
                      <a:pt x="14565" y="0"/>
                    </a:lnTo>
                    <a:lnTo>
                      <a:pt x="14565" y="23717"/>
                    </a:lnTo>
                    <a:close/>
                    <a:moveTo>
                      <a:pt x="7425" y="8001"/>
                    </a:moveTo>
                    <a:cubicBezTo>
                      <a:pt x="4760" y="8001"/>
                      <a:pt x="2856" y="10477"/>
                      <a:pt x="2856" y="14954"/>
                    </a:cubicBezTo>
                    <a:cubicBezTo>
                      <a:pt x="2856" y="19336"/>
                      <a:pt x="4665" y="21812"/>
                      <a:pt x="7425" y="21812"/>
                    </a:cubicBezTo>
                    <a:cubicBezTo>
                      <a:pt x="9901" y="21812"/>
                      <a:pt x="11995" y="19621"/>
                      <a:pt x="11995" y="16192"/>
                    </a:cubicBezTo>
                    <a:lnTo>
                      <a:pt x="11995" y="13525"/>
                    </a:lnTo>
                    <a:cubicBezTo>
                      <a:pt x="11995" y="10096"/>
                      <a:pt x="10186" y="8001"/>
                      <a:pt x="7425" y="8001"/>
                    </a:cubicBezTo>
                    <a:close/>
                  </a:path>
                </a:pathLst>
              </a:custGeom>
              <a:solidFill>
                <a:srgbClr val="231F20"/>
              </a:solidFill>
              <a:ln w="9509" cap="flat">
                <a:noFill/>
                <a:prstDash val="solid"/>
                <a:miter/>
              </a:ln>
            </p:spPr>
            <p:txBody>
              <a:bodyPr rtlCol="0" anchor="ctr"/>
              <a:lstStyle/>
              <a:p>
                <a:endParaRPr lang="en-US"/>
              </a:p>
            </p:txBody>
          </p:sp>
          <p:sp>
            <p:nvSpPr>
              <p:cNvPr id="554" name="Freeform 553">
                <a:extLst>
                  <a:ext uri="{FF2B5EF4-FFF2-40B4-BE49-F238E27FC236}">
                    <a16:creationId xmlns:a16="http://schemas.microsoft.com/office/drawing/2014/main" id="{92C08F4F-8C7C-C945-95A1-C2427BEE7CC1}"/>
                  </a:ext>
                </a:extLst>
              </p:cNvPr>
              <p:cNvSpPr/>
              <p:nvPr/>
            </p:nvSpPr>
            <p:spPr>
              <a:xfrm>
                <a:off x="7554685" y="5023389"/>
                <a:ext cx="10471" cy="22479"/>
              </a:xfrm>
              <a:custGeom>
                <a:avLst/>
                <a:gdLst>
                  <a:gd name="connsiteX0" fmla="*/ 3046 w 10471"/>
                  <a:gd name="connsiteY0" fmla="*/ 6382 h 22479"/>
                  <a:gd name="connsiteX1" fmla="*/ 0 w 10471"/>
                  <a:gd name="connsiteY1" fmla="*/ 6382 h 22479"/>
                  <a:gd name="connsiteX2" fmla="*/ 0 w 10471"/>
                  <a:gd name="connsiteY2" fmla="*/ 4477 h 22479"/>
                  <a:gd name="connsiteX3" fmla="*/ 3046 w 10471"/>
                  <a:gd name="connsiteY3" fmla="*/ 4477 h 22479"/>
                  <a:gd name="connsiteX4" fmla="*/ 3046 w 10471"/>
                  <a:gd name="connsiteY4" fmla="*/ 286 h 22479"/>
                  <a:gd name="connsiteX5" fmla="*/ 5712 w 10471"/>
                  <a:gd name="connsiteY5" fmla="*/ 0 h 22479"/>
                  <a:gd name="connsiteX6" fmla="*/ 5712 w 10471"/>
                  <a:gd name="connsiteY6" fmla="*/ 4477 h 22479"/>
                  <a:gd name="connsiteX7" fmla="*/ 9901 w 10471"/>
                  <a:gd name="connsiteY7" fmla="*/ 4477 h 22479"/>
                  <a:gd name="connsiteX8" fmla="*/ 9901 w 10471"/>
                  <a:gd name="connsiteY8" fmla="*/ 6382 h 22479"/>
                  <a:gd name="connsiteX9" fmla="*/ 5712 w 10471"/>
                  <a:gd name="connsiteY9" fmla="*/ 6382 h 22479"/>
                  <a:gd name="connsiteX10" fmla="*/ 5712 w 10471"/>
                  <a:gd name="connsiteY10" fmla="*/ 15526 h 22479"/>
                  <a:gd name="connsiteX11" fmla="*/ 8663 w 10471"/>
                  <a:gd name="connsiteY11" fmla="*/ 20193 h 22479"/>
                  <a:gd name="connsiteX12" fmla="*/ 10472 w 10471"/>
                  <a:gd name="connsiteY12" fmla="*/ 20003 h 22479"/>
                  <a:gd name="connsiteX13" fmla="*/ 10472 w 10471"/>
                  <a:gd name="connsiteY13" fmla="*/ 22193 h 22479"/>
                  <a:gd name="connsiteX14" fmla="*/ 8282 w 10471"/>
                  <a:gd name="connsiteY14" fmla="*/ 22479 h 22479"/>
                  <a:gd name="connsiteX15" fmla="*/ 3808 w 10471"/>
                  <a:gd name="connsiteY15" fmla="*/ 20383 h 22479"/>
                  <a:gd name="connsiteX16" fmla="*/ 3046 w 10471"/>
                  <a:gd name="connsiteY16" fmla="*/ 15430 h 22479"/>
                  <a:gd name="connsiteX17" fmla="*/ 3046 w 10471"/>
                  <a:gd name="connsiteY17" fmla="*/ 6382 h 2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71" h="22479">
                    <a:moveTo>
                      <a:pt x="3046" y="6382"/>
                    </a:moveTo>
                    <a:lnTo>
                      <a:pt x="0" y="6382"/>
                    </a:lnTo>
                    <a:lnTo>
                      <a:pt x="0" y="4477"/>
                    </a:lnTo>
                    <a:lnTo>
                      <a:pt x="3046" y="4477"/>
                    </a:lnTo>
                    <a:lnTo>
                      <a:pt x="3046" y="286"/>
                    </a:lnTo>
                    <a:lnTo>
                      <a:pt x="5712" y="0"/>
                    </a:lnTo>
                    <a:lnTo>
                      <a:pt x="5712" y="4477"/>
                    </a:lnTo>
                    <a:lnTo>
                      <a:pt x="9901" y="4477"/>
                    </a:lnTo>
                    <a:lnTo>
                      <a:pt x="9901" y="6382"/>
                    </a:lnTo>
                    <a:lnTo>
                      <a:pt x="5712" y="6382"/>
                    </a:lnTo>
                    <a:lnTo>
                      <a:pt x="5712" y="15526"/>
                    </a:lnTo>
                    <a:cubicBezTo>
                      <a:pt x="5712" y="18764"/>
                      <a:pt x="5997" y="20193"/>
                      <a:pt x="8663" y="20193"/>
                    </a:cubicBezTo>
                    <a:cubicBezTo>
                      <a:pt x="9234" y="20193"/>
                      <a:pt x="9805" y="20193"/>
                      <a:pt x="10472" y="20003"/>
                    </a:cubicBezTo>
                    <a:lnTo>
                      <a:pt x="10472" y="22193"/>
                    </a:lnTo>
                    <a:cubicBezTo>
                      <a:pt x="9710" y="22384"/>
                      <a:pt x="9044" y="22479"/>
                      <a:pt x="8282" y="22479"/>
                    </a:cubicBezTo>
                    <a:cubicBezTo>
                      <a:pt x="6188" y="22479"/>
                      <a:pt x="4760" y="21908"/>
                      <a:pt x="3808" y="20383"/>
                    </a:cubicBezTo>
                    <a:cubicBezTo>
                      <a:pt x="3046" y="19336"/>
                      <a:pt x="3046" y="17717"/>
                      <a:pt x="3046" y="15430"/>
                    </a:cubicBezTo>
                    <a:lnTo>
                      <a:pt x="3046" y="6382"/>
                    </a:lnTo>
                    <a:close/>
                  </a:path>
                </a:pathLst>
              </a:custGeom>
              <a:solidFill>
                <a:srgbClr val="231F20"/>
              </a:solidFill>
              <a:ln w="9509" cap="flat">
                <a:noFill/>
                <a:prstDash val="solid"/>
                <a:miter/>
              </a:ln>
            </p:spPr>
            <p:txBody>
              <a:bodyPr rtlCol="0" anchor="ctr"/>
              <a:lstStyle/>
              <a:p>
                <a:endParaRPr lang="en-US"/>
              </a:p>
            </p:txBody>
          </p:sp>
          <p:sp>
            <p:nvSpPr>
              <p:cNvPr id="555" name="Freeform 554">
                <a:extLst>
                  <a:ext uri="{FF2B5EF4-FFF2-40B4-BE49-F238E27FC236}">
                    <a16:creationId xmlns:a16="http://schemas.microsoft.com/office/drawing/2014/main" id="{B5F647A4-A207-ED44-B338-274D2848A94D}"/>
                  </a:ext>
                </a:extLst>
              </p:cNvPr>
              <p:cNvSpPr/>
              <p:nvPr/>
            </p:nvSpPr>
            <p:spPr>
              <a:xfrm>
                <a:off x="7567441" y="5021675"/>
                <a:ext cx="13803" cy="23812"/>
              </a:xfrm>
              <a:custGeom>
                <a:avLst/>
                <a:gdLst>
                  <a:gd name="connsiteX0" fmla="*/ 0 w 13803"/>
                  <a:gd name="connsiteY0" fmla="*/ 0 h 23812"/>
                  <a:gd name="connsiteX1" fmla="*/ 2570 w 13803"/>
                  <a:gd name="connsiteY1" fmla="*/ 0 h 23812"/>
                  <a:gd name="connsiteX2" fmla="*/ 2570 w 13803"/>
                  <a:gd name="connsiteY2" fmla="*/ 9239 h 23812"/>
                  <a:gd name="connsiteX3" fmla="*/ 8092 w 13803"/>
                  <a:gd name="connsiteY3" fmla="*/ 5620 h 23812"/>
                  <a:gd name="connsiteX4" fmla="*/ 13804 w 13803"/>
                  <a:gd name="connsiteY4" fmla="*/ 12573 h 23812"/>
                  <a:gd name="connsiteX5" fmla="*/ 13804 w 13803"/>
                  <a:gd name="connsiteY5" fmla="*/ 23717 h 23812"/>
                  <a:gd name="connsiteX6" fmla="*/ 11233 w 13803"/>
                  <a:gd name="connsiteY6" fmla="*/ 23717 h 23812"/>
                  <a:gd name="connsiteX7" fmla="*/ 11233 w 13803"/>
                  <a:gd name="connsiteY7" fmla="*/ 12382 h 23812"/>
                  <a:gd name="connsiteX8" fmla="*/ 7616 w 13803"/>
                  <a:gd name="connsiteY8" fmla="*/ 7906 h 23812"/>
                  <a:gd name="connsiteX9" fmla="*/ 2570 w 13803"/>
                  <a:gd name="connsiteY9" fmla="*/ 14097 h 23812"/>
                  <a:gd name="connsiteX10" fmla="*/ 2570 w 13803"/>
                  <a:gd name="connsiteY10" fmla="*/ 23813 h 23812"/>
                  <a:gd name="connsiteX11" fmla="*/ 0 w 13803"/>
                  <a:gd name="connsiteY11" fmla="*/ 23813 h 23812"/>
                  <a:gd name="connsiteX12" fmla="*/ 0 w 13803"/>
                  <a:gd name="connsiteY12" fmla="*/ 0 h 2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23812">
                    <a:moveTo>
                      <a:pt x="0" y="0"/>
                    </a:moveTo>
                    <a:lnTo>
                      <a:pt x="2570" y="0"/>
                    </a:lnTo>
                    <a:lnTo>
                      <a:pt x="2570" y="9239"/>
                    </a:lnTo>
                    <a:cubicBezTo>
                      <a:pt x="3808" y="6858"/>
                      <a:pt x="5617" y="5620"/>
                      <a:pt x="8092" y="5620"/>
                    </a:cubicBezTo>
                    <a:cubicBezTo>
                      <a:pt x="11804" y="5620"/>
                      <a:pt x="13804" y="8001"/>
                      <a:pt x="13804" y="12573"/>
                    </a:cubicBezTo>
                    <a:lnTo>
                      <a:pt x="13804" y="23717"/>
                    </a:lnTo>
                    <a:lnTo>
                      <a:pt x="11233" y="23717"/>
                    </a:lnTo>
                    <a:lnTo>
                      <a:pt x="11233" y="12382"/>
                    </a:lnTo>
                    <a:cubicBezTo>
                      <a:pt x="11233" y="9525"/>
                      <a:pt x="9901" y="7906"/>
                      <a:pt x="7616" y="7906"/>
                    </a:cubicBezTo>
                    <a:cubicBezTo>
                      <a:pt x="4855" y="7906"/>
                      <a:pt x="2570" y="10382"/>
                      <a:pt x="2570" y="14097"/>
                    </a:cubicBezTo>
                    <a:lnTo>
                      <a:pt x="2570" y="23813"/>
                    </a:lnTo>
                    <a:lnTo>
                      <a:pt x="0" y="23813"/>
                    </a:lnTo>
                    <a:lnTo>
                      <a:pt x="0" y="0"/>
                    </a:lnTo>
                    <a:close/>
                  </a:path>
                </a:pathLst>
              </a:custGeom>
              <a:solidFill>
                <a:srgbClr val="231F20"/>
              </a:solidFill>
              <a:ln w="9509" cap="flat">
                <a:noFill/>
                <a:prstDash val="solid"/>
                <a:miter/>
              </a:ln>
            </p:spPr>
            <p:txBody>
              <a:bodyPr rtlCol="0" anchor="ctr"/>
              <a:lstStyle/>
              <a:p>
                <a:endParaRPr lang="en-US"/>
              </a:p>
            </p:txBody>
          </p:sp>
          <p:sp>
            <p:nvSpPr>
              <p:cNvPr id="556" name="Freeform 555">
                <a:extLst>
                  <a:ext uri="{FF2B5EF4-FFF2-40B4-BE49-F238E27FC236}">
                    <a16:creationId xmlns:a16="http://schemas.microsoft.com/office/drawing/2014/main" id="{F18D8ABC-A2ED-3B4F-B5E1-18610EA9DE41}"/>
                  </a:ext>
                </a:extLst>
              </p:cNvPr>
              <p:cNvSpPr/>
              <p:nvPr/>
            </p:nvSpPr>
            <p:spPr>
              <a:xfrm>
                <a:off x="7584481" y="5027390"/>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1 w 15612"/>
                  <a:gd name="connsiteY7" fmla="*/ 16288 h 18478"/>
                  <a:gd name="connsiteX8" fmla="*/ 12851 w 15612"/>
                  <a:gd name="connsiteY8" fmla="*/ 12859 h 18478"/>
                  <a:gd name="connsiteX9" fmla="*/ 15327 w 15612"/>
                  <a:gd name="connsiteY9" fmla="*/ 13335 h 18478"/>
                  <a:gd name="connsiteX10" fmla="*/ 7901 w 15612"/>
                  <a:gd name="connsiteY10" fmla="*/ 18479 h 18478"/>
                  <a:gd name="connsiteX11" fmla="*/ 12851 w 15612"/>
                  <a:gd name="connsiteY11" fmla="*/ 7525 h 18478"/>
                  <a:gd name="connsiteX12" fmla="*/ 8091 w 15612"/>
                  <a:gd name="connsiteY12" fmla="*/ 2191 h 18478"/>
                  <a:gd name="connsiteX13" fmla="*/ 2951 w 15612"/>
                  <a:gd name="connsiteY13" fmla="*/ 7525 h 18478"/>
                  <a:gd name="connsiteX14" fmla="*/ 12851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1" y="18479"/>
                      <a:pt x="0" y="14954"/>
                      <a:pt x="0" y="9239"/>
                    </a:cubicBezTo>
                    <a:cubicBezTo>
                      <a:pt x="0" y="3620"/>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1" y="16288"/>
                    </a:cubicBezTo>
                    <a:cubicBezTo>
                      <a:pt x="10281" y="16288"/>
                      <a:pt x="11995" y="15050"/>
                      <a:pt x="12851" y="12859"/>
                    </a:cubicBezTo>
                    <a:lnTo>
                      <a:pt x="15327" y="13335"/>
                    </a:lnTo>
                    <a:cubicBezTo>
                      <a:pt x="14184" y="16669"/>
                      <a:pt x="11614" y="18479"/>
                      <a:pt x="7901" y="18479"/>
                    </a:cubicBezTo>
                    <a:close/>
                    <a:moveTo>
                      <a:pt x="12851" y="7525"/>
                    </a:moveTo>
                    <a:cubicBezTo>
                      <a:pt x="12756" y="4096"/>
                      <a:pt x="10948" y="2191"/>
                      <a:pt x="8091" y="2191"/>
                    </a:cubicBezTo>
                    <a:cubicBezTo>
                      <a:pt x="5236" y="2191"/>
                      <a:pt x="3427" y="4096"/>
                      <a:pt x="2951" y="7525"/>
                    </a:cubicBezTo>
                    <a:lnTo>
                      <a:pt x="12851" y="7525"/>
                    </a:lnTo>
                    <a:close/>
                  </a:path>
                </a:pathLst>
              </a:custGeom>
              <a:solidFill>
                <a:srgbClr val="231F20"/>
              </a:solidFill>
              <a:ln w="9509" cap="flat">
                <a:noFill/>
                <a:prstDash val="solid"/>
                <a:miter/>
              </a:ln>
            </p:spPr>
            <p:txBody>
              <a:bodyPr rtlCol="0" anchor="ctr"/>
              <a:lstStyle/>
              <a:p>
                <a:endParaRPr lang="en-US"/>
              </a:p>
            </p:txBody>
          </p:sp>
          <p:sp>
            <p:nvSpPr>
              <p:cNvPr id="557" name="Freeform 556">
                <a:extLst>
                  <a:ext uri="{FF2B5EF4-FFF2-40B4-BE49-F238E27FC236}">
                    <a16:creationId xmlns:a16="http://schemas.microsoft.com/office/drawing/2014/main" id="{63C26F26-B997-8145-9BBC-9DBE49F1F0E7}"/>
                  </a:ext>
                </a:extLst>
              </p:cNvPr>
              <p:cNvSpPr/>
              <p:nvPr/>
            </p:nvSpPr>
            <p:spPr>
              <a:xfrm>
                <a:off x="7603521" y="5027295"/>
                <a:ext cx="8662" cy="18097"/>
              </a:xfrm>
              <a:custGeom>
                <a:avLst/>
                <a:gdLst>
                  <a:gd name="connsiteX0" fmla="*/ 95 w 8662"/>
                  <a:gd name="connsiteY0" fmla="*/ 571 h 18097"/>
                  <a:gd name="connsiteX1" fmla="*/ 2570 w 8662"/>
                  <a:gd name="connsiteY1" fmla="*/ 571 h 18097"/>
                  <a:gd name="connsiteX2" fmla="*/ 2570 w 8662"/>
                  <a:gd name="connsiteY2" fmla="*/ 4477 h 18097"/>
                  <a:gd name="connsiteX3" fmla="*/ 7711 w 8662"/>
                  <a:gd name="connsiteY3" fmla="*/ 0 h 18097"/>
                  <a:gd name="connsiteX4" fmla="*/ 8663 w 8662"/>
                  <a:gd name="connsiteY4" fmla="*/ 95 h 18097"/>
                  <a:gd name="connsiteX5" fmla="*/ 8663 w 8662"/>
                  <a:gd name="connsiteY5" fmla="*/ 2762 h 18097"/>
                  <a:gd name="connsiteX6" fmla="*/ 8187 w 8662"/>
                  <a:gd name="connsiteY6" fmla="*/ 2762 h 18097"/>
                  <a:gd name="connsiteX7" fmla="*/ 2665 w 8662"/>
                  <a:gd name="connsiteY7" fmla="*/ 9334 h 18097"/>
                  <a:gd name="connsiteX8" fmla="*/ 2665 w 8662"/>
                  <a:gd name="connsiteY8" fmla="*/ 18097 h 18097"/>
                  <a:gd name="connsiteX9" fmla="*/ 0 w 8662"/>
                  <a:gd name="connsiteY9" fmla="*/ 18097 h 18097"/>
                  <a:gd name="connsiteX10" fmla="*/ 0 w 8662"/>
                  <a:gd name="connsiteY10" fmla="*/ 571 h 18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662" h="18097">
                    <a:moveTo>
                      <a:pt x="95" y="571"/>
                    </a:moveTo>
                    <a:lnTo>
                      <a:pt x="2570" y="571"/>
                    </a:lnTo>
                    <a:lnTo>
                      <a:pt x="2570" y="4477"/>
                    </a:lnTo>
                    <a:cubicBezTo>
                      <a:pt x="3618" y="1524"/>
                      <a:pt x="5236" y="0"/>
                      <a:pt x="7711" y="0"/>
                    </a:cubicBezTo>
                    <a:cubicBezTo>
                      <a:pt x="7996" y="0"/>
                      <a:pt x="8282" y="0"/>
                      <a:pt x="8663" y="95"/>
                    </a:cubicBezTo>
                    <a:lnTo>
                      <a:pt x="8663" y="2762"/>
                    </a:lnTo>
                    <a:cubicBezTo>
                      <a:pt x="8472" y="2762"/>
                      <a:pt x="8377" y="2762"/>
                      <a:pt x="8187" y="2762"/>
                    </a:cubicBezTo>
                    <a:cubicBezTo>
                      <a:pt x="4855" y="2762"/>
                      <a:pt x="2665" y="5239"/>
                      <a:pt x="2665" y="9334"/>
                    </a:cubicBezTo>
                    <a:lnTo>
                      <a:pt x="2665" y="18097"/>
                    </a:lnTo>
                    <a:lnTo>
                      <a:pt x="0" y="18097"/>
                    </a:lnTo>
                    <a:lnTo>
                      <a:pt x="0" y="571"/>
                    </a:lnTo>
                    <a:close/>
                  </a:path>
                </a:pathLst>
              </a:custGeom>
              <a:solidFill>
                <a:srgbClr val="231F20"/>
              </a:solidFill>
              <a:ln w="9509" cap="flat">
                <a:noFill/>
                <a:prstDash val="solid"/>
                <a:miter/>
              </a:ln>
            </p:spPr>
            <p:txBody>
              <a:bodyPr rtlCol="0" anchor="ctr"/>
              <a:lstStyle/>
              <a:p>
                <a:endParaRPr lang="en-US"/>
              </a:p>
            </p:txBody>
          </p:sp>
          <p:sp>
            <p:nvSpPr>
              <p:cNvPr id="558" name="Freeform 557">
                <a:extLst>
                  <a:ext uri="{FF2B5EF4-FFF2-40B4-BE49-F238E27FC236}">
                    <a16:creationId xmlns:a16="http://schemas.microsoft.com/office/drawing/2014/main" id="{9EDDAE77-87C7-5E4C-B267-45493B7E2560}"/>
                  </a:ext>
                </a:extLst>
              </p:cNvPr>
              <p:cNvSpPr/>
              <p:nvPr/>
            </p:nvSpPr>
            <p:spPr>
              <a:xfrm>
                <a:off x="7612850" y="5027390"/>
                <a:ext cx="15612" cy="18478"/>
              </a:xfrm>
              <a:custGeom>
                <a:avLst/>
                <a:gdLst>
                  <a:gd name="connsiteX0" fmla="*/ 7901 w 15612"/>
                  <a:gd name="connsiteY0" fmla="*/ 18479 h 18478"/>
                  <a:gd name="connsiteX1" fmla="*/ 0 w 15612"/>
                  <a:gd name="connsiteY1" fmla="*/ 9239 h 18478"/>
                  <a:gd name="connsiteX2" fmla="*/ 7901 w 15612"/>
                  <a:gd name="connsiteY2" fmla="*/ 0 h 18478"/>
                  <a:gd name="connsiteX3" fmla="*/ 15612 w 15612"/>
                  <a:gd name="connsiteY3" fmla="*/ 9049 h 18478"/>
                  <a:gd name="connsiteX4" fmla="*/ 15612 w 15612"/>
                  <a:gd name="connsiteY4" fmla="*/ 9430 h 18478"/>
                  <a:gd name="connsiteX5" fmla="*/ 2856 w 15612"/>
                  <a:gd name="connsiteY5" fmla="*/ 9430 h 18478"/>
                  <a:gd name="connsiteX6" fmla="*/ 2856 w 15612"/>
                  <a:gd name="connsiteY6" fmla="*/ 9525 h 18478"/>
                  <a:gd name="connsiteX7" fmla="*/ 8092 w 15612"/>
                  <a:gd name="connsiteY7" fmla="*/ 16288 h 18478"/>
                  <a:gd name="connsiteX8" fmla="*/ 12852 w 15612"/>
                  <a:gd name="connsiteY8" fmla="*/ 12859 h 18478"/>
                  <a:gd name="connsiteX9" fmla="*/ 15327 w 15612"/>
                  <a:gd name="connsiteY9" fmla="*/ 13335 h 18478"/>
                  <a:gd name="connsiteX10" fmla="*/ 7901 w 15612"/>
                  <a:gd name="connsiteY10" fmla="*/ 18479 h 18478"/>
                  <a:gd name="connsiteX11" fmla="*/ 12852 w 15612"/>
                  <a:gd name="connsiteY11" fmla="*/ 7525 h 18478"/>
                  <a:gd name="connsiteX12" fmla="*/ 8092 w 15612"/>
                  <a:gd name="connsiteY12" fmla="*/ 2191 h 18478"/>
                  <a:gd name="connsiteX13" fmla="*/ 2951 w 15612"/>
                  <a:gd name="connsiteY13" fmla="*/ 7525 h 18478"/>
                  <a:gd name="connsiteX14" fmla="*/ 12852 w 15612"/>
                  <a:gd name="connsiteY14" fmla="*/ 7525 h 1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612" h="18478">
                    <a:moveTo>
                      <a:pt x="7901" y="18479"/>
                    </a:moveTo>
                    <a:cubicBezTo>
                      <a:pt x="3142" y="18479"/>
                      <a:pt x="0" y="14954"/>
                      <a:pt x="0" y="9239"/>
                    </a:cubicBezTo>
                    <a:cubicBezTo>
                      <a:pt x="0" y="3620"/>
                      <a:pt x="3237" y="0"/>
                      <a:pt x="7901" y="0"/>
                    </a:cubicBezTo>
                    <a:cubicBezTo>
                      <a:pt x="12566" y="0"/>
                      <a:pt x="15612" y="3429"/>
                      <a:pt x="15612" y="9049"/>
                    </a:cubicBezTo>
                    <a:cubicBezTo>
                      <a:pt x="15612" y="9144"/>
                      <a:pt x="15612" y="9239"/>
                      <a:pt x="15612" y="9430"/>
                    </a:cubicBezTo>
                    <a:lnTo>
                      <a:pt x="2856" y="9430"/>
                    </a:lnTo>
                    <a:cubicBezTo>
                      <a:pt x="2856" y="9430"/>
                      <a:pt x="2856" y="9525"/>
                      <a:pt x="2856" y="9525"/>
                    </a:cubicBezTo>
                    <a:cubicBezTo>
                      <a:pt x="2856" y="13811"/>
                      <a:pt x="4855" y="16288"/>
                      <a:pt x="8092" y="16288"/>
                    </a:cubicBezTo>
                    <a:cubicBezTo>
                      <a:pt x="10281" y="16288"/>
                      <a:pt x="11995" y="15050"/>
                      <a:pt x="12852" y="12859"/>
                    </a:cubicBezTo>
                    <a:lnTo>
                      <a:pt x="15327" y="13335"/>
                    </a:lnTo>
                    <a:cubicBezTo>
                      <a:pt x="14184" y="16669"/>
                      <a:pt x="11614" y="18479"/>
                      <a:pt x="7901" y="18479"/>
                    </a:cubicBezTo>
                    <a:close/>
                    <a:moveTo>
                      <a:pt x="12852" y="7525"/>
                    </a:moveTo>
                    <a:cubicBezTo>
                      <a:pt x="12756" y="4096"/>
                      <a:pt x="10948" y="2191"/>
                      <a:pt x="8092" y="2191"/>
                    </a:cubicBezTo>
                    <a:cubicBezTo>
                      <a:pt x="5236" y="2191"/>
                      <a:pt x="3427" y="4096"/>
                      <a:pt x="2951" y="7525"/>
                    </a:cubicBezTo>
                    <a:lnTo>
                      <a:pt x="12852" y="7525"/>
                    </a:lnTo>
                    <a:close/>
                  </a:path>
                </a:pathLst>
              </a:custGeom>
              <a:solidFill>
                <a:srgbClr val="231F20"/>
              </a:solidFill>
              <a:ln w="9509" cap="flat">
                <a:noFill/>
                <a:prstDash val="solid"/>
                <a:miter/>
              </a:ln>
            </p:spPr>
            <p:txBody>
              <a:bodyPr rtlCol="0" anchor="ctr"/>
              <a:lstStyle/>
              <a:p>
                <a:endParaRPr lang="en-US"/>
              </a:p>
            </p:txBody>
          </p:sp>
          <p:sp>
            <p:nvSpPr>
              <p:cNvPr id="559" name="Freeform 558">
                <a:extLst>
                  <a:ext uri="{FF2B5EF4-FFF2-40B4-BE49-F238E27FC236}">
                    <a16:creationId xmlns:a16="http://schemas.microsoft.com/office/drawing/2014/main" id="{9FC1AB19-1C55-8A4A-8F85-6B7622D99477}"/>
                  </a:ext>
                </a:extLst>
              </p:cNvPr>
              <p:cNvSpPr/>
              <p:nvPr/>
            </p:nvSpPr>
            <p:spPr>
              <a:xfrm>
                <a:off x="7632080" y="5021675"/>
                <a:ext cx="2570" cy="23717"/>
              </a:xfrm>
              <a:custGeom>
                <a:avLst/>
                <a:gdLst>
                  <a:gd name="connsiteX0" fmla="*/ 0 w 2570"/>
                  <a:gd name="connsiteY0" fmla="*/ 0 h 23717"/>
                  <a:gd name="connsiteX1" fmla="*/ 2570 w 2570"/>
                  <a:gd name="connsiteY1" fmla="*/ 0 h 23717"/>
                  <a:gd name="connsiteX2" fmla="*/ 2570 w 2570"/>
                  <a:gd name="connsiteY2" fmla="*/ 2572 h 23717"/>
                  <a:gd name="connsiteX3" fmla="*/ 0 w 2570"/>
                  <a:gd name="connsiteY3" fmla="*/ 2572 h 23717"/>
                  <a:gd name="connsiteX4" fmla="*/ 0 w 2570"/>
                  <a:gd name="connsiteY4" fmla="*/ 0 h 23717"/>
                  <a:gd name="connsiteX5" fmla="*/ 0 w 2570"/>
                  <a:gd name="connsiteY5" fmla="*/ 6191 h 23717"/>
                  <a:gd name="connsiteX6" fmla="*/ 2570 w 2570"/>
                  <a:gd name="connsiteY6" fmla="*/ 6191 h 23717"/>
                  <a:gd name="connsiteX7" fmla="*/ 2570 w 2570"/>
                  <a:gd name="connsiteY7" fmla="*/ 23717 h 23717"/>
                  <a:gd name="connsiteX8" fmla="*/ 0 w 2570"/>
                  <a:gd name="connsiteY8" fmla="*/ 23717 h 23717"/>
                  <a:gd name="connsiteX9" fmla="*/ 0 w 2570"/>
                  <a:gd name="connsiteY9" fmla="*/ 6191 h 23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0" h="23717">
                    <a:moveTo>
                      <a:pt x="0" y="0"/>
                    </a:moveTo>
                    <a:lnTo>
                      <a:pt x="2570" y="0"/>
                    </a:lnTo>
                    <a:lnTo>
                      <a:pt x="2570" y="2572"/>
                    </a:lnTo>
                    <a:lnTo>
                      <a:pt x="0" y="2572"/>
                    </a:lnTo>
                    <a:lnTo>
                      <a:pt x="0" y="0"/>
                    </a:lnTo>
                    <a:close/>
                    <a:moveTo>
                      <a:pt x="0" y="6191"/>
                    </a:moveTo>
                    <a:lnTo>
                      <a:pt x="2570" y="6191"/>
                    </a:lnTo>
                    <a:lnTo>
                      <a:pt x="2570" y="23717"/>
                    </a:lnTo>
                    <a:lnTo>
                      <a:pt x="0" y="23717"/>
                    </a:lnTo>
                    <a:lnTo>
                      <a:pt x="0" y="6191"/>
                    </a:lnTo>
                    <a:close/>
                  </a:path>
                </a:pathLst>
              </a:custGeom>
              <a:solidFill>
                <a:srgbClr val="231F20"/>
              </a:solidFill>
              <a:ln w="9509" cap="flat">
                <a:noFill/>
                <a:prstDash val="solid"/>
                <a:miter/>
              </a:ln>
            </p:spPr>
            <p:txBody>
              <a:bodyPr rtlCol="0" anchor="ctr"/>
              <a:lstStyle/>
              <a:p>
                <a:endParaRPr lang="en-US"/>
              </a:p>
            </p:txBody>
          </p:sp>
          <p:sp>
            <p:nvSpPr>
              <p:cNvPr id="560" name="Freeform 559">
                <a:extLst>
                  <a:ext uri="{FF2B5EF4-FFF2-40B4-BE49-F238E27FC236}">
                    <a16:creationId xmlns:a16="http://schemas.microsoft.com/office/drawing/2014/main" id="{02A90C37-7C2F-F741-802B-31E9B08CAF90}"/>
                  </a:ext>
                </a:extLst>
              </p:cNvPr>
              <p:cNvSpPr/>
              <p:nvPr/>
            </p:nvSpPr>
            <p:spPr>
              <a:xfrm>
                <a:off x="7639505" y="5027390"/>
                <a:ext cx="13803" cy="18192"/>
              </a:xfrm>
              <a:custGeom>
                <a:avLst/>
                <a:gdLst>
                  <a:gd name="connsiteX0" fmla="*/ 0 w 13803"/>
                  <a:gd name="connsiteY0" fmla="*/ 476 h 18192"/>
                  <a:gd name="connsiteX1" fmla="*/ 2380 w 13803"/>
                  <a:gd name="connsiteY1" fmla="*/ 476 h 18192"/>
                  <a:gd name="connsiteX2" fmla="*/ 2380 w 13803"/>
                  <a:gd name="connsiteY2" fmla="*/ 3715 h 18192"/>
                  <a:gd name="connsiteX3" fmla="*/ 8092 w 13803"/>
                  <a:gd name="connsiteY3" fmla="*/ 0 h 18192"/>
                  <a:gd name="connsiteX4" fmla="*/ 13803 w 13803"/>
                  <a:gd name="connsiteY4" fmla="*/ 6953 h 18192"/>
                  <a:gd name="connsiteX5" fmla="*/ 13803 w 13803"/>
                  <a:gd name="connsiteY5" fmla="*/ 18098 h 18192"/>
                  <a:gd name="connsiteX6" fmla="*/ 11233 w 13803"/>
                  <a:gd name="connsiteY6" fmla="*/ 18098 h 18192"/>
                  <a:gd name="connsiteX7" fmla="*/ 11233 w 13803"/>
                  <a:gd name="connsiteY7" fmla="*/ 6763 h 18192"/>
                  <a:gd name="connsiteX8" fmla="*/ 7616 w 13803"/>
                  <a:gd name="connsiteY8" fmla="*/ 2286 h 18192"/>
                  <a:gd name="connsiteX9" fmla="*/ 2570 w 13803"/>
                  <a:gd name="connsiteY9" fmla="*/ 8477 h 18192"/>
                  <a:gd name="connsiteX10" fmla="*/ 2570 w 13803"/>
                  <a:gd name="connsiteY10" fmla="*/ 18193 h 18192"/>
                  <a:gd name="connsiteX11" fmla="*/ 0 w 13803"/>
                  <a:gd name="connsiteY11" fmla="*/ 18193 h 18192"/>
                  <a:gd name="connsiteX12" fmla="*/ 0 w 13803"/>
                  <a:gd name="connsiteY12" fmla="*/ 476 h 1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803" h="18192">
                    <a:moveTo>
                      <a:pt x="0" y="476"/>
                    </a:moveTo>
                    <a:lnTo>
                      <a:pt x="2380" y="476"/>
                    </a:lnTo>
                    <a:lnTo>
                      <a:pt x="2380" y="3715"/>
                    </a:lnTo>
                    <a:cubicBezTo>
                      <a:pt x="3808" y="1143"/>
                      <a:pt x="5617" y="0"/>
                      <a:pt x="8092" y="0"/>
                    </a:cubicBezTo>
                    <a:cubicBezTo>
                      <a:pt x="11804" y="0"/>
                      <a:pt x="13803" y="2381"/>
                      <a:pt x="13803" y="6953"/>
                    </a:cubicBezTo>
                    <a:lnTo>
                      <a:pt x="13803" y="18098"/>
                    </a:lnTo>
                    <a:lnTo>
                      <a:pt x="11233" y="18098"/>
                    </a:lnTo>
                    <a:lnTo>
                      <a:pt x="11233" y="6763"/>
                    </a:lnTo>
                    <a:cubicBezTo>
                      <a:pt x="11233" y="3905"/>
                      <a:pt x="9900" y="2286"/>
                      <a:pt x="7616" y="2286"/>
                    </a:cubicBezTo>
                    <a:cubicBezTo>
                      <a:pt x="4855" y="2286"/>
                      <a:pt x="2570" y="4763"/>
                      <a:pt x="2570" y="8477"/>
                    </a:cubicBezTo>
                    <a:lnTo>
                      <a:pt x="2570" y="18193"/>
                    </a:lnTo>
                    <a:lnTo>
                      <a:pt x="0" y="18193"/>
                    </a:lnTo>
                    <a:lnTo>
                      <a:pt x="0" y="476"/>
                    </a:lnTo>
                    <a:close/>
                  </a:path>
                </a:pathLst>
              </a:custGeom>
              <a:solidFill>
                <a:srgbClr val="231F20"/>
              </a:solidFill>
              <a:ln w="9509" cap="flat">
                <a:noFill/>
                <a:prstDash val="solid"/>
                <a:miter/>
              </a:ln>
            </p:spPr>
            <p:txBody>
              <a:bodyPr rtlCol="0" anchor="ctr"/>
              <a:lstStyle/>
              <a:p>
                <a:endParaRPr lang="en-US"/>
              </a:p>
            </p:txBody>
          </p:sp>
          <p:sp>
            <p:nvSpPr>
              <p:cNvPr id="561" name="Freeform 560">
                <a:extLst>
                  <a:ext uri="{FF2B5EF4-FFF2-40B4-BE49-F238E27FC236}">
                    <a16:creationId xmlns:a16="http://schemas.microsoft.com/office/drawing/2014/main" id="{72E2FA45-5E0A-9E40-BD4A-50255D300EA7}"/>
                  </a:ext>
                </a:extLst>
              </p:cNvPr>
              <p:cNvSpPr/>
              <p:nvPr/>
            </p:nvSpPr>
            <p:spPr>
              <a:xfrm>
                <a:off x="7658639" y="5041296"/>
                <a:ext cx="3808" cy="4095"/>
              </a:xfrm>
              <a:custGeom>
                <a:avLst/>
                <a:gdLst>
                  <a:gd name="connsiteX0" fmla="*/ 0 w 3808"/>
                  <a:gd name="connsiteY0" fmla="*/ 0 h 4095"/>
                  <a:gd name="connsiteX1" fmla="*/ 3808 w 3808"/>
                  <a:gd name="connsiteY1" fmla="*/ 0 h 4095"/>
                  <a:gd name="connsiteX2" fmla="*/ 3808 w 3808"/>
                  <a:gd name="connsiteY2" fmla="*/ 4096 h 4095"/>
                  <a:gd name="connsiteX3" fmla="*/ 0 w 3808"/>
                  <a:gd name="connsiteY3" fmla="*/ 4096 h 4095"/>
                  <a:gd name="connsiteX4" fmla="*/ 0 w 3808"/>
                  <a:gd name="connsiteY4" fmla="*/ 0 h 40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8" h="4095">
                    <a:moveTo>
                      <a:pt x="0" y="0"/>
                    </a:moveTo>
                    <a:lnTo>
                      <a:pt x="3808" y="0"/>
                    </a:lnTo>
                    <a:lnTo>
                      <a:pt x="3808" y="4096"/>
                    </a:lnTo>
                    <a:lnTo>
                      <a:pt x="0" y="4096"/>
                    </a:lnTo>
                    <a:lnTo>
                      <a:pt x="0" y="0"/>
                    </a:lnTo>
                    <a:close/>
                  </a:path>
                </a:pathLst>
              </a:custGeom>
              <a:solidFill>
                <a:srgbClr val="231F20"/>
              </a:solidFill>
              <a:ln w="9509" cap="flat">
                <a:noFill/>
                <a:prstDash val="solid"/>
                <a:miter/>
              </a:ln>
            </p:spPr>
            <p:txBody>
              <a:bodyPr rtlCol="0" anchor="ctr"/>
              <a:lstStyle/>
              <a:p>
                <a:endParaRPr lang="en-US"/>
              </a:p>
            </p:txBody>
          </p:sp>
        </p:grpSp>
      </p:grpSp>
      <p:sp>
        <p:nvSpPr>
          <p:cNvPr id="642" name="Text Placeholder 32">
            <a:extLst>
              <a:ext uri="{FF2B5EF4-FFF2-40B4-BE49-F238E27FC236}">
                <a16:creationId xmlns:a16="http://schemas.microsoft.com/office/drawing/2014/main" id="{76337943-5F68-DC4E-93A3-EB4680D5B7E6}"/>
              </a:ext>
            </a:extLst>
          </p:cNvPr>
          <p:cNvSpPr>
            <a:spLocks noGrp="1"/>
          </p:cNvSpPr>
          <p:nvPr>
            <p:ph type="body" sz="quarter" idx="46" hasCustomPrompt="1"/>
          </p:nvPr>
        </p:nvSpPr>
        <p:spPr>
          <a:xfrm>
            <a:off x="588201" y="1419577"/>
            <a:ext cx="5217513" cy="1765482"/>
          </a:xfrm>
        </p:spPr>
        <p:txBody>
          <a:bodyPr numCol="1" spcCol="288000" anchor="t">
            <a:noAutofit/>
          </a:bodyPr>
          <a:lstStyle>
            <a:lvl1pPr marL="0" marR="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sz="1200" b="1" i="1">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r>
              <a:rPr lang="en-IE" dirty="0"/>
              <a:t>Sub-Heading</a:t>
            </a:r>
            <a:endParaRPr lang="en-US" dirty="0"/>
          </a:p>
          <a:p>
            <a:pPr lvl="0"/>
            <a:endParaRPr lang="en-US" dirty="0"/>
          </a:p>
        </p:txBody>
      </p:sp>
      <p:sp>
        <p:nvSpPr>
          <p:cNvPr id="643" name="Text Placeholder 32">
            <a:extLst>
              <a:ext uri="{FF2B5EF4-FFF2-40B4-BE49-F238E27FC236}">
                <a16:creationId xmlns:a16="http://schemas.microsoft.com/office/drawing/2014/main" id="{DF7C6F0B-1BC3-9746-9AA7-6264FD7B9DDC}"/>
              </a:ext>
            </a:extLst>
          </p:cNvPr>
          <p:cNvSpPr>
            <a:spLocks noGrp="1"/>
          </p:cNvSpPr>
          <p:nvPr>
            <p:ph type="body" sz="quarter" idx="30" hasCustomPrompt="1"/>
          </p:nvPr>
        </p:nvSpPr>
        <p:spPr>
          <a:xfrm>
            <a:off x="570165" y="643386"/>
            <a:ext cx="5231585" cy="743603"/>
          </a:xfrm>
        </p:spPr>
        <p:txBody>
          <a:bodyPr>
            <a:noAutofit/>
          </a:bodyPr>
          <a:lstStyle>
            <a:lvl1pPr marL="0" indent="0" algn="l">
              <a:buNone/>
              <a:defRPr sz="24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YOUR HEADING</a:t>
            </a:r>
            <a:endParaRPr lang="en-US" dirty="0"/>
          </a:p>
        </p:txBody>
      </p:sp>
      <p:cxnSp>
        <p:nvCxnSpPr>
          <p:cNvPr id="644" name="Straight Connector 643">
            <a:extLst>
              <a:ext uri="{FF2B5EF4-FFF2-40B4-BE49-F238E27FC236}">
                <a16:creationId xmlns:a16="http://schemas.microsoft.com/office/drawing/2014/main" id="{E8BE033D-1EB3-D049-B46B-6E506E86BD06}"/>
              </a:ext>
            </a:extLst>
          </p:cNvPr>
          <p:cNvCxnSpPr>
            <a:cxnSpLocks/>
          </p:cNvCxnSpPr>
          <p:nvPr userDrawn="1"/>
        </p:nvCxnSpPr>
        <p:spPr>
          <a:xfrm>
            <a:off x="685192" y="1118532"/>
            <a:ext cx="532210" cy="0"/>
          </a:xfrm>
          <a:prstGeom prst="line">
            <a:avLst/>
          </a:prstGeom>
          <a:ln w="28575">
            <a:solidFill>
              <a:srgbClr val="84BA41"/>
            </a:solidFill>
          </a:ln>
        </p:spPr>
        <p:style>
          <a:lnRef idx="1">
            <a:schemeClr val="accent1"/>
          </a:lnRef>
          <a:fillRef idx="0">
            <a:schemeClr val="accent1"/>
          </a:fillRef>
          <a:effectRef idx="0">
            <a:schemeClr val="accent1"/>
          </a:effectRef>
          <a:fontRef idx="minor">
            <a:schemeClr val="tx1"/>
          </a:fontRef>
        </p:style>
      </p:cxnSp>
      <p:sp>
        <p:nvSpPr>
          <p:cNvPr id="645" name="Text Placeholder 32">
            <a:extLst>
              <a:ext uri="{FF2B5EF4-FFF2-40B4-BE49-F238E27FC236}">
                <a16:creationId xmlns:a16="http://schemas.microsoft.com/office/drawing/2014/main" id="{3898DD2C-26F4-774B-9DED-65DF943D187E}"/>
              </a:ext>
            </a:extLst>
          </p:cNvPr>
          <p:cNvSpPr>
            <a:spLocks noGrp="1"/>
          </p:cNvSpPr>
          <p:nvPr>
            <p:ph type="body" sz="quarter" idx="32" hasCustomPrompt="1"/>
          </p:nvPr>
        </p:nvSpPr>
        <p:spPr>
          <a:xfrm>
            <a:off x="588201" y="3309278"/>
            <a:ext cx="5217513" cy="2409352"/>
          </a:xfrm>
        </p:spPr>
        <p:txBody>
          <a:bodyPr numCol="2" spcCol="288000" anchor="t">
            <a:noAutofit/>
          </a:bodyPr>
          <a:lstStyle>
            <a:lvl1pPr marL="0" indent="0" algn="just">
              <a:lnSpc>
                <a:spcPct val="100000"/>
              </a:lnSpc>
              <a:spcBef>
                <a:spcPts val="0"/>
              </a:spcBef>
              <a:buNone/>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cxnSp>
        <p:nvCxnSpPr>
          <p:cNvPr id="651" name="Straight Connector 650">
            <a:extLst>
              <a:ext uri="{FF2B5EF4-FFF2-40B4-BE49-F238E27FC236}">
                <a16:creationId xmlns:a16="http://schemas.microsoft.com/office/drawing/2014/main" id="{F5625A6A-CF12-1E48-84F6-9A06BAFC2762}"/>
              </a:ext>
            </a:extLst>
          </p:cNvPr>
          <p:cNvCxnSpPr>
            <a:cxnSpLocks/>
          </p:cNvCxnSpPr>
          <p:nvPr userDrawn="1"/>
        </p:nvCxnSpPr>
        <p:spPr>
          <a:xfrm>
            <a:off x="3128944" y="9064210"/>
            <a:ext cx="440574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652" name="Graphic 4">
            <a:extLst>
              <a:ext uri="{FF2B5EF4-FFF2-40B4-BE49-F238E27FC236}">
                <a16:creationId xmlns:a16="http://schemas.microsoft.com/office/drawing/2014/main" id="{4FB977DB-74F3-124A-B4A7-5A563A3B9593}"/>
              </a:ext>
            </a:extLst>
          </p:cNvPr>
          <p:cNvSpPr/>
          <p:nvPr userDrawn="1"/>
        </p:nvSpPr>
        <p:spPr>
          <a:xfrm rot="10800000">
            <a:off x="-12014" y="8856327"/>
            <a:ext cx="3371889" cy="42749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653" name="Rectangle 652">
            <a:extLst>
              <a:ext uri="{FF2B5EF4-FFF2-40B4-BE49-F238E27FC236}">
                <a16:creationId xmlns:a16="http://schemas.microsoft.com/office/drawing/2014/main" id="{AC6854EC-1E20-1C47-95BF-CD0A3CEE5BFD}"/>
              </a:ext>
            </a:extLst>
          </p:cNvPr>
          <p:cNvSpPr/>
          <p:nvPr userDrawn="1"/>
        </p:nvSpPr>
        <p:spPr>
          <a:xfrm>
            <a:off x="180316" y="8856327"/>
            <a:ext cx="2987228" cy="400110"/>
          </a:xfrm>
          <a:prstGeom prst="rect">
            <a:avLst/>
          </a:prstGeom>
        </p:spPr>
        <p:txBody>
          <a:bodyPr wrap="none">
            <a:spAutoFit/>
          </a:bodyPr>
          <a:lstStyle/>
          <a:p>
            <a:pPr algn="ctr"/>
            <a:r>
              <a:rPr lang="en-US" sz="2000" dirty="0" err="1">
                <a:solidFill>
                  <a:schemeClr val="bg1"/>
                </a:solidFill>
                <a:latin typeface="Calibri" panose="020F0502020204030204" pitchFamily="34" charset="0"/>
                <a:cs typeface="Calibri" panose="020F0502020204030204" pitchFamily="34" charset="0"/>
              </a:rPr>
              <a:t>www.</a:t>
            </a:r>
            <a:r>
              <a:rPr lang="en-US" sz="2000" b="1" i="0" dirty="0" err="1">
                <a:solidFill>
                  <a:schemeClr val="bg1"/>
                </a:solidFill>
                <a:latin typeface="Calibri" panose="020F0502020204030204" pitchFamily="34" charset="0"/>
                <a:cs typeface="Calibri" panose="020F0502020204030204" pitchFamily="34" charset="0"/>
              </a:rPr>
              <a:t>enterprisecentres</a:t>
            </a:r>
            <a:r>
              <a:rPr lang="en-US" sz="2000" dirty="0" err="1">
                <a:solidFill>
                  <a:schemeClr val="bg1"/>
                </a:solidFill>
                <a:latin typeface="Calibri" panose="020F0502020204030204" pitchFamily="34" charset="0"/>
                <a:cs typeface="Calibri" panose="020F0502020204030204" pitchFamily="34" charset="0"/>
              </a:rPr>
              <a:t>.eu</a:t>
            </a:r>
            <a:endParaRPr lang="en-US" sz="2000" dirty="0">
              <a:solidFill>
                <a:schemeClr val="bg1"/>
              </a:solidFill>
              <a:latin typeface="Calibri" panose="020F0502020204030204" pitchFamily="34" charset="0"/>
              <a:cs typeface="Calibri" panose="020F0502020204030204" pitchFamily="34" charset="0"/>
            </a:endParaRPr>
          </a:p>
        </p:txBody>
      </p:sp>
      <p:grpSp>
        <p:nvGrpSpPr>
          <p:cNvPr id="654" name="Group 653">
            <a:extLst>
              <a:ext uri="{FF2B5EF4-FFF2-40B4-BE49-F238E27FC236}">
                <a16:creationId xmlns:a16="http://schemas.microsoft.com/office/drawing/2014/main" id="{3F766F92-1BBD-8A42-AC36-C55B82CAEDCB}"/>
              </a:ext>
            </a:extLst>
          </p:cNvPr>
          <p:cNvGrpSpPr/>
          <p:nvPr userDrawn="1"/>
        </p:nvGrpSpPr>
        <p:grpSpPr>
          <a:xfrm>
            <a:off x="4165148" y="9487424"/>
            <a:ext cx="2820444" cy="872123"/>
            <a:chOff x="401594" y="4562689"/>
            <a:chExt cx="5459576" cy="1688181"/>
          </a:xfrm>
        </p:grpSpPr>
        <p:pic>
          <p:nvPicPr>
            <p:cNvPr id="655" name="Picture 654">
              <a:extLst>
                <a:ext uri="{FF2B5EF4-FFF2-40B4-BE49-F238E27FC236}">
                  <a16:creationId xmlns:a16="http://schemas.microsoft.com/office/drawing/2014/main" id="{C71FAB60-449A-E648-B5DE-734459C0E339}"/>
                </a:ext>
              </a:extLst>
            </p:cNvPr>
            <p:cNvPicPr>
              <a:picLocks noChangeAspect="1"/>
            </p:cNvPicPr>
            <p:nvPr/>
          </p:nvPicPr>
          <p:blipFill rotWithShape="1">
            <a:blip r:embed="rId2" cstate="screen">
              <a:duotone>
                <a:schemeClr val="bg2">
                  <a:shade val="45000"/>
                  <a:satMod val="135000"/>
                </a:schemeClr>
                <a:prstClr val="white"/>
              </a:duotone>
              <a:extLst>
                <a:ext uri="{BEBA8EAE-BF5A-486C-A8C5-ECC9F3942E4B}">
                  <a14:imgProps xmlns:a14="http://schemas.microsoft.com/office/drawing/2010/main">
                    <a14:imgLayer r:embed="rId3">
                      <a14:imgEffect>
                        <a14:brightnessContrast contrast="100000"/>
                      </a14:imgEffect>
                    </a14:imgLayer>
                  </a14:imgProps>
                </a:ext>
                <a:ext uri="{28A0092B-C50C-407E-A947-70E740481C1C}">
                  <a14:useLocalDpi xmlns:a14="http://schemas.microsoft.com/office/drawing/2010/main"/>
                </a:ext>
              </a:extLst>
            </a:blip>
            <a:srcRect/>
            <a:stretch/>
          </p:blipFill>
          <p:spPr>
            <a:xfrm>
              <a:off x="421068" y="5377577"/>
              <a:ext cx="1633365" cy="865029"/>
            </a:xfrm>
            <a:prstGeom prst="rect">
              <a:avLst/>
            </a:prstGeom>
          </p:spPr>
        </p:pic>
        <p:pic>
          <p:nvPicPr>
            <p:cNvPr id="656" name="Picture 655">
              <a:extLst>
                <a:ext uri="{FF2B5EF4-FFF2-40B4-BE49-F238E27FC236}">
                  <a16:creationId xmlns:a16="http://schemas.microsoft.com/office/drawing/2014/main" id="{79C7E392-DE36-4C4A-9127-7965C55938DB}"/>
                </a:ext>
              </a:extLst>
            </p:cNvPr>
            <p:cNvPicPr>
              <a:picLocks noChangeAspect="1"/>
            </p:cNvPicPr>
            <p:nvPr/>
          </p:nvPicPr>
          <p:blipFill rotWithShape="1">
            <a:blip r:embed="rId4" cstate="screen">
              <a:duotone>
                <a:schemeClr val="bg2">
                  <a:shade val="45000"/>
                  <a:satMod val="135000"/>
                </a:schemeClr>
                <a:prstClr val="white"/>
              </a:duotone>
              <a:extLst>
                <a:ext uri="{BEBA8EAE-BF5A-486C-A8C5-ECC9F3942E4B}">
                  <a14:imgProps xmlns:a14="http://schemas.microsoft.com/office/drawing/2010/main">
                    <a14:imgLayer r:embed="rId5">
                      <a14:imgEffect>
                        <a14:brightnessContrast contrast="-27000"/>
                      </a14:imgEffect>
                    </a14:imgLayer>
                  </a14:imgProps>
                </a:ext>
                <a:ext uri="{28A0092B-C50C-407E-A947-70E740481C1C}">
                  <a14:useLocalDpi xmlns:a14="http://schemas.microsoft.com/office/drawing/2010/main"/>
                </a:ext>
              </a:extLst>
            </a:blip>
            <a:srcRect/>
            <a:stretch/>
          </p:blipFill>
          <p:spPr>
            <a:xfrm>
              <a:off x="4351716" y="4562689"/>
              <a:ext cx="1481726" cy="840051"/>
            </a:xfrm>
            <a:prstGeom prst="rect">
              <a:avLst/>
            </a:prstGeom>
          </p:spPr>
        </p:pic>
        <p:pic>
          <p:nvPicPr>
            <p:cNvPr id="657" name="Picture 656">
              <a:extLst>
                <a:ext uri="{FF2B5EF4-FFF2-40B4-BE49-F238E27FC236}">
                  <a16:creationId xmlns:a16="http://schemas.microsoft.com/office/drawing/2014/main" id="{785B7308-EC8D-C74C-87FC-EB5F6A713F6D}"/>
                </a:ext>
              </a:extLst>
            </p:cNvPr>
            <p:cNvPicPr>
              <a:picLocks noChangeAspect="1"/>
            </p:cNvPicPr>
            <p:nvPr/>
          </p:nvPicPr>
          <p:blipFill rotWithShape="1">
            <a:blip r:embed="rId6" cstate="screen">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2626312" y="4567050"/>
              <a:ext cx="1619332" cy="789880"/>
            </a:xfrm>
            <a:prstGeom prst="rect">
              <a:avLst/>
            </a:prstGeom>
          </p:spPr>
        </p:pic>
        <p:pic>
          <p:nvPicPr>
            <p:cNvPr id="658" name="Picture 657">
              <a:extLst>
                <a:ext uri="{FF2B5EF4-FFF2-40B4-BE49-F238E27FC236}">
                  <a16:creationId xmlns:a16="http://schemas.microsoft.com/office/drawing/2014/main" id="{2CD215E0-106E-E848-BE5F-E2EDAE43F5C3}"/>
                </a:ext>
              </a:extLst>
            </p:cNvPr>
            <p:cNvPicPr>
              <a:picLocks noChangeAspect="1"/>
            </p:cNvPicPr>
            <p:nvPr/>
          </p:nvPicPr>
          <p:blipFill rotWithShape="1">
            <a:blip r:embed="rId7" cstate="screen">
              <a:duotone>
                <a:schemeClr val="bg2">
                  <a:shade val="45000"/>
                  <a:satMod val="135000"/>
                </a:schemeClr>
                <a:prstClr val="white"/>
              </a:duotone>
              <a:extLst>
                <a:ext uri="{BEBA8EAE-BF5A-486C-A8C5-ECC9F3942E4B}">
                  <a14:imgProps xmlns:a14="http://schemas.microsoft.com/office/drawing/2010/main">
                    <a14:imgLayer r:embed="rId8">
                      <a14:imgEffect>
                        <a14:brightnessContrast contrast="100000"/>
                      </a14:imgEffect>
                    </a14:imgLayer>
                  </a14:imgProps>
                </a:ext>
                <a:ext uri="{28A0092B-C50C-407E-A947-70E740481C1C}">
                  <a14:useLocalDpi xmlns:a14="http://schemas.microsoft.com/office/drawing/2010/main"/>
                </a:ext>
              </a:extLst>
            </a:blip>
            <a:srcRect/>
            <a:stretch/>
          </p:blipFill>
          <p:spPr>
            <a:xfrm>
              <a:off x="2041785" y="5550610"/>
              <a:ext cx="2044656" cy="668976"/>
            </a:xfrm>
            <a:prstGeom prst="rect">
              <a:avLst/>
            </a:prstGeom>
          </p:spPr>
        </p:pic>
        <p:pic>
          <p:nvPicPr>
            <p:cNvPr id="659" name="Picture 658">
              <a:extLst>
                <a:ext uri="{FF2B5EF4-FFF2-40B4-BE49-F238E27FC236}">
                  <a16:creationId xmlns:a16="http://schemas.microsoft.com/office/drawing/2014/main" id="{FA6BF9BB-1681-7443-B2F9-F91707A2A751}"/>
                </a:ext>
              </a:extLst>
            </p:cNvPr>
            <p:cNvPicPr>
              <a:picLocks noChangeAspect="1"/>
            </p:cNvPicPr>
            <p:nvPr/>
          </p:nvPicPr>
          <p:blipFill rotWithShape="1">
            <a:blip r:embed="rId9" cstate="screen">
              <a:duotone>
                <a:schemeClr val="bg2">
                  <a:shade val="45000"/>
                  <a:satMod val="135000"/>
                </a:schemeClr>
                <a:prstClr val="white"/>
              </a:duotone>
              <a:extLst>
                <a:ext uri="{BEBA8EAE-BF5A-486C-A8C5-ECC9F3942E4B}">
                  <a14:imgProps xmlns:a14="http://schemas.microsoft.com/office/drawing/2010/main">
                    <a14:imgLayer r:embed="rId10">
                      <a14:imgEffect>
                        <a14:colorTemperature colorTemp="1500"/>
                      </a14:imgEffect>
                      <a14:imgEffect>
                        <a14:saturation sat="400000"/>
                      </a14:imgEffect>
                      <a14:imgEffect>
                        <a14:brightnessContrast bright="15000" contrast="50000"/>
                      </a14:imgEffect>
                    </a14:imgLayer>
                  </a14:imgProps>
                </a:ext>
                <a:ext uri="{28A0092B-C50C-407E-A947-70E740481C1C}">
                  <a14:useLocalDpi xmlns:a14="http://schemas.microsoft.com/office/drawing/2010/main"/>
                </a:ext>
              </a:extLst>
            </a:blip>
            <a:srcRect/>
            <a:stretch/>
          </p:blipFill>
          <p:spPr>
            <a:xfrm>
              <a:off x="4076526" y="5512811"/>
              <a:ext cx="1784644" cy="738059"/>
            </a:xfrm>
            <a:prstGeom prst="rect">
              <a:avLst/>
            </a:prstGeom>
          </p:spPr>
        </p:pic>
        <p:pic>
          <p:nvPicPr>
            <p:cNvPr id="660" name="Picture 659">
              <a:extLst>
                <a:ext uri="{FF2B5EF4-FFF2-40B4-BE49-F238E27FC236}">
                  <a16:creationId xmlns:a16="http://schemas.microsoft.com/office/drawing/2014/main" id="{6A491DFC-2AF1-C84F-8350-8894BE432A53}"/>
                </a:ext>
              </a:extLst>
            </p:cNvPr>
            <p:cNvPicPr>
              <a:picLocks noChangeAspect="1"/>
            </p:cNvPicPr>
            <p:nvPr/>
          </p:nvPicPr>
          <p:blipFill rotWithShape="1">
            <a:blip r:embed="rId11" cstate="screen">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401594" y="4681895"/>
              <a:ext cx="2243128" cy="632340"/>
            </a:xfrm>
            <a:prstGeom prst="rect">
              <a:avLst/>
            </a:prstGeom>
          </p:spPr>
        </p:pic>
      </p:grpSp>
    </p:spTree>
    <p:extLst>
      <p:ext uri="{BB962C8B-B14F-4D97-AF65-F5344CB8AC3E}">
        <p14:creationId xmlns:p14="http://schemas.microsoft.com/office/powerpoint/2010/main" val="35879930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479913" y="2524385"/>
            <a:ext cx="6740533" cy="650735"/>
          </a:xfrm>
          <a:prstGeom prst="rect">
            <a:avLst/>
          </a:prstGeom>
        </p:spPr>
        <p:txBody>
          <a:bodyPr>
            <a:noAutofit/>
          </a:bodyPr>
          <a:lstStyle>
            <a:lvl1pPr marL="0" indent="0" algn="r">
              <a:lnSpc>
                <a:spcPct val="100000"/>
              </a:lnSpc>
              <a:spcBef>
                <a:spcPts val="0"/>
              </a:spcBef>
              <a:buNone/>
              <a:defRPr sz="26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508001" y="6639592"/>
            <a:ext cx="6727190" cy="3445989"/>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479913" y="3626736"/>
            <a:ext cx="3348747" cy="348400"/>
          </a:xfrm>
          <a:prstGeom prst="rect">
            <a:avLst/>
          </a:prstGeom>
        </p:spPr>
        <p:txBody>
          <a:bodyPr anchor="ctr">
            <a:noAutofit/>
          </a:bodyPr>
          <a:lstStyle>
            <a:lvl1pPr marL="0" indent="0" algn="l">
              <a:lnSpc>
                <a:spcPts val="1420"/>
              </a:lnSpc>
              <a:spcBef>
                <a:spcPts val="0"/>
              </a:spcBef>
              <a:buNone/>
              <a:defRPr sz="1400" b="1" i="0">
                <a:solidFill>
                  <a:srgbClr val="84BA4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479913" y="3797816"/>
            <a:ext cx="3348746" cy="348400"/>
          </a:xfrm>
          <a:prstGeom prst="rect">
            <a:avLst/>
          </a:prstGeom>
        </p:spPr>
        <p:txBody>
          <a:bodyPr anchor="ctr">
            <a:noAutofit/>
          </a:bodyPr>
          <a:lstStyle>
            <a:lvl1pPr marL="0" indent="0" algn="l">
              <a:buNone/>
              <a:defRPr sz="110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255453" y="4167318"/>
            <a:ext cx="3711703" cy="1143764"/>
            <a:chOff x="195319" y="2067258"/>
            <a:chExt cx="4278713" cy="992403"/>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67258"/>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70067"/>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59661"/>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479913" y="4200414"/>
            <a:ext cx="3348747" cy="348400"/>
          </a:xfrm>
          <a:prstGeom prst="rect">
            <a:avLst/>
          </a:prstGeom>
        </p:spPr>
        <p:txBody>
          <a:bodyPr anchor="ctr">
            <a:noAutofit/>
          </a:bodyPr>
          <a:lstStyle>
            <a:lvl1pPr marL="0" indent="0" algn="l">
              <a:lnSpc>
                <a:spcPts val="1420"/>
              </a:lnSpc>
              <a:spcBef>
                <a:spcPts val="0"/>
              </a:spcBef>
              <a:buNone/>
              <a:defRPr sz="1400" b="1" i="0">
                <a:solidFill>
                  <a:srgbClr val="84BA4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479913" y="4371494"/>
            <a:ext cx="3348746" cy="348400"/>
          </a:xfrm>
          <a:prstGeom prst="rect">
            <a:avLst/>
          </a:prstGeom>
        </p:spPr>
        <p:txBody>
          <a:bodyPr anchor="ctr">
            <a:noAutofit/>
          </a:bodyPr>
          <a:lstStyle>
            <a:lvl1pPr marL="0" indent="0" algn="l">
              <a:buNone/>
              <a:defRPr sz="110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479913" y="4774172"/>
            <a:ext cx="3348747" cy="348400"/>
          </a:xfrm>
          <a:prstGeom prst="rect">
            <a:avLst/>
          </a:prstGeom>
        </p:spPr>
        <p:txBody>
          <a:bodyPr anchor="ctr">
            <a:noAutofit/>
          </a:bodyPr>
          <a:lstStyle>
            <a:lvl1pPr marL="0" indent="0" algn="l">
              <a:lnSpc>
                <a:spcPts val="1420"/>
              </a:lnSpc>
              <a:spcBef>
                <a:spcPts val="0"/>
              </a:spcBef>
              <a:buNone/>
              <a:defRPr sz="1400" b="1" i="0">
                <a:solidFill>
                  <a:srgbClr val="84BA4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479913" y="4945252"/>
            <a:ext cx="3348746" cy="348400"/>
          </a:xfrm>
          <a:prstGeom prst="rect">
            <a:avLst/>
          </a:prstGeom>
        </p:spPr>
        <p:txBody>
          <a:bodyPr anchor="ctr">
            <a:noAutofit/>
          </a:bodyPr>
          <a:lstStyle>
            <a:lvl1pPr marL="0" indent="0" algn="l">
              <a:buNone/>
              <a:defRPr sz="110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479913" y="5347852"/>
            <a:ext cx="3348747" cy="348400"/>
          </a:xfrm>
          <a:prstGeom prst="rect">
            <a:avLst/>
          </a:prstGeom>
        </p:spPr>
        <p:txBody>
          <a:bodyPr anchor="ctr">
            <a:noAutofit/>
          </a:bodyPr>
          <a:lstStyle>
            <a:lvl1pPr marL="0" indent="0" algn="l">
              <a:lnSpc>
                <a:spcPts val="1420"/>
              </a:lnSpc>
              <a:spcBef>
                <a:spcPts val="0"/>
              </a:spcBef>
              <a:buNone/>
              <a:defRPr sz="1400" b="1" i="0">
                <a:solidFill>
                  <a:srgbClr val="84BA4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479913" y="5518932"/>
            <a:ext cx="3348746" cy="348400"/>
          </a:xfrm>
          <a:prstGeom prst="rect">
            <a:avLst/>
          </a:prstGeom>
        </p:spPr>
        <p:txBody>
          <a:bodyPr anchor="ctr">
            <a:noAutofit/>
          </a:bodyPr>
          <a:lstStyle>
            <a:lvl1pPr marL="0" indent="0" algn="l">
              <a:buNone/>
              <a:defRPr sz="110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28386" y="4063591"/>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28344" y="4285284"/>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sp>
        <p:nvSpPr>
          <p:cNvPr id="26" name="Text Box 5">
            <a:extLst>
              <a:ext uri="{FF2B5EF4-FFF2-40B4-BE49-F238E27FC236}">
                <a16:creationId xmlns:a16="http://schemas.microsoft.com/office/drawing/2014/main" id="{1A796105-CC6C-2845-82CE-C6836F5F5BF4}"/>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pic>
        <p:nvPicPr>
          <p:cNvPr id="27" name="Picture 26" descr="Logo&#10;&#10;Description automatically generated">
            <a:extLst>
              <a:ext uri="{FF2B5EF4-FFF2-40B4-BE49-F238E27FC236}">
                <a16:creationId xmlns:a16="http://schemas.microsoft.com/office/drawing/2014/main" id="{11AA8B09-7D98-E942-B1A7-1F239447133E}"/>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93194" y="606232"/>
            <a:ext cx="1864915" cy="1192772"/>
          </a:xfrm>
          <a:prstGeom prst="rect">
            <a:avLst/>
          </a:prstGeom>
        </p:spPr>
      </p:pic>
    </p:spTree>
    <p:extLst>
      <p:ext uri="{BB962C8B-B14F-4D97-AF65-F5344CB8AC3E}">
        <p14:creationId xmlns:p14="http://schemas.microsoft.com/office/powerpoint/2010/main" val="15778515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4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4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4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4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400" b="1" smtClean="0">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
        <p:nvSpPr>
          <p:cNvPr id="19" name="Text Box 5">
            <a:extLst>
              <a:ext uri="{FF2B5EF4-FFF2-40B4-BE49-F238E27FC236}">
                <a16:creationId xmlns:a16="http://schemas.microsoft.com/office/drawing/2014/main" id="{3EA91051-881D-2D4C-BB8D-316DA32A522C}"/>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75783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501858"/>
            <a:ext cx="4088474" cy="517624"/>
          </a:xfrm>
          <a:prstGeom prst="rect">
            <a:avLst/>
          </a:prstGeom>
        </p:spPr>
        <p:txBody>
          <a:bodyPr numCol="1" spcCol="288000" anchor="t">
            <a:noAutofit/>
          </a:bodyPr>
          <a:lstStyle>
            <a:lvl1pPr marL="0" indent="0" algn="l">
              <a:lnSpc>
                <a:spcPts val="1740"/>
              </a:lnSpc>
              <a:spcBef>
                <a:spcPts val="0"/>
              </a:spcBef>
              <a:buNone/>
              <a:defRPr lang="en-IE" sz="14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590762"/>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61543"/>
            <a:ext cx="6169139" cy="465820"/>
          </a:xfrm>
          <a:prstGeom prst="rect">
            <a:avLst/>
          </a:prstGeom>
        </p:spPr>
        <p:txBody>
          <a:bodyPr>
            <a:noAutofit/>
          </a:bodyPr>
          <a:lstStyle>
            <a:lvl1pPr marL="0" indent="0" algn="r">
              <a:buNone/>
              <a:defRPr sz="2400" b="1"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319741"/>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832125"/>
            <a:ext cx="4088474" cy="517624"/>
          </a:xfrm>
          <a:prstGeom prst="rect">
            <a:avLst/>
          </a:prstGeom>
        </p:spPr>
        <p:txBody>
          <a:bodyPr numCol="1" spcCol="288000" anchor="t">
            <a:noAutofit/>
          </a:bodyPr>
          <a:lstStyle>
            <a:lvl1pPr marL="0" indent="0" algn="l">
              <a:lnSpc>
                <a:spcPts val="1740"/>
              </a:lnSpc>
              <a:spcBef>
                <a:spcPts val="0"/>
              </a:spcBef>
              <a:buNone/>
              <a:defRPr lang="en-IE" sz="14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
        <p:nvSpPr>
          <p:cNvPr id="12" name="Text Box 5">
            <a:extLst>
              <a:ext uri="{FF2B5EF4-FFF2-40B4-BE49-F238E27FC236}">
                <a16:creationId xmlns:a16="http://schemas.microsoft.com/office/drawing/2014/main" id="{3734DDAC-9F48-BA4A-AD89-60FADB963258}"/>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71472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ctr">
            <a:noAutofit/>
          </a:bodyPr>
          <a:lstStyle>
            <a:lvl1pPr marL="496888" indent="0" algn="just">
              <a:lnSpc>
                <a:spcPct val="100000"/>
              </a:lnSpc>
              <a:spcBef>
                <a:spcPts val="0"/>
              </a:spcBef>
              <a:buNone/>
              <a:tabLst/>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ctr">
            <a:noAutofit/>
          </a:bodyPr>
          <a:lstStyle>
            <a:lvl1pPr marL="496888" indent="0" algn="just">
              <a:lnSpc>
                <a:spcPct val="100000"/>
              </a:lnSpc>
              <a:spcBef>
                <a:spcPts val="0"/>
              </a:spcBef>
              <a:buNone/>
              <a:tabLst/>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ctr">
            <a:noAutofit/>
          </a:bodyPr>
          <a:lstStyle>
            <a:lvl1pPr marL="496888" indent="0" algn="just">
              <a:lnSpc>
                <a:spcPct val="100000"/>
              </a:lnSpc>
              <a:spcBef>
                <a:spcPts val="0"/>
              </a:spcBef>
              <a:buNone/>
              <a:tabLst/>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ctr">
            <a:noAutofit/>
          </a:bodyPr>
          <a:lstStyle>
            <a:lvl1pPr marL="496888" indent="0" algn="just">
              <a:lnSpc>
                <a:spcPct val="100000"/>
              </a:lnSpc>
              <a:spcBef>
                <a:spcPts val="0"/>
              </a:spcBef>
              <a:buNone/>
              <a:tabLst/>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ctr">
            <a:noAutofit/>
          </a:bodyPr>
          <a:lstStyle>
            <a:lvl1pPr marL="496888" indent="0" algn="just">
              <a:lnSpc>
                <a:spcPct val="100000"/>
              </a:lnSpc>
              <a:spcBef>
                <a:spcPts val="0"/>
              </a:spcBef>
              <a:buNone/>
              <a:tabLst/>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4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4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
        <p:nvSpPr>
          <p:cNvPr id="33" name="Text Box 5">
            <a:extLst>
              <a:ext uri="{FF2B5EF4-FFF2-40B4-BE49-F238E27FC236}">
                <a16:creationId xmlns:a16="http://schemas.microsoft.com/office/drawing/2014/main" id="{969ED7D1-A3B0-874B-816A-F07ED04E8418}"/>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2979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cxnSp>
        <p:nvCxnSpPr>
          <p:cNvPr id="182" name="Straight Connector 181">
            <a:extLst>
              <a:ext uri="{FF2B5EF4-FFF2-40B4-BE49-F238E27FC236}">
                <a16:creationId xmlns:a16="http://schemas.microsoft.com/office/drawing/2014/main" id="{869410A8-F0E5-FB43-ACFF-2A2C9566CFDA}"/>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58" name="Graphic 4">
            <a:extLst>
              <a:ext uri="{FF2B5EF4-FFF2-40B4-BE49-F238E27FC236}">
                <a16:creationId xmlns:a16="http://schemas.microsoft.com/office/drawing/2014/main" id="{8220ECB5-6C75-7C47-98F5-004C9B907523}"/>
              </a:ext>
            </a:extLst>
          </p:cNvPr>
          <p:cNvSpPr/>
          <p:nvPr userDrawn="1"/>
        </p:nvSpPr>
        <p:spPr>
          <a:xfrm rot="16200000">
            <a:off x="-217702" y="43575"/>
            <a:ext cx="7509091" cy="7465273"/>
          </a:xfrm>
          <a:custGeom>
            <a:avLst/>
            <a:gdLst>
              <a:gd name="connsiteX0" fmla="*/ 1027068 w 1067631"/>
              <a:gd name="connsiteY0" fmla="*/ 721845 h 1061401"/>
              <a:gd name="connsiteX1" fmla="*/ 984775 w 1067631"/>
              <a:gd name="connsiteY1" fmla="*/ 784971 h 1061401"/>
              <a:gd name="connsiteX2" fmla="*/ 862092 w 1067631"/>
              <a:gd name="connsiteY2" fmla="*/ 896141 h 1061401"/>
              <a:gd name="connsiteX3" fmla="*/ 708825 w 1067631"/>
              <a:gd name="connsiteY3" fmla="*/ 961614 h 1061401"/>
              <a:gd name="connsiteX4" fmla="*/ 632560 w 1067631"/>
              <a:gd name="connsiteY4" fmla="*/ 974016 h 1061401"/>
              <a:gd name="connsiteX5" fmla="*/ 614400 w 1067631"/>
              <a:gd name="connsiteY5" fmla="*/ 975368 h 1061401"/>
              <a:gd name="connsiteX6" fmla="*/ 596738 w 1067631"/>
              <a:gd name="connsiteY6" fmla="*/ 975842 h 1061401"/>
              <a:gd name="connsiteX7" fmla="*/ 588109 w 1067631"/>
              <a:gd name="connsiteY7" fmla="*/ 976056 h 1061401"/>
              <a:gd name="connsiteX8" fmla="*/ 579646 w 1067631"/>
              <a:gd name="connsiteY8" fmla="*/ 975842 h 1061401"/>
              <a:gd name="connsiteX9" fmla="*/ 563193 w 1067631"/>
              <a:gd name="connsiteY9" fmla="*/ 975439 h 1061401"/>
              <a:gd name="connsiteX10" fmla="*/ 480953 w 1067631"/>
              <a:gd name="connsiteY10" fmla="*/ 964792 h 1061401"/>
              <a:gd name="connsiteX11" fmla="*/ 469597 w 1067631"/>
              <a:gd name="connsiteY11" fmla="*/ 962231 h 1061401"/>
              <a:gd name="connsiteX12" fmla="*/ 466397 w 1067631"/>
              <a:gd name="connsiteY12" fmla="*/ 961519 h 1061401"/>
              <a:gd name="connsiteX13" fmla="*/ 460802 w 1067631"/>
              <a:gd name="connsiteY13" fmla="*/ 960168 h 1061401"/>
              <a:gd name="connsiteX14" fmla="*/ 460328 w 1067631"/>
              <a:gd name="connsiteY14" fmla="*/ 960025 h 1061401"/>
              <a:gd name="connsiteX15" fmla="*/ 447052 w 1067631"/>
              <a:gd name="connsiteY15" fmla="*/ 956350 h 1061401"/>
              <a:gd name="connsiteX16" fmla="*/ 433373 w 1067631"/>
              <a:gd name="connsiteY16" fmla="*/ 952271 h 1061401"/>
              <a:gd name="connsiteX17" fmla="*/ 432875 w 1067631"/>
              <a:gd name="connsiteY17" fmla="*/ 952105 h 1061401"/>
              <a:gd name="connsiteX18" fmla="*/ 423132 w 1067631"/>
              <a:gd name="connsiteY18" fmla="*/ 948880 h 1061401"/>
              <a:gd name="connsiteX19" fmla="*/ 422752 w 1067631"/>
              <a:gd name="connsiteY19" fmla="*/ 948785 h 1061401"/>
              <a:gd name="connsiteX20" fmla="*/ 357084 w 1067631"/>
              <a:gd name="connsiteY20" fmla="*/ 921064 h 1061401"/>
              <a:gd name="connsiteX21" fmla="*/ 349829 w 1067631"/>
              <a:gd name="connsiteY21" fmla="*/ 917459 h 1061401"/>
              <a:gd name="connsiteX22" fmla="*/ 342622 w 1067631"/>
              <a:gd name="connsiteY22" fmla="*/ 913451 h 1061401"/>
              <a:gd name="connsiteX23" fmla="*/ 327829 w 1067631"/>
              <a:gd name="connsiteY23" fmla="*/ 905128 h 1061401"/>
              <a:gd name="connsiteX24" fmla="*/ 297982 w 1067631"/>
              <a:gd name="connsiteY24" fmla="*/ 885778 h 1061401"/>
              <a:gd name="connsiteX25" fmla="*/ 238596 w 1067631"/>
              <a:gd name="connsiteY25" fmla="*/ 837449 h 1061401"/>
              <a:gd name="connsiteX26" fmla="*/ 139880 w 1067631"/>
              <a:gd name="connsiteY26" fmla="*/ 705577 h 1061401"/>
              <a:gd name="connsiteX27" fmla="*/ 91589 w 1067631"/>
              <a:gd name="connsiteY27" fmla="*/ 549399 h 1061401"/>
              <a:gd name="connsiteX28" fmla="*/ 87938 w 1067631"/>
              <a:gd name="connsiteY28" fmla="*/ 474037 h 1061401"/>
              <a:gd name="connsiteX29" fmla="*/ 88696 w 1067631"/>
              <a:gd name="connsiteY29" fmla="*/ 456963 h 1061401"/>
              <a:gd name="connsiteX30" fmla="*/ 88720 w 1067631"/>
              <a:gd name="connsiteY30" fmla="*/ 456773 h 1061401"/>
              <a:gd name="connsiteX31" fmla="*/ 89194 w 1067631"/>
              <a:gd name="connsiteY31" fmla="*/ 450560 h 1061401"/>
              <a:gd name="connsiteX32" fmla="*/ 89976 w 1067631"/>
              <a:gd name="connsiteY32" fmla="*/ 440553 h 1061401"/>
              <a:gd name="connsiteX33" fmla="*/ 90498 w 1067631"/>
              <a:gd name="connsiteY33" fmla="*/ 435787 h 1061401"/>
              <a:gd name="connsiteX34" fmla="*/ 92205 w 1067631"/>
              <a:gd name="connsiteY34" fmla="*/ 422625 h 1061401"/>
              <a:gd name="connsiteX35" fmla="*/ 92632 w 1067631"/>
              <a:gd name="connsiteY35" fmla="*/ 419258 h 1061401"/>
              <a:gd name="connsiteX36" fmla="*/ 92727 w 1067631"/>
              <a:gd name="connsiteY36" fmla="*/ 418594 h 1061401"/>
              <a:gd name="connsiteX37" fmla="*/ 94528 w 1067631"/>
              <a:gd name="connsiteY37" fmla="*/ 407567 h 1061401"/>
              <a:gd name="connsiteX38" fmla="*/ 94670 w 1067631"/>
              <a:gd name="connsiteY38" fmla="*/ 406809 h 1061401"/>
              <a:gd name="connsiteX39" fmla="*/ 97444 w 1067631"/>
              <a:gd name="connsiteY39" fmla="*/ 392248 h 1061401"/>
              <a:gd name="connsiteX40" fmla="*/ 97871 w 1067631"/>
              <a:gd name="connsiteY40" fmla="*/ 390256 h 1061401"/>
              <a:gd name="connsiteX41" fmla="*/ 98843 w 1067631"/>
              <a:gd name="connsiteY41" fmla="*/ 385751 h 1061401"/>
              <a:gd name="connsiteX42" fmla="*/ 99436 w 1067631"/>
              <a:gd name="connsiteY42" fmla="*/ 383047 h 1061401"/>
              <a:gd name="connsiteX43" fmla="*/ 100360 w 1067631"/>
              <a:gd name="connsiteY43" fmla="*/ 379063 h 1061401"/>
              <a:gd name="connsiteX44" fmla="*/ 100977 w 1067631"/>
              <a:gd name="connsiteY44" fmla="*/ 376479 h 1061401"/>
              <a:gd name="connsiteX45" fmla="*/ 102138 w 1067631"/>
              <a:gd name="connsiteY45" fmla="*/ 371736 h 1061401"/>
              <a:gd name="connsiteX46" fmla="*/ 102541 w 1067631"/>
              <a:gd name="connsiteY46" fmla="*/ 370147 h 1061401"/>
              <a:gd name="connsiteX47" fmla="*/ 122455 w 1067631"/>
              <a:gd name="connsiteY47" fmla="*/ 309535 h 1061401"/>
              <a:gd name="connsiteX48" fmla="*/ 122834 w 1067631"/>
              <a:gd name="connsiteY48" fmla="*/ 308563 h 1061401"/>
              <a:gd name="connsiteX49" fmla="*/ 130539 w 1067631"/>
              <a:gd name="connsiteY49" fmla="*/ 290659 h 1061401"/>
              <a:gd name="connsiteX50" fmla="*/ 133858 w 1067631"/>
              <a:gd name="connsiteY50" fmla="*/ 283497 h 1061401"/>
              <a:gd name="connsiteX51" fmla="*/ 134830 w 1067631"/>
              <a:gd name="connsiteY51" fmla="*/ 281387 h 1061401"/>
              <a:gd name="connsiteX52" fmla="*/ 146281 w 1067631"/>
              <a:gd name="connsiteY52" fmla="*/ 259048 h 1061401"/>
              <a:gd name="connsiteX53" fmla="*/ 187863 w 1067631"/>
              <a:gd name="connsiteY53" fmla="*/ 195472 h 1061401"/>
              <a:gd name="connsiteX54" fmla="*/ 309504 w 1067631"/>
              <a:gd name="connsiteY54" fmla="*/ 83164 h 1061401"/>
              <a:gd name="connsiteX55" fmla="*/ 462177 w 1067631"/>
              <a:gd name="connsiteY55" fmla="*/ 16291 h 1061401"/>
              <a:gd name="connsiteX56" fmla="*/ 538324 w 1067631"/>
              <a:gd name="connsiteY56" fmla="*/ 3201 h 1061401"/>
              <a:gd name="connsiteX57" fmla="*/ 574145 w 1067631"/>
              <a:gd name="connsiteY57" fmla="*/ 1162 h 1061401"/>
              <a:gd name="connsiteX58" fmla="*/ 588062 w 1067631"/>
              <a:gd name="connsiteY58" fmla="*/ 854 h 1061401"/>
              <a:gd name="connsiteX59" fmla="*/ 588062 w 1067631"/>
              <a:gd name="connsiteY59" fmla="*/ 0 h 1061401"/>
              <a:gd name="connsiteX60" fmla="*/ 280249 w 1067631"/>
              <a:gd name="connsiteY60" fmla="*/ 0 h 1061401"/>
              <a:gd name="connsiteX61" fmla="*/ 260715 w 1067631"/>
              <a:gd name="connsiteY61" fmla="*/ 12213 h 1061401"/>
              <a:gd name="connsiteX62" fmla="*/ 117856 w 1067631"/>
              <a:gd name="connsiteY62" fmla="*/ 144084 h 1061401"/>
              <a:gd name="connsiteX63" fmla="*/ 68996 w 1067631"/>
              <a:gd name="connsiteY63" fmla="*/ 218783 h 1061401"/>
              <a:gd name="connsiteX64" fmla="*/ 59560 w 1067631"/>
              <a:gd name="connsiteY64" fmla="*/ 236781 h 1061401"/>
              <a:gd name="connsiteX65" fmla="*/ 59513 w 1067631"/>
              <a:gd name="connsiteY65" fmla="*/ 236876 h 1061401"/>
              <a:gd name="connsiteX66" fmla="*/ 58114 w 1067631"/>
              <a:gd name="connsiteY66" fmla="*/ 239556 h 1061401"/>
              <a:gd name="connsiteX67" fmla="*/ 55483 w 1067631"/>
              <a:gd name="connsiteY67" fmla="*/ 245200 h 1061401"/>
              <a:gd name="connsiteX68" fmla="*/ 50480 w 1067631"/>
              <a:gd name="connsiteY68" fmla="*/ 255918 h 1061401"/>
              <a:gd name="connsiteX69" fmla="*/ 41258 w 1067631"/>
              <a:gd name="connsiteY69" fmla="*/ 277332 h 1061401"/>
              <a:gd name="connsiteX70" fmla="*/ 35640 w 1067631"/>
              <a:gd name="connsiteY70" fmla="*/ 291251 h 1061401"/>
              <a:gd name="connsiteX71" fmla="*/ 17433 w 1067631"/>
              <a:gd name="connsiteY71" fmla="*/ 349682 h 1061401"/>
              <a:gd name="connsiteX72" fmla="*/ 17196 w 1067631"/>
              <a:gd name="connsiteY72" fmla="*/ 350607 h 1061401"/>
              <a:gd name="connsiteX73" fmla="*/ 15584 w 1067631"/>
              <a:gd name="connsiteY73" fmla="*/ 357152 h 1061401"/>
              <a:gd name="connsiteX74" fmla="*/ 15038 w 1067631"/>
              <a:gd name="connsiteY74" fmla="*/ 359476 h 1061401"/>
              <a:gd name="connsiteX75" fmla="*/ 13782 w 1067631"/>
              <a:gd name="connsiteY75" fmla="*/ 364954 h 1061401"/>
              <a:gd name="connsiteX76" fmla="*/ 13213 w 1067631"/>
              <a:gd name="connsiteY76" fmla="*/ 367515 h 1061401"/>
              <a:gd name="connsiteX77" fmla="*/ 11909 w 1067631"/>
              <a:gd name="connsiteY77" fmla="*/ 373562 h 1061401"/>
              <a:gd name="connsiteX78" fmla="*/ 11554 w 1067631"/>
              <a:gd name="connsiteY78" fmla="*/ 375245 h 1061401"/>
              <a:gd name="connsiteX79" fmla="*/ 8021 w 1067631"/>
              <a:gd name="connsiteY79" fmla="*/ 393932 h 1061401"/>
              <a:gd name="connsiteX80" fmla="*/ 6622 w 1067631"/>
              <a:gd name="connsiteY80" fmla="*/ 401734 h 1061401"/>
              <a:gd name="connsiteX81" fmla="*/ 6030 w 1067631"/>
              <a:gd name="connsiteY81" fmla="*/ 406216 h 1061401"/>
              <a:gd name="connsiteX82" fmla="*/ 6006 w 1067631"/>
              <a:gd name="connsiteY82" fmla="*/ 406429 h 1061401"/>
              <a:gd name="connsiteX83" fmla="*/ 3327 w 1067631"/>
              <a:gd name="connsiteY83" fmla="*/ 427202 h 1061401"/>
              <a:gd name="connsiteX84" fmla="*/ 2900 w 1067631"/>
              <a:gd name="connsiteY84" fmla="*/ 430593 h 1061401"/>
              <a:gd name="connsiteX85" fmla="*/ 2782 w 1067631"/>
              <a:gd name="connsiteY85" fmla="*/ 432253 h 1061401"/>
              <a:gd name="connsiteX86" fmla="*/ 2189 w 1067631"/>
              <a:gd name="connsiteY86" fmla="*/ 439533 h 1061401"/>
              <a:gd name="connsiteX87" fmla="*/ 1833 w 1067631"/>
              <a:gd name="connsiteY87" fmla="*/ 443991 h 1061401"/>
              <a:gd name="connsiteX88" fmla="*/ 340 w 1067631"/>
              <a:gd name="connsiteY88" fmla="*/ 471547 h 1061401"/>
              <a:gd name="connsiteX89" fmla="*/ 4631 w 1067631"/>
              <a:gd name="connsiteY89" fmla="*/ 559951 h 1061401"/>
              <a:gd name="connsiteX90" fmla="*/ 61457 w 1067631"/>
              <a:gd name="connsiteY90" fmla="*/ 743661 h 1061401"/>
              <a:gd name="connsiteX91" fmla="*/ 177408 w 1067631"/>
              <a:gd name="connsiteY91" fmla="*/ 898583 h 1061401"/>
              <a:gd name="connsiteX92" fmla="*/ 247154 w 1067631"/>
              <a:gd name="connsiteY92" fmla="*/ 955330 h 1061401"/>
              <a:gd name="connsiteX93" fmla="*/ 282241 w 1067631"/>
              <a:gd name="connsiteY93" fmla="*/ 978047 h 1061401"/>
              <a:gd name="connsiteX94" fmla="*/ 299594 w 1067631"/>
              <a:gd name="connsiteY94" fmla="*/ 987841 h 1061401"/>
              <a:gd name="connsiteX95" fmla="*/ 308081 w 1067631"/>
              <a:gd name="connsiteY95" fmla="*/ 992537 h 1061401"/>
              <a:gd name="connsiteX96" fmla="*/ 316592 w 1067631"/>
              <a:gd name="connsiteY96" fmla="*/ 996805 h 1061401"/>
              <a:gd name="connsiteX97" fmla="*/ 406418 w 1067631"/>
              <a:gd name="connsiteY97" fmla="*/ 1033538 h 1061401"/>
              <a:gd name="connsiteX98" fmla="*/ 422444 w 1067631"/>
              <a:gd name="connsiteY98" fmla="*/ 1038328 h 1061401"/>
              <a:gd name="connsiteX99" fmla="*/ 429912 w 1067631"/>
              <a:gd name="connsiteY99" fmla="*/ 1040391 h 1061401"/>
              <a:gd name="connsiteX100" fmla="*/ 438281 w 1067631"/>
              <a:gd name="connsiteY100" fmla="*/ 1042691 h 1061401"/>
              <a:gd name="connsiteX101" fmla="*/ 438565 w 1067631"/>
              <a:gd name="connsiteY101" fmla="*/ 1042762 h 1061401"/>
              <a:gd name="connsiteX102" fmla="*/ 438589 w 1067631"/>
              <a:gd name="connsiteY102" fmla="*/ 1042762 h 1061401"/>
              <a:gd name="connsiteX103" fmla="*/ 439964 w 1067631"/>
              <a:gd name="connsiteY103" fmla="*/ 1043142 h 1061401"/>
              <a:gd name="connsiteX104" fmla="*/ 445440 w 1067631"/>
              <a:gd name="connsiteY104" fmla="*/ 1044422 h 1061401"/>
              <a:gd name="connsiteX105" fmla="*/ 462343 w 1067631"/>
              <a:gd name="connsiteY105" fmla="*/ 1048216 h 1061401"/>
              <a:gd name="connsiteX106" fmla="*/ 463078 w 1067631"/>
              <a:gd name="connsiteY106" fmla="*/ 1048382 h 1061401"/>
              <a:gd name="connsiteX107" fmla="*/ 471873 w 1067631"/>
              <a:gd name="connsiteY107" fmla="*/ 1050232 h 1061401"/>
              <a:gd name="connsiteX108" fmla="*/ 474908 w 1067631"/>
              <a:gd name="connsiteY108" fmla="*/ 1050754 h 1061401"/>
              <a:gd name="connsiteX109" fmla="*/ 475358 w 1067631"/>
              <a:gd name="connsiteY109" fmla="*/ 1050801 h 1061401"/>
              <a:gd name="connsiteX110" fmla="*/ 558902 w 1067631"/>
              <a:gd name="connsiteY110" fmla="*/ 1060690 h 1061401"/>
              <a:gd name="connsiteX111" fmla="*/ 578176 w 1067631"/>
              <a:gd name="connsiteY111" fmla="*/ 1061188 h 1061401"/>
              <a:gd name="connsiteX112" fmla="*/ 588109 w 1067631"/>
              <a:gd name="connsiteY112" fmla="*/ 1061401 h 1061401"/>
              <a:gd name="connsiteX113" fmla="*/ 598208 w 1067631"/>
              <a:gd name="connsiteY113" fmla="*/ 1061164 h 1061401"/>
              <a:gd name="connsiteX114" fmla="*/ 618928 w 1067631"/>
              <a:gd name="connsiteY114" fmla="*/ 1060595 h 1061401"/>
              <a:gd name="connsiteX115" fmla="*/ 640241 w 1067631"/>
              <a:gd name="connsiteY115" fmla="*/ 1059030 h 1061401"/>
              <a:gd name="connsiteX116" fmla="*/ 729877 w 1067631"/>
              <a:gd name="connsiteY116" fmla="*/ 1044446 h 1061401"/>
              <a:gd name="connsiteX117" fmla="*/ 910169 w 1067631"/>
              <a:gd name="connsiteY117" fmla="*/ 967447 h 1061401"/>
              <a:gd name="connsiteX118" fmla="*/ 1054237 w 1067631"/>
              <a:gd name="connsiteY118" fmla="*/ 836880 h 1061401"/>
              <a:gd name="connsiteX119" fmla="*/ 1067632 w 1067631"/>
              <a:gd name="connsiteY119" fmla="*/ 819119 h 1061401"/>
              <a:gd name="connsiteX120" fmla="*/ 1067632 w 1067631"/>
              <a:gd name="connsiteY120" fmla="*/ 626231 h 1061401"/>
              <a:gd name="connsiteX121" fmla="*/ 1055849 w 1067631"/>
              <a:gd name="connsiteY121" fmla="*/ 660379 h 1061401"/>
              <a:gd name="connsiteX122" fmla="*/ 1027068 w 1067631"/>
              <a:gd name="connsiteY122" fmla="*/ 721845 h 1061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1067631" h="1061401">
                <a:moveTo>
                  <a:pt x="1027068" y="721845"/>
                </a:moveTo>
                <a:cubicBezTo>
                  <a:pt x="1015191" y="742855"/>
                  <a:pt x="1001062" y="764150"/>
                  <a:pt x="984775" y="784971"/>
                </a:cubicBezTo>
                <a:cubicBezTo>
                  <a:pt x="952344" y="826731"/>
                  <a:pt x="909885" y="865407"/>
                  <a:pt x="862092" y="896141"/>
                </a:cubicBezTo>
                <a:cubicBezTo>
                  <a:pt x="814393" y="927182"/>
                  <a:pt x="760791" y="948880"/>
                  <a:pt x="708825" y="961614"/>
                </a:cubicBezTo>
                <a:cubicBezTo>
                  <a:pt x="682819" y="968159"/>
                  <a:pt x="657049" y="971692"/>
                  <a:pt x="632560" y="974016"/>
                </a:cubicBezTo>
                <a:cubicBezTo>
                  <a:pt x="626419" y="974467"/>
                  <a:pt x="620375" y="974917"/>
                  <a:pt x="614400" y="975368"/>
                </a:cubicBezTo>
                <a:cubicBezTo>
                  <a:pt x="608426" y="975534"/>
                  <a:pt x="602523" y="975676"/>
                  <a:pt x="596738" y="975842"/>
                </a:cubicBezTo>
                <a:cubicBezTo>
                  <a:pt x="593846" y="975913"/>
                  <a:pt x="590977" y="975984"/>
                  <a:pt x="588109" y="976056"/>
                </a:cubicBezTo>
                <a:cubicBezTo>
                  <a:pt x="585264" y="975984"/>
                  <a:pt x="582443" y="975913"/>
                  <a:pt x="579646" y="975842"/>
                </a:cubicBezTo>
                <a:cubicBezTo>
                  <a:pt x="574051" y="975700"/>
                  <a:pt x="568574" y="975581"/>
                  <a:pt x="563193" y="975439"/>
                </a:cubicBezTo>
                <a:cubicBezTo>
                  <a:pt x="530951" y="973850"/>
                  <a:pt x="503096" y="969440"/>
                  <a:pt x="480953" y="964792"/>
                </a:cubicBezTo>
                <a:cubicBezTo>
                  <a:pt x="477800" y="964080"/>
                  <a:pt x="474007" y="963226"/>
                  <a:pt x="469597" y="962231"/>
                </a:cubicBezTo>
                <a:cubicBezTo>
                  <a:pt x="468578" y="961994"/>
                  <a:pt x="467487" y="961756"/>
                  <a:pt x="466397" y="961519"/>
                </a:cubicBezTo>
                <a:cubicBezTo>
                  <a:pt x="464477" y="961069"/>
                  <a:pt x="462604" y="960618"/>
                  <a:pt x="460802" y="960168"/>
                </a:cubicBezTo>
                <a:cubicBezTo>
                  <a:pt x="460636" y="960120"/>
                  <a:pt x="460494" y="960073"/>
                  <a:pt x="460328" y="960025"/>
                </a:cubicBezTo>
                <a:cubicBezTo>
                  <a:pt x="455468" y="958650"/>
                  <a:pt x="451035" y="957440"/>
                  <a:pt x="447052" y="956350"/>
                </a:cubicBezTo>
                <a:cubicBezTo>
                  <a:pt x="442737" y="955140"/>
                  <a:pt x="438186" y="953788"/>
                  <a:pt x="433373" y="952271"/>
                </a:cubicBezTo>
                <a:cubicBezTo>
                  <a:pt x="433207" y="952223"/>
                  <a:pt x="433041" y="952152"/>
                  <a:pt x="432875" y="952105"/>
                </a:cubicBezTo>
                <a:cubicBezTo>
                  <a:pt x="426522" y="950018"/>
                  <a:pt x="423132" y="948880"/>
                  <a:pt x="423132" y="948880"/>
                </a:cubicBezTo>
                <a:cubicBezTo>
                  <a:pt x="423013" y="948832"/>
                  <a:pt x="422871" y="948809"/>
                  <a:pt x="422752" y="948785"/>
                </a:cubicBezTo>
                <a:cubicBezTo>
                  <a:pt x="403455" y="942192"/>
                  <a:pt x="381075" y="933229"/>
                  <a:pt x="357084" y="921064"/>
                </a:cubicBezTo>
                <a:cubicBezTo>
                  <a:pt x="354689" y="919878"/>
                  <a:pt x="352271" y="918669"/>
                  <a:pt x="349829" y="917459"/>
                </a:cubicBezTo>
                <a:cubicBezTo>
                  <a:pt x="347459" y="916131"/>
                  <a:pt x="345064" y="914803"/>
                  <a:pt x="342622" y="913451"/>
                </a:cubicBezTo>
                <a:cubicBezTo>
                  <a:pt x="337786" y="910725"/>
                  <a:pt x="332855" y="907950"/>
                  <a:pt x="327829" y="905128"/>
                </a:cubicBezTo>
                <a:cubicBezTo>
                  <a:pt x="318133" y="898962"/>
                  <a:pt x="307868" y="892939"/>
                  <a:pt x="297982" y="885778"/>
                </a:cubicBezTo>
                <a:cubicBezTo>
                  <a:pt x="277950" y="871881"/>
                  <a:pt x="257704" y="855898"/>
                  <a:pt x="238596" y="837449"/>
                </a:cubicBezTo>
                <a:cubicBezTo>
                  <a:pt x="200238" y="800859"/>
                  <a:pt x="165104" y="755732"/>
                  <a:pt x="139880" y="705577"/>
                </a:cubicBezTo>
                <a:cubicBezTo>
                  <a:pt x="114419" y="655612"/>
                  <a:pt x="97800" y="601403"/>
                  <a:pt x="91589" y="549399"/>
                </a:cubicBezTo>
                <a:cubicBezTo>
                  <a:pt x="88270" y="523456"/>
                  <a:pt x="86989" y="498059"/>
                  <a:pt x="87938" y="474037"/>
                </a:cubicBezTo>
                <a:cubicBezTo>
                  <a:pt x="87938" y="468251"/>
                  <a:pt x="88270" y="462559"/>
                  <a:pt x="88696" y="456963"/>
                </a:cubicBezTo>
                <a:cubicBezTo>
                  <a:pt x="88696" y="456892"/>
                  <a:pt x="88720" y="456844"/>
                  <a:pt x="88720" y="456773"/>
                </a:cubicBezTo>
                <a:cubicBezTo>
                  <a:pt x="88720" y="456773"/>
                  <a:pt x="88886" y="454615"/>
                  <a:pt x="89194" y="450560"/>
                </a:cubicBezTo>
                <a:cubicBezTo>
                  <a:pt x="89479" y="447193"/>
                  <a:pt x="89739" y="443873"/>
                  <a:pt x="89976" y="440553"/>
                </a:cubicBezTo>
                <a:cubicBezTo>
                  <a:pt x="90119" y="439059"/>
                  <a:pt x="90308" y="437470"/>
                  <a:pt x="90498" y="435787"/>
                </a:cubicBezTo>
                <a:cubicBezTo>
                  <a:pt x="91067" y="431352"/>
                  <a:pt x="91636" y="426941"/>
                  <a:pt x="92205" y="422625"/>
                </a:cubicBezTo>
                <a:cubicBezTo>
                  <a:pt x="92347" y="421487"/>
                  <a:pt x="92490" y="420373"/>
                  <a:pt x="92632" y="419258"/>
                </a:cubicBezTo>
                <a:cubicBezTo>
                  <a:pt x="92655" y="419021"/>
                  <a:pt x="92679" y="418808"/>
                  <a:pt x="92727" y="418594"/>
                </a:cubicBezTo>
                <a:cubicBezTo>
                  <a:pt x="93248" y="415132"/>
                  <a:pt x="93841" y="411433"/>
                  <a:pt x="94528" y="407567"/>
                </a:cubicBezTo>
                <a:cubicBezTo>
                  <a:pt x="94576" y="407306"/>
                  <a:pt x="94623" y="407046"/>
                  <a:pt x="94670" y="406809"/>
                </a:cubicBezTo>
                <a:cubicBezTo>
                  <a:pt x="95524" y="401828"/>
                  <a:pt x="96472" y="396991"/>
                  <a:pt x="97444" y="392248"/>
                </a:cubicBezTo>
                <a:cubicBezTo>
                  <a:pt x="97586" y="391584"/>
                  <a:pt x="97729" y="390920"/>
                  <a:pt x="97871" y="390256"/>
                </a:cubicBezTo>
                <a:cubicBezTo>
                  <a:pt x="98179" y="388739"/>
                  <a:pt x="98511" y="387245"/>
                  <a:pt x="98843" y="385751"/>
                </a:cubicBezTo>
                <a:cubicBezTo>
                  <a:pt x="99032" y="384850"/>
                  <a:pt x="99246" y="383972"/>
                  <a:pt x="99436" y="383047"/>
                </a:cubicBezTo>
                <a:cubicBezTo>
                  <a:pt x="99744" y="381696"/>
                  <a:pt x="100052" y="380368"/>
                  <a:pt x="100360" y="379063"/>
                </a:cubicBezTo>
                <a:cubicBezTo>
                  <a:pt x="100550" y="378210"/>
                  <a:pt x="100763" y="377356"/>
                  <a:pt x="100977" y="376479"/>
                </a:cubicBezTo>
                <a:cubicBezTo>
                  <a:pt x="101356" y="374890"/>
                  <a:pt x="101759" y="373301"/>
                  <a:pt x="102138" y="371736"/>
                </a:cubicBezTo>
                <a:cubicBezTo>
                  <a:pt x="102281" y="371214"/>
                  <a:pt x="102399" y="370692"/>
                  <a:pt x="102541" y="370147"/>
                </a:cubicBezTo>
                <a:cubicBezTo>
                  <a:pt x="108823" y="345532"/>
                  <a:pt x="116125" y="325043"/>
                  <a:pt x="122455" y="309535"/>
                </a:cubicBezTo>
                <a:cubicBezTo>
                  <a:pt x="122574" y="309203"/>
                  <a:pt x="122716" y="308895"/>
                  <a:pt x="122834" y="308563"/>
                </a:cubicBezTo>
                <a:cubicBezTo>
                  <a:pt x="125276" y="302682"/>
                  <a:pt x="127813" y="296706"/>
                  <a:pt x="130539" y="290659"/>
                </a:cubicBezTo>
                <a:cubicBezTo>
                  <a:pt x="131796" y="287956"/>
                  <a:pt x="132934" y="285560"/>
                  <a:pt x="133858" y="283497"/>
                </a:cubicBezTo>
                <a:cubicBezTo>
                  <a:pt x="134214" y="282762"/>
                  <a:pt x="134522" y="282051"/>
                  <a:pt x="134830" y="281387"/>
                </a:cubicBezTo>
                <a:cubicBezTo>
                  <a:pt x="138363" y="273988"/>
                  <a:pt x="142132" y="266542"/>
                  <a:pt x="146281" y="259048"/>
                </a:cubicBezTo>
                <a:cubicBezTo>
                  <a:pt x="157992" y="237967"/>
                  <a:pt x="171789" y="216459"/>
                  <a:pt x="187863" y="195472"/>
                </a:cubicBezTo>
                <a:cubicBezTo>
                  <a:pt x="220176" y="153665"/>
                  <a:pt x="261947" y="114347"/>
                  <a:pt x="309504" y="83164"/>
                </a:cubicBezTo>
                <a:cubicBezTo>
                  <a:pt x="357084" y="51957"/>
                  <a:pt x="410306" y="29547"/>
                  <a:pt x="462177" y="16291"/>
                </a:cubicBezTo>
                <a:cubicBezTo>
                  <a:pt x="488207" y="9889"/>
                  <a:pt x="513835" y="5739"/>
                  <a:pt x="538324" y="3201"/>
                </a:cubicBezTo>
                <a:cubicBezTo>
                  <a:pt x="550605" y="2348"/>
                  <a:pt x="562529" y="1162"/>
                  <a:pt x="574145" y="1162"/>
                </a:cubicBezTo>
                <a:cubicBezTo>
                  <a:pt x="578839" y="1114"/>
                  <a:pt x="583486" y="854"/>
                  <a:pt x="588062" y="854"/>
                </a:cubicBezTo>
                <a:lnTo>
                  <a:pt x="588062" y="0"/>
                </a:lnTo>
                <a:lnTo>
                  <a:pt x="280249" y="0"/>
                </a:lnTo>
                <a:cubicBezTo>
                  <a:pt x="273659" y="3937"/>
                  <a:pt x="267139" y="8015"/>
                  <a:pt x="260715" y="12213"/>
                </a:cubicBezTo>
                <a:cubicBezTo>
                  <a:pt x="204837" y="48826"/>
                  <a:pt x="155811" y="94950"/>
                  <a:pt x="117856" y="144084"/>
                </a:cubicBezTo>
                <a:cubicBezTo>
                  <a:pt x="98961" y="168723"/>
                  <a:pt x="82746" y="193978"/>
                  <a:pt x="68996" y="218783"/>
                </a:cubicBezTo>
                <a:cubicBezTo>
                  <a:pt x="65677" y="224806"/>
                  <a:pt x="62524" y="230805"/>
                  <a:pt x="59560" y="236781"/>
                </a:cubicBezTo>
                <a:cubicBezTo>
                  <a:pt x="59537" y="236805"/>
                  <a:pt x="59513" y="236829"/>
                  <a:pt x="59513" y="236876"/>
                </a:cubicBezTo>
                <a:cubicBezTo>
                  <a:pt x="59513" y="236876"/>
                  <a:pt x="59039" y="237801"/>
                  <a:pt x="58114" y="239556"/>
                </a:cubicBezTo>
                <a:cubicBezTo>
                  <a:pt x="57474" y="240931"/>
                  <a:pt x="56573" y="242828"/>
                  <a:pt x="55483" y="245200"/>
                </a:cubicBezTo>
                <a:cubicBezTo>
                  <a:pt x="53776" y="248780"/>
                  <a:pt x="52093" y="252361"/>
                  <a:pt x="50480" y="255918"/>
                </a:cubicBezTo>
                <a:cubicBezTo>
                  <a:pt x="47754" y="261752"/>
                  <a:pt x="44554" y="268890"/>
                  <a:pt x="41258" y="277332"/>
                </a:cubicBezTo>
                <a:cubicBezTo>
                  <a:pt x="39314" y="282027"/>
                  <a:pt x="37442" y="286675"/>
                  <a:pt x="35640" y="291251"/>
                </a:cubicBezTo>
                <a:cubicBezTo>
                  <a:pt x="27888" y="312120"/>
                  <a:pt x="21984" y="331778"/>
                  <a:pt x="17433" y="349682"/>
                </a:cubicBezTo>
                <a:cubicBezTo>
                  <a:pt x="17362" y="349990"/>
                  <a:pt x="17267" y="350299"/>
                  <a:pt x="17196" y="350607"/>
                </a:cubicBezTo>
                <a:cubicBezTo>
                  <a:pt x="16627" y="352812"/>
                  <a:pt x="16105" y="354994"/>
                  <a:pt x="15584" y="357152"/>
                </a:cubicBezTo>
                <a:cubicBezTo>
                  <a:pt x="15394" y="357934"/>
                  <a:pt x="15204" y="358693"/>
                  <a:pt x="15038" y="359476"/>
                </a:cubicBezTo>
                <a:cubicBezTo>
                  <a:pt x="14612" y="361326"/>
                  <a:pt x="14185" y="363152"/>
                  <a:pt x="13782" y="364954"/>
                </a:cubicBezTo>
                <a:cubicBezTo>
                  <a:pt x="13592" y="365807"/>
                  <a:pt x="13403" y="366661"/>
                  <a:pt x="13213" y="367515"/>
                </a:cubicBezTo>
                <a:cubicBezTo>
                  <a:pt x="12763" y="369554"/>
                  <a:pt x="12336" y="371593"/>
                  <a:pt x="11909" y="373562"/>
                </a:cubicBezTo>
                <a:cubicBezTo>
                  <a:pt x="11791" y="374131"/>
                  <a:pt x="11672" y="374676"/>
                  <a:pt x="11554" y="375245"/>
                </a:cubicBezTo>
                <a:cubicBezTo>
                  <a:pt x="10202" y="381838"/>
                  <a:pt x="9017" y="388075"/>
                  <a:pt x="8021" y="393932"/>
                </a:cubicBezTo>
                <a:cubicBezTo>
                  <a:pt x="7547" y="396517"/>
                  <a:pt x="7097" y="399102"/>
                  <a:pt x="6622" y="401734"/>
                </a:cubicBezTo>
                <a:cubicBezTo>
                  <a:pt x="6433" y="403204"/>
                  <a:pt x="6243" y="404722"/>
                  <a:pt x="6030" y="406216"/>
                </a:cubicBezTo>
                <a:cubicBezTo>
                  <a:pt x="6030" y="406287"/>
                  <a:pt x="6006" y="406358"/>
                  <a:pt x="6006" y="406429"/>
                </a:cubicBezTo>
                <a:cubicBezTo>
                  <a:pt x="4963" y="414326"/>
                  <a:pt x="4038" y="421250"/>
                  <a:pt x="3327" y="427202"/>
                </a:cubicBezTo>
                <a:cubicBezTo>
                  <a:pt x="3185" y="428340"/>
                  <a:pt x="3043" y="429455"/>
                  <a:pt x="2900" y="430593"/>
                </a:cubicBezTo>
                <a:cubicBezTo>
                  <a:pt x="2853" y="431139"/>
                  <a:pt x="2806" y="431708"/>
                  <a:pt x="2782" y="432253"/>
                </a:cubicBezTo>
                <a:cubicBezTo>
                  <a:pt x="2521" y="434933"/>
                  <a:pt x="2308" y="437399"/>
                  <a:pt x="2189" y="439533"/>
                </a:cubicBezTo>
                <a:cubicBezTo>
                  <a:pt x="2071" y="441193"/>
                  <a:pt x="1952" y="442664"/>
                  <a:pt x="1833" y="443991"/>
                </a:cubicBezTo>
                <a:cubicBezTo>
                  <a:pt x="1099" y="452979"/>
                  <a:pt x="387" y="462156"/>
                  <a:pt x="340" y="471547"/>
                </a:cubicBezTo>
                <a:cubicBezTo>
                  <a:pt x="-727" y="499671"/>
                  <a:pt x="719" y="529432"/>
                  <a:pt x="4631" y="559951"/>
                </a:cubicBezTo>
                <a:cubicBezTo>
                  <a:pt x="11980" y="621062"/>
                  <a:pt x="31467" y="684899"/>
                  <a:pt x="61457" y="743661"/>
                </a:cubicBezTo>
                <a:cubicBezTo>
                  <a:pt x="91162" y="802637"/>
                  <a:pt x="132365" y="855661"/>
                  <a:pt x="177408" y="898583"/>
                </a:cubicBezTo>
                <a:cubicBezTo>
                  <a:pt x="199859" y="920186"/>
                  <a:pt x="223589" y="938991"/>
                  <a:pt x="247154" y="955330"/>
                </a:cubicBezTo>
                <a:cubicBezTo>
                  <a:pt x="258771" y="963725"/>
                  <a:pt x="270790" y="970862"/>
                  <a:pt x="282241" y="978047"/>
                </a:cubicBezTo>
                <a:cubicBezTo>
                  <a:pt x="288144" y="981367"/>
                  <a:pt x="293928" y="984640"/>
                  <a:pt x="299594" y="987841"/>
                </a:cubicBezTo>
                <a:cubicBezTo>
                  <a:pt x="302439" y="989430"/>
                  <a:pt x="305260" y="990995"/>
                  <a:pt x="308081" y="992537"/>
                </a:cubicBezTo>
                <a:cubicBezTo>
                  <a:pt x="310950" y="993960"/>
                  <a:pt x="313771" y="995382"/>
                  <a:pt x="316592" y="996805"/>
                </a:cubicBezTo>
                <a:cubicBezTo>
                  <a:pt x="350161" y="1013832"/>
                  <a:pt x="381075" y="1025546"/>
                  <a:pt x="406418" y="1033538"/>
                </a:cubicBezTo>
                <a:cubicBezTo>
                  <a:pt x="410638" y="1035032"/>
                  <a:pt x="416043" y="1036573"/>
                  <a:pt x="422444" y="1038328"/>
                </a:cubicBezTo>
                <a:cubicBezTo>
                  <a:pt x="425004" y="1039063"/>
                  <a:pt x="427517" y="1039751"/>
                  <a:pt x="429912" y="1040391"/>
                </a:cubicBezTo>
                <a:cubicBezTo>
                  <a:pt x="432852" y="1041197"/>
                  <a:pt x="435602" y="1041956"/>
                  <a:pt x="438281" y="1042691"/>
                </a:cubicBezTo>
                <a:cubicBezTo>
                  <a:pt x="438375" y="1042715"/>
                  <a:pt x="438470" y="1042738"/>
                  <a:pt x="438565" y="1042762"/>
                </a:cubicBezTo>
                <a:cubicBezTo>
                  <a:pt x="438565" y="1042762"/>
                  <a:pt x="438589" y="1042762"/>
                  <a:pt x="438589" y="1042762"/>
                </a:cubicBezTo>
                <a:cubicBezTo>
                  <a:pt x="439039" y="1042881"/>
                  <a:pt x="439537" y="1043023"/>
                  <a:pt x="439964" y="1043142"/>
                </a:cubicBezTo>
                <a:cubicBezTo>
                  <a:pt x="441860" y="1043616"/>
                  <a:pt x="443686" y="1044043"/>
                  <a:pt x="445440" y="1044422"/>
                </a:cubicBezTo>
                <a:cubicBezTo>
                  <a:pt x="450703" y="1045679"/>
                  <a:pt x="456345" y="1046960"/>
                  <a:pt x="462343" y="1048216"/>
                </a:cubicBezTo>
                <a:cubicBezTo>
                  <a:pt x="462580" y="1048264"/>
                  <a:pt x="462841" y="1048335"/>
                  <a:pt x="463078" y="1048382"/>
                </a:cubicBezTo>
                <a:cubicBezTo>
                  <a:pt x="466919" y="1049236"/>
                  <a:pt x="469858" y="1049924"/>
                  <a:pt x="471873" y="1050232"/>
                </a:cubicBezTo>
                <a:cubicBezTo>
                  <a:pt x="473889" y="1050588"/>
                  <a:pt x="474908" y="1050754"/>
                  <a:pt x="474908" y="1050754"/>
                </a:cubicBezTo>
                <a:cubicBezTo>
                  <a:pt x="475050" y="1050777"/>
                  <a:pt x="475216" y="1050777"/>
                  <a:pt x="475358" y="1050801"/>
                </a:cubicBezTo>
                <a:cubicBezTo>
                  <a:pt x="498994" y="1055259"/>
                  <a:pt x="527158" y="1059148"/>
                  <a:pt x="558902" y="1060690"/>
                </a:cubicBezTo>
                <a:cubicBezTo>
                  <a:pt x="565208" y="1060856"/>
                  <a:pt x="571633" y="1060998"/>
                  <a:pt x="578176" y="1061188"/>
                </a:cubicBezTo>
                <a:cubicBezTo>
                  <a:pt x="581447" y="1061259"/>
                  <a:pt x="584766" y="1061330"/>
                  <a:pt x="588109" y="1061401"/>
                </a:cubicBezTo>
                <a:cubicBezTo>
                  <a:pt x="591452" y="1061330"/>
                  <a:pt x="594818" y="1061235"/>
                  <a:pt x="598208" y="1061164"/>
                </a:cubicBezTo>
                <a:cubicBezTo>
                  <a:pt x="605012" y="1060974"/>
                  <a:pt x="611911" y="1060785"/>
                  <a:pt x="618928" y="1060595"/>
                </a:cubicBezTo>
                <a:cubicBezTo>
                  <a:pt x="625922" y="1060073"/>
                  <a:pt x="633034" y="1059552"/>
                  <a:pt x="640241" y="1059030"/>
                </a:cubicBezTo>
                <a:cubicBezTo>
                  <a:pt x="668998" y="1056326"/>
                  <a:pt x="699295" y="1052082"/>
                  <a:pt x="729877" y="1044446"/>
                </a:cubicBezTo>
                <a:cubicBezTo>
                  <a:pt x="791065" y="1029483"/>
                  <a:pt x="854102" y="1003872"/>
                  <a:pt x="910169" y="967447"/>
                </a:cubicBezTo>
                <a:cubicBezTo>
                  <a:pt x="966355" y="931332"/>
                  <a:pt x="1016116" y="885896"/>
                  <a:pt x="1054237" y="836880"/>
                </a:cubicBezTo>
                <a:cubicBezTo>
                  <a:pt x="1058836" y="830999"/>
                  <a:pt x="1063317" y="825071"/>
                  <a:pt x="1067632" y="819119"/>
                </a:cubicBezTo>
                <a:lnTo>
                  <a:pt x="1067632" y="626231"/>
                </a:lnTo>
                <a:cubicBezTo>
                  <a:pt x="1064383" y="637068"/>
                  <a:pt x="1060496" y="648498"/>
                  <a:pt x="1055849" y="660379"/>
                </a:cubicBezTo>
                <a:cubicBezTo>
                  <a:pt x="1048429" y="680085"/>
                  <a:pt x="1038614" y="700668"/>
                  <a:pt x="1027068" y="721845"/>
                </a:cubicBezTo>
                <a:close/>
              </a:path>
            </a:pathLst>
          </a:custGeom>
          <a:solidFill>
            <a:srgbClr val="F1F2F2">
              <a:alpha val="41973"/>
            </a:srgbClr>
          </a:solidFill>
          <a:ln w="2370"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A4EDA847-91AB-F840-97AD-78147BBA5812}"/>
              </a:ext>
            </a:extLst>
          </p:cNvPr>
          <p:cNvSpPr/>
          <p:nvPr userDrawn="1"/>
        </p:nvSpPr>
        <p:spPr>
          <a:xfrm rot="10800000">
            <a:off x="-6429" y="-26639"/>
            <a:ext cx="1761105" cy="10718449"/>
          </a:xfrm>
          <a:custGeom>
            <a:avLst/>
            <a:gdLst>
              <a:gd name="connsiteX0" fmla="*/ 3323487 w 3323487"/>
              <a:gd name="connsiteY0" fmla="*/ 6122953 h 6122953"/>
              <a:gd name="connsiteX1" fmla="*/ 0 w 3323487"/>
              <a:gd name="connsiteY1" fmla="*/ 6122953 h 6122953"/>
              <a:gd name="connsiteX2" fmla="*/ 0 w 3323487"/>
              <a:gd name="connsiteY2" fmla="*/ 4019938 h 6122953"/>
              <a:gd name="connsiteX3" fmla="*/ 0 w 3323487"/>
              <a:gd name="connsiteY3" fmla="*/ 2103015 h 6122953"/>
              <a:gd name="connsiteX4" fmla="*/ 0 w 3323487"/>
              <a:gd name="connsiteY4" fmla="*/ 0 h 6122953"/>
              <a:gd name="connsiteX5" fmla="*/ 3323487 w 3323487"/>
              <a:gd name="connsiteY5" fmla="*/ 0 h 6122953"/>
              <a:gd name="connsiteX6" fmla="*/ 3323487 w 3323487"/>
              <a:gd name="connsiteY6" fmla="*/ 2103015 h 6122953"/>
              <a:gd name="connsiteX7" fmla="*/ 3323487 w 3323487"/>
              <a:gd name="connsiteY7" fmla="*/ 4019938 h 6122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3487" h="6122953">
                <a:moveTo>
                  <a:pt x="3323487" y="6122953"/>
                </a:moveTo>
                <a:lnTo>
                  <a:pt x="0" y="6122953"/>
                </a:lnTo>
                <a:lnTo>
                  <a:pt x="0" y="4019938"/>
                </a:lnTo>
                <a:lnTo>
                  <a:pt x="0" y="2103015"/>
                </a:lnTo>
                <a:lnTo>
                  <a:pt x="0" y="0"/>
                </a:lnTo>
                <a:lnTo>
                  <a:pt x="3323487" y="0"/>
                </a:lnTo>
                <a:lnTo>
                  <a:pt x="3323487" y="2103015"/>
                </a:lnTo>
                <a:lnTo>
                  <a:pt x="3323487" y="4019938"/>
                </a:lnTo>
                <a:close/>
              </a:path>
            </a:pathLst>
          </a:custGeom>
          <a:solidFill>
            <a:srgbClr val="297239"/>
          </a:solidFill>
          <a:ln w="2370" cap="flat">
            <a:noFill/>
            <a:prstDash val="solid"/>
            <a:miter/>
          </a:ln>
        </p:spPr>
        <p:txBody>
          <a:bodyPr wrap="square" rtlCol="0" anchor="ctr">
            <a:noAutofit/>
          </a:bodyPr>
          <a:lstStyle/>
          <a:p>
            <a:endParaRPr lang="en-US"/>
          </a:p>
        </p:txBody>
      </p:sp>
      <p:sp>
        <p:nvSpPr>
          <p:cNvPr id="3" name="Rectangle 2">
            <a:extLst>
              <a:ext uri="{FF2B5EF4-FFF2-40B4-BE49-F238E27FC236}">
                <a16:creationId xmlns:a16="http://schemas.microsoft.com/office/drawing/2014/main" id="{9CA93A44-2F72-C047-A982-F2832EAD449E}"/>
              </a:ext>
            </a:extLst>
          </p:cNvPr>
          <p:cNvSpPr/>
          <p:nvPr userDrawn="1"/>
        </p:nvSpPr>
        <p:spPr>
          <a:xfrm>
            <a:off x="875395" y="-26639"/>
            <a:ext cx="879282" cy="9306112"/>
          </a:xfrm>
          <a:prstGeom prst="rect">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Text Placeholder 32">
            <a:extLst>
              <a:ext uri="{FF2B5EF4-FFF2-40B4-BE49-F238E27FC236}">
                <a16:creationId xmlns:a16="http://schemas.microsoft.com/office/drawing/2014/main" id="{A59851DB-E5A2-A244-9977-EE5507DDE8EE}"/>
              </a:ext>
            </a:extLst>
          </p:cNvPr>
          <p:cNvSpPr>
            <a:spLocks noGrp="1"/>
          </p:cNvSpPr>
          <p:nvPr>
            <p:ph type="body" sz="quarter" idx="11" hasCustomPrompt="1"/>
          </p:nvPr>
        </p:nvSpPr>
        <p:spPr>
          <a:xfrm>
            <a:off x="1038839" y="6075841"/>
            <a:ext cx="648000" cy="348400"/>
          </a:xfrm>
        </p:spPr>
        <p:txBody>
          <a:bodyPr anchor="ctr">
            <a:noAutofit/>
          </a:bodyPr>
          <a:lstStyle>
            <a:lvl1pPr marL="0" indent="0" algn="ctr">
              <a:buNone/>
              <a:defRPr sz="2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82" name="Text Placeholder 32">
            <a:extLst>
              <a:ext uri="{FF2B5EF4-FFF2-40B4-BE49-F238E27FC236}">
                <a16:creationId xmlns:a16="http://schemas.microsoft.com/office/drawing/2014/main" id="{588B1F1F-B20D-1741-A1F0-B305FBF12732}"/>
              </a:ext>
            </a:extLst>
          </p:cNvPr>
          <p:cNvSpPr>
            <a:spLocks noGrp="1"/>
          </p:cNvSpPr>
          <p:nvPr>
            <p:ph type="body" sz="quarter" idx="12" hasCustomPrompt="1"/>
          </p:nvPr>
        </p:nvSpPr>
        <p:spPr>
          <a:xfrm>
            <a:off x="1754677" y="6075841"/>
            <a:ext cx="5137613" cy="348400"/>
          </a:xfrm>
        </p:spPr>
        <p:txBody>
          <a:bodyPr anchor="ctr">
            <a:noAutofit/>
          </a:bodyPr>
          <a:lstStyle>
            <a:lvl1pPr marL="0" indent="0" algn="l">
              <a:buNone/>
              <a:defRPr sz="160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87" name="Text Placeholder 32">
            <a:extLst>
              <a:ext uri="{FF2B5EF4-FFF2-40B4-BE49-F238E27FC236}">
                <a16:creationId xmlns:a16="http://schemas.microsoft.com/office/drawing/2014/main" id="{D2198099-9115-344D-B9E7-A9BA8B46D60F}"/>
              </a:ext>
            </a:extLst>
          </p:cNvPr>
          <p:cNvSpPr>
            <a:spLocks noGrp="1"/>
          </p:cNvSpPr>
          <p:nvPr>
            <p:ph type="body" sz="quarter" idx="13" hasCustomPrompt="1"/>
          </p:nvPr>
        </p:nvSpPr>
        <p:spPr>
          <a:xfrm>
            <a:off x="1038839" y="6551083"/>
            <a:ext cx="648000" cy="348400"/>
          </a:xfrm>
        </p:spPr>
        <p:txBody>
          <a:bodyPr anchor="ctr">
            <a:noAutofit/>
          </a:bodyPr>
          <a:lstStyle>
            <a:lvl1pPr marL="0" indent="0" algn="ctr">
              <a:buNone/>
              <a:defRPr sz="2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88" name="Text Placeholder 32">
            <a:extLst>
              <a:ext uri="{FF2B5EF4-FFF2-40B4-BE49-F238E27FC236}">
                <a16:creationId xmlns:a16="http://schemas.microsoft.com/office/drawing/2014/main" id="{B7D4A8B7-F6D8-6349-A361-F181BD504AC1}"/>
              </a:ext>
            </a:extLst>
          </p:cNvPr>
          <p:cNvSpPr>
            <a:spLocks noGrp="1"/>
          </p:cNvSpPr>
          <p:nvPr>
            <p:ph type="body" sz="quarter" idx="14" hasCustomPrompt="1"/>
          </p:nvPr>
        </p:nvSpPr>
        <p:spPr>
          <a:xfrm>
            <a:off x="1754677" y="6551083"/>
            <a:ext cx="5137613" cy="348400"/>
          </a:xfrm>
        </p:spPr>
        <p:txBody>
          <a:bodyPr anchor="ctr">
            <a:noAutofit/>
          </a:bodyPr>
          <a:lstStyle>
            <a:lvl1pPr marL="0" indent="0" algn="l">
              <a:buNone/>
              <a:defRPr sz="160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89" name="Text Placeholder 32">
            <a:extLst>
              <a:ext uri="{FF2B5EF4-FFF2-40B4-BE49-F238E27FC236}">
                <a16:creationId xmlns:a16="http://schemas.microsoft.com/office/drawing/2014/main" id="{EC15E688-1168-1C4E-A9CD-794E37AD04E8}"/>
              </a:ext>
            </a:extLst>
          </p:cNvPr>
          <p:cNvSpPr>
            <a:spLocks noGrp="1"/>
          </p:cNvSpPr>
          <p:nvPr>
            <p:ph type="body" sz="quarter" idx="15" hasCustomPrompt="1"/>
          </p:nvPr>
        </p:nvSpPr>
        <p:spPr>
          <a:xfrm>
            <a:off x="1038839" y="7067207"/>
            <a:ext cx="648000" cy="348400"/>
          </a:xfrm>
        </p:spPr>
        <p:txBody>
          <a:bodyPr anchor="ctr">
            <a:noAutofit/>
          </a:bodyPr>
          <a:lstStyle>
            <a:lvl1pPr marL="0" indent="0" algn="ctr">
              <a:buNone/>
              <a:defRPr sz="2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90" name="Text Placeholder 32">
            <a:extLst>
              <a:ext uri="{FF2B5EF4-FFF2-40B4-BE49-F238E27FC236}">
                <a16:creationId xmlns:a16="http://schemas.microsoft.com/office/drawing/2014/main" id="{F69C57A8-C898-294C-BDED-5566C088D833}"/>
              </a:ext>
            </a:extLst>
          </p:cNvPr>
          <p:cNvSpPr>
            <a:spLocks noGrp="1"/>
          </p:cNvSpPr>
          <p:nvPr>
            <p:ph type="body" sz="quarter" idx="19" hasCustomPrompt="1"/>
          </p:nvPr>
        </p:nvSpPr>
        <p:spPr>
          <a:xfrm>
            <a:off x="1754677" y="7067207"/>
            <a:ext cx="5137613" cy="348400"/>
          </a:xfrm>
        </p:spPr>
        <p:txBody>
          <a:bodyPr anchor="ctr">
            <a:noAutofit/>
          </a:bodyPr>
          <a:lstStyle>
            <a:lvl1pPr marL="0" indent="0" algn="l">
              <a:buNone/>
              <a:defRPr sz="160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91" name="Text Placeholder 32">
            <a:extLst>
              <a:ext uri="{FF2B5EF4-FFF2-40B4-BE49-F238E27FC236}">
                <a16:creationId xmlns:a16="http://schemas.microsoft.com/office/drawing/2014/main" id="{8D824305-1B9A-A042-8BAC-97522EB09867}"/>
              </a:ext>
            </a:extLst>
          </p:cNvPr>
          <p:cNvSpPr>
            <a:spLocks noGrp="1"/>
          </p:cNvSpPr>
          <p:nvPr>
            <p:ph type="body" sz="quarter" idx="17" hasCustomPrompt="1"/>
          </p:nvPr>
        </p:nvSpPr>
        <p:spPr>
          <a:xfrm>
            <a:off x="1038839" y="7553172"/>
            <a:ext cx="648000" cy="348400"/>
          </a:xfrm>
        </p:spPr>
        <p:txBody>
          <a:bodyPr anchor="ctr">
            <a:noAutofit/>
          </a:bodyPr>
          <a:lstStyle>
            <a:lvl1pPr marL="0" indent="0" algn="ctr">
              <a:buNone/>
              <a:defRPr sz="2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92" name="Text Placeholder 32">
            <a:extLst>
              <a:ext uri="{FF2B5EF4-FFF2-40B4-BE49-F238E27FC236}">
                <a16:creationId xmlns:a16="http://schemas.microsoft.com/office/drawing/2014/main" id="{B4BE590E-14F6-734B-95F9-FFC0E3202831}"/>
              </a:ext>
            </a:extLst>
          </p:cNvPr>
          <p:cNvSpPr>
            <a:spLocks noGrp="1"/>
          </p:cNvSpPr>
          <p:nvPr>
            <p:ph type="body" sz="quarter" idx="20" hasCustomPrompt="1"/>
          </p:nvPr>
        </p:nvSpPr>
        <p:spPr>
          <a:xfrm>
            <a:off x="1754677" y="7553172"/>
            <a:ext cx="5137613" cy="348400"/>
          </a:xfrm>
        </p:spPr>
        <p:txBody>
          <a:bodyPr anchor="ctr">
            <a:noAutofit/>
          </a:bodyPr>
          <a:lstStyle>
            <a:lvl1pPr marL="0" indent="0" algn="l">
              <a:buNone/>
              <a:defRPr sz="160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93" name="Text Placeholder 32">
            <a:extLst>
              <a:ext uri="{FF2B5EF4-FFF2-40B4-BE49-F238E27FC236}">
                <a16:creationId xmlns:a16="http://schemas.microsoft.com/office/drawing/2014/main" id="{0EF7FA5C-7B26-7C4A-AD3A-9B96EDB885D5}"/>
              </a:ext>
            </a:extLst>
          </p:cNvPr>
          <p:cNvSpPr>
            <a:spLocks noGrp="1"/>
          </p:cNvSpPr>
          <p:nvPr>
            <p:ph type="body" sz="quarter" idx="21" hasCustomPrompt="1"/>
          </p:nvPr>
        </p:nvSpPr>
        <p:spPr>
          <a:xfrm>
            <a:off x="1038839" y="8092437"/>
            <a:ext cx="648000" cy="348400"/>
          </a:xfrm>
        </p:spPr>
        <p:txBody>
          <a:bodyPr anchor="ctr">
            <a:noAutofit/>
          </a:bodyPr>
          <a:lstStyle>
            <a:lvl1pPr marL="0" indent="0" algn="ctr">
              <a:buNone/>
              <a:defRPr sz="2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94" name="Text Placeholder 32">
            <a:extLst>
              <a:ext uri="{FF2B5EF4-FFF2-40B4-BE49-F238E27FC236}">
                <a16:creationId xmlns:a16="http://schemas.microsoft.com/office/drawing/2014/main" id="{5D6A533B-0A1A-0B4C-83EE-FDD3E8B07B6F}"/>
              </a:ext>
            </a:extLst>
          </p:cNvPr>
          <p:cNvSpPr>
            <a:spLocks noGrp="1"/>
          </p:cNvSpPr>
          <p:nvPr>
            <p:ph type="body" sz="quarter" idx="22" hasCustomPrompt="1"/>
          </p:nvPr>
        </p:nvSpPr>
        <p:spPr>
          <a:xfrm>
            <a:off x="1754677" y="8092437"/>
            <a:ext cx="5137613" cy="348400"/>
          </a:xfrm>
        </p:spPr>
        <p:txBody>
          <a:bodyPr anchor="ctr">
            <a:noAutofit/>
          </a:bodyPr>
          <a:lstStyle>
            <a:lvl1pPr marL="0" indent="0" algn="l">
              <a:buNone/>
              <a:defRPr sz="160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95" name="Text Placeholder 32">
            <a:extLst>
              <a:ext uri="{FF2B5EF4-FFF2-40B4-BE49-F238E27FC236}">
                <a16:creationId xmlns:a16="http://schemas.microsoft.com/office/drawing/2014/main" id="{3F2C32D0-9D81-6149-B612-4FD7C486BC51}"/>
              </a:ext>
            </a:extLst>
          </p:cNvPr>
          <p:cNvSpPr>
            <a:spLocks noGrp="1"/>
          </p:cNvSpPr>
          <p:nvPr>
            <p:ph type="body" sz="quarter" idx="23" hasCustomPrompt="1"/>
          </p:nvPr>
        </p:nvSpPr>
        <p:spPr>
          <a:xfrm>
            <a:off x="1038839" y="8589124"/>
            <a:ext cx="648000" cy="348400"/>
          </a:xfrm>
        </p:spPr>
        <p:txBody>
          <a:bodyPr anchor="ctr">
            <a:noAutofit/>
          </a:bodyPr>
          <a:lstStyle>
            <a:lvl1pPr marL="0" indent="0" algn="ctr">
              <a:buNone/>
              <a:defRPr sz="2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96" name="Text Placeholder 32">
            <a:extLst>
              <a:ext uri="{FF2B5EF4-FFF2-40B4-BE49-F238E27FC236}">
                <a16:creationId xmlns:a16="http://schemas.microsoft.com/office/drawing/2014/main" id="{ABD7E210-26C9-064E-9F0A-44731309BA94}"/>
              </a:ext>
            </a:extLst>
          </p:cNvPr>
          <p:cNvSpPr>
            <a:spLocks noGrp="1"/>
          </p:cNvSpPr>
          <p:nvPr>
            <p:ph type="body" sz="quarter" idx="24" hasCustomPrompt="1"/>
          </p:nvPr>
        </p:nvSpPr>
        <p:spPr>
          <a:xfrm>
            <a:off x="1754677" y="8589124"/>
            <a:ext cx="5137613" cy="348400"/>
          </a:xfrm>
        </p:spPr>
        <p:txBody>
          <a:bodyPr anchor="ctr">
            <a:noAutofit/>
          </a:bodyPr>
          <a:lstStyle>
            <a:lvl1pPr marL="0" indent="0" algn="l">
              <a:buNone/>
              <a:defRPr sz="160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180" name="Slide Number Placeholder 5">
            <a:extLst>
              <a:ext uri="{FF2B5EF4-FFF2-40B4-BE49-F238E27FC236}">
                <a16:creationId xmlns:a16="http://schemas.microsoft.com/office/drawing/2014/main" id="{4C3ABA0F-C1A3-B84D-8DC1-0D3F094B795F}"/>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pic>
        <p:nvPicPr>
          <p:cNvPr id="183" name="Picture 182" descr="Logo&#10;&#10;Description automatically generated">
            <a:extLst>
              <a:ext uri="{FF2B5EF4-FFF2-40B4-BE49-F238E27FC236}">
                <a16:creationId xmlns:a16="http://schemas.microsoft.com/office/drawing/2014/main" id="{5EB1A371-F6F7-0244-9B83-17B91014DDC3}"/>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3779837" y="767568"/>
            <a:ext cx="3327427" cy="2128175"/>
          </a:xfrm>
          <a:prstGeom prst="rect">
            <a:avLst/>
          </a:prstGeom>
        </p:spPr>
      </p:pic>
      <p:sp>
        <p:nvSpPr>
          <p:cNvPr id="33" name="Text Box 5">
            <a:extLst>
              <a:ext uri="{FF2B5EF4-FFF2-40B4-BE49-F238E27FC236}">
                <a16:creationId xmlns:a16="http://schemas.microsoft.com/office/drawing/2014/main" id="{1EF1C96E-92BD-004F-B3AC-8974C3EFDE6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40" name="Text Placeholder 32">
            <a:extLst>
              <a:ext uri="{FF2B5EF4-FFF2-40B4-BE49-F238E27FC236}">
                <a16:creationId xmlns:a16="http://schemas.microsoft.com/office/drawing/2014/main" id="{140BA7EC-8FDC-224F-A91C-CFBD4350E0DA}"/>
              </a:ext>
            </a:extLst>
          </p:cNvPr>
          <p:cNvSpPr>
            <a:spLocks noGrp="1"/>
          </p:cNvSpPr>
          <p:nvPr>
            <p:ph type="body" sz="quarter" idx="47" hasCustomPrompt="1"/>
          </p:nvPr>
        </p:nvSpPr>
        <p:spPr>
          <a:xfrm rot="16200000">
            <a:off x="-779728" y="1597258"/>
            <a:ext cx="4285133" cy="1197468"/>
          </a:xfrm>
        </p:spPr>
        <p:txBody>
          <a:bodyPr>
            <a:noAutofit/>
          </a:bodyPr>
          <a:lstStyle>
            <a:lvl1pPr marL="0" indent="0" algn="l">
              <a:buNone/>
              <a:defRPr sz="60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spTree>
    <p:extLst>
      <p:ext uri="{BB962C8B-B14F-4D97-AF65-F5344CB8AC3E}">
        <p14:creationId xmlns:p14="http://schemas.microsoft.com/office/powerpoint/2010/main" val="2047572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Quote Slide with photo">
    <p:spTree>
      <p:nvGrpSpPr>
        <p:cNvPr id="1" name=""/>
        <p:cNvGrpSpPr/>
        <p:nvPr/>
      </p:nvGrpSpPr>
      <p:grpSpPr>
        <a:xfrm>
          <a:off x="0" y="0"/>
          <a:ext cx="0" cy="0"/>
          <a:chOff x="0" y="0"/>
          <a:chExt cx="0" cy="0"/>
        </a:xfrm>
      </p:grpSpPr>
      <p:sp>
        <p:nvSpPr>
          <p:cNvPr id="48" name="Rectangle 47">
            <a:extLst>
              <a:ext uri="{FF2B5EF4-FFF2-40B4-BE49-F238E27FC236}">
                <a16:creationId xmlns:a16="http://schemas.microsoft.com/office/drawing/2014/main" id="{9C47B67A-F850-A040-84D0-7A439AA42AE6}"/>
              </a:ext>
            </a:extLst>
          </p:cNvPr>
          <p:cNvSpPr/>
          <p:nvPr userDrawn="1"/>
        </p:nvSpPr>
        <p:spPr>
          <a:xfrm>
            <a:off x="312554" y="6594760"/>
            <a:ext cx="2392081" cy="307777"/>
          </a:xfrm>
          <a:prstGeom prst="rect">
            <a:avLst/>
          </a:prstGeom>
        </p:spPr>
        <p:txBody>
          <a:bodyPr wrap="square">
            <a:spAutoFit/>
          </a:bodyPr>
          <a:lstStyle/>
          <a:p>
            <a:pPr algn="l"/>
            <a:r>
              <a:rPr lang="en-US" sz="1400" b="0" i="0" dirty="0">
                <a:solidFill>
                  <a:schemeClr val="bg1"/>
                </a:solidFill>
                <a:latin typeface="Calibri" panose="020F0502020204030204" pitchFamily="34" charset="0"/>
                <a:cs typeface="Calibri" panose="020F0502020204030204" pitchFamily="34" charset="0"/>
              </a:rPr>
              <a:t>www.revalorise.eu</a:t>
            </a:r>
          </a:p>
        </p:txBody>
      </p:sp>
      <p:sp>
        <p:nvSpPr>
          <p:cNvPr id="52" name="Rectangle 51">
            <a:extLst>
              <a:ext uri="{FF2B5EF4-FFF2-40B4-BE49-F238E27FC236}">
                <a16:creationId xmlns:a16="http://schemas.microsoft.com/office/drawing/2014/main" id="{20ECD36C-3D23-EA46-831C-7D8DA38730C6}"/>
              </a:ext>
            </a:extLst>
          </p:cNvPr>
          <p:cNvSpPr/>
          <p:nvPr userDrawn="1"/>
        </p:nvSpPr>
        <p:spPr>
          <a:xfrm>
            <a:off x="311774" y="300254"/>
            <a:ext cx="3820839" cy="9746675"/>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a:p>
        </p:txBody>
      </p:sp>
      <p:sp>
        <p:nvSpPr>
          <p:cNvPr id="161" name="Picture Placeholder 160">
            <a:extLst>
              <a:ext uri="{FF2B5EF4-FFF2-40B4-BE49-F238E27FC236}">
                <a16:creationId xmlns:a16="http://schemas.microsoft.com/office/drawing/2014/main" id="{1D34B3EB-3CAC-9649-AAEB-A0101E8FB45C}"/>
              </a:ext>
            </a:extLst>
          </p:cNvPr>
          <p:cNvSpPr>
            <a:spLocks noGrp="1"/>
          </p:cNvSpPr>
          <p:nvPr>
            <p:ph type="pic" sz="quarter" idx="41"/>
          </p:nvPr>
        </p:nvSpPr>
        <p:spPr>
          <a:xfrm>
            <a:off x="-46829" y="4139626"/>
            <a:ext cx="6505378" cy="5218044"/>
          </a:xfrm>
          <a:custGeom>
            <a:avLst/>
            <a:gdLst>
              <a:gd name="connsiteX0" fmla="*/ 0 w 6505378"/>
              <a:gd name="connsiteY0" fmla="*/ 0 h 5218044"/>
              <a:gd name="connsiteX1" fmla="*/ 6502047 w 6505378"/>
              <a:gd name="connsiteY1" fmla="*/ 0 h 5218044"/>
              <a:gd name="connsiteX2" fmla="*/ 6502047 w 6505378"/>
              <a:gd name="connsiteY2" fmla="*/ 606777 h 5218044"/>
              <a:gd name="connsiteX3" fmla="*/ 6405870 w 6505378"/>
              <a:gd name="connsiteY3" fmla="*/ 606777 h 5218044"/>
              <a:gd name="connsiteX4" fmla="*/ 6405870 w 6505378"/>
              <a:gd name="connsiteY4" fmla="*/ 2292425 h 5218044"/>
              <a:gd name="connsiteX5" fmla="*/ 6505378 w 6505378"/>
              <a:gd name="connsiteY5" fmla="*/ 2292425 h 5218044"/>
              <a:gd name="connsiteX6" fmla="*/ 6505378 w 6505378"/>
              <a:gd name="connsiteY6" fmla="*/ 5025870 h 5218044"/>
              <a:gd name="connsiteX7" fmla="*/ 6502047 w 6505378"/>
              <a:gd name="connsiteY7" fmla="*/ 5025870 h 5218044"/>
              <a:gd name="connsiteX8" fmla="*/ 6502047 w 6505378"/>
              <a:gd name="connsiteY8" fmla="*/ 5218044 h 5218044"/>
              <a:gd name="connsiteX9" fmla="*/ 0 w 6505378"/>
              <a:gd name="connsiteY9" fmla="*/ 5218044 h 5218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05378" h="5218044">
                <a:moveTo>
                  <a:pt x="0" y="0"/>
                </a:moveTo>
                <a:lnTo>
                  <a:pt x="6502047" y="0"/>
                </a:lnTo>
                <a:lnTo>
                  <a:pt x="6502047" y="606777"/>
                </a:lnTo>
                <a:lnTo>
                  <a:pt x="6405870" y="606777"/>
                </a:lnTo>
                <a:lnTo>
                  <a:pt x="6405870" y="2292425"/>
                </a:lnTo>
                <a:lnTo>
                  <a:pt x="6505378" y="2292425"/>
                </a:lnTo>
                <a:lnTo>
                  <a:pt x="6505378" y="5025870"/>
                </a:lnTo>
                <a:lnTo>
                  <a:pt x="6502047" y="5025870"/>
                </a:lnTo>
                <a:lnTo>
                  <a:pt x="6502047" y="5218044"/>
                </a:lnTo>
                <a:lnTo>
                  <a:pt x="0" y="5218044"/>
                </a:lnTo>
                <a:close/>
              </a:path>
            </a:pathLst>
          </a:custGeom>
          <a:solidFill>
            <a:schemeClr val="bg1">
              <a:lumMod val="85000"/>
            </a:schemeClr>
          </a:solidFill>
          <a:ln>
            <a:noFill/>
          </a:ln>
        </p:spPr>
        <p:txBody>
          <a:bodyPr wrap="square">
            <a:noAutofit/>
          </a:bodyPr>
          <a:lstStyle>
            <a:lvl1pPr marL="0" indent="0">
              <a:buNone/>
              <a:defRPr sz="800"/>
            </a:lvl1pPr>
          </a:lstStyle>
          <a:p>
            <a:endParaRPr lang="en-US"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157" name="Text Placeholder 23">
            <a:extLst>
              <a:ext uri="{FF2B5EF4-FFF2-40B4-BE49-F238E27FC236}">
                <a16:creationId xmlns:a16="http://schemas.microsoft.com/office/drawing/2014/main" id="{B4F316CB-86CF-7F4A-91F4-085580AC0238}"/>
              </a:ext>
            </a:extLst>
          </p:cNvPr>
          <p:cNvSpPr>
            <a:spLocks noGrp="1"/>
          </p:cNvSpPr>
          <p:nvPr>
            <p:ph type="body" sz="quarter" idx="14" hasCustomPrompt="1"/>
          </p:nvPr>
        </p:nvSpPr>
        <p:spPr>
          <a:xfrm>
            <a:off x="3128102" y="2738011"/>
            <a:ext cx="785328" cy="1056986"/>
          </a:xfrm>
        </p:spPr>
        <p:txBody>
          <a:bodyPr anchor="t">
            <a:normAutofit/>
          </a:bodyPr>
          <a:lstStyle>
            <a:lvl1pPr marL="0" indent="0" algn="r">
              <a:buNone/>
              <a:defRPr sz="9600" b="1" i="0" baseline="0">
                <a:solidFill>
                  <a:srgbClr val="84BA41"/>
                </a:solidFill>
                <a:latin typeface="Helvetica" pitchFamily="2" charset="0"/>
                <a:ea typeface="Helvetica" pitchFamily="2" charset="0"/>
                <a:cs typeface="Times New Roman" charset="0"/>
              </a:defRPr>
            </a:lvl1pPr>
          </a:lstStyle>
          <a:p>
            <a:pPr lvl="0"/>
            <a:r>
              <a:rPr lang="en-US" dirty="0"/>
              <a:t>”</a:t>
            </a:r>
          </a:p>
        </p:txBody>
      </p:sp>
      <p:sp>
        <p:nvSpPr>
          <p:cNvPr id="159" name="Text Placeholder 23">
            <a:extLst>
              <a:ext uri="{FF2B5EF4-FFF2-40B4-BE49-F238E27FC236}">
                <a16:creationId xmlns:a16="http://schemas.microsoft.com/office/drawing/2014/main" id="{2721C86B-EEB5-7B40-A3F2-6FA45780492F}"/>
              </a:ext>
            </a:extLst>
          </p:cNvPr>
          <p:cNvSpPr>
            <a:spLocks noGrp="1"/>
          </p:cNvSpPr>
          <p:nvPr>
            <p:ph type="body" sz="quarter" idx="15" hasCustomPrompt="1"/>
          </p:nvPr>
        </p:nvSpPr>
        <p:spPr>
          <a:xfrm>
            <a:off x="615910" y="805650"/>
            <a:ext cx="2003444" cy="936605"/>
          </a:xfrm>
        </p:spPr>
        <p:txBody>
          <a:bodyPr anchor="t">
            <a:normAutofit/>
          </a:bodyPr>
          <a:lstStyle>
            <a:lvl1pPr marL="0" indent="0" algn="l">
              <a:buNone/>
              <a:defRPr sz="9600" b="1" i="0" baseline="0">
                <a:solidFill>
                  <a:srgbClr val="84BA41"/>
                </a:solidFill>
                <a:latin typeface="Helvetica" pitchFamily="2" charset="0"/>
                <a:ea typeface="Helvetica" pitchFamily="2" charset="0"/>
                <a:cs typeface="Times New Roman" charset="0"/>
              </a:defRPr>
            </a:lvl1pPr>
          </a:lstStyle>
          <a:p>
            <a:pPr lvl="0"/>
            <a:r>
              <a:rPr lang="en-US" dirty="0"/>
              <a:t>“</a:t>
            </a:r>
          </a:p>
        </p:txBody>
      </p:sp>
      <p:sp>
        <p:nvSpPr>
          <p:cNvPr id="162" name="Graphic 4">
            <a:extLst>
              <a:ext uri="{FF2B5EF4-FFF2-40B4-BE49-F238E27FC236}">
                <a16:creationId xmlns:a16="http://schemas.microsoft.com/office/drawing/2014/main" id="{8651239F-6A02-274B-8E95-70812F67D8A8}"/>
              </a:ext>
            </a:extLst>
          </p:cNvPr>
          <p:cNvSpPr/>
          <p:nvPr userDrawn="1"/>
        </p:nvSpPr>
        <p:spPr>
          <a:xfrm rot="10800000">
            <a:off x="6359047" y="4746403"/>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164" name="Text Placeholder 23">
            <a:extLst>
              <a:ext uri="{FF2B5EF4-FFF2-40B4-BE49-F238E27FC236}">
                <a16:creationId xmlns:a16="http://schemas.microsoft.com/office/drawing/2014/main" id="{58A93ACD-1987-2441-9CBB-AA1A4196A0E5}"/>
              </a:ext>
            </a:extLst>
          </p:cNvPr>
          <p:cNvSpPr>
            <a:spLocks noGrp="1"/>
          </p:cNvSpPr>
          <p:nvPr>
            <p:ph type="body" sz="quarter" idx="42" hasCustomPrompt="1"/>
          </p:nvPr>
        </p:nvSpPr>
        <p:spPr>
          <a:xfrm>
            <a:off x="615910" y="803767"/>
            <a:ext cx="3288612" cy="2623117"/>
          </a:xfrm>
        </p:spPr>
        <p:txBody>
          <a:bodyPr anchor="ctr">
            <a:normAutofit/>
          </a:bodyPr>
          <a:lstStyle>
            <a:lvl1pPr marL="0" indent="0" algn="ctr">
              <a:lnSpc>
                <a:spcPts val="1760"/>
              </a:lnSpc>
              <a:spcBef>
                <a:spcPts val="0"/>
              </a:spcBef>
              <a:buNone/>
              <a:defRPr sz="1600"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2" name="Text Box 5">
            <a:extLst>
              <a:ext uri="{FF2B5EF4-FFF2-40B4-BE49-F238E27FC236}">
                <a16:creationId xmlns:a16="http://schemas.microsoft.com/office/drawing/2014/main" id="{E6EC39F1-5DBE-334D-AEC9-A759E2D78723}"/>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elcome Slide">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B201A821-40E1-8441-93FB-5C903B43F64A}"/>
              </a:ext>
            </a:extLst>
          </p:cNvPr>
          <p:cNvSpPr/>
          <p:nvPr userDrawn="1"/>
        </p:nvSpPr>
        <p:spPr>
          <a:xfrm>
            <a:off x="5222" y="3185059"/>
            <a:ext cx="3779836" cy="5324850"/>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a:p>
        </p:txBody>
      </p:sp>
      <p:sp>
        <p:nvSpPr>
          <p:cNvPr id="14" name="Text Placeholder 23">
            <a:extLst>
              <a:ext uri="{FF2B5EF4-FFF2-40B4-BE49-F238E27FC236}">
                <a16:creationId xmlns:a16="http://schemas.microsoft.com/office/drawing/2014/main" id="{3EAF5DB5-4F46-5D48-9AEF-51ADADA987EE}"/>
              </a:ext>
            </a:extLst>
          </p:cNvPr>
          <p:cNvSpPr>
            <a:spLocks noGrp="1"/>
          </p:cNvSpPr>
          <p:nvPr>
            <p:ph type="body" sz="quarter" idx="14" hasCustomPrompt="1"/>
          </p:nvPr>
        </p:nvSpPr>
        <p:spPr>
          <a:xfrm>
            <a:off x="2652175" y="7203581"/>
            <a:ext cx="785328" cy="1056986"/>
          </a:xfrm>
        </p:spPr>
        <p:txBody>
          <a:bodyPr anchor="t">
            <a:normAutofit/>
          </a:bodyPr>
          <a:lstStyle>
            <a:lvl1pPr marL="0" indent="0" algn="r">
              <a:buNone/>
              <a:defRPr sz="9600" b="1" i="0" baseline="0">
                <a:solidFill>
                  <a:srgbClr val="84BA41"/>
                </a:solidFill>
                <a:latin typeface="Helvetica" pitchFamily="2" charset="0"/>
                <a:ea typeface="Helvetica" pitchFamily="2" charset="0"/>
                <a:cs typeface="Times New Roman" charset="0"/>
              </a:defRPr>
            </a:lvl1pPr>
          </a:lstStyle>
          <a:p>
            <a:pPr lvl="0"/>
            <a:r>
              <a:rPr lang="en-US" dirty="0"/>
              <a:t>”</a:t>
            </a:r>
          </a:p>
        </p:txBody>
      </p:sp>
      <p:sp>
        <p:nvSpPr>
          <p:cNvPr id="15" name="Text Placeholder 23">
            <a:extLst>
              <a:ext uri="{FF2B5EF4-FFF2-40B4-BE49-F238E27FC236}">
                <a16:creationId xmlns:a16="http://schemas.microsoft.com/office/drawing/2014/main" id="{C248726D-08DE-0747-9112-A0440727F88C}"/>
              </a:ext>
            </a:extLst>
          </p:cNvPr>
          <p:cNvSpPr>
            <a:spLocks noGrp="1"/>
          </p:cNvSpPr>
          <p:nvPr>
            <p:ph type="body" sz="quarter" idx="13" hasCustomPrompt="1"/>
          </p:nvPr>
        </p:nvSpPr>
        <p:spPr>
          <a:xfrm>
            <a:off x="414032" y="3448303"/>
            <a:ext cx="2846197" cy="4380243"/>
          </a:xfrm>
        </p:spPr>
        <p:txBody>
          <a:bodyPr anchor="ctr">
            <a:normAutofit/>
          </a:bodyPr>
          <a:lstStyle>
            <a:lvl1pPr marL="0" indent="0" algn="ctr">
              <a:lnSpc>
                <a:spcPts val="1960"/>
              </a:lnSpc>
              <a:spcBef>
                <a:spcPts val="0"/>
              </a:spcBef>
              <a:buNone/>
              <a:defRPr sz="1800"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6" name="Text Placeholder 23">
            <a:extLst>
              <a:ext uri="{FF2B5EF4-FFF2-40B4-BE49-F238E27FC236}">
                <a16:creationId xmlns:a16="http://schemas.microsoft.com/office/drawing/2014/main" id="{4F85B246-3A35-9649-AB5E-58603396DCC1}"/>
              </a:ext>
            </a:extLst>
          </p:cNvPr>
          <p:cNvSpPr>
            <a:spLocks noGrp="1"/>
          </p:cNvSpPr>
          <p:nvPr>
            <p:ph type="body" sz="quarter" idx="15" hasCustomPrompt="1"/>
          </p:nvPr>
        </p:nvSpPr>
        <p:spPr>
          <a:xfrm>
            <a:off x="405124" y="3422283"/>
            <a:ext cx="2003444" cy="936605"/>
          </a:xfrm>
        </p:spPr>
        <p:txBody>
          <a:bodyPr anchor="t">
            <a:normAutofit/>
          </a:bodyPr>
          <a:lstStyle>
            <a:lvl1pPr marL="0" indent="0" algn="l">
              <a:buNone/>
              <a:defRPr sz="9600" b="1" i="0" baseline="0">
                <a:solidFill>
                  <a:srgbClr val="84BA41"/>
                </a:solidFill>
                <a:latin typeface="Helvetica" pitchFamily="2" charset="0"/>
                <a:ea typeface="Helvetica" pitchFamily="2" charset="0"/>
                <a:cs typeface="Times New Roman" charset="0"/>
              </a:defRPr>
            </a:lvl1pPr>
          </a:lstStyle>
          <a:p>
            <a:pPr lvl="0"/>
            <a:r>
              <a:rPr lang="en-US" dirty="0"/>
              <a:t>“</a:t>
            </a:r>
          </a:p>
        </p:txBody>
      </p:sp>
      <p:sp>
        <p:nvSpPr>
          <p:cNvPr id="17" name="Text Placeholder 32">
            <a:extLst>
              <a:ext uri="{FF2B5EF4-FFF2-40B4-BE49-F238E27FC236}">
                <a16:creationId xmlns:a16="http://schemas.microsoft.com/office/drawing/2014/main" id="{925832B2-3E5C-5249-A322-552E454F6944}"/>
              </a:ext>
            </a:extLst>
          </p:cNvPr>
          <p:cNvSpPr>
            <a:spLocks noGrp="1"/>
          </p:cNvSpPr>
          <p:nvPr>
            <p:ph type="body" sz="quarter" idx="43" hasCustomPrompt="1"/>
          </p:nvPr>
        </p:nvSpPr>
        <p:spPr>
          <a:xfrm>
            <a:off x="4136157" y="3642102"/>
            <a:ext cx="2966985" cy="4726984"/>
          </a:xfrm>
        </p:spPr>
        <p:txBody>
          <a:bodyPr numCol="1"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18" name="Text Placeholder 32">
            <a:extLst>
              <a:ext uri="{FF2B5EF4-FFF2-40B4-BE49-F238E27FC236}">
                <a16:creationId xmlns:a16="http://schemas.microsoft.com/office/drawing/2014/main" id="{58088761-3471-A041-B4C3-C91CCD295927}"/>
              </a:ext>
            </a:extLst>
          </p:cNvPr>
          <p:cNvSpPr>
            <a:spLocks noGrp="1"/>
          </p:cNvSpPr>
          <p:nvPr>
            <p:ph type="body" sz="quarter" idx="44" hasCustomPrompt="1"/>
          </p:nvPr>
        </p:nvSpPr>
        <p:spPr>
          <a:xfrm>
            <a:off x="4136156" y="8909515"/>
            <a:ext cx="2966985" cy="243891"/>
          </a:xfrm>
        </p:spPr>
        <p:txBody>
          <a:bodyPr numCol="1" spcCol="288000" anchor="t">
            <a:noAutofit/>
          </a:bodyPr>
          <a:lstStyle>
            <a:lvl1pPr marL="0" indent="0" algn="just">
              <a:lnSpc>
                <a:spcPct val="100000"/>
              </a:lnSpc>
              <a:spcBef>
                <a:spcPts val="0"/>
              </a:spcBef>
              <a:buNone/>
              <a:defRPr sz="1050" b="1"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Editor Name</a:t>
            </a:r>
            <a:endParaRPr lang="en-US" dirty="0"/>
          </a:p>
        </p:txBody>
      </p:sp>
      <p:sp>
        <p:nvSpPr>
          <p:cNvPr id="19" name="Text Placeholder 32">
            <a:extLst>
              <a:ext uri="{FF2B5EF4-FFF2-40B4-BE49-F238E27FC236}">
                <a16:creationId xmlns:a16="http://schemas.microsoft.com/office/drawing/2014/main" id="{EFCCF708-3735-664D-B11A-9C8193BEF68F}"/>
              </a:ext>
            </a:extLst>
          </p:cNvPr>
          <p:cNvSpPr>
            <a:spLocks noGrp="1"/>
          </p:cNvSpPr>
          <p:nvPr>
            <p:ph type="body" sz="quarter" idx="45" hasCustomPrompt="1"/>
          </p:nvPr>
        </p:nvSpPr>
        <p:spPr>
          <a:xfrm>
            <a:off x="4136156" y="9128021"/>
            <a:ext cx="2966985" cy="243891"/>
          </a:xfrm>
        </p:spPr>
        <p:txBody>
          <a:bodyPr numCol="1"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Company</a:t>
            </a:r>
            <a:endParaRPr lang="en-US" dirty="0"/>
          </a:p>
        </p:txBody>
      </p:sp>
      <p:sp>
        <p:nvSpPr>
          <p:cNvPr id="20" name="Text Placeholder 32">
            <a:extLst>
              <a:ext uri="{FF2B5EF4-FFF2-40B4-BE49-F238E27FC236}">
                <a16:creationId xmlns:a16="http://schemas.microsoft.com/office/drawing/2014/main" id="{F3137821-C3C1-9E45-9AF0-78486E772913}"/>
              </a:ext>
            </a:extLst>
          </p:cNvPr>
          <p:cNvSpPr>
            <a:spLocks noGrp="1"/>
          </p:cNvSpPr>
          <p:nvPr>
            <p:ph type="body" sz="quarter" idx="46" hasCustomPrompt="1"/>
          </p:nvPr>
        </p:nvSpPr>
        <p:spPr>
          <a:xfrm>
            <a:off x="4134385" y="643386"/>
            <a:ext cx="2966985" cy="2541673"/>
          </a:xfrm>
        </p:spPr>
        <p:txBody>
          <a:bodyPr numCol="1" spcCol="288000" anchor="t">
            <a:noAutofit/>
          </a:bodyPr>
          <a:lstStyle>
            <a:lvl1pPr marL="0" marR="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sz="1200" b="1" i="1">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r>
              <a:rPr lang="en-IE" dirty="0"/>
              <a:t>Sub-Heading</a:t>
            </a:r>
            <a:endParaRPr lang="en-US" dirty="0"/>
          </a:p>
          <a:p>
            <a:pPr lvl="0"/>
            <a:endParaRPr lang="en-US" dirty="0"/>
          </a:p>
        </p:txBody>
      </p:sp>
      <p:sp>
        <p:nvSpPr>
          <p:cNvPr id="22" name="Text Placeholder 32">
            <a:extLst>
              <a:ext uri="{FF2B5EF4-FFF2-40B4-BE49-F238E27FC236}">
                <a16:creationId xmlns:a16="http://schemas.microsoft.com/office/drawing/2014/main" id="{A9247D54-5C89-DB40-8C5A-72FA9EC42E77}"/>
              </a:ext>
            </a:extLst>
          </p:cNvPr>
          <p:cNvSpPr>
            <a:spLocks noGrp="1"/>
          </p:cNvSpPr>
          <p:nvPr>
            <p:ph type="body" sz="quarter" idx="30" hasCustomPrompt="1"/>
          </p:nvPr>
        </p:nvSpPr>
        <p:spPr>
          <a:xfrm>
            <a:off x="395997" y="643386"/>
            <a:ext cx="2864232" cy="879667"/>
          </a:xfrm>
        </p:spPr>
        <p:txBody>
          <a:bodyPr>
            <a:noAutofit/>
          </a:bodyPr>
          <a:lstStyle>
            <a:lvl1pPr marL="0" indent="0" algn="l">
              <a:buNone/>
              <a:defRPr sz="2400" b="1" i="0">
                <a:solidFill>
                  <a:schemeClr val="tx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MESSAGE FROM THE EDITOR</a:t>
            </a:r>
            <a:endParaRPr lang="en-US" dirty="0"/>
          </a:p>
        </p:txBody>
      </p:sp>
      <p:cxnSp>
        <p:nvCxnSpPr>
          <p:cNvPr id="23" name="Straight Connector 22">
            <a:extLst>
              <a:ext uri="{FF2B5EF4-FFF2-40B4-BE49-F238E27FC236}">
                <a16:creationId xmlns:a16="http://schemas.microsoft.com/office/drawing/2014/main" id="{5BD18B8E-131A-2B49-9C9A-0F9206A99644}"/>
              </a:ext>
            </a:extLst>
          </p:cNvPr>
          <p:cNvCxnSpPr>
            <a:cxnSpLocks/>
          </p:cNvCxnSpPr>
          <p:nvPr userDrawn="1"/>
        </p:nvCxnSpPr>
        <p:spPr>
          <a:xfrm>
            <a:off x="511024" y="1602856"/>
            <a:ext cx="532210" cy="0"/>
          </a:xfrm>
          <a:prstGeom prst="line">
            <a:avLst/>
          </a:prstGeom>
          <a:ln w="28575">
            <a:solidFill>
              <a:srgbClr val="84BA41"/>
            </a:solidFill>
          </a:ln>
        </p:spPr>
        <p:style>
          <a:lnRef idx="1">
            <a:schemeClr val="accent1"/>
          </a:lnRef>
          <a:fillRef idx="0">
            <a:schemeClr val="accent1"/>
          </a:fillRef>
          <a:effectRef idx="0">
            <a:schemeClr val="accent1"/>
          </a:effectRef>
          <a:fontRef idx="minor">
            <a:schemeClr val="tx1"/>
          </a:fontRef>
        </p:style>
      </p:cxnSp>
      <p:sp>
        <p:nvSpPr>
          <p:cNvPr id="21" name="Text Box 5">
            <a:extLst>
              <a:ext uri="{FF2B5EF4-FFF2-40B4-BE49-F238E27FC236}">
                <a16:creationId xmlns:a16="http://schemas.microsoft.com/office/drawing/2014/main" id="{60BCA1ED-D886-2740-A10B-143F8606D272}"/>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02949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0" name="Text Placeholder 32">
            <a:extLst>
              <a:ext uri="{FF2B5EF4-FFF2-40B4-BE49-F238E27FC236}">
                <a16:creationId xmlns:a16="http://schemas.microsoft.com/office/drawing/2014/main" id="{F3137821-C3C1-9E45-9AF0-78486E772913}"/>
              </a:ext>
            </a:extLst>
          </p:cNvPr>
          <p:cNvSpPr>
            <a:spLocks noGrp="1"/>
          </p:cNvSpPr>
          <p:nvPr>
            <p:ph type="body" sz="quarter" idx="46" hasCustomPrompt="1"/>
          </p:nvPr>
        </p:nvSpPr>
        <p:spPr>
          <a:xfrm>
            <a:off x="414033" y="1419577"/>
            <a:ext cx="6687338" cy="1765482"/>
          </a:xfrm>
        </p:spPr>
        <p:txBody>
          <a:bodyPr numCol="1" spcCol="288000" anchor="t">
            <a:noAutofit/>
          </a:bodyPr>
          <a:lstStyle>
            <a:lvl1pPr marL="0" marR="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sz="1200" b="1" i="1">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r>
              <a:rPr lang="en-IE" dirty="0"/>
              <a:t>Sub-Heading</a:t>
            </a:r>
            <a:endParaRPr lang="en-US" dirty="0"/>
          </a:p>
          <a:p>
            <a:pPr lvl="0"/>
            <a:endParaRPr lang="en-US" dirty="0"/>
          </a:p>
        </p:txBody>
      </p:sp>
      <p:sp>
        <p:nvSpPr>
          <p:cNvPr id="22" name="Text Placeholder 32">
            <a:extLst>
              <a:ext uri="{FF2B5EF4-FFF2-40B4-BE49-F238E27FC236}">
                <a16:creationId xmlns:a16="http://schemas.microsoft.com/office/drawing/2014/main" id="{A9247D54-5C89-DB40-8C5A-72FA9EC42E77}"/>
              </a:ext>
            </a:extLst>
          </p:cNvPr>
          <p:cNvSpPr>
            <a:spLocks noGrp="1"/>
          </p:cNvSpPr>
          <p:nvPr>
            <p:ph type="body" sz="quarter" idx="30" hasCustomPrompt="1"/>
          </p:nvPr>
        </p:nvSpPr>
        <p:spPr>
          <a:xfrm>
            <a:off x="395997" y="643386"/>
            <a:ext cx="6705374" cy="743603"/>
          </a:xfrm>
        </p:spPr>
        <p:txBody>
          <a:bodyPr>
            <a:noAutofit/>
          </a:bodyPr>
          <a:lstStyle>
            <a:lvl1pPr marL="0" indent="0" algn="l">
              <a:buNone/>
              <a:defRPr sz="2400" b="1" i="0">
                <a:solidFill>
                  <a:schemeClr val="tx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YOUR HEADING</a:t>
            </a:r>
            <a:endParaRPr lang="en-US" dirty="0"/>
          </a:p>
        </p:txBody>
      </p:sp>
      <p:sp>
        <p:nvSpPr>
          <p:cNvPr id="21" name="Text Placeholder 32">
            <a:extLst>
              <a:ext uri="{FF2B5EF4-FFF2-40B4-BE49-F238E27FC236}">
                <a16:creationId xmlns:a16="http://schemas.microsoft.com/office/drawing/2014/main" id="{85548D9A-482D-8149-B387-164551AF34F5}"/>
              </a:ext>
            </a:extLst>
          </p:cNvPr>
          <p:cNvSpPr>
            <a:spLocks noGrp="1"/>
          </p:cNvSpPr>
          <p:nvPr>
            <p:ph type="body" sz="quarter" idx="32" hasCustomPrompt="1"/>
          </p:nvPr>
        </p:nvSpPr>
        <p:spPr>
          <a:xfrm>
            <a:off x="414033" y="3309277"/>
            <a:ext cx="6687338" cy="5995547"/>
          </a:xfrm>
        </p:spPr>
        <p:txBody>
          <a:bodyPr numCol="2"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9" name="Text Box 5">
            <a:extLst>
              <a:ext uri="{FF2B5EF4-FFF2-40B4-BE49-F238E27FC236}">
                <a16:creationId xmlns:a16="http://schemas.microsoft.com/office/drawing/2014/main" id="{C5F9AFC7-0913-9345-83F5-120ED6A5429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43177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3373A5C-4B4F-B847-BF82-6B416AC8A760}"/>
              </a:ext>
            </a:extLst>
          </p:cNvPr>
          <p:cNvSpPr/>
          <p:nvPr userDrawn="1"/>
        </p:nvSpPr>
        <p:spPr>
          <a:xfrm>
            <a:off x="-14788" y="300254"/>
            <a:ext cx="7589251" cy="992714"/>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a:p>
        </p:txBody>
      </p:sp>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2" name="Text Placeholder 32">
            <a:extLst>
              <a:ext uri="{FF2B5EF4-FFF2-40B4-BE49-F238E27FC236}">
                <a16:creationId xmlns:a16="http://schemas.microsoft.com/office/drawing/2014/main" id="{A9247D54-5C89-DB40-8C5A-72FA9EC42E77}"/>
              </a:ext>
            </a:extLst>
          </p:cNvPr>
          <p:cNvSpPr>
            <a:spLocks noGrp="1"/>
          </p:cNvSpPr>
          <p:nvPr>
            <p:ph type="body" sz="quarter" idx="30" hasCustomPrompt="1"/>
          </p:nvPr>
        </p:nvSpPr>
        <p:spPr>
          <a:xfrm>
            <a:off x="395997" y="549365"/>
            <a:ext cx="6839193" cy="743603"/>
          </a:xfrm>
        </p:spPr>
        <p:txBody>
          <a:bodyPr>
            <a:noAutofit/>
          </a:bodyPr>
          <a:lstStyle>
            <a:lvl1pPr marL="0" indent="0" algn="r">
              <a:buNone/>
              <a:defRPr sz="24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YOUR HEADING</a:t>
            </a:r>
            <a:endParaRPr lang="en-US" dirty="0"/>
          </a:p>
        </p:txBody>
      </p:sp>
      <p:cxnSp>
        <p:nvCxnSpPr>
          <p:cNvPr id="23" name="Straight Connector 22">
            <a:extLst>
              <a:ext uri="{FF2B5EF4-FFF2-40B4-BE49-F238E27FC236}">
                <a16:creationId xmlns:a16="http://schemas.microsoft.com/office/drawing/2014/main" id="{5BD18B8E-131A-2B49-9C9A-0F9206A99644}"/>
              </a:ext>
            </a:extLst>
          </p:cNvPr>
          <p:cNvCxnSpPr>
            <a:cxnSpLocks/>
          </p:cNvCxnSpPr>
          <p:nvPr userDrawn="1"/>
        </p:nvCxnSpPr>
        <p:spPr>
          <a:xfrm>
            <a:off x="6626186" y="1062611"/>
            <a:ext cx="532210" cy="0"/>
          </a:xfrm>
          <a:prstGeom prst="line">
            <a:avLst/>
          </a:prstGeom>
          <a:ln w="28575">
            <a:solidFill>
              <a:srgbClr val="84BA41"/>
            </a:solidFill>
          </a:ln>
        </p:spPr>
        <p:style>
          <a:lnRef idx="1">
            <a:schemeClr val="accent1"/>
          </a:lnRef>
          <a:fillRef idx="0">
            <a:schemeClr val="accent1"/>
          </a:fillRef>
          <a:effectRef idx="0">
            <a:schemeClr val="accent1"/>
          </a:effectRef>
          <a:fontRef idx="minor">
            <a:schemeClr val="tx1"/>
          </a:fontRef>
        </p:style>
      </p:cxnSp>
      <p:sp>
        <p:nvSpPr>
          <p:cNvPr id="21" name="Text Placeholder 32">
            <a:extLst>
              <a:ext uri="{FF2B5EF4-FFF2-40B4-BE49-F238E27FC236}">
                <a16:creationId xmlns:a16="http://schemas.microsoft.com/office/drawing/2014/main" id="{85548D9A-482D-8149-B387-164551AF34F5}"/>
              </a:ext>
            </a:extLst>
          </p:cNvPr>
          <p:cNvSpPr>
            <a:spLocks noGrp="1"/>
          </p:cNvSpPr>
          <p:nvPr>
            <p:ph type="body" sz="quarter" idx="32" hasCustomPrompt="1"/>
          </p:nvPr>
        </p:nvSpPr>
        <p:spPr>
          <a:xfrm>
            <a:off x="414033" y="3309277"/>
            <a:ext cx="6687338" cy="5995547"/>
          </a:xfrm>
        </p:spPr>
        <p:txBody>
          <a:bodyPr numCol="2"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11" name="Text Box 5">
            <a:extLst>
              <a:ext uri="{FF2B5EF4-FFF2-40B4-BE49-F238E27FC236}">
                <a16:creationId xmlns:a16="http://schemas.microsoft.com/office/drawing/2014/main" id="{EAFB5A05-E9CC-B247-BB51-4F04A00C1CCB}"/>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51340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rtners">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8" name="Rectangle 47">
            <a:extLst>
              <a:ext uri="{FF2B5EF4-FFF2-40B4-BE49-F238E27FC236}">
                <a16:creationId xmlns:a16="http://schemas.microsoft.com/office/drawing/2014/main" id="{9C47B67A-F850-A040-84D0-7A439AA42AE6}"/>
              </a:ext>
            </a:extLst>
          </p:cNvPr>
          <p:cNvSpPr/>
          <p:nvPr userDrawn="1"/>
        </p:nvSpPr>
        <p:spPr>
          <a:xfrm>
            <a:off x="312554" y="6594760"/>
            <a:ext cx="2392081" cy="307777"/>
          </a:xfrm>
          <a:prstGeom prst="rect">
            <a:avLst/>
          </a:prstGeom>
        </p:spPr>
        <p:txBody>
          <a:bodyPr wrap="square">
            <a:spAutoFit/>
          </a:bodyPr>
          <a:lstStyle/>
          <a:p>
            <a:pPr algn="l"/>
            <a:r>
              <a:rPr lang="en-US" sz="1400" b="0" i="0" dirty="0">
                <a:solidFill>
                  <a:schemeClr val="bg1"/>
                </a:solidFill>
                <a:latin typeface="Calibri" panose="020F0502020204030204" pitchFamily="34" charset="0"/>
                <a:cs typeface="Calibri" panose="020F0502020204030204" pitchFamily="34" charset="0"/>
              </a:rPr>
              <a:t>www.revalorise.eu</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B201A821-40E1-8441-93FB-5C903B43F64A}"/>
              </a:ext>
            </a:extLst>
          </p:cNvPr>
          <p:cNvSpPr/>
          <p:nvPr userDrawn="1"/>
        </p:nvSpPr>
        <p:spPr>
          <a:xfrm>
            <a:off x="0" y="3503769"/>
            <a:ext cx="7559674" cy="475823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a:p>
        </p:txBody>
      </p:sp>
      <p:sp>
        <p:nvSpPr>
          <p:cNvPr id="20" name="Text Placeholder 32">
            <a:extLst>
              <a:ext uri="{FF2B5EF4-FFF2-40B4-BE49-F238E27FC236}">
                <a16:creationId xmlns:a16="http://schemas.microsoft.com/office/drawing/2014/main" id="{F3137821-C3C1-9E45-9AF0-78486E772913}"/>
              </a:ext>
            </a:extLst>
          </p:cNvPr>
          <p:cNvSpPr>
            <a:spLocks noGrp="1"/>
          </p:cNvSpPr>
          <p:nvPr>
            <p:ph type="body" sz="quarter" idx="46" hasCustomPrompt="1"/>
          </p:nvPr>
        </p:nvSpPr>
        <p:spPr>
          <a:xfrm>
            <a:off x="395997" y="1632722"/>
            <a:ext cx="6705373" cy="1519497"/>
          </a:xfrm>
        </p:spPr>
        <p:txBody>
          <a:bodyPr numCol="1" spcCol="288000" anchor="t">
            <a:noAutofit/>
          </a:bodyPr>
          <a:lstStyle>
            <a:lvl1pPr marL="0" marR="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sz="1400" b="1" i="1">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r>
              <a:rPr lang="en-IE" dirty="0"/>
              <a:t>Sub-Heading</a:t>
            </a:r>
            <a:endParaRPr lang="en-US" dirty="0"/>
          </a:p>
          <a:p>
            <a:pPr lvl="0"/>
            <a:endParaRPr lang="en-US" dirty="0"/>
          </a:p>
        </p:txBody>
      </p:sp>
      <p:sp>
        <p:nvSpPr>
          <p:cNvPr id="22" name="Text Placeholder 32">
            <a:extLst>
              <a:ext uri="{FF2B5EF4-FFF2-40B4-BE49-F238E27FC236}">
                <a16:creationId xmlns:a16="http://schemas.microsoft.com/office/drawing/2014/main" id="{A9247D54-5C89-DB40-8C5A-72FA9EC42E77}"/>
              </a:ext>
            </a:extLst>
          </p:cNvPr>
          <p:cNvSpPr>
            <a:spLocks noGrp="1"/>
          </p:cNvSpPr>
          <p:nvPr>
            <p:ph type="body" sz="quarter" idx="30" hasCustomPrompt="1"/>
          </p:nvPr>
        </p:nvSpPr>
        <p:spPr>
          <a:xfrm>
            <a:off x="395997" y="550397"/>
            <a:ext cx="2864232" cy="879667"/>
          </a:xfrm>
        </p:spPr>
        <p:txBody>
          <a:bodyPr>
            <a:noAutofit/>
          </a:bodyPr>
          <a:lstStyle>
            <a:lvl1pPr marL="0" indent="0" algn="l">
              <a:buNone/>
              <a:defRPr sz="2400" b="1" i="0">
                <a:solidFill>
                  <a:schemeClr val="tx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PARTNERS</a:t>
            </a:r>
            <a:endParaRPr lang="en-US" dirty="0"/>
          </a:p>
        </p:txBody>
      </p:sp>
      <p:cxnSp>
        <p:nvCxnSpPr>
          <p:cNvPr id="23" name="Straight Connector 22">
            <a:extLst>
              <a:ext uri="{FF2B5EF4-FFF2-40B4-BE49-F238E27FC236}">
                <a16:creationId xmlns:a16="http://schemas.microsoft.com/office/drawing/2014/main" id="{5BD18B8E-131A-2B49-9C9A-0F9206A99644}"/>
              </a:ext>
            </a:extLst>
          </p:cNvPr>
          <p:cNvCxnSpPr>
            <a:cxnSpLocks/>
          </p:cNvCxnSpPr>
          <p:nvPr userDrawn="1"/>
        </p:nvCxnSpPr>
        <p:spPr>
          <a:xfrm>
            <a:off x="499149" y="1083219"/>
            <a:ext cx="532210" cy="0"/>
          </a:xfrm>
          <a:prstGeom prst="line">
            <a:avLst/>
          </a:prstGeom>
          <a:ln w="28575">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1EAFEFD1-CF62-344B-93C0-AEC2A5972FA1}"/>
              </a:ext>
            </a:extLst>
          </p:cNvPr>
          <p:cNvSpPr>
            <a:spLocks noGrp="1"/>
          </p:cNvSpPr>
          <p:nvPr>
            <p:ph type="body" sz="quarter" idx="47" hasCustomPrompt="1"/>
          </p:nvPr>
        </p:nvSpPr>
        <p:spPr>
          <a:xfrm>
            <a:off x="406012" y="3788773"/>
            <a:ext cx="2864232" cy="451257"/>
          </a:xfrm>
        </p:spPr>
        <p:txBody>
          <a:bodyPr>
            <a:noAutofit/>
          </a:bodyPr>
          <a:lstStyle>
            <a:lvl1pPr marL="0" indent="0" algn="l">
              <a:buNone/>
              <a:defRPr sz="18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TEAM</a:t>
            </a:r>
            <a:endParaRPr lang="en-US" dirty="0"/>
          </a:p>
        </p:txBody>
      </p:sp>
      <p:sp>
        <p:nvSpPr>
          <p:cNvPr id="2" name="Rectangle 1">
            <a:extLst>
              <a:ext uri="{FF2B5EF4-FFF2-40B4-BE49-F238E27FC236}">
                <a16:creationId xmlns:a16="http://schemas.microsoft.com/office/drawing/2014/main" id="{372802DE-6CE3-DB4B-B192-B1347B3C270C}"/>
              </a:ext>
            </a:extLst>
          </p:cNvPr>
          <p:cNvSpPr/>
          <p:nvPr userDrawn="1"/>
        </p:nvSpPr>
        <p:spPr>
          <a:xfrm>
            <a:off x="363979" y="4445399"/>
            <a:ext cx="2133447" cy="11069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 Placeholder 32">
            <a:extLst>
              <a:ext uri="{FF2B5EF4-FFF2-40B4-BE49-F238E27FC236}">
                <a16:creationId xmlns:a16="http://schemas.microsoft.com/office/drawing/2014/main" id="{0940C7BE-C5DF-5447-BF81-E2947DFCDD34}"/>
              </a:ext>
            </a:extLst>
          </p:cNvPr>
          <p:cNvSpPr>
            <a:spLocks noGrp="1"/>
          </p:cNvSpPr>
          <p:nvPr>
            <p:ph type="body" sz="quarter" idx="43" hasCustomPrompt="1"/>
          </p:nvPr>
        </p:nvSpPr>
        <p:spPr>
          <a:xfrm>
            <a:off x="371287" y="5607946"/>
            <a:ext cx="2133447" cy="278871"/>
          </a:xfrm>
        </p:spPr>
        <p:txBody>
          <a:bodyPr numCol="1" spcCol="288000" anchor="t">
            <a:noAutofit/>
          </a:bodyPr>
          <a:lstStyle>
            <a:lvl1pPr marL="0" indent="0" algn="ctr">
              <a:lnSpc>
                <a:spcPct val="100000"/>
              </a:lnSpc>
              <a:spcBef>
                <a:spcPts val="0"/>
              </a:spcBef>
              <a:buNone/>
              <a:defRPr sz="9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Partner Name</a:t>
            </a:r>
            <a:endParaRPr lang="en-US" dirty="0"/>
          </a:p>
        </p:txBody>
      </p:sp>
      <p:sp>
        <p:nvSpPr>
          <p:cNvPr id="27" name="Rectangle 26">
            <a:extLst>
              <a:ext uri="{FF2B5EF4-FFF2-40B4-BE49-F238E27FC236}">
                <a16:creationId xmlns:a16="http://schemas.microsoft.com/office/drawing/2014/main" id="{01C04149-EE93-E645-BB46-01FA1E07E1AB}"/>
              </a:ext>
            </a:extLst>
          </p:cNvPr>
          <p:cNvSpPr/>
          <p:nvPr userDrawn="1"/>
        </p:nvSpPr>
        <p:spPr>
          <a:xfrm>
            <a:off x="5059031" y="4445399"/>
            <a:ext cx="2133447" cy="11069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 Placeholder 32">
            <a:extLst>
              <a:ext uri="{FF2B5EF4-FFF2-40B4-BE49-F238E27FC236}">
                <a16:creationId xmlns:a16="http://schemas.microsoft.com/office/drawing/2014/main" id="{DBB86743-1F00-C342-86E2-D340052AB8A2}"/>
              </a:ext>
            </a:extLst>
          </p:cNvPr>
          <p:cNvSpPr>
            <a:spLocks noGrp="1"/>
          </p:cNvSpPr>
          <p:nvPr>
            <p:ph type="body" sz="quarter" idx="48" hasCustomPrompt="1"/>
          </p:nvPr>
        </p:nvSpPr>
        <p:spPr>
          <a:xfrm>
            <a:off x="5066339" y="5607946"/>
            <a:ext cx="2133447" cy="278871"/>
          </a:xfrm>
        </p:spPr>
        <p:txBody>
          <a:bodyPr numCol="1" spcCol="288000" anchor="t">
            <a:noAutofit/>
          </a:bodyPr>
          <a:lstStyle>
            <a:lvl1pPr marL="0" indent="0" algn="ctr">
              <a:lnSpc>
                <a:spcPct val="100000"/>
              </a:lnSpc>
              <a:spcBef>
                <a:spcPts val="0"/>
              </a:spcBef>
              <a:buNone/>
              <a:defRPr sz="9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Partner Name</a:t>
            </a:r>
            <a:endParaRPr lang="en-US" dirty="0"/>
          </a:p>
        </p:txBody>
      </p:sp>
      <p:sp>
        <p:nvSpPr>
          <p:cNvPr id="29" name="Rectangle 28">
            <a:extLst>
              <a:ext uri="{FF2B5EF4-FFF2-40B4-BE49-F238E27FC236}">
                <a16:creationId xmlns:a16="http://schemas.microsoft.com/office/drawing/2014/main" id="{CFDF286F-B122-8449-BEE3-2B10ED896D65}"/>
              </a:ext>
            </a:extLst>
          </p:cNvPr>
          <p:cNvSpPr/>
          <p:nvPr userDrawn="1"/>
        </p:nvSpPr>
        <p:spPr>
          <a:xfrm>
            <a:off x="2691663" y="4445399"/>
            <a:ext cx="2133447" cy="11069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 Placeholder 32">
            <a:extLst>
              <a:ext uri="{FF2B5EF4-FFF2-40B4-BE49-F238E27FC236}">
                <a16:creationId xmlns:a16="http://schemas.microsoft.com/office/drawing/2014/main" id="{ABC34E07-9177-E24D-8657-F6C6DABADA89}"/>
              </a:ext>
            </a:extLst>
          </p:cNvPr>
          <p:cNvSpPr>
            <a:spLocks noGrp="1"/>
          </p:cNvSpPr>
          <p:nvPr>
            <p:ph type="body" sz="quarter" idx="49" hasCustomPrompt="1"/>
          </p:nvPr>
        </p:nvSpPr>
        <p:spPr>
          <a:xfrm>
            <a:off x="2698971" y="5607946"/>
            <a:ext cx="2133447" cy="278871"/>
          </a:xfrm>
        </p:spPr>
        <p:txBody>
          <a:bodyPr numCol="1" spcCol="288000" anchor="t">
            <a:noAutofit/>
          </a:bodyPr>
          <a:lstStyle>
            <a:lvl1pPr marL="0" indent="0" algn="ctr">
              <a:lnSpc>
                <a:spcPct val="100000"/>
              </a:lnSpc>
              <a:spcBef>
                <a:spcPts val="0"/>
              </a:spcBef>
              <a:buNone/>
              <a:defRPr sz="9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Partner Name</a:t>
            </a:r>
            <a:endParaRPr lang="en-US" dirty="0"/>
          </a:p>
        </p:txBody>
      </p:sp>
      <p:sp>
        <p:nvSpPr>
          <p:cNvPr id="32" name="Rectangle 31">
            <a:extLst>
              <a:ext uri="{FF2B5EF4-FFF2-40B4-BE49-F238E27FC236}">
                <a16:creationId xmlns:a16="http://schemas.microsoft.com/office/drawing/2014/main" id="{621B8B89-AA8F-5B45-ABF0-09063D311C82}"/>
              </a:ext>
            </a:extLst>
          </p:cNvPr>
          <p:cNvSpPr/>
          <p:nvPr userDrawn="1"/>
        </p:nvSpPr>
        <p:spPr>
          <a:xfrm>
            <a:off x="363979" y="6147750"/>
            <a:ext cx="2133447" cy="11069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 Placeholder 32">
            <a:extLst>
              <a:ext uri="{FF2B5EF4-FFF2-40B4-BE49-F238E27FC236}">
                <a16:creationId xmlns:a16="http://schemas.microsoft.com/office/drawing/2014/main" id="{E6FFB4C6-58E5-BC43-8407-D8275054E21A}"/>
              </a:ext>
            </a:extLst>
          </p:cNvPr>
          <p:cNvSpPr>
            <a:spLocks noGrp="1"/>
          </p:cNvSpPr>
          <p:nvPr>
            <p:ph type="body" sz="quarter" idx="50" hasCustomPrompt="1"/>
          </p:nvPr>
        </p:nvSpPr>
        <p:spPr>
          <a:xfrm>
            <a:off x="371287" y="7310297"/>
            <a:ext cx="2133447" cy="278871"/>
          </a:xfrm>
        </p:spPr>
        <p:txBody>
          <a:bodyPr numCol="1" spcCol="288000" anchor="t">
            <a:noAutofit/>
          </a:bodyPr>
          <a:lstStyle>
            <a:lvl1pPr marL="0" indent="0" algn="ctr">
              <a:lnSpc>
                <a:spcPct val="100000"/>
              </a:lnSpc>
              <a:spcBef>
                <a:spcPts val="0"/>
              </a:spcBef>
              <a:buNone/>
              <a:defRPr sz="9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Partner Name</a:t>
            </a:r>
            <a:endParaRPr lang="en-US" dirty="0"/>
          </a:p>
        </p:txBody>
      </p:sp>
      <p:sp>
        <p:nvSpPr>
          <p:cNvPr id="34" name="Rectangle 33">
            <a:extLst>
              <a:ext uri="{FF2B5EF4-FFF2-40B4-BE49-F238E27FC236}">
                <a16:creationId xmlns:a16="http://schemas.microsoft.com/office/drawing/2014/main" id="{5E481AEE-345E-5D49-91B4-25B30793FD28}"/>
              </a:ext>
            </a:extLst>
          </p:cNvPr>
          <p:cNvSpPr/>
          <p:nvPr userDrawn="1"/>
        </p:nvSpPr>
        <p:spPr>
          <a:xfrm>
            <a:off x="5059031" y="6147750"/>
            <a:ext cx="2133447" cy="11069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 Placeholder 32">
            <a:extLst>
              <a:ext uri="{FF2B5EF4-FFF2-40B4-BE49-F238E27FC236}">
                <a16:creationId xmlns:a16="http://schemas.microsoft.com/office/drawing/2014/main" id="{B668D541-D8AA-F443-843E-189DB0B6BA8F}"/>
              </a:ext>
            </a:extLst>
          </p:cNvPr>
          <p:cNvSpPr>
            <a:spLocks noGrp="1"/>
          </p:cNvSpPr>
          <p:nvPr>
            <p:ph type="body" sz="quarter" idx="51" hasCustomPrompt="1"/>
          </p:nvPr>
        </p:nvSpPr>
        <p:spPr>
          <a:xfrm>
            <a:off x="5066339" y="7310297"/>
            <a:ext cx="2133447" cy="278871"/>
          </a:xfrm>
        </p:spPr>
        <p:txBody>
          <a:bodyPr numCol="1" spcCol="288000" anchor="t">
            <a:noAutofit/>
          </a:bodyPr>
          <a:lstStyle>
            <a:lvl1pPr marL="0" indent="0" algn="ctr">
              <a:lnSpc>
                <a:spcPct val="100000"/>
              </a:lnSpc>
              <a:spcBef>
                <a:spcPts val="0"/>
              </a:spcBef>
              <a:buNone/>
              <a:defRPr sz="9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Partner Name</a:t>
            </a:r>
            <a:endParaRPr lang="en-US" dirty="0"/>
          </a:p>
        </p:txBody>
      </p:sp>
      <p:sp>
        <p:nvSpPr>
          <p:cNvPr id="36" name="Rectangle 35">
            <a:extLst>
              <a:ext uri="{FF2B5EF4-FFF2-40B4-BE49-F238E27FC236}">
                <a16:creationId xmlns:a16="http://schemas.microsoft.com/office/drawing/2014/main" id="{CB5FCD85-9F16-0940-B0E8-915E1E3525FA}"/>
              </a:ext>
            </a:extLst>
          </p:cNvPr>
          <p:cNvSpPr/>
          <p:nvPr userDrawn="1"/>
        </p:nvSpPr>
        <p:spPr>
          <a:xfrm>
            <a:off x="2691663" y="6147750"/>
            <a:ext cx="2133447" cy="11069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 Placeholder 32">
            <a:extLst>
              <a:ext uri="{FF2B5EF4-FFF2-40B4-BE49-F238E27FC236}">
                <a16:creationId xmlns:a16="http://schemas.microsoft.com/office/drawing/2014/main" id="{93603617-0CF9-904D-8F4A-017222F8B200}"/>
              </a:ext>
            </a:extLst>
          </p:cNvPr>
          <p:cNvSpPr>
            <a:spLocks noGrp="1"/>
          </p:cNvSpPr>
          <p:nvPr>
            <p:ph type="body" sz="quarter" idx="52" hasCustomPrompt="1"/>
          </p:nvPr>
        </p:nvSpPr>
        <p:spPr>
          <a:xfrm>
            <a:off x="2698971" y="7310297"/>
            <a:ext cx="2133447" cy="278871"/>
          </a:xfrm>
        </p:spPr>
        <p:txBody>
          <a:bodyPr numCol="1" spcCol="288000" anchor="t">
            <a:noAutofit/>
          </a:bodyPr>
          <a:lstStyle>
            <a:lvl1pPr marL="0" indent="0" algn="ctr">
              <a:lnSpc>
                <a:spcPct val="100000"/>
              </a:lnSpc>
              <a:spcBef>
                <a:spcPts val="0"/>
              </a:spcBef>
              <a:buNone/>
              <a:defRPr sz="9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Partner Name</a:t>
            </a:r>
            <a:endParaRPr lang="en-US" dirty="0"/>
          </a:p>
        </p:txBody>
      </p:sp>
      <p:sp>
        <p:nvSpPr>
          <p:cNvPr id="38" name="Graphic 4">
            <a:extLst>
              <a:ext uri="{FF2B5EF4-FFF2-40B4-BE49-F238E27FC236}">
                <a16:creationId xmlns:a16="http://schemas.microsoft.com/office/drawing/2014/main" id="{AE828EF5-0D1B-754B-969E-9D0A59AF75DF}"/>
              </a:ext>
            </a:extLst>
          </p:cNvPr>
          <p:cNvSpPr/>
          <p:nvPr userDrawn="1"/>
        </p:nvSpPr>
        <p:spPr>
          <a:xfrm rot="16200000">
            <a:off x="1114610" y="266878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25" name="Text Box 5">
            <a:extLst>
              <a:ext uri="{FF2B5EF4-FFF2-40B4-BE49-F238E27FC236}">
                <a16:creationId xmlns:a16="http://schemas.microsoft.com/office/drawing/2014/main" id="{8F882902-BB85-174D-A798-F9D5BC98FBAF}"/>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85799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with Photo ">
    <p:spTree>
      <p:nvGrpSpPr>
        <p:cNvPr id="1" name=""/>
        <p:cNvGrpSpPr/>
        <p:nvPr/>
      </p:nvGrpSpPr>
      <p:grpSpPr>
        <a:xfrm>
          <a:off x="0" y="0"/>
          <a:ext cx="0" cy="0"/>
          <a:chOff x="0" y="0"/>
          <a:chExt cx="0" cy="0"/>
        </a:xfrm>
      </p:grpSpPr>
      <p:sp>
        <p:nvSpPr>
          <p:cNvPr id="36" name="Freeform 35">
            <a:extLst>
              <a:ext uri="{FF2B5EF4-FFF2-40B4-BE49-F238E27FC236}">
                <a16:creationId xmlns:a16="http://schemas.microsoft.com/office/drawing/2014/main" id="{F9107BDC-21B9-E44D-852D-324672CCEF3B}"/>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37" name="Slide Number Placeholder 5">
            <a:extLst>
              <a:ext uri="{FF2B5EF4-FFF2-40B4-BE49-F238E27FC236}">
                <a16:creationId xmlns:a16="http://schemas.microsoft.com/office/drawing/2014/main" id="{7B9DCE8D-E227-E743-9C04-68C368D2B7C7}"/>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cxnSp>
        <p:nvCxnSpPr>
          <p:cNvPr id="39" name="Straight Connector 38">
            <a:extLst>
              <a:ext uri="{FF2B5EF4-FFF2-40B4-BE49-F238E27FC236}">
                <a16:creationId xmlns:a16="http://schemas.microsoft.com/office/drawing/2014/main" id="{1B89966C-8259-AB45-8F80-A9E95C16B60D}"/>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64" name="Rectangle 63">
            <a:extLst>
              <a:ext uri="{FF2B5EF4-FFF2-40B4-BE49-F238E27FC236}">
                <a16:creationId xmlns:a16="http://schemas.microsoft.com/office/drawing/2014/main" id="{C4D380CD-FC10-B947-BA28-DD18C2B065DB}"/>
              </a:ext>
            </a:extLst>
          </p:cNvPr>
          <p:cNvSpPr/>
          <p:nvPr userDrawn="1"/>
        </p:nvSpPr>
        <p:spPr>
          <a:xfrm>
            <a:off x="13749" y="1277642"/>
            <a:ext cx="4174526" cy="3690885"/>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a:p>
        </p:txBody>
      </p:sp>
      <p:sp>
        <p:nvSpPr>
          <p:cNvPr id="34" name="Picture Placeholder 33">
            <a:extLst>
              <a:ext uri="{FF2B5EF4-FFF2-40B4-BE49-F238E27FC236}">
                <a16:creationId xmlns:a16="http://schemas.microsoft.com/office/drawing/2014/main" id="{FD46C1F0-A096-0B45-B986-0202590CF874}"/>
              </a:ext>
            </a:extLst>
          </p:cNvPr>
          <p:cNvSpPr>
            <a:spLocks noGrp="1"/>
          </p:cNvSpPr>
          <p:nvPr>
            <p:ph type="pic" sz="quarter" idx="41"/>
          </p:nvPr>
        </p:nvSpPr>
        <p:spPr>
          <a:xfrm>
            <a:off x="361692" y="472748"/>
            <a:ext cx="6836289" cy="9229189"/>
          </a:xfrm>
          <a:custGeom>
            <a:avLst/>
            <a:gdLst>
              <a:gd name="connsiteX0" fmla="*/ 0 w 6836289"/>
              <a:gd name="connsiteY0" fmla="*/ 0 h 9229189"/>
              <a:gd name="connsiteX1" fmla="*/ 6832788 w 6836289"/>
              <a:gd name="connsiteY1" fmla="*/ 0 h 9229189"/>
              <a:gd name="connsiteX2" fmla="*/ 6832788 w 6836289"/>
              <a:gd name="connsiteY2" fmla="*/ 3530467 h 9229189"/>
              <a:gd name="connsiteX3" fmla="*/ 6836289 w 6836289"/>
              <a:gd name="connsiteY3" fmla="*/ 3530467 h 9229189"/>
              <a:gd name="connsiteX4" fmla="*/ 6836289 w 6836289"/>
              <a:gd name="connsiteY4" fmla="*/ 6516925 h 9229189"/>
              <a:gd name="connsiteX5" fmla="*/ 6736781 w 6836289"/>
              <a:gd name="connsiteY5" fmla="*/ 6516925 h 9229189"/>
              <a:gd name="connsiteX6" fmla="*/ 6736781 w 6836289"/>
              <a:gd name="connsiteY6" fmla="*/ 8202573 h 9229189"/>
              <a:gd name="connsiteX7" fmla="*/ 6836289 w 6836289"/>
              <a:gd name="connsiteY7" fmla="*/ 8202573 h 9229189"/>
              <a:gd name="connsiteX8" fmla="*/ 6836289 w 6836289"/>
              <a:gd name="connsiteY8" fmla="*/ 8889289 h 9229189"/>
              <a:gd name="connsiteX9" fmla="*/ 6832788 w 6836289"/>
              <a:gd name="connsiteY9" fmla="*/ 8889289 h 9229189"/>
              <a:gd name="connsiteX10" fmla="*/ 6832788 w 6836289"/>
              <a:gd name="connsiteY10" fmla="*/ 9229189 h 9229189"/>
              <a:gd name="connsiteX11" fmla="*/ 0 w 6836289"/>
              <a:gd name="connsiteY11" fmla="*/ 9229189 h 9229189"/>
              <a:gd name="connsiteX12" fmla="*/ 0 w 6836289"/>
              <a:gd name="connsiteY12" fmla="*/ 4495779 h 9229189"/>
              <a:gd name="connsiteX13" fmla="*/ 3826583 w 6836289"/>
              <a:gd name="connsiteY13" fmla="*/ 4495779 h 9229189"/>
              <a:gd name="connsiteX14" fmla="*/ 3826583 w 6836289"/>
              <a:gd name="connsiteY14" fmla="*/ 804894 h 9229189"/>
              <a:gd name="connsiteX15" fmla="*/ 0 w 6836289"/>
              <a:gd name="connsiteY15" fmla="*/ 804894 h 9229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836289" h="9229189">
                <a:moveTo>
                  <a:pt x="0" y="0"/>
                </a:moveTo>
                <a:lnTo>
                  <a:pt x="6832788" y="0"/>
                </a:lnTo>
                <a:lnTo>
                  <a:pt x="6832788" y="3530467"/>
                </a:lnTo>
                <a:lnTo>
                  <a:pt x="6836289" y="3530467"/>
                </a:lnTo>
                <a:lnTo>
                  <a:pt x="6836289" y="6516925"/>
                </a:lnTo>
                <a:lnTo>
                  <a:pt x="6736781" y="6516925"/>
                </a:lnTo>
                <a:lnTo>
                  <a:pt x="6736781" y="8202573"/>
                </a:lnTo>
                <a:lnTo>
                  <a:pt x="6836289" y="8202573"/>
                </a:lnTo>
                <a:lnTo>
                  <a:pt x="6836289" y="8889289"/>
                </a:lnTo>
                <a:lnTo>
                  <a:pt x="6832788" y="8889289"/>
                </a:lnTo>
                <a:lnTo>
                  <a:pt x="6832788" y="9229189"/>
                </a:lnTo>
                <a:lnTo>
                  <a:pt x="0" y="9229189"/>
                </a:lnTo>
                <a:lnTo>
                  <a:pt x="0" y="4495779"/>
                </a:lnTo>
                <a:lnTo>
                  <a:pt x="3826583" y="4495779"/>
                </a:lnTo>
                <a:lnTo>
                  <a:pt x="3826583" y="804894"/>
                </a:lnTo>
                <a:lnTo>
                  <a:pt x="0" y="804894"/>
                </a:lnTo>
                <a:close/>
              </a:path>
            </a:pathLst>
          </a:custGeom>
          <a:solidFill>
            <a:schemeClr val="bg1">
              <a:lumMod val="85000"/>
            </a:schemeClr>
          </a:solidFill>
          <a:ln>
            <a:noFill/>
          </a:ln>
        </p:spPr>
        <p:txBody>
          <a:bodyPr wrap="square">
            <a:noAutofit/>
          </a:bodyPr>
          <a:lstStyle>
            <a:lvl1pPr marL="0" indent="0">
              <a:buNone/>
              <a:defRPr sz="800"/>
            </a:lvl1pPr>
          </a:lstStyle>
          <a:p>
            <a:endParaRPr lang="en-US" dirty="0"/>
          </a:p>
        </p:txBody>
      </p:sp>
      <p:sp>
        <p:nvSpPr>
          <p:cNvPr id="30" name="Text Placeholder 23">
            <a:extLst>
              <a:ext uri="{FF2B5EF4-FFF2-40B4-BE49-F238E27FC236}">
                <a16:creationId xmlns:a16="http://schemas.microsoft.com/office/drawing/2014/main" id="{1C0FAA50-E923-5A43-9BE7-ED908F0A4B53}"/>
              </a:ext>
            </a:extLst>
          </p:cNvPr>
          <p:cNvSpPr>
            <a:spLocks noGrp="1"/>
          </p:cNvSpPr>
          <p:nvPr>
            <p:ph type="body" sz="quarter" idx="14" hasCustomPrompt="1"/>
          </p:nvPr>
        </p:nvSpPr>
        <p:spPr>
          <a:xfrm>
            <a:off x="2994509" y="3646349"/>
            <a:ext cx="785328" cy="1056986"/>
          </a:xfrm>
        </p:spPr>
        <p:txBody>
          <a:bodyPr anchor="t">
            <a:normAutofit/>
          </a:bodyPr>
          <a:lstStyle>
            <a:lvl1pPr marL="0" indent="0" algn="r">
              <a:buNone/>
              <a:defRPr sz="9600" b="1" i="0" baseline="0">
                <a:solidFill>
                  <a:srgbClr val="84BA41"/>
                </a:solidFill>
                <a:latin typeface="Helvetica" pitchFamily="2" charset="0"/>
                <a:ea typeface="Helvetica" pitchFamily="2" charset="0"/>
                <a:cs typeface="Times New Roman" charset="0"/>
              </a:defRPr>
            </a:lvl1pPr>
          </a:lstStyle>
          <a:p>
            <a:pPr lvl="0"/>
            <a:r>
              <a:rPr lang="en-US" dirty="0"/>
              <a:t>”</a:t>
            </a:r>
          </a:p>
        </p:txBody>
      </p:sp>
      <p:sp>
        <p:nvSpPr>
          <p:cNvPr id="31" name="Text Placeholder 23">
            <a:extLst>
              <a:ext uri="{FF2B5EF4-FFF2-40B4-BE49-F238E27FC236}">
                <a16:creationId xmlns:a16="http://schemas.microsoft.com/office/drawing/2014/main" id="{4126624C-67EC-2E4D-AC23-5F3675D3F545}"/>
              </a:ext>
            </a:extLst>
          </p:cNvPr>
          <p:cNvSpPr>
            <a:spLocks noGrp="1"/>
          </p:cNvSpPr>
          <p:nvPr>
            <p:ph type="body" sz="quarter" idx="13" hasCustomPrompt="1"/>
          </p:nvPr>
        </p:nvSpPr>
        <p:spPr>
          <a:xfrm>
            <a:off x="491225" y="1740008"/>
            <a:ext cx="3288612" cy="2623117"/>
          </a:xfrm>
        </p:spPr>
        <p:txBody>
          <a:bodyPr anchor="ctr">
            <a:normAutofit/>
          </a:bodyPr>
          <a:lstStyle>
            <a:lvl1pPr marL="0" indent="0" algn="ctr">
              <a:lnSpc>
                <a:spcPts val="1760"/>
              </a:lnSpc>
              <a:spcBef>
                <a:spcPts val="0"/>
              </a:spcBef>
              <a:buNone/>
              <a:defRPr sz="1600"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2" name="Text Placeholder 23">
            <a:extLst>
              <a:ext uri="{FF2B5EF4-FFF2-40B4-BE49-F238E27FC236}">
                <a16:creationId xmlns:a16="http://schemas.microsoft.com/office/drawing/2014/main" id="{8825B92F-5B8F-F94C-9998-2C620B047B54}"/>
              </a:ext>
            </a:extLst>
          </p:cNvPr>
          <p:cNvSpPr>
            <a:spLocks noGrp="1"/>
          </p:cNvSpPr>
          <p:nvPr>
            <p:ph type="body" sz="quarter" idx="15" hasCustomPrompt="1"/>
          </p:nvPr>
        </p:nvSpPr>
        <p:spPr>
          <a:xfrm>
            <a:off x="482317" y="1713988"/>
            <a:ext cx="2003444" cy="936605"/>
          </a:xfrm>
        </p:spPr>
        <p:txBody>
          <a:bodyPr anchor="t">
            <a:normAutofit/>
          </a:bodyPr>
          <a:lstStyle>
            <a:lvl1pPr marL="0" indent="0" algn="l">
              <a:buNone/>
              <a:defRPr sz="9600" b="1" i="0" baseline="0">
                <a:solidFill>
                  <a:srgbClr val="84BA41"/>
                </a:solidFill>
                <a:latin typeface="Helvetica" pitchFamily="2" charset="0"/>
                <a:ea typeface="Helvetica" pitchFamily="2" charset="0"/>
                <a:cs typeface="Times New Roman" charset="0"/>
              </a:defRPr>
            </a:lvl1pPr>
          </a:lstStyle>
          <a:p>
            <a:pPr lvl="0"/>
            <a:r>
              <a:rPr lang="en-US" dirty="0"/>
              <a:t>“</a:t>
            </a:r>
          </a:p>
        </p:txBody>
      </p:sp>
      <p:sp>
        <p:nvSpPr>
          <p:cNvPr id="35" name="Graphic 4">
            <a:extLst>
              <a:ext uri="{FF2B5EF4-FFF2-40B4-BE49-F238E27FC236}">
                <a16:creationId xmlns:a16="http://schemas.microsoft.com/office/drawing/2014/main" id="{00447948-3918-3049-99E7-73369E8A4A46}"/>
              </a:ext>
            </a:extLst>
          </p:cNvPr>
          <p:cNvSpPr/>
          <p:nvPr userDrawn="1"/>
        </p:nvSpPr>
        <p:spPr>
          <a:xfrm rot="10800000">
            <a:off x="7098479" y="6989673"/>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12" name="Text Box 5">
            <a:extLst>
              <a:ext uri="{FF2B5EF4-FFF2-40B4-BE49-F238E27FC236}">
                <a16:creationId xmlns:a16="http://schemas.microsoft.com/office/drawing/2014/main" id="{791B7458-5EA5-B540-8886-6ED0F1B2EF92}"/>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88308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Slide with Photo">
    <p:spTree>
      <p:nvGrpSpPr>
        <p:cNvPr id="1" name=""/>
        <p:cNvGrpSpPr/>
        <p:nvPr/>
      </p:nvGrpSpPr>
      <p:grpSpPr>
        <a:xfrm>
          <a:off x="0" y="0"/>
          <a:ext cx="0" cy="0"/>
          <a:chOff x="0" y="0"/>
          <a:chExt cx="0" cy="0"/>
        </a:xfrm>
      </p:grpSpPr>
      <p:sp>
        <p:nvSpPr>
          <p:cNvPr id="33" name="Freeform 32">
            <a:extLst>
              <a:ext uri="{FF2B5EF4-FFF2-40B4-BE49-F238E27FC236}">
                <a16:creationId xmlns:a16="http://schemas.microsoft.com/office/drawing/2014/main" id="{B2E99A25-817D-B344-983F-A62068A523DB}"/>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369" name="Rectangle 368">
            <a:extLst>
              <a:ext uri="{FF2B5EF4-FFF2-40B4-BE49-F238E27FC236}">
                <a16:creationId xmlns:a16="http://schemas.microsoft.com/office/drawing/2014/main" id="{5C094913-F9C1-3546-A0D0-E1F25AE5CB6D}"/>
              </a:ext>
            </a:extLst>
          </p:cNvPr>
          <p:cNvSpPr/>
          <p:nvPr userDrawn="1"/>
        </p:nvSpPr>
        <p:spPr>
          <a:xfrm flipV="1">
            <a:off x="403762" y="-1"/>
            <a:ext cx="3517446" cy="9892145"/>
          </a:xfrm>
          <a:prstGeom prst="rect">
            <a:avLst/>
          </a:prstGeom>
          <a:solidFill>
            <a:srgbClr val="29723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29" name="Text Placeholder 32">
            <a:extLst>
              <a:ext uri="{FF2B5EF4-FFF2-40B4-BE49-F238E27FC236}">
                <a16:creationId xmlns:a16="http://schemas.microsoft.com/office/drawing/2014/main" id="{56F1D198-2B0B-C84A-A324-B6002954666B}"/>
              </a:ext>
            </a:extLst>
          </p:cNvPr>
          <p:cNvSpPr>
            <a:spLocks noGrp="1"/>
          </p:cNvSpPr>
          <p:nvPr>
            <p:ph type="body" sz="quarter" idx="43" hasCustomPrompt="1"/>
          </p:nvPr>
        </p:nvSpPr>
        <p:spPr>
          <a:xfrm>
            <a:off x="671484" y="4966728"/>
            <a:ext cx="2966985" cy="4726984"/>
          </a:xfrm>
        </p:spPr>
        <p:txBody>
          <a:bodyPr numCol="1" spcCol="288000" anchor="t">
            <a:noAutofit/>
          </a:bodyPr>
          <a:lstStyle>
            <a:lvl1pPr marL="0" indent="0" algn="just">
              <a:lnSpc>
                <a:spcPct val="100000"/>
              </a:lnSpc>
              <a:spcBef>
                <a:spcPts val="0"/>
              </a:spcBef>
              <a:buNone/>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30" name="Text Placeholder 32">
            <a:extLst>
              <a:ext uri="{FF2B5EF4-FFF2-40B4-BE49-F238E27FC236}">
                <a16:creationId xmlns:a16="http://schemas.microsoft.com/office/drawing/2014/main" id="{931655E4-399C-8841-B4C7-C899F1EB5121}"/>
              </a:ext>
            </a:extLst>
          </p:cNvPr>
          <p:cNvSpPr>
            <a:spLocks noGrp="1"/>
          </p:cNvSpPr>
          <p:nvPr>
            <p:ph type="body" sz="quarter" idx="46" hasCustomPrompt="1"/>
          </p:nvPr>
        </p:nvSpPr>
        <p:spPr>
          <a:xfrm>
            <a:off x="671484" y="1968012"/>
            <a:ext cx="2966985" cy="2541673"/>
          </a:xfrm>
        </p:spPr>
        <p:txBody>
          <a:bodyPr numCol="1" spcCol="288000" anchor="t">
            <a:noAutofit/>
          </a:bodyPr>
          <a:lstStyle>
            <a:lvl1pPr marL="0" marR="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sz="1400" b="1" i="1">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r>
              <a:rPr lang="en-IE" dirty="0"/>
              <a:t>Sub-Heading</a:t>
            </a:r>
            <a:endParaRPr lang="en-US" dirty="0"/>
          </a:p>
          <a:p>
            <a:pPr lvl="0"/>
            <a:endParaRPr lang="en-US" dirty="0"/>
          </a:p>
        </p:txBody>
      </p:sp>
      <p:sp>
        <p:nvSpPr>
          <p:cNvPr id="31" name="Text Placeholder 32">
            <a:extLst>
              <a:ext uri="{FF2B5EF4-FFF2-40B4-BE49-F238E27FC236}">
                <a16:creationId xmlns:a16="http://schemas.microsoft.com/office/drawing/2014/main" id="{9DD21B36-A2C1-AD45-BE5F-D8F066F37045}"/>
              </a:ext>
            </a:extLst>
          </p:cNvPr>
          <p:cNvSpPr>
            <a:spLocks noGrp="1"/>
          </p:cNvSpPr>
          <p:nvPr>
            <p:ph type="body" sz="quarter" idx="30" hasCustomPrompt="1"/>
          </p:nvPr>
        </p:nvSpPr>
        <p:spPr>
          <a:xfrm>
            <a:off x="671484" y="643386"/>
            <a:ext cx="2864232" cy="879667"/>
          </a:xfrm>
        </p:spPr>
        <p:txBody>
          <a:bodyPr>
            <a:noAutofit/>
          </a:bodyPr>
          <a:lstStyle>
            <a:lvl1pPr marL="0" indent="0" algn="l">
              <a:buNone/>
              <a:defRPr sz="24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YOUR HEADING</a:t>
            </a:r>
            <a:endParaRPr lang="en-US" dirty="0"/>
          </a:p>
        </p:txBody>
      </p:sp>
      <p:sp>
        <p:nvSpPr>
          <p:cNvPr id="34" name="Slide Number Placeholder 5">
            <a:extLst>
              <a:ext uri="{FF2B5EF4-FFF2-40B4-BE49-F238E27FC236}">
                <a16:creationId xmlns:a16="http://schemas.microsoft.com/office/drawing/2014/main" id="{66C0C179-FB3C-3547-A845-9E5868105B59}"/>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cxnSp>
        <p:nvCxnSpPr>
          <p:cNvPr id="36" name="Straight Connector 35">
            <a:extLst>
              <a:ext uri="{FF2B5EF4-FFF2-40B4-BE49-F238E27FC236}">
                <a16:creationId xmlns:a16="http://schemas.microsoft.com/office/drawing/2014/main" id="{9CCC2E37-306B-5A49-BEC4-B3BCD52C4E3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9" name="Picture Placeholder 38">
            <a:extLst>
              <a:ext uri="{FF2B5EF4-FFF2-40B4-BE49-F238E27FC236}">
                <a16:creationId xmlns:a16="http://schemas.microsoft.com/office/drawing/2014/main" id="{E4CC9847-5F0D-2747-965E-DDB49A0782BF}"/>
              </a:ext>
            </a:extLst>
          </p:cNvPr>
          <p:cNvSpPr>
            <a:spLocks noGrp="1"/>
          </p:cNvSpPr>
          <p:nvPr>
            <p:ph type="pic" sz="quarter" idx="41"/>
          </p:nvPr>
        </p:nvSpPr>
        <p:spPr>
          <a:xfrm>
            <a:off x="3921209" y="463140"/>
            <a:ext cx="3234704" cy="9108372"/>
          </a:xfrm>
          <a:custGeom>
            <a:avLst/>
            <a:gdLst>
              <a:gd name="connsiteX0" fmla="*/ 0 w 3234704"/>
              <a:gd name="connsiteY0" fmla="*/ 0 h 9108372"/>
              <a:gd name="connsiteX1" fmla="*/ 3233048 w 3234704"/>
              <a:gd name="connsiteY1" fmla="*/ 0 h 9108372"/>
              <a:gd name="connsiteX2" fmla="*/ 3233048 w 3234704"/>
              <a:gd name="connsiteY2" fmla="*/ 3484251 h 9108372"/>
              <a:gd name="connsiteX3" fmla="*/ 3234704 w 3234704"/>
              <a:gd name="connsiteY3" fmla="*/ 3484251 h 9108372"/>
              <a:gd name="connsiteX4" fmla="*/ 3234704 w 3234704"/>
              <a:gd name="connsiteY4" fmla="*/ 6526533 h 9108372"/>
              <a:gd name="connsiteX5" fmla="*/ 3177264 w 3234704"/>
              <a:gd name="connsiteY5" fmla="*/ 6526533 h 9108372"/>
              <a:gd name="connsiteX6" fmla="*/ 3177264 w 3234704"/>
              <a:gd name="connsiteY6" fmla="*/ 8212181 h 9108372"/>
              <a:gd name="connsiteX7" fmla="*/ 3234704 w 3234704"/>
              <a:gd name="connsiteY7" fmla="*/ 8212181 h 9108372"/>
              <a:gd name="connsiteX8" fmla="*/ 3234704 w 3234704"/>
              <a:gd name="connsiteY8" fmla="*/ 8772922 h 9108372"/>
              <a:gd name="connsiteX9" fmla="*/ 3233048 w 3234704"/>
              <a:gd name="connsiteY9" fmla="*/ 8772922 h 9108372"/>
              <a:gd name="connsiteX10" fmla="*/ 3233048 w 3234704"/>
              <a:gd name="connsiteY10" fmla="*/ 9108372 h 9108372"/>
              <a:gd name="connsiteX11" fmla="*/ 0 w 3234704"/>
              <a:gd name="connsiteY11" fmla="*/ 9108372 h 9108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34704" h="9108372">
                <a:moveTo>
                  <a:pt x="0" y="0"/>
                </a:moveTo>
                <a:lnTo>
                  <a:pt x="3233048" y="0"/>
                </a:lnTo>
                <a:lnTo>
                  <a:pt x="3233048" y="3484251"/>
                </a:lnTo>
                <a:lnTo>
                  <a:pt x="3234704" y="3484251"/>
                </a:lnTo>
                <a:lnTo>
                  <a:pt x="3234704" y="6526533"/>
                </a:lnTo>
                <a:lnTo>
                  <a:pt x="3177264" y="6526533"/>
                </a:lnTo>
                <a:lnTo>
                  <a:pt x="3177264" y="8212181"/>
                </a:lnTo>
                <a:lnTo>
                  <a:pt x="3234704" y="8212181"/>
                </a:lnTo>
                <a:lnTo>
                  <a:pt x="3234704" y="8772922"/>
                </a:lnTo>
                <a:lnTo>
                  <a:pt x="3233048" y="8772922"/>
                </a:lnTo>
                <a:lnTo>
                  <a:pt x="3233048" y="9108372"/>
                </a:lnTo>
                <a:lnTo>
                  <a:pt x="0" y="9108372"/>
                </a:lnTo>
                <a:close/>
              </a:path>
            </a:pathLst>
          </a:custGeom>
          <a:solidFill>
            <a:schemeClr val="bg1">
              <a:lumMod val="85000"/>
            </a:schemeClr>
          </a:solidFill>
          <a:ln>
            <a:noFill/>
          </a:ln>
        </p:spPr>
        <p:txBody>
          <a:bodyPr wrap="square">
            <a:noAutofit/>
          </a:bodyPr>
          <a:lstStyle>
            <a:lvl1pPr marL="0" indent="0">
              <a:buNone/>
              <a:defRPr sz="800"/>
            </a:lvl1pPr>
          </a:lstStyle>
          <a:p>
            <a:endParaRPr lang="en-US" dirty="0"/>
          </a:p>
        </p:txBody>
      </p:sp>
      <p:sp>
        <p:nvSpPr>
          <p:cNvPr id="40" name="Graphic 4">
            <a:extLst>
              <a:ext uri="{FF2B5EF4-FFF2-40B4-BE49-F238E27FC236}">
                <a16:creationId xmlns:a16="http://schemas.microsoft.com/office/drawing/2014/main" id="{B4FDC610-BDA8-F145-BC68-55F8A476E986}"/>
              </a:ext>
            </a:extLst>
          </p:cNvPr>
          <p:cNvSpPr/>
          <p:nvPr userDrawn="1"/>
        </p:nvSpPr>
        <p:spPr>
          <a:xfrm rot="10800000">
            <a:off x="7098479" y="6989673"/>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12" name="Text Box 5">
            <a:extLst>
              <a:ext uri="{FF2B5EF4-FFF2-40B4-BE49-F238E27FC236}">
                <a16:creationId xmlns:a16="http://schemas.microsoft.com/office/drawing/2014/main" id="{D745C0BB-C941-BA43-89DE-4800C935C6EF}"/>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5"/>
            <a:ext cx="6520220" cy="206658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83" r:id="rId2"/>
    <p:sldLayoutId id="2147483672" r:id="rId3"/>
    <p:sldLayoutId id="2147483688" r:id="rId4"/>
    <p:sldLayoutId id="2147483691" r:id="rId5"/>
    <p:sldLayoutId id="2147483692" r:id="rId6"/>
    <p:sldLayoutId id="2147483689" r:id="rId7"/>
    <p:sldLayoutId id="2147483684" r:id="rId8"/>
    <p:sldLayoutId id="2147483682" r:id="rId9"/>
    <p:sldLayoutId id="2147483681" r:id="rId10"/>
    <p:sldLayoutId id="2147483707" r:id="rId11"/>
    <p:sldLayoutId id="2147483665" r:id="rId12"/>
    <p:sldLayoutId id="2147483694" r:id="rId13"/>
    <p:sldLayoutId id="2147483695" r:id="rId14"/>
    <p:sldLayoutId id="2147483696" r:id="rId15"/>
    <p:sldLayoutId id="2147483697" r:id="rId16"/>
  </p:sldLayoutIdLst>
  <p:hf hdr="0"/>
  <p:txStyles>
    <p:titleStyle>
      <a:lvl1pPr algn="l" defTabSz="2072941" rtl="0" eaLnBrk="1" latinLnBrk="0" hangingPunct="1">
        <a:lnSpc>
          <a:spcPct val="90000"/>
        </a:lnSpc>
        <a:spcBef>
          <a:spcPct val="0"/>
        </a:spcBef>
        <a:buNone/>
        <a:defRPr sz="9975" kern="1200">
          <a:solidFill>
            <a:srgbClr val="011E3B"/>
          </a:solidFill>
          <a:latin typeface="Calibri" panose="020F0502020204030204" pitchFamily="34" charset="0"/>
          <a:ea typeface="+mj-ea"/>
          <a:cs typeface="Calibri" panose="020F0502020204030204" pitchFamily="34" charset="0"/>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6349" kern="1200">
          <a:solidFill>
            <a:srgbClr val="011E3B"/>
          </a:solidFill>
          <a:latin typeface="Calibri" panose="020F0502020204030204" pitchFamily="34" charset="0"/>
          <a:ea typeface="+mn-ea"/>
          <a:cs typeface="Calibri" panose="020F0502020204030204" pitchFamily="34" charset="0"/>
        </a:defRPr>
      </a:lvl1pPr>
      <a:lvl2pPr marL="1554707" indent="-518236" algn="l" defTabSz="2072941" rtl="0" eaLnBrk="1" latinLnBrk="0" hangingPunct="1">
        <a:lnSpc>
          <a:spcPct val="100000"/>
        </a:lnSpc>
        <a:spcBef>
          <a:spcPts val="1133"/>
        </a:spcBef>
        <a:buFont typeface="Arial" panose="020B0604020202020204" pitchFamily="34" charset="0"/>
        <a:buChar char="•"/>
        <a:defRPr sz="5442" kern="1200">
          <a:solidFill>
            <a:srgbClr val="011E3B"/>
          </a:solidFill>
          <a:latin typeface="Calibri" panose="020F0502020204030204" pitchFamily="34" charset="0"/>
          <a:ea typeface="+mn-ea"/>
          <a:cs typeface="Calibri" panose="020F0502020204030204" pitchFamily="34" charset="0"/>
        </a:defRPr>
      </a:lvl2pPr>
      <a:lvl3pPr marL="2591176" indent="-518236" algn="l" defTabSz="2072941" rtl="0" eaLnBrk="1" latinLnBrk="0" hangingPunct="1">
        <a:lnSpc>
          <a:spcPct val="100000"/>
        </a:lnSpc>
        <a:spcBef>
          <a:spcPts val="1133"/>
        </a:spcBef>
        <a:buFont typeface="Arial" panose="020B0604020202020204" pitchFamily="34" charset="0"/>
        <a:buChar char="•"/>
        <a:defRPr sz="4533" kern="1200">
          <a:solidFill>
            <a:srgbClr val="011E3B"/>
          </a:solidFill>
          <a:latin typeface="Calibri" panose="020F0502020204030204" pitchFamily="34" charset="0"/>
          <a:ea typeface="+mn-ea"/>
          <a:cs typeface="Calibri" panose="020F0502020204030204" pitchFamily="34" charset="0"/>
        </a:defRPr>
      </a:lvl3pPr>
      <a:lvl4pPr marL="3627646"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Calibri" panose="020F0502020204030204" pitchFamily="34" charset="0"/>
          <a:ea typeface="+mn-ea"/>
          <a:cs typeface="Calibri" panose="020F0502020204030204" pitchFamily="34" charset="0"/>
        </a:defRPr>
      </a:lvl4pPr>
      <a:lvl5pPr marL="4664118"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Calibri" panose="020F0502020204030204" pitchFamily="34" charset="0"/>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13.xml"/><Relationship Id="rId5" Type="http://schemas.openxmlformats.org/officeDocument/2006/relationships/image" Target="../media/image12.jpeg"/><Relationship Id="rId4" Type="http://schemas.openxmlformats.org/officeDocument/2006/relationships/hyperlink" Target="https://scculenterprises.i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hyperlink" Target="https://scculec.ie/tenants/" TargetMode="Externa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90903C9-246B-7E47-B2BA-D373B7DE169D}"/>
              </a:ext>
            </a:extLst>
          </p:cNvPr>
          <p:cNvSpPr>
            <a:spLocks noGrp="1"/>
          </p:cNvSpPr>
          <p:nvPr>
            <p:ph type="body" sz="quarter" idx="11"/>
          </p:nvPr>
        </p:nvSpPr>
        <p:spPr/>
        <p:txBody>
          <a:bodyPr/>
          <a:lstStyle/>
          <a:p>
            <a:r>
              <a:rPr lang="en-US" dirty="0"/>
              <a:t>SCCUL</a:t>
            </a:r>
          </a:p>
        </p:txBody>
      </p:sp>
      <p:sp>
        <p:nvSpPr>
          <p:cNvPr id="4" name="Text Placeholder 3">
            <a:extLst>
              <a:ext uri="{FF2B5EF4-FFF2-40B4-BE49-F238E27FC236}">
                <a16:creationId xmlns:a16="http://schemas.microsoft.com/office/drawing/2014/main" id="{F483C1C9-1C14-B74D-BCAD-C43C4168025C}"/>
              </a:ext>
            </a:extLst>
          </p:cNvPr>
          <p:cNvSpPr>
            <a:spLocks noGrp="1"/>
          </p:cNvSpPr>
          <p:nvPr>
            <p:ph type="body" sz="quarter" idx="32"/>
          </p:nvPr>
        </p:nvSpPr>
        <p:spPr>
          <a:xfrm>
            <a:off x="508001" y="6639592"/>
            <a:ext cx="6727190" cy="2670887"/>
          </a:xfrm>
        </p:spPr>
        <p:txBody>
          <a:bodyPr/>
          <a:lstStyle/>
          <a:p>
            <a:r>
              <a:rPr lang="en-US" dirty="0"/>
              <a:t>Founded in Galway in 2002, SCCUL Enterprises CLG is a registered charity set up by, but independent to St. Columba’s Credit Union.  As a not-for-profit social enterprise, SCCUL aims to champion societal change by promoting community, enterprise, wellbeing, and social inclusion.  This is achieved through a number of successful initiatives operating from the west of Ireland. </a:t>
            </a:r>
          </a:p>
          <a:p>
            <a:endParaRPr lang="en-US" dirty="0"/>
          </a:p>
          <a:p>
            <a:r>
              <a:rPr lang="en-US" dirty="0"/>
              <a:t>SCCUL Enterprise Centre provide local SME’s, social enterprises and community groups with the opportunity to develop and grow with their state-of-the-art infrastructure and support services.  The SCCUL model relies on revenue generated from the provision of these commercial services in order to provide opportunities for local start-ups and the rest of the SCCUL initiatives. </a:t>
            </a:r>
          </a:p>
          <a:p>
            <a:endParaRPr lang="en-US" dirty="0"/>
          </a:p>
          <a:p>
            <a:endParaRPr lang="en-US" dirty="0"/>
          </a:p>
          <a:p>
            <a:r>
              <a:rPr lang="en-US" dirty="0"/>
              <a:t>Biz Mentors is one of SCCULs free initiatives for business owners, start-ups, social enterprises and community groups.  It aims to provide free access to pro-bono business advice for those who would otherwise not have access to this help.</a:t>
            </a:r>
          </a:p>
          <a:p>
            <a:endParaRPr lang="en-US" dirty="0"/>
          </a:p>
          <a:p>
            <a:r>
              <a:rPr lang="en-US" dirty="0"/>
              <a:t>SCCUL Enterprises also runs the </a:t>
            </a:r>
            <a:r>
              <a:rPr lang="en-US" dirty="0" err="1"/>
              <a:t>Ballinfoile</a:t>
            </a:r>
            <a:r>
              <a:rPr lang="en-US" dirty="0"/>
              <a:t> Castlegar </a:t>
            </a:r>
            <a:r>
              <a:rPr lang="en-US" dirty="0" err="1"/>
              <a:t>Neighbourhood</a:t>
            </a:r>
            <a:r>
              <a:rPr lang="en-US" dirty="0"/>
              <a:t> Centre which provides essential services to the local community in the form of sports facilities, meeting rooms, and mental health services.</a:t>
            </a:r>
          </a:p>
          <a:p>
            <a:endParaRPr lang="en-US" dirty="0"/>
          </a:p>
          <a:p>
            <a:r>
              <a:rPr lang="en-US" dirty="0"/>
              <a:t>SCCULs model of reinvesting rent from their enterprise </a:t>
            </a:r>
            <a:r>
              <a:rPr lang="en-US" dirty="0" err="1"/>
              <a:t>centre</a:t>
            </a:r>
            <a:r>
              <a:rPr lang="en-US" dirty="0"/>
              <a:t> into their free initiatives </a:t>
            </a:r>
            <a:r>
              <a:rPr lang="en-US" dirty="0" err="1"/>
              <a:t>maximises</a:t>
            </a:r>
            <a:r>
              <a:rPr lang="en-US" dirty="0"/>
              <a:t> their impact on the local community </a:t>
            </a:r>
            <a:r>
              <a:rPr lang="en-US" dirty="0" err="1"/>
              <a:t>heloing</a:t>
            </a:r>
            <a:r>
              <a:rPr lang="en-US" dirty="0"/>
              <a:t> them </a:t>
            </a:r>
            <a:r>
              <a:rPr lang="en-US" dirty="0" err="1"/>
              <a:t>realise</a:t>
            </a:r>
            <a:r>
              <a:rPr lang="en-US" dirty="0"/>
              <a:t> their vision ‘To alleviate poverty and disadvantage by empowering positive well-being and growth. </a:t>
            </a:r>
          </a:p>
          <a:p>
            <a:endParaRPr lang="en-US" dirty="0"/>
          </a:p>
        </p:txBody>
      </p:sp>
      <p:sp>
        <p:nvSpPr>
          <p:cNvPr id="5" name="Text Placeholder 4">
            <a:extLst>
              <a:ext uri="{FF2B5EF4-FFF2-40B4-BE49-F238E27FC236}">
                <a16:creationId xmlns:a16="http://schemas.microsoft.com/office/drawing/2014/main" id="{2DF29355-A474-164A-8F24-21568EE1B28D}"/>
              </a:ext>
            </a:extLst>
          </p:cNvPr>
          <p:cNvSpPr>
            <a:spLocks noGrp="1"/>
          </p:cNvSpPr>
          <p:nvPr>
            <p:ph type="body" sz="quarter" idx="58"/>
          </p:nvPr>
        </p:nvSpPr>
        <p:spPr/>
        <p:txBody>
          <a:bodyPr/>
          <a:lstStyle/>
          <a:p>
            <a:r>
              <a:rPr lang="en-US" dirty="0"/>
              <a:t>Company Name</a:t>
            </a:r>
          </a:p>
        </p:txBody>
      </p:sp>
      <p:sp>
        <p:nvSpPr>
          <p:cNvPr id="6" name="Text Placeholder 5">
            <a:extLst>
              <a:ext uri="{FF2B5EF4-FFF2-40B4-BE49-F238E27FC236}">
                <a16:creationId xmlns:a16="http://schemas.microsoft.com/office/drawing/2014/main" id="{94CC215A-6CAF-F740-9EB3-41B54EF2E2C1}"/>
              </a:ext>
            </a:extLst>
          </p:cNvPr>
          <p:cNvSpPr>
            <a:spLocks noGrp="1"/>
          </p:cNvSpPr>
          <p:nvPr>
            <p:ph type="body" sz="quarter" idx="59"/>
          </p:nvPr>
        </p:nvSpPr>
        <p:spPr>
          <a:xfrm>
            <a:off x="479913" y="3797816"/>
            <a:ext cx="3719156" cy="348400"/>
          </a:xfrm>
        </p:spPr>
        <p:txBody>
          <a:bodyPr/>
          <a:lstStyle/>
          <a:p>
            <a:r>
              <a:rPr lang="en-US" dirty="0"/>
              <a:t>SCCUL Enterprises CLG 	</a:t>
            </a:r>
          </a:p>
        </p:txBody>
      </p:sp>
      <p:sp>
        <p:nvSpPr>
          <p:cNvPr id="7" name="Text Placeholder 6">
            <a:extLst>
              <a:ext uri="{FF2B5EF4-FFF2-40B4-BE49-F238E27FC236}">
                <a16:creationId xmlns:a16="http://schemas.microsoft.com/office/drawing/2014/main" id="{A3A06D0A-04AB-4944-B7E1-CE1DD976E461}"/>
              </a:ext>
            </a:extLst>
          </p:cNvPr>
          <p:cNvSpPr>
            <a:spLocks noGrp="1"/>
          </p:cNvSpPr>
          <p:nvPr>
            <p:ph type="body" sz="quarter" idx="60"/>
          </p:nvPr>
        </p:nvSpPr>
        <p:spPr/>
        <p:txBody>
          <a:bodyPr/>
          <a:lstStyle/>
          <a:p>
            <a:r>
              <a:rPr lang="en-US" dirty="0"/>
              <a:t>Date of Interview</a:t>
            </a:r>
          </a:p>
        </p:txBody>
      </p:sp>
      <p:sp>
        <p:nvSpPr>
          <p:cNvPr id="8" name="Text Placeholder 7">
            <a:extLst>
              <a:ext uri="{FF2B5EF4-FFF2-40B4-BE49-F238E27FC236}">
                <a16:creationId xmlns:a16="http://schemas.microsoft.com/office/drawing/2014/main" id="{52EB6B99-F7E7-F44A-9AF0-C9D7034B88FD}"/>
              </a:ext>
            </a:extLst>
          </p:cNvPr>
          <p:cNvSpPr>
            <a:spLocks noGrp="1"/>
          </p:cNvSpPr>
          <p:nvPr>
            <p:ph type="body" sz="quarter" idx="61"/>
          </p:nvPr>
        </p:nvSpPr>
        <p:spPr/>
        <p:txBody>
          <a:bodyPr/>
          <a:lstStyle/>
          <a:p>
            <a:r>
              <a:rPr lang="en-US" dirty="0"/>
              <a:t>30.07.21 via Phone Interview </a:t>
            </a:r>
          </a:p>
        </p:txBody>
      </p:sp>
      <p:sp>
        <p:nvSpPr>
          <p:cNvPr id="9" name="Text Placeholder 8">
            <a:extLst>
              <a:ext uri="{FF2B5EF4-FFF2-40B4-BE49-F238E27FC236}">
                <a16:creationId xmlns:a16="http://schemas.microsoft.com/office/drawing/2014/main" id="{04B0A19C-C24C-094D-B9F6-61BF132B262D}"/>
              </a:ext>
            </a:extLst>
          </p:cNvPr>
          <p:cNvSpPr>
            <a:spLocks noGrp="1"/>
          </p:cNvSpPr>
          <p:nvPr>
            <p:ph type="body" sz="quarter" idx="62"/>
          </p:nvPr>
        </p:nvSpPr>
        <p:spPr/>
        <p:txBody>
          <a:bodyPr/>
          <a:lstStyle/>
          <a:p>
            <a:r>
              <a:rPr lang="en-US" dirty="0"/>
              <a:t>Contact Person</a:t>
            </a:r>
          </a:p>
        </p:txBody>
      </p:sp>
      <p:sp>
        <p:nvSpPr>
          <p:cNvPr id="10" name="Text Placeholder 9">
            <a:extLst>
              <a:ext uri="{FF2B5EF4-FFF2-40B4-BE49-F238E27FC236}">
                <a16:creationId xmlns:a16="http://schemas.microsoft.com/office/drawing/2014/main" id="{507F3D4A-6191-224B-BD7F-C0FFDC009DB0}"/>
              </a:ext>
            </a:extLst>
          </p:cNvPr>
          <p:cNvSpPr>
            <a:spLocks noGrp="1"/>
          </p:cNvSpPr>
          <p:nvPr>
            <p:ph type="body" sz="quarter" idx="63"/>
          </p:nvPr>
        </p:nvSpPr>
        <p:spPr/>
        <p:txBody>
          <a:bodyPr/>
          <a:lstStyle/>
          <a:p>
            <a:r>
              <a:rPr lang="en-US" dirty="0"/>
              <a:t>Annette </a:t>
            </a:r>
            <a:r>
              <a:rPr lang="en-US" dirty="0" err="1"/>
              <a:t>Hassett</a:t>
            </a:r>
            <a:r>
              <a:rPr lang="en-US" dirty="0"/>
              <a:t>,  Operations Manager  </a:t>
            </a:r>
          </a:p>
        </p:txBody>
      </p:sp>
      <p:sp>
        <p:nvSpPr>
          <p:cNvPr id="11" name="Text Placeholder 10">
            <a:extLst>
              <a:ext uri="{FF2B5EF4-FFF2-40B4-BE49-F238E27FC236}">
                <a16:creationId xmlns:a16="http://schemas.microsoft.com/office/drawing/2014/main" id="{E14989D5-0230-5C47-8142-8E9DC8A78ED4}"/>
              </a:ext>
            </a:extLst>
          </p:cNvPr>
          <p:cNvSpPr>
            <a:spLocks noGrp="1"/>
          </p:cNvSpPr>
          <p:nvPr>
            <p:ph type="body" sz="quarter" idx="64"/>
          </p:nvPr>
        </p:nvSpPr>
        <p:spPr/>
        <p:txBody>
          <a:bodyPr/>
          <a:lstStyle/>
          <a:p>
            <a:r>
              <a:rPr lang="en-US" dirty="0"/>
              <a:t>Email</a:t>
            </a:r>
          </a:p>
        </p:txBody>
      </p:sp>
      <p:sp>
        <p:nvSpPr>
          <p:cNvPr id="12" name="Text Placeholder 11">
            <a:extLst>
              <a:ext uri="{FF2B5EF4-FFF2-40B4-BE49-F238E27FC236}">
                <a16:creationId xmlns:a16="http://schemas.microsoft.com/office/drawing/2014/main" id="{ECC7D563-6E5D-B348-B050-5B3C32402AFA}"/>
              </a:ext>
            </a:extLst>
          </p:cNvPr>
          <p:cNvSpPr>
            <a:spLocks noGrp="1"/>
          </p:cNvSpPr>
          <p:nvPr>
            <p:ph type="body" sz="quarter" idx="65"/>
          </p:nvPr>
        </p:nvSpPr>
        <p:spPr/>
        <p:txBody>
          <a:bodyPr/>
          <a:lstStyle/>
          <a:p>
            <a:r>
              <a:rPr lang="en-US" dirty="0"/>
              <a:t>Annette@scculenterprises.ie</a:t>
            </a:r>
          </a:p>
        </p:txBody>
      </p:sp>
      <p:sp>
        <p:nvSpPr>
          <p:cNvPr id="13" name="Slide Number Placeholder 12">
            <a:extLst>
              <a:ext uri="{FF2B5EF4-FFF2-40B4-BE49-F238E27FC236}">
                <a16:creationId xmlns:a16="http://schemas.microsoft.com/office/drawing/2014/main" id="{5EEE723D-0BA6-7C4A-B64F-9344B2DD152B}"/>
              </a:ext>
            </a:extLst>
          </p:cNvPr>
          <p:cNvSpPr>
            <a:spLocks noGrp="1"/>
          </p:cNvSpPr>
          <p:nvPr>
            <p:ph type="sldNum" sz="quarter" idx="4"/>
          </p:nvPr>
        </p:nvSpPr>
        <p:spPr/>
        <p:txBody>
          <a:bodyPr/>
          <a:lstStyle/>
          <a:p>
            <a:pPr marL="0" marR="0" lvl="0" indent="0" algn="r" defTabSz="325892" rtl="0" eaLnBrk="1" fontAlgn="auto" latinLnBrk="0" hangingPunct="1">
              <a:lnSpc>
                <a:spcPct val="100000"/>
              </a:lnSpc>
              <a:spcBef>
                <a:spcPts val="0"/>
              </a:spcBef>
              <a:spcAft>
                <a:spcPts val="0"/>
              </a:spcAft>
              <a:buClrTx/>
              <a:buSzTx/>
              <a:buFontTx/>
              <a:buNone/>
              <a:tabLst/>
              <a:defRPr/>
            </a:pPr>
            <a:fld id="{CB2079F2-58AF-ED44-82D7-E04B2F6FD686}" type="slidenum">
              <a:rPr kumimoji="0" lang="en-US" sz="700" b="0" i="0" u="none" strike="noStrike" kern="1200" cap="none" spc="0" normalizeH="0" baseline="0" noProof="0" smtClean="0">
                <a:ln>
                  <a:noFill/>
                </a:ln>
                <a:solidFill>
                  <a:srgbClr val="297239"/>
                </a:solidFill>
                <a:effectLst/>
                <a:uLnTx/>
                <a:uFillTx/>
                <a:latin typeface="Avenir" panose="02000503020000020003" pitchFamily="2" charset="0"/>
                <a:ea typeface="+mn-ea"/>
                <a:cs typeface="Calibri" panose="020F0502020204030204" pitchFamily="34" charset="0"/>
              </a:rPr>
              <a:pPr marL="0" marR="0" lvl="0" indent="0" algn="r" defTabSz="325892" rtl="0" eaLnBrk="1" fontAlgn="auto" latinLnBrk="0" hangingPunct="1">
                <a:lnSpc>
                  <a:spcPct val="100000"/>
                </a:lnSpc>
                <a:spcBef>
                  <a:spcPts val="0"/>
                </a:spcBef>
                <a:spcAft>
                  <a:spcPts val="0"/>
                </a:spcAft>
                <a:buClrTx/>
                <a:buSzTx/>
                <a:buFontTx/>
                <a:buNone/>
                <a:tabLst/>
                <a:defRPr/>
              </a:pPr>
              <a:t>1</a:t>
            </a:fld>
            <a:endParaRPr kumimoji="0" lang="en-US" sz="700" b="0" i="0" u="none" strike="noStrike" kern="1200" cap="none" spc="0" normalizeH="0" baseline="0" noProof="0" dirty="0">
              <a:ln>
                <a:noFill/>
              </a:ln>
              <a:solidFill>
                <a:srgbClr val="297239"/>
              </a:solidFill>
              <a:effectLst/>
              <a:uLnTx/>
              <a:uFillTx/>
              <a:latin typeface="Avenir" panose="02000503020000020003" pitchFamily="2" charset="0"/>
              <a:ea typeface="+mn-ea"/>
              <a:cs typeface="Calibri" panose="020F0502020204030204" pitchFamily="34" charset="0"/>
            </a:endParaRPr>
          </a:p>
        </p:txBody>
      </p:sp>
      <p:pic>
        <p:nvPicPr>
          <p:cNvPr id="26" name="Picture Placeholder 25">
            <a:extLst>
              <a:ext uri="{FF2B5EF4-FFF2-40B4-BE49-F238E27FC236}">
                <a16:creationId xmlns:a16="http://schemas.microsoft.com/office/drawing/2014/main" id="{D6263DC2-4C22-D44E-A622-FFA45A338AE5}"/>
              </a:ext>
            </a:extLst>
          </p:cNvPr>
          <p:cNvPicPr>
            <a:picLocks noGrp="1" noChangeAspect="1"/>
          </p:cNvPicPr>
          <p:nvPr>
            <p:ph type="pic" sz="quarter" idx="56"/>
          </p:nvPr>
        </p:nvPicPr>
        <p:blipFill>
          <a:blip r:embed="rId2"/>
          <a:srcRect t="45" b="45"/>
          <a:stretch/>
        </p:blipFill>
        <p:spPr>
          <a:xfrm>
            <a:off x="4928344" y="4285284"/>
            <a:ext cx="2648788" cy="1685456"/>
          </a:xfrm>
        </p:spPr>
      </p:pic>
      <p:pic>
        <p:nvPicPr>
          <p:cNvPr id="28" name="Picture Placeholder 27">
            <a:extLst>
              <a:ext uri="{FF2B5EF4-FFF2-40B4-BE49-F238E27FC236}">
                <a16:creationId xmlns:a16="http://schemas.microsoft.com/office/drawing/2014/main" id="{B18F9324-E5CD-3D40-B278-8AFF1152A4C1}"/>
              </a:ext>
            </a:extLst>
          </p:cNvPr>
          <p:cNvPicPr>
            <a:picLocks noGrp="1" noChangeAspect="1"/>
          </p:cNvPicPr>
          <p:nvPr>
            <p:ph type="pic" sz="quarter" idx="17"/>
          </p:nvPr>
        </p:nvPicPr>
        <p:blipFill>
          <a:blip r:embed="rId3"/>
          <a:srcRect t="27" b="27"/>
          <a:stretch/>
        </p:blipFill>
        <p:spPr>
          <a:xfrm>
            <a:off x="2239993" y="140011"/>
            <a:ext cx="5337139" cy="2248015"/>
          </a:xfrm>
        </p:spPr>
      </p:pic>
      <p:grpSp>
        <p:nvGrpSpPr>
          <p:cNvPr id="20" name="Group 19">
            <a:extLst>
              <a:ext uri="{FF2B5EF4-FFF2-40B4-BE49-F238E27FC236}">
                <a16:creationId xmlns:a16="http://schemas.microsoft.com/office/drawing/2014/main" id="{5D357A13-382B-B243-859A-539A3C721959}"/>
              </a:ext>
            </a:extLst>
          </p:cNvPr>
          <p:cNvGrpSpPr/>
          <p:nvPr/>
        </p:nvGrpSpPr>
        <p:grpSpPr>
          <a:xfrm>
            <a:off x="4225123" y="5147391"/>
            <a:ext cx="940579" cy="832733"/>
            <a:chOff x="3932088" y="3269513"/>
            <a:chExt cx="940579" cy="832733"/>
          </a:xfrm>
        </p:grpSpPr>
        <p:sp>
          <p:nvSpPr>
            <p:cNvPr id="22" name="Freeform 21">
              <a:extLst>
                <a:ext uri="{FF2B5EF4-FFF2-40B4-BE49-F238E27FC236}">
                  <a16:creationId xmlns:a16="http://schemas.microsoft.com/office/drawing/2014/main" id="{CA06B990-3576-4F4F-9A19-DBB7F3CAA687}"/>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23" name="Rectangle 22">
              <a:extLst>
                <a:ext uri="{FF2B5EF4-FFF2-40B4-BE49-F238E27FC236}">
                  <a16:creationId xmlns:a16="http://schemas.microsoft.com/office/drawing/2014/main" id="{1A3AB058-F67F-4943-BA56-86D5CC93578D}"/>
                </a:ext>
              </a:extLst>
            </p:cNvPr>
            <p:cNvSpPr/>
            <p:nvPr/>
          </p:nvSpPr>
          <p:spPr>
            <a:xfrm rot="585404">
              <a:off x="3932088" y="3479589"/>
              <a:ext cx="940579" cy="473528"/>
            </a:xfrm>
            <a:prstGeom prst="rect">
              <a:avLst/>
            </a:prstGeom>
          </p:spPr>
          <p:txBody>
            <a:bodyPr wrap="none">
              <a:spAutoFit/>
            </a:bodyPr>
            <a:lstStyle/>
            <a:p>
              <a:pPr marL="12700" marR="0" lvl="0" indent="0" algn="ctr" defTabSz="325892" rtl="0" eaLnBrk="1" fontAlgn="auto" latinLnBrk="0" hangingPunct="1">
                <a:lnSpc>
                  <a:spcPts val="1420"/>
                </a:lnSpc>
                <a:spcBef>
                  <a:spcPts val="100"/>
                </a:spcBef>
                <a:spcAft>
                  <a:spcPts val="0"/>
                </a:spcAft>
                <a:buClrTx/>
                <a:buSzTx/>
                <a:buFontTx/>
                <a:buNone/>
                <a:tabLst/>
                <a:defRPr/>
              </a:pPr>
              <a:r>
                <a:rPr kumimoji="0" lang="en-IE"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hlinkClick r:id="rId4">
                    <a:extLst>
                      <a:ext uri="{A12FA001-AC4F-418D-AE19-62706E023703}">
                        <ahyp:hlinkClr xmlns:ahyp="http://schemas.microsoft.com/office/drawing/2018/hyperlinkcolor" val="tx"/>
                      </a:ext>
                    </a:extLst>
                  </a:hlinkClick>
                </a:rPr>
                <a:t>CLICK</a:t>
              </a:r>
            </a:p>
            <a:p>
              <a:pPr marL="12700" marR="0" lvl="0" indent="0" algn="ctr" defTabSz="325892" rtl="0" eaLnBrk="1" fontAlgn="auto" latinLnBrk="0" hangingPunct="1">
                <a:lnSpc>
                  <a:spcPts val="1420"/>
                </a:lnSpc>
                <a:spcBef>
                  <a:spcPts val="100"/>
                </a:spcBef>
                <a:spcAft>
                  <a:spcPts val="0"/>
                </a:spcAft>
                <a:buClrTx/>
                <a:buSzTx/>
                <a:buFontTx/>
                <a:buNone/>
                <a:tabLst/>
                <a:defRPr/>
              </a:pPr>
              <a:r>
                <a:rPr kumimoji="0" lang="en-IE"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hlinkClick r:id="rId4">
                    <a:extLst>
                      <a:ext uri="{A12FA001-AC4F-418D-AE19-62706E023703}">
                        <ahyp:hlinkClr xmlns:ahyp="http://schemas.microsoft.com/office/drawing/2018/hyperlinkcolor" val="tx"/>
                      </a:ext>
                    </a:extLst>
                  </a:hlinkClick>
                </a:rPr>
                <a:t>TO VIEW</a:t>
              </a:r>
              <a:endParaRPr kumimoji="0" lang="en-IE"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endParaRPr>
            </a:p>
          </p:txBody>
        </p:sp>
      </p:grpSp>
      <p:pic>
        <p:nvPicPr>
          <p:cNvPr id="25" name="Picture 24">
            <a:extLst>
              <a:ext uri="{FF2B5EF4-FFF2-40B4-BE49-F238E27FC236}">
                <a16:creationId xmlns:a16="http://schemas.microsoft.com/office/drawing/2014/main" id="{C3B1F34A-04BF-064D-A7BE-031CA957B45F}"/>
              </a:ext>
            </a:extLst>
          </p:cNvPr>
          <p:cNvPicPr/>
          <p:nvPr/>
        </p:nvPicPr>
        <p:blipFill>
          <a:blip r:embed="rId5"/>
          <a:srcRect/>
          <a:stretch/>
        </p:blipFill>
        <p:spPr bwMode="auto">
          <a:xfrm>
            <a:off x="5605934" y="3463653"/>
            <a:ext cx="1473828" cy="572399"/>
          </a:xfrm>
          <a:prstGeom prst="rect">
            <a:avLst/>
          </a:prstGeom>
          <a:noFill/>
          <a:ln>
            <a:noFill/>
          </a:ln>
        </p:spPr>
      </p:pic>
      <p:grpSp>
        <p:nvGrpSpPr>
          <p:cNvPr id="29" name="Graphic 791">
            <a:extLst>
              <a:ext uri="{FF2B5EF4-FFF2-40B4-BE49-F238E27FC236}">
                <a16:creationId xmlns:a16="http://schemas.microsoft.com/office/drawing/2014/main" id="{0ECA0C91-6268-4947-8931-E87A8CCE7DE9}"/>
              </a:ext>
            </a:extLst>
          </p:cNvPr>
          <p:cNvGrpSpPr>
            <a:grpSpLocks noChangeAspect="1"/>
          </p:cNvGrpSpPr>
          <p:nvPr/>
        </p:nvGrpSpPr>
        <p:grpSpPr>
          <a:xfrm>
            <a:off x="508001" y="2954365"/>
            <a:ext cx="572400" cy="572400"/>
            <a:chOff x="3716525" y="3126196"/>
            <a:chExt cx="960078" cy="960078"/>
          </a:xfrm>
        </p:grpSpPr>
        <p:sp>
          <p:nvSpPr>
            <p:cNvPr id="30" name="Freeform 29">
              <a:extLst>
                <a:ext uri="{FF2B5EF4-FFF2-40B4-BE49-F238E27FC236}">
                  <a16:creationId xmlns:a16="http://schemas.microsoft.com/office/drawing/2014/main" id="{8CF8BC74-E97C-F44B-9E83-2946CECF7463}"/>
                </a:ext>
              </a:extLst>
            </p:cNvPr>
            <p:cNvSpPr/>
            <p:nvPr/>
          </p:nvSpPr>
          <p:spPr>
            <a:xfrm>
              <a:off x="3716525" y="3126196"/>
              <a:ext cx="960078" cy="960078"/>
            </a:xfrm>
            <a:custGeom>
              <a:avLst/>
              <a:gdLst>
                <a:gd name="connsiteX0" fmla="*/ 480040 w 960078"/>
                <a:gd name="connsiteY0" fmla="*/ 960079 h 960078"/>
                <a:gd name="connsiteX1" fmla="*/ 960079 w 960078"/>
                <a:gd name="connsiteY1" fmla="*/ 480039 h 960078"/>
                <a:gd name="connsiteX2" fmla="*/ 480040 w 960078"/>
                <a:gd name="connsiteY2" fmla="*/ 0 h 960078"/>
                <a:gd name="connsiteX3" fmla="*/ 0 w 960078"/>
                <a:gd name="connsiteY3" fmla="*/ 480039 h 960078"/>
                <a:gd name="connsiteX4" fmla="*/ 480040 w 960078"/>
                <a:gd name="connsiteY4" fmla="*/ 960079 h 960078"/>
                <a:gd name="connsiteX5" fmla="*/ 480040 w 960078"/>
                <a:gd name="connsiteY5" fmla="*/ 960079 h 960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0078" h="960078">
                  <a:moveTo>
                    <a:pt x="480040" y="960079"/>
                  </a:moveTo>
                  <a:cubicBezTo>
                    <a:pt x="745573" y="960079"/>
                    <a:pt x="960079" y="745573"/>
                    <a:pt x="960079" y="480039"/>
                  </a:cubicBezTo>
                  <a:cubicBezTo>
                    <a:pt x="960079" y="214506"/>
                    <a:pt x="745573" y="0"/>
                    <a:pt x="480040" y="0"/>
                  </a:cubicBezTo>
                  <a:cubicBezTo>
                    <a:pt x="215451" y="0"/>
                    <a:pt x="0" y="214506"/>
                    <a:pt x="0" y="480039"/>
                  </a:cubicBezTo>
                  <a:cubicBezTo>
                    <a:pt x="0" y="745573"/>
                    <a:pt x="215451" y="960079"/>
                    <a:pt x="480040" y="960079"/>
                  </a:cubicBezTo>
                  <a:lnTo>
                    <a:pt x="480040" y="960079"/>
                  </a:lnTo>
                  <a:close/>
                </a:path>
              </a:pathLst>
            </a:custGeom>
            <a:solidFill>
              <a:srgbClr val="FFFFFF"/>
            </a:solidFill>
            <a:ln w="9442"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31" name="Freeform 30">
              <a:extLst>
                <a:ext uri="{FF2B5EF4-FFF2-40B4-BE49-F238E27FC236}">
                  <a16:creationId xmlns:a16="http://schemas.microsoft.com/office/drawing/2014/main" id="{83BF3319-0CD0-0F40-A217-D8986A0821BB}"/>
                </a:ext>
              </a:extLst>
            </p:cNvPr>
            <p:cNvSpPr/>
            <p:nvPr/>
          </p:nvSpPr>
          <p:spPr>
            <a:xfrm>
              <a:off x="3790232" y="3272665"/>
              <a:ext cx="173872" cy="667141"/>
            </a:xfrm>
            <a:custGeom>
              <a:avLst/>
              <a:gdLst>
                <a:gd name="connsiteX0" fmla="*/ 173872 w 173872"/>
                <a:gd name="connsiteY0" fmla="*/ 667141 h 667141"/>
                <a:gd name="connsiteX1" fmla="*/ 173872 w 173872"/>
                <a:gd name="connsiteY1" fmla="*/ 0 h 667141"/>
                <a:gd name="connsiteX2" fmla="*/ 0 w 173872"/>
                <a:gd name="connsiteY2" fmla="*/ 333571 h 667141"/>
                <a:gd name="connsiteX3" fmla="*/ 173872 w 173872"/>
                <a:gd name="connsiteY3" fmla="*/ 667141 h 667141"/>
                <a:gd name="connsiteX4" fmla="*/ 173872 w 173872"/>
                <a:gd name="connsiteY4" fmla="*/ 667141 h 667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72" h="667141">
                  <a:moveTo>
                    <a:pt x="173872" y="667141"/>
                  </a:moveTo>
                  <a:lnTo>
                    <a:pt x="173872" y="0"/>
                  </a:lnTo>
                  <a:cubicBezTo>
                    <a:pt x="68982" y="73707"/>
                    <a:pt x="0" y="195607"/>
                    <a:pt x="0" y="333571"/>
                  </a:cubicBezTo>
                  <a:cubicBezTo>
                    <a:pt x="0" y="471535"/>
                    <a:pt x="68982" y="593434"/>
                    <a:pt x="173872" y="667141"/>
                  </a:cubicBezTo>
                  <a:lnTo>
                    <a:pt x="173872" y="667141"/>
                  </a:lnTo>
                  <a:close/>
                </a:path>
              </a:pathLst>
            </a:custGeom>
            <a:solidFill>
              <a:srgbClr val="3F9A64"/>
            </a:solidFill>
            <a:ln w="9442"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32" name="Freeform 31">
              <a:extLst>
                <a:ext uri="{FF2B5EF4-FFF2-40B4-BE49-F238E27FC236}">
                  <a16:creationId xmlns:a16="http://schemas.microsoft.com/office/drawing/2014/main" id="{62381F2C-DB3A-C34F-B82A-AE701828C4B3}"/>
                </a:ext>
              </a:extLst>
            </p:cNvPr>
            <p:cNvSpPr/>
            <p:nvPr/>
          </p:nvSpPr>
          <p:spPr>
            <a:xfrm>
              <a:off x="3965049" y="3199903"/>
              <a:ext cx="463975" cy="812665"/>
            </a:xfrm>
            <a:custGeom>
              <a:avLst/>
              <a:gdLst>
                <a:gd name="connsiteX0" fmla="*/ 227735 w 463975"/>
                <a:gd name="connsiteY0" fmla="*/ 812665 h 812665"/>
                <a:gd name="connsiteX1" fmla="*/ 236240 w 463975"/>
                <a:gd name="connsiteY1" fmla="*/ 812665 h 812665"/>
                <a:gd name="connsiteX2" fmla="*/ 463975 w 463975"/>
                <a:gd name="connsiteY2" fmla="*/ 739903 h 812665"/>
                <a:gd name="connsiteX3" fmla="*/ 463975 w 463975"/>
                <a:gd name="connsiteY3" fmla="*/ 72762 h 812665"/>
                <a:gd name="connsiteX4" fmla="*/ 233405 w 463975"/>
                <a:gd name="connsiteY4" fmla="*/ 0 h 812665"/>
                <a:gd name="connsiteX5" fmla="*/ 230570 w 463975"/>
                <a:gd name="connsiteY5" fmla="*/ 0 h 812665"/>
                <a:gd name="connsiteX6" fmla="*/ 0 w 463975"/>
                <a:gd name="connsiteY6" fmla="*/ 72762 h 812665"/>
                <a:gd name="connsiteX7" fmla="*/ 0 w 463975"/>
                <a:gd name="connsiteY7" fmla="*/ 739903 h 812665"/>
                <a:gd name="connsiteX8" fmla="*/ 227735 w 463975"/>
                <a:gd name="connsiteY8" fmla="*/ 812665 h 812665"/>
                <a:gd name="connsiteX9" fmla="*/ 227735 w 463975"/>
                <a:gd name="connsiteY9" fmla="*/ 812665 h 812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3975" h="812665">
                  <a:moveTo>
                    <a:pt x="227735" y="812665"/>
                  </a:moveTo>
                  <a:lnTo>
                    <a:pt x="236240" y="812665"/>
                  </a:lnTo>
                  <a:cubicBezTo>
                    <a:pt x="321286" y="811720"/>
                    <a:pt x="399718" y="785261"/>
                    <a:pt x="463975" y="739903"/>
                  </a:cubicBezTo>
                  <a:lnTo>
                    <a:pt x="463975" y="72762"/>
                  </a:lnTo>
                  <a:cubicBezTo>
                    <a:pt x="398773" y="27404"/>
                    <a:pt x="319396" y="0"/>
                    <a:pt x="233405" y="0"/>
                  </a:cubicBezTo>
                  <a:lnTo>
                    <a:pt x="230570" y="0"/>
                  </a:lnTo>
                  <a:cubicBezTo>
                    <a:pt x="144579" y="0"/>
                    <a:pt x="65202" y="27404"/>
                    <a:pt x="0" y="72762"/>
                  </a:cubicBezTo>
                  <a:lnTo>
                    <a:pt x="0" y="739903"/>
                  </a:lnTo>
                  <a:cubicBezTo>
                    <a:pt x="64257" y="785261"/>
                    <a:pt x="142689" y="811720"/>
                    <a:pt x="227735" y="812665"/>
                  </a:cubicBezTo>
                  <a:lnTo>
                    <a:pt x="227735" y="812665"/>
                  </a:lnTo>
                  <a:close/>
                </a:path>
              </a:pathLst>
            </a:custGeom>
            <a:solidFill>
              <a:srgbClr val="FFFFFF"/>
            </a:solidFill>
            <a:ln w="9442"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33" name="Freeform 32">
              <a:extLst>
                <a:ext uri="{FF2B5EF4-FFF2-40B4-BE49-F238E27FC236}">
                  <a16:creationId xmlns:a16="http://schemas.microsoft.com/office/drawing/2014/main" id="{FF3F19C8-829F-7842-82E8-19E7CDF6B31A}"/>
                </a:ext>
              </a:extLst>
            </p:cNvPr>
            <p:cNvSpPr/>
            <p:nvPr/>
          </p:nvSpPr>
          <p:spPr>
            <a:xfrm>
              <a:off x="4429024" y="3272665"/>
              <a:ext cx="173882" cy="667141"/>
            </a:xfrm>
            <a:custGeom>
              <a:avLst/>
              <a:gdLst>
                <a:gd name="connsiteX0" fmla="*/ 0 w 173882"/>
                <a:gd name="connsiteY0" fmla="*/ 0 h 667141"/>
                <a:gd name="connsiteX1" fmla="*/ 0 w 173882"/>
                <a:gd name="connsiteY1" fmla="*/ 667141 h 667141"/>
                <a:gd name="connsiteX2" fmla="*/ 173872 w 173882"/>
                <a:gd name="connsiteY2" fmla="*/ 333571 h 667141"/>
                <a:gd name="connsiteX3" fmla="*/ 0 w 173882"/>
                <a:gd name="connsiteY3" fmla="*/ 0 h 667141"/>
                <a:gd name="connsiteX4" fmla="*/ 0 w 173882"/>
                <a:gd name="connsiteY4" fmla="*/ 0 h 667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82" h="667141">
                  <a:moveTo>
                    <a:pt x="0" y="0"/>
                  </a:moveTo>
                  <a:lnTo>
                    <a:pt x="0" y="667141"/>
                  </a:lnTo>
                  <a:cubicBezTo>
                    <a:pt x="104890" y="593434"/>
                    <a:pt x="173872" y="471535"/>
                    <a:pt x="173872" y="333571"/>
                  </a:cubicBezTo>
                  <a:cubicBezTo>
                    <a:pt x="174817" y="195607"/>
                    <a:pt x="105835" y="73707"/>
                    <a:pt x="0" y="0"/>
                  </a:cubicBezTo>
                  <a:lnTo>
                    <a:pt x="0" y="0"/>
                  </a:lnTo>
                  <a:close/>
                </a:path>
              </a:pathLst>
            </a:custGeom>
            <a:solidFill>
              <a:srgbClr val="ED7E46"/>
            </a:solidFill>
            <a:ln w="9442"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spTree>
    <p:extLst>
      <p:ext uri="{BB962C8B-B14F-4D97-AF65-F5344CB8AC3E}">
        <p14:creationId xmlns:p14="http://schemas.microsoft.com/office/powerpoint/2010/main" val="351202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pPr marL="0" marR="0" lvl="0" indent="0" algn="r" defTabSz="325892" rtl="0" eaLnBrk="1" fontAlgn="auto" latinLnBrk="0" hangingPunct="1">
              <a:lnSpc>
                <a:spcPct val="100000"/>
              </a:lnSpc>
              <a:spcBef>
                <a:spcPts val="0"/>
              </a:spcBef>
              <a:spcAft>
                <a:spcPts val="0"/>
              </a:spcAft>
              <a:buClrTx/>
              <a:buSzTx/>
              <a:buFontTx/>
              <a:buNone/>
              <a:tabLst/>
              <a:defRPr/>
            </a:pPr>
            <a:fld id="{CB2079F2-58AF-ED44-82D7-E04B2F6FD686}" type="slidenum">
              <a:rPr kumimoji="0" lang="en-US" sz="700" b="0" i="0" u="none" strike="noStrike" kern="1200" cap="none" spc="0" normalizeH="0" baseline="0" noProof="0" smtClean="0">
                <a:ln>
                  <a:noFill/>
                </a:ln>
                <a:solidFill>
                  <a:srgbClr val="297239"/>
                </a:solidFill>
                <a:effectLst/>
                <a:uLnTx/>
                <a:uFillTx/>
                <a:latin typeface="Avenir" panose="02000503020000020003" pitchFamily="2" charset="0"/>
                <a:ea typeface="+mn-ea"/>
                <a:cs typeface="Calibri" panose="020F0502020204030204" pitchFamily="34" charset="0"/>
              </a:rPr>
              <a:pPr marL="0" marR="0" lvl="0" indent="0" algn="r" defTabSz="325892" rtl="0" eaLnBrk="1" fontAlgn="auto" latinLnBrk="0" hangingPunct="1">
                <a:lnSpc>
                  <a:spcPct val="100000"/>
                </a:lnSpc>
                <a:spcBef>
                  <a:spcPts val="0"/>
                </a:spcBef>
                <a:spcAft>
                  <a:spcPts val="0"/>
                </a:spcAft>
                <a:buClrTx/>
                <a:buSzTx/>
                <a:buFontTx/>
                <a:buNone/>
                <a:tabLst/>
                <a:defRPr/>
              </a:pPr>
              <a:t>2</a:t>
            </a:fld>
            <a:endParaRPr kumimoji="0" lang="en-US" sz="700" b="0" i="0" u="none" strike="noStrike" kern="1200" cap="none" spc="0" normalizeH="0" baseline="0" noProof="0" dirty="0">
              <a:ln>
                <a:noFill/>
              </a:ln>
              <a:solidFill>
                <a:srgbClr val="297239"/>
              </a:solidFill>
              <a:effectLst/>
              <a:uLnTx/>
              <a:uFillTx/>
              <a:latin typeface="Avenir" panose="02000503020000020003" pitchFamily="2" charset="0"/>
              <a:ea typeface="+mn-ea"/>
              <a:cs typeface="Calibri" panose="020F0502020204030204" pitchFamily="34" charset="0"/>
            </a:endParaRPr>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5" y="1126257"/>
            <a:ext cx="3566031"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b="0" dirty="0">
                <a:solidFill>
                  <a:schemeClr val="tx1"/>
                </a:solidFill>
              </a:rPr>
              <a:t>(</a:t>
            </a:r>
            <a:r>
              <a:rPr lang="en-US" b="0" dirty="0" err="1">
                <a:solidFill>
                  <a:schemeClr val="tx1"/>
                </a:solidFill>
              </a:rPr>
              <a:t>eg</a:t>
            </a:r>
            <a:r>
              <a:rPr lang="en-US" b="0" dirty="0">
                <a:solidFill>
                  <a:schemeClr val="tx1"/>
                </a:solidFill>
              </a:rPr>
              <a:t> tenants, students, members of the public </a:t>
            </a:r>
            <a:r>
              <a:rPr lang="en-US" b="0" dirty="0" err="1">
                <a:solidFill>
                  <a:schemeClr val="tx1"/>
                </a:solidFill>
              </a:rPr>
              <a:t>etc</a:t>
            </a:r>
            <a:r>
              <a:rPr lang="en-US"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91559" y="3699358"/>
            <a:ext cx="3143631" cy="403361"/>
          </a:xfrm>
        </p:spPr>
        <p:txBody>
          <a:bodyPr/>
          <a:lstStyle/>
          <a:p>
            <a:r>
              <a:rPr lang="en-US" sz="1500" b="1" dirty="0">
                <a:solidFill>
                  <a:srgbClr val="297239"/>
                </a:solidFill>
              </a:rPr>
              <a:t>SINCE THE BEGINNING IN </a:t>
            </a:r>
            <a:r>
              <a:rPr lang="en-US" sz="2500" b="1" dirty="0">
                <a:solidFill>
                  <a:srgbClr val="84BA41"/>
                </a:solidFill>
              </a:rPr>
              <a:t>2002</a:t>
            </a:r>
            <a:endParaRPr lang="en-IE" sz="2500" b="1" dirty="0">
              <a:solidFill>
                <a:srgbClr val="84BA41"/>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072099"/>
            <a:ext cx="2932383" cy="1200896"/>
          </a:xfrm>
        </p:spPr>
        <p:txBody>
          <a:bodyPr/>
          <a:lstStyle/>
          <a:p>
            <a:r>
              <a:rPr lang="en-US" dirty="0"/>
              <a:t>Local Enterprise/ Education/ Community Development/ Health / Non-Profit</a:t>
            </a:r>
          </a:p>
          <a:p>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072099"/>
            <a:ext cx="3309885" cy="1200896"/>
          </a:xfrm>
        </p:spPr>
        <p:txBody>
          <a:bodyPr/>
          <a:lstStyle/>
          <a:p>
            <a:r>
              <a:rPr lang="en-GB" dirty="0"/>
              <a:t>Charities / Students/ Public/ Micro-enterprises/ Community </a:t>
            </a:r>
            <a:endParaRPr lang="en-US" dirty="0"/>
          </a:p>
          <a:p>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5 </a:t>
            </a:r>
            <a:r>
              <a:rPr lang="en-US" sz="1500" dirty="0"/>
              <a:t>FULL-TIME 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4175641" y="2868162"/>
            <a:ext cx="2661887" cy="376895"/>
          </a:xfrm>
        </p:spPr>
        <p:txBody>
          <a:bodyPr/>
          <a:lstStyle/>
          <a:p>
            <a:pPr>
              <a:tabLst>
                <a:tab pos="969963" algn="l"/>
              </a:tabLst>
            </a:pPr>
            <a:r>
              <a:rPr lang="en-GB" sz="1500" dirty="0"/>
              <a:t>                    PEOPLE WEEKLY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192572"/>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3542864" y="2978027"/>
            <a:ext cx="1684350" cy="71993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ctr" defTabSz="2072941" rtl="0" eaLnBrk="1" fontAlgn="auto" latinLnBrk="0" hangingPunct="1">
              <a:lnSpc>
                <a:spcPts val="1740"/>
              </a:lnSpc>
              <a:spcBef>
                <a:spcPts val="0"/>
              </a:spcBef>
              <a:spcAft>
                <a:spcPts val="0"/>
              </a:spcAft>
              <a:buClrTx/>
              <a:buSzTx/>
              <a:buFont typeface="Arial" panose="020B0604020202020204" pitchFamily="34" charset="0"/>
              <a:buNone/>
              <a:tabLst>
                <a:tab pos="969963" algn="l"/>
              </a:tabLst>
              <a:defRPr/>
            </a:pPr>
            <a:r>
              <a:rPr lang="en-US" sz="4000" dirty="0">
                <a:solidFill>
                  <a:srgbClr val="84BA41"/>
                </a:solidFill>
                <a:latin typeface="Calibri" panose="020F0502020204030204" pitchFamily="34" charset="0"/>
                <a:cs typeface="Calibri" panose="020F0502020204030204" pitchFamily="34" charset="0"/>
              </a:rPr>
              <a:t>&gt;1000</a:t>
            </a:r>
            <a:r>
              <a:rPr kumimoji="0" lang="en-US" sz="4000" b="1" i="0" u="none" strike="noStrike" kern="1200" cap="none" spc="0" normalizeH="0" baseline="0" noProof="0" dirty="0">
                <a:ln>
                  <a:noFill/>
                </a:ln>
                <a:solidFill>
                  <a:srgbClr val="84BA41"/>
                </a:solidFill>
                <a:effectLst/>
                <a:uLnTx/>
                <a:uFillTx/>
                <a:latin typeface="Calibri" panose="020F0502020204030204" pitchFamily="34" charset="0"/>
                <a:ea typeface="+mn-ea"/>
                <a:cs typeface="Calibri" panose="020F0502020204030204" pitchFamily="34" charset="0"/>
              </a:rPr>
              <a:t> 	</a:t>
            </a:r>
            <a:endParaRPr kumimoji="0" lang="en-US" sz="5400" b="1" i="0" u="none" strike="noStrike" kern="1200" cap="none" spc="0" normalizeH="0" baseline="0" noProof="0" dirty="0">
              <a:ln>
                <a:noFill/>
              </a:ln>
              <a:solidFill>
                <a:srgbClr val="84BA41"/>
              </a:solidFill>
              <a:effectLst/>
              <a:uLnTx/>
              <a:uFillTx/>
              <a:latin typeface="Calibri" panose="020F0502020204030204" pitchFamily="34" charset="0"/>
              <a:ea typeface="+mn-ea"/>
              <a:cs typeface="Calibri" panose="020F0502020204030204" pitchFamily="34" charset="0"/>
            </a:endParaRPr>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tab pos="969963" algn="l"/>
              </a:tabLst>
              <a:defRPr/>
            </a:pPr>
            <a:endParaRPr kumimoji="0" lang="en-US" sz="4000" b="1" i="0" u="none" strike="noStrike" kern="1200" cap="none" spc="0" normalizeH="0" baseline="0" noProof="0" dirty="0">
              <a:ln>
                <a:noFill/>
              </a:ln>
              <a:solidFill>
                <a:srgbClr val="84BA41"/>
              </a:solidFill>
              <a:effectLst/>
              <a:uLnTx/>
              <a:uFillTx/>
              <a:latin typeface="Calibri" panose="020F0502020204030204" pitchFamily="34" charset="0"/>
              <a:ea typeface="+mn-ea"/>
              <a:cs typeface="Calibri" panose="020F0502020204030204" pitchFamily="34" charset="0"/>
            </a:endParaRPr>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tab pos="969963" algn="l"/>
              </a:tabLst>
              <a:defRPr/>
            </a:pPr>
            <a:endParaRPr kumimoji="0" lang="en-US"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endParaRPr>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73276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18057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r"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kumimoji="0" lang="en-GB" sz="2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GOOD PRACTICES</a:t>
            </a:r>
            <a:endParaRPr kumimoji="0" lang="en-US" sz="2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endParaRPr>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06998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WHAT IS YOUR  </a:t>
            </a:r>
            <a:r>
              <a:rPr kumimoji="0" lang="en-GB" sz="1400" b="1" i="0" u="none" strike="noStrike" kern="1200" cap="none" spc="0" normalizeH="0" baseline="0" noProof="0" dirty="0">
                <a:ln>
                  <a:noFill/>
                </a:ln>
                <a:solidFill>
                  <a:prstClr val="white"/>
                </a:solidFill>
                <a:effectLst/>
                <a:highlight>
                  <a:srgbClr val="84BA41"/>
                </a:highlight>
                <a:uLnTx/>
                <a:uFillTx/>
                <a:latin typeface="Calibri" panose="020F0502020204030204" pitchFamily="34" charset="0"/>
                <a:ea typeface="+mn-ea"/>
                <a:cs typeface="Calibri" panose="020F0502020204030204" pitchFamily="34" charset="0"/>
              </a:rPr>
              <a:t>VISION AND STRATEGY</a:t>
            </a:r>
            <a:r>
              <a:rPr kumimoji="0" lang="en-GB" sz="1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  </a:t>
            </a:r>
            <a:r>
              <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RELATED TO SUSTAINABLE DEVELOPMENT/CLIMATE ACTIONS?</a:t>
            </a:r>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endPar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endParaRPr>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endPar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endParaRPr>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757240"/>
            <a:ext cx="5910006" cy="203740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SCCUL Enterprises CLG was founded with the community in mind and meets the sustainable development goals through its vision, mission, and values.  </a:t>
            </a:r>
          </a:p>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SCCULs vision is ‘to alleviate poverty and disadvantage by empowering positive well-being and growth’.  </a:t>
            </a:r>
          </a:p>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Their mission statement is ‘to facilitate individual, community and economic growth in a sustainable manner through socio-economic development and the provision of supports and infrastructure.’  </a:t>
            </a:r>
          </a:p>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In line with their </a:t>
            </a:r>
            <a:r>
              <a:rPr kumimoji="0" lang="en-US" sz="1050" b="0" i="0" u="none" strike="noStrike" kern="120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organisation</a:t>
            </a:r>
            <a:r>
              <a:rPr kumimoji="0" lang="en-US"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culture, SCCUL provides services that are; community focused, respectful, accessible, inclusive, empowering and innovative. </a:t>
            </a:r>
          </a:p>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IE"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11419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white"/>
                </a:solidFill>
                <a:effectLst/>
                <a:uLnTx/>
                <a:uFillTx/>
                <a:latin typeface="Century Schoolbook" panose="02040604050505020304"/>
                <a:ea typeface="+mn-ea"/>
                <a:cs typeface="+mn-cs"/>
              </a:endParaRPr>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585" y="553284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7684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pPr marL="0" marR="0" lvl="0" indent="0" algn="r" defTabSz="325892" rtl="0" eaLnBrk="1" fontAlgn="auto" latinLnBrk="0" hangingPunct="1">
              <a:lnSpc>
                <a:spcPct val="100000"/>
              </a:lnSpc>
              <a:spcBef>
                <a:spcPts val="0"/>
              </a:spcBef>
              <a:spcAft>
                <a:spcPts val="0"/>
              </a:spcAft>
              <a:buClrTx/>
              <a:buSzTx/>
              <a:buFontTx/>
              <a:buNone/>
              <a:tabLst/>
              <a:defRPr/>
            </a:pPr>
            <a:fld id="{CB2079F2-58AF-ED44-82D7-E04B2F6FD686}" type="slidenum">
              <a:rPr kumimoji="0" lang="en-US" sz="700" b="0" i="0" u="none" strike="noStrike" kern="1200" cap="none" spc="0" normalizeH="0" baseline="0" noProof="0" smtClean="0">
                <a:ln>
                  <a:noFill/>
                </a:ln>
                <a:solidFill>
                  <a:srgbClr val="297239"/>
                </a:solidFill>
                <a:effectLst/>
                <a:uLnTx/>
                <a:uFillTx/>
                <a:latin typeface="Avenir" panose="02000503020000020003" pitchFamily="2" charset="0"/>
                <a:ea typeface="+mn-ea"/>
                <a:cs typeface="Calibri" panose="020F0502020204030204" pitchFamily="34" charset="0"/>
              </a:rPr>
              <a:pPr marL="0" marR="0" lvl="0" indent="0" algn="r" defTabSz="325892" rtl="0" eaLnBrk="1" fontAlgn="auto" latinLnBrk="0" hangingPunct="1">
                <a:lnSpc>
                  <a:spcPct val="100000"/>
                </a:lnSpc>
                <a:spcBef>
                  <a:spcPts val="0"/>
                </a:spcBef>
                <a:spcAft>
                  <a:spcPts val="0"/>
                </a:spcAft>
                <a:buClrTx/>
                <a:buSzTx/>
                <a:buFontTx/>
                <a:buNone/>
                <a:tabLst/>
                <a:defRPr/>
              </a:pPr>
              <a:t>3</a:t>
            </a:fld>
            <a:endParaRPr kumimoji="0" lang="en-US" sz="700" b="0" i="0" u="none" strike="noStrike" kern="1200" cap="none" spc="0" normalizeH="0" baseline="0" noProof="0" dirty="0">
              <a:ln>
                <a:noFill/>
              </a:ln>
              <a:solidFill>
                <a:srgbClr val="297239"/>
              </a:solidFill>
              <a:effectLst/>
              <a:uLnTx/>
              <a:uFillTx/>
              <a:latin typeface="Avenir" panose="02000503020000020003" pitchFamily="2" charset="0"/>
              <a:ea typeface="+mn-ea"/>
              <a:cs typeface="Calibri" panose="020F0502020204030204" pitchFamily="34" charset="0"/>
            </a:endParaRPr>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32112" y="3907918"/>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WHICH </a:t>
            </a:r>
            <a:r>
              <a:rPr kumimoji="0" lang="en-GB" sz="1400" b="1" i="0" u="none" strike="noStrike" kern="1200" cap="none" spc="0" normalizeH="0" baseline="0" noProof="0" dirty="0">
                <a:ln>
                  <a:noFill/>
                </a:ln>
                <a:solidFill>
                  <a:prstClr val="white"/>
                </a:solidFill>
                <a:effectLst/>
                <a:highlight>
                  <a:srgbClr val="84BA41"/>
                </a:highlight>
                <a:uLnTx/>
                <a:uFillTx/>
                <a:latin typeface="Calibri" panose="020F0502020204030204" pitchFamily="34" charset="0"/>
                <a:ea typeface="+mn-ea"/>
                <a:cs typeface="Calibri" panose="020F0502020204030204" pitchFamily="34" charset="0"/>
              </a:rPr>
              <a:t>PARTNERS AND STAKEHOLDERS </a:t>
            </a:r>
            <a:r>
              <a:rPr kumimoji="0" lang="en-GB" sz="1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 </a:t>
            </a:r>
            <a:r>
              <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WERE INVOLVED? </a:t>
            </a:r>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endParaRPr kumimoji="0" lang="en-US"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endParaRPr>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24372" y="3696540"/>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white"/>
                </a:solidFill>
                <a:effectLst/>
                <a:uLnTx/>
                <a:uFillTx/>
                <a:latin typeface="Century Schoolbook" panose="02040604050505020304"/>
                <a:ea typeface="+mn-ea"/>
                <a:cs typeface="+mn-cs"/>
              </a:endParaRPr>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32112" y="5450943"/>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DID YOU RECEIVE ANY KIND OF </a:t>
            </a:r>
            <a:r>
              <a:rPr kumimoji="0" lang="en-US" sz="1400" b="1" i="0" u="none" strike="noStrike" kern="1200" cap="none" spc="0" normalizeH="0" baseline="0" noProof="0" dirty="0">
                <a:ln>
                  <a:noFill/>
                </a:ln>
                <a:solidFill>
                  <a:prstClr val="white"/>
                </a:solidFill>
                <a:effectLst/>
                <a:highlight>
                  <a:srgbClr val="84BA41"/>
                </a:highlight>
                <a:uLnTx/>
                <a:uFillTx/>
                <a:latin typeface="Calibri" panose="020F0502020204030204" pitchFamily="34" charset="0"/>
                <a:ea typeface="+mn-ea"/>
                <a:cs typeface="Calibri" panose="020F0502020204030204" pitchFamily="34" charset="0"/>
              </a:rPr>
              <a:t>TRAINING OR SUPPORT </a:t>
            </a:r>
            <a:r>
              <a:rPr kumimoji="0" lang="en-US"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REGARDING YOUR ACTIONS? </a:t>
            </a:r>
          </a:p>
          <a:p>
            <a:pPr marL="518236" marR="0" lvl="0" indent="-518236" algn="l" defTabSz="2072941" rtl="0" eaLnBrk="1" fontAlgn="auto" latinLnBrk="0" hangingPunct="1">
              <a:lnSpc>
                <a:spcPct val="100000"/>
              </a:lnSpc>
              <a:spcBef>
                <a:spcPts val="2267"/>
              </a:spcBef>
              <a:spcAft>
                <a:spcPts val="0"/>
              </a:spcAft>
              <a:buClrTx/>
              <a:buSzTx/>
              <a:buFont typeface="Arial" panose="020B0604020202020204" pitchFamily="34" charset="0"/>
              <a:buChar char="•"/>
              <a:tabLst/>
              <a:defRPr/>
            </a:pPr>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518236" marR="0" lvl="0" indent="-518236" algn="l" defTabSz="2072941" rtl="0" eaLnBrk="1" fontAlgn="auto" latinLnBrk="0" hangingPunct="1">
              <a:lnSpc>
                <a:spcPct val="100000"/>
              </a:lnSpc>
              <a:spcBef>
                <a:spcPts val="2267"/>
              </a:spcBef>
              <a:spcAft>
                <a:spcPts val="0"/>
              </a:spcAft>
              <a:buClrTx/>
              <a:buSzTx/>
              <a:buFont typeface="Arial" panose="020B0604020202020204" pitchFamily="34" charset="0"/>
              <a:buChar char="•"/>
              <a:tabLst/>
              <a:defRPr/>
            </a:pPr>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08463" y="5445147"/>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white"/>
                </a:solidFill>
                <a:effectLst/>
                <a:uLnTx/>
                <a:uFillTx/>
                <a:latin typeface="Century Schoolbook" panose="02040604050505020304"/>
                <a:ea typeface="+mn-ea"/>
                <a:cs typeface="+mn-cs"/>
              </a:endParaRPr>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6935" y="6777466"/>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WHICH </a:t>
            </a:r>
            <a:r>
              <a:rPr kumimoji="0" lang="en-GB" sz="1400" b="1" i="0" u="none" strike="noStrike" kern="1200" cap="none" spc="0" normalizeH="0" baseline="0" noProof="0" dirty="0">
                <a:ln>
                  <a:noFill/>
                </a:ln>
                <a:solidFill>
                  <a:prstClr val="white"/>
                </a:solidFill>
                <a:effectLst/>
                <a:highlight>
                  <a:srgbClr val="84BA41"/>
                </a:highlight>
                <a:uLnTx/>
                <a:uFillTx/>
                <a:latin typeface="Calibri" panose="020F0502020204030204" pitchFamily="34" charset="0"/>
                <a:ea typeface="+mn-ea"/>
                <a:cs typeface="Calibri" panose="020F0502020204030204" pitchFamily="34" charset="0"/>
              </a:rPr>
              <a:t>RESULTS</a:t>
            </a:r>
            <a:r>
              <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 DID YOU ACHIEVE ALREADY?</a:t>
            </a:r>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endParaRPr kumimoji="0" lang="en-US"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endParaRPr>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8463" y="6610839"/>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white"/>
                </a:solidFill>
                <a:effectLst/>
                <a:uLnTx/>
                <a:uFillTx/>
                <a:latin typeface="Century Schoolbook" panose="02040604050505020304"/>
                <a:ea typeface="+mn-ea"/>
                <a:cs typeface="+mn-cs"/>
              </a:endParaRPr>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16203" y="8473693"/>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WHAT ARE YOUR </a:t>
            </a:r>
            <a:r>
              <a:rPr kumimoji="0" lang="en-US" sz="1400" b="1" i="0" u="none" strike="noStrike" kern="1200" cap="none" spc="0" normalizeH="0" baseline="0" noProof="0" dirty="0">
                <a:ln>
                  <a:noFill/>
                </a:ln>
                <a:solidFill>
                  <a:prstClr val="white"/>
                </a:solidFill>
                <a:effectLst/>
                <a:highlight>
                  <a:srgbClr val="84BA41"/>
                </a:highlight>
                <a:uLnTx/>
                <a:uFillTx/>
                <a:latin typeface="Calibri" panose="020F0502020204030204" pitchFamily="34" charset="0"/>
                <a:ea typeface="+mn-ea"/>
                <a:cs typeface="Calibri" panose="020F0502020204030204" pitchFamily="34" charset="0"/>
              </a:rPr>
              <a:t>FUTURE PLANS </a:t>
            </a:r>
            <a:r>
              <a:rPr kumimoji="0" lang="en-US"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AND NEXT STEPS?</a:t>
            </a:r>
          </a:p>
          <a:p>
            <a:pPr marL="518236" marR="0" lvl="0" indent="-518236" algn="l" defTabSz="2072941" rtl="0" eaLnBrk="1" fontAlgn="auto" latinLnBrk="0" hangingPunct="1">
              <a:lnSpc>
                <a:spcPct val="100000"/>
              </a:lnSpc>
              <a:spcBef>
                <a:spcPts val="2267"/>
              </a:spcBef>
              <a:spcAft>
                <a:spcPts val="0"/>
              </a:spcAft>
              <a:buClrTx/>
              <a:buSzTx/>
              <a:buFont typeface="Arial" panose="020B0604020202020204" pitchFamily="34" charset="0"/>
              <a:buChar char="•"/>
              <a:tabLst/>
              <a:defRPr/>
            </a:pPr>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08463" y="8355778"/>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white"/>
                </a:solidFill>
                <a:effectLst/>
                <a:uLnTx/>
                <a:uFillTx/>
                <a:latin typeface="Century Schoolbook" panose="02040604050505020304"/>
                <a:ea typeface="+mn-ea"/>
                <a:cs typeface="+mn-cs"/>
              </a:endParaRPr>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sp>
        <p:nvSpPr>
          <p:cNvPr id="88" name="Text Placeholder 3">
            <a:extLst>
              <a:ext uri="{FF2B5EF4-FFF2-40B4-BE49-F238E27FC236}">
                <a16:creationId xmlns:a16="http://schemas.microsoft.com/office/drawing/2014/main" id="{E8F85693-2944-2840-B2FA-D5E356C3ABE4}"/>
              </a:ext>
            </a:extLst>
          </p:cNvPr>
          <p:cNvSpPr txBox="1">
            <a:spLocks/>
          </p:cNvSpPr>
          <p:nvPr/>
        </p:nvSpPr>
        <p:spPr>
          <a:xfrm>
            <a:off x="1122740" y="1697867"/>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just" defTabSz="2072941" rtl="0" eaLnBrk="1" fontAlgn="auto" latinLnBrk="0" hangingPunct="1">
              <a:lnSpc>
                <a:spcPct val="100000"/>
              </a:lnSpc>
              <a:spcBef>
                <a:spcPts val="0"/>
              </a:spcBef>
              <a:spcAft>
                <a:spcPts val="0"/>
              </a:spcAft>
              <a:buClr>
                <a:srgbClr val="84BA41"/>
              </a:buClr>
              <a:buSzTx/>
              <a:buFont typeface="Arial" panose="020B0604020202020204" pitchFamily="34" charset="0"/>
              <a:buNone/>
              <a:tabLst/>
              <a:defRPr/>
            </a:pPr>
            <a:r>
              <a:rPr kumimoji="0" lang="en-US"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SCCUL has taken an approach of clearly defining their values, vision and mission and creating a strategy to meet these that they review biennially.  SCCUL consistently engage with local communities and stakeholders to see what else they can do to </a:t>
            </a:r>
            <a:r>
              <a:rPr kumimoji="0" lang="en-US" sz="1050" b="0" i="0" u="none" strike="noStrike" kern="1200" cap="none" spc="0" normalizeH="0" baseline="0" noProof="0" dirty="0" err="1">
                <a:ln>
                  <a:noFill/>
                </a:ln>
                <a:solidFill>
                  <a:srgbClr val="000000"/>
                </a:solidFill>
                <a:effectLst/>
                <a:uLnTx/>
                <a:uFillTx/>
                <a:latin typeface="Calibri" panose="020F0502020204030204" pitchFamily="34" charset="0"/>
                <a:ea typeface="+mn-ea"/>
                <a:cs typeface="Calibri" panose="020F0502020204030204" pitchFamily="34" charset="0"/>
              </a:rPr>
              <a:t>realise</a:t>
            </a:r>
            <a:r>
              <a:rPr kumimoji="0" lang="en-US"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their vision. </a:t>
            </a:r>
          </a:p>
          <a:p>
            <a:pPr marL="0" marR="0" lvl="0" indent="0" algn="just" defTabSz="2072941" rtl="0" eaLnBrk="1" fontAlgn="auto" latinLnBrk="0" hangingPunct="1">
              <a:lnSpc>
                <a:spcPct val="100000"/>
              </a:lnSpc>
              <a:spcBef>
                <a:spcPts val="0"/>
              </a:spcBef>
              <a:spcAft>
                <a:spcPts val="0"/>
              </a:spcAft>
              <a:buClr>
                <a:srgbClr val="84BA41"/>
              </a:buClr>
              <a:buSzTx/>
              <a:buFont typeface="Arial" panose="020B0604020202020204" pitchFamily="34" charset="0"/>
              <a:buNone/>
              <a:tabLst/>
              <a:defRPr/>
            </a:pPr>
            <a:endParaRPr kumimoji="0" lang="en-US"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p>
            <a:pPr marL="0" marR="0" lvl="0" indent="0" algn="just" defTabSz="2072941" rtl="0" eaLnBrk="1" fontAlgn="auto" latinLnBrk="0" hangingPunct="1">
              <a:lnSpc>
                <a:spcPct val="100000"/>
              </a:lnSpc>
              <a:spcBef>
                <a:spcPts val="0"/>
              </a:spcBef>
              <a:spcAft>
                <a:spcPts val="0"/>
              </a:spcAft>
              <a:buClr>
                <a:srgbClr val="84BA41"/>
              </a:buClr>
              <a:buSzTx/>
              <a:buFont typeface="Arial" panose="020B0604020202020204" pitchFamily="34" charset="0"/>
              <a:buNone/>
              <a:tabLst/>
              <a:defRPr/>
            </a:pPr>
            <a:r>
              <a:rPr kumimoji="0" lang="en-US"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The SCCUL Enterprise Centre was built in 2002 to the highest building standards at the time and constantly look to upgrade their systems to meet the rising expectations of energy efficiencies.  As well as supporting local enterprise with their suite of </a:t>
            </a:r>
            <a:r>
              <a:rPr kumimoji="0" lang="en-US" sz="1050" b="0" i="0" u="none" strike="noStrike" kern="1200" cap="none" spc="0" normalizeH="0" baseline="0" noProof="0" dirty="0" err="1">
                <a:ln>
                  <a:noFill/>
                </a:ln>
                <a:solidFill>
                  <a:srgbClr val="000000"/>
                </a:solidFill>
                <a:effectLst/>
                <a:uLnTx/>
                <a:uFillTx/>
                <a:latin typeface="Calibri" panose="020F0502020204030204" pitchFamily="34" charset="0"/>
                <a:ea typeface="+mn-ea"/>
                <a:cs typeface="Calibri" panose="020F0502020204030204" pitchFamily="34" charset="0"/>
              </a:rPr>
              <a:t>hotdesks</a:t>
            </a:r>
            <a:r>
              <a:rPr kumimoji="0" lang="en-US"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business units, and training rooms,  SCCUL </a:t>
            </a:r>
            <a:r>
              <a:rPr kumimoji="0" lang="en-US" sz="1050" b="0" i="0" u="none" strike="noStrike" kern="1200" cap="none" spc="0" normalizeH="0" baseline="0" noProof="0" dirty="0" err="1">
                <a:ln>
                  <a:noFill/>
                </a:ln>
                <a:solidFill>
                  <a:srgbClr val="000000"/>
                </a:solidFill>
                <a:effectLst/>
                <a:uLnTx/>
                <a:uFillTx/>
                <a:latin typeface="Calibri" panose="020F0502020204030204" pitchFamily="34" charset="0"/>
                <a:ea typeface="+mn-ea"/>
                <a:cs typeface="Calibri" panose="020F0502020204030204" pitchFamily="34" charset="0"/>
              </a:rPr>
              <a:t>utilised</a:t>
            </a:r>
            <a:r>
              <a:rPr kumimoji="0" lang="en-US"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their network and two-tier social inclusion model to set up biz-mentors and biz-mentors international linking businesses up with pro-bono advisers.  SCCUL also expanded into the therapy and rehabilitation space when they set-up their therapeutic Support Centre, SCCUL Sanctuary.  Constantly looking to see how they can service the community and provide free to access resources, they set-up the </a:t>
            </a:r>
            <a:r>
              <a:rPr kumimoji="0" lang="en-US" sz="1050" b="0" i="0" u="none" strike="noStrike" kern="1200" cap="none" spc="0" normalizeH="0" baseline="0" noProof="0" dirty="0" err="1">
                <a:ln>
                  <a:noFill/>
                </a:ln>
                <a:solidFill>
                  <a:srgbClr val="000000"/>
                </a:solidFill>
                <a:effectLst/>
                <a:uLnTx/>
                <a:uFillTx/>
                <a:latin typeface="Calibri" panose="020F0502020204030204" pitchFamily="34" charset="0"/>
                <a:ea typeface="+mn-ea"/>
                <a:cs typeface="Calibri" panose="020F0502020204030204" pitchFamily="34" charset="0"/>
              </a:rPr>
              <a:t>Ballinfoile</a:t>
            </a:r>
            <a:r>
              <a:rPr kumimoji="0" lang="en-US"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Castlegar </a:t>
            </a:r>
            <a:r>
              <a:rPr kumimoji="0" lang="en-US" sz="1050" b="0" i="0" u="none" strike="noStrike" kern="1200" cap="none" spc="0" normalizeH="0" baseline="0" noProof="0" dirty="0" err="1">
                <a:ln>
                  <a:noFill/>
                </a:ln>
                <a:solidFill>
                  <a:srgbClr val="000000"/>
                </a:solidFill>
                <a:effectLst/>
                <a:uLnTx/>
                <a:uFillTx/>
                <a:latin typeface="Calibri" panose="020F0502020204030204" pitchFamily="34" charset="0"/>
                <a:ea typeface="+mn-ea"/>
                <a:cs typeface="Calibri" panose="020F0502020204030204" pitchFamily="34" charset="0"/>
              </a:rPr>
              <a:t>Neighbourhood</a:t>
            </a:r>
            <a:r>
              <a:rPr kumimoji="0" lang="en-US"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Centre providing sports, recreational and mental health services. </a:t>
            </a:r>
          </a:p>
          <a:p>
            <a:pPr marL="0" marR="0" lvl="0" indent="0" algn="just" defTabSz="2072941" rtl="0" eaLnBrk="1" fontAlgn="auto" latinLnBrk="0" hangingPunct="1">
              <a:lnSpc>
                <a:spcPct val="100000"/>
              </a:lnSpc>
              <a:spcBef>
                <a:spcPts val="0"/>
              </a:spcBef>
              <a:spcAft>
                <a:spcPts val="0"/>
              </a:spcAft>
              <a:buClr>
                <a:srgbClr val="84BA41"/>
              </a:buClr>
              <a:buSzTx/>
              <a:buFont typeface="Arial" panose="020B0604020202020204" pitchFamily="34" charset="0"/>
              <a:buNone/>
              <a:tabLst/>
              <a:defRPr/>
            </a:pPr>
            <a:endParaRPr kumimoji="0" lang="en-GB"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6203" y="1254337"/>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WHAT</a:t>
            </a:r>
            <a:r>
              <a:rPr kumimoji="0" lang="en-GB" sz="1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 </a:t>
            </a:r>
            <a:r>
              <a:rPr kumimoji="0" lang="en-GB" sz="1400" b="1" i="0" u="none" strike="noStrike" kern="1200" cap="none" spc="0" normalizeH="0" baseline="0" noProof="0" dirty="0">
                <a:ln>
                  <a:noFill/>
                </a:ln>
                <a:solidFill>
                  <a:prstClr val="white"/>
                </a:solidFill>
                <a:effectLst/>
                <a:highlight>
                  <a:srgbClr val="84BA41"/>
                </a:highlight>
                <a:uLnTx/>
                <a:uFillTx/>
                <a:latin typeface="Calibri" panose="020F0502020204030204" pitchFamily="34" charset="0"/>
                <a:ea typeface="+mn-ea"/>
                <a:cs typeface="Calibri" panose="020F0502020204030204" pitchFamily="34" charset="0"/>
              </a:rPr>
              <a:t>ACTIONS</a:t>
            </a:r>
            <a:r>
              <a:rPr kumimoji="0" lang="en-GB" sz="1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 </a:t>
            </a:r>
            <a:r>
              <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8463" y="1070713"/>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white"/>
                  </a:solidFill>
                  <a:effectLst/>
                  <a:uLnTx/>
                  <a:uFillTx/>
                  <a:latin typeface="Century Schoolbook" panose="02040604050505020304"/>
                  <a:ea typeface="+mn-ea"/>
                  <a:cs typeface="+mn-cs"/>
                </a:endParaRPr>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sp>
        <p:nvSpPr>
          <p:cNvPr id="136" name="Text Placeholder 3">
            <a:extLst>
              <a:ext uri="{FF2B5EF4-FFF2-40B4-BE49-F238E27FC236}">
                <a16:creationId xmlns:a16="http://schemas.microsoft.com/office/drawing/2014/main" id="{E8F85693-2944-2840-B2FA-D5E356C3ABE4}"/>
              </a:ext>
            </a:extLst>
          </p:cNvPr>
          <p:cNvSpPr txBox="1">
            <a:spLocks/>
          </p:cNvSpPr>
          <p:nvPr/>
        </p:nvSpPr>
        <p:spPr>
          <a:xfrm>
            <a:off x="1114105" y="6095535"/>
            <a:ext cx="5910006" cy="548009"/>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defTabSz="2072941" rtl="0" eaLnBrk="1" fontAlgn="auto" latinLnBrk="0" hangingPunct="1">
              <a:lnSpc>
                <a:spcPct val="100000"/>
              </a:lnSpc>
              <a:spcBef>
                <a:spcPts val="0"/>
              </a:spcBef>
              <a:spcAft>
                <a:spcPts val="0"/>
              </a:spcAft>
              <a:buClr>
                <a:srgbClr val="84BA41"/>
              </a:buClr>
              <a:buSzTx/>
              <a:buFont typeface="Arial" panose="020B0604020202020204" pitchFamily="34" charset="0"/>
              <a:buNone/>
              <a:tabLst/>
              <a:defRPr/>
            </a:pPr>
            <a:r>
              <a:rPr kumimoji="0" lang="en-US"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Support for SCCULs actions has mostly come in the form of funding from local and national bodies as well as expertise from their growing network. </a:t>
            </a:r>
          </a:p>
          <a:p>
            <a:pPr marL="0" marR="0" lvl="0" indent="0" algn="l" defTabSz="2072941" rtl="0" eaLnBrk="1" fontAlgn="auto" latinLnBrk="0" hangingPunct="1">
              <a:lnSpc>
                <a:spcPct val="100000"/>
              </a:lnSpc>
              <a:spcBef>
                <a:spcPts val="0"/>
              </a:spcBef>
              <a:spcAft>
                <a:spcPts val="0"/>
              </a:spcAft>
              <a:buClr>
                <a:srgbClr val="84BA41"/>
              </a:buClr>
              <a:buSzTx/>
              <a:buFont typeface="Arial" panose="020B0604020202020204" pitchFamily="34" charset="0"/>
              <a:buNone/>
              <a:tabLst/>
              <a:defRPr/>
            </a:pPr>
            <a:r>
              <a:rPr kumimoji="0" lang="en-GB"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a:t>
            </a:r>
          </a:p>
        </p:txBody>
      </p:sp>
      <p:sp>
        <p:nvSpPr>
          <p:cNvPr id="131" name="Text Placeholder 3">
            <a:extLst>
              <a:ext uri="{FF2B5EF4-FFF2-40B4-BE49-F238E27FC236}">
                <a16:creationId xmlns:a16="http://schemas.microsoft.com/office/drawing/2014/main" id="{E8F85693-2944-2840-B2FA-D5E356C3ABE4}"/>
              </a:ext>
            </a:extLst>
          </p:cNvPr>
          <p:cNvSpPr txBox="1">
            <a:spLocks/>
          </p:cNvSpPr>
          <p:nvPr/>
        </p:nvSpPr>
        <p:spPr>
          <a:xfrm>
            <a:off x="1163930" y="4346730"/>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Set up by, but independent to St. Columba’s Credit Union, SCCUL Enterprises CLG is governed by an independent, voluntary Board of Directors who are responsible for the overall governance and strategic direction of the </a:t>
            </a:r>
            <a:r>
              <a:rPr lang="en-US" dirty="0" err="1">
                <a:solidFill>
                  <a:schemeClr val="tx1"/>
                </a:solidFill>
                <a:latin typeface="Calibri" panose="020F0502020204030204" pitchFamily="34" charset="0"/>
                <a:ea typeface="Calibri" panose="020F0502020204030204" pitchFamily="34" charset="0"/>
                <a:cs typeface="Calibri" panose="020F0502020204030204" pitchFamily="34" charset="0"/>
              </a:rPr>
              <a:t>organisation</a:t>
            </a: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  SCCUL's </a:t>
            </a: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hlinkClick r:id="rId2"/>
              </a:rPr>
              <a:t>tenants</a:t>
            </a: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 and network of partners include a number of associated charities and for-profit </a:t>
            </a:r>
            <a:r>
              <a:rPr lang="en-US" dirty="0" err="1">
                <a:solidFill>
                  <a:schemeClr val="tx1"/>
                </a:solidFill>
                <a:latin typeface="Calibri" panose="020F0502020204030204" pitchFamily="34" charset="0"/>
                <a:ea typeface="Calibri" panose="020F0502020204030204" pitchFamily="34" charset="0"/>
                <a:cs typeface="Calibri" panose="020F0502020204030204" pitchFamily="34" charset="0"/>
              </a:rPr>
              <a:t>organisations</a:t>
            </a: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  Local and national bodies such as Enterprise Ireland and Galway County Council also provide support for the development of SCCUL Enterprises services and have a vested interest in their contribution to the local community. </a:t>
            </a:r>
          </a:p>
          <a:p>
            <a:pPr marL="0" indent="0">
              <a:buNone/>
            </a:pPr>
            <a:r>
              <a:rPr lang="en-GB" u="sng" dirty="0">
                <a:solidFill>
                  <a:srgbClr val="1155CC"/>
                </a:solidFill>
                <a:latin typeface="Calibri" panose="020F0502020204030204" pitchFamily="34" charset="0"/>
                <a:ea typeface="Calibri" panose="020F0502020204030204" pitchFamily="34" charset="0"/>
              </a:rPr>
              <a:t>  </a:t>
            </a:r>
            <a:br>
              <a:rPr lang="en-GB" u="sng" dirty="0">
                <a:solidFill>
                  <a:srgbClr val="1155CC"/>
                </a:solidFill>
                <a:latin typeface="Calibri" panose="020F0502020204030204" pitchFamily="34" charset="0"/>
                <a:ea typeface="Calibri" panose="020F0502020204030204" pitchFamily="34" charset="0"/>
              </a:rPr>
            </a:br>
            <a:endParaRPr lang="en-GB" dirty="0"/>
          </a:p>
        </p:txBody>
      </p:sp>
      <p:sp>
        <p:nvSpPr>
          <p:cNvPr id="133" name="Text Placeholder 2">
            <a:extLst>
              <a:ext uri="{FF2B5EF4-FFF2-40B4-BE49-F238E27FC236}">
                <a16:creationId xmlns:a16="http://schemas.microsoft.com/office/drawing/2014/main" id="{9A96369A-B52D-474E-A585-7941B7E95F05}"/>
              </a:ext>
            </a:extLst>
          </p:cNvPr>
          <p:cNvSpPr txBox="1">
            <a:spLocks/>
          </p:cNvSpPr>
          <p:nvPr/>
        </p:nvSpPr>
        <p:spPr>
          <a:xfrm>
            <a:off x="1132112" y="9027803"/>
            <a:ext cx="5910006" cy="1362514"/>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SCCUL consistently look for where they can serve their community.  Over the course of the next year SCCUL plans to invest 1 million euro into their infrastructure and add 9000 sq/ft onto their existing useable footprint through renovation upgrading.  SCCUL also plan to upgrade their digital technology by implementing a hot desking and smart door system in their enterprise </a:t>
            </a:r>
            <a:r>
              <a:rPr kumimoji="0" lang="en-US" sz="1050" b="0" i="0" u="none" strike="noStrike" kern="1200" cap="none" spc="0" normalizeH="0" baseline="0" noProof="0" dirty="0" err="1">
                <a:ln>
                  <a:noFill/>
                </a:ln>
                <a:solidFill>
                  <a:srgbClr val="000000"/>
                </a:solidFill>
                <a:effectLst/>
                <a:uLnTx/>
                <a:uFillTx/>
                <a:latin typeface="Calibri" panose="020F0502020204030204" pitchFamily="34" charset="0"/>
                <a:ea typeface="+mn-ea"/>
                <a:cs typeface="Calibri" panose="020F0502020204030204" pitchFamily="34" charset="0"/>
              </a:rPr>
              <a:t>centre</a:t>
            </a:r>
            <a:r>
              <a:rPr kumimoji="0" lang="en-US"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that will allow them to join the national connected hubs providing remote working facilities throughout Ireland.</a:t>
            </a:r>
            <a:endParaRPr kumimoji="0" lang="en-GB"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34" name="Text Placeholder 2">
            <a:extLst>
              <a:ext uri="{FF2B5EF4-FFF2-40B4-BE49-F238E27FC236}">
                <a16:creationId xmlns:a16="http://schemas.microsoft.com/office/drawing/2014/main" id="{9A96369A-B52D-474E-A585-7941B7E95F05}"/>
              </a:ext>
            </a:extLst>
          </p:cNvPr>
          <p:cNvSpPr txBox="1">
            <a:spLocks/>
          </p:cNvSpPr>
          <p:nvPr/>
        </p:nvSpPr>
        <p:spPr>
          <a:xfrm>
            <a:off x="1106831" y="7230198"/>
            <a:ext cx="5910006" cy="114977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Since their founding in Galway in 2002, SCCUL Enterprises CLGs model of reinvesting revenue into expanding their capacity and opening new free services has proved a great success, with over 1000 people accessing their buildings and services weekly.  The infrastructure is maintained and upgraded for energy performance and the services provided sustains the local area.  Their services support a number of user groups from local businesses, charities and aspiring entrepreneurs to members of the local community. </a:t>
            </a:r>
          </a:p>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123374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Information on what funding streams are available, both nationally and in Europe for sustainable initiatives. </a:t>
            </a:r>
          </a:p>
          <a:p>
            <a:pPr marL="228600" lvl="0" indent="-228600" algn="l">
              <a:spcAft>
                <a:spcPts val="300"/>
              </a:spcAft>
              <a:buClr>
                <a:srgbClr val="84BA41"/>
              </a:buClr>
              <a:buFont typeface="+mj-lt"/>
              <a:buAutoNum type="arabicPeriod"/>
            </a:pPr>
            <a:r>
              <a:rPr lang="en-GB" dirty="0"/>
              <a:t>What support is available for implementing new initiatives. </a:t>
            </a:r>
          </a:p>
          <a:p>
            <a:pPr>
              <a:spcAft>
                <a:spcPts val="300"/>
              </a:spcAft>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Sustainable communities are an essential part of a sustainable future, focus first on the community and how the enterprise centre can serve it. </a:t>
            </a:r>
          </a:p>
          <a:p>
            <a:pPr marL="228600" lvl="0" indent="-228600" algn="l">
              <a:spcAft>
                <a:spcPts val="300"/>
              </a:spcAft>
              <a:buClr>
                <a:srgbClr val="84BA41"/>
              </a:buClr>
              <a:buFont typeface="+mj-lt"/>
              <a:buAutoNum type="arabicPeriod"/>
            </a:pPr>
            <a:r>
              <a:rPr lang="en-GB" dirty="0"/>
              <a:t>Invest the time to set out your organisation values, and from there build your vision and mission statement.  </a:t>
            </a:r>
          </a:p>
          <a:p>
            <a:pPr marL="228600" lvl="0" indent="-228600" algn="l">
              <a:spcAft>
                <a:spcPts val="300"/>
              </a:spcAft>
              <a:buClr>
                <a:srgbClr val="84BA41"/>
              </a:buClr>
              <a:buFont typeface="+mj-lt"/>
              <a:buAutoNum type="arabicPeriod"/>
            </a:pPr>
            <a:r>
              <a:rPr lang="en-GB" dirty="0"/>
              <a:t>With a clear vision and mission statement it is important to build a strategy that aims to meet these.  By taking this structured approach from the outset you can better articulate your ambitions when accessing finance to grow. </a:t>
            </a:r>
          </a:p>
          <a:p>
            <a:pPr marL="228600" lvl="0" indent="-228600" algn="l">
              <a:spcAft>
                <a:spcPts val="300"/>
              </a:spcAft>
              <a:buClr>
                <a:srgbClr val="84BA41"/>
              </a:buClr>
              <a:buFont typeface="+mj-lt"/>
              <a:buAutoNum type="arabicPeriod"/>
            </a:pPr>
            <a:endParaRPr lang="en-GB"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Within the next 6 months with the expansion of the SCCUL footprint by refurbishing / building 9000 sg/ft of additional space </a:t>
            </a:r>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Ongoing </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84263" y="8443750"/>
            <a:ext cx="3063276" cy="610137"/>
          </a:xfrm>
        </p:spPr>
        <p:txBody>
          <a:bodyPr/>
          <a:lstStyle/>
          <a:p>
            <a:r>
              <a:rPr lang="en-GB" dirty="0"/>
              <a:t>With the next 6 months – introduction of connected hubs and increased hot desking</a:t>
            </a:r>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Ongoing – this is built into the values of the organisation and SCCUL constantly look to serve the community </a:t>
            </a:r>
          </a:p>
          <a:p>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36157" y="9242252"/>
            <a:ext cx="3063276" cy="833227"/>
          </a:xfrm>
        </p:spPr>
        <p:txBody>
          <a:bodyPr/>
          <a:lstStyle/>
          <a:p>
            <a:r>
              <a:rPr lang="en-GB" dirty="0"/>
              <a:t>1 - 3 years </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white"/>
                </a:solidFill>
                <a:effectLst/>
                <a:uLnTx/>
                <a:uFillTx/>
                <a:latin typeface="Century Schoolbook" panose="02040604050505020304"/>
                <a:ea typeface="+mn-ea"/>
                <a:cs typeface="+mn-cs"/>
              </a:endParaRPr>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sp>
        <p:nvSpPr>
          <p:cNvPr id="29" name="Slide Number Placeholder 1">
            <a:extLst>
              <a:ext uri="{FF2B5EF4-FFF2-40B4-BE49-F238E27FC236}">
                <a16:creationId xmlns:a16="http://schemas.microsoft.com/office/drawing/2014/main" id="{DFEC66E9-3EB6-A84F-B73D-D136ACF4ADF7}"/>
              </a:ext>
            </a:extLst>
          </p:cNvPr>
          <p:cNvSpPr>
            <a:spLocks noGrp="1"/>
          </p:cNvSpPr>
          <p:nvPr>
            <p:ph type="sldNum" sz="quarter" idx="4"/>
          </p:nvPr>
        </p:nvSpPr>
        <p:spPr>
          <a:xfrm>
            <a:off x="6246356" y="10158647"/>
            <a:ext cx="988834" cy="465822"/>
          </a:xfrm>
        </p:spPr>
        <p:txBody>
          <a:bodyPr/>
          <a:lstStyle/>
          <a:p>
            <a:pPr marL="0" marR="0" lvl="0" indent="0" algn="r" defTabSz="325892" rtl="0" eaLnBrk="1" fontAlgn="auto" latinLnBrk="0" hangingPunct="1">
              <a:lnSpc>
                <a:spcPct val="100000"/>
              </a:lnSpc>
              <a:spcBef>
                <a:spcPts val="0"/>
              </a:spcBef>
              <a:spcAft>
                <a:spcPts val="0"/>
              </a:spcAft>
              <a:buClrTx/>
              <a:buSzTx/>
              <a:buFontTx/>
              <a:buNone/>
              <a:tabLst/>
              <a:defRPr/>
            </a:pPr>
            <a:fld id="{CB2079F2-58AF-ED44-82D7-E04B2F6FD686}" type="slidenum">
              <a:rPr kumimoji="0" lang="en-US" sz="700" b="0" i="0" u="none" strike="noStrike" kern="1200" cap="none" spc="0" normalizeH="0" baseline="0" noProof="0" smtClean="0">
                <a:ln>
                  <a:noFill/>
                </a:ln>
                <a:solidFill>
                  <a:srgbClr val="297239"/>
                </a:solidFill>
                <a:effectLst/>
                <a:uLnTx/>
                <a:uFillTx/>
                <a:latin typeface="Calibri" panose="020F0502020204030204" pitchFamily="34" charset="0"/>
                <a:ea typeface="+mn-ea"/>
                <a:cs typeface="Calibri" panose="020F0502020204030204" pitchFamily="34" charset="0"/>
              </a:rPr>
              <a:pPr marL="0" marR="0" lvl="0" indent="0" algn="r" defTabSz="325892" rtl="0" eaLnBrk="1" fontAlgn="auto" latinLnBrk="0" hangingPunct="1">
                <a:lnSpc>
                  <a:spcPct val="100000"/>
                </a:lnSpc>
                <a:spcBef>
                  <a:spcPts val="0"/>
                </a:spcBef>
                <a:spcAft>
                  <a:spcPts val="0"/>
                </a:spcAft>
                <a:buClrTx/>
                <a:buSzTx/>
                <a:buFontTx/>
                <a:buNone/>
                <a:tabLst/>
                <a:defRPr/>
              </a:pPr>
              <a:t>4</a:t>
            </a:fld>
            <a:endParaRPr kumimoji="0" lang="en-US" sz="700" b="0"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22613258"/>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9AD2B3-D789-4FC7-A14D-89ADA76B73A8}">
  <ds:schemaRefs>
    <ds:schemaRef ds:uri="http://schemas.microsoft.com/office/infopath/2007/PartnerControls"/>
    <ds:schemaRef ds:uri="http://purl.org/dc/elements/1.1/"/>
    <ds:schemaRef ds:uri="5a96bb8c-aa49-4f7e-b12a-1d018b5931c3"/>
    <ds:schemaRef ds:uri="http://purl.org/dc/terms/"/>
    <ds:schemaRef ds:uri="http://schemas.openxmlformats.org/package/2006/metadata/core-properties"/>
    <ds:schemaRef ds:uri="http://schemas.microsoft.com/office/2006/metadata/properties"/>
    <ds:schemaRef ds:uri="http://schemas.microsoft.com/office/2006/documentManagement/types"/>
    <ds:schemaRef ds:uri="bd7d76e0-c20f-457d-a5c3-91e787aaf778"/>
    <ds:schemaRef ds:uri="http://www.w3.org/XML/1998/namespace"/>
    <ds:schemaRef ds:uri="http://purl.org/dc/dcmitype/"/>
  </ds:schemaRefs>
</ds:datastoreItem>
</file>

<file path=customXml/itemProps2.xml><?xml version="1.0" encoding="utf-8"?>
<ds:datastoreItem xmlns:ds="http://schemas.openxmlformats.org/officeDocument/2006/customXml" ds:itemID="{D3B8D75B-F937-4312-92B7-CC5EB4C4C3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78528</TotalTime>
  <Words>1308</Words>
  <Application>Microsoft Office PowerPoint</Application>
  <PresentationFormat>Custom</PresentationFormat>
  <Paragraphs>86</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Calibri</vt:lpstr>
      <vt:lpstr>Century Schoolbook</vt:lpstr>
      <vt:lpstr>Helvetica</vt:lpstr>
      <vt:lpstr>Montserrat</vt:lpstr>
      <vt:lpstr>Montserrat Light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Mark Bolger ( Momentum Consulting )</cp:lastModifiedBy>
  <cp:revision>413</cp:revision>
  <dcterms:created xsi:type="dcterms:W3CDTF">2021-06-15T11:45:52Z</dcterms:created>
  <dcterms:modified xsi:type="dcterms:W3CDTF">2022-11-27T17:50:17Z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