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handoutMasterIdLst>
    <p:handoutMasterId r:id="rId10"/>
  </p:handoutMasterIdLst>
  <p:sldIdLst>
    <p:sldId id="1468" r:id="rId5"/>
    <p:sldId id="1471" r:id="rId6"/>
    <p:sldId id="1472" r:id="rId7"/>
    <p:sldId id="1473" r:id="rId8"/>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273C66-A040-4F66-B783-E7D5031FBBF2}">
          <p14:sldIdLst/>
        </p14:section>
        <p14:section name="Sustainable Futures for Enterprise Centres" id="{29833118-6F5C-48E5-A095-816B75F81A92}">
          <p14:sldIdLst>
            <p14:sldId id="1468"/>
            <p14:sldId id="1471"/>
            <p14:sldId id="1472"/>
            <p14:sldId id="1473"/>
          </p14:sldIdLst>
        </p14:section>
      </p14:sectionLst>
    </p:ext>
    <p:ext uri="{EFAFB233-063F-42B5-8137-9DF3F51BA10A}">
      <p15:sldGuideLst xmlns:p15="http://schemas.microsoft.com/office/powerpoint/2012/main">
        <p15:guide id="1" orient="horz" pos="3345"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C022A4-579A-D4FE-3333-9FB9725D3274}" name="Mark Bolger ( Momentum Consulting )" initials="MB(MC)" userId="Mark Bolger ( Momentum Consulting )"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A41"/>
    <a:srgbClr val="297239"/>
    <a:srgbClr val="000000"/>
    <a:srgbClr val="D61980"/>
    <a:srgbClr val="FFDE17"/>
    <a:srgbClr val="57A672"/>
    <a:srgbClr val="B2DDC9"/>
    <a:srgbClr val="011E3B"/>
    <a:srgbClr val="28A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90" autoAdjust="0"/>
    <p:restoredTop sz="94646"/>
  </p:normalViewPr>
  <p:slideViewPr>
    <p:cSldViewPr snapToGrid="0" snapToObjects="1">
      <p:cViewPr varScale="1">
        <p:scale>
          <a:sx n="45" d="100"/>
          <a:sy n="45" d="100"/>
        </p:scale>
        <p:origin x="2180" y="44"/>
      </p:cViewPr>
      <p:guideLst>
        <p:guide orient="horz" pos="3345"/>
        <p:guide pos="2358"/>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5" d="100"/>
          <a:sy n="75" d="100"/>
        </p:scale>
        <p:origin x="293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11/27/2022</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11/27/2022</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jpeg"/><Relationship Id="rId11" Type="http://schemas.openxmlformats.org/officeDocument/2006/relationships/image" Target="../media/image7.jpe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3.png"/><Relationship Id="rId9"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inglehub.com/" TargetMode="External"/><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04" name="Graphic 4">
            <a:extLst>
              <a:ext uri="{FF2B5EF4-FFF2-40B4-BE49-F238E27FC236}">
                <a16:creationId xmlns:a16="http://schemas.microsoft.com/office/drawing/2014/main" id="{1A8F3A88-6020-9941-958E-CFF294117942}"/>
              </a:ext>
            </a:extLst>
          </p:cNvPr>
          <p:cNvSpPr/>
          <p:nvPr userDrawn="1"/>
        </p:nvSpPr>
        <p:spPr>
          <a:xfrm rot="16200000">
            <a:off x="-88314" y="1912495"/>
            <a:ext cx="7509091" cy="7465273"/>
          </a:xfrm>
          <a:custGeom>
            <a:avLst/>
            <a:gdLst>
              <a:gd name="connsiteX0" fmla="*/ 1027068 w 1067631"/>
              <a:gd name="connsiteY0" fmla="*/ 721845 h 1061401"/>
              <a:gd name="connsiteX1" fmla="*/ 984775 w 1067631"/>
              <a:gd name="connsiteY1" fmla="*/ 784971 h 1061401"/>
              <a:gd name="connsiteX2" fmla="*/ 862092 w 1067631"/>
              <a:gd name="connsiteY2" fmla="*/ 896141 h 1061401"/>
              <a:gd name="connsiteX3" fmla="*/ 708825 w 1067631"/>
              <a:gd name="connsiteY3" fmla="*/ 961614 h 1061401"/>
              <a:gd name="connsiteX4" fmla="*/ 632560 w 1067631"/>
              <a:gd name="connsiteY4" fmla="*/ 974016 h 1061401"/>
              <a:gd name="connsiteX5" fmla="*/ 614400 w 1067631"/>
              <a:gd name="connsiteY5" fmla="*/ 975368 h 1061401"/>
              <a:gd name="connsiteX6" fmla="*/ 596738 w 1067631"/>
              <a:gd name="connsiteY6" fmla="*/ 975842 h 1061401"/>
              <a:gd name="connsiteX7" fmla="*/ 588109 w 1067631"/>
              <a:gd name="connsiteY7" fmla="*/ 976056 h 1061401"/>
              <a:gd name="connsiteX8" fmla="*/ 579646 w 1067631"/>
              <a:gd name="connsiteY8" fmla="*/ 975842 h 1061401"/>
              <a:gd name="connsiteX9" fmla="*/ 563193 w 1067631"/>
              <a:gd name="connsiteY9" fmla="*/ 975439 h 1061401"/>
              <a:gd name="connsiteX10" fmla="*/ 480953 w 1067631"/>
              <a:gd name="connsiteY10" fmla="*/ 964792 h 1061401"/>
              <a:gd name="connsiteX11" fmla="*/ 469597 w 1067631"/>
              <a:gd name="connsiteY11" fmla="*/ 962231 h 1061401"/>
              <a:gd name="connsiteX12" fmla="*/ 466397 w 1067631"/>
              <a:gd name="connsiteY12" fmla="*/ 961519 h 1061401"/>
              <a:gd name="connsiteX13" fmla="*/ 460802 w 1067631"/>
              <a:gd name="connsiteY13" fmla="*/ 960168 h 1061401"/>
              <a:gd name="connsiteX14" fmla="*/ 460328 w 1067631"/>
              <a:gd name="connsiteY14" fmla="*/ 960025 h 1061401"/>
              <a:gd name="connsiteX15" fmla="*/ 447052 w 1067631"/>
              <a:gd name="connsiteY15" fmla="*/ 956350 h 1061401"/>
              <a:gd name="connsiteX16" fmla="*/ 433373 w 1067631"/>
              <a:gd name="connsiteY16" fmla="*/ 952271 h 1061401"/>
              <a:gd name="connsiteX17" fmla="*/ 432875 w 1067631"/>
              <a:gd name="connsiteY17" fmla="*/ 952105 h 1061401"/>
              <a:gd name="connsiteX18" fmla="*/ 423132 w 1067631"/>
              <a:gd name="connsiteY18" fmla="*/ 948880 h 1061401"/>
              <a:gd name="connsiteX19" fmla="*/ 422752 w 1067631"/>
              <a:gd name="connsiteY19" fmla="*/ 948785 h 1061401"/>
              <a:gd name="connsiteX20" fmla="*/ 357084 w 1067631"/>
              <a:gd name="connsiteY20" fmla="*/ 921064 h 1061401"/>
              <a:gd name="connsiteX21" fmla="*/ 349829 w 1067631"/>
              <a:gd name="connsiteY21" fmla="*/ 917459 h 1061401"/>
              <a:gd name="connsiteX22" fmla="*/ 342622 w 1067631"/>
              <a:gd name="connsiteY22" fmla="*/ 913451 h 1061401"/>
              <a:gd name="connsiteX23" fmla="*/ 327829 w 1067631"/>
              <a:gd name="connsiteY23" fmla="*/ 905128 h 1061401"/>
              <a:gd name="connsiteX24" fmla="*/ 297982 w 1067631"/>
              <a:gd name="connsiteY24" fmla="*/ 885778 h 1061401"/>
              <a:gd name="connsiteX25" fmla="*/ 238596 w 1067631"/>
              <a:gd name="connsiteY25" fmla="*/ 837449 h 1061401"/>
              <a:gd name="connsiteX26" fmla="*/ 139880 w 1067631"/>
              <a:gd name="connsiteY26" fmla="*/ 705577 h 1061401"/>
              <a:gd name="connsiteX27" fmla="*/ 91589 w 1067631"/>
              <a:gd name="connsiteY27" fmla="*/ 549399 h 1061401"/>
              <a:gd name="connsiteX28" fmla="*/ 87938 w 1067631"/>
              <a:gd name="connsiteY28" fmla="*/ 474037 h 1061401"/>
              <a:gd name="connsiteX29" fmla="*/ 88696 w 1067631"/>
              <a:gd name="connsiteY29" fmla="*/ 456963 h 1061401"/>
              <a:gd name="connsiteX30" fmla="*/ 88720 w 1067631"/>
              <a:gd name="connsiteY30" fmla="*/ 456773 h 1061401"/>
              <a:gd name="connsiteX31" fmla="*/ 89194 w 1067631"/>
              <a:gd name="connsiteY31" fmla="*/ 450560 h 1061401"/>
              <a:gd name="connsiteX32" fmla="*/ 89976 w 1067631"/>
              <a:gd name="connsiteY32" fmla="*/ 440553 h 1061401"/>
              <a:gd name="connsiteX33" fmla="*/ 90498 w 1067631"/>
              <a:gd name="connsiteY33" fmla="*/ 435787 h 1061401"/>
              <a:gd name="connsiteX34" fmla="*/ 92205 w 1067631"/>
              <a:gd name="connsiteY34" fmla="*/ 422625 h 1061401"/>
              <a:gd name="connsiteX35" fmla="*/ 92632 w 1067631"/>
              <a:gd name="connsiteY35" fmla="*/ 419258 h 1061401"/>
              <a:gd name="connsiteX36" fmla="*/ 92727 w 1067631"/>
              <a:gd name="connsiteY36" fmla="*/ 418594 h 1061401"/>
              <a:gd name="connsiteX37" fmla="*/ 94528 w 1067631"/>
              <a:gd name="connsiteY37" fmla="*/ 407567 h 1061401"/>
              <a:gd name="connsiteX38" fmla="*/ 94670 w 1067631"/>
              <a:gd name="connsiteY38" fmla="*/ 406809 h 1061401"/>
              <a:gd name="connsiteX39" fmla="*/ 97444 w 1067631"/>
              <a:gd name="connsiteY39" fmla="*/ 392248 h 1061401"/>
              <a:gd name="connsiteX40" fmla="*/ 97871 w 1067631"/>
              <a:gd name="connsiteY40" fmla="*/ 390256 h 1061401"/>
              <a:gd name="connsiteX41" fmla="*/ 98843 w 1067631"/>
              <a:gd name="connsiteY41" fmla="*/ 385751 h 1061401"/>
              <a:gd name="connsiteX42" fmla="*/ 99436 w 1067631"/>
              <a:gd name="connsiteY42" fmla="*/ 383047 h 1061401"/>
              <a:gd name="connsiteX43" fmla="*/ 100360 w 1067631"/>
              <a:gd name="connsiteY43" fmla="*/ 379063 h 1061401"/>
              <a:gd name="connsiteX44" fmla="*/ 100977 w 1067631"/>
              <a:gd name="connsiteY44" fmla="*/ 376479 h 1061401"/>
              <a:gd name="connsiteX45" fmla="*/ 102138 w 1067631"/>
              <a:gd name="connsiteY45" fmla="*/ 371736 h 1061401"/>
              <a:gd name="connsiteX46" fmla="*/ 102541 w 1067631"/>
              <a:gd name="connsiteY46" fmla="*/ 370147 h 1061401"/>
              <a:gd name="connsiteX47" fmla="*/ 122455 w 1067631"/>
              <a:gd name="connsiteY47" fmla="*/ 309535 h 1061401"/>
              <a:gd name="connsiteX48" fmla="*/ 122834 w 1067631"/>
              <a:gd name="connsiteY48" fmla="*/ 308563 h 1061401"/>
              <a:gd name="connsiteX49" fmla="*/ 130539 w 1067631"/>
              <a:gd name="connsiteY49" fmla="*/ 290659 h 1061401"/>
              <a:gd name="connsiteX50" fmla="*/ 133858 w 1067631"/>
              <a:gd name="connsiteY50" fmla="*/ 283497 h 1061401"/>
              <a:gd name="connsiteX51" fmla="*/ 134830 w 1067631"/>
              <a:gd name="connsiteY51" fmla="*/ 281387 h 1061401"/>
              <a:gd name="connsiteX52" fmla="*/ 146281 w 1067631"/>
              <a:gd name="connsiteY52" fmla="*/ 259048 h 1061401"/>
              <a:gd name="connsiteX53" fmla="*/ 187863 w 1067631"/>
              <a:gd name="connsiteY53" fmla="*/ 195472 h 1061401"/>
              <a:gd name="connsiteX54" fmla="*/ 309504 w 1067631"/>
              <a:gd name="connsiteY54" fmla="*/ 83164 h 1061401"/>
              <a:gd name="connsiteX55" fmla="*/ 462177 w 1067631"/>
              <a:gd name="connsiteY55" fmla="*/ 16291 h 1061401"/>
              <a:gd name="connsiteX56" fmla="*/ 538324 w 1067631"/>
              <a:gd name="connsiteY56" fmla="*/ 3201 h 1061401"/>
              <a:gd name="connsiteX57" fmla="*/ 574145 w 1067631"/>
              <a:gd name="connsiteY57" fmla="*/ 1162 h 1061401"/>
              <a:gd name="connsiteX58" fmla="*/ 588062 w 1067631"/>
              <a:gd name="connsiteY58" fmla="*/ 854 h 1061401"/>
              <a:gd name="connsiteX59" fmla="*/ 588062 w 1067631"/>
              <a:gd name="connsiteY59" fmla="*/ 0 h 1061401"/>
              <a:gd name="connsiteX60" fmla="*/ 280249 w 1067631"/>
              <a:gd name="connsiteY60" fmla="*/ 0 h 1061401"/>
              <a:gd name="connsiteX61" fmla="*/ 260715 w 1067631"/>
              <a:gd name="connsiteY61" fmla="*/ 12213 h 1061401"/>
              <a:gd name="connsiteX62" fmla="*/ 117856 w 1067631"/>
              <a:gd name="connsiteY62" fmla="*/ 144084 h 1061401"/>
              <a:gd name="connsiteX63" fmla="*/ 68996 w 1067631"/>
              <a:gd name="connsiteY63" fmla="*/ 218783 h 1061401"/>
              <a:gd name="connsiteX64" fmla="*/ 59560 w 1067631"/>
              <a:gd name="connsiteY64" fmla="*/ 236781 h 1061401"/>
              <a:gd name="connsiteX65" fmla="*/ 59513 w 1067631"/>
              <a:gd name="connsiteY65" fmla="*/ 236876 h 1061401"/>
              <a:gd name="connsiteX66" fmla="*/ 58114 w 1067631"/>
              <a:gd name="connsiteY66" fmla="*/ 239556 h 1061401"/>
              <a:gd name="connsiteX67" fmla="*/ 55483 w 1067631"/>
              <a:gd name="connsiteY67" fmla="*/ 245200 h 1061401"/>
              <a:gd name="connsiteX68" fmla="*/ 50480 w 1067631"/>
              <a:gd name="connsiteY68" fmla="*/ 255918 h 1061401"/>
              <a:gd name="connsiteX69" fmla="*/ 41258 w 1067631"/>
              <a:gd name="connsiteY69" fmla="*/ 277332 h 1061401"/>
              <a:gd name="connsiteX70" fmla="*/ 35640 w 1067631"/>
              <a:gd name="connsiteY70" fmla="*/ 291251 h 1061401"/>
              <a:gd name="connsiteX71" fmla="*/ 17433 w 1067631"/>
              <a:gd name="connsiteY71" fmla="*/ 349682 h 1061401"/>
              <a:gd name="connsiteX72" fmla="*/ 17196 w 1067631"/>
              <a:gd name="connsiteY72" fmla="*/ 350607 h 1061401"/>
              <a:gd name="connsiteX73" fmla="*/ 15584 w 1067631"/>
              <a:gd name="connsiteY73" fmla="*/ 357152 h 1061401"/>
              <a:gd name="connsiteX74" fmla="*/ 15038 w 1067631"/>
              <a:gd name="connsiteY74" fmla="*/ 359476 h 1061401"/>
              <a:gd name="connsiteX75" fmla="*/ 13782 w 1067631"/>
              <a:gd name="connsiteY75" fmla="*/ 364954 h 1061401"/>
              <a:gd name="connsiteX76" fmla="*/ 13213 w 1067631"/>
              <a:gd name="connsiteY76" fmla="*/ 367515 h 1061401"/>
              <a:gd name="connsiteX77" fmla="*/ 11909 w 1067631"/>
              <a:gd name="connsiteY77" fmla="*/ 373562 h 1061401"/>
              <a:gd name="connsiteX78" fmla="*/ 11554 w 1067631"/>
              <a:gd name="connsiteY78" fmla="*/ 375245 h 1061401"/>
              <a:gd name="connsiteX79" fmla="*/ 8021 w 1067631"/>
              <a:gd name="connsiteY79" fmla="*/ 393932 h 1061401"/>
              <a:gd name="connsiteX80" fmla="*/ 6622 w 1067631"/>
              <a:gd name="connsiteY80" fmla="*/ 401734 h 1061401"/>
              <a:gd name="connsiteX81" fmla="*/ 6030 w 1067631"/>
              <a:gd name="connsiteY81" fmla="*/ 406216 h 1061401"/>
              <a:gd name="connsiteX82" fmla="*/ 6006 w 1067631"/>
              <a:gd name="connsiteY82" fmla="*/ 406429 h 1061401"/>
              <a:gd name="connsiteX83" fmla="*/ 3327 w 1067631"/>
              <a:gd name="connsiteY83" fmla="*/ 427202 h 1061401"/>
              <a:gd name="connsiteX84" fmla="*/ 2900 w 1067631"/>
              <a:gd name="connsiteY84" fmla="*/ 430593 h 1061401"/>
              <a:gd name="connsiteX85" fmla="*/ 2782 w 1067631"/>
              <a:gd name="connsiteY85" fmla="*/ 432253 h 1061401"/>
              <a:gd name="connsiteX86" fmla="*/ 2189 w 1067631"/>
              <a:gd name="connsiteY86" fmla="*/ 439533 h 1061401"/>
              <a:gd name="connsiteX87" fmla="*/ 1833 w 1067631"/>
              <a:gd name="connsiteY87" fmla="*/ 443991 h 1061401"/>
              <a:gd name="connsiteX88" fmla="*/ 340 w 1067631"/>
              <a:gd name="connsiteY88" fmla="*/ 471547 h 1061401"/>
              <a:gd name="connsiteX89" fmla="*/ 4631 w 1067631"/>
              <a:gd name="connsiteY89" fmla="*/ 559951 h 1061401"/>
              <a:gd name="connsiteX90" fmla="*/ 61457 w 1067631"/>
              <a:gd name="connsiteY90" fmla="*/ 743661 h 1061401"/>
              <a:gd name="connsiteX91" fmla="*/ 177408 w 1067631"/>
              <a:gd name="connsiteY91" fmla="*/ 898583 h 1061401"/>
              <a:gd name="connsiteX92" fmla="*/ 247154 w 1067631"/>
              <a:gd name="connsiteY92" fmla="*/ 955330 h 1061401"/>
              <a:gd name="connsiteX93" fmla="*/ 282241 w 1067631"/>
              <a:gd name="connsiteY93" fmla="*/ 978047 h 1061401"/>
              <a:gd name="connsiteX94" fmla="*/ 299594 w 1067631"/>
              <a:gd name="connsiteY94" fmla="*/ 987841 h 1061401"/>
              <a:gd name="connsiteX95" fmla="*/ 308081 w 1067631"/>
              <a:gd name="connsiteY95" fmla="*/ 992537 h 1061401"/>
              <a:gd name="connsiteX96" fmla="*/ 316592 w 1067631"/>
              <a:gd name="connsiteY96" fmla="*/ 996805 h 1061401"/>
              <a:gd name="connsiteX97" fmla="*/ 406418 w 1067631"/>
              <a:gd name="connsiteY97" fmla="*/ 1033538 h 1061401"/>
              <a:gd name="connsiteX98" fmla="*/ 422444 w 1067631"/>
              <a:gd name="connsiteY98" fmla="*/ 1038328 h 1061401"/>
              <a:gd name="connsiteX99" fmla="*/ 429912 w 1067631"/>
              <a:gd name="connsiteY99" fmla="*/ 1040391 h 1061401"/>
              <a:gd name="connsiteX100" fmla="*/ 438281 w 1067631"/>
              <a:gd name="connsiteY100" fmla="*/ 1042691 h 1061401"/>
              <a:gd name="connsiteX101" fmla="*/ 438565 w 1067631"/>
              <a:gd name="connsiteY101" fmla="*/ 1042762 h 1061401"/>
              <a:gd name="connsiteX102" fmla="*/ 438589 w 1067631"/>
              <a:gd name="connsiteY102" fmla="*/ 1042762 h 1061401"/>
              <a:gd name="connsiteX103" fmla="*/ 439964 w 1067631"/>
              <a:gd name="connsiteY103" fmla="*/ 1043142 h 1061401"/>
              <a:gd name="connsiteX104" fmla="*/ 445440 w 1067631"/>
              <a:gd name="connsiteY104" fmla="*/ 1044422 h 1061401"/>
              <a:gd name="connsiteX105" fmla="*/ 462343 w 1067631"/>
              <a:gd name="connsiteY105" fmla="*/ 1048216 h 1061401"/>
              <a:gd name="connsiteX106" fmla="*/ 463078 w 1067631"/>
              <a:gd name="connsiteY106" fmla="*/ 1048382 h 1061401"/>
              <a:gd name="connsiteX107" fmla="*/ 471873 w 1067631"/>
              <a:gd name="connsiteY107" fmla="*/ 1050232 h 1061401"/>
              <a:gd name="connsiteX108" fmla="*/ 474908 w 1067631"/>
              <a:gd name="connsiteY108" fmla="*/ 1050754 h 1061401"/>
              <a:gd name="connsiteX109" fmla="*/ 475358 w 1067631"/>
              <a:gd name="connsiteY109" fmla="*/ 1050801 h 1061401"/>
              <a:gd name="connsiteX110" fmla="*/ 558902 w 1067631"/>
              <a:gd name="connsiteY110" fmla="*/ 1060690 h 1061401"/>
              <a:gd name="connsiteX111" fmla="*/ 578176 w 1067631"/>
              <a:gd name="connsiteY111" fmla="*/ 1061188 h 1061401"/>
              <a:gd name="connsiteX112" fmla="*/ 588109 w 1067631"/>
              <a:gd name="connsiteY112" fmla="*/ 1061401 h 1061401"/>
              <a:gd name="connsiteX113" fmla="*/ 598208 w 1067631"/>
              <a:gd name="connsiteY113" fmla="*/ 1061164 h 1061401"/>
              <a:gd name="connsiteX114" fmla="*/ 618928 w 1067631"/>
              <a:gd name="connsiteY114" fmla="*/ 1060595 h 1061401"/>
              <a:gd name="connsiteX115" fmla="*/ 640241 w 1067631"/>
              <a:gd name="connsiteY115" fmla="*/ 1059030 h 1061401"/>
              <a:gd name="connsiteX116" fmla="*/ 729877 w 1067631"/>
              <a:gd name="connsiteY116" fmla="*/ 1044446 h 1061401"/>
              <a:gd name="connsiteX117" fmla="*/ 910169 w 1067631"/>
              <a:gd name="connsiteY117" fmla="*/ 967447 h 1061401"/>
              <a:gd name="connsiteX118" fmla="*/ 1054237 w 1067631"/>
              <a:gd name="connsiteY118" fmla="*/ 836880 h 1061401"/>
              <a:gd name="connsiteX119" fmla="*/ 1067632 w 1067631"/>
              <a:gd name="connsiteY119" fmla="*/ 819119 h 1061401"/>
              <a:gd name="connsiteX120" fmla="*/ 1067632 w 1067631"/>
              <a:gd name="connsiteY120" fmla="*/ 626231 h 1061401"/>
              <a:gd name="connsiteX121" fmla="*/ 1055849 w 1067631"/>
              <a:gd name="connsiteY121" fmla="*/ 660379 h 1061401"/>
              <a:gd name="connsiteX122" fmla="*/ 1027068 w 1067631"/>
              <a:gd name="connsiteY122" fmla="*/ 721845 h 10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067631" h="1061401">
                <a:moveTo>
                  <a:pt x="1027068" y="721845"/>
                </a:moveTo>
                <a:cubicBezTo>
                  <a:pt x="1015191" y="742855"/>
                  <a:pt x="1001062" y="764150"/>
                  <a:pt x="984775" y="784971"/>
                </a:cubicBezTo>
                <a:cubicBezTo>
                  <a:pt x="952344" y="826731"/>
                  <a:pt x="909885" y="865407"/>
                  <a:pt x="862092" y="896141"/>
                </a:cubicBezTo>
                <a:cubicBezTo>
                  <a:pt x="814393" y="927182"/>
                  <a:pt x="760791" y="948880"/>
                  <a:pt x="708825" y="961614"/>
                </a:cubicBezTo>
                <a:cubicBezTo>
                  <a:pt x="682819" y="968159"/>
                  <a:pt x="657049" y="971692"/>
                  <a:pt x="632560" y="974016"/>
                </a:cubicBezTo>
                <a:cubicBezTo>
                  <a:pt x="626419" y="974467"/>
                  <a:pt x="620375" y="974917"/>
                  <a:pt x="614400" y="975368"/>
                </a:cubicBezTo>
                <a:cubicBezTo>
                  <a:pt x="608426" y="975534"/>
                  <a:pt x="602523" y="975676"/>
                  <a:pt x="596738" y="975842"/>
                </a:cubicBezTo>
                <a:cubicBezTo>
                  <a:pt x="593846" y="975913"/>
                  <a:pt x="590977" y="975984"/>
                  <a:pt x="588109" y="976056"/>
                </a:cubicBezTo>
                <a:cubicBezTo>
                  <a:pt x="585264" y="975984"/>
                  <a:pt x="582443" y="975913"/>
                  <a:pt x="579646" y="975842"/>
                </a:cubicBezTo>
                <a:cubicBezTo>
                  <a:pt x="574051" y="975700"/>
                  <a:pt x="568574" y="975581"/>
                  <a:pt x="563193" y="975439"/>
                </a:cubicBezTo>
                <a:cubicBezTo>
                  <a:pt x="530951" y="973850"/>
                  <a:pt x="503096" y="969440"/>
                  <a:pt x="480953" y="964792"/>
                </a:cubicBezTo>
                <a:cubicBezTo>
                  <a:pt x="477800" y="964080"/>
                  <a:pt x="474007" y="963226"/>
                  <a:pt x="469597" y="962231"/>
                </a:cubicBezTo>
                <a:cubicBezTo>
                  <a:pt x="468578" y="961994"/>
                  <a:pt x="467487" y="961756"/>
                  <a:pt x="466397" y="961519"/>
                </a:cubicBezTo>
                <a:cubicBezTo>
                  <a:pt x="464477" y="961069"/>
                  <a:pt x="462604" y="960618"/>
                  <a:pt x="460802" y="960168"/>
                </a:cubicBezTo>
                <a:cubicBezTo>
                  <a:pt x="460636" y="960120"/>
                  <a:pt x="460494" y="960073"/>
                  <a:pt x="460328" y="960025"/>
                </a:cubicBezTo>
                <a:cubicBezTo>
                  <a:pt x="455468" y="958650"/>
                  <a:pt x="451035" y="957440"/>
                  <a:pt x="447052" y="956350"/>
                </a:cubicBezTo>
                <a:cubicBezTo>
                  <a:pt x="442737" y="955140"/>
                  <a:pt x="438186" y="953788"/>
                  <a:pt x="433373" y="952271"/>
                </a:cubicBezTo>
                <a:cubicBezTo>
                  <a:pt x="433207" y="952223"/>
                  <a:pt x="433041" y="952152"/>
                  <a:pt x="432875" y="952105"/>
                </a:cubicBezTo>
                <a:cubicBezTo>
                  <a:pt x="426522" y="950018"/>
                  <a:pt x="423132" y="948880"/>
                  <a:pt x="423132" y="948880"/>
                </a:cubicBezTo>
                <a:cubicBezTo>
                  <a:pt x="423013" y="948832"/>
                  <a:pt x="422871" y="948809"/>
                  <a:pt x="422752" y="948785"/>
                </a:cubicBezTo>
                <a:cubicBezTo>
                  <a:pt x="403455" y="942192"/>
                  <a:pt x="381075" y="933229"/>
                  <a:pt x="357084" y="921064"/>
                </a:cubicBezTo>
                <a:cubicBezTo>
                  <a:pt x="354689" y="919878"/>
                  <a:pt x="352271" y="918669"/>
                  <a:pt x="349829" y="917459"/>
                </a:cubicBezTo>
                <a:cubicBezTo>
                  <a:pt x="347459" y="916131"/>
                  <a:pt x="345064" y="914803"/>
                  <a:pt x="342622" y="913451"/>
                </a:cubicBezTo>
                <a:cubicBezTo>
                  <a:pt x="337786" y="910725"/>
                  <a:pt x="332855" y="907950"/>
                  <a:pt x="327829" y="905128"/>
                </a:cubicBezTo>
                <a:cubicBezTo>
                  <a:pt x="318133" y="898962"/>
                  <a:pt x="307868" y="892939"/>
                  <a:pt x="297982" y="885778"/>
                </a:cubicBezTo>
                <a:cubicBezTo>
                  <a:pt x="277950" y="871881"/>
                  <a:pt x="257704" y="855898"/>
                  <a:pt x="238596" y="837449"/>
                </a:cubicBezTo>
                <a:cubicBezTo>
                  <a:pt x="200238" y="800859"/>
                  <a:pt x="165104" y="755732"/>
                  <a:pt x="139880" y="705577"/>
                </a:cubicBezTo>
                <a:cubicBezTo>
                  <a:pt x="114419" y="655612"/>
                  <a:pt x="97800" y="601403"/>
                  <a:pt x="91589" y="549399"/>
                </a:cubicBezTo>
                <a:cubicBezTo>
                  <a:pt x="88270" y="523456"/>
                  <a:pt x="86989" y="498059"/>
                  <a:pt x="87938" y="474037"/>
                </a:cubicBezTo>
                <a:cubicBezTo>
                  <a:pt x="87938" y="468251"/>
                  <a:pt x="88270" y="462559"/>
                  <a:pt x="88696" y="456963"/>
                </a:cubicBezTo>
                <a:cubicBezTo>
                  <a:pt x="88696" y="456892"/>
                  <a:pt x="88720" y="456844"/>
                  <a:pt x="88720" y="456773"/>
                </a:cubicBezTo>
                <a:cubicBezTo>
                  <a:pt x="88720" y="456773"/>
                  <a:pt x="88886" y="454615"/>
                  <a:pt x="89194" y="450560"/>
                </a:cubicBezTo>
                <a:cubicBezTo>
                  <a:pt x="89479" y="447193"/>
                  <a:pt x="89739" y="443873"/>
                  <a:pt x="89976" y="440553"/>
                </a:cubicBezTo>
                <a:cubicBezTo>
                  <a:pt x="90119" y="439059"/>
                  <a:pt x="90308" y="437470"/>
                  <a:pt x="90498" y="435787"/>
                </a:cubicBezTo>
                <a:cubicBezTo>
                  <a:pt x="91067" y="431352"/>
                  <a:pt x="91636" y="426941"/>
                  <a:pt x="92205" y="422625"/>
                </a:cubicBezTo>
                <a:cubicBezTo>
                  <a:pt x="92347" y="421487"/>
                  <a:pt x="92490" y="420373"/>
                  <a:pt x="92632" y="419258"/>
                </a:cubicBezTo>
                <a:cubicBezTo>
                  <a:pt x="92655" y="419021"/>
                  <a:pt x="92679" y="418808"/>
                  <a:pt x="92727" y="418594"/>
                </a:cubicBezTo>
                <a:cubicBezTo>
                  <a:pt x="93248" y="415132"/>
                  <a:pt x="93841" y="411433"/>
                  <a:pt x="94528" y="407567"/>
                </a:cubicBezTo>
                <a:cubicBezTo>
                  <a:pt x="94576" y="407306"/>
                  <a:pt x="94623" y="407046"/>
                  <a:pt x="94670" y="406809"/>
                </a:cubicBezTo>
                <a:cubicBezTo>
                  <a:pt x="95524" y="401828"/>
                  <a:pt x="96472" y="396991"/>
                  <a:pt x="97444" y="392248"/>
                </a:cubicBezTo>
                <a:cubicBezTo>
                  <a:pt x="97586" y="391584"/>
                  <a:pt x="97729" y="390920"/>
                  <a:pt x="97871" y="390256"/>
                </a:cubicBezTo>
                <a:cubicBezTo>
                  <a:pt x="98179" y="388739"/>
                  <a:pt x="98511" y="387245"/>
                  <a:pt x="98843" y="385751"/>
                </a:cubicBezTo>
                <a:cubicBezTo>
                  <a:pt x="99032" y="384850"/>
                  <a:pt x="99246" y="383972"/>
                  <a:pt x="99436" y="383047"/>
                </a:cubicBezTo>
                <a:cubicBezTo>
                  <a:pt x="99744" y="381696"/>
                  <a:pt x="100052" y="380368"/>
                  <a:pt x="100360" y="379063"/>
                </a:cubicBezTo>
                <a:cubicBezTo>
                  <a:pt x="100550" y="378210"/>
                  <a:pt x="100763" y="377356"/>
                  <a:pt x="100977" y="376479"/>
                </a:cubicBezTo>
                <a:cubicBezTo>
                  <a:pt x="101356" y="374890"/>
                  <a:pt x="101759" y="373301"/>
                  <a:pt x="102138" y="371736"/>
                </a:cubicBezTo>
                <a:cubicBezTo>
                  <a:pt x="102281" y="371214"/>
                  <a:pt x="102399" y="370692"/>
                  <a:pt x="102541" y="370147"/>
                </a:cubicBezTo>
                <a:cubicBezTo>
                  <a:pt x="108823" y="345532"/>
                  <a:pt x="116125" y="325043"/>
                  <a:pt x="122455" y="309535"/>
                </a:cubicBezTo>
                <a:cubicBezTo>
                  <a:pt x="122574" y="309203"/>
                  <a:pt x="122716" y="308895"/>
                  <a:pt x="122834" y="308563"/>
                </a:cubicBezTo>
                <a:cubicBezTo>
                  <a:pt x="125276" y="302682"/>
                  <a:pt x="127813" y="296706"/>
                  <a:pt x="130539" y="290659"/>
                </a:cubicBezTo>
                <a:cubicBezTo>
                  <a:pt x="131796" y="287956"/>
                  <a:pt x="132934" y="285560"/>
                  <a:pt x="133858" y="283497"/>
                </a:cubicBezTo>
                <a:cubicBezTo>
                  <a:pt x="134214" y="282762"/>
                  <a:pt x="134522" y="282051"/>
                  <a:pt x="134830" y="281387"/>
                </a:cubicBezTo>
                <a:cubicBezTo>
                  <a:pt x="138363" y="273988"/>
                  <a:pt x="142132" y="266542"/>
                  <a:pt x="146281" y="259048"/>
                </a:cubicBezTo>
                <a:cubicBezTo>
                  <a:pt x="157992" y="237967"/>
                  <a:pt x="171789" y="216459"/>
                  <a:pt x="187863" y="195472"/>
                </a:cubicBezTo>
                <a:cubicBezTo>
                  <a:pt x="220176" y="153665"/>
                  <a:pt x="261947" y="114347"/>
                  <a:pt x="309504" y="83164"/>
                </a:cubicBezTo>
                <a:cubicBezTo>
                  <a:pt x="357084" y="51957"/>
                  <a:pt x="410306" y="29547"/>
                  <a:pt x="462177" y="16291"/>
                </a:cubicBezTo>
                <a:cubicBezTo>
                  <a:pt x="488207" y="9889"/>
                  <a:pt x="513835" y="5739"/>
                  <a:pt x="538324" y="3201"/>
                </a:cubicBezTo>
                <a:cubicBezTo>
                  <a:pt x="550605" y="2348"/>
                  <a:pt x="562529" y="1162"/>
                  <a:pt x="574145" y="1162"/>
                </a:cubicBezTo>
                <a:cubicBezTo>
                  <a:pt x="578839" y="1114"/>
                  <a:pt x="583486" y="854"/>
                  <a:pt x="588062" y="854"/>
                </a:cubicBezTo>
                <a:lnTo>
                  <a:pt x="588062" y="0"/>
                </a:lnTo>
                <a:lnTo>
                  <a:pt x="280249" y="0"/>
                </a:lnTo>
                <a:cubicBezTo>
                  <a:pt x="273659" y="3937"/>
                  <a:pt x="267139" y="8015"/>
                  <a:pt x="260715" y="12213"/>
                </a:cubicBezTo>
                <a:cubicBezTo>
                  <a:pt x="204837" y="48826"/>
                  <a:pt x="155811" y="94950"/>
                  <a:pt x="117856" y="144084"/>
                </a:cubicBezTo>
                <a:cubicBezTo>
                  <a:pt x="98961" y="168723"/>
                  <a:pt x="82746" y="193978"/>
                  <a:pt x="68996" y="218783"/>
                </a:cubicBezTo>
                <a:cubicBezTo>
                  <a:pt x="65677" y="224806"/>
                  <a:pt x="62524" y="230805"/>
                  <a:pt x="59560" y="236781"/>
                </a:cubicBezTo>
                <a:cubicBezTo>
                  <a:pt x="59537" y="236805"/>
                  <a:pt x="59513" y="236829"/>
                  <a:pt x="59513" y="236876"/>
                </a:cubicBezTo>
                <a:cubicBezTo>
                  <a:pt x="59513" y="236876"/>
                  <a:pt x="59039" y="237801"/>
                  <a:pt x="58114" y="239556"/>
                </a:cubicBezTo>
                <a:cubicBezTo>
                  <a:pt x="57474" y="240931"/>
                  <a:pt x="56573" y="242828"/>
                  <a:pt x="55483" y="245200"/>
                </a:cubicBezTo>
                <a:cubicBezTo>
                  <a:pt x="53776" y="248780"/>
                  <a:pt x="52093" y="252361"/>
                  <a:pt x="50480" y="255918"/>
                </a:cubicBezTo>
                <a:cubicBezTo>
                  <a:pt x="47754" y="261752"/>
                  <a:pt x="44554" y="268890"/>
                  <a:pt x="41258" y="277332"/>
                </a:cubicBezTo>
                <a:cubicBezTo>
                  <a:pt x="39314" y="282027"/>
                  <a:pt x="37442" y="286675"/>
                  <a:pt x="35640" y="291251"/>
                </a:cubicBezTo>
                <a:cubicBezTo>
                  <a:pt x="27888" y="312120"/>
                  <a:pt x="21984" y="331778"/>
                  <a:pt x="17433" y="349682"/>
                </a:cubicBezTo>
                <a:cubicBezTo>
                  <a:pt x="17362" y="349990"/>
                  <a:pt x="17267" y="350299"/>
                  <a:pt x="17196" y="350607"/>
                </a:cubicBezTo>
                <a:cubicBezTo>
                  <a:pt x="16627" y="352812"/>
                  <a:pt x="16105" y="354994"/>
                  <a:pt x="15584" y="357152"/>
                </a:cubicBezTo>
                <a:cubicBezTo>
                  <a:pt x="15394" y="357934"/>
                  <a:pt x="15204" y="358693"/>
                  <a:pt x="15038" y="359476"/>
                </a:cubicBezTo>
                <a:cubicBezTo>
                  <a:pt x="14612" y="361326"/>
                  <a:pt x="14185" y="363152"/>
                  <a:pt x="13782" y="364954"/>
                </a:cubicBezTo>
                <a:cubicBezTo>
                  <a:pt x="13592" y="365807"/>
                  <a:pt x="13403" y="366661"/>
                  <a:pt x="13213" y="367515"/>
                </a:cubicBezTo>
                <a:cubicBezTo>
                  <a:pt x="12763" y="369554"/>
                  <a:pt x="12336" y="371593"/>
                  <a:pt x="11909" y="373562"/>
                </a:cubicBezTo>
                <a:cubicBezTo>
                  <a:pt x="11791" y="374131"/>
                  <a:pt x="11672" y="374676"/>
                  <a:pt x="11554" y="375245"/>
                </a:cubicBezTo>
                <a:cubicBezTo>
                  <a:pt x="10202" y="381838"/>
                  <a:pt x="9017" y="388075"/>
                  <a:pt x="8021" y="393932"/>
                </a:cubicBezTo>
                <a:cubicBezTo>
                  <a:pt x="7547" y="396517"/>
                  <a:pt x="7097" y="399102"/>
                  <a:pt x="6622" y="401734"/>
                </a:cubicBezTo>
                <a:cubicBezTo>
                  <a:pt x="6433" y="403204"/>
                  <a:pt x="6243" y="404722"/>
                  <a:pt x="6030" y="406216"/>
                </a:cubicBezTo>
                <a:cubicBezTo>
                  <a:pt x="6030" y="406287"/>
                  <a:pt x="6006" y="406358"/>
                  <a:pt x="6006" y="406429"/>
                </a:cubicBezTo>
                <a:cubicBezTo>
                  <a:pt x="4963" y="414326"/>
                  <a:pt x="4038" y="421250"/>
                  <a:pt x="3327" y="427202"/>
                </a:cubicBezTo>
                <a:cubicBezTo>
                  <a:pt x="3185" y="428340"/>
                  <a:pt x="3043" y="429455"/>
                  <a:pt x="2900" y="430593"/>
                </a:cubicBezTo>
                <a:cubicBezTo>
                  <a:pt x="2853" y="431139"/>
                  <a:pt x="2806" y="431708"/>
                  <a:pt x="2782" y="432253"/>
                </a:cubicBezTo>
                <a:cubicBezTo>
                  <a:pt x="2521" y="434933"/>
                  <a:pt x="2308" y="437399"/>
                  <a:pt x="2189" y="439533"/>
                </a:cubicBezTo>
                <a:cubicBezTo>
                  <a:pt x="2071" y="441193"/>
                  <a:pt x="1952" y="442664"/>
                  <a:pt x="1833" y="443991"/>
                </a:cubicBezTo>
                <a:cubicBezTo>
                  <a:pt x="1099" y="452979"/>
                  <a:pt x="387" y="462156"/>
                  <a:pt x="340" y="471547"/>
                </a:cubicBezTo>
                <a:cubicBezTo>
                  <a:pt x="-727" y="499671"/>
                  <a:pt x="719" y="529432"/>
                  <a:pt x="4631" y="559951"/>
                </a:cubicBezTo>
                <a:cubicBezTo>
                  <a:pt x="11980" y="621062"/>
                  <a:pt x="31467" y="684899"/>
                  <a:pt x="61457" y="743661"/>
                </a:cubicBezTo>
                <a:cubicBezTo>
                  <a:pt x="91162" y="802637"/>
                  <a:pt x="132365" y="855661"/>
                  <a:pt x="177408" y="898583"/>
                </a:cubicBezTo>
                <a:cubicBezTo>
                  <a:pt x="199859" y="920186"/>
                  <a:pt x="223589" y="938991"/>
                  <a:pt x="247154" y="955330"/>
                </a:cubicBezTo>
                <a:cubicBezTo>
                  <a:pt x="258771" y="963725"/>
                  <a:pt x="270790" y="970862"/>
                  <a:pt x="282241" y="978047"/>
                </a:cubicBezTo>
                <a:cubicBezTo>
                  <a:pt x="288144" y="981367"/>
                  <a:pt x="293928" y="984640"/>
                  <a:pt x="299594" y="987841"/>
                </a:cubicBezTo>
                <a:cubicBezTo>
                  <a:pt x="302439" y="989430"/>
                  <a:pt x="305260" y="990995"/>
                  <a:pt x="308081" y="992537"/>
                </a:cubicBezTo>
                <a:cubicBezTo>
                  <a:pt x="310950" y="993960"/>
                  <a:pt x="313771" y="995382"/>
                  <a:pt x="316592" y="996805"/>
                </a:cubicBezTo>
                <a:cubicBezTo>
                  <a:pt x="350161" y="1013832"/>
                  <a:pt x="381075" y="1025546"/>
                  <a:pt x="406418" y="1033538"/>
                </a:cubicBezTo>
                <a:cubicBezTo>
                  <a:pt x="410638" y="1035032"/>
                  <a:pt x="416043" y="1036573"/>
                  <a:pt x="422444" y="1038328"/>
                </a:cubicBezTo>
                <a:cubicBezTo>
                  <a:pt x="425004" y="1039063"/>
                  <a:pt x="427517" y="1039751"/>
                  <a:pt x="429912" y="1040391"/>
                </a:cubicBezTo>
                <a:cubicBezTo>
                  <a:pt x="432852" y="1041197"/>
                  <a:pt x="435602" y="1041956"/>
                  <a:pt x="438281" y="1042691"/>
                </a:cubicBezTo>
                <a:cubicBezTo>
                  <a:pt x="438375" y="1042715"/>
                  <a:pt x="438470" y="1042738"/>
                  <a:pt x="438565" y="1042762"/>
                </a:cubicBezTo>
                <a:cubicBezTo>
                  <a:pt x="438565" y="1042762"/>
                  <a:pt x="438589" y="1042762"/>
                  <a:pt x="438589" y="1042762"/>
                </a:cubicBezTo>
                <a:cubicBezTo>
                  <a:pt x="439039" y="1042881"/>
                  <a:pt x="439537" y="1043023"/>
                  <a:pt x="439964" y="1043142"/>
                </a:cubicBezTo>
                <a:cubicBezTo>
                  <a:pt x="441860" y="1043616"/>
                  <a:pt x="443686" y="1044043"/>
                  <a:pt x="445440" y="1044422"/>
                </a:cubicBezTo>
                <a:cubicBezTo>
                  <a:pt x="450703" y="1045679"/>
                  <a:pt x="456345" y="1046960"/>
                  <a:pt x="462343" y="1048216"/>
                </a:cubicBezTo>
                <a:cubicBezTo>
                  <a:pt x="462580" y="1048264"/>
                  <a:pt x="462841" y="1048335"/>
                  <a:pt x="463078" y="1048382"/>
                </a:cubicBezTo>
                <a:cubicBezTo>
                  <a:pt x="466919" y="1049236"/>
                  <a:pt x="469858" y="1049924"/>
                  <a:pt x="471873" y="1050232"/>
                </a:cubicBezTo>
                <a:cubicBezTo>
                  <a:pt x="473889" y="1050588"/>
                  <a:pt x="474908" y="1050754"/>
                  <a:pt x="474908" y="1050754"/>
                </a:cubicBezTo>
                <a:cubicBezTo>
                  <a:pt x="475050" y="1050777"/>
                  <a:pt x="475216" y="1050777"/>
                  <a:pt x="475358" y="1050801"/>
                </a:cubicBezTo>
                <a:cubicBezTo>
                  <a:pt x="498994" y="1055259"/>
                  <a:pt x="527158" y="1059148"/>
                  <a:pt x="558902" y="1060690"/>
                </a:cubicBezTo>
                <a:cubicBezTo>
                  <a:pt x="565208" y="1060856"/>
                  <a:pt x="571633" y="1060998"/>
                  <a:pt x="578176" y="1061188"/>
                </a:cubicBezTo>
                <a:cubicBezTo>
                  <a:pt x="581447" y="1061259"/>
                  <a:pt x="584766" y="1061330"/>
                  <a:pt x="588109" y="1061401"/>
                </a:cubicBezTo>
                <a:cubicBezTo>
                  <a:pt x="591452" y="1061330"/>
                  <a:pt x="594818" y="1061235"/>
                  <a:pt x="598208" y="1061164"/>
                </a:cubicBezTo>
                <a:cubicBezTo>
                  <a:pt x="605012" y="1060974"/>
                  <a:pt x="611911" y="1060785"/>
                  <a:pt x="618928" y="1060595"/>
                </a:cubicBezTo>
                <a:cubicBezTo>
                  <a:pt x="625922" y="1060073"/>
                  <a:pt x="633034" y="1059552"/>
                  <a:pt x="640241" y="1059030"/>
                </a:cubicBezTo>
                <a:cubicBezTo>
                  <a:pt x="668998" y="1056326"/>
                  <a:pt x="699295" y="1052082"/>
                  <a:pt x="729877" y="1044446"/>
                </a:cubicBezTo>
                <a:cubicBezTo>
                  <a:pt x="791065" y="1029483"/>
                  <a:pt x="854102" y="1003872"/>
                  <a:pt x="910169" y="967447"/>
                </a:cubicBezTo>
                <a:cubicBezTo>
                  <a:pt x="966355" y="931332"/>
                  <a:pt x="1016116" y="885896"/>
                  <a:pt x="1054237" y="836880"/>
                </a:cubicBezTo>
                <a:cubicBezTo>
                  <a:pt x="1058836" y="830999"/>
                  <a:pt x="1063317" y="825071"/>
                  <a:pt x="1067632" y="819119"/>
                </a:cubicBezTo>
                <a:lnTo>
                  <a:pt x="1067632" y="626231"/>
                </a:lnTo>
                <a:cubicBezTo>
                  <a:pt x="1064383" y="637068"/>
                  <a:pt x="1060496" y="648498"/>
                  <a:pt x="1055849" y="660379"/>
                </a:cubicBezTo>
                <a:cubicBezTo>
                  <a:pt x="1048429" y="680085"/>
                  <a:pt x="1038614" y="700668"/>
                  <a:pt x="1027068" y="721845"/>
                </a:cubicBezTo>
                <a:close/>
              </a:path>
            </a:pathLst>
          </a:custGeom>
          <a:solidFill>
            <a:srgbClr val="F1F2F2">
              <a:alpha val="41973"/>
            </a:srgbClr>
          </a:solidFill>
          <a:ln w="237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3B321EB-2685-E147-973E-2BCFBE8E0143}"/>
              </a:ext>
            </a:extLst>
          </p:cNvPr>
          <p:cNvSpPr/>
          <p:nvPr userDrawn="1"/>
        </p:nvSpPr>
        <p:spPr>
          <a:xfrm rot="10800000">
            <a:off x="3893444" y="-7"/>
            <a:ext cx="3323487" cy="6122953"/>
          </a:xfrm>
          <a:custGeom>
            <a:avLst/>
            <a:gdLst>
              <a:gd name="connsiteX0" fmla="*/ 3323487 w 3323487"/>
              <a:gd name="connsiteY0" fmla="*/ 6122953 h 6122953"/>
              <a:gd name="connsiteX1" fmla="*/ 0 w 3323487"/>
              <a:gd name="connsiteY1" fmla="*/ 6122953 h 6122953"/>
              <a:gd name="connsiteX2" fmla="*/ 0 w 3323487"/>
              <a:gd name="connsiteY2" fmla="*/ 4019938 h 6122953"/>
              <a:gd name="connsiteX3" fmla="*/ 0 w 3323487"/>
              <a:gd name="connsiteY3" fmla="*/ 2103015 h 6122953"/>
              <a:gd name="connsiteX4" fmla="*/ 0 w 3323487"/>
              <a:gd name="connsiteY4" fmla="*/ 0 h 6122953"/>
              <a:gd name="connsiteX5" fmla="*/ 3323487 w 3323487"/>
              <a:gd name="connsiteY5" fmla="*/ 0 h 6122953"/>
              <a:gd name="connsiteX6" fmla="*/ 3323487 w 3323487"/>
              <a:gd name="connsiteY6" fmla="*/ 2103015 h 6122953"/>
              <a:gd name="connsiteX7" fmla="*/ 3323487 w 3323487"/>
              <a:gd name="connsiteY7" fmla="*/ 4019938 h 612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487" h="6122953">
                <a:moveTo>
                  <a:pt x="3323487" y="6122953"/>
                </a:moveTo>
                <a:lnTo>
                  <a:pt x="0" y="6122953"/>
                </a:lnTo>
                <a:lnTo>
                  <a:pt x="0" y="4019938"/>
                </a:lnTo>
                <a:lnTo>
                  <a:pt x="0" y="2103015"/>
                </a:lnTo>
                <a:lnTo>
                  <a:pt x="0" y="0"/>
                </a:lnTo>
                <a:lnTo>
                  <a:pt x="3323487" y="0"/>
                </a:lnTo>
                <a:lnTo>
                  <a:pt x="3323487" y="2103015"/>
                </a:lnTo>
                <a:lnTo>
                  <a:pt x="3323487" y="4019938"/>
                </a:lnTo>
                <a:close/>
              </a:path>
            </a:pathLst>
          </a:custGeom>
          <a:solidFill>
            <a:srgbClr val="297239"/>
          </a:solidFill>
          <a:ln w="2370" cap="flat">
            <a:noFill/>
            <a:prstDash val="solid"/>
            <a:miter/>
          </a:ln>
        </p:spPr>
        <p:txBody>
          <a:bodyPr wrap="square" rtlCol="0" anchor="ctr">
            <a:noAutofit/>
          </a:bodyPr>
          <a:lstStyle/>
          <a:p>
            <a:endParaRPr lang="en-US"/>
          </a:p>
        </p:txBody>
      </p:sp>
      <p:sp>
        <p:nvSpPr>
          <p:cNvPr id="1003" name="Graphic 4">
            <a:extLst>
              <a:ext uri="{FF2B5EF4-FFF2-40B4-BE49-F238E27FC236}">
                <a16:creationId xmlns:a16="http://schemas.microsoft.com/office/drawing/2014/main" id="{0003FBC6-D35D-FF4A-AD95-6D1BE8F8DE08}"/>
              </a:ext>
            </a:extLst>
          </p:cNvPr>
          <p:cNvSpPr/>
          <p:nvPr userDrawn="1"/>
        </p:nvSpPr>
        <p:spPr>
          <a:xfrm rot="10800000">
            <a:off x="377022" y="4503082"/>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39" name="Picture Placeholder 38">
            <a:extLst>
              <a:ext uri="{FF2B5EF4-FFF2-40B4-BE49-F238E27FC236}">
                <a16:creationId xmlns:a16="http://schemas.microsoft.com/office/drawing/2014/main" id="{0445C944-62EB-454F-AC0D-665987899B2A}"/>
              </a:ext>
            </a:extLst>
          </p:cNvPr>
          <p:cNvSpPr>
            <a:spLocks noGrp="1"/>
          </p:cNvSpPr>
          <p:nvPr>
            <p:ph type="pic" sz="quarter" idx="10"/>
          </p:nvPr>
        </p:nvSpPr>
        <p:spPr>
          <a:xfrm>
            <a:off x="476524" y="0"/>
            <a:ext cx="6244928" cy="6575080"/>
          </a:xfrm>
          <a:custGeom>
            <a:avLst/>
            <a:gdLst>
              <a:gd name="connsiteX0" fmla="*/ 0 w 6244928"/>
              <a:gd name="connsiteY0" fmla="*/ 0 h 6575080"/>
              <a:gd name="connsiteX1" fmla="*/ 3416920 w 6244928"/>
              <a:gd name="connsiteY1" fmla="*/ 0 h 6575080"/>
              <a:gd name="connsiteX2" fmla="*/ 3416920 w 6244928"/>
              <a:gd name="connsiteY2" fmla="*/ 2103008 h 6575080"/>
              <a:gd name="connsiteX3" fmla="*/ 3416920 w 6244928"/>
              <a:gd name="connsiteY3" fmla="*/ 4019930 h 6575080"/>
              <a:gd name="connsiteX4" fmla="*/ 3416920 w 6244928"/>
              <a:gd name="connsiteY4" fmla="*/ 4019931 h 6575080"/>
              <a:gd name="connsiteX5" fmla="*/ 3416920 w 6244928"/>
              <a:gd name="connsiteY5" fmla="*/ 6122946 h 6575080"/>
              <a:gd name="connsiteX6" fmla="*/ 6244928 w 6244928"/>
              <a:gd name="connsiteY6" fmla="*/ 6122946 h 6575080"/>
              <a:gd name="connsiteX7" fmla="*/ 6244928 w 6244928"/>
              <a:gd name="connsiteY7" fmla="*/ 6575080 h 6575080"/>
              <a:gd name="connsiteX8" fmla="*/ 0 w 6244928"/>
              <a:gd name="connsiteY8" fmla="*/ 6575080 h 6575080"/>
              <a:gd name="connsiteX9" fmla="*/ 0 w 6244928"/>
              <a:gd name="connsiteY9" fmla="*/ 6188730 h 6575080"/>
              <a:gd name="connsiteX10" fmla="*/ 99501 w 6244928"/>
              <a:gd name="connsiteY10" fmla="*/ 6188730 h 6575080"/>
              <a:gd name="connsiteX11" fmla="*/ 99501 w 6244928"/>
              <a:gd name="connsiteY11" fmla="*/ 4503082 h 6575080"/>
              <a:gd name="connsiteX12" fmla="*/ 0 w 6244928"/>
              <a:gd name="connsiteY12" fmla="*/ 4503082 h 65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4928" h="6575080">
                <a:moveTo>
                  <a:pt x="0" y="0"/>
                </a:moveTo>
                <a:lnTo>
                  <a:pt x="3416920" y="0"/>
                </a:lnTo>
                <a:lnTo>
                  <a:pt x="3416920" y="2103008"/>
                </a:lnTo>
                <a:lnTo>
                  <a:pt x="3416920" y="4019930"/>
                </a:lnTo>
                <a:lnTo>
                  <a:pt x="3416920" y="4019931"/>
                </a:lnTo>
                <a:lnTo>
                  <a:pt x="3416920" y="6122946"/>
                </a:lnTo>
                <a:lnTo>
                  <a:pt x="6244928" y="6122946"/>
                </a:lnTo>
                <a:lnTo>
                  <a:pt x="6244928" y="6575080"/>
                </a:lnTo>
                <a:lnTo>
                  <a:pt x="0" y="6575080"/>
                </a:lnTo>
                <a:lnTo>
                  <a:pt x="0" y="6188730"/>
                </a:lnTo>
                <a:lnTo>
                  <a:pt x="99501" y="6188730"/>
                </a:lnTo>
                <a:lnTo>
                  <a:pt x="99501" y="4503082"/>
                </a:lnTo>
                <a:lnTo>
                  <a:pt x="0" y="4503082"/>
                </a:lnTo>
                <a:close/>
              </a:path>
            </a:pathLst>
          </a:custGeom>
          <a:solidFill>
            <a:schemeClr val="bg1">
              <a:lumMod val="85000"/>
            </a:schemeClr>
          </a:solidFill>
        </p:spPr>
        <p:txBody>
          <a:bodyPr wrap="square">
            <a:noAutofit/>
          </a:bodyPr>
          <a:lstStyle>
            <a:lvl1pPr marL="0" indent="0">
              <a:buNone/>
              <a:defRPr sz="900"/>
            </a:lvl1pPr>
          </a:lstStyle>
          <a:p>
            <a:endParaRPr lang="en-US"/>
          </a:p>
        </p:txBody>
      </p:sp>
      <p:sp>
        <p:nvSpPr>
          <p:cNvPr id="301" name="Text Placeholder 32">
            <a:extLst>
              <a:ext uri="{FF2B5EF4-FFF2-40B4-BE49-F238E27FC236}">
                <a16:creationId xmlns:a16="http://schemas.microsoft.com/office/drawing/2014/main" id="{3B7F4F68-3335-4378-B9C8-3D682024E48F}"/>
              </a:ext>
            </a:extLst>
          </p:cNvPr>
          <p:cNvSpPr>
            <a:spLocks noGrp="1"/>
          </p:cNvSpPr>
          <p:nvPr>
            <p:ph type="body" sz="quarter" idx="17" hasCustomPrompt="1"/>
          </p:nvPr>
        </p:nvSpPr>
        <p:spPr>
          <a:xfrm>
            <a:off x="635041" y="7421686"/>
            <a:ext cx="346123" cy="341504"/>
          </a:xfrm>
        </p:spPr>
        <p:txBody>
          <a:bodyPr anchor="ctr">
            <a:noAutofit/>
          </a:bodyPr>
          <a:lstStyle>
            <a:lvl1pPr marL="0" indent="0" algn="ctr">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2</a:t>
            </a:r>
            <a:endParaRPr lang="en-US" dirty="0"/>
          </a:p>
        </p:txBody>
      </p:sp>
      <p:sp>
        <p:nvSpPr>
          <p:cNvPr id="302" name="Text Placeholder 32">
            <a:extLst>
              <a:ext uri="{FF2B5EF4-FFF2-40B4-BE49-F238E27FC236}">
                <a16:creationId xmlns:a16="http://schemas.microsoft.com/office/drawing/2014/main" id="{1391C465-E8AF-4FF6-81E8-39D79110BC4E}"/>
              </a:ext>
            </a:extLst>
          </p:cNvPr>
          <p:cNvSpPr>
            <a:spLocks noGrp="1"/>
          </p:cNvSpPr>
          <p:nvPr>
            <p:ph type="body" sz="quarter" idx="18" hasCustomPrompt="1"/>
          </p:nvPr>
        </p:nvSpPr>
        <p:spPr>
          <a:xfrm>
            <a:off x="1101368" y="7411869"/>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03" name="Text Placeholder 32">
            <a:extLst>
              <a:ext uri="{FF2B5EF4-FFF2-40B4-BE49-F238E27FC236}">
                <a16:creationId xmlns:a16="http://schemas.microsoft.com/office/drawing/2014/main" id="{D183966B-6806-4ECD-8F5B-93B1F34DD250}"/>
              </a:ext>
            </a:extLst>
          </p:cNvPr>
          <p:cNvSpPr>
            <a:spLocks noGrp="1"/>
          </p:cNvSpPr>
          <p:nvPr>
            <p:ph type="body" sz="quarter" idx="19" hasCustomPrompt="1"/>
          </p:nvPr>
        </p:nvSpPr>
        <p:spPr>
          <a:xfrm>
            <a:off x="635041" y="7905154"/>
            <a:ext cx="346123" cy="341504"/>
          </a:xfrm>
        </p:spPr>
        <p:txBody>
          <a:bodyPr anchor="ctr">
            <a:noAutofit/>
          </a:bodyPr>
          <a:lstStyle>
            <a:lvl1pPr marL="0" indent="0" algn="ctr">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3</a:t>
            </a:r>
            <a:endParaRPr lang="en-US" dirty="0"/>
          </a:p>
        </p:txBody>
      </p:sp>
      <p:sp>
        <p:nvSpPr>
          <p:cNvPr id="304" name="Text Placeholder 32">
            <a:extLst>
              <a:ext uri="{FF2B5EF4-FFF2-40B4-BE49-F238E27FC236}">
                <a16:creationId xmlns:a16="http://schemas.microsoft.com/office/drawing/2014/main" id="{40BFF71E-A2AC-41F6-82F5-3F1C90F47E08}"/>
              </a:ext>
            </a:extLst>
          </p:cNvPr>
          <p:cNvSpPr>
            <a:spLocks noGrp="1"/>
          </p:cNvSpPr>
          <p:nvPr>
            <p:ph type="body" sz="quarter" idx="20" hasCustomPrompt="1"/>
          </p:nvPr>
        </p:nvSpPr>
        <p:spPr>
          <a:xfrm>
            <a:off x="1101368" y="7895337"/>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05" name="Text Placeholder 32">
            <a:extLst>
              <a:ext uri="{FF2B5EF4-FFF2-40B4-BE49-F238E27FC236}">
                <a16:creationId xmlns:a16="http://schemas.microsoft.com/office/drawing/2014/main" id="{4A88AF6F-311E-4ED7-97EF-58A3AEF45616}"/>
              </a:ext>
            </a:extLst>
          </p:cNvPr>
          <p:cNvSpPr>
            <a:spLocks noGrp="1"/>
          </p:cNvSpPr>
          <p:nvPr>
            <p:ph type="body" sz="quarter" idx="21" hasCustomPrompt="1"/>
          </p:nvPr>
        </p:nvSpPr>
        <p:spPr>
          <a:xfrm>
            <a:off x="635041" y="8392720"/>
            <a:ext cx="346123" cy="341504"/>
          </a:xfrm>
        </p:spPr>
        <p:txBody>
          <a:bodyPr anchor="ctr">
            <a:noAutofit/>
          </a:bodyPr>
          <a:lstStyle>
            <a:lvl1pPr marL="0" indent="0" algn="ctr">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4</a:t>
            </a:r>
            <a:endParaRPr lang="en-US" dirty="0"/>
          </a:p>
        </p:txBody>
      </p:sp>
      <p:sp>
        <p:nvSpPr>
          <p:cNvPr id="306" name="Text Placeholder 32">
            <a:extLst>
              <a:ext uri="{FF2B5EF4-FFF2-40B4-BE49-F238E27FC236}">
                <a16:creationId xmlns:a16="http://schemas.microsoft.com/office/drawing/2014/main" id="{99558DD6-4D64-4822-BB27-3DF98BE46AA9}"/>
              </a:ext>
            </a:extLst>
          </p:cNvPr>
          <p:cNvSpPr>
            <a:spLocks noGrp="1"/>
          </p:cNvSpPr>
          <p:nvPr>
            <p:ph type="body" sz="quarter" idx="22" hasCustomPrompt="1"/>
          </p:nvPr>
        </p:nvSpPr>
        <p:spPr>
          <a:xfrm>
            <a:off x="1101368" y="8382903"/>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07" name="Text Placeholder 32">
            <a:extLst>
              <a:ext uri="{FF2B5EF4-FFF2-40B4-BE49-F238E27FC236}">
                <a16:creationId xmlns:a16="http://schemas.microsoft.com/office/drawing/2014/main" id="{1468B6BF-881E-4F5A-8067-D406BDB3E15F}"/>
              </a:ext>
            </a:extLst>
          </p:cNvPr>
          <p:cNvSpPr>
            <a:spLocks noGrp="1"/>
          </p:cNvSpPr>
          <p:nvPr>
            <p:ph type="body" sz="quarter" idx="23" hasCustomPrompt="1"/>
          </p:nvPr>
        </p:nvSpPr>
        <p:spPr>
          <a:xfrm>
            <a:off x="635041" y="8921311"/>
            <a:ext cx="346123" cy="341504"/>
          </a:xfrm>
        </p:spPr>
        <p:txBody>
          <a:bodyPr anchor="ctr">
            <a:noAutofit/>
          </a:bodyPr>
          <a:lstStyle>
            <a:lvl1pPr marL="0" indent="0" algn="ctr">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5</a:t>
            </a:r>
            <a:endParaRPr lang="en-US" dirty="0"/>
          </a:p>
        </p:txBody>
      </p:sp>
      <p:sp>
        <p:nvSpPr>
          <p:cNvPr id="308" name="Text Placeholder 32">
            <a:extLst>
              <a:ext uri="{FF2B5EF4-FFF2-40B4-BE49-F238E27FC236}">
                <a16:creationId xmlns:a16="http://schemas.microsoft.com/office/drawing/2014/main" id="{053EDBCD-7F9A-43E6-9D72-1A2A125819D7}"/>
              </a:ext>
            </a:extLst>
          </p:cNvPr>
          <p:cNvSpPr>
            <a:spLocks noGrp="1"/>
          </p:cNvSpPr>
          <p:nvPr>
            <p:ph type="body" sz="quarter" idx="24" hasCustomPrompt="1"/>
          </p:nvPr>
        </p:nvSpPr>
        <p:spPr>
          <a:xfrm>
            <a:off x="1101368" y="8911494"/>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09" name="Text Placeholder 32">
            <a:extLst>
              <a:ext uri="{FF2B5EF4-FFF2-40B4-BE49-F238E27FC236}">
                <a16:creationId xmlns:a16="http://schemas.microsoft.com/office/drawing/2014/main" id="{17163A0C-FADB-43C4-A44B-B99E763BCEB7}"/>
              </a:ext>
            </a:extLst>
          </p:cNvPr>
          <p:cNvSpPr>
            <a:spLocks noGrp="1"/>
          </p:cNvSpPr>
          <p:nvPr>
            <p:ph type="body" sz="quarter" idx="25" hasCustomPrompt="1"/>
          </p:nvPr>
        </p:nvSpPr>
        <p:spPr>
          <a:xfrm>
            <a:off x="635041" y="9413777"/>
            <a:ext cx="346123" cy="341504"/>
          </a:xfrm>
        </p:spPr>
        <p:txBody>
          <a:bodyPr anchor="ctr">
            <a:noAutofit/>
          </a:bodyPr>
          <a:lstStyle>
            <a:lvl1pPr marL="0" indent="0" algn="ctr">
              <a:buNone/>
              <a:defRPr sz="1600" b="1" i="0">
                <a:solidFill>
                  <a:srgbClr val="84BA41"/>
                </a:solidFill>
                <a:latin typeface="Poppins SemiBold" pitchFamily="2" charset="77"/>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6</a:t>
            </a:r>
            <a:endParaRPr lang="en-US" dirty="0"/>
          </a:p>
        </p:txBody>
      </p:sp>
      <p:sp>
        <p:nvSpPr>
          <p:cNvPr id="310" name="Text Placeholder 32">
            <a:extLst>
              <a:ext uri="{FF2B5EF4-FFF2-40B4-BE49-F238E27FC236}">
                <a16:creationId xmlns:a16="http://schemas.microsoft.com/office/drawing/2014/main" id="{110ECA93-CF01-48A3-A34B-3BCFC44243FE}"/>
              </a:ext>
            </a:extLst>
          </p:cNvPr>
          <p:cNvSpPr>
            <a:spLocks noGrp="1"/>
          </p:cNvSpPr>
          <p:nvPr>
            <p:ph type="body" sz="quarter" idx="26" hasCustomPrompt="1"/>
          </p:nvPr>
        </p:nvSpPr>
        <p:spPr>
          <a:xfrm>
            <a:off x="1101368" y="9403960"/>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11" name="Text Placeholder 32">
            <a:extLst>
              <a:ext uri="{FF2B5EF4-FFF2-40B4-BE49-F238E27FC236}">
                <a16:creationId xmlns:a16="http://schemas.microsoft.com/office/drawing/2014/main" id="{7CF3F388-FE8A-4523-A118-25D307469CB2}"/>
              </a:ext>
            </a:extLst>
          </p:cNvPr>
          <p:cNvSpPr>
            <a:spLocks noGrp="1"/>
          </p:cNvSpPr>
          <p:nvPr>
            <p:ph type="body" sz="quarter" idx="14" hasCustomPrompt="1"/>
          </p:nvPr>
        </p:nvSpPr>
        <p:spPr>
          <a:xfrm>
            <a:off x="633809" y="6906439"/>
            <a:ext cx="346123" cy="341504"/>
          </a:xfrm>
        </p:spPr>
        <p:txBody>
          <a:bodyPr anchor="ctr">
            <a:noAutofit/>
          </a:bodyPr>
          <a:lstStyle>
            <a:lvl1pPr marL="0" indent="0" algn="ctr">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1</a:t>
            </a:r>
            <a:endParaRPr lang="en-US" dirty="0"/>
          </a:p>
        </p:txBody>
      </p:sp>
      <p:sp>
        <p:nvSpPr>
          <p:cNvPr id="312" name="Text Placeholder 32">
            <a:extLst>
              <a:ext uri="{FF2B5EF4-FFF2-40B4-BE49-F238E27FC236}">
                <a16:creationId xmlns:a16="http://schemas.microsoft.com/office/drawing/2014/main" id="{DBDE7B7E-0581-4F71-8EB5-A48F69299391}"/>
              </a:ext>
            </a:extLst>
          </p:cNvPr>
          <p:cNvSpPr>
            <a:spLocks noGrp="1"/>
          </p:cNvSpPr>
          <p:nvPr>
            <p:ph type="body" sz="quarter" idx="15" hasCustomPrompt="1"/>
          </p:nvPr>
        </p:nvSpPr>
        <p:spPr>
          <a:xfrm>
            <a:off x="1087721" y="6923794"/>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20" name="Text Placeholder 32">
            <a:extLst>
              <a:ext uri="{FF2B5EF4-FFF2-40B4-BE49-F238E27FC236}">
                <a16:creationId xmlns:a16="http://schemas.microsoft.com/office/drawing/2014/main" id="{0117CA5A-EC9F-CB4A-AA41-1A3A6A91E379}"/>
              </a:ext>
            </a:extLst>
          </p:cNvPr>
          <p:cNvSpPr>
            <a:spLocks noGrp="1"/>
          </p:cNvSpPr>
          <p:nvPr>
            <p:ph type="body" sz="quarter" idx="27" hasCustomPrompt="1"/>
          </p:nvPr>
        </p:nvSpPr>
        <p:spPr>
          <a:xfrm>
            <a:off x="3843893" y="7421686"/>
            <a:ext cx="346123" cy="341504"/>
          </a:xfrm>
        </p:spPr>
        <p:txBody>
          <a:bodyPr anchor="ctr">
            <a:noAutofit/>
          </a:bodyPr>
          <a:lstStyle>
            <a:lvl1pPr marL="0" indent="0" algn="l">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8</a:t>
            </a:r>
            <a:endParaRPr lang="en-US" dirty="0"/>
          </a:p>
        </p:txBody>
      </p:sp>
      <p:sp>
        <p:nvSpPr>
          <p:cNvPr id="321" name="Text Placeholder 32">
            <a:extLst>
              <a:ext uri="{FF2B5EF4-FFF2-40B4-BE49-F238E27FC236}">
                <a16:creationId xmlns:a16="http://schemas.microsoft.com/office/drawing/2014/main" id="{1D9AEE8A-2A69-524D-BF30-FD2D2785275A}"/>
              </a:ext>
            </a:extLst>
          </p:cNvPr>
          <p:cNvSpPr>
            <a:spLocks noGrp="1"/>
          </p:cNvSpPr>
          <p:nvPr>
            <p:ph type="body" sz="quarter" idx="28" hasCustomPrompt="1"/>
          </p:nvPr>
        </p:nvSpPr>
        <p:spPr>
          <a:xfrm>
            <a:off x="4310220" y="7411869"/>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22" name="Text Placeholder 32">
            <a:extLst>
              <a:ext uri="{FF2B5EF4-FFF2-40B4-BE49-F238E27FC236}">
                <a16:creationId xmlns:a16="http://schemas.microsoft.com/office/drawing/2014/main" id="{AC55FA3E-E08C-4F4B-B6F1-D8B140B9162A}"/>
              </a:ext>
            </a:extLst>
          </p:cNvPr>
          <p:cNvSpPr>
            <a:spLocks noGrp="1"/>
          </p:cNvSpPr>
          <p:nvPr>
            <p:ph type="body" sz="quarter" idx="29" hasCustomPrompt="1"/>
          </p:nvPr>
        </p:nvSpPr>
        <p:spPr>
          <a:xfrm>
            <a:off x="3843893" y="7905154"/>
            <a:ext cx="346123" cy="341504"/>
          </a:xfrm>
        </p:spPr>
        <p:txBody>
          <a:bodyPr anchor="ctr">
            <a:noAutofit/>
          </a:bodyPr>
          <a:lstStyle>
            <a:lvl1pPr marL="0" indent="0" algn="l">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9</a:t>
            </a:r>
            <a:endParaRPr lang="en-US" dirty="0"/>
          </a:p>
        </p:txBody>
      </p:sp>
      <p:sp>
        <p:nvSpPr>
          <p:cNvPr id="323" name="Text Placeholder 32">
            <a:extLst>
              <a:ext uri="{FF2B5EF4-FFF2-40B4-BE49-F238E27FC236}">
                <a16:creationId xmlns:a16="http://schemas.microsoft.com/office/drawing/2014/main" id="{0E2ED0B7-82C3-EA49-945A-C0E6753FB05A}"/>
              </a:ext>
            </a:extLst>
          </p:cNvPr>
          <p:cNvSpPr>
            <a:spLocks noGrp="1"/>
          </p:cNvSpPr>
          <p:nvPr>
            <p:ph type="body" sz="quarter" idx="30" hasCustomPrompt="1"/>
          </p:nvPr>
        </p:nvSpPr>
        <p:spPr>
          <a:xfrm>
            <a:off x="4310220" y="7895337"/>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24" name="Text Placeholder 32">
            <a:extLst>
              <a:ext uri="{FF2B5EF4-FFF2-40B4-BE49-F238E27FC236}">
                <a16:creationId xmlns:a16="http://schemas.microsoft.com/office/drawing/2014/main" id="{D5BF4706-9D91-2E46-944A-2B137A9A1DF6}"/>
              </a:ext>
            </a:extLst>
          </p:cNvPr>
          <p:cNvSpPr>
            <a:spLocks noGrp="1"/>
          </p:cNvSpPr>
          <p:nvPr>
            <p:ph type="body" sz="quarter" idx="31" hasCustomPrompt="1"/>
          </p:nvPr>
        </p:nvSpPr>
        <p:spPr>
          <a:xfrm>
            <a:off x="3843893" y="8392720"/>
            <a:ext cx="466327" cy="341504"/>
          </a:xfrm>
        </p:spPr>
        <p:txBody>
          <a:bodyPr anchor="ctr">
            <a:noAutofit/>
          </a:bodyPr>
          <a:lstStyle>
            <a:lvl1pPr marL="0" indent="0" algn="l">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10</a:t>
            </a:r>
            <a:endParaRPr lang="en-US" dirty="0"/>
          </a:p>
        </p:txBody>
      </p:sp>
      <p:sp>
        <p:nvSpPr>
          <p:cNvPr id="325" name="Text Placeholder 32">
            <a:extLst>
              <a:ext uri="{FF2B5EF4-FFF2-40B4-BE49-F238E27FC236}">
                <a16:creationId xmlns:a16="http://schemas.microsoft.com/office/drawing/2014/main" id="{7BA2950D-7C17-924A-AA2C-0EA85C13070E}"/>
              </a:ext>
            </a:extLst>
          </p:cNvPr>
          <p:cNvSpPr>
            <a:spLocks noGrp="1"/>
          </p:cNvSpPr>
          <p:nvPr>
            <p:ph type="body" sz="quarter" idx="32" hasCustomPrompt="1"/>
          </p:nvPr>
        </p:nvSpPr>
        <p:spPr>
          <a:xfrm>
            <a:off x="4310220" y="8382903"/>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26" name="Text Placeholder 32">
            <a:extLst>
              <a:ext uri="{FF2B5EF4-FFF2-40B4-BE49-F238E27FC236}">
                <a16:creationId xmlns:a16="http://schemas.microsoft.com/office/drawing/2014/main" id="{D15DD6BE-2020-1D40-8357-EDF01FBB49FE}"/>
              </a:ext>
            </a:extLst>
          </p:cNvPr>
          <p:cNvSpPr>
            <a:spLocks noGrp="1"/>
          </p:cNvSpPr>
          <p:nvPr>
            <p:ph type="body" sz="quarter" idx="33" hasCustomPrompt="1"/>
          </p:nvPr>
        </p:nvSpPr>
        <p:spPr>
          <a:xfrm>
            <a:off x="3843893" y="8921311"/>
            <a:ext cx="452680" cy="341504"/>
          </a:xfrm>
        </p:spPr>
        <p:txBody>
          <a:bodyPr anchor="ctr">
            <a:noAutofit/>
          </a:bodyPr>
          <a:lstStyle>
            <a:lvl1pPr marL="0" indent="0" algn="l">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11</a:t>
            </a:r>
            <a:endParaRPr lang="en-US" dirty="0"/>
          </a:p>
        </p:txBody>
      </p:sp>
      <p:sp>
        <p:nvSpPr>
          <p:cNvPr id="327" name="Text Placeholder 32">
            <a:extLst>
              <a:ext uri="{FF2B5EF4-FFF2-40B4-BE49-F238E27FC236}">
                <a16:creationId xmlns:a16="http://schemas.microsoft.com/office/drawing/2014/main" id="{16E9C2DE-0E43-0D4A-849D-4636FF3606F7}"/>
              </a:ext>
            </a:extLst>
          </p:cNvPr>
          <p:cNvSpPr>
            <a:spLocks noGrp="1"/>
          </p:cNvSpPr>
          <p:nvPr>
            <p:ph type="body" sz="quarter" idx="34" hasCustomPrompt="1"/>
          </p:nvPr>
        </p:nvSpPr>
        <p:spPr>
          <a:xfrm>
            <a:off x="4310220" y="8911494"/>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28" name="Text Placeholder 32">
            <a:extLst>
              <a:ext uri="{FF2B5EF4-FFF2-40B4-BE49-F238E27FC236}">
                <a16:creationId xmlns:a16="http://schemas.microsoft.com/office/drawing/2014/main" id="{251B7FAF-4475-C247-AD00-E60360486239}"/>
              </a:ext>
            </a:extLst>
          </p:cNvPr>
          <p:cNvSpPr>
            <a:spLocks noGrp="1"/>
          </p:cNvSpPr>
          <p:nvPr>
            <p:ph type="body" sz="quarter" idx="35" hasCustomPrompt="1"/>
          </p:nvPr>
        </p:nvSpPr>
        <p:spPr>
          <a:xfrm>
            <a:off x="3843893" y="9413777"/>
            <a:ext cx="466327" cy="341504"/>
          </a:xfrm>
        </p:spPr>
        <p:txBody>
          <a:bodyPr anchor="ctr">
            <a:noAutofit/>
          </a:bodyPr>
          <a:lstStyle>
            <a:lvl1pPr marL="0" indent="0" algn="l">
              <a:buNone/>
              <a:defRPr sz="1600" b="1" i="0">
                <a:solidFill>
                  <a:srgbClr val="84BA41"/>
                </a:solidFill>
                <a:latin typeface="Poppins SemiBold" pitchFamily="2" charset="77"/>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12</a:t>
            </a:r>
            <a:endParaRPr lang="en-US" dirty="0"/>
          </a:p>
        </p:txBody>
      </p:sp>
      <p:sp>
        <p:nvSpPr>
          <p:cNvPr id="329" name="Text Placeholder 32">
            <a:extLst>
              <a:ext uri="{FF2B5EF4-FFF2-40B4-BE49-F238E27FC236}">
                <a16:creationId xmlns:a16="http://schemas.microsoft.com/office/drawing/2014/main" id="{61C644F7-29C3-B348-BBC6-DAB2CADE01DD}"/>
              </a:ext>
            </a:extLst>
          </p:cNvPr>
          <p:cNvSpPr>
            <a:spLocks noGrp="1"/>
          </p:cNvSpPr>
          <p:nvPr>
            <p:ph type="body" sz="quarter" idx="36" hasCustomPrompt="1"/>
          </p:nvPr>
        </p:nvSpPr>
        <p:spPr>
          <a:xfrm>
            <a:off x="4310220" y="9403960"/>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30" name="Text Placeholder 32">
            <a:extLst>
              <a:ext uri="{FF2B5EF4-FFF2-40B4-BE49-F238E27FC236}">
                <a16:creationId xmlns:a16="http://schemas.microsoft.com/office/drawing/2014/main" id="{67127049-93FB-B147-BC61-1593F4B1938E}"/>
              </a:ext>
            </a:extLst>
          </p:cNvPr>
          <p:cNvSpPr>
            <a:spLocks noGrp="1"/>
          </p:cNvSpPr>
          <p:nvPr>
            <p:ph type="body" sz="quarter" idx="37" hasCustomPrompt="1"/>
          </p:nvPr>
        </p:nvSpPr>
        <p:spPr>
          <a:xfrm>
            <a:off x="3842661" y="6906439"/>
            <a:ext cx="346123" cy="341504"/>
          </a:xfrm>
        </p:spPr>
        <p:txBody>
          <a:bodyPr anchor="ctr">
            <a:noAutofit/>
          </a:bodyPr>
          <a:lstStyle>
            <a:lvl1pPr marL="0" indent="0" algn="l">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7</a:t>
            </a:r>
            <a:endParaRPr lang="en-US" dirty="0"/>
          </a:p>
        </p:txBody>
      </p:sp>
      <p:sp>
        <p:nvSpPr>
          <p:cNvPr id="331" name="Text Placeholder 32">
            <a:extLst>
              <a:ext uri="{FF2B5EF4-FFF2-40B4-BE49-F238E27FC236}">
                <a16:creationId xmlns:a16="http://schemas.microsoft.com/office/drawing/2014/main" id="{02166780-4E53-8647-9832-45CD268004A5}"/>
              </a:ext>
            </a:extLst>
          </p:cNvPr>
          <p:cNvSpPr>
            <a:spLocks noGrp="1"/>
          </p:cNvSpPr>
          <p:nvPr>
            <p:ph type="body" sz="quarter" idx="38" hasCustomPrompt="1"/>
          </p:nvPr>
        </p:nvSpPr>
        <p:spPr>
          <a:xfrm>
            <a:off x="4296573" y="6923794"/>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cxnSp>
        <p:nvCxnSpPr>
          <p:cNvPr id="34" name="Straight Connector 33">
            <a:extLst>
              <a:ext uri="{FF2B5EF4-FFF2-40B4-BE49-F238E27FC236}">
                <a16:creationId xmlns:a16="http://schemas.microsoft.com/office/drawing/2014/main" id="{F6C7B2E0-FCEF-AA4D-A1A1-69EF384A63CE}"/>
              </a:ext>
            </a:extLst>
          </p:cNvPr>
          <p:cNvCxnSpPr>
            <a:cxnSpLocks/>
          </p:cNvCxnSpPr>
          <p:nvPr userDrawn="1"/>
        </p:nvCxnSpPr>
        <p:spPr>
          <a:xfrm>
            <a:off x="4969883" y="2091813"/>
            <a:ext cx="2598772"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41" name="Text Placeholder 32">
            <a:extLst>
              <a:ext uri="{FF2B5EF4-FFF2-40B4-BE49-F238E27FC236}">
                <a16:creationId xmlns:a16="http://schemas.microsoft.com/office/drawing/2014/main" id="{15AF00B3-4FEF-594F-B74C-CFE658B09A0E}"/>
              </a:ext>
            </a:extLst>
          </p:cNvPr>
          <p:cNvSpPr>
            <a:spLocks noGrp="1"/>
          </p:cNvSpPr>
          <p:nvPr>
            <p:ph type="body" sz="quarter" idx="42" hasCustomPrompt="1"/>
          </p:nvPr>
        </p:nvSpPr>
        <p:spPr>
          <a:xfrm>
            <a:off x="4058498" y="3013517"/>
            <a:ext cx="2528603" cy="1917110"/>
          </a:xfrm>
        </p:spPr>
        <p:txBody>
          <a:bodyPr anchor="t">
            <a:no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43" name="Text Placeholder 32">
            <a:extLst>
              <a:ext uri="{FF2B5EF4-FFF2-40B4-BE49-F238E27FC236}">
                <a16:creationId xmlns:a16="http://schemas.microsoft.com/office/drawing/2014/main" id="{519D458D-0AAF-394B-BD30-BFD2D385DCAB}"/>
              </a:ext>
            </a:extLst>
          </p:cNvPr>
          <p:cNvSpPr>
            <a:spLocks noGrp="1"/>
          </p:cNvSpPr>
          <p:nvPr>
            <p:ph type="body" sz="quarter" idx="43" hasCustomPrompt="1"/>
          </p:nvPr>
        </p:nvSpPr>
        <p:spPr>
          <a:xfrm>
            <a:off x="4058498" y="1102677"/>
            <a:ext cx="2528603" cy="1917110"/>
          </a:xfrm>
        </p:spPr>
        <p:txBody>
          <a:bodyPr anchor="t">
            <a:noAutofit/>
          </a:bodyPr>
          <a:lstStyle>
            <a:lvl1pPr marL="0" indent="0" algn="l">
              <a:buNone/>
              <a:defRPr sz="80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4" name="Text Placeholder 32">
            <a:extLst>
              <a:ext uri="{FF2B5EF4-FFF2-40B4-BE49-F238E27FC236}">
                <a16:creationId xmlns:a16="http://schemas.microsoft.com/office/drawing/2014/main" id="{32359D0B-5594-3342-AE6C-831A2FEF2674}"/>
              </a:ext>
            </a:extLst>
          </p:cNvPr>
          <p:cNvSpPr>
            <a:spLocks noGrp="1"/>
          </p:cNvSpPr>
          <p:nvPr>
            <p:ph type="body" sz="quarter" idx="44" hasCustomPrompt="1"/>
          </p:nvPr>
        </p:nvSpPr>
        <p:spPr>
          <a:xfrm>
            <a:off x="4070233" y="4598418"/>
            <a:ext cx="2816274" cy="1253909"/>
          </a:xfrm>
        </p:spPr>
        <p:txBody>
          <a:bodyPr anchor="t">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About this section…</a:t>
            </a:r>
            <a:endParaRPr lang="en-US" dirty="0"/>
          </a:p>
        </p:txBody>
      </p:sp>
      <p:sp>
        <p:nvSpPr>
          <p:cNvPr id="45" name="Slide Number Placeholder 5">
            <a:extLst>
              <a:ext uri="{FF2B5EF4-FFF2-40B4-BE49-F238E27FC236}">
                <a16:creationId xmlns:a16="http://schemas.microsoft.com/office/drawing/2014/main" id="{3FB86ECC-1787-314E-88FD-1DD3B3E436D8}"/>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46" name="Straight Connector 45">
            <a:extLst>
              <a:ext uri="{FF2B5EF4-FFF2-40B4-BE49-F238E27FC236}">
                <a16:creationId xmlns:a16="http://schemas.microsoft.com/office/drawing/2014/main" id="{EF84E80E-A717-274B-9612-D871F20A8B89}"/>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47" name="Text Box 5">
            <a:extLst>
              <a:ext uri="{FF2B5EF4-FFF2-40B4-BE49-F238E27FC236}">
                <a16:creationId xmlns:a16="http://schemas.microsoft.com/office/drawing/2014/main" id="{FEA59056-AC8B-A94E-8C95-6DF9DBB4A403}"/>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30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8DDDD38-2E7A-8448-ACB8-9C0A38A71ED6}"/>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31" name="Slide Number Placeholder 5">
            <a:extLst>
              <a:ext uri="{FF2B5EF4-FFF2-40B4-BE49-F238E27FC236}">
                <a16:creationId xmlns:a16="http://schemas.microsoft.com/office/drawing/2014/main" id="{561A5571-B1DC-CB41-9630-05AD03F8C628}"/>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33" name="Straight Connector 32">
            <a:extLst>
              <a:ext uri="{FF2B5EF4-FFF2-40B4-BE49-F238E27FC236}">
                <a16:creationId xmlns:a16="http://schemas.microsoft.com/office/drawing/2014/main" id="{91385568-4687-5B44-97BE-CBF66493DBA0}"/>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97" name="Rectangle 296">
            <a:extLst>
              <a:ext uri="{FF2B5EF4-FFF2-40B4-BE49-F238E27FC236}">
                <a16:creationId xmlns:a16="http://schemas.microsoft.com/office/drawing/2014/main" id="{2B26CA4D-2206-644B-BD65-754E83CF460F}"/>
              </a:ext>
            </a:extLst>
          </p:cNvPr>
          <p:cNvSpPr/>
          <p:nvPr userDrawn="1"/>
        </p:nvSpPr>
        <p:spPr>
          <a:xfrm flipV="1">
            <a:off x="634999" y="1847619"/>
            <a:ext cx="6924675" cy="7931809"/>
          </a:xfrm>
          <a:prstGeom prst="rect">
            <a:avLst/>
          </a:prstGeom>
          <a:solidFill>
            <a:srgbClr val="2972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9" name="Text Placeholder 32">
            <a:extLst>
              <a:ext uri="{FF2B5EF4-FFF2-40B4-BE49-F238E27FC236}">
                <a16:creationId xmlns:a16="http://schemas.microsoft.com/office/drawing/2014/main" id="{877A0643-8FF7-5245-8653-0533C49FF165}"/>
              </a:ext>
            </a:extLst>
          </p:cNvPr>
          <p:cNvSpPr>
            <a:spLocks noGrp="1"/>
          </p:cNvSpPr>
          <p:nvPr>
            <p:ph type="body" sz="quarter" idx="30" hasCustomPrompt="1"/>
          </p:nvPr>
        </p:nvSpPr>
        <p:spPr>
          <a:xfrm>
            <a:off x="1062901" y="544498"/>
            <a:ext cx="6172289" cy="825011"/>
          </a:xfrm>
        </p:spPr>
        <p:txBody>
          <a:bodyPr>
            <a:noAutofit/>
          </a:bodyPr>
          <a:lstStyle>
            <a:lvl1pPr marL="0" indent="0" algn="r">
              <a:buNone/>
              <a:defRPr sz="2400" b="1"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40" name="Straight Connector 39">
            <a:extLst>
              <a:ext uri="{FF2B5EF4-FFF2-40B4-BE49-F238E27FC236}">
                <a16:creationId xmlns:a16="http://schemas.microsoft.com/office/drawing/2014/main" id="{91FC04CF-13B9-2343-B53D-AC963968BAD6}"/>
              </a:ext>
            </a:extLst>
          </p:cNvPr>
          <p:cNvCxnSpPr>
            <a:cxnSpLocks/>
          </p:cNvCxnSpPr>
          <p:nvPr userDrawn="1"/>
        </p:nvCxnSpPr>
        <p:spPr>
          <a:xfrm>
            <a:off x="6644923" y="1104017"/>
            <a:ext cx="532210"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41" name="Text Placeholder 32">
            <a:extLst>
              <a:ext uri="{FF2B5EF4-FFF2-40B4-BE49-F238E27FC236}">
                <a16:creationId xmlns:a16="http://schemas.microsoft.com/office/drawing/2014/main" id="{46071658-149C-EF41-90CF-FDB3AAB487ED}"/>
              </a:ext>
            </a:extLst>
          </p:cNvPr>
          <p:cNvSpPr>
            <a:spLocks noGrp="1"/>
          </p:cNvSpPr>
          <p:nvPr>
            <p:ph type="body" sz="quarter" idx="32" hasCustomPrompt="1"/>
          </p:nvPr>
        </p:nvSpPr>
        <p:spPr>
          <a:xfrm>
            <a:off x="986804" y="4039491"/>
            <a:ext cx="6143428" cy="6163784"/>
          </a:xfrm>
        </p:spPr>
        <p:txBody>
          <a:bodyPr numCol="2"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42" name="Text Placeholder 32">
            <a:extLst>
              <a:ext uri="{FF2B5EF4-FFF2-40B4-BE49-F238E27FC236}">
                <a16:creationId xmlns:a16="http://schemas.microsoft.com/office/drawing/2014/main" id="{25C8C554-6CA5-4344-BA89-9C5DD05D4CD8}"/>
              </a:ext>
            </a:extLst>
          </p:cNvPr>
          <p:cNvSpPr>
            <a:spLocks noGrp="1"/>
          </p:cNvSpPr>
          <p:nvPr>
            <p:ph type="body" sz="quarter" idx="46" hasCustomPrompt="1"/>
          </p:nvPr>
        </p:nvSpPr>
        <p:spPr>
          <a:xfrm>
            <a:off x="986804" y="2318028"/>
            <a:ext cx="6143428" cy="1342243"/>
          </a:xfrm>
        </p:spPr>
        <p:txBody>
          <a:bodyPr numCol="1" spcCol="288000" anchor="t">
            <a:noAutofit/>
          </a:bodyPr>
          <a:lstStyle>
            <a:lvl1pPr marL="0" marR="0" indent="0" algn="r"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p:txBody>
      </p:sp>
      <p:sp>
        <p:nvSpPr>
          <p:cNvPr id="47" name="Graphic 4">
            <a:extLst>
              <a:ext uri="{FF2B5EF4-FFF2-40B4-BE49-F238E27FC236}">
                <a16:creationId xmlns:a16="http://schemas.microsoft.com/office/drawing/2014/main" id="{091DE449-260F-2041-AD24-A5E3656E69DB}"/>
              </a:ext>
            </a:extLst>
          </p:cNvPr>
          <p:cNvSpPr/>
          <p:nvPr userDrawn="1"/>
        </p:nvSpPr>
        <p:spPr>
          <a:xfrm rot="10800000">
            <a:off x="512397" y="7344005"/>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12" name="Text Box 5">
            <a:extLst>
              <a:ext uri="{FF2B5EF4-FFF2-40B4-BE49-F238E27FC236}">
                <a16:creationId xmlns:a16="http://schemas.microsoft.com/office/drawing/2014/main" id="{6E13D8F8-4907-0047-813B-E79DD2D65790}"/>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6750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Slide 3">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8DDDD38-2E7A-8448-ACB8-9C0A38A71ED6}"/>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31" name="Slide Number Placeholder 5">
            <a:extLst>
              <a:ext uri="{FF2B5EF4-FFF2-40B4-BE49-F238E27FC236}">
                <a16:creationId xmlns:a16="http://schemas.microsoft.com/office/drawing/2014/main" id="{561A5571-B1DC-CB41-9630-05AD03F8C628}"/>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33" name="Straight Connector 32">
            <a:extLst>
              <a:ext uri="{FF2B5EF4-FFF2-40B4-BE49-F238E27FC236}">
                <a16:creationId xmlns:a16="http://schemas.microsoft.com/office/drawing/2014/main" id="{91385568-4687-5B44-97BE-CBF66493DBA0}"/>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97" name="Rectangle 296">
            <a:extLst>
              <a:ext uri="{FF2B5EF4-FFF2-40B4-BE49-F238E27FC236}">
                <a16:creationId xmlns:a16="http://schemas.microsoft.com/office/drawing/2014/main" id="{2B26CA4D-2206-644B-BD65-754E83CF460F}"/>
              </a:ext>
            </a:extLst>
          </p:cNvPr>
          <p:cNvSpPr/>
          <p:nvPr userDrawn="1"/>
        </p:nvSpPr>
        <p:spPr>
          <a:xfrm flipV="1">
            <a:off x="634999" y="488538"/>
            <a:ext cx="6924675" cy="9290890"/>
          </a:xfrm>
          <a:prstGeom prst="rect">
            <a:avLst/>
          </a:prstGeom>
          <a:solidFill>
            <a:srgbClr val="2972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9" name="Text Placeholder 32">
            <a:extLst>
              <a:ext uri="{FF2B5EF4-FFF2-40B4-BE49-F238E27FC236}">
                <a16:creationId xmlns:a16="http://schemas.microsoft.com/office/drawing/2014/main" id="{877A0643-8FF7-5245-8653-0533C49FF165}"/>
              </a:ext>
            </a:extLst>
          </p:cNvPr>
          <p:cNvSpPr>
            <a:spLocks noGrp="1"/>
          </p:cNvSpPr>
          <p:nvPr>
            <p:ph type="body" sz="quarter" idx="30" hasCustomPrompt="1"/>
          </p:nvPr>
        </p:nvSpPr>
        <p:spPr>
          <a:xfrm>
            <a:off x="1078777" y="912385"/>
            <a:ext cx="6172289" cy="825011"/>
          </a:xfrm>
        </p:spPr>
        <p:txBody>
          <a:bodyPr>
            <a:noAutofit/>
          </a:bodyPr>
          <a:lstStyle>
            <a:lvl1pPr marL="0" indent="0" algn="r">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41" name="Text Placeholder 32">
            <a:extLst>
              <a:ext uri="{FF2B5EF4-FFF2-40B4-BE49-F238E27FC236}">
                <a16:creationId xmlns:a16="http://schemas.microsoft.com/office/drawing/2014/main" id="{46071658-149C-EF41-90CF-FDB3AAB487ED}"/>
              </a:ext>
            </a:extLst>
          </p:cNvPr>
          <p:cNvSpPr>
            <a:spLocks noGrp="1"/>
          </p:cNvSpPr>
          <p:nvPr>
            <p:ph type="body" sz="quarter" idx="32" hasCustomPrompt="1"/>
          </p:nvPr>
        </p:nvSpPr>
        <p:spPr>
          <a:xfrm>
            <a:off x="1107638" y="2023849"/>
            <a:ext cx="6143428" cy="3000705"/>
          </a:xfrm>
        </p:spPr>
        <p:txBody>
          <a:bodyPr numCol="2"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47" name="Graphic 4">
            <a:extLst>
              <a:ext uri="{FF2B5EF4-FFF2-40B4-BE49-F238E27FC236}">
                <a16:creationId xmlns:a16="http://schemas.microsoft.com/office/drawing/2014/main" id="{091DE449-260F-2041-AD24-A5E3656E69DB}"/>
              </a:ext>
            </a:extLst>
          </p:cNvPr>
          <p:cNvSpPr/>
          <p:nvPr userDrawn="1"/>
        </p:nvSpPr>
        <p:spPr>
          <a:xfrm rot="10800000">
            <a:off x="512397" y="7344005"/>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12" name="Text Box 5">
            <a:extLst>
              <a:ext uri="{FF2B5EF4-FFF2-40B4-BE49-F238E27FC236}">
                <a16:creationId xmlns:a16="http://schemas.microsoft.com/office/drawing/2014/main" id="{6E13D8F8-4907-0047-813B-E79DD2D65790}"/>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663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49" name="Graphic 4">
            <a:extLst>
              <a:ext uri="{FF2B5EF4-FFF2-40B4-BE49-F238E27FC236}">
                <a16:creationId xmlns:a16="http://schemas.microsoft.com/office/drawing/2014/main" id="{848B1185-D852-D642-89CB-2349984E4AFA}"/>
              </a:ext>
            </a:extLst>
          </p:cNvPr>
          <p:cNvSpPr/>
          <p:nvPr userDrawn="1"/>
        </p:nvSpPr>
        <p:spPr>
          <a:xfrm rot="10800000">
            <a:off x="377021" y="-15100"/>
            <a:ext cx="5689950" cy="6039526"/>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297239"/>
          </a:solidFill>
          <a:ln w="2370" cap="flat">
            <a:noFill/>
            <a:prstDash val="solid"/>
            <a:miter/>
          </a:ln>
        </p:spPr>
        <p:txBody>
          <a:bodyPr rtlCol="0" anchor="ctr"/>
          <a:lstStyle/>
          <a:p>
            <a:endParaRPr lang="en-US"/>
          </a:p>
        </p:txBody>
      </p:sp>
      <p:sp>
        <p:nvSpPr>
          <p:cNvPr id="650" name="Graphic 4">
            <a:extLst>
              <a:ext uri="{FF2B5EF4-FFF2-40B4-BE49-F238E27FC236}">
                <a16:creationId xmlns:a16="http://schemas.microsoft.com/office/drawing/2014/main" id="{831C5895-774F-9849-A25B-4947DE587779}"/>
              </a:ext>
            </a:extLst>
          </p:cNvPr>
          <p:cNvSpPr/>
          <p:nvPr userDrawn="1"/>
        </p:nvSpPr>
        <p:spPr>
          <a:xfrm rot="10800000">
            <a:off x="6648782" y="4338777"/>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648" name="Picture Placeholder 647">
            <a:extLst>
              <a:ext uri="{FF2B5EF4-FFF2-40B4-BE49-F238E27FC236}">
                <a16:creationId xmlns:a16="http://schemas.microsoft.com/office/drawing/2014/main" id="{70C6D80E-27A4-AC4F-98E9-5477F8B051E8}"/>
              </a:ext>
            </a:extLst>
          </p:cNvPr>
          <p:cNvSpPr>
            <a:spLocks noGrp="1"/>
          </p:cNvSpPr>
          <p:nvPr>
            <p:ph type="pic" sz="quarter" idx="10"/>
          </p:nvPr>
        </p:nvSpPr>
        <p:spPr>
          <a:xfrm>
            <a:off x="476524" y="0"/>
            <a:ext cx="6244928" cy="6575080"/>
          </a:xfrm>
          <a:custGeom>
            <a:avLst/>
            <a:gdLst>
              <a:gd name="connsiteX0" fmla="*/ 5590447 w 6244928"/>
              <a:gd name="connsiteY0" fmla="*/ 0 h 6575080"/>
              <a:gd name="connsiteX1" fmla="*/ 6244928 w 6244928"/>
              <a:gd name="connsiteY1" fmla="*/ 0 h 6575080"/>
              <a:gd name="connsiteX2" fmla="*/ 6244928 w 6244928"/>
              <a:gd name="connsiteY2" fmla="*/ 4338777 h 6575080"/>
              <a:gd name="connsiteX3" fmla="*/ 6172252 w 6244928"/>
              <a:gd name="connsiteY3" fmla="*/ 4338777 h 6575080"/>
              <a:gd name="connsiteX4" fmla="*/ 6172252 w 6244928"/>
              <a:gd name="connsiteY4" fmla="*/ 6024425 h 6575080"/>
              <a:gd name="connsiteX5" fmla="*/ 6244928 w 6244928"/>
              <a:gd name="connsiteY5" fmla="*/ 6024425 h 6575080"/>
              <a:gd name="connsiteX6" fmla="*/ 6244928 w 6244928"/>
              <a:gd name="connsiteY6" fmla="*/ 6575080 h 6575080"/>
              <a:gd name="connsiteX7" fmla="*/ 0 w 6244928"/>
              <a:gd name="connsiteY7" fmla="*/ 6575080 h 6575080"/>
              <a:gd name="connsiteX8" fmla="*/ 0 w 6244928"/>
              <a:gd name="connsiteY8" fmla="*/ 6024426 h 6575080"/>
              <a:gd name="connsiteX9" fmla="*/ 5590447 w 6244928"/>
              <a:gd name="connsiteY9" fmla="*/ 6024426 h 65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928" h="6575080">
                <a:moveTo>
                  <a:pt x="5590447" y="0"/>
                </a:moveTo>
                <a:lnTo>
                  <a:pt x="6244928" y="0"/>
                </a:lnTo>
                <a:lnTo>
                  <a:pt x="6244928" y="4338777"/>
                </a:lnTo>
                <a:lnTo>
                  <a:pt x="6172252" y="4338777"/>
                </a:lnTo>
                <a:lnTo>
                  <a:pt x="6172252" y="6024425"/>
                </a:lnTo>
                <a:lnTo>
                  <a:pt x="6244928" y="6024425"/>
                </a:lnTo>
                <a:lnTo>
                  <a:pt x="6244928" y="6575080"/>
                </a:lnTo>
                <a:lnTo>
                  <a:pt x="0" y="6575080"/>
                </a:lnTo>
                <a:lnTo>
                  <a:pt x="0" y="6024426"/>
                </a:lnTo>
                <a:lnTo>
                  <a:pt x="5590447" y="6024426"/>
                </a:lnTo>
                <a:close/>
              </a:path>
            </a:pathLst>
          </a:custGeom>
          <a:solidFill>
            <a:schemeClr val="bg1">
              <a:lumMod val="85000"/>
            </a:schemeClr>
          </a:solidFill>
        </p:spPr>
        <p:txBody>
          <a:bodyPr wrap="square">
            <a:noAutofit/>
          </a:bodyPr>
          <a:lstStyle>
            <a:lvl1pPr marL="0" indent="0">
              <a:buNone/>
              <a:defRPr sz="900"/>
            </a:lvl1pPr>
          </a:lstStyle>
          <a:p>
            <a:endParaRPr lang="en-US"/>
          </a:p>
        </p:txBody>
      </p:sp>
      <p:grpSp>
        <p:nvGrpSpPr>
          <p:cNvPr id="326" name="Graphic 76">
            <a:extLst>
              <a:ext uri="{FF2B5EF4-FFF2-40B4-BE49-F238E27FC236}">
                <a16:creationId xmlns:a16="http://schemas.microsoft.com/office/drawing/2014/main" id="{08DA0C05-99A2-CE41-B0AF-8214E5D3A263}"/>
              </a:ext>
            </a:extLst>
          </p:cNvPr>
          <p:cNvGrpSpPr/>
          <p:nvPr userDrawn="1"/>
        </p:nvGrpSpPr>
        <p:grpSpPr>
          <a:xfrm>
            <a:off x="338459" y="10048427"/>
            <a:ext cx="2526982" cy="234917"/>
            <a:chOff x="6923246" y="4898421"/>
            <a:chExt cx="1763327" cy="163925"/>
          </a:xfrm>
        </p:grpSpPr>
        <p:grpSp>
          <p:nvGrpSpPr>
            <p:cNvPr id="328" name="Graphic 76">
              <a:extLst>
                <a:ext uri="{FF2B5EF4-FFF2-40B4-BE49-F238E27FC236}">
                  <a16:creationId xmlns:a16="http://schemas.microsoft.com/office/drawing/2014/main" id="{FBC3E866-EC5A-DC44-A7E7-B6058D63DF91}"/>
                </a:ext>
              </a:extLst>
            </p:cNvPr>
            <p:cNvGrpSpPr/>
            <p:nvPr/>
          </p:nvGrpSpPr>
          <p:grpSpPr>
            <a:xfrm>
              <a:off x="7942326" y="4900231"/>
              <a:ext cx="744247" cy="162115"/>
              <a:chOff x="7942326" y="4900231"/>
              <a:chExt cx="744247" cy="162115"/>
            </a:xfrm>
          </p:grpSpPr>
          <p:sp>
            <p:nvSpPr>
              <p:cNvPr id="562" name="Freeform 561">
                <a:extLst>
                  <a:ext uri="{FF2B5EF4-FFF2-40B4-BE49-F238E27FC236}">
                    <a16:creationId xmlns:a16="http://schemas.microsoft.com/office/drawing/2014/main" id="{7597D161-9C15-6743-AB74-A8A8B660E189}"/>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dirty="0"/>
              </a:p>
            </p:txBody>
          </p:sp>
          <p:sp>
            <p:nvSpPr>
              <p:cNvPr id="563" name="Freeform 562">
                <a:extLst>
                  <a:ext uri="{FF2B5EF4-FFF2-40B4-BE49-F238E27FC236}">
                    <a16:creationId xmlns:a16="http://schemas.microsoft.com/office/drawing/2014/main" id="{95B74F27-4DAF-9540-98F4-E983C32E3D74}"/>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5C6B5F42-ADCD-B546-AC4C-41C573E22823}"/>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F980F03C-100F-FE4F-8DD9-B8AE6BE705D6}"/>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BE0E5656-AA60-2743-ABDD-78C3206DA755}"/>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a:p>
            </p:txBody>
          </p:sp>
          <p:sp>
            <p:nvSpPr>
              <p:cNvPr id="567" name="Freeform 566">
                <a:extLst>
                  <a:ext uri="{FF2B5EF4-FFF2-40B4-BE49-F238E27FC236}">
                    <a16:creationId xmlns:a16="http://schemas.microsoft.com/office/drawing/2014/main" id="{F495EB5E-99D7-6441-BD50-26B2D159B242}"/>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0157623F-AE85-C343-AB0E-EA8674A2DD0B}"/>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4CB3EEAA-0A6B-8D4B-AE87-D37B86F2A339}"/>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a:p>
            </p:txBody>
          </p:sp>
          <p:sp>
            <p:nvSpPr>
              <p:cNvPr id="570" name="Freeform 569">
                <a:extLst>
                  <a:ext uri="{FF2B5EF4-FFF2-40B4-BE49-F238E27FC236}">
                    <a16:creationId xmlns:a16="http://schemas.microsoft.com/office/drawing/2014/main" id="{4E9DD34B-792B-1041-9407-5D43B0FACAB7}"/>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FD53D74B-CB64-3F4B-BD25-FB939A6E6033}"/>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D592D917-901D-EF45-8391-547E00DE4091}"/>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24AF16FA-8755-CF47-BAAE-6A17D0723C75}"/>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D3C8E129-521E-0A49-BEBC-FCBACF20C32A}"/>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638A9A02-51DD-4E43-B0CA-F4BCF7706FEA}"/>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753A0C29-EB31-E740-8709-6C6270433672}"/>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C8D27298-38A1-4349-8ACD-C4528183AA3B}"/>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06809E51-2624-624A-8059-54B44B87FC5B}"/>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55A326D2-C86E-6E43-BB12-5F6B4E9BB367}"/>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07AE56DF-2648-A449-9752-993C4C3A4E16}"/>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97D53DEF-5ED5-5047-8A0E-FE116EA69CF6}"/>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7463005E-60C0-9C46-827B-8EF357C5C85B}"/>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765BA04B-A108-494A-98BE-57B931026557}"/>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AD099AA0-647C-A246-86B2-1B198E45EEBF}"/>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D031E0C0-1CF1-AE43-8FDE-608F554E032E}"/>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2D3620D8-EB63-5347-B53E-16B5CFBFF78A}"/>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a:p>
            </p:txBody>
          </p:sp>
          <p:grpSp>
            <p:nvGrpSpPr>
              <p:cNvPr id="587" name="Graphic 76">
                <a:extLst>
                  <a:ext uri="{FF2B5EF4-FFF2-40B4-BE49-F238E27FC236}">
                    <a16:creationId xmlns:a16="http://schemas.microsoft.com/office/drawing/2014/main" id="{13A8B36B-E701-ED46-9039-B6F6E9576727}"/>
                  </a:ext>
                </a:extLst>
              </p:cNvPr>
              <p:cNvGrpSpPr/>
              <p:nvPr/>
            </p:nvGrpSpPr>
            <p:grpSpPr>
              <a:xfrm>
                <a:off x="8206877" y="4909375"/>
                <a:ext cx="365840" cy="45338"/>
                <a:chOff x="8206877" y="4909375"/>
                <a:chExt cx="365840" cy="45338"/>
              </a:xfrm>
              <a:solidFill>
                <a:srgbClr val="23509E"/>
              </a:solidFill>
            </p:grpSpPr>
            <p:sp>
              <p:nvSpPr>
                <p:cNvPr id="625" name="Freeform 624">
                  <a:extLst>
                    <a:ext uri="{FF2B5EF4-FFF2-40B4-BE49-F238E27FC236}">
                      <a16:creationId xmlns:a16="http://schemas.microsoft.com/office/drawing/2014/main" id="{61C7E695-3510-7C43-A392-7EB74BC0B101}"/>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a:p>
              </p:txBody>
            </p:sp>
            <p:sp>
              <p:nvSpPr>
                <p:cNvPr id="626" name="Freeform 625">
                  <a:extLst>
                    <a:ext uri="{FF2B5EF4-FFF2-40B4-BE49-F238E27FC236}">
                      <a16:creationId xmlns:a16="http://schemas.microsoft.com/office/drawing/2014/main" id="{B3B6C7EB-F59E-9749-9DA7-5E2630F975FF}"/>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27" name="Freeform 626">
                  <a:extLst>
                    <a:ext uri="{FF2B5EF4-FFF2-40B4-BE49-F238E27FC236}">
                      <a16:creationId xmlns:a16="http://schemas.microsoft.com/office/drawing/2014/main" id="{53644389-9F93-4B4B-A848-9EA196D9B0D3}"/>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a:p>
              </p:txBody>
            </p:sp>
            <p:sp>
              <p:nvSpPr>
                <p:cNvPr id="628" name="Freeform 627">
                  <a:extLst>
                    <a:ext uri="{FF2B5EF4-FFF2-40B4-BE49-F238E27FC236}">
                      <a16:creationId xmlns:a16="http://schemas.microsoft.com/office/drawing/2014/main" id="{E9982EA2-73F2-B54B-A808-2F07472CBAF2}"/>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629" name="Freeform 628">
                  <a:extLst>
                    <a:ext uri="{FF2B5EF4-FFF2-40B4-BE49-F238E27FC236}">
                      <a16:creationId xmlns:a16="http://schemas.microsoft.com/office/drawing/2014/main" id="{6D06926D-29DC-6A4E-9515-EE820F3A0466}"/>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630" name="Freeform 629">
                  <a:extLst>
                    <a:ext uri="{FF2B5EF4-FFF2-40B4-BE49-F238E27FC236}">
                      <a16:creationId xmlns:a16="http://schemas.microsoft.com/office/drawing/2014/main" id="{8CEFA82A-6994-1643-A285-25B053B0D289}"/>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31" name="Freeform 630">
                  <a:extLst>
                    <a:ext uri="{FF2B5EF4-FFF2-40B4-BE49-F238E27FC236}">
                      <a16:creationId xmlns:a16="http://schemas.microsoft.com/office/drawing/2014/main" id="{F370686A-B7F8-7F4C-8777-BFFBD2F46A7C}"/>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a:p>
              </p:txBody>
            </p:sp>
            <p:sp>
              <p:nvSpPr>
                <p:cNvPr id="632" name="Freeform 631">
                  <a:extLst>
                    <a:ext uri="{FF2B5EF4-FFF2-40B4-BE49-F238E27FC236}">
                      <a16:creationId xmlns:a16="http://schemas.microsoft.com/office/drawing/2014/main" id="{6B628DB5-0A5C-E944-A6C0-C68ACF340EEC}"/>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a:p>
              </p:txBody>
            </p:sp>
            <p:sp>
              <p:nvSpPr>
                <p:cNvPr id="633" name="Freeform 632">
                  <a:extLst>
                    <a:ext uri="{FF2B5EF4-FFF2-40B4-BE49-F238E27FC236}">
                      <a16:creationId xmlns:a16="http://schemas.microsoft.com/office/drawing/2014/main" id="{61754FEC-39AC-574E-9DB7-B086CBC2EB49}"/>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a:p>
              </p:txBody>
            </p:sp>
            <p:sp>
              <p:nvSpPr>
                <p:cNvPr id="634" name="Freeform 633">
                  <a:extLst>
                    <a:ext uri="{FF2B5EF4-FFF2-40B4-BE49-F238E27FC236}">
                      <a16:creationId xmlns:a16="http://schemas.microsoft.com/office/drawing/2014/main" id="{8D5CC43D-4281-0A47-905F-25AC32B5623B}"/>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a:p>
              </p:txBody>
            </p:sp>
            <p:sp>
              <p:nvSpPr>
                <p:cNvPr id="635" name="Freeform 634">
                  <a:extLst>
                    <a:ext uri="{FF2B5EF4-FFF2-40B4-BE49-F238E27FC236}">
                      <a16:creationId xmlns:a16="http://schemas.microsoft.com/office/drawing/2014/main" id="{1E5DAC90-536E-F44D-8FC5-0664F20A3379}"/>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a:p>
              </p:txBody>
            </p:sp>
            <p:sp>
              <p:nvSpPr>
                <p:cNvPr id="636" name="Freeform 635">
                  <a:extLst>
                    <a:ext uri="{FF2B5EF4-FFF2-40B4-BE49-F238E27FC236}">
                      <a16:creationId xmlns:a16="http://schemas.microsoft.com/office/drawing/2014/main" id="{E2224A31-F8FE-AE4F-B414-5D31FDB2D986}"/>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637" name="Freeform 636">
                  <a:extLst>
                    <a:ext uri="{FF2B5EF4-FFF2-40B4-BE49-F238E27FC236}">
                      <a16:creationId xmlns:a16="http://schemas.microsoft.com/office/drawing/2014/main" id="{CCFAE507-E17A-E94F-AA25-01ED086D3920}"/>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638" name="Freeform 637">
                  <a:extLst>
                    <a:ext uri="{FF2B5EF4-FFF2-40B4-BE49-F238E27FC236}">
                      <a16:creationId xmlns:a16="http://schemas.microsoft.com/office/drawing/2014/main" id="{A12CC872-A99E-7441-A67F-0C58A2F7032B}"/>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588" name="Graphic 76">
                <a:extLst>
                  <a:ext uri="{FF2B5EF4-FFF2-40B4-BE49-F238E27FC236}">
                    <a16:creationId xmlns:a16="http://schemas.microsoft.com/office/drawing/2014/main" id="{596C58C3-E4C2-0747-8603-292D40D96ECF}"/>
                  </a:ext>
                </a:extLst>
              </p:cNvPr>
              <p:cNvGrpSpPr/>
              <p:nvPr/>
            </p:nvGrpSpPr>
            <p:grpSpPr>
              <a:xfrm>
                <a:off x="8208210" y="4964049"/>
                <a:ext cx="478363" cy="44672"/>
                <a:chOff x="8208210" y="4964049"/>
                <a:chExt cx="478363" cy="44672"/>
              </a:xfrm>
              <a:solidFill>
                <a:srgbClr val="23509E"/>
              </a:solidFill>
            </p:grpSpPr>
            <p:sp>
              <p:nvSpPr>
                <p:cNvPr id="608" name="Freeform 607">
                  <a:extLst>
                    <a:ext uri="{FF2B5EF4-FFF2-40B4-BE49-F238E27FC236}">
                      <a16:creationId xmlns:a16="http://schemas.microsoft.com/office/drawing/2014/main" id="{FE75FFF0-D4A0-BD43-9B63-606244CB3BB8}"/>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a:p>
              </p:txBody>
            </p:sp>
            <p:sp>
              <p:nvSpPr>
                <p:cNvPr id="609" name="Freeform 608">
                  <a:extLst>
                    <a:ext uri="{FF2B5EF4-FFF2-40B4-BE49-F238E27FC236}">
                      <a16:creationId xmlns:a16="http://schemas.microsoft.com/office/drawing/2014/main" id="{E0DCA925-B353-4448-A8E3-FB8A44A37DE7}"/>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10" name="Freeform 609">
                  <a:extLst>
                    <a:ext uri="{FF2B5EF4-FFF2-40B4-BE49-F238E27FC236}">
                      <a16:creationId xmlns:a16="http://schemas.microsoft.com/office/drawing/2014/main" id="{33FF8CFA-67DD-DF43-9E38-AA5CB2C862A8}"/>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11" name="Freeform 610">
                  <a:extLst>
                    <a:ext uri="{FF2B5EF4-FFF2-40B4-BE49-F238E27FC236}">
                      <a16:creationId xmlns:a16="http://schemas.microsoft.com/office/drawing/2014/main" id="{04688E06-1FAB-4B40-8ECD-37C2C5AE2695}"/>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a:p>
              </p:txBody>
            </p:sp>
            <p:sp>
              <p:nvSpPr>
                <p:cNvPr id="612" name="Freeform 611">
                  <a:extLst>
                    <a:ext uri="{FF2B5EF4-FFF2-40B4-BE49-F238E27FC236}">
                      <a16:creationId xmlns:a16="http://schemas.microsoft.com/office/drawing/2014/main" id="{FF3A9873-07F1-DD4F-8C02-3B52412D7DD3}"/>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13" name="Freeform 612">
                  <a:extLst>
                    <a:ext uri="{FF2B5EF4-FFF2-40B4-BE49-F238E27FC236}">
                      <a16:creationId xmlns:a16="http://schemas.microsoft.com/office/drawing/2014/main" id="{1A1C59EF-DBF6-6E4E-BB5D-5671FFC8F855}"/>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614" name="Freeform 613">
                  <a:extLst>
                    <a:ext uri="{FF2B5EF4-FFF2-40B4-BE49-F238E27FC236}">
                      <a16:creationId xmlns:a16="http://schemas.microsoft.com/office/drawing/2014/main" id="{3DC65D3B-5FEF-444F-A4DD-7E44885EED13}"/>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a:p>
              </p:txBody>
            </p:sp>
            <p:sp>
              <p:nvSpPr>
                <p:cNvPr id="615" name="Freeform 614">
                  <a:extLst>
                    <a:ext uri="{FF2B5EF4-FFF2-40B4-BE49-F238E27FC236}">
                      <a16:creationId xmlns:a16="http://schemas.microsoft.com/office/drawing/2014/main" id="{72AAAFCE-121F-8A42-8749-37FFE84D20D9}"/>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a:p>
              </p:txBody>
            </p:sp>
            <p:sp>
              <p:nvSpPr>
                <p:cNvPr id="616" name="Freeform 615">
                  <a:extLst>
                    <a:ext uri="{FF2B5EF4-FFF2-40B4-BE49-F238E27FC236}">
                      <a16:creationId xmlns:a16="http://schemas.microsoft.com/office/drawing/2014/main" id="{160591DA-0EF4-8C42-8FE8-C01A6EE3731D}"/>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a:p>
              </p:txBody>
            </p:sp>
            <p:sp>
              <p:nvSpPr>
                <p:cNvPr id="617" name="Freeform 616">
                  <a:extLst>
                    <a:ext uri="{FF2B5EF4-FFF2-40B4-BE49-F238E27FC236}">
                      <a16:creationId xmlns:a16="http://schemas.microsoft.com/office/drawing/2014/main" id="{4CB0C543-DAAC-1244-9C53-07A715768494}"/>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18" name="Freeform 617">
                  <a:extLst>
                    <a:ext uri="{FF2B5EF4-FFF2-40B4-BE49-F238E27FC236}">
                      <a16:creationId xmlns:a16="http://schemas.microsoft.com/office/drawing/2014/main" id="{6A37348A-38C3-2744-9568-BF16511B4D19}"/>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19" name="Freeform 618">
                  <a:extLst>
                    <a:ext uri="{FF2B5EF4-FFF2-40B4-BE49-F238E27FC236}">
                      <a16:creationId xmlns:a16="http://schemas.microsoft.com/office/drawing/2014/main" id="{663C7339-E26A-664C-8638-D6F6F1CEBD58}"/>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a:p>
              </p:txBody>
            </p:sp>
            <p:sp>
              <p:nvSpPr>
                <p:cNvPr id="620" name="Freeform 619">
                  <a:extLst>
                    <a:ext uri="{FF2B5EF4-FFF2-40B4-BE49-F238E27FC236}">
                      <a16:creationId xmlns:a16="http://schemas.microsoft.com/office/drawing/2014/main" id="{D9FF53C8-F00D-5C46-895D-AB5F289D494D}"/>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21" name="Freeform 620">
                  <a:extLst>
                    <a:ext uri="{FF2B5EF4-FFF2-40B4-BE49-F238E27FC236}">
                      <a16:creationId xmlns:a16="http://schemas.microsoft.com/office/drawing/2014/main" id="{2462295A-284B-ED46-9DE6-A6978FF1AA73}"/>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22" name="Freeform 621">
                  <a:extLst>
                    <a:ext uri="{FF2B5EF4-FFF2-40B4-BE49-F238E27FC236}">
                      <a16:creationId xmlns:a16="http://schemas.microsoft.com/office/drawing/2014/main" id="{0CCA1049-451C-9D42-9452-0CDBBE3BEEB9}"/>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23" name="Freeform 622">
                  <a:extLst>
                    <a:ext uri="{FF2B5EF4-FFF2-40B4-BE49-F238E27FC236}">
                      <a16:creationId xmlns:a16="http://schemas.microsoft.com/office/drawing/2014/main" id="{2F7A9D13-814E-BB4E-9ABB-6DB99A65E055}"/>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24" name="Freeform 623">
                  <a:extLst>
                    <a:ext uri="{FF2B5EF4-FFF2-40B4-BE49-F238E27FC236}">
                      <a16:creationId xmlns:a16="http://schemas.microsoft.com/office/drawing/2014/main" id="{E11076DD-38B7-DE45-A9B0-5E181F85971A}"/>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589" name="Graphic 76">
                <a:extLst>
                  <a:ext uri="{FF2B5EF4-FFF2-40B4-BE49-F238E27FC236}">
                    <a16:creationId xmlns:a16="http://schemas.microsoft.com/office/drawing/2014/main" id="{2BA8A249-CEAD-D44F-8040-612FD30B481A}"/>
                  </a:ext>
                </a:extLst>
              </p:cNvPr>
              <p:cNvGrpSpPr/>
              <p:nvPr/>
            </p:nvGrpSpPr>
            <p:grpSpPr>
              <a:xfrm>
                <a:off x="8206020" y="5017579"/>
                <a:ext cx="478077" cy="44767"/>
                <a:chOff x="8206020" y="5017579"/>
                <a:chExt cx="478077" cy="44767"/>
              </a:xfrm>
              <a:solidFill>
                <a:srgbClr val="23509E"/>
              </a:solidFill>
            </p:grpSpPr>
            <p:sp>
              <p:nvSpPr>
                <p:cNvPr id="590" name="Freeform 589">
                  <a:extLst>
                    <a:ext uri="{FF2B5EF4-FFF2-40B4-BE49-F238E27FC236}">
                      <a16:creationId xmlns:a16="http://schemas.microsoft.com/office/drawing/2014/main" id="{9D0C7713-3A84-C44A-9827-5F439F02BAFB}"/>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C8ECD5A6-89AA-794E-B3DE-DC78D3682018}"/>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D0369A84-7D74-ED4B-A523-A7B83525D048}"/>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DDA2C862-F8F2-E44B-9425-D5D6FFA66F55}"/>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7333A90A-353F-D84D-9AA6-B524D79C3438}"/>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277C7012-51E5-B54A-BBC4-A6DAA337767A}"/>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D105B5AB-AE68-9C4D-B531-7FA1F345F745}"/>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E16788E0-FE3B-CC4E-B3D3-8884145258DA}"/>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9A132BEF-7A46-A94D-94FA-17159C515662}"/>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E862BB7D-1CC9-6E49-A864-F176BB70DD7D}"/>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a:p>
              </p:txBody>
            </p:sp>
            <p:sp>
              <p:nvSpPr>
                <p:cNvPr id="600" name="Freeform 599">
                  <a:extLst>
                    <a:ext uri="{FF2B5EF4-FFF2-40B4-BE49-F238E27FC236}">
                      <a16:creationId xmlns:a16="http://schemas.microsoft.com/office/drawing/2014/main" id="{60529D70-23E1-4D42-9A1A-CBCC4E24BF33}"/>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a:p>
              </p:txBody>
            </p:sp>
            <p:sp>
              <p:nvSpPr>
                <p:cNvPr id="601" name="Freeform 600">
                  <a:extLst>
                    <a:ext uri="{FF2B5EF4-FFF2-40B4-BE49-F238E27FC236}">
                      <a16:creationId xmlns:a16="http://schemas.microsoft.com/office/drawing/2014/main" id="{395403A3-9F92-3447-8E6A-4D3DC6521991}"/>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02" name="Freeform 601">
                  <a:extLst>
                    <a:ext uri="{FF2B5EF4-FFF2-40B4-BE49-F238E27FC236}">
                      <a16:creationId xmlns:a16="http://schemas.microsoft.com/office/drawing/2014/main" id="{E8944353-F712-C945-A3DD-79349E6F832A}"/>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03" name="Freeform 602">
                  <a:extLst>
                    <a:ext uri="{FF2B5EF4-FFF2-40B4-BE49-F238E27FC236}">
                      <a16:creationId xmlns:a16="http://schemas.microsoft.com/office/drawing/2014/main" id="{615BA90F-4B13-F643-AF3D-2F04EB07C815}"/>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a:p>
              </p:txBody>
            </p:sp>
            <p:sp>
              <p:nvSpPr>
                <p:cNvPr id="604" name="Freeform 603">
                  <a:extLst>
                    <a:ext uri="{FF2B5EF4-FFF2-40B4-BE49-F238E27FC236}">
                      <a16:creationId xmlns:a16="http://schemas.microsoft.com/office/drawing/2014/main" id="{E938AF01-258D-1848-913E-D6C0512F5E1E}"/>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05" name="Freeform 604">
                  <a:extLst>
                    <a:ext uri="{FF2B5EF4-FFF2-40B4-BE49-F238E27FC236}">
                      <a16:creationId xmlns:a16="http://schemas.microsoft.com/office/drawing/2014/main" id="{5599F6C1-67E3-904F-BCF5-C90CD46C7EDB}"/>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a:p>
              </p:txBody>
            </p:sp>
            <p:sp>
              <p:nvSpPr>
                <p:cNvPr id="606" name="Freeform 605">
                  <a:extLst>
                    <a:ext uri="{FF2B5EF4-FFF2-40B4-BE49-F238E27FC236}">
                      <a16:creationId xmlns:a16="http://schemas.microsoft.com/office/drawing/2014/main" id="{12C11CB8-D86A-5247-A0DE-B262AC554AEC}"/>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07" name="Freeform 606">
                  <a:extLst>
                    <a:ext uri="{FF2B5EF4-FFF2-40B4-BE49-F238E27FC236}">
                      <a16:creationId xmlns:a16="http://schemas.microsoft.com/office/drawing/2014/main" id="{04075A2B-45B7-7E48-808A-A97CE61EC60A}"/>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grpSp>
        </p:grpSp>
        <p:grpSp>
          <p:nvGrpSpPr>
            <p:cNvPr id="329" name="Graphic 76">
              <a:extLst>
                <a:ext uri="{FF2B5EF4-FFF2-40B4-BE49-F238E27FC236}">
                  <a16:creationId xmlns:a16="http://schemas.microsoft.com/office/drawing/2014/main" id="{F8B2A893-8DCC-7A4D-810A-D8B09D39631A}"/>
                </a:ext>
              </a:extLst>
            </p:cNvPr>
            <p:cNvGrpSpPr/>
            <p:nvPr/>
          </p:nvGrpSpPr>
          <p:grpSpPr>
            <a:xfrm>
              <a:off x="6923246" y="4898421"/>
              <a:ext cx="951775" cy="153542"/>
              <a:chOff x="6923246" y="4898421"/>
              <a:chExt cx="951775" cy="153542"/>
            </a:xfrm>
            <a:solidFill>
              <a:srgbClr val="231F20"/>
            </a:solidFill>
          </p:grpSpPr>
          <p:sp>
            <p:nvSpPr>
              <p:cNvPr id="353" name="Freeform 352">
                <a:extLst>
                  <a:ext uri="{FF2B5EF4-FFF2-40B4-BE49-F238E27FC236}">
                    <a16:creationId xmlns:a16="http://schemas.microsoft.com/office/drawing/2014/main" id="{71DC6374-9DDE-EA44-A8CB-9361A8B51F6D}"/>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AE301515-DCD2-A840-9CE5-673EA0B00493}"/>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D6B1FADA-56FB-F147-9066-A582ED436904}"/>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23EB761C-2CF8-784A-BA45-9EBC3A6FC8C0}"/>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095DE0E4-5393-9C47-820C-C3A2282824CA}"/>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1EBDDB8A-6024-5E4F-8EAF-CED22F74692B}"/>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A8E8257D-66C4-0C4E-902E-EBF149771B33}"/>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4B7AB930-11BB-4A45-B8BE-7179488005D8}"/>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00082771-CB68-A84B-83CB-A7D98144F550}"/>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B13047C5-EE99-6840-8702-C549C13941E3}"/>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EA36435B-464F-664B-AC0B-8E56D0BDD9AE}"/>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F9970F17-CB54-9542-8F1E-9E97FD5D49C4}"/>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610CBFE4-DA94-5046-93B9-0D2E0D7680A5}"/>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652D5582-DDE3-5A42-B709-D32A8F4B8C6C}"/>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391C876F-3808-3345-A420-0098CDD5074E}"/>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5959F929-9D65-4548-99E8-BE2D37E801AB}"/>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C67C0496-B253-EB4D-A117-8AD463FC942A}"/>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B44E881F-1A24-AB42-B634-04CEE61B47CE}"/>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2017C65E-BAF2-524C-92A8-73EA05BC8D90}"/>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96127E5-8D44-5E4A-913A-3E6AD0735A4F}"/>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6B66D789-FAA0-1F43-B8F2-5A52FB58B190}"/>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A9FBC72C-5FFA-104E-99F8-486712AA502E}"/>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C8FE6655-D13A-9148-ADC1-5743DE50A617}"/>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9D07EE68-B3B6-1E4E-9B75-3117524DF836}"/>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88692BD2-E7B8-9944-A1C0-4F63A1BF4C25}"/>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208D8111-65B5-BC4B-A646-4118F174811D}"/>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5D56232B-EE64-484E-94A5-FF6332D8C354}"/>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A4B1D090-F5AF-194D-9BD7-8118B0F2D700}"/>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22B7CC65-0BDD-3047-A172-C64997E86920}"/>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E63F332D-FB5A-E046-8902-0364F9B64C69}"/>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AAF3EE3D-DEA4-5347-9608-C2019CB456FC}"/>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B23E8B12-1E4D-E94B-8A9D-FB7EEE3FC466}"/>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26E57589-02AE-5B41-A41B-BB67A848F4A1}"/>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5689EE5A-1111-944E-AEDB-D860B2EB6B0F}"/>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82BCB933-8951-B649-AC72-C966E2C74859}"/>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415430DC-67DE-2E4C-B3E4-1828D9B03D78}"/>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67AF1878-CA06-3C4E-9DFD-13F7A2D2243E}"/>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C0EA59C4-A316-174F-9F7D-DAB6583F3428}"/>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C0447CC9-E3D4-8B41-994C-55049BDEBBF9}"/>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A741A315-C361-454A-84E6-24783F5E1CD5}"/>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A387D586-A6E2-CF4E-8C9B-38CE0A58AAE7}"/>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F124D230-D0A0-B344-8049-2C7351EC40A2}"/>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F47C3DAA-6292-6E45-B52B-DC950A4E0AD0}"/>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2232568A-59FB-8F45-8637-632860644D0C}"/>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2DE60D1E-03E8-8A45-9445-89DC3E9C8D31}"/>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2B3118EA-3045-8944-8A3C-FB5DD419C67D}"/>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D8F1825C-2161-0B41-914E-31CE98D8C98D}"/>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A3CD9097-3414-BD48-88E9-3B5CC5E08E39}"/>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618DA15A-AC2D-1348-B847-5B3A5BFB546E}"/>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A91058A0-858B-E345-A68D-1760160FD532}"/>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B74C6929-828D-004C-84B6-9302CB153BA7}"/>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50279B3E-1F5F-D146-860A-2D60681B0D26}"/>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8ED749F1-C6F8-694A-9832-53FDEB5FCD40}"/>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2E3F3C6F-D2F1-1E42-882C-FA91DCFD5C09}"/>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27B199F9-2A59-C946-B290-0C7D802D00D8}"/>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03AC359E-A852-8746-A80B-C00DE1F4D049}"/>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B62ED5F1-81F2-2C46-8886-866249921A6B}"/>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AA6BC4C0-158D-BF4F-80DD-76AD5C73C049}"/>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AC0CDCB0-BB24-4341-A36F-DEDE68DE65C4}"/>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FFF9A7BD-D4DC-5B4F-B377-C05F38EA3251}"/>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D3CA6B2C-4B91-9144-A535-D166A5DAEDCB}"/>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68ECB370-0381-B641-BC0A-CD0BAE10FF4E}"/>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A4DE4C29-1F9A-584A-9283-2BFCA6C971C4}"/>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C1C1D77C-D3C4-1D46-99F5-DF3B912E2377}"/>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ECDA970E-BEFC-714D-9826-31C20CEA11C5}"/>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B4A182F4-A3D1-1C48-8A79-48979122F89A}"/>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4F47345C-5A73-B44A-8E45-18E9E8674A1C}"/>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930956BC-2012-7248-A378-5F259DE2E38B}"/>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1E83ABD0-B618-0D45-A660-5730CF2491C7}"/>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7FF94FFC-2836-154C-9319-1949B7A29B6D}"/>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2C8210E4-FA23-9F4E-9901-94E60DFCEC5F}"/>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A41F0D13-CBFC-794D-8751-C48F10EC2968}"/>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69461482-1238-BD4E-9D84-4AFAB79C20C2}"/>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E3A6D4E4-E9E6-824B-AA7B-98EBA09FA84F}"/>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F8665B5B-4F87-2145-8A20-98359BB0F5A0}"/>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299038D5-5030-0549-A388-3999485855E6}"/>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A0557B5D-434D-4F4F-9430-1C6B505E9296}"/>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4C56913D-56E8-AF48-8B8C-88EA49F96497}"/>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9962041A-3DBE-0546-97D8-69E57578672B}"/>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36E36F34-3AD7-9B4A-84F3-8987A73545C2}"/>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6437FE25-49EE-464A-93CB-E8D110C95C41}"/>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5AFE582B-E857-C74F-8B88-34AF4D0DCAE2}"/>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64FDFD7A-A390-074D-84C9-A0C76B7AA8A8}"/>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1DFF3DE9-AFD0-4A44-9318-2D23F3B92F19}"/>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E44920D7-96BC-8545-BDC4-7C992BC703AF}"/>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05942B21-65BC-4F44-8379-9E0A8625F412}"/>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C41053EE-A263-FA41-8DD9-CDDDF0206326}"/>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D415C64D-2354-0743-AE8A-D153851C8EE6}"/>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C094F244-116B-FD40-BDA4-7F2867AFEBEA}"/>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9F31D0DC-7544-5A44-9A49-B434E221800D}"/>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CFF80C47-C962-8C4C-B073-3AE607BBA23D}"/>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AE185018-EFFF-6740-91ED-6D412D742B5E}"/>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8881A57E-3AFD-BA4F-A6CC-D791BE1142F0}"/>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4F8A8B97-6706-374E-8304-7CEB1260CB9D}"/>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B33E3FD6-D6CE-1A43-BDD2-A4D09149073D}"/>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E5A15820-255B-4A44-A51C-BD5B4BC6EF33}"/>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144397B4-5A75-FE4E-95D3-FA5EDF6DEE26}"/>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D182E3CC-4A76-D741-9017-A3217CB0F8F3}"/>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1C533B36-A720-7A43-9CA4-B9F41417F5F7}"/>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D5279A02-939F-9641-A960-029CF5CB830D}"/>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37184DEB-D99A-8943-B435-1BCAFB2CF28A}"/>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6CC58C92-0282-4140-8CA9-3903634AF87F}"/>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D2549500-A3D2-DB4A-A203-3E26DD073755}"/>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8174E691-35E6-4345-81AA-6E09507B2DBF}"/>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84AD1576-145B-C146-B976-E091DE1736CE}"/>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7D6CDBD6-3D3C-E14E-B476-410EB4C511BC}"/>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6AFDEEFE-1970-5942-AF56-0C0E4AAFCE23}"/>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437881F9-8D55-644F-8AE8-D0B363E56419}"/>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D3A8F287-433B-264F-A775-81821EB5F6BC}"/>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8ECE40B4-A189-D647-85CF-73488B8A80C7}"/>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0468A18B-BC66-F54D-9CF8-05946D9970A8}"/>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A9886420-9974-DB44-8971-3A83737F6AA8}"/>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61357A62-953C-0D40-86CA-EA9713558B16}"/>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141B750E-2322-564A-BD7A-14E557A8CC65}"/>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78987B1F-431C-7446-8E94-74359D78A20C}"/>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7C732DB3-3597-CF42-89E7-4225FA8E55A3}"/>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9035099D-212C-9543-883B-277ABF1AFD7A}"/>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335D510D-1C44-7E48-9603-18E397DF96B9}"/>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CDA29EFB-0605-124E-A424-5D5B3249B9E0}"/>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211969A7-62AD-D740-A3CD-3E4B740D22B2}"/>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A02B44A1-3494-3544-883D-C7CC30FEAAFA}"/>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5736816F-C491-754B-9ACE-BCC9BAA4733F}"/>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E9191700-BEA3-F84E-82B5-A1A4FB5E17A6}"/>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4CFC38C4-3483-1D46-9983-48320A27FB9D}"/>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3CB5EAE9-E3BC-E646-A986-45414128AA55}"/>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99C8C6FD-858D-AA4A-B82D-FBF43942FC6E}"/>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145B1660-2827-0C45-B09D-0E53AF1D2111}"/>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C0F54497-6883-3E42-B45C-4D2AAD34F629}"/>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D8F206B0-7C18-1242-94C2-5B88588901B8}"/>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3C5B096B-8913-3747-9E04-07E16FC56228}"/>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2B687F1B-83C2-CD47-94BC-4CDA161CF6A6}"/>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DDDA42BC-E92F-F547-A656-5B156DB61AE5}"/>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7FC22875-BE58-6340-AE03-EB6C42C57ACF}"/>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0D1981A0-6800-D340-A93D-04539139E909}"/>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CA557CFC-5773-3949-8AE6-D025E3438D78}"/>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32BD98D1-A7FE-0144-B178-2B00BCC4E927}"/>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61AD89D8-D658-CA4C-96EC-FC0EF1115F5D}"/>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A72B799B-5417-3D43-851A-C1E245AB0CEF}"/>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C7FF7E36-0E82-5846-90A4-F22487CFABF7}"/>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54AACBD0-2D5D-5D44-8D5D-A3436E9725CB}"/>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3320327F-B4EC-6944-A85E-32B35E527922}"/>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5C99ECB0-2E85-504B-8D78-12DCB3084E0F}"/>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9B4C0D69-30E9-E14D-AA96-1E6E399F1792}"/>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57F52D52-30ED-4C4E-B837-0DB03C8E3B0B}"/>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54C93358-14F2-0840-8D50-7F562B322D1D}"/>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AA71873B-314F-5945-8384-4775B3D1B4E2}"/>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DE40AEDB-119C-6849-B8E5-A08871AD4710}"/>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82E18A74-747C-3C47-A497-1583E9356787}"/>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B3B4FAD7-4233-C042-88CA-66A4B0B3914B}"/>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10098714-5E3C-8140-8D25-BFB515E2F9B6}"/>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FD05A8D2-F3C8-CD48-91FC-268AFED378E5}"/>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9982287E-A22B-A341-A99F-CEF4417D6B09}"/>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2562BC24-F442-294A-8755-340256195A3F}"/>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3BF40BA7-CA72-2649-ADAF-2F56AC9C2C4B}"/>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545F10F3-02C6-6349-9732-DFEF68BDFD82}"/>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12F74D06-9B7F-BD4E-B5E0-08CE0411C497}"/>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06343187-B6F9-0047-A9BD-0740864C4B42}"/>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44627075-BAD2-694B-8491-3202875CFF04}"/>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851A138C-C3EE-5646-88C3-BBF9151F373A}"/>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15906F87-89D8-CA41-9339-33F31C6688CA}"/>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88E42F76-F53B-B144-A4C2-26FC14D27372}"/>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830FC3D0-6782-D641-B1BB-2F8EB2E17772}"/>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FE7E08E8-EEAF-3F40-9453-54BDADFAE9EB}"/>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C3C9352D-C1F7-DA4D-A893-AED7C842214D}"/>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C582A5E5-550D-E141-9BFE-257F7C50CA12}"/>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71A6D2B1-5076-2343-B866-C58399D39F54}"/>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14DAA62E-8C09-E143-AC3D-2F58F630CD92}"/>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002AE351-3962-E44E-9001-1F67737709A4}"/>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0F1C1794-E8E8-7D4C-B736-AA99B621C40D}"/>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A60B4046-007C-544C-B046-F7DD5C17E09D}"/>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8D2EF702-6D4A-664A-A0FB-B24FF11F7C01}"/>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C7B86148-5F33-B745-A1CE-AF8874FD68DC}"/>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14597E09-7DCC-944F-B066-4F06C697F776}"/>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C633D301-E0C0-8C49-AAAC-0F9A0963BE29}"/>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E0F957D8-3E10-6F4B-8E64-731B60E016FF}"/>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24490697-2175-2A47-9210-1BEE4A70C7FD}"/>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48B02D48-B83E-7148-ADFA-3FE5281AB3A2}"/>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070EDD7B-3A59-2B47-B8EE-39C938ED7C26}"/>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DDC5A4A6-F126-BA4E-BB8E-36CF548FCC24}"/>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3FC07237-89DC-F64E-ADB2-19EC0F71CE88}"/>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90B29868-A4AC-9042-BB1E-D4CBA2CEA4FA}"/>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89E8F72E-D3BD-6844-9299-2860EB6333E9}"/>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CE62ADE7-D47B-E04C-810E-C42AE0F90BEF}"/>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771F567F-7F4C-9F41-B81E-8A951B94401E}"/>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B2D9FA0C-0D26-0940-AFBB-752459954DCB}"/>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83682336-9CF6-6444-8E5B-1FF576C5E9E4}"/>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30B852B4-B031-054D-A853-C5D7DEBACE43}"/>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70CF2536-6E61-844C-B386-3B7F89EA5818}"/>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3EC4EE4C-0849-2E44-98F7-1CFEFB456771}"/>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31C34EC1-F4B3-E74E-8833-668F9DF96A8B}"/>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B029654F-18D8-4041-96CC-3D06ADA97D06}"/>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85ADFCA4-47E7-8447-AFC3-D89193327224}"/>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4ED216B5-8C41-484F-81FA-922F5E3F6958}"/>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0516A50E-2087-7441-9621-4802DB9187BE}"/>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27696F66-4E3D-3548-9BDB-6F67ADDC8BA0}"/>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92C08F4F-8C7C-C945-95A1-C2427BEE7CC1}"/>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B5F647A4-A207-ED44-B338-274D2848A94D}"/>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F18D8ABC-A2ED-3B4F-B5E1-18610EA9DE41}"/>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63C26F26-B997-8145-9BBC-9DBE49F1F0E7}"/>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9EDDAE77-87C7-5E4C-B267-45493B7E2560}"/>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9FC1AB19-1C55-8A4A-8F85-6B7622D99477}"/>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02A90C37-7C2F-F741-802B-31E9B08CAF90}"/>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72E2FA45-5E0A-9E40-BD4A-50255D300EA7}"/>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grpSp>
      </p:grpSp>
      <p:sp>
        <p:nvSpPr>
          <p:cNvPr id="642" name="Text Placeholder 32">
            <a:extLst>
              <a:ext uri="{FF2B5EF4-FFF2-40B4-BE49-F238E27FC236}">
                <a16:creationId xmlns:a16="http://schemas.microsoft.com/office/drawing/2014/main" id="{76337943-5F68-DC4E-93A3-EB4680D5B7E6}"/>
              </a:ext>
            </a:extLst>
          </p:cNvPr>
          <p:cNvSpPr>
            <a:spLocks noGrp="1"/>
          </p:cNvSpPr>
          <p:nvPr>
            <p:ph type="body" sz="quarter" idx="46" hasCustomPrompt="1"/>
          </p:nvPr>
        </p:nvSpPr>
        <p:spPr>
          <a:xfrm>
            <a:off x="588201" y="1419577"/>
            <a:ext cx="5217513" cy="1765482"/>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643" name="Text Placeholder 32">
            <a:extLst>
              <a:ext uri="{FF2B5EF4-FFF2-40B4-BE49-F238E27FC236}">
                <a16:creationId xmlns:a16="http://schemas.microsoft.com/office/drawing/2014/main" id="{DF7C6F0B-1BC3-9746-9AA7-6264FD7B9DDC}"/>
              </a:ext>
            </a:extLst>
          </p:cNvPr>
          <p:cNvSpPr>
            <a:spLocks noGrp="1"/>
          </p:cNvSpPr>
          <p:nvPr>
            <p:ph type="body" sz="quarter" idx="30" hasCustomPrompt="1"/>
          </p:nvPr>
        </p:nvSpPr>
        <p:spPr>
          <a:xfrm>
            <a:off x="570165" y="643386"/>
            <a:ext cx="5231585" cy="743603"/>
          </a:xfrm>
        </p:spPr>
        <p:txBody>
          <a:bodyPr>
            <a:noAutofit/>
          </a:bodyPr>
          <a:lstStyle>
            <a:lvl1pPr marL="0" indent="0" algn="l">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644" name="Straight Connector 643">
            <a:extLst>
              <a:ext uri="{FF2B5EF4-FFF2-40B4-BE49-F238E27FC236}">
                <a16:creationId xmlns:a16="http://schemas.microsoft.com/office/drawing/2014/main" id="{E8BE033D-1EB3-D049-B46B-6E506E86BD06}"/>
              </a:ext>
            </a:extLst>
          </p:cNvPr>
          <p:cNvCxnSpPr>
            <a:cxnSpLocks/>
          </p:cNvCxnSpPr>
          <p:nvPr userDrawn="1"/>
        </p:nvCxnSpPr>
        <p:spPr>
          <a:xfrm>
            <a:off x="685192" y="1118532"/>
            <a:ext cx="532210"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645" name="Text Placeholder 32">
            <a:extLst>
              <a:ext uri="{FF2B5EF4-FFF2-40B4-BE49-F238E27FC236}">
                <a16:creationId xmlns:a16="http://schemas.microsoft.com/office/drawing/2014/main" id="{3898DD2C-26F4-774B-9DED-65DF943D187E}"/>
              </a:ext>
            </a:extLst>
          </p:cNvPr>
          <p:cNvSpPr>
            <a:spLocks noGrp="1"/>
          </p:cNvSpPr>
          <p:nvPr>
            <p:ph type="body" sz="quarter" idx="32" hasCustomPrompt="1"/>
          </p:nvPr>
        </p:nvSpPr>
        <p:spPr>
          <a:xfrm>
            <a:off x="588201" y="3309278"/>
            <a:ext cx="5217513" cy="2409352"/>
          </a:xfrm>
        </p:spPr>
        <p:txBody>
          <a:bodyPr numCol="2"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cxnSp>
        <p:nvCxnSpPr>
          <p:cNvPr id="651" name="Straight Connector 650">
            <a:extLst>
              <a:ext uri="{FF2B5EF4-FFF2-40B4-BE49-F238E27FC236}">
                <a16:creationId xmlns:a16="http://schemas.microsoft.com/office/drawing/2014/main" id="{F5625A6A-CF12-1E48-84F6-9A06BAFC2762}"/>
              </a:ext>
            </a:extLst>
          </p:cNvPr>
          <p:cNvCxnSpPr>
            <a:cxnSpLocks/>
          </p:cNvCxnSpPr>
          <p:nvPr userDrawn="1"/>
        </p:nvCxnSpPr>
        <p:spPr>
          <a:xfrm>
            <a:off x="3128944" y="9064210"/>
            <a:ext cx="440574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652" name="Graphic 4">
            <a:extLst>
              <a:ext uri="{FF2B5EF4-FFF2-40B4-BE49-F238E27FC236}">
                <a16:creationId xmlns:a16="http://schemas.microsoft.com/office/drawing/2014/main" id="{4FB977DB-74F3-124A-B4A7-5A563A3B9593}"/>
              </a:ext>
            </a:extLst>
          </p:cNvPr>
          <p:cNvSpPr/>
          <p:nvPr userDrawn="1"/>
        </p:nvSpPr>
        <p:spPr>
          <a:xfrm rot="10800000">
            <a:off x="-12014" y="8856327"/>
            <a:ext cx="3371889" cy="42749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653" name="Rectangle 652">
            <a:extLst>
              <a:ext uri="{FF2B5EF4-FFF2-40B4-BE49-F238E27FC236}">
                <a16:creationId xmlns:a16="http://schemas.microsoft.com/office/drawing/2014/main" id="{AC6854EC-1E20-1C47-95BF-CD0A3CEE5BFD}"/>
              </a:ext>
            </a:extLst>
          </p:cNvPr>
          <p:cNvSpPr/>
          <p:nvPr userDrawn="1"/>
        </p:nvSpPr>
        <p:spPr>
          <a:xfrm>
            <a:off x="180316" y="8856327"/>
            <a:ext cx="2987228" cy="400110"/>
          </a:xfrm>
          <a:prstGeom prst="rect">
            <a:avLst/>
          </a:prstGeom>
        </p:spPr>
        <p:txBody>
          <a:bodyPr wrap="none">
            <a:spAutoFit/>
          </a:bodyPr>
          <a:lstStyle/>
          <a:p>
            <a:pPr algn="ctr"/>
            <a:r>
              <a:rPr lang="en-US" sz="2000" dirty="0" err="1">
                <a:solidFill>
                  <a:schemeClr val="bg1"/>
                </a:solidFill>
                <a:latin typeface="Calibri" panose="020F0502020204030204" pitchFamily="34" charset="0"/>
                <a:cs typeface="Calibri" panose="020F0502020204030204" pitchFamily="34" charset="0"/>
              </a:rPr>
              <a:t>www.</a:t>
            </a:r>
            <a:r>
              <a:rPr lang="en-US" sz="2000" b="1" i="0" dirty="0" err="1">
                <a:solidFill>
                  <a:schemeClr val="bg1"/>
                </a:solidFill>
                <a:latin typeface="Calibri" panose="020F0502020204030204" pitchFamily="34" charset="0"/>
                <a:cs typeface="Calibri" panose="020F0502020204030204" pitchFamily="34" charset="0"/>
              </a:rPr>
              <a:t>enterprisecentres</a:t>
            </a:r>
            <a:r>
              <a:rPr lang="en-US" sz="2000" dirty="0" err="1">
                <a:solidFill>
                  <a:schemeClr val="bg1"/>
                </a:solidFill>
                <a:latin typeface="Calibri" panose="020F0502020204030204" pitchFamily="34" charset="0"/>
                <a:cs typeface="Calibri" panose="020F0502020204030204" pitchFamily="34" charset="0"/>
              </a:rPr>
              <a:t>.eu</a:t>
            </a:r>
            <a:endParaRPr lang="en-US" sz="2000" dirty="0">
              <a:solidFill>
                <a:schemeClr val="bg1"/>
              </a:solidFill>
              <a:latin typeface="Calibri" panose="020F0502020204030204" pitchFamily="34" charset="0"/>
              <a:cs typeface="Calibri" panose="020F0502020204030204" pitchFamily="34" charset="0"/>
            </a:endParaRPr>
          </a:p>
        </p:txBody>
      </p:sp>
      <p:grpSp>
        <p:nvGrpSpPr>
          <p:cNvPr id="654" name="Group 653">
            <a:extLst>
              <a:ext uri="{FF2B5EF4-FFF2-40B4-BE49-F238E27FC236}">
                <a16:creationId xmlns:a16="http://schemas.microsoft.com/office/drawing/2014/main" id="{3F766F92-1BBD-8A42-AC36-C55B82CAEDCB}"/>
              </a:ext>
            </a:extLst>
          </p:cNvPr>
          <p:cNvGrpSpPr/>
          <p:nvPr userDrawn="1"/>
        </p:nvGrpSpPr>
        <p:grpSpPr>
          <a:xfrm>
            <a:off x="4165148" y="9487424"/>
            <a:ext cx="2820444" cy="872123"/>
            <a:chOff x="401594" y="4562689"/>
            <a:chExt cx="5459576" cy="1688181"/>
          </a:xfrm>
        </p:grpSpPr>
        <p:pic>
          <p:nvPicPr>
            <p:cNvPr id="655" name="Picture 654">
              <a:extLst>
                <a:ext uri="{FF2B5EF4-FFF2-40B4-BE49-F238E27FC236}">
                  <a16:creationId xmlns:a16="http://schemas.microsoft.com/office/drawing/2014/main" id="{C71FAB60-449A-E648-B5DE-734459C0E339}"/>
                </a:ext>
              </a:extLst>
            </p:cNvPr>
            <p:cNvPicPr>
              <a:picLocks noChangeAspect="1"/>
            </p:cNvPicPr>
            <p:nvPr/>
          </p:nvPicPr>
          <p:blipFill rotWithShape="1">
            <a:blip r:embed="rId2" cstate="screen">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a:ext>
              </a:extLst>
            </a:blip>
            <a:srcRect/>
            <a:stretch/>
          </p:blipFill>
          <p:spPr>
            <a:xfrm>
              <a:off x="421068" y="5377577"/>
              <a:ext cx="1633365" cy="865029"/>
            </a:xfrm>
            <a:prstGeom prst="rect">
              <a:avLst/>
            </a:prstGeom>
          </p:spPr>
        </p:pic>
        <p:pic>
          <p:nvPicPr>
            <p:cNvPr id="656" name="Picture 655">
              <a:extLst>
                <a:ext uri="{FF2B5EF4-FFF2-40B4-BE49-F238E27FC236}">
                  <a16:creationId xmlns:a16="http://schemas.microsoft.com/office/drawing/2014/main" id="{79C7E392-DE36-4C4A-9127-7965C55938DB}"/>
                </a:ext>
              </a:extLst>
            </p:cNvPr>
            <p:cNvPicPr>
              <a:picLocks noChangeAspect="1"/>
            </p:cNvPicPr>
            <p:nvPr/>
          </p:nvPicPr>
          <p:blipFill rotWithShape="1">
            <a:blip r:embed="rId4" cstate="screen">
              <a:duotone>
                <a:schemeClr val="bg2">
                  <a:shade val="45000"/>
                  <a:satMod val="135000"/>
                </a:schemeClr>
                <a:prstClr val="white"/>
              </a:duotone>
              <a:extLst>
                <a:ext uri="{BEBA8EAE-BF5A-486C-A8C5-ECC9F3942E4B}">
                  <a14:imgProps xmlns:a14="http://schemas.microsoft.com/office/drawing/2010/main">
                    <a14:imgLayer r:embed="rId5">
                      <a14:imgEffect>
                        <a14:brightnessContrast contrast="-27000"/>
                      </a14:imgEffect>
                    </a14:imgLayer>
                  </a14:imgProps>
                </a:ext>
                <a:ext uri="{28A0092B-C50C-407E-A947-70E740481C1C}">
                  <a14:useLocalDpi xmlns:a14="http://schemas.microsoft.com/office/drawing/2010/main"/>
                </a:ext>
              </a:extLst>
            </a:blip>
            <a:srcRect/>
            <a:stretch/>
          </p:blipFill>
          <p:spPr>
            <a:xfrm>
              <a:off x="4351716" y="4562689"/>
              <a:ext cx="1481726" cy="840051"/>
            </a:xfrm>
            <a:prstGeom prst="rect">
              <a:avLst/>
            </a:prstGeom>
          </p:spPr>
        </p:pic>
        <p:pic>
          <p:nvPicPr>
            <p:cNvPr id="657" name="Picture 656">
              <a:extLst>
                <a:ext uri="{FF2B5EF4-FFF2-40B4-BE49-F238E27FC236}">
                  <a16:creationId xmlns:a16="http://schemas.microsoft.com/office/drawing/2014/main" id="{785B7308-EC8D-C74C-87FC-EB5F6A713F6D}"/>
                </a:ext>
              </a:extLst>
            </p:cNvPr>
            <p:cNvPicPr>
              <a:picLocks noChangeAspect="1"/>
            </p:cNvPicPr>
            <p:nvPr/>
          </p:nvPicPr>
          <p:blipFill rotWithShape="1">
            <a:blip r:embed="rId6"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626312" y="4567050"/>
              <a:ext cx="1619332" cy="789880"/>
            </a:xfrm>
            <a:prstGeom prst="rect">
              <a:avLst/>
            </a:prstGeom>
          </p:spPr>
        </p:pic>
        <p:pic>
          <p:nvPicPr>
            <p:cNvPr id="658" name="Picture 657">
              <a:extLst>
                <a:ext uri="{FF2B5EF4-FFF2-40B4-BE49-F238E27FC236}">
                  <a16:creationId xmlns:a16="http://schemas.microsoft.com/office/drawing/2014/main" id="{2CD215E0-106E-E848-BE5F-E2EDAE43F5C3}"/>
                </a:ext>
              </a:extLst>
            </p:cNvPr>
            <p:cNvPicPr>
              <a:picLocks noChangeAspect="1"/>
            </p:cNvPicPr>
            <p:nvPr/>
          </p:nvPicPr>
          <p:blipFill rotWithShape="1">
            <a:blip r:embed="rId7" cstate="screen">
              <a:duotone>
                <a:schemeClr val="bg2">
                  <a:shade val="45000"/>
                  <a:satMod val="135000"/>
                </a:schemeClr>
                <a:prstClr val="white"/>
              </a:duotone>
              <a:extLst>
                <a:ext uri="{BEBA8EAE-BF5A-486C-A8C5-ECC9F3942E4B}">
                  <a14:imgProps xmlns:a14="http://schemas.microsoft.com/office/drawing/2010/main">
                    <a14:imgLayer r:embed="rId8">
                      <a14:imgEffect>
                        <a14:brightnessContrast contrast="100000"/>
                      </a14:imgEffect>
                    </a14:imgLayer>
                  </a14:imgProps>
                </a:ext>
                <a:ext uri="{28A0092B-C50C-407E-A947-70E740481C1C}">
                  <a14:useLocalDpi xmlns:a14="http://schemas.microsoft.com/office/drawing/2010/main"/>
                </a:ext>
              </a:extLst>
            </a:blip>
            <a:srcRect/>
            <a:stretch/>
          </p:blipFill>
          <p:spPr>
            <a:xfrm>
              <a:off x="2041785" y="5550610"/>
              <a:ext cx="2044656" cy="668976"/>
            </a:xfrm>
            <a:prstGeom prst="rect">
              <a:avLst/>
            </a:prstGeom>
          </p:spPr>
        </p:pic>
        <p:pic>
          <p:nvPicPr>
            <p:cNvPr id="659" name="Picture 658">
              <a:extLst>
                <a:ext uri="{FF2B5EF4-FFF2-40B4-BE49-F238E27FC236}">
                  <a16:creationId xmlns:a16="http://schemas.microsoft.com/office/drawing/2014/main" id="{FA6BF9BB-1681-7443-B2F9-F91707A2A751}"/>
                </a:ext>
              </a:extLst>
            </p:cNvPr>
            <p:cNvPicPr>
              <a:picLocks noChangeAspect="1"/>
            </p:cNvPicPr>
            <p:nvPr/>
          </p:nvPicPr>
          <p:blipFill rotWithShape="1">
            <a:blip r:embed="rId9" cstate="screen">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1500"/>
                      </a14:imgEffect>
                      <a14:imgEffect>
                        <a14:saturation sat="400000"/>
                      </a14:imgEffect>
                      <a14:imgEffect>
                        <a14:brightnessContrast bright="15000" contrast="50000"/>
                      </a14:imgEffect>
                    </a14:imgLayer>
                  </a14:imgProps>
                </a:ext>
                <a:ext uri="{28A0092B-C50C-407E-A947-70E740481C1C}">
                  <a14:useLocalDpi xmlns:a14="http://schemas.microsoft.com/office/drawing/2010/main"/>
                </a:ext>
              </a:extLst>
            </a:blip>
            <a:srcRect/>
            <a:stretch/>
          </p:blipFill>
          <p:spPr>
            <a:xfrm>
              <a:off x="4076526" y="5512811"/>
              <a:ext cx="1784644" cy="738059"/>
            </a:xfrm>
            <a:prstGeom prst="rect">
              <a:avLst/>
            </a:prstGeom>
          </p:spPr>
        </p:pic>
        <p:pic>
          <p:nvPicPr>
            <p:cNvPr id="660" name="Picture 659">
              <a:extLst>
                <a:ext uri="{FF2B5EF4-FFF2-40B4-BE49-F238E27FC236}">
                  <a16:creationId xmlns:a16="http://schemas.microsoft.com/office/drawing/2014/main" id="{6A491DFC-2AF1-C84F-8350-8894BE432A53}"/>
                </a:ext>
              </a:extLst>
            </p:cNvPr>
            <p:cNvPicPr>
              <a:picLocks noChangeAspect="1"/>
            </p:cNvPicPr>
            <p:nvPr/>
          </p:nvPicPr>
          <p:blipFill rotWithShape="1">
            <a:blip r:embed="rId11"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01594" y="4681895"/>
              <a:ext cx="2243128" cy="632340"/>
            </a:xfrm>
            <a:prstGeom prst="rect">
              <a:avLst/>
            </a:prstGeom>
          </p:spPr>
        </p:pic>
      </p:grpSp>
    </p:spTree>
    <p:extLst>
      <p:ext uri="{BB962C8B-B14F-4D97-AF65-F5344CB8AC3E}">
        <p14:creationId xmlns:p14="http://schemas.microsoft.com/office/powerpoint/2010/main" val="358799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sp>
        <p:nvSpPr>
          <p:cNvPr id="332" name="Freeform 331">
            <a:extLst>
              <a:ext uri="{FF2B5EF4-FFF2-40B4-BE49-F238E27FC236}">
                <a16:creationId xmlns:a16="http://schemas.microsoft.com/office/drawing/2014/main" id="{85DAC419-22C6-C449-A61A-A47C76DB7F44}"/>
              </a:ext>
            </a:extLst>
          </p:cNvPr>
          <p:cNvSpPr/>
          <p:nvPr userDrawn="1"/>
        </p:nvSpPr>
        <p:spPr>
          <a:xfrm rot="16200000">
            <a:off x="-1548799" y="4727319"/>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02" name="Graphic 4">
            <a:extLst>
              <a:ext uri="{FF2B5EF4-FFF2-40B4-BE49-F238E27FC236}">
                <a16:creationId xmlns:a16="http://schemas.microsoft.com/office/drawing/2014/main" id="{55B42574-8012-D447-88C8-BF8B2168D685}"/>
              </a:ext>
            </a:extLst>
          </p:cNvPr>
          <p:cNvSpPr/>
          <p:nvPr userDrawn="1"/>
        </p:nvSpPr>
        <p:spPr>
          <a:xfrm rot="10800000">
            <a:off x="7078" y="2267147"/>
            <a:ext cx="7570054" cy="1044331"/>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297239"/>
          </a:solidFill>
          <a:ln w="2370" cap="flat">
            <a:noFill/>
            <a:prstDash val="solid"/>
            <a:miter/>
          </a:ln>
        </p:spPr>
        <p:txBody>
          <a:bodyPr rtlCol="0" anchor="ctr"/>
          <a:lstStyle/>
          <a:p>
            <a:endParaRPr lang="en-US"/>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79913" y="2524385"/>
            <a:ext cx="6740533" cy="650735"/>
          </a:xfrm>
          <a:prstGeom prst="rect">
            <a:avLst/>
          </a:prstGeom>
        </p:spPr>
        <p:txBody>
          <a:bodyPr>
            <a:noAutofit/>
          </a:bodyPr>
          <a:lstStyle>
            <a:lvl1pPr marL="0" indent="0" algn="r">
              <a:lnSpc>
                <a:spcPct val="10000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44" name="Picture Placeholder 343">
            <a:extLst>
              <a:ext uri="{FF2B5EF4-FFF2-40B4-BE49-F238E27FC236}">
                <a16:creationId xmlns:a16="http://schemas.microsoft.com/office/drawing/2014/main" id="{C7163BFD-6804-5244-B41F-9153A757111F}"/>
              </a:ext>
            </a:extLst>
          </p:cNvPr>
          <p:cNvSpPr>
            <a:spLocks noGrp="1"/>
          </p:cNvSpPr>
          <p:nvPr>
            <p:ph type="pic" sz="quarter" idx="17"/>
          </p:nvPr>
        </p:nvSpPr>
        <p:spPr>
          <a:xfrm>
            <a:off x="2239993" y="140011"/>
            <a:ext cx="5337139" cy="2248015"/>
          </a:xfrm>
          <a:custGeom>
            <a:avLst/>
            <a:gdLst>
              <a:gd name="connsiteX0" fmla="*/ 0 w 5337139"/>
              <a:gd name="connsiteY0" fmla="*/ 0 h 2248015"/>
              <a:gd name="connsiteX1" fmla="*/ 5337139 w 5337139"/>
              <a:gd name="connsiteY1" fmla="*/ 0 h 2248015"/>
              <a:gd name="connsiteX2" fmla="*/ 5337139 w 5337139"/>
              <a:gd name="connsiteY2" fmla="*/ 2248015 h 2248015"/>
              <a:gd name="connsiteX3" fmla="*/ 0 w 5337139"/>
              <a:gd name="connsiteY3" fmla="*/ 2248015 h 2248015"/>
              <a:gd name="connsiteX4" fmla="*/ 0 w 5337139"/>
              <a:gd name="connsiteY4" fmla="*/ 1917229 h 2248015"/>
              <a:gd name="connsiteX5" fmla="*/ 113298 w 5337139"/>
              <a:gd name="connsiteY5" fmla="*/ 1917229 h 2248015"/>
              <a:gd name="connsiteX6" fmla="*/ 113298 w 5337139"/>
              <a:gd name="connsiteY6" fmla="*/ 231581 h 2248015"/>
              <a:gd name="connsiteX7" fmla="*/ 0 w 5337139"/>
              <a:gd name="connsiteY7" fmla="*/ 231581 h 224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7139" h="2248015">
                <a:moveTo>
                  <a:pt x="0" y="0"/>
                </a:moveTo>
                <a:lnTo>
                  <a:pt x="5337139" y="0"/>
                </a:lnTo>
                <a:lnTo>
                  <a:pt x="5337139" y="2248015"/>
                </a:lnTo>
                <a:lnTo>
                  <a:pt x="0" y="2248015"/>
                </a:lnTo>
                <a:lnTo>
                  <a:pt x="0" y="1917229"/>
                </a:lnTo>
                <a:lnTo>
                  <a:pt x="113298" y="1917229"/>
                </a:lnTo>
                <a:lnTo>
                  <a:pt x="113298" y="231581"/>
                </a:lnTo>
                <a:lnTo>
                  <a:pt x="0" y="231581"/>
                </a:lnTo>
                <a:close/>
              </a:path>
            </a:pathLst>
          </a:custGeom>
          <a:solidFill>
            <a:schemeClr val="bg1">
              <a:lumMod val="85000"/>
            </a:schemeClr>
          </a:solidFill>
        </p:spPr>
        <p:txBody>
          <a:bodyPr wrap="square">
            <a:noAutofit/>
          </a:bodyPr>
          <a:lstStyle>
            <a:lvl1pPr marL="0" indent="0">
              <a:buNone/>
              <a:defRPr sz="800"/>
            </a:lvl1pPr>
          </a:lstStyle>
          <a:p>
            <a:endParaRPr lang="en-US" dirty="0"/>
          </a:p>
        </p:txBody>
      </p:sp>
      <p:sp>
        <p:nvSpPr>
          <p:cNvPr id="299" name="Graphic 4">
            <a:extLst>
              <a:ext uri="{FF2B5EF4-FFF2-40B4-BE49-F238E27FC236}">
                <a16:creationId xmlns:a16="http://schemas.microsoft.com/office/drawing/2014/main" id="{648D7BFC-D916-F04B-A2C8-22005A655C3C}"/>
              </a:ext>
            </a:extLst>
          </p:cNvPr>
          <p:cNvSpPr/>
          <p:nvPr userDrawn="1"/>
        </p:nvSpPr>
        <p:spPr>
          <a:xfrm rot="10800000">
            <a:off x="2154288" y="371591"/>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508001" y="6639592"/>
            <a:ext cx="6727190" cy="3445989"/>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317" name="Text Placeholder 32">
            <a:extLst>
              <a:ext uri="{FF2B5EF4-FFF2-40B4-BE49-F238E27FC236}">
                <a16:creationId xmlns:a16="http://schemas.microsoft.com/office/drawing/2014/main" id="{BC32408F-3013-4049-B547-84EF117DFE03}"/>
              </a:ext>
            </a:extLst>
          </p:cNvPr>
          <p:cNvSpPr>
            <a:spLocks noGrp="1"/>
          </p:cNvSpPr>
          <p:nvPr>
            <p:ph type="body" sz="quarter" idx="58" hasCustomPrompt="1"/>
          </p:nvPr>
        </p:nvSpPr>
        <p:spPr>
          <a:xfrm>
            <a:off x="479913" y="3626736"/>
            <a:ext cx="3348747" cy="348400"/>
          </a:xfrm>
          <a:prstGeom prst="rect">
            <a:avLst/>
          </a:prstGeom>
        </p:spPr>
        <p:txBody>
          <a:bodyPr anchor="ctr">
            <a:noAutofit/>
          </a:bodyPr>
          <a:lstStyle>
            <a:lvl1pPr marL="0" indent="0" algn="l">
              <a:lnSpc>
                <a:spcPts val="1420"/>
              </a:lnSpc>
              <a:spcBef>
                <a:spcPts val="0"/>
              </a:spcBef>
              <a:buNone/>
              <a:defRPr sz="14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318" name="Text Placeholder 32">
            <a:extLst>
              <a:ext uri="{FF2B5EF4-FFF2-40B4-BE49-F238E27FC236}">
                <a16:creationId xmlns:a16="http://schemas.microsoft.com/office/drawing/2014/main" id="{3F79245E-AE83-5D42-A49C-E447A993290A}"/>
              </a:ext>
            </a:extLst>
          </p:cNvPr>
          <p:cNvSpPr>
            <a:spLocks noGrp="1"/>
          </p:cNvSpPr>
          <p:nvPr>
            <p:ph type="body" sz="quarter" idx="59" hasCustomPrompt="1"/>
          </p:nvPr>
        </p:nvSpPr>
        <p:spPr>
          <a:xfrm>
            <a:off x="479913" y="3797816"/>
            <a:ext cx="3348746" cy="348400"/>
          </a:xfrm>
          <a:prstGeom prst="rect">
            <a:avLst/>
          </a:prstGeom>
        </p:spPr>
        <p:txBody>
          <a:bodyPr anchor="ctr">
            <a:noAutofit/>
          </a:bodyPr>
          <a:lstStyle>
            <a:lvl1pPr marL="0" indent="0" algn="l">
              <a:buNone/>
              <a:defRPr sz="11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grpSp>
        <p:nvGrpSpPr>
          <p:cNvPr id="319" name="Group 318">
            <a:extLst>
              <a:ext uri="{FF2B5EF4-FFF2-40B4-BE49-F238E27FC236}">
                <a16:creationId xmlns:a16="http://schemas.microsoft.com/office/drawing/2014/main" id="{660328D1-4E0B-B047-B79A-32DBC7A7923A}"/>
              </a:ext>
            </a:extLst>
          </p:cNvPr>
          <p:cNvGrpSpPr/>
          <p:nvPr userDrawn="1"/>
        </p:nvGrpSpPr>
        <p:grpSpPr>
          <a:xfrm>
            <a:off x="255453" y="4167318"/>
            <a:ext cx="3711703" cy="1143764"/>
            <a:chOff x="195319" y="2067258"/>
            <a:chExt cx="4278713" cy="992403"/>
          </a:xfrm>
        </p:grpSpPr>
        <p:cxnSp>
          <p:nvCxnSpPr>
            <p:cNvPr id="320" name="Straight Connector 319">
              <a:extLst>
                <a:ext uri="{FF2B5EF4-FFF2-40B4-BE49-F238E27FC236}">
                  <a16:creationId xmlns:a16="http://schemas.microsoft.com/office/drawing/2014/main" id="{213961DD-07BB-7847-879C-D79BA47EE8C4}"/>
                </a:ext>
              </a:extLst>
            </p:cNvPr>
            <p:cNvCxnSpPr>
              <a:cxnSpLocks/>
            </p:cNvCxnSpPr>
            <p:nvPr userDrawn="1"/>
          </p:nvCxnSpPr>
          <p:spPr>
            <a:xfrm flipH="1">
              <a:off x="195319" y="2067258"/>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F16582C-7C3C-124E-AC69-D821318F059D}"/>
                </a:ext>
              </a:extLst>
            </p:cNvPr>
            <p:cNvCxnSpPr>
              <a:cxnSpLocks/>
            </p:cNvCxnSpPr>
            <p:nvPr userDrawn="1"/>
          </p:nvCxnSpPr>
          <p:spPr>
            <a:xfrm flipH="1">
              <a:off x="195319" y="2570067"/>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7E3AC7-6C71-F24A-A01B-B2CD7D48608C}"/>
                </a:ext>
              </a:extLst>
            </p:cNvPr>
            <p:cNvCxnSpPr>
              <a:cxnSpLocks/>
            </p:cNvCxnSpPr>
            <p:nvPr userDrawn="1"/>
          </p:nvCxnSpPr>
          <p:spPr>
            <a:xfrm flipH="1">
              <a:off x="195319" y="3059661"/>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grpSp>
      <p:sp>
        <p:nvSpPr>
          <p:cNvPr id="323" name="Text Placeholder 32">
            <a:extLst>
              <a:ext uri="{FF2B5EF4-FFF2-40B4-BE49-F238E27FC236}">
                <a16:creationId xmlns:a16="http://schemas.microsoft.com/office/drawing/2014/main" id="{514F1E7F-D1E0-E04B-9305-F2C33D611F3B}"/>
              </a:ext>
            </a:extLst>
          </p:cNvPr>
          <p:cNvSpPr>
            <a:spLocks noGrp="1"/>
          </p:cNvSpPr>
          <p:nvPr>
            <p:ph type="body" sz="quarter" idx="60" hasCustomPrompt="1"/>
          </p:nvPr>
        </p:nvSpPr>
        <p:spPr>
          <a:xfrm>
            <a:off x="479913" y="4200414"/>
            <a:ext cx="3348747" cy="348400"/>
          </a:xfrm>
          <a:prstGeom prst="rect">
            <a:avLst/>
          </a:prstGeom>
        </p:spPr>
        <p:txBody>
          <a:bodyPr anchor="ctr">
            <a:noAutofit/>
          </a:bodyPr>
          <a:lstStyle>
            <a:lvl1pPr marL="0" indent="0" algn="l">
              <a:lnSpc>
                <a:spcPts val="1420"/>
              </a:lnSpc>
              <a:spcBef>
                <a:spcPts val="0"/>
              </a:spcBef>
              <a:buNone/>
              <a:defRPr sz="14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324" name="Text Placeholder 32">
            <a:extLst>
              <a:ext uri="{FF2B5EF4-FFF2-40B4-BE49-F238E27FC236}">
                <a16:creationId xmlns:a16="http://schemas.microsoft.com/office/drawing/2014/main" id="{F304B7A5-AB57-9A41-9C0A-37EA788E1450}"/>
              </a:ext>
            </a:extLst>
          </p:cNvPr>
          <p:cNvSpPr>
            <a:spLocks noGrp="1"/>
          </p:cNvSpPr>
          <p:nvPr>
            <p:ph type="body" sz="quarter" idx="61" hasCustomPrompt="1"/>
          </p:nvPr>
        </p:nvSpPr>
        <p:spPr>
          <a:xfrm>
            <a:off x="479913" y="4371494"/>
            <a:ext cx="3348746" cy="348400"/>
          </a:xfrm>
          <a:prstGeom prst="rect">
            <a:avLst/>
          </a:prstGeom>
        </p:spPr>
        <p:txBody>
          <a:bodyPr anchor="ctr">
            <a:noAutofit/>
          </a:bodyPr>
          <a:lstStyle>
            <a:lvl1pPr marL="0" indent="0" algn="l">
              <a:buNone/>
              <a:defRPr sz="11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5" name="Text Placeholder 32">
            <a:extLst>
              <a:ext uri="{FF2B5EF4-FFF2-40B4-BE49-F238E27FC236}">
                <a16:creationId xmlns:a16="http://schemas.microsoft.com/office/drawing/2014/main" id="{278097D4-C651-BB47-95C2-B0D83F30903C}"/>
              </a:ext>
            </a:extLst>
          </p:cNvPr>
          <p:cNvSpPr>
            <a:spLocks noGrp="1"/>
          </p:cNvSpPr>
          <p:nvPr>
            <p:ph type="body" sz="quarter" idx="62" hasCustomPrompt="1"/>
          </p:nvPr>
        </p:nvSpPr>
        <p:spPr>
          <a:xfrm>
            <a:off x="479913" y="4774172"/>
            <a:ext cx="3348747" cy="348400"/>
          </a:xfrm>
          <a:prstGeom prst="rect">
            <a:avLst/>
          </a:prstGeom>
        </p:spPr>
        <p:txBody>
          <a:bodyPr anchor="ctr">
            <a:noAutofit/>
          </a:bodyPr>
          <a:lstStyle>
            <a:lvl1pPr marL="0" indent="0" algn="l">
              <a:lnSpc>
                <a:spcPts val="1420"/>
              </a:lnSpc>
              <a:spcBef>
                <a:spcPts val="0"/>
              </a:spcBef>
              <a:buNone/>
              <a:defRPr sz="14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326" name="Text Placeholder 32">
            <a:extLst>
              <a:ext uri="{FF2B5EF4-FFF2-40B4-BE49-F238E27FC236}">
                <a16:creationId xmlns:a16="http://schemas.microsoft.com/office/drawing/2014/main" id="{5372F5AB-2095-2B44-8717-BA9F31A69297}"/>
              </a:ext>
            </a:extLst>
          </p:cNvPr>
          <p:cNvSpPr>
            <a:spLocks noGrp="1"/>
          </p:cNvSpPr>
          <p:nvPr>
            <p:ph type="body" sz="quarter" idx="63" hasCustomPrompt="1"/>
          </p:nvPr>
        </p:nvSpPr>
        <p:spPr>
          <a:xfrm>
            <a:off x="479913" y="4945252"/>
            <a:ext cx="3348746" cy="348400"/>
          </a:xfrm>
          <a:prstGeom prst="rect">
            <a:avLst/>
          </a:prstGeom>
        </p:spPr>
        <p:txBody>
          <a:bodyPr anchor="ctr">
            <a:noAutofit/>
          </a:bodyPr>
          <a:lstStyle>
            <a:lvl1pPr marL="0" indent="0" algn="l">
              <a:buNone/>
              <a:defRPr sz="11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7" name="Text Placeholder 32">
            <a:extLst>
              <a:ext uri="{FF2B5EF4-FFF2-40B4-BE49-F238E27FC236}">
                <a16:creationId xmlns:a16="http://schemas.microsoft.com/office/drawing/2014/main" id="{EFB10F23-8B8A-EC44-93B9-2E3A1054815D}"/>
              </a:ext>
            </a:extLst>
          </p:cNvPr>
          <p:cNvSpPr>
            <a:spLocks noGrp="1"/>
          </p:cNvSpPr>
          <p:nvPr>
            <p:ph type="body" sz="quarter" idx="64" hasCustomPrompt="1"/>
          </p:nvPr>
        </p:nvSpPr>
        <p:spPr>
          <a:xfrm>
            <a:off x="479913" y="5347852"/>
            <a:ext cx="3348747" cy="348400"/>
          </a:xfrm>
          <a:prstGeom prst="rect">
            <a:avLst/>
          </a:prstGeom>
        </p:spPr>
        <p:txBody>
          <a:bodyPr anchor="ctr">
            <a:noAutofit/>
          </a:bodyPr>
          <a:lstStyle>
            <a:lvl1pPr marL="0" indent="0" algn="l">
              <a:lnSpc>
                <a:spcPts val="1420"/>
              </a:lnSpc>
              <a:spcBef>
                <a:spcPts val="0"/>
              </a:spcBef>
              <a:buNone/>
              <a:defRPr sz="14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328" name="Text Placeholder 32">
            <a:extLst>
              <a:ext uri="{FF2B5EF4-FFF2-40B4-BE49-F238E27FC236}">
                <a16:creationId xmlns:a16="http://schemas.microsoft.com/office/drawing/2014/main" id="{8E384593-17B9-C045-A010-EE01ACDD44D2}"/>
              </a:ext>
            </a:extLst>
          </p:cNvPr>
          <p:cNvSpPr>
            <a:spLocks noGrp="1"/>
          </p:cNvSpPr>
          <p:nvPr>
            <p:ph type="body" sz="quarter" idx="65" hasCustomPrompt="1"/>
          </p:nvPr>
        </p:nvSpPr>
        <p:spPr>
          <a:xfrm>
            <a:off x="479913" y="5518932"/>
            <a:ext cx="3348746" cy="348400"/>
          </a:xfrm>
          <a:prstGeom prst="rect">
            <a:avLst/>
          </a:prstGeom>
        </p:spPr>
        <p:txBody>
          <a:bodyPr anchor="ctr">
            <a:noAutofit/>
          </a:bodyPr>
          <a:lstStyle>
            <a:lvl1pPr marL="0" indent="0" algn="l">
              <a:buNone/>
              <a:defRPr sz="11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9" name="Slide Number Placeholder 5">
            <a:extLst>
              <a:ext uri="{FF2B5EF4-FFF2-40B4-BE49-F238E27FC236}">
                <a16:creationId xmlns:a16="http://schemas.microsoft.com/office/drawing/2014/main" id="{D2BF8581-A819-6B42-A149-2DE1322751AC}"/>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331" name="Straight Connector 330">
            <a:extLst>
              <a:ext uri="{FF2B5EF4-FFF2-40B4-BE49-F238E27FC236}">
                <a16:creationId xmlns:a16="http://schemas.microsoft.com/office/drawing/2014/main" id="{434D33BB-5DB9-3949-8623-767BE74E7777}"/>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pic>
        <p:nvPicPr>
          <p:cNvPr id="336" name="Picture 335">
            <a:hlinkClick r:id="rId2"/>
            <a:extLst>
              <a:ext uri="{FF2B5EF4-FFF2-40B4-BE49-F238E27FC236}">
                <a16:creationId xmlns:a16="http://schemas.microsoft.com/office/drawing/2014/main" id="{20C045C5-DBA7-0041-ACE3-C5028F56DA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434" t="-470"/>
          <a:stretch/>
        </p:blipFill>
        <p:spPr>
          <a:xfrm>
            <a:off x="4228386" y="4063591"/>
            <a:ext cx="3348746" cy="2350487"/>
          </a:xfrm>
          <a:prstGeom prst="rect">
            <a:avLst/>
          </a:prstGeom>
        </p:spPr>
      </p:pic>
      <p:sp>
        <p:nvSpPr>
          <p:cNvPr id="337" name="Picture Placeholder 2">
            <a:extLst>
              <a:ext uri="{FF2B5EF4-FFF2-40B4-BE49-F238E27FC236}">
                <a16:creationId xmlns:a16="http://schemas.microsoft.com/office/drawing/2014/main" id="{E5D9D6F6-70C3-214F-AF1F-1CAF84AC6697}"/>
              </a:ext>
            </a:extLst>
          </p:cNvPr>
          <p:cNvSpPr>
            <a:spLocks noGrp="1"/>
          </p:cNvSpPr>
          <p:nvPr>
            <p:ph type="pic" sz="quarter" idx="56"/>
          </p:nvPr>
        </p:nvSpPr>
        <p:spPr>
          <a:xfrm>
            <a:off x="4928344" y="4285284"/>
            <a:ext cx="2648788" cy="1685456"/>
          </a:xfrm>
          <a:prstGeom prst="rect">
            <a:avLst/>
          </a:prstGeom>
          <a:solidFill>
            <a:schemeClr val="bg1">
              <a:lumMod val="75000"/>
            </a:schemeClr>
          </a:solidFill>
        </p:spPr>
        <p:txBody>
          <a:bodyPr>
            <a:normAutofit/>
          </a:bodyPr>
          <a:lstStyle>
            <a:lvl1pPr marL="0" indent="0">
              <a:buNone/>
              <a:defRPr sz="800"/>
            </a:lvl1pPr>
          </a:lstStyle>
          <a:p>
            <a:endParaRPr lang="en-US"/>
          </a:p>
        </p:txBody>
      </p:sp>
      <p:sp>
        <p:nvSpPr>
          <p:cNvPr id="26" name="Text Box 5">
            <a:extLst>
              <a:ext uri="{FF2B5EF4-FFF2-40B4-BE49-F238E27FC236}">
                <a16:creationId xmlns:a16="http://schemas.microsoft.com/office/drawing/2014/main" id="{1A796105-CC6C-2845-82CE-C6836F5F5BF4}"/>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27" name="Picture 26" descr="Logo&#10;&#10;Description automatically generated">
            <a:extLst>
              <a:ext uri="{FF2B5EF4-FFF2-40B4-BE49-F238E27FC236}">
                <a16:creationId xmlns:a16="http://schemas.microsoft.com/office/drawing/2014/main" id="{11AA8B09-7D98-E942-B1A7-1F239447133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93194" y="606232"/>
            <a:ext cx="1864915" cy="1192772"/>
          </a:xfrm>
          <a:prstGeom prst="rect">
            <a:avLst/>
          </a:prstGeom>
        </p:spPr>
      </p:pic>
    </p:spTree>
    <p:extLst>
      <p:ext uri="{BB962C8B-B14F-4D97-AF65-F5344CB8AC3E}">
        <p14:creationId xmlns:p14="http://schemas.microsoft.com/office/powerpoint/2010/main" val="1577851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rganisation profile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463814" y="1241859"/>
            <a:ext cx="2869590" cy="969101"/>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MANY STAFF IS DIRECTLY EMPLOYED BY THE ORGANISATION?</a:t>
            </a:r>
          </a:p>
        </p:txBody>
      </p:sp>
      <p:sp>
        <p:nvSpPr>
          <p:cNvPr id="26" name="Text Placeholder 32">
            <a:extLst>
              <a:ext uri="{FF2B5EF4-FFF2-40B4-BE49-F238E27FC236}">
                <a16:creationId xmlns:a16="http://schemas.microsoft.com/office/drawing/2014/main" id="{D93A2693-8086-0C49-B326-5CE12028DFB5}"/>
              </a:ext>
            </a:extLst>
          </p:cNvPr>
          <p:cNvSpPr>
            <a:spLocks noGrp="1"/>
          </p:cNvSpPr>
          <p:nvPr>
            <p:ph type="body" sz="quarter" idx="44" hasCustomPrompt="1"/>
          </p:nvPr>
        </p:nvSpPr>
        <p:spPr>
          <a:xfrm>
            <a:off x="3611476" y="1241859"/>
            <a:ext cx="3280814" cy="1703334"/>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IN ADDITION TO STAFF PRE COVID, HOW MANY PEOPLE ACCESS THE BUILDING?</a:t>
            </a:r>
          </a:p>
        </p:txBody>
      </p:sp>
      <p:sp>
        <p:nvSpPr>
          <p:cNvPr id="27" name="Text Placeholder 32">
            <a:extLst>
              <a:ext uri="{FF2B5EF4-FFF2-40B4-BE49-F238E27FC236}">
                <a16:creationId xmlns:a16="http://schemas.microsoft.com/office/drawing/2014/main" id="{52805644-AB4F-314F-97C6-0458E19A7D84}"/>
              </a:ext>
            </a:extLst>
          </p:cNvPr>
          <p:cNvSpPr>
            <a:spLocks noGrp="1"/>
          </p:cNvSpPr>
          <p:nvPr>
            <p:ph type="body" sz="quarter" idx="45" hasCustomPrompt="1"/>
          </p:nvPr>
        </p:nvSpPr>
        <p:spPr>
          <a:xfrm>
            <a:off x="3619789" y="4510508"/>
            <a:ext cx="3280814" cy="80214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The</a:t>
            </a:r>
            <a:endParaRPr lang="en-US" dirty="0"/>
          </a:p>
        </p:txBody>
      </p:sp>
      <p:sp>
        <p:nvSpPr>
          <p:cNvPr id="28" name="Text Placeholder 32">
            <a:extLst>
              <a:ext uri="{FF2B5EF4-FFF2-40B4-BE49-F238E27FC236}">
                <a16:creationId xmlns:a16="http://schemas.microsoft.com/office/drawing/2014/main" id="{60CD918A-67FF-744D-9BFA-3D102C1A65A9}"/>
              </a:ext>
            </a:extLst>
          </p:cNvPr>
          <p:cNvSpPr>
            <a:spLocks noGrp="1"/>
          </p:cNvSpPr>
          <p:nvPr>
            <p:ph type="body" sz="quarter" idx="46" hasCustomPrompt="1"/>
          </p:nvPr>
        </p:nvSpPr>
        <p:spPr>
          <a:xfrm>
            <a:off x="455499" y="5830695"/>
            <a:ext cx="4881272" cy="702163"/>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LONG HAS THE ORGANISATION BEEN DRIVING A GREEN REVOLUTION/ INTRODUCED SDG POLICY’S OR ACTIONS? </a:t>
            </a:r>
          </a:p>
        </p:txBody>
      </p:sp>
      <p:sp>
        <p:nvSpPr>
          <p:cNvPr id="29" name="Text Placeholder 32">
            <a:extLst>
              <a:ext uri="{FF2B5EF4-FFF2-40B4-BE49-F238E27FC236}">
                <a16:creationId xmlns:a16="http://schemas.microsoft.com/office/drawing/2014/main" id="{DF30DE74-C2C0-3942-AE95-49F8CF956C04}"/>
              </a:ext>
            </a:extLst>
          </p:cNvPr>
          <p:cNvSpPr>
            <a:spLocks noGrp="1"/>
          </p:cNvSpPr>
          <p:nvPr>
            <p:ph type="body" sz="quarter" idx="47" hasCustomPrompt="1"/>
          </p:nvPr>
        </p:nvSpPr>
        <p:spPr>
          <a:xfrm>
            <a:off x="455499" y="6579670"/>
            <a:ext cx="6577067" cy="120089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0" name="Text Placeholder 32">
            <a:extLst>
              <a:ext uri="{FF2B5EF4-FFF2-40B4-BE49-F238E27FC236}">
                <a16:creationId xmlns:a16="http://schemas.microsoft.com/office/drawing/2014/main" id="{2B8B5F18-C265-3D48-AF1C-0882567DBA59}"/>
              </a:ext>
            </a:extLst>
          </p:cNvPr>
          <p:cNvSpPr>
            <a:spLocks noGrp="1"/>
          </p:cNvSpPr>
          <p:nvPr>
            <p:ph type="body" sz="quarter" idx="48" hasCustomPrompt="1"/>
          </p:nvPr>
        </p:nvSpPr>
        <p:spPr>
          <a:xfrm>
            <a:off x="463813" y="8077341"/>
            <a:ext cx="2959706" cy="600446"/>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SECTOR/S IS THE ORGANISATION ACTIVE IN? </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491135" y="8785672"/>
            <a:ext cx="2932383"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3" name="Text Placeholder 32">
            <a:extLst>
              <a:ext uri="{FF2B5EF4-FFF2-40B4-BE49-F238E27FC236}">
                <a16:creationId xmlns:a16="http://schemas.microsoft.com/office/drawing/2014/main" id="{7BB8737E-35F6-2F47-9975-30210DCAFDAC}"/>
              </a:ext>
            </a:extLst>
          </p:cNvPr>
          <p:cNvSpPr>
            <a:spLocks noGrp="1"/>
          </p:cNvSpPr>
          <p:nvPr>
            <p:ph type="body" sz="quarter" idx="50" hasCustomPrompt="1"/>
          </p:nvPr>
        </p:nvSpPr>
        <p:spPr>
          <a:xfrm>
            <a:off x="3925305" y="8077341"/>
            <a:ext cx="3280814" cy="600446"/>
          </a:xfrm>
          <a:prstGeom prst="rect">
            <a:avLst/>
          </a:prstGeom>
        </p:spPr>
        <p:txBody>
          <a:bodyPr numCol="1" spcCol="288000" anchor="t">
            <a:noAutofit/>
          </a:bodyPr>
          <a:lstStyle>
            <a:lvl1pPr marL="0" indent="0" algn="l">
              <a:lnSpc>
                <a:spcPts val="1740"/>
              </a:lnSpc>
              <a:spcBef>
                <a:spcPts val="0"/>
              </a:spcBef>
              <a:buNone/>
              <a:defRPr lang="en-GB" sz="1400" b="1" smtClean="0">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WOULD YOU DESCRIBE YOUR MAIN STAKEHOLDERS OR OCCUPANTS? </a:t>
            </a:r>
          </a:p>
        </p:txBody>
      </p:sp>
      <p:cxnSp>
        <p:nvCxnSpPr>
          <p:cNvPr id="81" name="Straight Connector 80">
            <a:extLst>
              <a:ext uri="{FF2B5EF4-FFF2-40B4-BE49-F238E27FC236}">
                <a16:creationId xmlns:a16="http://schemas.microsoft.com/office/drawing/2014/main" id="{91E3CAA7-C39E-534C-847E-F26370A22C79}"/>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83" name="Text Placeholder 32">
            <a:extLst>
              <a:ext uri="{FF2B5EF4-FFF2-40B4-BE49-F238E27FC236}">
                <a16:creationId xmlns:a16="http://schemas.microsoft.com/office/drawing/2014/main" id="{D5FDB025-09B2-344D-BCB3-7E0E8C2F8A82}"/>
              </a:ext>
            </a:extLst>
          </p:cNvPr>
          <p:cNvSpPr>
            <a:spLocks noGrp="1"/>
          </p:cNvSpPr>
          <p:nvPr>
            <p:ph type="body" sz="quarter" idx="30"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ORGANISATION PROFILE</a:t>
            </a:r>
            <a:endParaRPr lang="en-US" dirty="0"/>
          </a:p>
        </p:txBody>
      </p:sp>
      <p:sp>
        <p:nvSpPr>
          <p:cNvPr id="89" name="Text Placeholder 32">
            <a:extLst>
              <a:ext uri="{FF2B5EF4-FFF2-40B4-BE49-F238E27FC236}">
                <a16:creationId xmlns:a16="http://schemas.microsoft.com/office/drawing/2014/main" id="{0BF95CA6-7C03-6440-AF5C-D711C39BC410}"/>
              </a:ext>
            </a:extLst>
          </p:cNvPr>
          <p:cNvSpPr>
            <a:spLocks noGrp="1"/>
          </p:cNvSpPr>
          <p:nvPr>
            <p:ph type="body" sz="quarter" idx="52" hasCustomPrompt="1"/>
          </p:nvPr>
        </p:nvSpPr>
        <p:spPr>
          <a:xfrm>
            <a:off x="3925304" y="8785672"/>
            <a:ext cx="3309885"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90" name="Text Placeholder 32">
            <a:extLst>
              <a:ext uri="{FF2B5EF4-FFF2-40B4-BE49-F238E27FC236}">
                <a16:creationId xmlns:a16="http://schemas.microsoft.com/office/drawing/2014/main" id="{B3E686C9-D764-424C-AD57-F40B5DCFB393}"/>
              </a:ext>
            </a:extLst>
          </p:cNvPr>
          <p:cNvSpPr>
            <a:spLocks noGrp="1"/>
          </p:cNvSpPr>
          <p:nvPr>
            <p:ph type="body" sz="quarter" idx="53" hasCustomPrompt="1"/>
          </p:nvPr>
        </p:nvSpPr>
        <p:spPr>
          <a:xfrm>
            <a:off x="455499" y="3772778"/>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2 FULL TIME EMPOLYESS</a:t>
            </a:r>
          </a:p>
          <a:p>
            <a:pPr lvl="0"/>
            <a:endParaRPr lang="en-GB" dirty="0"/>
          </a:p>
          <a:p>
            <a:pPr lvl="0"/>
            <a:endParaRPr lang="en-GB" dirty="0"/>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lang="en-GB" dirty="0"/>
              <a:t>2 PART TIME EMPOLYESS</a:t>
            </a:r>
          </a:p>
          <a:p>
            <a:pPr lvl="0"/>
            <a:endParaRPr lang="en-GB" dirty="0"/>
          </a:p>
        </p:txBody>
      </p:sp>
      <p:sp>
        <p:nvSpPr>
          <p:cNvPr id="91" name="Text Placeholder 32">
            <a:extLst>
              <a:ext uri="{FF2B5EF4-FFF2-40B4-BE49-F238E27FC236}">
                <a16:creationId xmlns:a16="http://schemas.microsoft.com/office/drawing/2014/main" id="{E2CE89CC-A686-0E49-A1A9-9A3B4FC2106C}"/>
              </a:ext>
            </a:extLst>
          </p:cNvPr>
          <p:cNvSpPr>
            <a:spLocks noGrp="1"/>
          </p:cNvSpPr>
          <p:nvPr>
            <p:ph type="body" sz="quarter" idx="54" hasCustomPrompt="1"/>
          </p:nvPr>
        </p:nvSpPr>
        <p:spPr>
          <a:xfrm>
            <a:off x="3619789" y="3465259"/>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38 REGULAR HUB CLIENTS</a:t>
            </a:r>
          </a:p>
          <a:p>
            <a:pPr lvl="0"/>
            <a:endParaRPr lang="en-GB" dirty="0"/>
          </a:p>
          <a:p>
            <a:pPr lvl="0"/>
            <a:r>
              <a:rPr lang="en-GB" dirty="0"/>
              <a:t>189 INTERMITTENT USERS</a:t>
            </a:r>
          </a:p>
        </p:txBody>
      </p:sp>
      <p:sp>
        <p:nvSpPr>
          <p:cNvPr id="19" name="Text Box 5">
            <a:extLst>
              <a:ext uri="{FF2B5EF4-FFF2-40B4-BE49-F238E27FC236}">
                <a16:creationId xmlns:a16="http://schemas.microsoft.com/office/drawing/2014/main" id="{3EA91051-881D-2D4C-BB8D-316DA32A522C}"/>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5783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ood Practices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501858"/>
            <a:ext cx="4088474" cy="517624"/>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IS YOUR  VISION AND STRATEGY  RELATED TO SUSTAINABLE DEVELOPMENT/CLIMATE ACTIONS?</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1132112" y="6590762"/>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61543"/>
            <a:ext cx="6169139" cy="465820"/>
          </a:xfrm>
          <a:prstGeom prst="rect">
            <a:avLst/>
          </a:prstGeom>
        </p:spPr>
        <p:txBody>
          <a:bodyPr>
            <a:noAutofit/>
          </a:bodyPr>
          <a:lstStyle>
            <a:lvl1pPr marL="0" indent="0" algn="r">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2319741"/>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5" name="Text Placeholder 32">
            <a:extLst>
              <a:ext uri="{FF2B5EF4-FFF2-40B4-BE49-F238E27FC236}">
                <a16:creationId xmlns:a16="http://schemas.microsoft.com/office/drawing/2014/main" id="{0AFA877F-26AC-724E-8317-850C0E03DDA7}"/>
              </a:ext>
            </a:extLst>
          </p:cNvPr>
          <p:cNvSpPr>
            <a:spLocks noGrp="1"/>
          </p:cNvSpPr>
          <p:nvPr>
            <p:ph type="body" sz="quarter" idx="51" hasCustomPrompt="1"/>
          </p:nvPr>
        </p:nvSpPr>
        <p:spPr>
          <a:xfrm>
            <a:off x="1132112" y="5832125"/>
            <a:ext cx="4088474" cy="517624"/>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sp>
        <p:nvSpPr>
          <p:cNvPr id="12" name="Text Box 5">
            <a:extLst>
              <a:ext uri="{FF2B5EF4-FFF2-40B4-BE49-F238E27FC236}">
                <a16:creationId xmlns:a16="http://schemas.microsoft.com/office/drawing/2014/main" id="{3734DDAC-9F48-BA4A-AD89-60FADB963258}"/>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1472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ecommendations 01">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DA795199-6B28-1B46-96EA-A54D57CADC69}"/>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47" name="Rectangle 46">
            <a:extLst>
              <a:ext uri="{FF2B5EF4-FFF2-40B4-BE49-F238E27FC236}">
                <a16:creationId xmlns:a16="http://schemas.microsoft.com/office/drawing/2014/main" id="{2A0F7A4E-7159-914A-AB33-5CBB6EAF155D}"/>
              </a:ext>
            </a:extLst>
          </p:cNvPr>
          <p:cNvSpPr/>
          <p:nvPr userDrawn="1"/>
        </p:nvSpPr>
        <p:spPr>
          <a:xfrm>
            <a:off x="461552" y="5745083"/>
            <a:ext cx="7098123" cy="4402172"/>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cxnSp>
        <p:nvCxnSpPr>
          <p:cNvPr id="48" name="Straight Connector 47">
            <a:extLst>
              <a:ext uri="{FF2B5EF4-FFF2-40B4-BE49-F238E27FC236}">
                <a16:creationId xmlns:a16="http://schemas.microsoft.com/office/drawing/2014/main" id="{CDAD1A00-A9E8-8E46-974B-A24F69D53633}"/>
              </a:ext>
            </a:extLst>
          </p:cNvPr>
          <p:cNvCxnSpPr>
            <a:cxnSpLocks/>
          </p:cNvCxnSpPr>
          <p:nvPr userDrawn="1"/>
        </p:nvCxnSpPr>
        <p:spPr>
          <a:xfrm>
            <a:off x="-9843" y="6585706"/>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ADCAFEC-17EE-4E4F-8FF1-F37C463DFFA5}"/>
              </a:ext>
            </a:extLst>
          </p:cNvPr>
          <p:cNvCxnSpPr>
            <a:cxnSpLocks/>
          </p:cNvCxnSpPr>
          <p:nvPr userDrawn="1"/>
        </p:nvCxnSpPr>
        <p:spPr>
          <a:xfrm>
            <a:off x="-19051" y="7397574"/>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B77B3D4-8A18-F246-8560-AEB02D51599A}"/>
              </a:ext>
            </a:extLst>
          </p:cNvPr>
          <p:cNvCxnSpPr>
            <a:cxnSpLocks/>
          </p:cNvCxnSpPr>
          <p:nvPr userDrawn="1"/>
        </p:nvCxnSpPr>
        <p:spPr>
          <a:xfrm>
            <a:off x="-20003" y="8383228"/>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F564907-A020-6143-B105-E5A2459FE756}"/>
              </a:ext>
            </a:extLst>
          </p:cNvPr>
          <p:cNvCxnSpPr>
            <a:cxnSpLocks/>
          </p:cNvCxnSpPr>
          <p:nvPr userDrawn="1"/>
        </p:nvCxnSpPr>
        <p:spPr>
          <a:xfrm>
            <a:off x="-1" y="9173682"/>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Slide Number Placeholder 5">
            <a:extLst>
              <a:ext uri="{FF2B5EF4-FFF2-40B4-BE49-F238E27FC236}">
                <a16:creationId xmlns:a16="http://schemas.microsoft.com/office/drawing/2014/main" id="{6138FCC1-E62D-9B4F-B72A-BD2BAE714264}"/>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cxnSp>
        <p:nvCxnSpPr>
          <p:cNvPr id="46" name="Straight Connector 45">
            <a:extLst>
              <a:ext uri="{FF2B5EF4-FFF2-40B4-BE49-F238E27FC236}">
                <a16:creationId xmlns:a16="http://schemas.microsoft.com/office/drawing/2014/main" id="{270225B4-0CA7-5A4B-A2EC-0994E33599F8}"/>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37" name="Text Placeholder 32">
            <a:extLst>
              <a:ext uri="{FF2B5EF4-FFF2-40B4-BE49-F238E27FC236}">
                <a16:creationId xmlns:a16="http://schemas.microsoft.com/office/drawing/2014/main" id="{64D70BA0-0C10-0E47-9431-6014F05F6C71}"/>
              </a:ext>
            </a:extLst>
          </p:cNvPr>
          <p:cNvSpPr>
            <a:spLocks noGrp="1"/>
          </p:cNvSpPr>
          <p:nvPr>
            <p:ph type="body" sz="quarter" idx="50" hasCustomPrompt="1"/>
          </p:nvPr>
        </p:nvSpPr>
        <p:spPr>
          <a:xfrm>
            <a:off x="1125529"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9" name="Text Placeholder 32">
            <a:extLst>
              <a:ext uri="{FF2B5EF4-FFF2-40B4-BE49-F238E27FC236}">
                <a16:creationId xmlns:a16="http://schemas.microsoft.com/office/drawing/2014/main" id="{FD419BF1-910F-FD49-A200-BA4C3D0FDFA2}"/>
              </a:ext>
            </a:extLst>
          </p:cNvPr>
          <p:cNvSpPr>
            <a:spLocks noGrp="1"/>
          </p:cNvSpPr>
          <p:nvPr>
            <p:ph type="body" sz="quarter" idx="53" hasCustomPrompt="1"/>
          </p:nvPr>
        </p:nvSpPr>
        <p:spPr>
          <a:xfrm>
            <a:off x="4340052"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41" name="Straight Connector 40">
            <a:extLst>
              <a:ext uri="{FF2B5EF4-FFF2-40B4-BE49-F238E27FC236}">
                <a16:creationId xmlns:a16="http://schemas.microsoft.com/office/drawing/2014/main" id="{5753B5EF-A77D-1846-9F93-9F43430D0E33}"/>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42" name="Text Placeholder 32">
            <a:extLst>
              <a:ext uri="{FF2B5EF4-FFF2-40B4-BE49-F238E27FC236}">
                <a16:creationId xmlns:a16="http://schemas.microsoft.com/office/drawing/2014/main" id="{C7FA0927-090B-8F4A-A145-1D6ECCC41D56}"/>
              </a:ext>
            </a:extLst>
          </p:cNvPr>
          <p:cNvSpPr>
            <a:spLocks noGrp="1"/>
          </p:cNvSpPr>
          <p:nvPr>
            <p:ph type="body" sz="quarter" idx="54"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RECOMMENDATIONS</a:t>
            </a:r>
            <a:endParaRPr lang="en-US" dirty="0"/>
          </a:p>
        </p:txBody>
      </p:sp>
      <p:sp>
        <p:nvSpPr>
          <p:cNvPr id="52" name="Text Placeholder 32">
            <a:extLst>
              <a:ext uri="{FF2B5EF4-FFF2-40B4-BE49-F238E27FC236}">
                <a16:creationId xmlns:a16="http://schemas.microsoft.com/office/drawing/2014/main" id="{ECDF5A44-89E6-4346-BF6B-D1EEAF39C78F}"/>
              </a:ext>
            </a:extLst>
          </p:cNvPr>
          <p:cNvSpPr>
            <a:spLocks noGrp="1"/>
          </p:cNvSpPr>
          <p:nvPr>
            <p:ph type="body" sz="quarter" idx="55" hasCustomPrompt="1"/>
          </p:nvPr>
        </p:nvSpPr>
        <p:spPr>
          <a:xfrm>
            <a:off x="4136157" y="5919549"/>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3" name="Text Placeholder 32">
            <a:extLst>
              <a:ext uri="{FF2B5EF4-FFF2-40B4-BE49-F238E27FC236}">
                <a16:creationId xmlns:a16="http://schemas.microsoft.com/office/drawing/2014/main" id="{850D9E66-C97A-9C41-935E-0993735C6537}"/>
              </a:ext>
            </a:extLst>
          </p:cNvPr>
          <p:cNvSpPr>
            <a:spLocks noGrp="1"/>
          </p:cNvSpPr>
          <p:nvPr>
            <p:ph type="body" sz="quarter" idx="56" hasCustomPrompt="1"/>
          </p:nvPr>
        </p:nvSpPr>
        <p:spPr>
          <a:xfrm>
            <a:off x="168117" y="5894698"/>
            <a:ext cx="3816794" cy="571836"/>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Sustainable Infrastructure/Buildings – SDG11 Sustainable cities and Communities and SDG13 Climate action: </a:t>
            </a:r>
          </a:p>
        </p:txBody>
      </p:sp>
      <p:sp>
        <p:nvSpPr>
          <p:cNvPr id="54" name="Text Placeholder 32">
            <a:extLst>
              <a:ext uri="{FF2B5EF4-FFF2-40B4-BE49-F238E27FC236}">
                <a16:creationId xmlns:a16="http://schemas.microsoft.com/office/drawing/2014/main" id="{46FF0BEA-3EE3-8845-97CA-3445F82D42A0}"/>
              </a:ext>
            </a:extLst>
          </p:cNvPr>
          <p:cNvSpPr>
            <a:spLocks noGrp="1"/>
          </p:cNvSpPr>
          <p:nvPr>
            <p:ph type="body" sz="quarter" idx="57" hasCustomPrompt="1"/>
          </p:nvPr>
        </p:nvSpPr>
        <p:spPr>
          <a:xfrm>
            <a:off x="4136157" y="6719896"/>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6733045B-6EF5-CE45-B7C7-7E156565BBB7}"/>
              </a:ext>
            </a:extLst>
          </p:cNvPr>
          <p:cNvSpPr>
            <a:spLocks noGrp="1"/>
          </p:cNvSpPr>
          <p:nvPr>
            <p:ph type="body" sz="quarter" idx="58" hasCustomPrompt="1"/>
          </p:nvPr>
        </p:nvSpPr>
        <p:spPr>
          <a:xfrm>
            <a:off x="168117" y="6695045"/>
            <a:ext cx="3816794" cy="571836"/>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Energy and Resource Efficiency – SDG 7 Affordable and clean energy and SDG12 Responsible consumption and production: </a:t>
            </a:r>
          </a:p>
        </p:txBody>
      </p:sp>
      <p:sp>
        <p:nvSpPr>
          <p:cNvPr id="56" name="Text Placeholder 32">
            <a:extLst>
              <a:ext uri="{FF2B5EF4-FFF2-40B4-BE49-F238E27FC236}">
                <a16:creationId xmlns:a16="http://schemas.microsoft.com/office/drawing/2014/main" id="{4B6B0BF7-86B5-D441-818D-7D70CD252E10}"/>
              </a:ext>
            </a:extLst>
          </p:cNvPr>
          <p:cNvSpPr>
            <a:spLocks noGrp="1"/>
          </p:cNvSpPr>
          <p:nvPr>
            <p:ph type="body" sz="quarter" idx="59" hasCustomPrompt="1"/>
          </p:nvPr>
        </p:nvSpPr>
        <p:spPr>
          <a:xfrm>
            <a:off x="4136157" y="8527735"/>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7" name="Text Placeholder 32">
            <a:extLst>
              <a:ext uri="{FF2B5EF4-FFF2-40B4-BE49-F238E27FC236}">
                <a16:creationId xmlns:a16="http://schemas.microsoft.com/office/drawing/2014/main" id="{DA1518F6-D305-F149-90EC-880AB24C0FBB}"/>
              </a:ext>
            </a:extLst>
          </p:cNvPr>
          <p:cNvSpPr>
            <a:spLocks noGrp="1"/>
          </p:cNvSpPr>
          <p:nvPr>
            <p:ph type="body" sz="quarter" idx="60" hasCustomPrompt="1"/>
          </p:nvPr>
        </p:nvSpPr>
        <p:spPr>
          <a:xfrm>
            <a:off x="168117" y="8502884"/>
            <a:ext cx="3816794" cy="571836"/>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Digital Technology for Sustainable Enterprise Centres – </a:t>
            </a:r>
            <a:r>
              <a:rPr lang="en-GB" sz="1050" b="0" dirty="0">
                <a:solidFill>
                  <a:schemeClr val="bg1"/>
                </a:solidFill>
                <a:highlight>
                  <a:srgbClr val="84BA41"/>
                </a:highlight>
              </a:rPr>
              <a:t>SDG8 Decent work and Economic Growth and SDG13 Climate action: </a:t>
            </a:r>
            <a:endParaRPr lang="en-IE" sz="1050" b="0" dirty="0">
              <a:solidFill>
                <a:schemeClr val="bg1"/>
              </a:solidFill>
              <a:highlight>
                <a:srgbClr val="84BA41"/>
              </a:highlight>
            </a:endParaRPr>
          </a:p>
        </p:txBody>
      </p:sp>
      <p:sp>
        <p:nvSpPr>
          <p:cNvPr id="58" name="Text Placeholder 32">
            <a:extLst>
              <a:ext uri="{FF2B5EF4-FFF2-40B4-BE49-F238E27FC236}">
                <a16:creationId xmlns:a16="http://schemas.microsoft.com/office/drawing/2014/main" id="{CE9718AF-FDA7-3248-93AE-BE76FE090013}"/>
              </a:ext>
            </a:extLst>
          </p:cNvPr>
          <p:cNvSpPr>
            <a:spLocks noGrp="1"/>
          </p:cNvSpPr>
          <p:nvPr>
            <p:ph type="body" sz="quarter" idx="61" hasCustomPrompt="1"/>
          </p:nvPr>
        </p:nvSpPr>
        <p:spPr>
          <a:xfrm>
            <a:off x="4136157" y="7549242"/>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DE4A258B-5ED4-DA44-A1C6-11CCF5E0C3FB}"/>
              </a:ext>
            </a:extLst>
          </p:cNvPr>
          <p:cNvSpPr>
            <a:spLocks noGrp="1"/>
          </p:cNvSpPr>
          <p:nvPr>
            <p:ph type="body" sz="quarter" idx="62" hasCustomPrompt="1"/>
          </p:nvPr>
        </p:nvSpPr>
        <p:spPr>
          <a:xfrm>
            <a:off x="168117" y="7524390"/>
            <a:ext cx="3816794" cy="735597"/>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Eco-systems and Collective Action – </a:t>
            </a:r>
            <a:r>
              <a:rPr lang="en-GB" sz="1050" b="0" dirty="0">
                <a:solidFill>
                  <a:schemeClr val="bg1"/>
                </a:solidFill>
                <a:highlight>
                  <a:srgbClr val="84BA41"/>
                </a:highlight>
              </a:rPr>
              <a:t>SDG4 Quality Education, SDG12 Responsible consumption and production and SDG17 Partnership for the Goals: </a:t>
            </a:r>
            <a:endParaRPr lang="en-IE" sz="1050" b="0" dirty="0">
              <a:solidFill>
                <a:schemeClr val="bg1"/>
              </a:solidFill>
              <a:highlight>
                <a:srgbClr val="84BA41"/>
              </a:highlight>
            </a:endParaRPr>
          </a:p>
        </p:txBody>
      </p:sp>
      <p:sp>
        <p:nvSpPr>
          <p:cNvPr id="61" name="Text Placeholder 32">
            <a:extLst>
              <a:ext uri="{FF2B5EF4-FFF2-40B4-BE49-F238E27FC236}">
                <a16:creationId xmlns:a16="http://schemas.microsoft.com/office/drawing/2014/main" id="{CF343B7F-AD56-B841-A8DD-D7D5EB7CFBA8}"/>
              </a:ext>
            </a:extLst>
          </p:cNvPr>
          <p:cNvSpPr>
            <a:spLocks noGrp="1"/>
          </p:cNvSpPr>
          <p:nvPr>
            <p:ph type="body" sz="quarter" idx="63" hasCustomPrompt="1"/>
          </p:nvPr>
        </p:nvSpPr>
        <p:spPr>
          <a:xfrm>
            <a:off x="4136157" y="9317170"/>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2" name="Text Placeholder 32">
            <a:extLst>
              <a:ext uri="{FF2B5EF4-FFF2-40B4-BE49-F238E27FC236}">
                <a16:creationId xmlns:a16="http://schemas.microsoft.com/office/drawing/2014/main" id="{BAAFF820-A7B3-DE4E-B9F8-A8CD307BC1BC}"/>
              </a:ext>
            </a:extLst>
          </p:cNvPr>
          <p:cNvSpPr>
            <a:spLocks noGrp="1"/>
          </p:cNvSpPr>
          <p:nvPr>
            <p:ph type="body" sz="quarter" idx="64" hasCustomPrompt="1"/>
          </p:nvPr>
        </p:nvSpPr>
        <p:spPr>
          <a:xfrm>
            <a:off x="168117" y="9292318"/>
            <a:ext cx="3816794" cy="735597"/>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Futures for Enterprise Centres – </a:t>
            </a:r>
            <a:r>
              <a:rPr lang="en-GB" sz="1050" b="0" dirty="0">
                <a:solidFill>
                  <a:schemeClr val="bg1"/>
                </a:solidFill>
                <a:highlight>
                  <a:srgbClr val="84BA41"/>
                </a:highlight>
              </a:rPr>
              <a:t>SDG 9 -Industrial innovation &amp; infrastructure and SDG17 Partnership for the Goals: </a:t>
            </a:r>
            <a:endParaRPr lang="en-IE" sz="1050" b="0" dirty="0">
              <a:solidFill>
                <a:schemeClr val="bg1"/>
              </a:solidFill>
              <a:highlight>
                <a:srgbClr val="84BA41"/>
              </a:highlight>
            </a:endParaRPr>
          </a:p>
        </p:txBody>
      </p:sp>
      <p:sp>
        <p:nvSpPr>
          <p:cNvPr id="72" name="Text Placeholder 32">
            <a:extLst>
              <a:ext uri="{FF2B5EF4-FFF2-40B4-BE49-F238E27FC236}">
                <a16:creationId xmlns:a16="http://schemas.microsoft.com/office/drawing/2014/main" id="{ADF76FD0-BA99-844B-822B-54E5DF807879}"/>
              </a:ext>
            </a:extLst>
          </p:cNvPr>
          <p:cNvSpPr>
            <a:spLocks noGrp="1"/>
          </p:cNvSpPr>
          <p:nvPr>
            <p:ph type="body" sz="quarter" idx="65" hasCustomPrompt="1"/>
          </p:nvPr>
        </p:nvSpPr>
        <p:spPr>
          <a:xfrm>
            <a:off x="340237" y="4938972"/>
            <a:ext cx="6839193" cy="794479"/>
          </a:xfrm>
          <a:prstGeom prst="rect">
            <a:avLst/>
          </a:prstGeom>
        </p:spPr>
        <p:txBody>
          <a:bodyPr>
            <a:noAutofit/>
          </a:bodyPr>
          <a:lstStyle>
            <a:lvl1pPr marL="184150" indent="0" algn="l">
              <a:lnSpc>
                <a:spcPts val="2580"/>
              </a:lnSpc>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84150" algn="l"/>
            <a:r>
              <a:rPr lang="en-GB" sz="2400" dirty="0">
                <a:solidFill>
                  <a:srgbClr val="297239"/>
                </a:solidFill>
              </a:rPr>
              <a:t>WHAT SUSTAINABLE GOALS WOULD YOU LIKE TO IMPLEMENT IN THE FUTURE? </a:t>
            </a:r>
          </a:p>
        </p:txBody>
      </p:sp>
      <p:sp>
        <p:nvSpPr>
          <p:cNvPr id="73" name="Text Placeholder 32">
            <a:extLst>
              <a:ext uri="{FF2B5EF4-FFF2-40B4-BE49-F238E27FC236}">
                <a16:creationId xmlns:a16="http://schemas.microsoft.com/office/drawing/2014/main" id="{6CEF4F2E-926E-E241-8B45-5EC0EDF5CD04}"/>
              </a:ext>
            </a:extLst>
          </p:cNvPr>
          <p:cNvSpPr>
            <a:spLocks noGrp="1"/>
          </p:cNvSpPr>
          <p:nvPr>
            <p:ph type="body" sz="quarter" idx="66" hasCustomPrompt="1"/>
          </p:nvPr>
        </p:nvSpPr>
        <p:spPr>
          <a:xfrm>
            <a:off x="168117" y="5881428"/>
            <a:ext cx="661223" cy="60531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4" name="Text Placeholder 32">
            <a:extLst>
              <a:ext uri="{FF2B5EF4-FFF2-40B4-BE49-F238E27FC236}">
                <a16:creationId xmlns:a16="http://schemas.microsoft.com/office/drawing/2014/main" id="{B4D1AB55-EFFE-414B-A443-6C8E59488426}"/>
              </a:ext>
            </a:extLst>
          </p:cNvPr>
          <p:cNvSpPr>
            <a:spLocks noGrp="1"/>
          </p:cNvSpPr>
          <p:nvPr>
            <p:ph type="body" sz="quarter" idx="67" hasCustomPrompt="1"/>
          </p:nvPr>
        </p:nvSpPr>
        <p:spPr>
          <a:xfrm>
            <a:off x="168117" y="6695045"/>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75" name="Text Placeholder 32">
            <a:extLst>
              <a:ext uri="{FF2B5EF4-FFF2-40B4-BE49-F238E27FC236}">
                <a16:creationId xmlns:a16="http://schemas.microsoft.com/office/drawing/2014/main" id="{63C49A50-FC78-9543-BE8A-3335670BAF99}"/>
              </a:ext>
            </a:extLst>
          </p:cNvPr>
          <p:cNvSpPr>
            <a:spLocks noGrp="1"/>
          </p:cNvSpPr>
          <p:nvPr>
            <p:ph type="body" sz="quarter" idx="68" hasCustomPrompt="1"/>
          </p:nvPr>
        </p:nvSpPr>
        <p:spPr>
          <a:xfrm>
            <a:off x="168117" y="7524390"/>
            <a:ext cx="661223" cy="75987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76" name="Text Placeholder 32">
            <a:extLst>
              <a:ext uri="{FF2B5EF4-FFF2-40B4-BE49-F238E27FC236}">
                <a16:creationId xmlns:a16="http://schemas.microsoft.com/office/drawing/2014/main" id="{78CD2495-04A3-9842-B249-5DE874E4319B}"/>
              </a:ext>
            </a:extLst>
          </p:cNvPr>
          <p:cNvSpPr>
            <a:spLocks noGrp="1"/>
          </p:cNvSpPr>
          <p:nvPr>
            <p:ph type="body" sz="quarter" idx="69" hasCustomPrompt="1"/>
          </p:nvPr>
        </p:nvSpPr>
        <p:spPr>
          <a:xfrm>
            <a:off x="168117" y="8508228"/>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7" name="Text Placeholder 32">
            <a:extLst>
              <a:ext uri="{FF2B5EF4-FFF2-40B4-BE49-F238E27FC236}">
                <a16:creationId xmlns:a16="http://schemas.microsoft.com/office/drawing/2014/main" id="{5D2147B1-5A74-4842-8F85-C433B2E52BC3}"/>
              </a:ext>
            </a:extLst>
          </p:cNvPr>
          <p:cNvSpPr>
            <a:spLocks noGrp="1"/>
          </p:cNvSpPr>
          <p:nvPr>
            <p:ph type="body" sz="quarter" idx="70" hasCustomPrompt="1"/>
          </p:nvPr>
        </p:nvSpPr>
        <p:spPr>
          <a:xfrm>
            <a:off x="168117" y="9289817"/>
            <a:ext cx="661223" cy="73809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81" name="Text Placeholder 32">
            <a:extLst>
              <a:ext uri="{FF2B5EF4-FFF2-40B4-BE49-F238E27FC236}">
                <a16:creationId xmlns:a16="http://schemas.microsoft.com/office/drawing/2014/main" id="{5BE3D4B5-F933-5D4C-B39C-35CF338F7D16}"/>
              </a:ext>
            </a:extLst>
          </p:cNvPr>
          <p:cNvSpPr>
            <a:spLocks noGrp="1"/>
          </p:cNvSpPr>
          <p:nvPr>
            <p:ph type="body" sz="quarter" idx="51" hasCustomPrompt="1"/>
          </p:nvPr>
        </p:nvSpPr>
        <p:spPr>
          <a:xfrm>
            <a:off x="1125529" y="1181519"/>
            <a:ext cx="2654308" cy="923632"/>
          </a:xfrm>
          <a:prstGeom prst="rect">
            <a:avLst/>
          </a:prstGeom>
        </p:spPr>
        <p:txBody>
          <a:bodyPr numCol="1" spcCol="288000" anchor="t">
            <a:noAutofit/>
          </a:bodyPr>
          <a:lstStyle>
            <a:lvl1pPr marL="0" marR="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a:pPr>
            <a:r>
              <a:rPr lang="en-US" sz="1200" b="1" dirty="0">
                <a:solidFill>
                  <a:srgbClr val="297239"/>
                </a:solidFill>
              </a:rPr>
              <a:t>WHAT KIND OF HELP AND TOOLS DO YOU NEED TO REALISE YOUR FUTURE GOALS?</a:t>
            </a:r>
          </a:p>
        </p:txBody>
      </p:sp>
      <p:sp>
        <p:nvSpPr>
          <p:cNvPr id="82" name="Text Placeholder 32">
            <a:extLst>
              <a:ext uri="{FF2B5EF4-FFF2-40B4-BE49-F238E27FC236}">
                <a16:creationId xmlns:a16="http://schemas.microsoft.com/office/drawing/2014/main" id="{EE8A5D66-A310-EB4C-A0E9-0F97500DEBCB}"/>
              </a:ext>
            </a:extLst>
          </p:cNvPr>
          <p:cNvSpPr>
            <a:spLocks noGrp="1"/>
          </p:cNvSpPr>
          <p:nvPr>
            <p:ph type="body" sz="quarter" idx="71" hasCustomPrompt="1"/>
          </p:nvPr>
        </p:nvSpPr>
        <p:spPr>
          <a:xfrm>
            <a:off x="4340052" y="1155401"/>
            <a:ext cx="2859381" cy="1073272"/>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a:lnSpc>
                <a:spcPts val="1740"/>
              </a:lnSpc>
            </a:pPr>
            <a:r>
              <a:rPr lang="en-US" sz="1200" b="1" dirty="0">
                <a:solidFill>
                  <a:srgbClr val="297239"/>
                </a:solidFill>
              </a:rPr>
              <a:t>WHAT ARE YOUR MOST IMPORTANT TIPS &amp; ADVICE TO GIVE TO OTHER ORGANISATIONS TO IMPLEMENT SDG WITHIN THEIR BUSINESS? `</a:t>
            </a:r>
          </a:p>
        </p:txBody>
      </p:sp>
      <p:sp>
        <p:nvSpPr>
          <p:cNvPr id="33" name="Text Box 5">
            <a:extLst>
              <a:ext uri="{FF2B5EF4-FFF2-40B4-BE49-F238E27FC236}">
                <a16:creationId xmlns:a16="http://schemas.microsoft.com/office/drawing/2014/main" id="{969ED7D1-A3B0-874B-816A-F07ED04E8418}"/>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979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cxnSp>
        <p:nvCxnSpPr>
          <p:cNvPr id="182" name="Straight Connector 181">
            <a:extLst>
              <a:ext uri="{FF2B5EF4-FFF2-40B4-BE49-F238E27FC236}">
                <a16:creationId xmlns:a16="http://schemas.microsoft.com/office/drawing/2014/main" id="{869410A8-F0E5-FB43-ACFF-2A2C9566CFDA}"/>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58" name="Graphic 4">
            <a:extLst>
              <a:ext uri="{FF2B5EF4-FFF2-40B4-BE49-F238E27FC236}">
                <a16:creationId xmlns:a16="http://schemas.microsoft.com/office/drawing/2014/main" id="{8220ECB5-6C75-7C47-98F5-004C9B907523}"/>
              </a:ext>
            </a:extLst>
          </p:cNvPr>
          <p:cNvSpPr/>
          <p:nvPr userDrawn="1"/>
        </p:nvSpPr>
        <p:spPr>
          <a:xfrm rot="16200000">
            <a:off x="-217702" y="43575"/>
            <a:ext cx="7509091" cy="7465273"/>
          </a:xfrm>
          <a:custGeom>
            <a:avLst/>
            <a:gdLst>
              <a:gd name="connsiteX0" fmla="*/ 1027068 w 1067631"/>
              <a:gd name="connsiteY0" fmla="*/ 721845 h 1061401"/>
              <a:gd name="connsiteX1" fmla="*/ 984775 w 1067631"/>
              <a:gd name="connsiteY1" fmla="*/ 784971 h 1061401"/>
              <a:gd name="connsiteX2" fmla="*/ 862092 w 1067631"/>
              <a:gd name="connsiteY2" fmla="*/ 896141 h 1061401"/>
              <a:gd name="connsiteX3" fmla="*/ 708825 w 1067631"/>
              <a:gd name="connsiteY3" fmla="*/ 961614 h 1061401"/>
              <a:gd name="connsiteX4" fmla="*/ 632560 w 1067631"/>
              <a:gd name="connsiteY4" fmla="*/ 974016 h 1061401"/>
              <a:gd name="connsiteX5" fmla="*/ 614400 w 1067631"/>
              <a:gd name="connsiteY5" fmla="*/ 975368 h 1061401"/>
              <a:gd name="connsiteX6" fmla="*/ 596738 w 1067631"/>
              <a:gd name="connsiteY6" fmla="*/ 975842 h 1061401"/>
              <a:gd name="connsiteX7" fmla="*/ 588109 w 1067631"/>
              <a:gd name="connsiteY7" fmla="*/ 976056 h 1061401"/>
              <a:gd name="connsiteX8" fmla="*/ 579646 w 1067631"/>
              <a:gd name="connsiteY8" fmla="*/ 975842 h 1061401"/>
              <a:gd name="connsiteX9" fmla="*/ 563193 w 1067631"/>
              <a:gd name="connsiteY9" fmla="*/ 975439 h 1061401"/>
              <a:gd name="connsiteX10" fmla="*/ 480953 w 1067631"/>
              <a:gd name="connsiteY10" fmla="*/ 964792 h 1061401"/>
              <a:gd name="connsiteX11" fmla="*/ 469597 w 1067631"/>
              <a:gd name="connsiteY11" fmla="*/ 962231 h 1061401"/>
              <a:gd name="connsiteX12" fmla="*/ 466397 w 1067631"/>
              <a:gd name="connsiteY12" fmla="*/ 961519 h 1061401"/>
              <a:gd name="connsiteX13" fmla="*/ 460802 w 1067631"/>
              <a:gd name="connsiteY13" fmla="*/ 960168 h 1061401"/>
              <a:gd name="connsiteX14" fmla="*/ 460328 w 1067631"/>
              <a:gd name="connsiteY14" fmla="*/ 960025 h 1061401"/>
              <a:gd name="connsiteX15" fmla="*/ 447052 w 1067631"/>
              <a:gd name="connsiteY15" fmla="*/ 956350 h 1061401"/>
              <a:gd name="connsiteX16" fmla="*/ 433373 w 1067631"/>
              <a:gd name="connsiteY16" fmla="*/ 952271 h 1061401"/>
              <a:gd name="connsiteX17" fmla="*/ 432875 w 1067631"/>
              <a:gd name="connsiteY17" fmla="*/ 952105 h 1061401"/>
              <a:gd name="connsiteX18" fmla="*/ 423132 w 1067631"/>
              <a:gd name="connsiteY18" fmla="*/ 948880 h 1061401"/>
              <a:gd name="connsiteX19" fmla="*/ 422752 w 1067631"/>
              <a:gd name="connsiteY19" fmla="*/ 948785 h 1061401"/>
              <a:gd name="connsiteX20" fmla="*/ 357084 w 1067631"/>
              <a:gd name="connsiteY20" fmla="*/ 921064 h 1061401"/>
              <a:gd name="connsiteX21" fmla="*/ 349829 w 1067631"/>
              <a:gd name="connsiteY21" fmla="*/ 917459 h 1061401"/>
              <a:gd name="connsiteX22" fmla="*/ 342622 w 1067631"/>
              <a:gd name="connsiteY22" fmla="*/ 913451 h 1061401"/>
              <a:gd name="connsiteX23" fmla="*/ 327829 w 1067631"/>
              <a:gd name="connsiteY23" fmla="*/ 905128 h 1061401"/>
              <a:gd name="connsiteX24" fmla="*/ 297982 w 1067631"/>
              <a:gd name="connsiteY24" fmla="*/ 885778 h 1061401"/>
              <a:gd name="connsiteX25" fmla="*/ 238596 w 1067631"/>
              <a:gd name="connsiteY25" fmla="*/ 837449 h 1061401"/>
              <a:gd name="connsiteX26" fmla="*/ 139880 w 1067631"/>
              <a:gd name="connsiteY26" fmla="*/ 705577 h 1061401"/>
              <a:gd name="connsiteX27" fmla="*/ 91589 w 1067631"/>
              <a:gd name="connsiteY27" fmla="*/ 549399 h 1061401"/>
              <a:gd name="connsiteX28" fmla="*/ 87938 w 1067631"/>
              <a:gd name="connsiteY28" fmla="*/ 474037 h 1061401"/>
              <a:gd name="connsiteX29" fmla="*/ 88696 w 1067631"/>
              <a:gd name="connsiteY29" fmla="*/ 456963 h 1061401"/>
              <a:gd name="connsiteX30" fmla="*/ 88720 w 1067631"/>
              <a:gd name="connsiteY30" fmla="*/ 456773 h 1061401"/>
              <a:gd name="connsiteX31" fmla="*/ 89194 w 1067631"/>
              <a:gd name="connsiteY31" fmla="*/ 450560 h 1061401"/>
              <a:gd name="connsiteX32" fmla="*/ 89976 w 1067631"/>
              <a:gd name="connsiteY32" fmla="*/ 440553 h 1061401"/>
              <a:gd name="connsiteX33" fmla="*/ 90498 w 1067631"/>
              <a:gd name="connsiteY33" fmla="*/ 435787 h 1061401"/>
              <a:gd name="connsiteX34" fmla="*/ 92205 w 1067631"/>
              <a:gd name="connsiteY34" fmla="*/ 422625 h 1061401"/>
              <a:gd name="connsiteX35" fmla="*/ 92632 w 1067631"/>
              <a:gd name="connsiteY35" fmla="*/ 419258 h 1061401"/>
              <a:gd name="connsiteX36" fmla="*/ 92727 w 1067631"/>
              <a:gd name="connsiteY36" fmla="*/ 418594 h 1061401"/>
              <a:gd name="connsiteX37" fmla="*/ 94528 w 1067631"/>
              <a:gd name="connsiteY37" fmla="*/ 407567 h 1061401"/>
              <a:gd name="connsiteX38" fmla="*/ 94670 w 1067631"/>
              <a:gd name="connsiteY38" fmla="*/ 406809 h 1061401"/>
              <a:gd name="connsiteX39" fmla="*/ 97444 w 1067631"/>
              <a:gd name="connsiteY39" fmla="*/ 392248 h 1061401"/>
              <a:gd name="connsiteX40" fmla="*/ 97871 w 1067631"/>
              <a:gd name="connsiteY40" fmla="*/ 390256 h 1061401"/>
              <a:gd name="connsiteX41" fmla="*/ 98843 w 1067631"/>
              <a:gd name="connsiteY41" fmla="*/ 385751 h 1061401"/>
              <a:gd name="connsiteX42" fmla="*/ 99436 w 1067631"/>
              <a:gd name="connsiteY42" fmla="*/ 383047 h 1061401"/>
              <a:gd name="connsiteX43" fmla="*/ 100360 w 1067631"/>
              <a:gd name="connsiteY43" fmla="*/ 379063 h 1061401"/>
              <a:gd name="connsiteX44" fmla="*/ 100977 w 1067631"/>
              <a:gd name="connsiteY44" fmla="*/ 376479 h 1061401"/>
              <a:gd name="connsiteX45" fmla="*/ 102138 w 1067631"/>
              <a:gd name="connsiteY45" fmla="*/ 371736 h 1061401"/>
              <a:gd name="connsiteX46" fmla="*/ 102541 w 1067631"/>
              <a:gd name="connsiteY46" fmla="*/ 370147 h 1061401"/>
              <a:gd name="connsiteX47" fmla="*/ 122455 w 1067631"/>
              <a:gd name="connsiteY47" fmla="*/ 309535 h 1061401"/>
              <a:gd name="connsiteX48" fmla="*/ 122834 w 1067631"/>
              <a:gd name="connsiteY48" fmla="*/ 308563 h 1061401"/>
              <a:gd name="connsiteX49" fmla="*/ 130539 w 1067631"/>
              <a:gd name="connsiteY49" fmla="*/ 290659 h 1061401"/>
              <a:gd name="connsiteX50" fmla="*/ 133858 w 1067631"/>
              <a:gd name="connsiteY50" fmla="*/ 283497 h 1061401"/>
              <a:gd name="connsiteX51" fmla="*/ 134830 w 1067631"/>
              <a:gd name="connsiteY51" fmla="*/ 281387 h 1061401"/>
              <a:gd name="connsiteX52" fmla="*/ 146281 w 1067631"/>
              <a:gd name="connsiteY52" fmla="*/ 259048 h 1061401"/>
              <a:gd name="connsiteX53" fmla="*/ 187863 w 1067631"/>
              <a:gd name="connsiteY53" fmla="*/ 195472 h 1061401"/>
              <a:gd name="connsiteX54" fmla="*/ 309504 w 1067631"/>
              <a:gd name="connsiteY54" fmla="*/ 83164 h 1061401"/>
              <a:gd name="connsiteX55" fmla="*/ 462177 w 1067631"/>
              <a:gd name="connsiteY55" fmla="*/ 16291 h 1061401"/>
              <a:gd name="connsiteX56" fmla="*/ 538324 w 1067631"/>
              <a:gd name="connsiteY56" fmla="*/ 3201 h 1061401"/>
              <a:gd name="connsiteX57" fmla="*/ 574145 w 1067631"/>
              <a:gd name="connsiteY57" fmla="*/ 1162 h 1061401"/>
              <a:gd name="connsiteX58" fmla="*/ 588062 w 1067631"/>
              <a:gd name="connsiteY58" fmla="*/ 854 h 1061401"/>
              <a:gd name="connsiteX59" fmla="*/ 588062 w 1067631"/>
              <a:gd name="connsiteY59" fmla="*/ 0 h 1061401"/>
              <a:gd name="connsiteX60" fmla="*/ 280249 w 1067631"/>
              <a:gd name="connsiteY60" fmla="*/ 0 h 1061401"/>
              <a:gd name="connsiteX61" fmla="*/ 260715 w 1067631"/>
              <a:gd name="connsiteY61" fmla="*/ 12213 h 1061401"/>
              <a:gd name="connsiteX62" fmla="*/ 117856 w 1067631"/>
              <a:gd name="connsiteY62" fmla="*/ 144084 h 1061401"/>
              <a:gd name="connsiteX63" fmla="*/ 68996 w 1067631"/>
              <a:gd name="connsiteY63" fmla="*/ 218783 h 1061401"/>
              <a:gd name="connsiteX64" fmla="*/ 59560 w 1067631"/>
              <a:gd name="connsiteY64" fmla="*/ 236781 h 1061401"/>
              <a:gd name="connsiteX65" fmla="*/ 59513 w 1067631"/>
              <a:gd name="connsiteY65" fmla="*/ 236876 h 1061401"/>
              <a:gd name="connsiteX66" fmla="*/ 58114 w 1067631"/>
              <a:gd name="connsiteY66" fmla="*/ 239556 h 1061401"/>
              <a:gd name="connsiteX67" fmla="*/ 55483 w 1067631"/>
              <a:gd name="connsiteY67" fmla="*/ 245200 h 1061401"/>
              <a:gd name="connsiteX68" fmla="*/ 50480 w 1067631"/>
              <a:gd name="connsiteY68" fmla="*/ 255918 h 1061401"/>
              <a:gd name="connsiteX69" fmla="*/ 41258 w 1067631"/>
              <a:gd name="connsiteY69" fmla="*/ 277332 h 1061401"/>
              <a:gd name="connsiteX70" fmla="*/ 35640 w 1067631"/>
              <a:gd name="connsiteY70" fmla="*/ 291251 h 1061401"/>
              <a:gd name="connsiteX71" fmla="*/ 17433 w 1067631"/>
              <a:gd name="connsiteY71" fmla="*/ 349682 h 1061401"/>
              <a:gd name="connsiteX72" fmla="*/ 17196 w 1067631"/>
              <a:gd name="connsiteY72" fmla="*/ 350607 h 1061401"/>
              <a:gd name="connsiteX73" fmla="*/ 15584 w 1067631"/>
              <a:gd name="connsiteY73" fmla="*/ 357152 h 1061401"/>
              <a:gd name="connsiteX74" fmla="*/ 15038 w 1067631"/>
              <a:gd name="connsiteY74" fmla="*/ 359476 h 1061401"/>
              <a:gd name="connsiteX75" fmla="*/ 13782 w 1067631"/>
              <a:gd name="connsiteY75" fmla="*/ 364954 h 1061401"/>
              <a:gd name="connsiteX76" fmla="*/ 13213 w 1067631"/>
              <a:gd name="connsiteY76" fmla="*/ 367515 h 1061401"/>
              <a:gd name="connsiteX77" fmla="*/ 11909 w 1067631"/>
              <a:gd name="connsiteY77" fmla="*/ 373562 h 1061401"/>
              <a:gd name="connsiteX78" fmla="*/ 11554 w 1067631"/>
              <a:gd name="connsiteY78" fmla="*/ 375245 h 1061401"/>
              <a:gd name="connsiteX79" fmla="*/ 8021 w 1067631"/>
              <a:gd name="connsiteY79" fmla="*/ 393932 h 1061401"/>
              <a:gd name="connsiteX80" fmla="*/ 6622 w 1067631"/>
              <a:gd name="connsiteY80" fmla="*/ 401734 h 1061401"/>
              <a:gd name="connsiteX81" fmla="*/ 6030 w 1067631"/>
              <a:gd name="connsiteY81" fmla="*/ 406216 h 1061401"/>
              <a:gd name="connsiteX82" fmla="*/ 6006 w 1067631"/>
              <a:gd name="connsiteY82" fmla="*/ 406429 h 1061401"/>
              <a:gd name="connsiteX83" fmla="*/ 3327 w 1067631"/>
              <a:gd name="connsiteY83" fmla="*/ 427202 h 1061401"/>
              <a:gd name="connsiteX84" fmla="*/ 2900 w 1067631"/>
              <a:gd name="connsiteY84" fmla="*/ 430593 h 1061401"/>
              <a:gd name="connsiteX85" fmla="*/ 2782 w 1067631"/>
              <a:gd name="connsiteY85" fmla="*/ 432253 h 1061401"/>
              <a:gd name="connsiteX86" fmla="*/ 2189 w 1067631"/>
              <a:gd name="connsiteY86" fmla="*/ 439533 h 1061401"/>
              <a:gd name="connsiteX87" fmla="*/ 1833 w 1067631"/>
              <a:gd name="connsiteY87" fmla="*/ 443991 h 1061401"/>
              <a:gd name="connsiteX88" fmla="*/ 340 w 1067631"/>
              <a:gd name="connsiteY88" fmla="*/ 471547 h 1061401"/>
              <a:gd name="connsiteX89" fmla="*/ 4631 w 1067631"/>
              <a:gd name="connsiteY89" fmla="*/ 559951 h 1061401"/>
              <a:gd name="connsiteX90" fmla="*/ 61457 w 1067631"/>
              <a:gd name="connsiteY90" fmla="*/ 743661 h 1061401"/>
              <a:gd name="connsiteX91" fmla="*/ 177408 w 1067631"/>
              <a:gd name="connsiteY91" fmla="*/ 898583 h 1061401"/>
              <a:gd name="connsiteX92" fmla="*/ 247154 w 1067631"/>
              <a:gd name="connsiteY92" fmla="*/ 955330 h 1061401"/>
              <a:gd name="connsiteX93" fmla="*/ 282241 w 1067631"/>
              <a:gd name="connsiteY93" fmla="*/ 978047 h 1061401"/>
              <a:gd name="connsiteX94" fmla="*/ 299594 w 1067631"/>
              <a:gd name="connsiteY94" fmla="*/ 987841 h 1061401"/>
              <a:gd name="connsiteX95" fmla="*/ 308081 w 1067631"/>
              <a:gd name="connsiteY95" fmla="*/ 992537 h 1061401"/>
              <a:gd name="connsiteX96" fmla="*/ 316592 w 1067631"/>
              <a:gd name="connsiteY96" fmla="*/ 996805 h 1061401"/>
              <a:gd name="connsiteX97" fmla="*/ 406418 w 1067631"/>
              <a:gd name="connsiteY97" fmla="*/ 1033538 h 1061401"/>
              <a:gd name="connsiteX98" fmla="*/ 422444 w 1067631"/>
              <a:gd name="connsiteY98" fmla="*/ 1038328 h 1061401"/>
              <a:gd name="connsiteX99" fmla="*/ 429912 w 1067631"/>
              <a:gd name="connsiteY99" fmla="*/ 1040391 h 1061401"/>
              <a:gd name="connsiteX100" fmla="*/ 438281 w 1067631"/>
              <a:gd name="connsiteY100" fmla="*/ 1042691 h 1061401"/>
              <a:gd name="connsiteX101" fmla="*/ 438565 w 1067631"/>
              <a:gd name="connsiteY101" fmla="*/ 1042762 h 1061401"/>
              <a:gd name="connsiteX102" fmla="*/ 438589 w 1067631"/>
              <a:gd name="connsiteY102" fmla="*/ 1042762 h 1061401"/>
              <a:gd name="connsiteX103" fmla="*/ 439964 w 1067631"/>
              <a:gd name="connsiteY103" fmla="*/ 1043142 h 1061401"/>
              <a:gd name="connsiteX104" fmla="*/ 445440 w 1067631"/>
              <a:gd name="connsiteY104" fmla="*/ 1044422 h 1061401"/>
              <a:gd name="connsiteX105" fmla="*/ 462343 w 1067631"/>
              <a:gd name="connsiteY105" fmla="*/ 1048216 h 1061401"/>
              <a:gd name="connsiteX106" fmla="*/ 463078 w 1067631"/>
              <a:gd name="connsiteY106" fmla="*/ 1048382 h 1061401"/>
              <a:gd name="connsiteX107" fmla="*/ 471873 w 1067631"/>
              <a:gd name="connsiteY107" fmla="*/ 1050232 h 1061401"/>
              <a:gd name="connsiteX108" fmla="*/ 474908 w 1067631"/>
              <a:gd name="connsiteY108" fmla="*/ 1050754 h 1061401"/>
              <a:gd name="connsiteX109" fmla="*/ 475358 w 1067631"/>
              <a:gd name="connsiteY109" fmla="*/ 1050801 h 1061401"/>
              <a:gd name="connsiteX110" fmla="*/ 558902 w 1067631"/>
              <a:gd name="connsiteY110" fmla="*/ 1060690 h 1061401"/>
              <a:gd name="connsiteX111" fmla="*/ 578176 w 1067631"/>
              <a:gd name="connsiteY111" fmla="*/ 1061188 h 1061401"/>
              <a:gd name="connsiteX112" fmla="*/ 588109 w 1067631"/>
              <a:gd name="connsiteY112" fmla="*/ 1061401 h 1061401"/>
              <a:gd name="connsiteX113" fmla="*/ 598208 w 1067631"/>
              <a:gd name="connsiteY113" fmla="*/ 1061164 h 1061401"/>
              <a:gd name="connsiteX114" fmla="*/ 618928 w 1067631"/>
              <a:gd name="connsiteY114" fmla="*/ 1060595 h 1061401"/>
              <a:gd name="connsiteX115" fmla="*/ 640241 w 1067631"/>
              <a:gd name="connsiteY115" fmla="*/ 1059030 h 1061401"/>
              <a:gd name="connsiteX116" fmla="*/ 729877 w 1067631"/>
              <a:gd name="connsiteY116" fmla="*/ 1044446 h 1061401"/>
              <a:gd name="connsiteX117" fmla="*/ 910169 w 1067631"/>
              <a:gd name="connsiteY117" fmla="*/ 967447 h 1061401"/>
              <a:gd name="connsiteX118" fmla="*/ 1054237 w 1067631"/>
              <a:gd name="connsiteY118" fmla="*/ 836880 h 1061401"/>
              <a:gd name="connsiteX119" fmla="*/ 1067632 w 1067631"/>
              <a:gd name="connsiteY119" fmla="*/ 819119 h 1061401"/>
              <a:gd name="connsiteX120" fmla="*/ 1067632 w 1067631"/>
              <a:gd name="connsiteY120" fmla="*/ 626231 h 1061401"/>
              <a:gd name="connsiteX121" fmla="*/ 1055849 w 1067631"/>
              <a:gd name="connsiteY121" fmla="*/ 660379 h 1061401"/>
              <a:gd name="connsiteX122" fmla="*/ 1027068 w 1067631"/>
              <a:gd name="connsiteY122" fmla="*/ 721845 h 10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067631" h="1061401">
                <a:moveTo>
                  <a:pt x="1027068" y="721845"/>
                </a:moveTo>
                <a:cubicBezTo>
                  <a:pt x="1015191" y="742855"/>
                  <a:pt x="1001062" y="764150"/>
                  <a:pt x="984775" y="784971"/>
                </a:cubicBezTo>
                <a:cubicBezTo>
                  <a:pt x="952344" y="826731"/>
                  <a:pt x="909885" y="865407"/>
                  <a:pt x="862092" y="896141"/>
                </a:cubicBezTo>
                <a:cubicBezTo>
                  <a:pt x="814393" y="927182"/>
                  <a:pt x="760791" y="948880"/>
                  <a:pt x="708825" y="961614"/>
                </a:cubicBezTo>
                <a:cubicBezTo>
                  <a:pt x="682819" y="968159"/>
                  <a:pt x="657049" y="971692"/>
                  <a:pt x="632560" y="974016"/>
                </a:cubicBezTo>
                <a:cubicBezTo>
                  <a:pt x="626419" y="974467"/>
                  <a:pt x="620375" y="974917"/>
                  <a:pt x="614400" y="975368"/>
                </a:cubicBezTo>
                <a:cubicBezTo>
                  <a:pt x="608426" y="975534"/>
                  <a:pt x="602523" y="975676"/>
                  <a:pt x="596738" y="975842"/>
                </a:cubicBezTo>
                <a:cubicBezTo>
                  <a:pt x="593846" y="975913"/>
                  <a:pt x="590977" y="975984"/>
                  <a:pt x="588109" y="976056"/>
                </a:cubicBezTo>
                <a:cubicBezTo>
                  <a:pt x="585264" y="975984"/>
                  <a:pt x="582443" y="975913"/>
                  <a:pt x="579646" y="975842"/>
                </a:cubicBezTo>
                <a:cubicBezTo>
                  <a:pt x="574051" y="975700"/>
                  <a:pt x="568574" y="975581"/>
                  <a:pt x="563193" y="975439"/>
                </a:cubicBezTo>
                <a:cubicBezTo>
                  <a:pt x="530951" y="973850"/>
                  <a:pt x="503096" y="969440"/>
                  <a:pt x="480953" y="964792"/>
                </a:cubicBezTo>
                <a:cubicBezTo>
                  <a:pt x="477800" y="964080"/>
                  <a:pt x="474007" y="963226"/>
                  <a:pt x="469597" y="962231"/>
                </a:cubicBezTo>
                <a:cubicBezTo>
                  <a:pt x="468578" y="961994"/>
                  <a:pt x="467487" y="961756"/>
                  <a:pt x="466397" y="961519"/>
                </a:cubicBezTo>
                <a:cubicBezTo>
                  <a:pt x="464477" y="961069"/>
                  <a:pt x="462604" y="960618"/>
                  <a:pt x="460802" y="960168"/>
                </a:cubicBezTo>
                <a:cubicBezTo>
                  <a:pt x="460636" y="960120"/>
                  <a:pt x="460494" y="960073"/>
                  <a:pt x="460328" y="960025"/>
                </a:cubicBezTo>
                <a:cubicBezTo>
                  <a:pt x="455468" y="958650"/>
                  <a:pt x="451035" y="957440"/>
                  <a:pt x="447052" y="956350"/>
                </a:cubicBezTo>
                <a:cubicBezTo>
                  <a:pt x="442737" y="955140"/>
                  <a:pt x="438186" y="953788"/>
                  <a:pt x="433373" y="952271"/>
                </a:cubicBezTo>
                <a:cubicBezTo>
                  <a:pt x="433207" y="952223"/>
                  <a:pt x="433041" y="952152"/>
                  <a:pt x="432875" y="952105"/>
                </a:cubicBezTo>
                <a:cubicBezTo>
                  <a:pt x="426522" y="950018"/>
                  <a:pt x="423132" y="948880"/>
                  <a:pt x="423132" y="948880"/>
                </a:cubicBezTo>
                <a:cubicBezTo>
                  <a:pt x="423013" y="948832"/>
                  <a:pt x="422871" y="948809"/>
                  <a:pt x="422752" y="948785"/>
                </a:cubicBezTo>
                <a:cubicBezTo>
                  <a:pt x="403455" y="942192"/>
                  <a:pt x="381075" y="933229"/>
                  <a:pt x="357084" y="921064"/>
                </a:cubicBezTo>
                <a:cubicBezTo>
                  <a:pt x="354689" y="919878"/>
                  <a:pt x="352271" y="918669"/>
                  <a:pt x="349829" y="917459"/>
                </a:cubicBezTo>
                <a:cubicBezTo>
                  <a:pt x="347459" y="916131"/>
                  <a:pt x="345064" y="914803"/>
                  <a:pt x="342622" y="913451"/>
                </a:cubicBezTo>
                <a:cubicBezTo>
                  <a:pt x="337786" y="910725"/>
                  <a:pt x="332855" y="907950"/>
                  <a:pt x="327829" y="905128"/>
                </a:cubicBezTo>
                <a:cubicBezTo>
                  <a:pt x="318133" y="898962"/>
                  <a:pt x="307868" y="892939"/>
                  <a:pt x="297982" y="885778"/>
                </a:cubicBezTo>
                <a:cubicBezTo>
                  <a:pt x="277950" y="871881"/>
                  <a:pt x="257704" y="855898"/>
                  <a:pt x="238596" y="837449"/>
                </a:cubicBezTo>
                <a:cubicBezTo>
                  <a:pt x="200238" y="800859"/>
                  <a:pt x="165104" y="755732"/>
                  <a:pt x="139880" y="705577"/>
                </a:cubicBezTo>
                <a:cubicBezTo>
                  <a:pt x="114419" y="655612"/>
                  <a:pt x="97800" y="601403"/>
                  <a:pt x="91589" y="549399"/>
                </a:cubicBezTo>
                <a:cubicBezTo>
                  <a:pt x="88270" y="523456"/>
                  <a:pt x="86989" y="498059"/>
                  <a:pt x="87938" y="474037"/>
                </a:cubicBezTo>
                <a:cubicBezTo>
                  <a:pt x="87938" y="468251"/>
                  <a:pt x="88270" y="462559"/>
                  <a:pt x="88696" y="456963"/>
                </a:cubicBezTo>
                <a:cubicBezTo>
                  <a:pt x="88696" y="456892"/>
                  <a:pt x="88720" y="456844"/>
                  <a:pt x="88720" y="456773"/>
                </a:cubicBezTo>
                <a:cubicBezTo>
                  <a:pt x="88720" y="456773"/>
                  <a:pt x="88886" y="454615"/>
                  <a:pt x="89194" y="450560"/>
                </a:cubicBezTo>
                <a:cubicBezTo>
                  <a:pt x="89479" y="447193"/>
                  <a:pt x="89739" y="443873"/>
                  <a:pt x="89976" y="440553"/>
                </a:cubicBezTo>
                <a:cubicBezTo>
                  <a:pt x="90119" y="439059"/>
                  <a:pt x="90308" y="437470"/>
                  <a:pt x="90498" y="435787"/>
                </a:cubicBezTo>
                <a:cubicBezTo>
                  <a:pt x="91067" y="431352"/>
                  <a:pt x="91636" y="426941"/>
                  <a:pt x="92205" y="422625"/>
                </a:cubicBezTo>
                <a:cubicBezTo>
                  <a:pt x="92347" y="421487"/>
                  <a:pt x="92490" y="420373"/>
                  <a:pt x="92632" y="419258"/>
                </a:cubicBezTo>
                <a:cubicBezTo>
                  <a:pt x="92655" y="419021"/>
                  <a:pt x="92679" y="418808"/>
                  <a:pt x="92727" y="418594"/>
                </a:cubicBezTo>
                <a:cubicBezTo>
                  <a:pt x="93248" y="415132"/>
                  <a:pt x="93841" y="411433"/>
                  <a:pt x="94528" y="407567"/>
                </a:cubicBezTo>
                <a:cubicBezTo>
                  <a:pt x="94576" y="407306"/>
                  <a:pt x="94623" y="407046"/>
                  <a:pt x="94670" y="406809"/>
                </a:cubicBezTo>
                <a:cubicBezTo>
                  <a:pt x="95524" y="401828"/>
                  <a:pt x="96472" y="396991"/>
                  <a:pt x="97444" y="392248"/>
                </a:cubicBezTo>
                <a:cubicBezTo>
                  <a:pt x="97586" y="391584"/>
                  <a:pt x="97729" y="390920"/>
                  <a:pt x="97871" y="390256"/>
                </a:cubicBezTo>
                <a:cubicBezTo>
                  <a:pt x="98179" y="388739"/>
                  <a:pt x="98511" y="387245"/>
                  <a:pt x="98843" y="385751"/>
                </a:cubicBezTo>
                <a:cubicBezTo>
                  <a:pt x="99032" y="384850"/>
                  <a:pt x="99246" y="383972"/>
                  <a:pt x="99436" y="383047"/>
                </a:cubicBezTo>
                <a:cubicBezTo>
                  <a:pt x="99744" y="381696"/>
                  <a:pt x="100052" y="380368"/>
                  <a:pt x="100360" y="379063"/>
                </a:cubicBezTo>
                <a:cubicBezTo>
                  <a:pt x="100550" y="378210"/>
                  <a:pt x="100763" y="377356"/>
                  <a:pt x="100977" y="376479"/>
                </a:cubicBezTo>
                <a:cubicBezTo>
                  <a:pt x="101356" y="374890"/>
                  <a:pt x="101759" y="373301"/>
                  <a:pt x="102138" y="371736"/>
                </a:cubicBezTo>
                <a:cubicBezTo>
                  <a:pt x="102281" y="371214"/>
                  <a:pt x="102399" y="370692"/>
                  <a:pt x="102541" y="370147"/>
                </a:cubicBezTo>
                <a:cubicBezTo>
                  <a:pt x="108823" y="345532"/>
                  <a:pt x="116125" y="325043"/>
                  <a:pt x="122455" y="309535"/>
                </a:cubicBezTo>
                <a:cubicBezTo>
                  <a:pt x="122574" y="309203"/>
                  <a:pt x="122716" y="308895"/>
                  <a:pt x="122834" y="308563"/>
                </a:cubicBezTo>
                <a:cubicBezTo>
                  <a:pt x="125276" y="302682"/>
                  <a:pt x="127813" y="296706"/>
                  <a:pt x="130539" y="290659"/>
                </a:cubicBezTo>
                <a:cubicBezTo>
                  <a:pt x="131796" y="287956"/>
                  <a:pt x="132934" y="285560"/>
                  <a:pt x="133858" y="283497"/>
                </a:cubicBezTo>
                <a:cubicBezTo>
                  <a:pt x="134214" y="282762"/>
                  <a:pt x="134522" y="282051"/>
                  <a:pt x="134830" y="281387"/>
                </a:cubicBezTo>
                <a:cubicBezTo>
                  <a:pt x="138363" y="273988"/>
                  <a:pt x="142132" y="266542"/>
                  <a:pt x="146281" y="259048"/>
                </a:cubicBezTo>
                <a:cubicBezTo>
                  <a:pt x="157992" y="237967"/>
                  <a:pt x="171789" y="216459"/>
                  <a:pt x="187863" y="195472"/>
                </a:cubicBezTo>
                <a:cubicBezTo>
                  <a:pt x="220176" y="153665"/>
                  <a:pt x="261947" y="114347"/>
                  <a:pt x="309504" y="83164"/>
                </a:cubicBezTo>
                <a:cubicBezTo>
                  <a:pt x="357084" y="51957"/>
                  <a:pt x="410306" y="29547"/>
                  <a:pt x="462177" y="16291"/>
                </a:cubicBezTo>
                <a:cubicBezTo>
                  <a:pt x="488207" y="9889"/>
                  <a:pt x="513835" y="5739"/>
                  <a:pt x="538324" y="3201"/>
                </a:cubicBezTo>
                <a:cubicBezTo>
                  <a:pt x="550605" y="2348"/>
                  <a:pt x="562529" y="1162"/>
                  <a:pt x="574145" y="1162"/>
                </a:cubicBezTo>
                <a:cubicBezTo>
                  <a:pt x="578839" y="1114"/>
                  <a:pt x="583486" y="854"/>
                  <a:pt x="588062" y="854"/>
                </a:cubicBezTo>
                <a:lnTo>
                  <a:pt x="588062" y="0"/>
                </a:lnTo>
                <a:lnTo>
                  <a:pt x="280249" y="0"/>
                </a:lnTo>
                <a:cubicBezTo>
                  <a:pt x="273659" y="3937"/>
                  <a:pt x="267139" y="8015"/>
                  <a:pt x="260715" y="12213"/>
                </a:cubicBezTo>
                <a:cubicBezTo>
                  <a:pt x="204837" y="48826"/>
                  <a:pt x="155811" y="94950"/>
                  <a:pt x="117856" y="144084"/>
                </a:cubicBezTo>
                <a:cubicBezTo>
                  <a:pt x="98961" y="168723"/>
                  <a:pt x="82746" y="193978"/>
                  <a:pt x="68996" y="218783"/>
                </a:cubicBezTo>
                <a:cubicBezTo>
                  <a:pt x="65677" y="224806"/>
                  <a:pt x="62524" y="230805"/>
                  <a:pt x="59560" y="236781"/>
                </a:cubicBezTo>
                <a:cubicBezTo>
                  <a:pt x="59537" y="236805"/>
                  <a:pt x="59513" y="236829"/>
                  <a:pt x="59513" y="236876"/>
                </a:cubicBezTo>
                <a:cubicBezTo>
                  <a:pt x="59513" y="236876"/>
                  <a:pt x="59039" y="237801"/>
                  <a:pt x="58114" y="239556"/>
                </a:cubicBezTo>
                <a:cubicBezTo>
                  <a:pt x="57474" y="240931"/>
                  <a:pt x="56573" y="242828"/>
                  <a:pt x="55483" y="245200"/>
                </a:cubicBezTo>
                <a:cubicBezTo>
                  <a:pt x="53776" y="248780"/>
                  <a:pt x="52093" y="252361"/>
                  <a:pt x="50480" y="255918"/>
                </a:cubicBezTo>
                <a:cubicBezTo>
                  <a:pt x="47754" y="261752"/>
                  <a:pt x="44554" y="268890"/>
                  <a:pt x="41258" y="277332"/>
                </a:cubicBezTo>
                <a:cubicBezTo>
                  <a:pt x="39314" y="282027"/>
                  <a:pt x="37442" y="286675"/>
                  <a:pt x="35640" y="291251"/>
                </a:cubicBezTo>
                <a:cubicBezTo>
                  <a:pt x="27888" y="312120"/>
                  <a:pt x="21984" y="331778"/>
                  <a:pt x="17433" y="349682"/>
                </a:cubicBezTo>
                <a:cubicBezTo>
                  <a:pt x="17362" y="349990"/>
                  <a:pt x="17267" y="350299"/>
                  <a:pt x="17196" y="350607"/>
                </a:cubicBezTo>
                <a:cubicBezTo>
                  <a:pt x="16627" y="352812"/>
                  <a:pt x="16105" y="354994"/>
                  <a:pt x="15584" y="357152"/>
                </a:cubicBezTo>
                <a:cubicBezTo>
                  <a:pt x="15394" y="357934"/>
                  <a:pt x="15204" y="358693"/>
                  <a:pt x="15038" y="359476"/>
                </a:cubicBezTo>
                <a:cubicBezTo>
                  <a:pt x="14612" y="361326"/>
                  <a:pt x="14185" y="363152"/>
                  <a:pt x="13782" y="364954"/>
                </a:cubicBezTo>
                <a:cubicBezTo>
                  <a:pt x="13592" y="365807"/>
                  <a:pt x="13403" y="366661"/>
                  <a:pt x="13213" y="367515"/>
                </a:cubicBezTo>
                <a:cubicBezTo>
                  <a:pt x="12763" y="369554"/>
                  <a:pt x="12336" y="371593"/>
                  <a:pt x="11909" y="373562"/>
                </a:cubicBezTo>
                <a:cubicBezTo>
                  <a:pt x="11791" y="374131"/>
                  <a:pt x="11672" y="374676"/>
                  <a:pt x="11554" y="375245"/>
                </a:cubicBezTo>
                <a:cubicBezTo>
                  <a:pt x="10202" y="381838"/>
                  <a:pt x="9017" y="388075"/>
                  <a:pt x="8021" y="393932"/>
                </a:cubicBezTo>
                <a:cubicBezTo>
                  <a:pt x="7547" y="396517"/>
                  <a:pt x="7097" y="399102"/>
                  <a:pt x="6622" y="401734"/>
                </a:cubicBezTo>
                <a:cubicBezTo>
                  <a:pt x="6433" y="403204"/>
                  <a:pt x="6243" y="404722"/>
                  <a:pt x="6030" y="406216"/>
                </a:cubicBezTo>
                <a:cubicBezTo>
                  <a:pt x="6030" y="406287"/>
                  <a:pt x="6006" y="406358"/>
                  <a:pt x="6006" y="406429"/>
                </a:cubicBezTo>
                <a:cubicBezTo>
                  <a:pt x="4963" y="414326"/>
                  <a:pt x="4038" y="421250"/>
                  <a:pt x="3327" y="427202"/>
                </a:cubicBezTo>
                <a:cubicBezTo>
                  <a:pt x="3185" y="428340"/>
                  <a:pt x="3043" y="429455"/>
                  <a:pt x="2900" y="430593"/>
                </a:cubicBezTo>
                <a:cubicBezTo>
                  <a:pt x="2853" y="431139"/>
                  <a:pt x="2806" y="431708"/>
                  <a:pt x="2782" y="432253"/>
                </a:cubicBezTo>
                <a:cubicBezTo>
                  <a:pt x="2521" y="434933"/>
                  <a:pt x="2308" y="437399"/>
                  <a:pt x="2189" y="439533"/>
                </a:cubicBezTo>
                <a:cubicBezTo>
                  <a:pt x="2071" y="441193"/>
                  <a:pt x="1952" y="442664"/>
                  <a:pt x="1833" y="443991"/>
                </a:cubicBezTo>
                <a:cubicBezTo>
                  <a:pt x="1099" y="452979"/>
                  <a:pt x="387" y="462156"/>
                  <a:pt x="340" y="471547"/>
                </a:cubicBezTo>
                <a:cubicBezTo>
                  <a:pt x="-727" y="499671"/>
                  <a:pt x="719" y="529432"/>
                  <a:pt x="4631" y="559951"/>
                </a:cubicBezTo>
                <a:cubicBezTo>
                  <a:pt x="11980" y="621062"/>
                  <a:pt x="31467" y="684899"/>
                  <a:pt x="61457" y="743661"/>
                </a:cubicBezTo>
                <a:cubicBezTo>
                  <a:pt x="91162" y="802637"/>
                  <a:pt x="132365" y="855661"/>
                  <a:pt x="177408" y="898583"/>
                </a:cubicBezTo>
                <a:cubicBezTo>
                  <a:pt x="199859" y="920186"/>
                  <a:pt x="223589" y="938991"/>
                  <a:pt x="247154" y="955330"/>
                </a:cubicBezTo>
                <a:cubicBezTo>
                  <a:pt x="258771" y="963725"/>
                  <a:pt x="270790" y="970862"/>
                  <a:pt x="282241" y="978047"/>
                </a:cubicBezTo>
                <a:cubicBezTo>
                  <a:pt x="288144" y="981367"/>
                  <a:pt x="293928" y="984640"/>
                  <a:pt x="299594" y="987841"/>
                </a:cubicBezTo>
                <a:cubicBezTo>
                  <a:pt x="302439" y="989430"/>
                  <a:pt x="305260" y="990995"/>
                  <a:pt x="308081" y="992537"/>
                </a:cubicBezTo>
                <a:cubicBezTo>
                  <a:pt x="310950" y="993960"/>
                  <a:pt x="313771" y="995382"/>
                  <a:pt x="316592" y="996805"/>
                </a:cubicBezTo>
                <a:cubicBezTo>
                  <a:pt x="350161" y="1013832"/>
                  <a:pt x="381075" y="1025546"/>
                  <a:pt x="406418" y="1033538"/>
                </a:cubicBezTo>
                <a:cubicBezTo>
                  <a:pt x="410638" y="1035032"/>
                  <a:pt x="416043" y="1036573"/>
                  <a:pt x="422444" y="1038328"/>
                </a:cubicBezTo>
                <a:cubicBezTo>
                  <a:pt x="425004" y="1039063"/>
                  <a:pt x="427517" y="1039751"/>
                  <a:pt x="429912" y="1040391"/>
                </a:cubicBezTo>
                <a:cubicBezTo>
                  <a:pt x="432852" y="1041197"/>
                  <a:pt x="435602" y="1041956"/>
                  <a:pt x="438281" y="1042691"/>
                </a:cubicBezTo>
                <a:cubicBezTo>
                  <a:pt x="438375" y="1042715"/>
                  <a:pt x="438470" y="1042738"/>
                  <a:pt x="438565" y="1042762"/>
                </a:cubicBezTo>
                <a:cubicBezTo>
                  <a:pt x="438565" y="1042762"/>
                  <a:pt x="438589" y="1042762"/>
                  <a:pt x="438589" y="1042762"/>
                </a:cubicBezTo>
                <a:cubicBezTo>
                  <a:pt x="439039" y="1042881"/>
                  <a:pt x="439537" y="1043023"/>
                  <a:pt x="439964" y="1043142"/>
                </a:cubicBezTo>
                <a:cubicBezTo>
                  <a:pt x="441860" y="1043616"/>
                  <a:pt x="443686" y="1044043"/>
                  <a:pt x="445440" y="1044422"/>
                </a:cubicBezTo>
                <a:cubicBezTo>
                  <a:pt x="450703" y="1045679"/>
                  <a:pt x="456345" y="1046960"/>
                  <a:pt x="462343" y="1048216"/>
                </a:cubicBezTo>
                <a:cubicBezTo>
                  <a:pt x="462580" y="1048264"/>
                  <a:pt x="462841" y="1048335"/>
                  <a:pt x="463078" y="1048382"/>
                </a:cubicBezTo>
                <a:cubicBezTo>
                  <a:pt x="466919" y="1049236"/>
                  <a:pt x="469858" y="1049924"/>
                  <a:pt x="471873" y="1050232"/>
                </a:cubicBezTo>
                <a:cubicBezTo>
                  <a:pt x="473889" y="1050588"/>
                  <a:pt x="474908" y="1050754"/>
                  <a:pt x="474908" y="1050754"/>
                </a:cubicBezTo>
                <a:cubicBezTo>
                  <a:pt x="475050" y="1050777"/>
                  <a:pt x="475216" y="1050777"/>
                  <a:pt x="475358" y="1050801"/>
                </a:cubicBezTo>
                <a:cubicBezTo>
                  <a:pt x="498994" y="1055259"/>
                  <a:pt x="527158" y="1059148"/>
                  <a:pt x="558902" y="1060690"/>
                </a:cubicBezTo>
                <a:cubicBezTo>
                  <a:pt x="565208" y="1060856"/>
                  <a:pt x="571633" y="1060998"/>
                  <a:pt x="578176" y="1061188"/>
                </a:cubicBezTo>
                <a:cubicBezTo>
                  <a:pt x="581447" y="1061259"/>
                  <a:pt x="584766" y="1061330"/>
                  <a:pt x="588109" y="1061401"/>
                </a:cubicBezTo>
                <a:cubicBezTo>
                  <a:pt x="591452" y="1061330"/>
                  <a:pt x="594818" y="1061235"/>
                  <a:pt x="598208" y="1061164"/>
                </a:cubicBezTo>
                <a:cubicBezTo>
                  <a:pt x="605012" y="1060974"/>
                  <a:pt x="611911" y="1060785"/>
                  <a:pt x="618928" y="1060595"/>
                </a:cubicBezTo>
                <a:cubicBezTo>
                  <a:pt x="625922" y="1060073"/>
                  <a:pt x="633034" y="1059552"/>
                  <a:pt x="640241" y="1059030"/>
                </a:cubicBezTo>
                <a:cubicBezTo>
                  <a:pt x="668998" y="1056326"/>
                  <a:pt x="699295" y="1052082"/>
                  <a:pt x="729877" y="1044446"/>
                </a:cubicBezTo>
                <a:cubicBezTo>
                  <a:pt x="791065" y="1029483"/>
                  <a:pt x="854102" y="1003872"/>
                  <a:pt x="910169" y="967447"/>
                </a:cubicBezTo>
                <a:cubicBezTo>
                  <a:pt x="966355" y="931332"/>
                  <a:pt x="1016116" y="885896"/>
                  <a:pt x="1054237" y="836880"/>
                </a:cubicBezTo>
                <a:cubicBezTo>
                  <a:pt x="1058836" y="830999"/>
                  <a:pt x="1063317" y="825071"/>
                  <a:pt x="1067632" y="819119"/>
                </a:cubicBezTo>
                <a:lnTo>
                  <a:pt x="1067632" y="626231"/>
                </a:lnTo>
                <a:cubicBezTo>
                  <a:pt x="1064383" y="637068"/>
                  <a:pt x="1060496" y="648498"/>
                  <a:pt x="1055849" y="660379"/>
                </a:cubicBezTo>
                <a:cubicBezTo>
                  <a:pt x="1048429" y="680085"/>
                  <a:pt x="1038614" y="700668"/>
                  <a:pt x="1027068" y="721845"/>
                </a:cubicBezTo>
                <a:close/>
              </a:path>
            </a:pathLst>
          </a:custGeom>
          <a:solidFill>
            <a:srgbClr val="F1F2F2">
              <a:alpha val="41973"/>
            </a:srgbClr>
          </a:solidFill>
          <a:ln w="237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4EDA847-91AB-F840-97AD-78147BBA5812}"/>
              </a:ext>
            </a:extLst>
          </p:cNvPr>
          <p:cNvSpPr/>
          <p:nvPr userDrawn="1"/>
        </p:nvSpPr>
        <p:spPr>
          <a:xfrm rot="10800000">
            <a:off x="-6429" y="-26639"/>
            <a:ext cx="1761105" cy="10718449"/>
          </a:xfrm>
          <a:custGeom>
            <a:avLst/>
            <a:gdLst>
              <a:gd name="connsiteX0" fmla="*/ 3323487 w 3323487"/>
              <a:gd name="connsiteY0" fmla="*/ 6122953 h 6122953"/>
              <a:gd name="connsiteX1" fmla="*/ 0 w 3323487"/>
              <a:gd name="connsiteY1" fmla="*/ 6122953 h 6122953"/>
              <a:gd name="connsiteX2" fmla="*/ 0 w 3323487"/>
              <a:gd name="connsiteY2" fmla="*/ 4019938 h 6122953"/>
              <a:gd name="connsiteX3" fmla="*/ 0 w 3323487"/>
              <a:gd name="connsiteY3" fmla="*/ 2103015 h 6122953"/>
              <a:gd name="connsiteX4" fmla="*/ 0 w 3323487"/>
              <a:gd name="connsiteY4" fmla="*/ 0 h 6122953"/>
              <a:gd name="connsiteX5" fmla="*/ 3323487 w 3323487"/>
              <a:gd name="connsiteY5" fmla="*/ 0 h 6122953"/>
              <a:gd name="connsiteX6" fmla="*/ 3323487 w 3323487"/>
              <a:gd name="connsiteY6" fmla="*/ 2103015 h 6122953"/>
              <a:gd name="connsiteX7" fmla="*/ 3323487 w 3323487"/>
              <a:gd name="connsiteY7" fmla="*/ 4019938 h 612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487" h="6122953">
                <a:moveTo>
                  <a:pt x="3323487" y="6122953"/>
                </a:moveTo>
                <a:lnTo>
                  <a:pt x="0" y="6122953"/>
                </a:lnTo>
                <a:lnTo>
                  <a:pt x="0" y="4019938"/>
                </a:lnTo>
                <a:lnTo>
                  <a:pt x="0" y="2103015"/>
                </a:lnTo>
                <a:lnTo>
                  <a:pt x="0" y="0"/>
                </a:lnTo>
                <a:lnTo>
                  <a:pt x="3323487" y="0"/>
                </a:lnTo>
                <a:lnTo>
                  <a:pt x="3323487" y="2103015"/>
                </a:lnTo>
                <a:lnTo>
                  <a:pt x="3323487" y="4019938"/>
                </a:lnTo>
                <a:close/>
              </a:path>
            </a:pathLst>
          </a:custGeom>
          <a:solidFill>
            <a:srgbClr val="297239"/>
          </a:solidFill>
          <a:ln w="2370" cap="flat">
            <a:noFill/>
            <a:prstDash val="solid"/>
            <a:miter/>
          </a:ln>
        </p:spPr>
        <p:txBody>
          <a:bodyPr wrap="square" rtlCol="0" anchor="ctr">
            <a:noAutofit/>
          </a:bodyPr>
          <a:lstStyle/>
          <a:p>
            <a:endParaRPr lang="en-US"/>
          </a:p>
        </p:txBody>
      </p:sp>
      <p:sp>
        <p:nvSpPr>
          <p:cNvPr id="3" name="Rectangle 2">
            <a:extLst>
              <a:ext uri="{FF2B5EF4-FFF2-40B4-BE49-F238E27FC236}">
                <a16:creationId xmlns:a16="http://schemas.microsoft.com/office/drawing/2014/main" id="{9CA93A44-2F72-C047-A982-F2832EAD449E}"/>
              </a:ext>
            </a:extLst>
          </p:cNvPr>
          <p:cNvSpPr/>
          <p:nvPr userDrawn="1"/>
        </p:nvSpPr>
        <p:spPr>
          <a:xfrm>
            <a:off x="875395" y="-26639"/>
            <a:ext cx="879282" cy="9306112"/>
          </a:xfrm>
          <a:prstGeom prst="rect">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Placeholder 32">
            <a:extLst>
              <a:ext uri="{FF2B5EF4-FFF2-40B4-BE49-F238E27FC236}">
                <a16:creationId xmlns:a16="http://schemas.microsoft.com/office/drawing/2014/main" id="{A59851DB-E5A2-A244-9977-EE5507DDE8EE}"/>
              </a:ext>
            </a:extLst>
          </p:cNvPr>
          <p:cNvSpPr>
            <a:spLocks noGrp="1"/>
          </p:cNvSpPr>
          <p:nvPr>
            <p:ph type="body" sz="quarter" idx="11" hasCustomPrompt="1"/>
          </p:nvPr>
        </p:nvSpPr>
        <p:spPr>
          <a:xfrm>
            <a:off x="1038839" y="6075841"/>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82" name="Text Placeholder 32">
            <a:extLst>
              <a:ext uri="{FF2B5EF4-FFF2-40B4-BE49-F238E27FC236}">
                <a16:creationId xmlns:a16="http://schemas.microsoft.com/office/drawing/2014/main" id="{588B1F1F-B20D-1741-A1F0-B305FBF12732}"/>
              </a:ext>
            </a:extLst>
          </p:cNvPr>
          <p:cNvSpPr>
            <a:spLocks noGrp="1"/>
          </p:cNvSpPr>
          <p:nvPr>
            <p:ph type="body" sz="quarter" idx="12" hasCustomPrompt="1"/>
          </p:nvPr>
        </p:nvSpPr>
        <p:spPr>
          <a:xfrm>
            <a:off x="1754677" y="6075841"/>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7" name="Text Placeholder 32">
            <a:extLst>
              <a:ext uri="{FF2B5EF4-FFF2-40B4-BE49-F238E27FC236}">
                <a16:creationId xmlns:a16="http://schemas.microsoft.com/office/drawing/2014/main" id="{D2198099-9115-344D-B9E7-A9BA8B46D60F}"/>
              </a:ext>
            </a:extLst>
          </p:cNvPr>
          <p:cNvSpPr>
            <a:spLocks noGrp="1"/>
          </p:cNvSpPr>
          <p:nvPr>
            <p:ph type="body" sz="quarter" idx="13" hasCustomPrompt="1"/>
          </p:nvPr>
        </p:nvSpPr>
        <p:spPr>
          <a:xfrm>
            <a:off x="1038839" y="6551083"/>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88" name="Text Placeholder 32">
            <a:extLst>
              <a:ext uri="{FF2B5EF4-FFF2-40B4-BE49-F238E27FC236}">
                <a16:creationId xmlns:a16="http://schemas.microsoft.com/office/drawing/2014/main" id="{B7D4A8B7-F6D8-6349-A361-F181BD504AC1}"/>
              </a:ext>
            </a:extLst>
          </p:cNvPr>
          <p:cNvSpPr>
            <a:spLocks noGrp="1"/>
          </p:cNvSpPr>
          <p:nvPr>
            <p:ph type="body" sz="quarter" idx="14" hasCustomPrompt="1"/>
          </p:nvPr>
        </p:nvSpPr>
        <p:spPr>
          <a:xfrm>
            <a:off x="1754677" y="6551083"/>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9" name="Text Placeholder 32">
            <a:extLst>
              <a:ext uri="{FF2B5EF4-FFF2-40B4-BE49-F238E27FC236}">
                <a16:creationId xmlns:a16="http://schemas.microsoft.com/office/drawing/2014/main" id="{EC15E688-1168-1C4E-A9CD-794E37AD04E8}"/>
              </a:ext>
            </a:extLst>
          </p:cNvPr>
          <p:cNvSpPr>
            <a:spLocks noGrp="1"/>
          </p:cNvSpPr>
          <p:nvPr>
            <p:ph type="body" sz="quarter" idx="15" hasCustomPrompt="1"/>
          </p:nvPr>
        </p:nvSpPr>
        <p:spPr>
          <a:xfrm>
            <a:off x="1038839" y="7067207"/>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90" name="Text Placeholder 32">
            <a:extLst>
              <a:ext uri="{FF2B5EF4-FFF2-40B4-BE49-F238E27FC236}">
                <a16:creationId xmlns:a16="http://schemas.microsoft.com/office/drawing/2014/main" id="{F69C57A8-C898-294C-BDED-5566C088D833}"/>
              </a:ext>
            </a:extLst>
          </p:cNvPr>
          <p:cNvSpPr>
            <a:spLocks noGrp="1"/>
          </p:cNvSpPr>
          <p:nvPr>
            <p:ph type="body" sz="quarter" idx="19" hasCustomPrompt="1"/>
          </p:nvPr>
        </p:nvSpPr>
        <p:spPr>
          <a:xfrm>
            <a:off x="1754677" y="7067207"/>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1" name="Text Placeholder 32">
            <a:extLst>
              <a:ext uri="{FF2B5EF4-FFF2-40B4-BE49-F238E27FC236}">
                <a16:creationId xmlns:a16="http://schemas.microsoft.com/office/drawing/2014/main" id="{8D824305-1B9A-A042-8BAC-97522EB09867}"/>
              </a:ext>
            </a:extLst>
          </p:cNvPr>
          <p:cNvSpPr>
            <a:spLocks noGrp="1"/>
          </p:cNvSpPr>
          <p:nvPr>
            <p:ph type="body" sz="quarter" idx="17" hasCustomPrompt="1"/>
          </p:nvPr>
        </p:nvSpPr>
        <p:spPr>
          <a:xfrm>
            <a:off x="1038839" y="7553172"/>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92" name="Text Placeholder 32">
            <a:extLst>
              <a:ext uri="{FF2B5EF4-FFF2-40B4-BE49-F238E27FC236}">
                <a16:creationId xmlns:a16="http://schemas.microsoft.com/office/drawing/2014/main" id="{B4BE590E-14F6-734B-95F9-FFC0E3202831}"/>
              </a:ext>
            </a:extLst>
          </p:cNvPr>
          <p:cNvSpPr>
            <a:spLocks noGrp="1"/>
          </p:cNvSpPr>
          <p:nvPr>
            <p:ph type="body" sz="quarter" idx="20" hasCustomPrompt="1"/>
          </p:nvPr>
        </p:nvSpPr>
        <p:spPr>
          <a:xfrm>
            <a:off x="1754677" y="7553172"/>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3" name="Text Placeholder 32">
            <a:extLst>
              <a:ext uri="{FF2B5EF4-FFF2-40B4-BE49-F238E27FC236}">
                <a16:creationId xmlns:a16="http://schemas.microsoft.com/office/drawing/2014/main" id="{0EF7FA5C-7B26-7C4A-AD3A-9B96EDB885D5}"/>
              </a:ext>
            </a:extLst>
          </p:cNvPr>
          <p:cNvSpPr>
            <a:spLocks noGrp="1"/>
          </p:cNvSpPr>
          <p:nvPr>
            <p:ph type="body" sz="quarter" idx="21" hasCustomPrompt="1"/>
          </p:nvPr>
        </p:nvSpPr>
        <p:spPr>
          <a:xfrm>
            <a:off x="1038839" y="8092437"/>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94" name="Text Placeholder 32">
            <a:extLst>
              <a:ext uri="{FF2B5EF4-FFF2-40B4-BE49-F238E27FC236}">
                <a16:creationId xmlns:a16="http://schemas.microsoft.com/office/drawing/2014/main" id="{5D6A533B-0A1A-0B4C-83EE-FDD3E8B07B6F}"/>
              </a:ext>
            </a:extLst>
          </p:cNvPr>
          <p:cNvSpPr>
            <a:spLocks noGrp="1"/>
          </p:cNvSpPr>
          <p:nvPr>
            <p:ph type="body" sz="quarter" idx="22" hasCustomPrompt="1"/>
          </p:nvPr>
        </p:nvSpPr>
        <p:spPr>
          <a:xfrm>
            <a:off x="1754677" y="8092437"/>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5" name="Text Placeholder 32">
            <a:extLst>
              <a:ext uri="{FF2B5EF4-FFF2-40B4-BE49-F238E27FC236}">
                <a16:creationId xmlns:a16="http://schemas.microsoft.com/office/drawing/2014/main" id="{3F2C32D0-9D81-6149-B612-4FD7C486BC51}"/>
              </a:ext>
            </a:extLst>
          </p:cNvPr>
          <p:cNvSpPr>
            <a:spLocks noGrp="1"/>
          </p:cNvSpPr>
          <p:nvPr>
            <p:ph type="body" sz="quarter" idx="23" hasCustomPrompt="1"/>
          </p:nvPr>
        </p:nvSpPr>
        <p:spPr>
          <a:xfrm>
            <a:off x="1038839" y="8589124"/>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96" name="Text Placeholder 32">
            <a:extLst>
              <a:ext uri="{FF2B5EF4-FFF2-40B4-BE49-F238E27FC236}">
                <a16:creationId xmlns:a16="http://schemas.microsoft.com/office/drawing/2014/main" id="{ABD7E210-26C9-064E-9F0A-44731309BA94}"/>
              </a:ext>
            </a:extLst>
          </p:cNvPr>
          <p:cNvSpPr>
            <a:spLocks noGrp="1"/>
          </p:cNvSpPr>
          <p:nvPr>
            <p:ph type="body" sz="quarter" idx="24" hasCustomPrompt="1"/>
          </p:nvPr>
        </p:nvSpPr>
        <p:spPr>
          <a:xfrm>
            <a:off x="1754677" y="8589124"/>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80" name="Slide Number Placeholder 5">
            <a:extLst>
              <a:ext uri="{FF2B5EF4-FFF2-40B4-BE49-F238E27FC236}">
                <a16:creationId xmlns:a16="http://schemas.microsoft.com/office/drawing/2014/main" id="{4C3ABA0F-C1A3-B84D-8DC1-0D3F094B795F}"/>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pic>
        <p:nvPicPr>
          <p:cNvPr id="183" name="Picture 182" descr="Logo&#10;&#10;Description automatically generated">
            <a:extLst>
              <a:ext uri="{FF2B5EF4-FFF2-40B4-BE49-F238E27FC236}">
                <a16:creationId xmlns:a16="http://schemas.microsoft.com/office/drawing/2014/main" id="{5EB1A371-F6F7-0244-9B83-17B91014DDC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3779837" y="767568"/>
            <a:ext cx="3327427" cy="2128175"/>
          </a:xfrm>
          <a:prstGeom prst="rect">
            <a:avLst/>
          </a:prstGeom>
        </p:spPr>
      </p:pic>
      <p:sp>
        <p:nvSpPr>
          <p:cNvPr id="33" name="Text Box 5">
            <a:extLst>
              <a:ext uri="{FF2B5EF4-FFF2-40B4-BE49-F238E27FC236}">
                <a16:creationId xmlns:a16="http://schemas.microsoft.com/office/drawing/2014/main" id="{1EF1C96E-92BD-004F-B3AC-8974C3EFDE66}"/>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0" name="Text Placeholder 32">
            <a:extLst>
              <a:ext uri="{FF2B5EF4-FFF2-40B4-BE49-F238E27FC236}">
                <a16:creationId xmlns:a16="http://schemas.microsoft.com/office/drawing/2014/main" id="{140BA7EC-8FDC-224F-A91C-CFBD4350E0DA}"/>
              </a:ext>
            </a:extLst>
          </p:cNvPr>
          <p:cNvSpPr>
            <a:spLocks noGrp="1"/>
          </p:cNvSpPr>
          <p:nvPr>
            <p:ph type="body" sz="quarter" idx="47" hasCustomPrompt="1"/>
          </p:nvPr>
        </p:nvSpPr>
        <p:spPr>
          <a:xfrm rot="16200000">
            <a:off x="-779728" y="1597258"/>
            <a:ext cx="4285133" cy="1197468"/>
          </a:xfrm>
        </p:spPr>
        <p:txBody>
          <a:bodyPr>
            <a:noAutofit/>
          </a:bodyPr>
          <a:lstStyle>
            <a:lvl1pPr marL="0" indent="0" algn="l">
              <a:buNone/>
              <a:defRPr sz="6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04757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with photo">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C47B67A-F850-A040-84D0-7A439AA42AE6}"/>
              </a:ext>
            </a:extLst>
          </p:cNvPr>
          <p:cNvSpPr/>
          <p:nvPr userDrawn="1"/>
        </p:nvSpPr>
        <p:spPr>
          <a:xfrm>
            <a:off x="312554" y="6594760"/>
            <a:ext cx="2392081"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2" name="Rectangle 51">
            <a:extLst>
              <a:ext uri="{FF2B5EF4-FFF2-40B4-BE49-F238E27FC236}">
                <a16:creationId xmlns:a16="http://schemas.microsoft.com/office/drawing/2014/main" id="{20ECD36C-3D23-EA46-831C-7D8DA38730C6}"/>
              </a:ext>
            </a:extLst>
          </p:cNvPr>
          <p:cNvSpPr/>
          <p:nvPr userDrawn="1"/>
        </p:nvSpPr>
        <p:spPr>
          <a:xfrm>
            <a:off x="311774" y="300254"/>
            <a:ext cx="3820839" cy="9746675"/>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161" name="Picture Placeholder 160">
            <a:extLst>
              <a:ext uri="{FF2B5EF4-FFF2-40B4-BE49-F238E27FC236}">
                <a16:creationId xmlns:a16="http://schemas.microsoft.com/office/drawing/2014/main" id="{1D34B3EB-3CAC-9649-AAEB-A0101E8FB45C}"/>
              </a:ext>
            </a:extLst>
          </p:cNvPr>
          <p:cNvSpPr>
            <a:spLocks noGrp="1"/>
          </p:cNvSpPr>
          <p:nvPr>
            <p:ph type="pic" sz="quarter" idx="41"/>
          </p:nvPr>
        </p:nvSpPr>
        <p:spPr>
          <a:xfrm>
            <a:off x="-46829" y="4139626"/>
            <a:ext cx="6505378" cy="5218044"/>
          </a:xfrm>
          <a:custGeom>
            <a:avLst/>
            <a:gdLst>
              <a:gd name="connsiteX0" fmla="*/ 0 w 6505378"/>
              <a:gd name="connsiteY0" fmla="*/ 0 h 5218044"/>
              <a:gd name="connsiteX1" fmla="*/ 6502047 w 6505378"/>
              <a:gd name="connsiteY1" fmla="*/ 0 h 5218044"/>
              <a:gd name="connsiteX2" fmla="*/ 6502047 w 6505378"/>
              <a:gd name="connsiteY2" fmla="*/ 606777 h 5218044"/>
              <a:gd name="connsiteX3" fmla="*/ 6405870 w 6505378"/>
              <a:gd name="connsiteY3" fmla="*/ 606777 h 5218044"/>
              <a:gd name="connsiteX4" fmla="*/ 6405870 w 6505378"/>
              <a:gd name="connsiteY4" fmla="*/ 2292425 h 5218044"/>
              <a:gd name="connsiteX5" fmla="*/ 6505378 w 6505378"/>
              <a:gd name="connsiteY5" fmla="*/ 2292425 h 5218044"/>
              <a:gd name="connsiteX6" fmla="*/ 6505378 w 6505378"/>
              <a:gd name="connsiteY6" fmla="*/ 5025870 h 5218044"/>
              <a:gd name="connsiteX7" fmla="*/ 6502047 w 6505378"/>
              <a:gd name="connsiteY7" fmla="*/ 5025870 h 5218044"/>
              <a:gd name="connsiteX8" fmla="*/ 6502047 w 6505378"/>
              <a:gd name="connsiteY8" fmla="*/ 5218044 h 5218044"/>
              <a:gd name="connsiteX9" fmla="*/ 0 w 6505378"/>
              <a:gd name="connsiteY9" fmla="*/ 5218044 h 52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5378" h="5218044">
                <a:moveTo>
                  <a:pt x="0" y="0"/>
                </a:moveTo>
                <a:lnTo>
                  <a:pt x="6502047" y="0"/>
                </a:lnTo>
                <a:lnTo>
                  <a:pt x="6502047" y="606777"/>
                </a:lnTo>
                <a:lnTo>
                  <a:pt x="6405870" y="606777"/>
                </a:lnTo>
                <a:lnTo>
                  <a:pt x="6405870" y="2292425"/>
                </a:lnTo>
                <a:lnTo>
                  <a:pt x="6505378" y="2292425"/>
                </a:lnTo>
                <a:lnTo>
                  <a:pt x="6505378" y="5025870"/>
                </a:lnTo>
                <a:lnTo>
                  <a:pt x="6502047" y="5025870"/>
                </a:lnTo>
                <a:lnTo>
                  <a:pt x="6502047" y="5218044"/>
                </a:lnTo>
                <a:lnTo>
                  <a:pt x="0" y="5218044"/>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157" name="Text Placeholder 23">
            <a:extLst>
              <a:ext uri="{FF2B5EF4-FFF2-40B4-BE49-F238E27FC236}">
                <a16:creationId xmlns:a16="http://schemas.microsoft.com/office/drawing/2014/main" id="{B4F316CB-86CF-7F4A-91F4-085580AC0238}"/>
              </a:ext>
            </a:extLst>
          </p:cNvPr>
          <p:cNvSpPr>
            <a:spLocks noGrp="1"/>
          </p:cNvSpPr>
          <p:nvPr>
            <p:ph type="body" sz="quarter" idx="14" hasCustomPrompt="1"/>
          </p:nvPr>
        </p:nvSpPr>
        <p:spPr>
          <a:xfrm>
            <a:off x="3128102" y="2738011"/>
            <a:ext cx="785328" cy="1056986"/>
          </a:xfrm>
        </p:spPr>
        <p:txBody>
          <a:bodyPr anchor="t">
            <a:normAutofit/>
          </a:bodyPr>
          <a:lstStyle>
            <a:lvl1pPr marL="0" indent="0" algn="r">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159" name="Text Placeholder 23">
            <a:extLst>
              <a:ext uri="{FF2B5EF4-FFF2-40B4-BE49-F238E27FC236}">
                <a16:creationId xmlns:a16="http://schemas.microsoft.com/office/drawing/2014/main" id="{2721C86B-EEB5-7B40-A3F2-6FA45780492F}"/>
              </a:ext>
            </a:extLst>
          </p:cNvPr>
          <p:cNvSpPr>
            <a:spLocks noGrp="1"/>
          </p:cNvSpPr>
          <p:nvPr>
            <p:ph type="body" sz="quarter" idx="15" hasCustomPrompt="1"/>
          </p:nvPr>
        </p:nvSpPr>
        <p:spPr>
          <a:xfrm>
            <a:off x="615910" y="805650"/>
            <a:ext cx="2003444" cy="936605"/>
          </a:xfrm>
        </p:spPr>
        <p:txBody>
          <a:bodyPr anchor="t">
            <a:normAutofit/>
          </a:bodyPr>
          <a:lstStyle>
            <a:lvl1pPr marL="0" indent="0" algn="l">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162" name="Graphic 4">
            <a:extLst>
              <a:ext uri="{FF2B5EF4-FFF2-40B4-BE49-F238E27FC236}">
                <a16:creationId xmlns:a16="http://schemas.microsoft.com/office/drawing/2014/main" id="{8651239F-6A02-274B-8E95-70812F67D8A8}"/>
              </a:ext>
            </a:extLst>
          </p:cNvPr>
          <p:cNvSpPr/>
          <p:nvPr userDrawn="1"/>
        </p:nvSpPr>
        <p:spPr>
          <a:xfrm rot="10800000">
            <a:off x="6359047" y="4746403"/>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164" name="Text Placeholder 23">
            <a:extLst>
              <a:ext uri="{FF2B5EF4-FFF2-40B4-BE49-F238E27FC236}">
                <a16:creationId xmlns:a16="http://schemas.microsoft.com/office/drawing/2014/main" id="{58A93ACD-1987-2441-9CBB-AA1A4196A0E5}"/>
              </a:ext>
            </a:extLst>
          </p:cNvPr>
          <p:cNvSpPr>
            <a:spLocks noGrp="1"/>
          </p:cNvSpPr>
          <p:nvPr>
            <p:ph type="body" sz="quarter" idx="42" hasCustomPrompt="1"/>
          </p:nvPr>
        </p:nvSpPr>
        <p:spPr>
          <a:xfrm>
            <a:off x="615910" y="803767"/>
            <a:ext cx="3288612" cy="2623117"/>
          </a:xfrm>
        </p:spPr>
        <p:txBody>
          <a:bodyPr anchor="ctr">
            <a:normAutofit/>
          </a:bodyPr>
          <a:lstStyle>
            <a:lvl1pPr marL="0" indent="0" algn="ctr">
              <a:lnSpc>
                <a:spcPts val="1760"/>
              </a:lnSpc>
              <a:spcBef>
                <a:spcPts val="0"/>
              </a:spcBef>
              <a:buNone/>
              <a:defRPr sz="1600"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2" name="Text Box 5">
            <a:extLst>
              <a:ext uri="{FF2B5EF4-FFF2-40B4-BE49-F238E27FC236}">
                <a16:creationId xmlns:a16="http://schemas.microsoft.com/office/drawing/2014/main" id="{E6EC39F1-5DBE-334D-AEC9-A759E2D78723}"/>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612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201A821-40E1-8441-93FB-5C903B43F64A}"/>
              </a:ext>
            </a:extLst>
          </p:cNvPr>
          <p:cNvSpPr/>
          <p:nvPr userDrawn="1"/>
        </p:nvSpPr>
        <p:spPr>
          <a:xfrm>
            <a:off x="5222" y="3185059"/>
            <a:ext cx="3779836" cy="5324850"/>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14" name="Text Placeholder 23">
            <a:extLst>
              <a:ext uri="{FF2B5EF4-FFF2-40B4-BE49-F238E27FC236}">
                <a16:creationId xmlns:a16="http://schemas.microsoft.com/office/drawing/2014/main" id="{3EAF5DB5-4F46-5D48-9AEF-51ADADA987EE}"/>
              </a:ext>
            </a:extLst>
          </p:cNvPr>
          <p:cNvSpPr>
            <a:spLocks noGrp="1"/>
          </p:cNvSpPr>
          <p:nvPr>
            <p:ph type="body" sz="quarter" idx="14" hasCustomPrompt="1"/>
          </p:nvPr>
        </p:nvSpPr>
        <p:spPr>
          <a:xfrm>
            <a:off x="2652175" y="7203581"/>
            <a:ext cx="785328" cy="1056986"/>
          </a:xfrm>
        </p:spPr>
        <p:txBody>
          <a:bodyPr anchor="t">
            <a:normAutofit/>
          </a:bodyPr>
          <a:lstStyle>
            <a:lvl1pPr marL="0" indent="0" algn="r">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15" name="Text Placeholder 23">
            <a:extLst>
              <a:ext uri="{FF2B5EF4-FFF2-40B4-BE49-F238E27FC236}">
                <a16:creationId xmlns:a16="http://schemas.microsoft.com/office/drawing/2014/main" id="{C248726D-08DE-0747-9112-A0440727F88C}"/>
              </a:ext>
            </a:extLst>
          </p:cNvPr>
          <p:cNvSpPr>
            <a:spLocks noGrp="1"/>
          </p:cNvSpPr>
          <p:nvPr>
            <p:ph type="body" sz="quarter" idx="13" hasCustomPrompt="1"/>
          </p:nvPr>
        </p:nvSpPr>
        <p:spPr>
          <a:xfrm>
            <a:off x="414032" y="3448303"/>
            <a:ext cx="2846197" cy="4380243"/>
          </a:xfrm>
        </p:spPr>
        <p:txBody>
          <a:bodyPr anchor="ctr">
            <a:normAutofit/>
          </a:bodyPr>
          <a:lstStyle>
            <a:lvl1pPr marL="0" indent="0" algn="ctr">
              <a:lnSpc>
                <a:spcPts val="1960"/>
              </a:lnSpc>
              <a:spcBef>
                <a:spcPts val="0"/>
              </a:spcBef>
              <a:buNone/>
              <a:defRPr sz="1800"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6" name="Text Placeholder 23">
            <a:extLst>
              <a:ext uri="{FF2B5EF4-FFF2-40B4-BE49-F238E27FC236}">
                <a16:creationId xmlns:a16="http://schemas.microsoft.com/office/drawing/2014/main" id="{4F85B246-3A35-9649-AB5E-58603396DCC1}"/>
              </a:ext>
            </a:extLst>
          </p:cNvPr>
          <p:cNvSpPr>
            <a:spLocks noGrp="1"/>
          </p:cNvSpPr>
          <p:nvPr>
            <p:ph type="body" sz="quarter" idx="15" hasCustomPrompt="1"/>
          </p:nvPr>
        </p:nvSpPr>
        <p:spPr>
          <a:xfrm>
            <a:off x="405124" y="3422283"/>
            <a:ext cx="2003444" cy="936605"/>
          </a:xfrm>
        </p:spPr>
        <p:txBody>
          <a:bodyPr anchor="t">
            <a:normAutofit/>
          </a:bodyPr>
          <a:lstStyle>
            <a:lvl1pPr marL="0" indent="0" algn="l">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17" name="Text Placeholder 32">
            <a:extLst>
              <a:ext uri="{FF2B5EF4-FFF2-40B4-BE49-F238E27FC236}">
                <a16:creationId xmlns:a16="http://schemas.microsoft.com/office/drawing/2014/main" id="{925832B2-3E5C-5249-A322-552E454F6944}"/>
              </a:ext>
            </a:extLst>
          </p:cNvPr>
          <p:cNvSpPr>
            <a:spLocks noGrp="1"/>
          </p:cNvSpPr>
          <p:nvPr>
            <p:ph type="body" sz="quarter" idx="43" hasCustomPrompt="1"/>
          </p:nvPr>
        </p:nvSpPr>
        <p:spPr>
          <a:xfrm>
            <a:off x="4136157" y="3642102"/>
            <a:ext cx="2966985" cy="4726984"/>
          </a:xfr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18" name="Text Placeholder 32">
            <a:extLst>
              <a:ext uri="{FF2B5EF4-FFF2-40B4-BE49-F238E27FC236}">
                <a16:creationId xmlns:a16="http://schemas.microsoft.com/office/drawing/2014/main" id="{58088761-3471-A041-B4C3-C91CCD295927}"/>
              </a:ext>
            </a:extLst>
          </p:cNvPr>
          <p:cNvSpPr>
            <a:spLocks noGrp="1"/>
          </p:cNvSpPr>
          <p:nvPr>
            <p:ph type="body" sz="quarter" idx="44" hasCustomPrompt="1"/>
          </p:nvPr>
        </p:nvSpPr>
        <p:spPr>
          <a:xfrm>
            <a:off x="4136156" y="8909515"/>
            <a:ext cx="2966985" cy="243891"/>
          </a:xfrm>
        </p:spPr>
        <p:txBody>
          <a:bodyPr numCol="1" spcCol="288000" anchor="t">
            <a:noAutofit/>
          </a:bodyPr>
          <a:lstStyle>
            <a:lvl1pPr marL="0" indent="0" algn="just">
              <a:lnSpc>
                <a:spcPct val="100000"/>
              </a:lnSpc>
              <a:spcBef>
                <a:spcPts val="0"/>
              </a:spcBef>
              <a:buNone/>
              <a:defRPr sz="1050" b="1"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Editor Name</a:t>
            </a:r>
            <a:endParaRPr lang="en-US" dirty="0"/>
          </a:p>
        </p:txBody>
      </p:sp>
      <p:sp>
        <p:nvSpPr>
          <p:cNvPr id="19" name="Text Placeholder 32">
            <a:extLst>
              <a:ext uri="{FF2B5EF4-FFF2-40B4-BE49-F238E27FC236}">
                <a16:creationId xmlns:a16="http://schemas.microsoft.com/office/drawing/2014/main" id="{EFCCF708-3735-664D-B11A-9C8193BEF68F}"/>
              </a:ext>
            </a:extLst>
          </p:cNvPr>
          <p:cNvSpPr>
            <a:spLocks noGrp="1"/>
          </p:cNvSpPr>
          <p:nvPr>
            <p:ph type="body" sz="quarter" idx="45" hasCustomPrompt="1"/>
          </p:nvPr>
        </p:nvSpPr>
        <p:spPr>
          <a:xfrm>
            <a:off x="4136156" y="9128021"/>
            <a:ext cx="2966985" cy="243891"/>
          </a:xfr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Company</a:t>
            </a:r>
            <a:endParaRPr lang="en-US" dirty="0"/>
          </a:p>
        </p:txBody>
      </p:sp>
      <p:sp>
        <p:nvSpPr>
          <p:cNvPr id="20" name="Text Placeholder 32">
            <a:extLst>
              <a:ext uri="{FF2B5EF4-FFF2-40B4-BE49-F238E27FC236}">
                <a16:creationId xmlns:a16="http://schemas.microsoft.com/office/drawing/2014/main" id="{F3137821-C3C1-9E45-9AF0-78486E772913}"/>
              </a:ext>
            </a:extLst>
          </p:cNvPr>
          <p:cNvSpPr>
            <a:spLocks noGrp="1"/>
          </p:cNvSpPr>
          <p:nvPr>
            <p:ph type="body" sz="quarter" idx="46" hasCustomPrompt="1"/>
          </p:nvPr>
        </p:nvSpPr>
        <p:spPr>
          <a:xfrm>
            <a:off x="4134385" y="643386"/>
            <a:ext cx="2966985" cy="2541673"/>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643386"/>
            <a:ext cx="2864232" cy="879667"/>
          </a:xfrm>
        </p:spPr>
        <p:txBody>
          <a:bodyPr>
            <a:noAutofit/>
          </a:bodyPr>
          <a:lstStyle>
            <a:lvl1pPr marL="0" indent="0" algn="l">
              <a:buNone/>
              <a:defRPr sz="2400" b="1"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MESSAGE FROM THE EDITOR</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511024" y="1602856"/>
            <a:ext cx="532210"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21" name="Text Box 5">
            <a:extLst>
              <a:ext uri="{FF2B5EF4-FFF2-40B4-BE49-F238E27FC236}">
                <a16:creationId xmlns:a16="http://schemas.microsoft.com/office/drawing/2014/main" id="{60BCA1ED-D886-2740-A10B-143F8606D272}"/>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2949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0" name="Text Placeholder 32">
            <a:extLst>
              <a:ext uri="{FF2B5EF4-FFF2-40B4-BE49-F238E27FC236}">
                <a16:creationId xmlns:a16="http://schemas.microsoft.com/office/drawing/2014/main" id="{F3137821-C3C1-9E45-9AF0-78486E772913}"/>
              </a:ext>
            </a:extLst>
          </p:cNvPr>
          <p:cNvSpPr>
            <a:spLocks noGrp="1"/>
          </p:cNvSpPr>
          <p:nvPr>
            <p:ph type="body" sz="quarter" idx="46" hasCustomPrompt="1"/>
          </p:nvPr>
        </p:nvSpPr>
        <p:spPr>
          <a:xfrm>
            <a:off x="414033" y="1419577"/>
            <a:ext cx="6687338" cy="1765482"/>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643386"/>
            <a:ext cx="6705374" cy="743603"/>
          </a:xfrm>
        </p:spPr>
        <p:txBody>
          <a:bodyPr>
            <a:noAutofit/>
          </a:bodyPr>
          <a:lstStyle>
            <a:lvl1pPr marL="0" indent="0" algn="l">
              <a:buNone/>
              <a:defRPr sz="2400" b="1"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21" name="Text Placeholder 32">
            <a:extLst>
              <a:ext uri="{FF2B5EF4-FFF2-40B4-BE49-F238E27FC236}">
                <a16:creationId xmlns:a16="http://schemas.microsoft.com/office/drawing/2014/main" id="{85548D9A-482D-8149-B387-164551AF34F5}"/>
              </a:ext>
            </a:extLst>
          </p:cNvPr>
          <p:cNvSpPr>
            <a:spLocks noGrp="1"/>
          </p:cNvSpPr>
          <p:nvPr>
            <p:ph type="body" sz="quarter" idx="32" hasCustomPrompt="1"/>
          </p:nvPr>
        </p:nvSpPr>
        <p:spPr>
          <a:xfrm>
            <a:off x="414033" y="3309277"/>
            <a:ext cx="6687338" cy="5995547"/>
          </a:xfr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9" name="Text Box 5">
            <a:extLst>
              <a:ext uri="{FF2B5EF4-FFF2-40B4-BE49-F238E27FC236}">
                <a16:creationId xmlns:a16="http://schemas.microsoft.com/office/drawing/2014/main" id="{C5F9AFC7-0913-9345-83F5-120ED6A5429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3177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373A5C-4B4F-B847-BF82-6B416AC8A760}"/>
              </a:ext>
            </a:extLst>
          </p:cNvPr>
          <p:cNvSpPr/>
          <p:nvPr userDrawn="1"/>
        </p:nvSpPr>
        <p:spPr>
          <a:xfrm>
            <a:off x="-14788" y="300254"/>
            <a:ext cx="7589251" cy="992714"/>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549365"/>
            <a:ext cx="6839193" cy="743603"/>
          </a:xfrm>
        </p:spPr>
        <p:txBody>
          <a:bodyPr>
            <a:noAutofit/>
          </a:bodyPr>
          <a:lstStyle>
            <a:lvl1pPr marL="0" indent="0" algn="r">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6626186" y="1062611"/>
            <a:ext cx="532210"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21" name="Text Placeholder 32">
            <a:extLst>
              <a:ext uri="{FF2B5EF4-FFF2-40B4-BE49-F238E27FC236}">
                <a16:creationId xmlns:a16="http://schemas.microsoft.com/office/drawing/2014/main" id="{85548D9A-482D-8149-B387-164551AF34F5}"/>
              </a:ext>
            </a:extLst>
          </p:cNvPr>
          <p:cNvSpPr>
            <a:spLocks noGrp="1"/>
          </p:cNvSpPr>
          <p:nvPr>
            <p:ph type="body" sz="quarter" idx="32" hasCustomPrompt="1"/>
          </p:nvPr>
        </p:nvSpPr>
        <p:spPr>
          <a:xfrm>
            <a:off x="414033" y="3309277"/>
            <a:ext cx="6687338" cy="5995547"/>
          </a:xfr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11" name="Text Box 5">
            <a:extLst>
              <a:ext uri="{FF2B5EF4-FFF2-40B4-BE49-F238E27FC236}">
                <a16:creationId xmlns:a16="http://schemas.microsoft.com/office/drawing/2014/main" id="{EAFB5A05-E9CC-B247-BB51-4F04A00C1CCB}"/>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134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4" y="6594760"/>
            <a:ext cx="2392081"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201A821-40E1-8441-93FB-5C903B43F64A}"/>
              </a:ext>
            </a:extLst>
          </p:cNvPr>
          <p:cNvSpPr/>
          <p:nvPr userDrawn="1"/>
        </p:nvSpPr>
        <p:spPr>
          <a:xfrm>
            <a:off x="0" y="3503769"/>
            <a:ext cx="7559674" cy="4758232"/>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0" name="Text Placeholder 32">
            <a:extLst>
              <a:ext uri="{FF2B5EF4-FFF2-40B4-BE49-F238E27FC236}">
                <a16:creationId xmlns:a16="http://schemas.microsoft.com/office/drawing/2014/main" id="{F3137821-C3C1-9E45-9AF0-78486E772913}"/>
              </a:ext>
            </a:extLst>
          </p:cNvPr>
          <p:cNvSpPr>
            <a:spLocks noGrp="1"/>
          </p:cNvSpPr>
          <p:nvPr>
            <p:ph type="body" sz="quarter" idx="46" hasCustomPrompt="1"/>
          </p:nvPr>
        </p:nvSpPr>
        <p:spPr>
          <a:xfrm>
            <a:off x="395997" y="1632722"/>
            <a:ext cx="6705373" cy="1519497"/>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400" b="1"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550397"/>
            <a:ext cx="2864232" cy="879667"/>
          </a:xfrm>
        </p:spPr>
        <p:txBody>
          <a:bodyPr>
            <a:noAutofit/>
          </a:bodyPr>
          <a:lstStyle>
            <a:lvl1pPr marL="0" indent="0" algn="l">
              <a:buNone/>
              <a:defRPr sz="2400" b="1"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PARTNERS</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499149" y="1083219"/>
            <a:ext cx="532210"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1EAFEFD1-CF62-344B-93C0-AEC2A5972FA1}"/>
              </a:ext>
            </a:extLst>
          </p:cNvPr>
          <p:cNvSpPr>
            <a:spLocks noGrp="1"/>
          </p:cNvSpPr>
          <p:nvPr>
            <p:ph type="body" sz="quarter" idx="47" hasCustomPrompt="1"/>
          </p:nvPr>
        </p:nvSpPr>
        <p:spPr>
          <a:xfrm>
            <a:off x="406012" y="3788773"/>
            <a:ext cx="2864232" cy="451257"/>
          </a:xfrm>
        </p:spPr>
        <p:txBody>
          <a:bodyPr>
            <a:noAutofit/>
          </a:bodyPr>
          <a:lstStyle>
            <a:lvl1pPr marL="0" indent="0" algn="l">
              <a:buNone/>
              <a:defRPr sz="18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TEAM</a:t>
            </a:r>
            <a:endParaRPr lang="en-US" dirty="0"/>
          </a:p>
        </p:txBody>
      </p:sp>
      <p:sp>
        <p:nvSpPr>
          <p:cNvPr id="2" name="Rectangle 1">
            <a:extLst>
              <a:ext uri="{FF2B5EF4-FFF2-40B4-BE49-F238E27FC236}">
                <a16:creationId xmlns:a16="http://schemas.microsoft.com/office/drawing/2014/main" id="{372802DE-6CE3-DB4B-B192-B1347B3C270C}"/>
              </a:ext>
            </a:extLst>
          </p:cNvPr>
          <p:cNvSpPr/>
          <p:nvPr userDrawn="1"/>
        </p:nvSpPr>
        <p:spPr>
          <a:xfrm>
            <a:off x="363979" y="4445399"/>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2">
            <a:extLst>
              <a:ext uri="{FF2B5EF4-FFF2-40B4-BE49-F238E27FC236}">
                <a16:creationId xmlns:a16="http://schemas.microsoft.com/office/drawing/2014/main" id="{0940C7BE-C5DF-5447-BF81-E2947DFCDD34}"/>
              </a:ext>
            </a:extLst>
          </p:cNvPr>
          <p:cNvSpPr>
            <a:spLocks noGrp="1"/>
          </p:cNvSpPr>
          <p:nvPr>
            <p:ph type="body" sz="quarter" idx="43" hasCustomPrompt="1"/>
          </p:nvPr>
        </p:nvSpPr>
        <p:spPr>
          <a:xfrm>
            <a:off x="371287" y="5607946"/>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27" name="Rectangle 26">
            <a:extLst>
              <a:ext uri="{FF2B5EF4-FFF2-40B4-BE49-F238E27FC236}">
                <a16:creationId xmlns:a16="http://schemas.microsoft.com/office/drawing/2014/main" id="{01C04149-EE93-E645-BB46-01FA1E07E1AB}"/>
              </a:ext>
            </a:extLst>
          </p:cNvPr>
          <p:cNvSpPr/>
          <p:nvPr userDrawn="1"/>
        </p:nvSpPr>
        <p:spPr>
          <a:xfrm>
            <a:off x="5059031" y="4445399"/>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DBB86743-1F00-C342-86E2-D340052AB8A2}"/>
              </a:ext>
            </a:extLst>
          </p:cNvPr>
          <p:cNvSpPr>
            <a:spLocks noGrp="1"/>
          </p:cNvSpPr>
          <p:nvPr>
            <p:ph type="body" sz="quarter" idx="48" hasCustomPrompt="1"/>
          </p:nvPr>
        </p:nvSpPr>
        <p:spPr>
          <a:xfrm>
            <a:off x="5066339" y="5607946"/>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29" name="Rectangle 28">
            <a:extLst>
              <a:ext uri="{FF2B5EF4-FFF2-40B4-BE49-F238E27FC236}">
                <a16:creationId xmlns:a16="http://schemas.microsoft.com/office/drawing/2014/main" id="{CFDF286F-B122-8449-BEE3-2B10ED896D65}"/>
              </a:ext>
            </a:extLst>
          </p:cNvPr>
          <p:cNvSpPr/>
          <p:nvPr userDrawn="1"/>
        </p:nvSpPr>
        <p:spPr>
          <a:xfrm>
            <a:off x="2691663" y="4445399"/>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2">
            <a:extLst>
              <a:ext uri="{FF2B5EF4-FFF2-40B4-BE49-F238E27FC236}">
                <a16:creationId xmlns:a16="http://schemas.microsoft.com/office/drawing/2014/main" id="{ABC34E07-9177-E24D-8657-F6C6DABADA89}"/>
              </a:ext>
            </a:extLst>
          </p:cNvPr>
          <p:cNvSpPr>
            <a:spLocks noGrp="1"/>
          </p:cNvSpPr>
          <p:nvPr>
            <p:ph type="body" sz="quarter" idx="49" hasCustomPrompt="1"/>
          </p:nvPr>
        </p:nvSpPr>
        <p:spPr>
          <a:xfrm>
            <a:off x="2698971" y="5607946"/>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2" name="Rectangle 31">
            <a:extLst>
              <a:ext uri="{FF2B5EF4-FFF2-40B4-BE49-F238E27FC236}">
                <a16:creationId xmlns:a16="http://schemas.microsoft.com/office/drawing/2014/main" id="{621B8B89-AA8F-5B45-ABF0-09063D311C82}"/>
              </a:ext>
            </a:extLst>
          </p:cNvPr>
          <p:cNvSpPr/>
          <p:nvPr userDrawn="1"/>
        </p:nvSpPr>
        <p:spPr>
          <a:xfrm>
            <a:off x="363979" y="6147750"/>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2">
            <a:extLst>
              <a:ext uri="{FF2B5EF4-FFF2-40B4-BE49-F238E27FC236}">
                <a16:creationId xmlns:a16="http://schemas.microsoft.com/office/drawing/2014/main" id="{E6FFB4C6-58E5-BC43-8407-D8275054E21A}"/>
              </a:ext>
            </a:extLst>
          </p:cNvPr>
          <p:cNvSpPr>
            <a:spLocks noGrp="1"/>
          </p:cNvSpPr>
          <p:nvPr>
            <p:ph type="body" sz="quarter" idx="50" hasCustomPrompt="1"/>
          </p:nvPr>
        </p:nvSpPr>
        <p:spPr>
          <a:xfrm>
            <a:off x="371287" y="7310297"/>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4" name="Rectangle 33">
            <a:extLst>
              <a:ext uri="{FF2B5EF4-FFF2-40B4-BE49-F238E27FC236}">
                <a16:creationId xmlns:a16="http://schemas.microsoft.com/office/drawing/2014/main" id="{5E481AEE-345E-5D49-91B4-25B30793FD28}"/>
              </a:ext>
            </a:extLst>
          </p:cNvPr>
          <p:cNvSpPr/>
          <p:nvPr userDrawn="1"/>
        </p:nvSpPr>
        <p:spPr>
          <a:xfrm>
            <a:off x="5059031" y="6147750"/>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32">
            <a:extLst>
              <a:ext uri="{FF2B5EF4-FFF2-40B4-BE49-F238E27FC236}">
                <a16:creationId xmlns:a16="http://schemas.microsoft.com/office/drawing/2014/main" id="{B668D541-D8AA-F443-843E-189DB0B6BA8F}"/>
              </a:ext>
            </a:extLst>
          </p:cNvPr>
          <p:cNvSpPr>
            <a:spLocks noGrp="1"/>
          </p:cNvSpPr>
          <p:nvPr>
            <p:ph type="body" sz="quarter" idx="51" hasCustomPrompt="1"/>
          </p:nvPr>
        </p:nvSpPr>
        <p:spPr>
          <a:xfrm>
            <a:off x="5066339" y="7310297"/>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6" name="Rectangle 35">
            <a:extLst>
              <a:ext uri="{FF2B5EF4-FFF2-40B4-BE49-F238E27FC236}">
                <a16:creationId xmlns:a16="http://schemas.microsoft.com/office/drawing/2014/main" id="{CB5FCD85-9F16-0940-B0E8-915E1E3525FA}"/>
              </a:ext>
            </a:extLst>
          </p:cNvPr>
          <p:cNvSpPr/>
          <p:nvPr userDrawn="1"/>
        </p:nvSpPr>
        <p:spPr>
          <a:xfrm>
            <a:off x="2691663" y="6147750"/>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32">
            <a:extLst>
              <a:ext uri="{FF2B5EF4-FFF2-40B4-BE49-F238E27FC236}">
                <a16:creationId xmlns:a16="http://schemas.microsoft.com/office/drawing/2014/main" id="{93603617-0CF9-904D-8F4A-017222F8B200}"/>
              </a:ext>
            </a:extLst>
          </p:cNvPr>
          <p:cNvSpPr>
            <a:spLocks noGrp="1"/>
          </p:cNvSpPr>
          <p:nvPr>
            <p:ph type="body" sz="quarter" idx="52" hasCustomPrompt="1"/>
          </p:nvPr>
        </p:nvSpPr>
        <p:spPr>
          <a:xfrm>
            <a:off x="2698971" y="7310297"/>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8" name="Graphic 4">
            <a:extLst>
              <a:ext uri="{FF2B5EF4-FFF2-40B4-BE49-F238E27FC236}">
                <a16:creationId xmlns:a16="http://schemas.microsoft.com/office/drawing/2014/main" id="{AE828EF5-0D1B-754B-969E-9D0A59AF75DF}"/>
              </a:ext>
            </a:extLst>
          </p:cNvPr>
          <p:cNvSpPr/>
          <p:nvPr userDrawn="1"/>
        </p:nvSpPr>
        <p:spPr>
          <a:xfrm rot="16200000">
            <a:off x="1114610" y="2668781"/>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25" name="Text Box 5">
            <a:extLst>
              <a:ext uri="{FF2B5EF4-FFF2-40B4-BE49-F238E27FC236}">
                <a16:creationId xmlns:a16="http://schemas.microsoft.com/office/drawing/2014/main" id="{8F882902-BB85-174D-A798-F9D5BC98FBAF}"/>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579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with Photo ">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F9107BDC-21B9-E44D-852D-324672CCEF3B}"/>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37" name="Slide Number Placeholder 5">
            <a:extLst>
              <a:ext uri="{FF2B5EF4-FFF2-40B4-BE49-F238E27FC236}">
                <a16:creationId xmlns:a16="http://schemas.microsoft.com/office/drawing/2014/main" id="{7B9DCE8D-E227-E743-9C04-68C368D2B7C7}"/>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39" name="Straight Connector 38">
            <a:extLst>
              <a:ext uri="{FF2B5EF4-FFF2-40B4-BE49-F238E27FC236}">
                <a16:creationId xmlns:a16="http://schemas.microsoft.com/office/drawing/2014/main" id="{1B89966C-8259-AB45-8F80-A9E95C16B60D}"/>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C4D380CD-FC10-B947-BA28-DD18C2B065DB}"/>
              </a:ext>
            </a:extLst>
          </p:cNvPr>
          <p:cNvSpPr/>
          <p:nvPr userDrawn="1"/>
        </p:nvSpPr>
        <p:spPr>
          <a:xfrm>
            <a:off x="13749" y="1277642"/>
            <a:ext cx="4174526" cy="3690885"/>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34" name="Picture Placeholder 33">
            <a:extLst>
              <a:ext uri="{FF2B5EF4-FFF2-40B4-BE49-F238E27FC236}">
                <a16:creationId xmlns:a16="http://schemas.microsoft.com/office/drawing/2014/main" id="{FD46C1F0-A096-0B45-B986-0202590CF874}"/>
              </a:ext>
            </a:extLst>
          </p:cNvPr>
          <p:cNvSpPr>
            <a:spLocks noGrp="1"/>
          </p:cNvSpPr>
          <p:nvPr>
            <p:ph type="pic" sz="quarter" idx="41"/>
          </p:nvPr>
        </p:nvSpPr>
        <p:spPr>
          <a:xfrm>
            <a:off x="361692" y="472748"/>
            <a:ext cx="6836289" cy="9229189"/>
          </a:xfrm>
          <a:custGeom>
            <a:avLst/>
            <a:gdLst>
              <a:gd name="connsiteX0" fmla="*/ 0 w 6836289"/>
              <a:gd name="connsiteY0" fmla="*/ 0 h 9229189"/>
              <a:gd name="connsiteX1" fmla="*/ 6832788 w 6836289"/>
              <a:gd name="connsiteY1" fmla="*/ 0 h 9229189"/>
              <a:gd name="connsiteX2" fmla="*/ 6832788 w 6836289"/>
              <a:gd name="connsiteY2" fmla="*/ 3530467 h 9229189"/>
              <a:gd name="connsiteX3" fmla="*/ 6836289 w 6836289"/>
              <a:gd name="connsiteY3" fmla="*/ 3530467 h 9229189"/>
              <a:gd name="connsiteX4" fmla="*/ 6836289 w 6836289"/>
              <a:gd name="connsiteY4" fmla="*/ 6516925 h 9229189"/>
              <a:gd name="connsiteX5" fmla="*/ 6736781 w 6836289"/>
              <a:gd name="connsiteY5" fmla="*/ 6516925 h 9229189"/>
              <a:gd name="connsiteX6" fmla="*/ 6736781 w 6836289"/>
              <a:gd name="connsiteY6" fmla="*/ 8202573 h 9229189"/>
              <a:gd name="connsiteX7" fmla="*/ 6836289 w 6836289"/>
              <a:gd name="connsiteY7" fmla="*/ 8202573 h 9229189"/>
              <a:gd name="connsiteX8" fmla="*/ 6836289 w 6836289"/>
              <a:gd name="connsiteY8" fmla="*/ 8889289 h 9229189"/>
              <a:gd name="connsiteX9" fmla="*/ 6832788 w 6836289"/>
              <a:gd name="connsiteY9" fmla="*/ 8889289 h 9229189"/>
              <a:gd name="connsiteX10" fmla="*/ 6832788 w 6836289"/>
              <a:gd name="connsiteY10" fmla="*/ 9229189 h 9229189"/>
              <a:gd name="connsiteX11" fmla="*/ 0 w 6836289"/>
              <a:gd name="connsiteY11" fmla="*/ 9229189 h 9229189"/>
              <a:gd name="connsiteX12" fmla="*/ 0 w 6836289"/>
              <a:gd name="connsiteY12" fmla="*/ 4495779 h 9229189"/>
              <a:gd name="connsiteX13" fmla="*/ 3826583 w 6836289"/>
              <a:gd name="connsiteY13" fmla="*/ 4495779 h 9229189"/>
              <a:gd name="connsiteX14" fmla="*/ 3826583 w 6836289"/>
              <a:gd name="connsiteY14" fmla="*/ 804894 h 9229189"/>
              <a:gd name="connsiteX15" fmla="*/ 0 w 6836289"/>
              <a:gd name="connsiteY15"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6289" h="9229189">
                <a:moveTo>
                  <a:pt x="0" y="0"/>
                </a:moveTo>
                <a:lnTo>
                  <a:pt x="6832788" y="0"/>
                </a:lnTo>
                <a:lnTo>
                  <a:pt x="6832788" y="3530467"/>
                </a:lnTo>
                <a:lnTo>
                  <a:pt x="6836289" y="3530467"/>
                </a:lnTo>
                <a:lnTo>
                  <a:pt x="6836289" y="6516925"/>
                </a:lnTo>
                <a:lnTo>
                  <a:pt x="6736781" y="6516925"/>
                </a:lnTo>
                <a:lnTo>
                  <a:pt x="6736781" y="8202573"/>
                </a:lnTo>
                <a:lnTo>
                  <a:pt x="6836289" y="8202573"/>
                </a:lnTo>
                <a:lnTo>
                  <a:pt x="6836289" y="8889289"/>
                </a:lnTo>
                <a:lnTo>
                  <a:pt x="6832788" y="8889289"/>
                </a:lnTo>
                <a:lnTo>
                  <a:pt x="6832788" y="9229189"/>
                </a:lnTo>
                <a:lnTo>
                  <a:pt x="0" y="9229189"/>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30" name="Text Placeholder 23">
            <a:extLst>
              <a:ext uri="{FF2B5EF4-FFF2-40B4-BE49-F238E27FC236}">
                <a16:creationId xmlns:a16="http://schemas.microsoft.com/office/drawing/2014/main" id="{1C0FAA50-E923-5A43-9BE7-ED908F0A4B53}"/>
              </a:ext>
            </a:extLst>
          </p:cNvPr>
          <p:cNvSpPr>
            <a:spLocks noGrp="1"/>
          </p:cNvSpPr>
          <p:nvPr>
            <p:ph type="body" sz="quarter" idx="14" hasCustomPrompt="1"/>
          </p:nvPr>
        </p:nvSpPr>
        <p:spPr>
          <a:xfrm>
            <a:off x="2994509" y="3646349"/>
            <a:ext cx="785328" cy="1056986"/>
          </a:xfrm>
        </p:spPr>
        <p:txBody>
          <a:bodyPr anchor="t">
            <a:normAutofit/>
          </a:bodyPr>
          <a:lstStyle>
            <a:lvl1pPr marL="0" indent="0" algn="r">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4126624C-67EC-2E4D-AC23-5F3675D3F545}"/>
              </a:ext>
            </a:extLst>
          </p:cNvPr>
          <p:cNvSpPr>
            <a:spLocks noGrp="1"/>
          </p:cNvSpPr>
          <p:nvPr>
            <p:ph type="body" sz="quarter" idx="13" hasCustomPrompt="1"/>
          </p:nvPr>
        </p:nvSpPr>
        <p:spPr>
          <a:xfrm>
            <a:off x="491225" y="1740008"/>
            <a:ext cx="3288612" cy="2623117"/>
          </a:xfrm>
        </p:spPr>
        <p:txBody>
          <a:bodyPr anchor="ctr">
            <a:normAutofit/>
          </a:bodyPr>
          <a:lstStyle>
            <a:lvl1pPr marL="0" indent="0" algn="ctr">
              <a:lnSpc>
                <a:spcPts val="1760"/>
              </a:lnSpc>
              <a:spcBef>
                <a:spcPts val="0"/>
              </a:spcBef>
              <a:buNone/>
              <a:defRPr sz="1600"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2" name="Text Placeholder 23">
            <a:extLst>
              <a:ext uri="{FF2B5EF4-FFF2-40B4-BE49-F238E27FC236}">
                <a16:creationId xmlns:a16="http://schemas.microsoft.com/office/drawing/2014/main" id="{8825B92F-5B8F-F94C-9998-2C620B047B54}"/>
              </a:ext>
            </a:extLst>
          </p:cNvPr>
          <p:cNvSpPr>
            <a:spLocks noGrp="1"/>
          </p:cNvSpPr>
          <p:nvPr>
            <p:ph type="body" sz="quarter" idx="15" hasCustomPrompt="1"/>
          </p:nvPr>
        </p:nvSpPr>
        <p:spPr>
          <a:xfrm>
            <a:off x="482317" y="1713988"/>
            <a:ext cx="2003444" cy="936605"/>
          </a:xfrm>
        </p:spPr>
        <p:txBody>
          <a:bodyPr anchor="t">
            <a:normAutofit/>
          </a:bodyPr>
          <a:lstStyle>
            <a:lvl1pPr marL="0" indent="0" algn="l">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35" name="Graphic 4">
            <a:extLst>
              <a:ext uri="{FF2B5EF4-FFF2-40B4-BE49-F238E27FC236}">
                <a16:creationId xmlns:a16="http://schemas.microsoft.com/office/drawing/2014/main" id="{00447948-3918-3049-99E7-73369E8A4A46}"/>
              </a:ext>
            </a:extLst>
          </p:cNvPr>
          <p:cNvSpPr/>
          <p:nvPr userDrawn="1"/>
        </p:nvSpPr>
        <p:spPr>
          <a:xfrm rot="10800000">
            <a:off x="7098479" y="6989673"/>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12" name="Text Box 5">
            <a:extLst>
              <a:ext uri="{FF2B5EF4-FFF2-40B4-BE49-F238E27FC236}">
                <a16:creationId xmlns:a16="http://schemas.microsoft.com/office/drawing/2014/main" id="{791B7458-5EA5-B540-8886-6ED0F1B2EF92}"/>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83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Photo">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B2E99A25-817D-B344-983F-A62068A523DB}"/>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369" name="Rectangle 368">
            <a:extLst>
              <a:ext uri="{FF2B5EF4-FFF2-40B4-BE49-F238E27FC236}">
                <a16:creationId xmlns:a16="http://schemas.microsoft.com/office/drawing/2014/main" id="{5C094913-F9C1-3546-A0D0-E1F25AE5CB6D}"/>
              </a:ext>
            </a:extLst>
          </p:cNvPr>
          <p:cNvSpPr/>
          <p:nvPr userDrawn="1"/>
        </p:nvSpPr>
        <p:spPr>
          <a:xfrm flipV="1">
            <a:off x="403762" y="-1"/>
            <a:ext cx="3517446" cy="9892145"/>
          </a:xfrm>
          <a:prstGeom prst="rect">
            <a:avLst/>
          </a:prstGeom>
          <a:solidFill>
            <a:srgbClr val="2972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9" name="Text Placeholder 32">
            <a:extLst>
              <a:ext uri="{FF2B5EF4-FFF2-40B4-BE49-F238E27FC236}">
                <a16:creationId xmlns:a16="http://schemas.microsoft.com/office/drawing/2014/main" id="{56F1D198-2B0B-C84A-A324-B6002954666B}"/>
              </a:ext>
            </a:extLst>
          </p:cNvPr>
          <p:cNvSpPr>
            <a:spLocks noGrp="1"/>
          </p:cNvSpPr>
          <p:nvPr>
            <p:ph type="body" sz="quarter" idx="43" hasCustomPrompt="1"/>
          </p:nvPr>
        </p:nvSpPr>
        <p:spPr>
          <a:xfrm>
            <a:off x="671484" y="4966728"/>
            <a:ext cx="2966985" cy="4726984"/>
          </a:xfr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0" name="Text Placeholder 32">
            <a:extLst>
              <a:ext uri="{FF2B5EF4-FFF2-40B4-BE49-F238E27FC236}">
                <a16:creationId xmlns:a16="http://schemas.microsoft.com/office/drawing/2014/main" id="{931655E4-399C-8841-B4C7-C899F1EB5121}"/>
              </a:ext>
            </a:extLst>
          </p:cNvPr>
          <p:cNvSpPr>
            <a:spLocks noGrp="1"/>
          </p:cNvSpPr>
          <p:nvPr>
            <p:ph type="body" sz="quarter" idx="46" hasCustomPrompt="1"/>
          </p:nvPr>
        </p:nvSpPr>
        <p:spPr>
          <a:xfrm>
            <a:off x="671484" y="1968012"/>
            <a:ext cx="2966985" cy="2541673"/>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400" b="1"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31" name="Text Placeholder 32">
            <a:extLst>
              <a:ext uri="{FF2B5EF4-FFF2-40B4-BE49-F238E27FC236}">
                <a16:creationId xmlns:a16="http://schemas.microsoft.com/office/drawing/2014/main" id="{9DD21B36-A2C1-AD45-BE5F-D8F066F37045}"/>
              </a:ext>
            </a:extLst>
          </p:cNvPr>
          <p:cNvSpPr>
            <a:spLocks noGrp="1"/>
          </p:cNvSpPr>
          <p:nvPr>
            <p:ph type="body" sz="quarter" idx="30" hasCustomPrompt="1"/>
          </p:nvPr>
        </p:nvSpPr>
        <p:spPr>
          <a:xfrm>
            <a:off x="671484" y="643386"/>
            <a:ext cx="2864232" cy="879667"/>
          </a:xfrm>
        </p:spPr>
        <p:txBody>
          <a:bodyPr>
            <a:noAutofit/>
          </a:bodyPr>
          <a:lstStyle>
            <a:lvl1pPr marL="0" indent="0" algn="l">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34" name="Slide Number Placeholder 5">
            <a:extLst>
              <a:ext uri="{FF2B5EF4-FFF2-40B4-BE49-F238E27FC236}">
                <a16:creationId xmlns:a16="http://schemas.microsoft.com/office/drawing/2014/main" id="{66C0C179-FB3C-3547-A845-9E5868105B59}"/>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36" name="Straight Connector 35">
            <a:extLst>
              <a:ext uri="{FF2B5EF4-FFF2-40B4-BE49-F238E27FC236}">
                <a16:creationId xmlns:a16="http://schemas.microsoft.com/office/drawing/2014/main" id="{9CCC2E37-306B-5A49-BEC4-B3BCD52C4E37}"/>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39" name="Picture Placeholder 38">
            <a:extLst>
              <a:ext uri="{FF2B5EF4-FFF2-40B4-BE49-F238E27FC236}">
                <a16:creationId xmlns:a16="http://schemas.microsoft.com/office/drawing/2014/main" id="{E4CC9847-5F0D-2747-965E-DDB49A0782BF}"/>
              </a:ext>
            </a:extLst>
          </p:cNvPr>
          <p:cNvSpPr>
            <a:spLocks noGrp="1"/>
          </p:cNvSpPr>
          <p:nvPr>
            <p:ph type="pic" sz="quarter" idx="41"/>
          </p:nvPr>
        </p:nvSpPr>
        <p:spPr>
          <a:xfrm>
            <a:off x="3921209" y="463140"/>
            <a:ext cx="3234704" cy="9108372"/>
          </a:xfrm>
          <a:custGeom>
            <a:avLst/>
            <a:gdLst>
              <a:gd name="connsiteX0" fmla="*/ 0 w 3234704"/>
              <a:gd name="connsiteY0" fmla="*/ 0 h 9108372"/>
              <a:gd name="connsiteX1" fmla="*/ 3233048 w 3234704"/>
              <a:gd name="connsiteY1" fmla="*/ 0 h 9108372"/>
              <a:gd name="connsiteX2" fmla="*/ 3233048 w 3234704"/>
              <a:gd name="connsiteY2" fmla="*/ 3484251 h 9108372"/>
              <a:gd name="connsiteX3" fmla="*/ 3234704 w 3234704"/>
              <a:gd name="connsiteY3" fmla="*/ 3484251 h 9108372"/>
              <a:gd name="connsiteX4" fmla="*/ 3234704 w 3234704"/>
              <a:gd name="connsiteY4" fmla="*/ 6526533 h 9108372"/>
              <a:gd name="connsiteX5" fmla="*/ 3177264 w 3234704"/>
              <a:gd name="connsiteY5" fmla="*/ 6526533 h 9108372"/>
              <a:gd name="connsiteX6" fmla="*/ 3177264 w 3234704"/>
              <a:gd name="connsiteY6" fmla="*/ 8212181 h 9108372"/>
              <a:gd name="connsiteX7" fmla="*/ 3234704 w 3234704"/>
              <a:gd name="connsiteY7" fmla="*/ 8212181 h 9108372"/>
              <a:gd name="connsiteX8" fmla="*/ 3234704 w 3234704"/>
              <a:gd name="connsiteY8" fmla="*/ 8772922 h 9108372"/>
              <a:gd name="connsiteX9" fmla="*/ 3233048 w 3234704"/>
              <a:gd name="connsiteY9" fmla="*/ 8772922 h 9108372"/>
              <a:gd name="connsiteX10" fmla="*/ 3233048 w 3234704"/>
              <a:gd name="connsiteY10" fmla="*/ 9108372 h 9108372"/>
              <a:gd name="connsiteX11" fmla="*/ 0 w 3234704"/>
              <a:gd name="connsiteY11" fmla="*/ 9108372 h 910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704" h="9108372">
                <a:moveTo>
                  <a:pt x="0" y="0"/>
                </a:moveTo>
                <a:lnTo>
                  <a:pt x="3233048" y="0"/>
                </a:lnTo>
                <a:lnTo>
                  <a:pt x="3233048" y="3484251"/>
                </a:lnTo>
                <a:lnTo>
                  <a:pt x="3234704" y="3484251"/>
                </a:lnTo>
                <a:lnTo>
                  <a:pt x="3234704" y="6526533"/>
                </a:lnTo>
                <a:lnTo>
                  <a:pt x="3177264" y="6526533"/>
                </a:lnTo>
                <a:lnTo>
                  <a:pt x="3177264" y="8212181"/>
                </a:lnTo>
                <a:lnTo>
                  <a:pt x="3234704" y="8212181"/>
                </a:lnTo>
                <a:lnTo>
                  <a:pt x="3234704" y="8772922"/>
                </a:lnTo>
                <a:lnTo>
                  <a:pt x="3233048" y="8772922"/>
                </a:lnTo>
                <a:lnTo>
                  <a:pt x="3233048" y="9108372"/>
                </a:lnTo>
                <a:lnTo>
                  <a:pt x="0" y="9108372"/>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40" name="Graphic 4">
            <a:extLst>
              <a:ext uri="{FF2B5EF4-FFF2-40B4-BE49-F238E27FC236}">
                <a16:creationId xmlns:a16="http://schemas.microsoft.com/office/drawing/2014/main" id="{B4FDC610-BDA8-F145-BC68-55F8A476E986}"/>
              </a:ext>
            </a:extLst>
          </p:cNvPr>
          <p:cNvSpPr/>
          <p:nvPr userDrawn="1"/>
        </p:nvSpPr>
        <p:spPr>
          <a:xfrm rot="10800000">
            <a:off x="7098479" y="6989673"/>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12" name="Text Box 5">
            <a:extLst>
              <a:ext uri="{FF2B5EF4-FFF2-40B4-BE49-F238E27FC236}">
                <a16:creationId xmlns:a16="http://schemas.microsoft.com/office/drawing/2014/main" id="{D745C0BB-C941-BA43-89DE-4800C935C6EF}"/>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221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5"/>
            <a:ext cx="6520220" cy="20665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31620" y="10122572"/>
            <a:ext cx="1047264" cy="465822"/>
          </a:xfrm>
          <a:prstGeom prst="rect">
            <a:avLst/>
          </a:prstGeom>
        </p:spPr>
        <p:txBody>
          <a:bodyPr vert="horz" lIns="91440" tIns="45720" rIns="91440" bIns="45720" rtlCol="0" anchor="ctr"/>
          <a:lstStyle>
            <a:lvl1pPr algn="r">
              <a:defRPr sz="1200" b="0" i="0">
                <a:solidFill>
                  <a:srgbClr val="011E3B"/>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72" r:id="rId3"/>
    <p:sldLayoutId id="2147483688" r:id="rId4"/>
    <p:sldLayoutId id="2147483691" r:id="rId5"/>
    <p:sldLayoutId id="2147483692" r:id="rId6"/>
    <p:sldLayoutId id="2147483689" r:id="rId7"/>
    <p:sldLayoutId id="2147483684" r:id="rId8"/>
    <p:sldLayoutId id="2147483682" r:id="rId9"/>
    <p:sldLayoutId id="2147483681" r:id="rId10"/>
    <p:sldLayoutId id="2147483707" r:id="rId11"/>
    <p:sldLayoutId id="2147483665" r:id="rId12"/>
    <p:sldLayoutId id="2147483694" r:id="rId13"/>
    <p:sldLayoutId id="2147483695" r:id="rId14"/>
    <p:sldLayoutId id="2147483696" r:id="rId15"/>
    <p:sldLayoutId id="2147483697" r:id="rId16"/>
  </p:sldLayoutIdLst>
  <p:hf hdr="0"/>
  <p:txStyles>
    <p:titleStyle>
      <a:lvl1pPr algn="l" defTabSz="2072941" rtl="0" eaLnBrk="1" latinLnBrk="0" hangingPunct="1">
        <a:lnSpc>
          <a:spcPct val="90000"/>
        </a:lnSpc>
        <a:spcBef>
          <a:spcPct val="0"/>
        </a:spcBef>
        <a:buNone/>
        <a:defRPr sz="9975" kern="1200">
          <a:solidFill>
            <a:srgbClr val="011E3B"/>
          </a:solidFill>
          <a:latin typeface="Calibri" panose="020F0502020204030204" pitchFamily="34" charset="0"/>
          <a:ea typeface="+mj-ea"/>
          <a:cs typeface="Calibri" panose="020F0502020204030204" pitchFamily="34" charset="0"/>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laine.Donohue@biainnovatorcampus.ie" TargetMode="External"/><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s://biainnovatorcampus.ie/"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hyperlink" Target="https://www.galway.ie/en/services/yourcouncil/areas/" TargetMode="External"/><Relationship Id="rId3" Type="http://schemas.openxmlformats.org/officeDocument/2006/relationships/hyperlink" Target="https://www.teagasc.ie/" TargetMode="External"/><Relationship Id="rId7" Type="http://schemas.openxmlformats.org/officeDocument/2006/relationships/hyperlink" Target="https://westerndevelopment.ie/" TargetMode="External"/><Relationship Id="rId2" Type="http://schemas.openxmlformats.org/officeDocument/2006/relationships/hyperlink" Target="https://www.galway.ie/en/" TargetMode="External"/><Relationship Id="rId1" Type="http://schemas.openxmlformats.org/officeDocument/2006/relationships/slideLayout" Target="../slideLayouts/slideLayout15.xml"/><Relationship Id="rId6" Type="http://schemas.openxmlformats.org/officeDocument/2006/relationships/hyperlink" Target="https://scculenterprises.ie/" TargetMode="External"/><Relationship Id="rId5" Type="http://schemas.openxmlformats.org/officeDocument/2006/relationships/hyperlink" Target="https://www.localenterprise.ie/" TargetMode="External"/><Relationship Id="rId4" Type="http://schemas.openxmlformats.org/officeDocument/2006/relationships/hyperlink" Target="https://gretb.i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3BDCD7-618D-4718-85E1-C6F7D01AA620}"/>
              </a:ext>
            </a:extLst>
          </p:cNvPr>
          <p:cNvSpPr>
            <a:spLocks noGrp="1"/>
          </p:cNvSpPr>
          <p:nvPr>
            <p:ph type="body" sz="quarter" idx="11"/>
          </p:nvPr>
        </p:nvSpPr>
        <p:spPr/>
        <p:txBody>
          <a:bodyPr/>
          <a:lstStyle/>
          <a:p>
            <a:r>
              <a:rPr lang="en-US" dirty="0"/>
              <a:t>Bia Innovator Campus</a:t>
            </a:r>
          </a:p>
        </p:txBody>
      </p:sp>
      <p:pic>
        <p:nvPicPr>
          <p:cNvPr id="16" name="Picture Placeholder 15">
            <a:extLst>
              <a:ext uri="{FF2B5EF4-FFF2-40B4-BE49-F238E27FC236}">
                <a16:creationId xmlns:a16="http://schemas.microsoft.com/office/drawing/2014/main" id="{7F380E15-FA57-4CEF-97CA-EB7E1D801ADE}"/>
              </a:ext>
            </a:extLst>
          </p:cNvPr>
          <p:cNvPicPr>
            <a:picLocks noGrp="1" noChangeAspect="1"/>
          </p:cNvPicPr>
          <p:nvPr>
            <p:ph type="pic" sz="quarter" idx="17"/>
          </p:nvPr>
        </p:nvPicPr>
        <p:blipFill>
          <a:blip r:embed="rId2"/>
          <a:srcRect t="4" b="4"/>
          <a:stretch/>
        </p:blipFill>
        <p:spPr>
          <a:xfrm>
            <a:off x="2239993" y="140011"/>
            <a:ext cx="5337139" cy="2248015"/>
          </a:xfrm>
        </p:spPr>
      </p:pic>
      <p:sp>
        <p:nvSpPr>
          <p:cNvPr id="4" name="Text Placeholder 3">
            <a:extLst>
              <a:ext uri="{FF2B5EF4-FFF2-40B4-BE49-F238E27FC236}">
                <a16:creationId xmlns:a16="http://schemas.microsoft.com/office/drawing/2014/main" id="{C43BF9AB-859E-4E47-9379-F2AAD95D1454}"/>
              </a:ext>
            </a:extLst>
          </p:cNvPr>
          <p:cNvSpPr>
            <a:spLocks noGrp="1"/>
          </p:cNvSpPr>
          <p:nvPr>
            <p:ph type="body" sz="quarter" idx="32"/>
          </p:nvPr>
        </p:nvSpPr>
        <p:spPr>
          <a:xfrm>
            <a:off x="508001" y="6639591"/>
            <a:ext cx="6727190" cy="3244568"/>
          </a:xfrm>
        </p:spPr>
        <p:txBody>
          <a:bodyPr/>
          <a:lstStyle/>
          <a:p>
            <a:r>
              <a:rPr lang="en-IE" dirty="0"/>
              <a:t>The Bia Innovator Campus CLG is a not-for-profit CLG company which is co-located at Teagasc (agri-food state agency) in Athenry in the West of Ireland.  When complete in 2022 the Bia Innovator Campus will launch a new era for food innovation and incubation in Ireland West.  At the moment in Ireland there is a recognised gap where the west of Ireland does not have enough food incubators to match the large potential of the natural resources of the region. </a:t>
            </a:r>
          </a:p>
          <a:p>
            <a:endParaRPr lang="en-IE" dirty="0"/>
          </a:p>
          <a:p>
            <a:r>
              <a:rPr lang="en-IE" dirty="0"/>
              <a:t>Once complete in 2022, The Bia Innovator Campus will benefit a number of key groups for the agri-food sector in Ireland West: </a:t>
            </a:r>
          </a:p>
          <a:p>
            <a:pPr marL="171450" indent="-171450">
              <a:buFont typeface="Arial" panose="020B0604020202020204" pitchFamily="34" charset="0"/>
              <a:buChar char="•"/>
            </a:pPr>
            <a:r>
              <a:rPr lang="en-IE" dirty="0"/>
              <a:t>Food start-ups seeking supports </a:t>
            </a:r>
          </a:p>
          <a:p>
            <a:pPr marL="171450" indent="-171450">
              <a:buFont typeface="Arial" panose="020B0604020202020204" pitchFamily="34" charset="0"/>
              <a:buChar char="•"/>
            </a:pPr>
            <a:r>
              <a:rPr lang="en-IE" dirty="0"/>
              <a:t>Scaling food SMEs</a:t>
            </a:r>
          </a:p>
          <a:p>
            <a:pPr marL="171450" indent="-171450">
              <a:buFont typeface="Arial" panose="020B0604020202020204" pitchFamily="34" charset="0"/>
              <a:buChar char="•"/>
            </a:pPr>
            <a:r>
              <a:rPr lang="en-IE" dirty="0"/>
              <a:t>Farming community looking to add value to their primary produce </a:t>
            </a:r>
          </a:p>
          <a:p>
            <a:pPr marL="171450" indent="-171450">
              <a:buFont typeface="Arial" panose="020B0604020202020204" pitchFamily="34" charset="0"/>
              <a:buChar char="•"/>
            </a:pPr>
            <a:r>
              <a:rPr lang="en-IE" dirty="0"/>
              <a:t>Food industry educators and training educators </a:t>
            </a:r>
          </a:p>
          <a:p>
            <a:endParaRPr lang="en-IE" dirty="0"/>
          </a:p>
          <a:p>
            <a:endParaRPr lang="en-IE" dirty="0"/>
          </a:p>
          <a:p>
            <a:endParaRPr lang="en-IE" dirty="0"/>
          </a:p>
          <a:p>
            <a:r>
              <a:rPr lang="en-IE" dirty="0"/>
              <a:t>The Bia Campus will provide their support across 4 key areas: </a:t>
            </a:r>
          </a:p>
          <a:p>
            <a:r>
              <a:rPr lang="en-IE" b="1" dirty="0">
                <a:solidFill>
                  <a:srgbClr val="84BA41"/>
                </a:solidFill>
              </a:rPr>
              <a:t>Bia </a:t>
            </a:r>
            <a:r>
              <a:rPr lang="en-IE" b="1" dirty="0" err="1">
                <a:solidFill>
                  <a:srgbClr val="84BA41"/>
                </a:solidFill>
              </a:rPr>
              <a:t>Eolas</a:t>
            </a:r>
            <a:r>
              <a:rPr lang="en-IE" b="1" dirty="0">
                <a:solidFill>
                  <a:srgbClr val="84BA41"/>
                </a:solidFill>
              </a:rPr>
              <a:t> </a:t>
            </a:r>
            <a:r>
              <a:rPr lang="en-IE" dirty="0">
                <a:solidFill>
                  <a:schemeClr val="tx1"/>
                </a:solidFill>
              </a:rPr>
              <a:t>is all about providing access to powerful food industry knowledge and skills in one place  with a powerful mix of technical innovation and commercial support</a:t>
            </a:r>
          </a:p>
          <a:p>
            <a:r>
              <a:rPr lang="en-IE" b="1" dirty="0">
                <a:solidFill>
                  <a:srgbClr val="84BA41"/>
                </a:solidFill>
              </a:rPr>
              <a:t>Bia Obair </a:t>
            </a:r>
            <a:r>
              <a:rPr lang="en-US" dirty="0">
                <a:solidFill>
                  <a:schemeClr val="tx1"/>
                </a:solidFill>
              </a:rPr>
              <a:t>fulfils a real need and tackles a bottleneck in scaling our regional food companies. It consists of 9 independent own door starter units, 3 independent own door HPSU growth units, and 4 unique co-working food incubators (Dairy, meat, seafood and Multiproduct)</a:t>
            </a:r>
          </a:p>
          <a:p>
            <a:r>
              <a:rPr lang="en-IE" b="1" dirty="0">
                <a:solidFill>
                  <a:srgbClr val="84BA41"/>
                </a:solidFill>
              </a:rPr>
              <a:t>Bia Blas </a:t>
            </a:r>
            <a:r>
              <a:rPr lang="en-US" dirty="0">
                <a:solidFill>
                  <a:schemeClr val="tx1"/>
                </a:solidFill>
              </a:rPr>
              <a:t>will become a </a:t>
            </a:r>
            <a:r>
              <a:rPr lang="en-US" dirty="0" err="1">
                <a:solidFill>
                  <a:schemeClr val="tx1"/>
                </a:solidFill>
              </a:rPr>
              <a:t>centre</a:t>
            </a:r>
            <a:r>
              <a:rPr lang="en-US" dirty="0">
                <a:solidFill>
                  <a:schemeClr val="tx1"/>
                </a:solidFill>
              </a:rPr>
              <a:t> of food culture and foodie experiences in Galway and the Hidden Heartlands region.  BIA Blas will give tourists, be they individuals, families or groups a new all-weather visitor experience to enjoy and a dedicated space for our culinary talent to showcase their work and earn income.</a:t>
            </a:r>
            <a:r>
              <a:rPr lang="en-IE" dirty="0">
                <a:solidFill>
                  <a:schemeClr val="tx1"/>
                </a:solidFill>
              </a:rPr>
              <a:t> </a:t>
            </a:r>
          </a:p>
          <a:p>
            <a:r>
              <a:rPr lang="en-IE" b="1" dirty="0">
                <a:solidFill>
                  <a:srgbClr val="84BA41"/>
                </a:solidFill>
              </a:rPr>
              <a:t>Bia Luas </a:t>
            </a:r>
            <a:r>
              <a:rPr lang="en-US" dirty="0">
                <a:solidFill>
                  <a:schemeClr val="tx1"/>
                </a:solidFill>
              </a:rPr>
              <a:t>will provide a much-needed continuum pathway structure to support food businesses to grow and scale up </a:t>
            </a:r>
          </a:p>
          <a:p>
            <a:r>
              <a:rPr lang="en-US" dirty="0">
                <a:solidFill>
                  <a:schemeClr val="tx1"/>
                </a:solidFill>
              </a:rPr>
              <a:t> </a:t>
            </a:r>
            <a:endParaRPr lang="en-IE" dirty="0">
              <a:solidFill>
                <a:schemeClr val="tx1"/>
              </a:solidFill>
            </a:endParaRPr>
          </a:p>
        </p:txBody>
      </p:sp>
      <p:sp>
        <p:nvSpPr>
          <p:cNvPr id="5" name="Text Placeholder 4">
            <a:extLst>
              <a:ext uri="{FF2B5EF4-FFF2-40B4-BE49-F238E27FC236}">
                <a16:creationId xmlns:a16="http://schemas.microsoft.com/office/drawing/2014/main" id="{404BD2B5-6CB3-4273-84E3-28C3984EE1F3}"/>
              </a:ext>
            </a:extLst>
          </p:cNvPr>
          <p:cNvSpPr>
            <a:spLocks noGrp="1"/>
          </p:cNvSpPr>
          <p:nvPr>
            <p:ph type="body" sz="quarter" idx="58"/>
          </p:nvPr>
        </p:nvSpPr>
        <p:spPr>
          <a:xfrm>
            <a:off x="479913" y="3626736"/>
            <a:ext cx="3348747" cy="348400"/>
          </a:xfrm>
        </p:spPr>
        <p:txBody>
          <a:bodyPr/>
          <a:lstStyle/>
          <a:p>
            <a:endParaRPr lang="en-IE" dirty="0"/>
          </a:p>
        </p:txBody>
      </p:sp>
      <p:sp>
        <p:nvSpPr>
          <p:cNvPr id="6" name="Text Placeholder 5">
            <a:extLst>
              <a:ext uri="{FF2B5EF4-FFF2-40B4-BE49-F238E27FC236}">
                <a16:creationId xmlns:a16="http://schemas.microsoft.com/office/drawing/2014/main" id="{89BA51FC-E9F3-4D96-978B-4FD24682BE62}"/>
              </a:ext>
            </a:extLst>
          </p:cNvPr>
          <p:cNvSpPr>
            <a:spLocks noGrp="1"/>
          </p:cNvSpPr>
          <p:nvPr>
            <p:ph type="body" sz="quarter" idx="59"/>
          </p:nvPr>
        </p:nvSpPr>
        <p:spPr/>
        <p:txBody>
          <a:bodyPr/>
          <a:lstStyle/>
          <a:p>
            <a:r>
              <a:rPr lang="en-IE" dirty="0"/>
              <a:t>Bia Innovator Campus CLG</a:t>
            </a:r>
          </a:p>
        </p:txBody>
      </p:sp>
      <p:sp>
        <p:nvSpPr>
          <p:cNvPr id="7" name="Text Placeholder 6">
            <a:extLst>
              <a:ext uri="{FF2B5EF4-FFF2-40B4-BE49-F238E27FC236}">
                <a16:creationId xmlns:a16="http://schemas.microsoft.com/office/drawing/2014/main" id="{C9AACAA3-ED62-45D4-A76B-1CCCAF4391E9}"/>
              </a:ext>
            </a:extLst>
          </p:cNvPr>
          <p:cNvSpPr>
            <a:spLocks noGrp="1"/>
          </p:cNvSpPr>
          <p:nvPr>
            <p:ph type="body" sz="quarter" idx="60"/>
          </p:nvPr>
        </p:nvSpPr>
        <p:spPr/>
        <p:txBody>
          <a:bodyPr/>
          <a:lstStyle/>
          <a:p>
            <a:endParaRPr lang="en-IE"/>
          </a:p>
        </p:txBody>
      </p:sp>
      <p:sp>
        <p:nvSpPr>
          <p:cNvPr id="8" name="Text Placeholder 7">
            <a:extLst>
              <a:ext uri="{FF2B5EF4-FFF2-40B4-BE49-F238E27FC236}">
                <a16:creationId xmlns:a16="http://schemas.microsoft.com/office/drawing/2014/main" id="{47FEFD01-71CB-45EC-96FA-9A086A9D5112}"/>
              </a:ext>
            </a:extLst>
          </p:cNvPr>
          <p:cNvSpPr>
            <a:spLocks noGrp="1"/>
          </p:cNvSpPr>
          <p:nvPr>
            <p:ph type="body" sz="quarter" idx="61"/>
          </p:nvPr>
        </p:nvSpPr>
        <p:spPr/>
        <p:txBody>
          <a:bodyPr/>
          <a:lstStyle/>
          <a:p>
            <a:r>
              <a:rPr lang="en-IE" dirty="0"/>
              <a:t>24/06/21 via in person interview </a:t>
            </a:r>
          </a:p>
        </p:txBody>
      </p:sp>
      <p:sp>
        <p:nvSpPr>
          <p:cNvPr id="9" name="Text Placeholder 8">
            <a:extLst>
              <a:ext uri="{FF2B5EF4-FFF2-40B4-BE49-F238E27FC236}">
                <a16:creationId xmlns:a16="http://schemas.microsoft.com/office/drawing/2014/main" id="{35EF9F82-7812-420B-BA19-D98C68362710}"/>
              </a:ext>
            </a:extLst>
          </p:cNvPr>
          <p:cNvSpPr>
            <a:spLocks noGrp="1"/>
          </p:cNvSpPr>
          <p:nvPr>
            <p:ph type="body" sz="quarter" idx="62"/>
          </p:nvPr>
        </p:nvSpPr>
        <p:spPr/>
        <p:txBody>
          <a:bodyPr/>
          <a:lstStyle/>
          <a:p>
            <a:endParaRPr lang="en-IE"/>
          </a:p>
        </p:txBody>
      </p:sp>
      <p:sp>
        <p:nvSpPr>
          <p:cNvPr id="10" name="Text Placeholder 9">
            <a:extLst>
              <a:ext uri="{FF2B5EF4-FFF2-40B4-BE49-F238E27FC236}">
                <a16:creationId xmlns:a16="http://schemas.microsoft.com/office/drawing/2014/main" id="{639D0CDB-2AC6-4EE9-815B-62FFA5FF439D}"/>
              </a:ext>
            </a:extLst>
          </p:cNvPr>
          <p:cNvSpPr>
            <a:spLocks noGrp="1"/>
          </p:cNvSpPr>
          <p:nvPr>
            <p:ph type="body" sz="quarter" idx="63"/>
          </p:nvPr>
        </p:nvSpPr>
        <p:spPr/>
        <p:txBody>
          <a:bodyPr/>
          <a:lstStyle/>
          <a:p>
            <a:r>
              <a:rPr lang="en-IE" dirty="0"/>
              <a:t>Elaine Donohue, General Manager </a:t>
            </a:r>
          </a:p>
        </p:txBody>
      </p:sp>
      <p:sp>
        <p:nvSpPr>
          <p:cNvPr id="11" name="Text Placeholder 10">
            <a:extLst>
              <a:ext uri="{FF2B5EF4-FFF2-40B4-BE49-F238E27FC236}">
                <a16:creationId xmlns:a16="http://schemas.microsoft.com/office/drawing/2014/main" id="{24DF2C7B-D476-424C-918B-7A9E60D1088F}"/>
              </a:ext>
            </a:extLst>
          </p:cNvPr>
          <p:cNvSpPr>
            <a:spLocks noGrp="1"/>
          </p:cNvSpPr>
          <p:nvPr>
            <p:ph type="body" sz="quarter" idx="64"/>
          </p:nvPr>
        </p:nvSpPr>
        <p:spPr/>
        <p:txBody>
          <a:bodyPr/>
          <a:lstStyle/>
          <a:p>
            <a:endParaRPr lang="en-IE"/>
          </a:p>
        </p:txBody>
      </p:sp>
      <p:sp>
        <p:nvSpPr>
          <p:cNvPr id="12" name="Text Placeholder 11">
            <a:extLst>
              <a:ext uri="{FF2B5EF4-FFF2-40B4-BE49-F238E27FC236}">
                <a16:creationId xmlns:a16="http://schemas.microsoft.com/office/drawing/2014/main" id="{E2138BAC-B8BE-4B98-B402-334E9EEB41B2}"/>
              </a:ext>
            </a:extLst>
          </p:cNvPr>
          <p:cNvSpPr>
            <a:spLocks noGrp="1"/>
          </p:cNvSpPr>
          <p:nvPr>
            <p:ph type="body" sz="quarter" idx="65"/>
          </p:nvPr>
        </p:nvSpPr>
        <p:spPr/>
        <p:txBody>
          <a:bodyPr/>
          <a:lstStyle/>
          <a:p>
            <a:r>
              <a:rPr lang="en-US" dirty="0">
                <a:hlinkClick r:id="rId3"/>
              </a:rPr>
              <a:t>Elaine.Donohue@biainnovatorcampus.ie</a:t>
            </a:r>
            <a:endParaRPr lang="en-US" dirty="0"/>
          </a:p>
        </p:txBody>
      </p:sp>
      <p:sp>
        <p:nvSpPr>
          <p:cNvPr id="13" name="Slide Number Placeholder 12">
            <a:extLst>
              <a:ext uri="{FF2B5EF4-FFF2-40B4-BE49-F238E27FC236}">
                <a16:creationId xmlns:a16="http://schemas.microsoft.com/office/drawing/2014/main" id="{A105DBDC-0693-4A83-9092-42C66B70E31A}"/>
              </a:ext>
            </a:extLst>
          </p:cNvPr>
          <p:cNvSpPr>
            <a:spLocks noGrp="1"/>
          </p:cNvSpPr>
          <p:nvPr>
            <p:ph type="sldNum" sz="quarter" idx="4"/>
          </p:nvPr>
        </p:nvSpPr>
        <p:spPr/>
        <p:txBody>
          <a:bodyPr/>
          <a:lstStyle/>
          <a:p>
            <a:fld id="{CB2079F2-58AF-ED44-82D7-E04B2F6FD686}" type="slidenum">
              <a:rPr lang="en-US" smtClean="0"/>
              <a:pPr/>
              <a:t>1</a:t>
            </a:fld>
            <a:endParaRPr lang="en-US" dirty="0"/>
          </a:p>
        </p:txBody>
      </p:sp>
      <p:pic>
        <p:nvPicPr>
          <p:cNvPr id="18" name="Picture Placeholder 17">
            <a:extLst>
              <a:ext uri="{FF2B5EF4-FFF2-40B4-BE49-F238E27FC236}">
                <a16:creationId xmlns:a16="http://schemas.microsoft.com/office/drawing/2014/main" id="{CD5279EC-9824-4566-A594-FBEE7E014DB5}"/>
              </a:ext>
            </a:extLst>
          </p:cNvPr>
          <p:cNvPicPr>
            <a:picLocks noGrp="1" noChangeAspect="1"/>
          </p:cNvPicPr>
          <p:nvPr>
            <p:ph type="pic" sz="quarter" idx="56"/>
          </p:nvPr>
        </p:nvPicPr>
        <p:blipFill>
          <a:blip r:embed="rId4"/>
          <a:srcRect l="144" r="144"/>
          <a:stretch/>
        </p:blipFill>
        <p:spPr>
          <a:xfrm>
            <a:off x="4928344" y="4285284"/>
            <a:ext cx="2648788" cy="1685456"/>
          </a:xfrm>
        </p:spPr>
      </p:pic>
      <p:sp>
        <p:nvSpPr>
          <p:cNvPr id="20" name="Freeform 21">
            <a:hlinkClick r:id="rId5"/>
            <a:extLst>
              <a:ext uri="{FF2B5EF4-FFF2-40B4-BE49-F238E27FC236}">
                <a16:creationId xmlns:a16="http://schemas.microsoft.com/office/drawing/2014/main" id="{60704724-F67E-4B5A-88A7-A3DFEF1EA5CC}"/>
              </a:ext>
            </a:extLst>
          </p:cNvPr>
          <p:cNvSpPr/>
          <p:nvPr/>
        </p:nvSpPr>
        <p:spPr>
          <a:xfrm>
            <a:off x="4259660" y="5147391"/>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84BA41"/>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a:p>
        </p:txBody>
      </p:sp>
      <p:sp>
        <p:nvSpPr>
          <p:cNvPr id="21" name="Rectangle 20">
            <a:extLst>
              <a:ext uri="{FF2B5EF4-FFF2-40B4-BE49-F238E27FC236}">
                <a16:creationId xmlns:a16="http://schemas.microsoft.com/office/drawing/2014/main" id="{B4C0570D-D1EA-4228-966B-71A07047065D}"/>
              </a:ext>
            </a:extLst>
          </p:cNvPr>
          <p:cNvSpPr/>
          <p:nvPr/>
        </p:nvSpPr>
        <p:spPr>
          <a:xfrm rot="585404">
            <a:off x="4225123" y="5357467"/>
            <a:ext cx="940579" cy="473528"/>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pic>
        <p:nvPicPr>
          <p:cNvPr id="22" name="image1.png">
            <a:extLst>
              <a:ext uri="{FF2B5EF4-FFF2-40B4-BE49-F238E27FC236}">
                <a16:creationId xmlns:a16="http://schemas.microsoft.com/office/drawing/2014/main" id="{C1EDA6EC-FE73-4905-A79F-466FE9311EDA}"/>
              </a:ext>
            </a:extLst>
          </p:cNvPr>
          <p:cNvPicPr/>
          <p:nvPr/>
        </p:nvPicPr>
        <p:blipFill>
          <a:blip r:embed="rId6"/>
          <a:srcRect/>
          <a:stretch/>
        </p:blipFill>
        <p:spPr>
          <a:xfrm>
            <a:off x="5522495" y="3444455"/>
            <a:ext cx="1406302" cy="650735"/>
          </a:xfrm>
          <a:prstGeom prst="rect">
            <a:avLst/>
          </a:prstGeom>
          <a:ln/>
        </p:spPr>
      </p:pic>
    </p:spTree>
    <p:extLst>
      <p:ext uri="{BB962C8B-B14F-4D97-AF65-F5344CB8AC3E}">
        <p14:creationId xmlns:p14="http://schemas.microsoft.com/office/powerpoint/2010/main" val="1126362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87961-8A82-264F-B7EE-1D4A01A5D1E4}"/>
              </a:ext>
            </a:extLst>
          </p:cNvPr>
          <p:cNvSpPr>
            <a:spLocks noGrp="1"/>
          </p:cNvSpPr>
          <p:nvPr>
            <p:ph type="sldNum" sz="quarter" idx="4"/>
          </p:nvPr>
        </p:nvSpPr>
        <p:spPr>
          <a:xfrm>
            <a:off x="6246356" y="10043045"/>
            <a:ext cx="988834" cy="465822"/>
          </a:xfrm>
        </p:spPr>
        <p:txBody>
          <a:bodyPr/>
          <a:lstStyle/>
          <a:p>
            <a:fld id="{CB2079F2-58AF-ED44-82D7-E04B2F6FD686}" type="slidenum">
              <a:rPr lang="en-US" smtClean="0"/>
              <a:pPr/>
              <a:t>2</a:t>
            </a:fld>
            <a:endParaRPr lang="en-US" dirty="0"/>
          </a:p>
        </p:txBody>
      </p:sp>
      <p:sp>
        <p:nvSpPr>
          <p:cNvPr id="3" name="Text Placeholder 2">
            <a:extLst>
              <a:ext uri="{FF2B5EF4-FFF2-40B4-BE49-F238E27FC236}">
                <a16:creationId xmlns:a16="http://schemas.microsoft.com/office/drawing/2014/main" id="{6CEFDCE5-542B-EB40-8D0D-A1DE30A87960}"/>
              </a:ext>
            </a:extLst>
          </p:cNvPr>
          <p:cNvSpPr>
            <a:spLocks noGrp="1"/>
          </p:cNvSpPr>
          <p:nvPr>
            <p:ph type="body" sz="quarter" idx="42"/>
          </p:nvPr>
        </p:nvSpPr>
        <p:spPr>
          <a:xfrm>
            <a:off x="463814" y="1126257"/>
            <a:ext cx="2869590" cy="969101"/>
          </a:xfrm>
        </p:spPr>
        <p:txBody>
          <a:bodyPr/>
          <a:lstStyle/>
          <a:p>
            <a:r>
              <a:rPr lang="en-US" dirty="0"/>
              <a:t>HOW </a:t>
            </a:r>
            <a:r>
              <a:rPr lang="en-US" dirty="0">
                <a:solidFill>
                  <a:schemeClr val="bg1"/>
                </a:solidFill>
                <a:highlight>
                  <a:srgbClr val="84BA41"/>
                </a:highlight>
              </a:rPr>
              <a:t>MANY STAFF </a:t>
            </a:r>
            <a:r>
              <a:rPr lang="en-US" dirty="0"/>
              <a:t>IS DIRECTLY EMPLOYED BY THE ORGANISATION?</a:t>
            </a:r>
          </a:p>
        </p:txBody>
      </p:sp>
      <p:sp>
        <p:nvSpPr>
          <p:cNvPr id="4" name="Text Placeholder 3">
            <a:extLst>
              <a:ext uri="{FF2B5EF4-FFF2-40B4-BE49-F238E27FC236}">
                <a16:creationId xmlns:a16="http://schemas.microsoft.com/office/drawing/2014/main" id="{86D92E6C-9587-BF4F-82E3-F4AE13484BE7}"/>
              </a:ext>
            </a:extLst>
          </p:cNvPr>
          <p:cNvSpPr>
            <a:spLocks noGrp="1"/>
          </p:cNvSpPr>
          <p:nvPr>
            <p:ph type="body" sz="quarter" idx="44"/>
          </p:nvPr>
        </p:nvSpPr>
        <p:spPr>
          <a:xfrm>
            <a:off x="3611475" y="1126257"/>
            <a:ext cx="3526896" cy="1703334"/>
          </a:xfrm>
        </p:spPr>
        <p:txBody>
          <a:bodyPr/>
          <a:lstStyle/>
          <a:p>
            <a:r>
              <a:rPr lang="en-US" dirty="0"/>
              <a:t>IN ADDITION TO STAFF  PRE COVID, HOW MANY </a:t>
            </a:r>
            <a:r>
              <a:rPr lang="en-US" dirty="0">
                <a:solidFill>
                  <a:schemeClr val="bg1"/>
                </a:solidFill>
                <a:highlight>
                  <a:srgbClr val="84BA41"/>
                </a:highlight>
              </a:rPr>
              <a:t>PEOPLE ACCESS THE BUILDING</a:t>
            </a:r>
            <a:r>
              <a:rPr lang="en-US" dirty="0"/>
              <a:t>  ?</a:t>
            </a:r>
            <a:r>
              <a:rPr lang="en-US" dirty="0">
                <a:solidFill>
                  <a:schemeClr val="bg1"/>
                </a:solidFill>
              </a:rPr>
              <a:t> </a:t>
            </a:r>
            <a:r>
              <a:rPr lang="en-US" b="0" dirty="0">
                <a:solidFill>
                  <a:schemeClr val="tx1"/>
                </a:solidFill>
              </a:rPr>
              <a:t>(</a:t>
            </a:r>
            <a:r>
              <a:rPr lang="en-US" b="0" dirty="0" err="1">
                <a:solidFill>
                  <a:schemeClr val="tx1"/>
                </a:solidFill>
              </a:rPr>
              <a:t>eg</a:t>
            </a:r>
            <a:r>
              <a:rPr lang="en-US" b="0" dirty="0">
                <a:solidFill>
                  <a:schemeClr val="tx1"/>
                </a:solidFill>
              </a:rPr>
              <a:t> tenants, students, members of the public </a:t>
            </a:r>
            <a:r>
              <a:rPr lang="en-US" b="0" dirty="0" err="1">
                <a:solidFill>
                  <a:schemeClr val="tx1"/>
                </a:solidFill>
              </a:rPr>
              <a:t>etc</a:t>
            </a:r>
            <a:r>
              <a:rPr lang="en-US" b="0" dirty="0">
                <a:solidFill>
                  <a:schemeClr val="tx1"/>
                </a:solidFill>
              </a:rPr>
              <a:t>) </a:t>
            </a:r>
          </a:p>
          <a:p>
            <a:endParaRPr lang="en-US" dirty="0"/>
          </a:p>
        </p:txBody>
      </p:sp>
      <p:sp>
        <p:nvSpPr>
          <p:cNvPr id="6" name="Text Placeholder 5">
            <a:extLst>
              <a:ext uri="{FF2B5EF4-FFF2-40B4-BE49-F238E27FC236}">
                <a16:creationId xmlns:a16="http://schemas.microsoft.com/office/drawing/2014/main" id="{43564586-A1E1-6B4E-8DC1-4A51811B1E25}"/>
              </a:ext>
            </a:extLst>
          </p:cNvPr>
          <p:cNvSpPr>
            <a:spLocks noGrp="1"/>
          </p:cNvSpPr>
          <p:nvPr>
            <p:ph type="body" sz="quarter" idx="46"/>
          </p:nvPr>
        </p:nvSpPr>
        <p:spPr>
          <a:xfrm>
            <a:off x="369093" y="3462367"/>
            <a:ext cx="3528311" cy="969099"/>
          </a:xfrm>
        </p:spPr>
        <p:txBody>
          <a:bodyPr/>
          <a:lstStyle/>
          <a:p>
            <a:r>
              <a:rPr lang="en-GB" dirty="0"/>
              <a:t>HOW LONG HAS THE ORGANISATION BEEN </a:t>
            </a:r>
            <a:r>
              <a:rPr lang="en-GB" dirty="0">
                <a:solidFill>
                  <a:schemeClr val="bg1"/>
                </a:solidFill>
                <a:highlight>
                  <a:srgbClr val="84BA41"/>
                </a:highlight>
              </a:rPr>
              <a:t>DRIVING A GREEN REVOLUTION/ INTRODUCED SDG POLICY’S </a:t>
            </a:r>
            <a:r>
              <a:rPr lang="en-GB" dirty="0">
                <a:solidFill>
                  <a:schemeClr val="bg1"/>
                </a:solidFill>
              </a:rPr>
              <a:t>  </a:t>
            </a:r>
            <a:r>
              <a:rPr lang="en-GB" dirty="0"/>
              <a:t>OR ACTIONS? </a:t>
            </a:r>
          </a:p>
          <a:p>
            <a:endParaRPr lang="en-US" dirty="0"/>
          </a:p>
        </p:txBody>
      </p:sp>
      <p:sp>
        <p:nvSpPr>
          <p:cNvPr id="7" name="Text Placeholder 6">
            <a:extLst>
              <a:ext uri="{FF2B5EF4-FFF2-40B4-BE49-F238E27FC236}">
                <a16:creationId xmlns:a16="http://schemas.microsoft.com/office/drawing/2014/main" id="{075781C2-8583-C745-B542-DD9FFE879722}"/>
              </a:ext>
            </a:extLst>
          </p:cNvPr>
          <p:cNvSpPr>
            <a:spLocks noGrp="1"/>
          </p:cNvSpPr>
          <p:nvPr>
            <p:ph type="body" sz="quarter" idx="47"/>
          </p:nvPr>
        </p:nvSpPr>
        <p:spPr>
          <a:xfrm>
            <a:off x="4033877" y="3822115"/>
            <a:ext cx="3143631" cy="403361"/>
          </a:xfrm>
        </p:spPr>
        <p:txBody>
          <a:bodyPr/>
          <a:lstStyle/>
          <a:p>
            <a:r>
              <a:rPr lang="en-IE" sz="1500" b="1" dirty="0">
                <a:solidFill>
                  <a:srgbClr val="297239"/>
                </a:solidFill>
              </a:rPr>
              <a:t>SINCE ITS INCEPTION </a:t>
            </a:r>
          </a:p>
          <a:p>
            <a:endParaRPr lang="en-US" dirty="0"/>
          </a:p>
          <a:p>
            <a:endParaRPr lang="en-US" dirty="0"/>
          </a:p>
        </p:txBody>
      </p:sp>
      <p:sp>
        <p:nvSpPr>
          <p:cNvPr id="8" name="Text Placeholder 7">
            <a:extLst>
              <a:ext uri="{FF2B5EF4-FFF2-40B4-BE49-F238E27FC236}">
                <a16:creationId xmlns:a16="http://schemas.microsoft.com/office/drawing/2014/main" id="{BCF811A8-4E7B-F047-AE00-5532C532724A}"/>
              </a:ext>
            </a:extLst>
          </p:cNvPr>
          <p:cNvSpPr>
            <a:spLocks noGrp="1"/>
          </p:cNvSpPr>
          <p:nvPr>
            <p:ph type="body" sz="quarter" idx="48"/>
          </p:nvPr>
        </p:nvSpPr>
        <p:spPr>
          <a:xfrm>
            <a:off x="396066" y="4513572"/>
            <a:ext cx="2959706" cy="600446"/>
          </a:xfrm>
        </p:spPr>
        <p:txBody>
          <a:bodyPr/>
          <a:lstStyle/>
          <a:p>
            <a:r>
              <a:rPr lang="en-GB" dirty="0"/>
              <a:t>WHAT </a:t>
            </a:r>
            <a:r>
              <a:rPr lang="en-GB" dirty="0">
                <a:solidFill>
                  <a:schemeClr val="bg1"/>
                </a:solidFill>
                <a:highlight>
                  <a:srgbClr val="84BA41"/>
                </a:highlight>
              </a:rPr>
              <a:t>SECTOR/S</a:t>
            </a:r>
            <a:r>
              <a:rPr lang="en-GB" dirty="0"/>
              <a:t> IS THE ORGANISATION ACTIVE IN? </a:t>
            </a:r>
            <a:endParaRPr lang="en-IE" dirty="0"/>
          </a:p>
          <a:p>
            <a:endParaRPr lang="en-US" dirty="0"/>
          </a:p>
        </p:txBody>
      </p:sp>
      <p:sp>
        <p:nvSpPr>
          <p:cNvPr id="9" name="Text Placeholder 8">
            <a:extLst>
              <a:ext uri="{FF2B5EF4-FFF2-40B4-BE49-F238E27FC236}">
                <a16:creationId xmlns:a16="http://schemas.microsoft.com/office/drawing/2014/main" id="{3AC096AC-2DFD-EB48-A3EB-D6435D9A8178}"/>
              </a:ext>
            </a:extLst>
          </p:cNvPr>
          <p:cNvSpPr>
            <a:spLocks noGrp="1"/>
          </p:cNvSpPr>
          <p:nvPr>
            <p:ph type="body" sz="quarter" idx="49"/>
          </p:nvPr>
        </p:nvSpPr>
        <p:spPr>
          <a:xfrm>
            <a:off x="423388" y="5113043"/>
            <a:ext cx="2932383" cy="1200896"/>
          </a:xfrm>
        </p:spPr>
        <p:txBody>
          <a:bodyPr/>
          <a:lstStyle/>
          <a:p>
            <a:r>
              <a:rPr lang="en-GB" dirty="0"/>
              <a:t>Local Enterprise and Education </a:t>
            </a:r>
            <a:endParaRPr lang="en-US" dirty="0"/>
          </a:p>
        </p:txBody>
      </p:sp>
      <p:sp>
        <p:nvSpPr>
          <p:cNvPr id="10" name="Text Placeholder 9">
            <a:extLst>
              <a:ext uri="{FF2B5EF4-FFF2-40B4-BE49-F238E27FC236}">
                <a16:creationId xmlns:a16="http://schemas.microsoft.com/office/drawing/2014/main" id="{B9E3C92C-D77F-7C46-BB2F-8B67F84BE524}"/>
              </a:ext>
            </a:extLst>
          </p:cNvPr>
          <p:cNvSpPr>
            <a:spLocks noGrp="1"/>
          </p:cNvSpPr>
          <p:nvPr>
            <p:ph type="body" sz="quarter" idx="50"/>
          </p:nvPr>
        </p:nvSpPr>
        <p:spPr>
          <a:xfrm>
            <a:off x="3857558" y="4513572"/>
            <a:ext cx="3280814" cy="600446"/>
          </a:xfrm>
        </p:spPr>
        <p:txBody>
          <a:bodyPr/>
          <a:lstStyle/>
          <a:p>
            <a:r>
              <a:rPr lang="en-GB" dirty="0"/>
              <a:t>HOW WOULD YOU DESCRIBE YOUR MAIN </a:t>
            </a:r>
            <a:r>
              <a:rPr lang="en-GB" dirty="0">
                <a:solidFill>
                  <a:schemeClr val="bg1"/>
                </a:solidFill>
                <a:highlight>
                  <a:srgbClr val="84BA41"/>
                </a:highlight>
              </a:rPr>
              <a:t>STAKEHOLDERS OR OCCUPANTS</a:t>
            </a:r>
            <a:r>
              <a:rPr lang="en-GB" dirty="0"/>
              <a:t>? </a:t>
            </a:r>
            <a:endParaRPr lang="en-US" dirty="0"/>
          </a:p>
          <a:p>
            <a:endParaRPr lang="en-US" dirty="0"/>
          </a:p>
        </p:txBody>
      </p:sp>
      <p:sp>
        <p:nvSpPr>
          <p:cNvPr id="11" name="Text Placeholder 10">
            <a:extLst>
              <a:ext uri="{FF2B5EF4-FFF2-40B4-BE49-F238E27FC236}">
                <a16:creationId xmlns:a16="http://schemas.microsoft.com/office/drawing/2014/main" id="{3DACFD08-ED1C-AF47-AE27-769A6707F7ED}"/>
              </a:ext>
            </a:extLst>
          </p:cNvPr>
          <p:cNvSpPr>
            <a:spLocks noGrp="1"/>
          </p:cNvSpPr>
          <p:nvPr>
            <p:ph type="body" sz="quarter" idx="30"/>
          </p:nvPr>
        </p:nvSpPr>
        <p:spPr/>
        <p:txBody>
          <a:bodyPr/>
          <a:lstStyle/>
          <a:p>
            <a:r>
              <a:rPr lang="en-GB" dirty="0"/>
              <a:t>ORGANISATION PROFILE</a:t>
            </a:r>
            <a:endParaRPr lang="en-US" dirty="0"/>
          </a:p>
          <a:p>
            <a:endParaRPr lang="en-US" dirty="0"/>
          </a:p>
        </p:txBody>
      </p:sp>
      <p:sp>
        <p:nvSpPr>
          <p:cNvPr id="12" name="Text Placeholder 11">
            <a:extLst>
              <a:ext uri="{FF2B5EF4-FFF2-40B4-BE49-F238E27FC236}">
                <a16:creationId xmlns:a16="http://schemas.microsoft.com/office/drawing/2014/main" id="{4465E930-6012-C444-91A3-3CA727FC1F08}"/>
              </a:ext>
            </a:extLst>
          </p:cNvPr>
          <p:cNvSpPr>
            <a:spLocks noGrp="1"/>
          </p:cNvSpPr>
          <p:nvPr>
            <p:ph type="body" sz="quarter" idx="52"/>
          </p:nvPr>
        </p:nvSpPr>
        <p:spPr>
          <a:xfrm>
            <a:off x="3857557" y="5113043"/>
            <a:ext cx="3377633" cy="1200896"/>
          </a:xfrm>
        </p:spPr>
        <p:txBody>
          <a:bodyPr/>
          <a:lstStyle/>
          <a:p>
            <a:r>
              <a:rPr lang="en-US" dirty="0"/>
              <a:t>Tenants, SMEs, and Students </a:t>
            </a:r>
          </a:p>
        </p:txBody>
      </p:sp>
      <p:sp>
        <p:nvSpPr>
          <p:cNvPr id="13" name="Text Placeholder 12">
            <a:extLst>
              <a:ext uri="{FF2B5EF4-FFF2-40B4-BE49-F238E27FC236}">
                <a16:creationId xmlns:a16="http://schemas.microsoft.com/office/drawing/2014/main" id="{070469D3-2106-A849-9B7E-742E18B32ABC}"/>
              </a:ext>
            </a:extLst>
          </p:cNvPr>
          <p:cNvSpPr>
            <a:spLocks noGrp="1"/>
          </p:cNvSpPr>
          <p:nvPr>
            <p:ph type="body" sz="quarter" idx="53"/>
          </p:nvPr>
        </p:nvSpPr>
        <p:spPr>
          <a:xfrm>
            <a:off x="349817" y="2919168"/>
            <a:ext cx="2869590" cy="969101"/>
          </a:xfrm>
        </p:spPr>
        <p:txBody>
          <a:bodyPr/>
          <a:lstStyle/>
          <a:p>
            <a:pPr>
              <a:tabLst>
                <a:tab pos="484188" algn="l"/>
              </a:tabLst>
            </a:pPr>
            <a:r>
              <a:rPr lang="en-US" sz="4000" dirty="0">
                <a:solidFill>
                  <a:srgbClr val="84BA41"/>
                </a:solidFill>
              </a:rPr>
              <a:t>4 </a:t>
            </a:r>
            <a:r>
              <a:rPr lang="en-US" sz="1500" dirty="0"/>
              <a:t>FULL-TIME EMPLOYEES</a:t>
            </a:r>
          </a:p>
          <a:p>
            <a:pPr>
              <a:tabLst>
                <a:tab pos="484188" algn="l"/>
              </a:tabLst>
            </a:pPr>
            <a:endParaRPr lang="en-US" dirty="0"/>
          </a:p>
        </p:txBody>
      </p:sp>
      <p:sp>
        <p:nvSpPr>
          <p:cNvPr id="14" name="Text Placeholder 13">
            <a:extLst>
              <a:ext uri="{FF2B5EF4-FFF2-40B4-BE49-F238E27FC236}">
                <a16:creationId xmlns:a16="http://schemas.microsoft.com/office/drawing/2014/main" id="{70C875D7-1818-624C-85A3-0968CE51FB9A}"/>
              </a:ext>
            </a:extLst>
          </p:cNvPr>
          <p:cNvSpPr>
            <a:spLocks noGrp="1"/>
          </p:cNvSpPr>
          <p:nvPr>
            <p:ph type="body" sz="quarter" idx="54"/>
          </p:nvPr>
        </p:nvSpPr>
        <p:spPr>
          <a:xfrm>
            <a:off x="3582235" y="2783938"/>
            <a:ext cx="4141429" cy="597854"/>
          </a:xfrm>
        </p:spPr>
        <p:txBody>
          <a:bodyPr/>
          <a:lstStyle/>
          <a:p>
            <a:pPr>
              <a:tabLst>
                <a:tab pos="969963" algn="l"/>
              </a:tabLst>
            </a:pPr>
            <a:r>
              <a:rPr lang="en-GB" sz="1500" dirty="0"/>
              <a:t>WHEN OPEN THERE WILL BE                       JOBS </a:t>
            </a:r>
          </a:p>
          <a:p>
            <a:pPr>
              <a:tabLst>
                <a:tab pos="969963" algn="l"/>
              </a:tabLst>
            </a:pPr>
            <a:r>
              <a:rPr lang="en-GB" sz="1500" dirty="0"/>
              <a:t>ACROSS 40+ BUSINESSES </a:t>
            </a:r>
            <a:endParaRPr lang="en-US" sz="1500" dirty="0"/>
          </a:p>
          <a:p>
            <a:pPr>
              <a:tabLst>
                <a:tab pos="969963" algn="l"/>
              </a:tabLst>
            </a:pPr>
            <a:r>
              <a:rPr lang="en-US" dirty="0"/>
              <a:t> </a:t>
            </a:r>
          </a:p>
        </p:txBody>
      </p:sp>
      <p:cxnSp>
        <p:nvCxnSpPr>
          <p:cNvPr id="17" name="Straight Connector 16">
            <a:extLst>
              <a:ext uri="{FF2B5EF4-FFF2-40B4-BE49-F238E27FC236}">
                <a16:creationId xmlns:a16="http://schemas.microsoft.com/office/drawing/2014/main" id="{8F25B796-9640-B64B-969E-DA7D09C16272}"/>
              </a:ext>
            </a:extLst>
          </p:cNvPr>
          <p:cNvCxnSpPr>
            <a:cxnSpLocks/>
          </p:cNvCxnSpPr>
          <p:nvPr/>
        </p:nvCxnSpPr>
        <p:spPr>
          <a:xfrm>
            <a:off x="4585" y="4340275"/>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61FD65-79B0-574E-8AF2-67D4D19CFFEF}"/>
              </a:ext>
            </a:extLst>
          </p:cNvPr>
          <p:cNvCxnSpPr>
            <a:cxnSpLocks/>
          </p:cNvCxnSpPr>
          <p:nvPr/>
        </p:nvCxnSpPr>
        <p:spPr>
          <a:xfrm flipV="1">
            <a:off x="3460147" y="4340276"/>
            <a:ext cx="0" cy="1157546"/>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58805D-90C1-1A42-A06F-042E38C99E10}"/>
              </a:ext>
            </a:extLst>
          </p:cNvPr>
          <p:cNvCxnSpPr>
            <a:cxnSpLocks/>
          </p:cNvCxnSpPr>
          <p:nvPr/>
        </p:nvCxnSpPr>
        <p:spPr>
          <a:xfrm>
            <a:off x="4585" y="3351490"/>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EDE493-2314-6245-9539-6A91ACEA5656}"/>
              </a:ext>
            </a:extLst>
          </p:cNvPr>
          <p:cNvCxnSpPr>
            <a:cxnSpLocks/>
          </p:cNvCxnSpPr>
          <p:nvPr/>
        </p:nvCxnSpPr>
        <p:spPr>
          <a:xfrm flipV="1">
            <a:off x="3456329" y="1017981"/>
            <a:ext cx="0" cy="2333509"/>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0DC7D37-372B-9942-AA9C-48D963F8558A}"/>
              </a:ext>
            </a:extLst>
          </p:cNvPr>
          <p:cNvGrpSpPr/>
          <p:nvPr/>
        </p:nvGrpSpPr>
        <p:grpSpPr>
          <a:xfrm>
            <a:off x="555443" y="1749671"/>
            <a:ext cx="975283" cy="853560"/>
            <a:chOff x="508257" y="1787847"/>
            <a:chExt cx="3681974" cy="3222433"/>
          </a:xfrm>
        </p:grpSpPr>
        <p:sp>
          <p:nvSpPr>
            <p:cNvPr id="22" name="Freeform 21">
              <a:extLst>
                <a:ext uri="{FF2B5EF4-FFF2-40B4-BE49-F238E27FC236}">
                  <a16:creationId xmlns:a16="http://schemas.microsoft.com/office/drawing/2014/main" id="{0566D236-4FE3-8144-B77D-F0B0563E04CF}"/>
                </a:ext>
              </a:extLst>
            </p:cNvPr>
            <p:cNvSpPr/>
            <p:nvPr/>
          </p:nvSpPr>
          <p:spPr>
            <a:xfrm>
              <a:off x="508257" y="1796176"/>
              <a:ext cx="1920747"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4DD6E25-2BB3-C744-A012-F0493B8CB2DB}"/>
                </a:ext>
              </a:extLst>
            </p:cNvPr>
            <p:cNvSpPr/>
            <p:nvPr/>
          </p:nvSpPr>
          <p:spPr>
            <a:xfrm>
              <a:off x="2097226" y="1787847"/>
              <a:ext cx="2093005" cy="3217496"/>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5BF85BF-8BB0-1247-8047-E940D87B5C8E}"/>
                </a:ext>
              </a:extLst>
            </p:cNvPr>
            <p:cNvSpPr/>
            <p:nvPr/>
          </p:nvSpPr>
          <p:spPr>
            <a:xfrm>
              <a:off x="2518484" y="4157627"/>
              <a:ext cx="307085" cy="108611"/>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9BC5D-144B-2A41-8117-CBD2EAACE8A3}"/>
                </a:ext>
              </a:extLst>
            </p:cNvPr>
            <p:cNvSpPr/>
            <p:nvPr/>
          </p:nvSpPr>
          <p:spPr>
            <a:xfrm>
              <a:off x="1065806" y="4395331"/>
              <a:ext cx="256008" cy="107539"/>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EF8C7E7-B8A2-2447-8493-7AB4602F38AF}"/>
                </a:ext>
              </a:extLst>
            </p:cNvPr>
            <p:cNvSpPr/>
            <p:nvPr/>
          </p:nvSpPr>
          <p:spPr>
            <a:xfrm>
              <a:off x="1087353" y="3739543"/>
              <a:ext cx="299873" cy="335863"/>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7FA904-74EC-BE46-8045-52727EB961FA}"/>
                </a:ext>
              </a:extLst>
            </p:cNvPr>
            <p:cNvSpPr/>
            <p:nvPr/>
          </p:nvSpPr>
          <p:spPr>
            <a:xfrm>
              <a:off x="1556017" y="3732359"/>
              <a:ext cx="292160" cy="343048"/>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535AEDE-88AF-C844-A2E2-10A8B9B90F75}"/>
                </a:ext>
              </a:extLst>
            </p:cNvPr>
            <p:cNvSpPr/>
            <p:nvPr/>
          </p:nvSpPr>
          <p:spPr>
            <a:xfrm>
              <a:off x="3151450" y="3442294"/>
              <a:ext cx="407611" cy="418966"/>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41F605D-043C-8C4F-B415-1D21203B3868}"/>
                </a:ext>
              </a:extLst>
            </p:cNvPr>
            <p:cNvSpPr/>
            <p:nvPr/>
          </p:nvSpPr>
          <p:spPr>
            <a:xfrm>
              <a:off x="2591208" y="3444090"/>
              <a:ext cx="405816" cy="417047"/>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AA5AC3C-CB32-164D-AC28-52EFA05518BB}"/>
                </a:ext>
              </a:extLst>
            </p:cNvPr>
            <p:cNvSpPr/>
            <p:nvPr/>
          </p:nvSpPr>
          <p:spPr>
            <a:xfrm>
              <a:off x="3023990" y="3800609"/>
              <a:ext cx="101830" cy="114947"/>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AB37007-EFD4-8949-8AD5-8A595DB280CA}"/>
                </a:ext>
              </a:extLst>
            </p:cNvPr>
            <p:cNvSpPr/>
            <p:nvPr/>
          </p:nvSpPr>
          <p:spPr>
            <a:xfrm>
              <a:off x="2973681" y="4027811"/>
              <a:ext cx="229842" cy="953709"/>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AC79E722-EA41-7D4E-97D0-947C263742A0}"/>
              </a:ext>
            </a:extLst>
          </p:cNvPr>
          <p:cNvGrpSpPr/>
          <p:nvPr/>
        </p:nvGrpSpPr>
        <p:grpSpPr>
          <a:xfrm>
            <a:off x="3725217" y="1937452"/>
            <a:ext cx="2197373" cy="764883"/>
            <a:chOff x="3727443" y="2284108"/>
            <a:chExt cx="2515667" cy="875678"/>
          </a:xfrm>
        </p:grpSpPr>
        <p:sp>
          <p:nvSpPr>
            <p:cNvPr id="33" name="Freeform 32">
              <a:extLst>
                <a:ext uri="{FF2B5EF4-FFF2-40B4-BE49-F238E27FC236}">
                  <a16:creationId xmlns:a16="http://schemas.microsoft.com/office/drawing/2014/main" id="{A2C9026E-BB06-C344-9283-E3AC192D879E}"/>
                </a:ext>
              </a:extLst>
            </p:cNvPr>
            <p:cNvSpPr/>
            <p:nvPr/>
          </p:nvSpPr>
          <p:spPr>
            <a:xfrm>
              <a:off x="5826128" y="2568697"/>
              <a:ext cx="416982" cy="341430"/>
            </a:xfrm>
            <a:custGeom>
              <a:avLst/>
              <a:gdLst>
                <a:gd name="connsiteX0" fmla="*/ 1330602 w 1578514"/>
                <a:gd name="connsiteY0" fmla="*/ 718729 h 1292506"/>
                <a:gd name="connsiteX1" fmla="*/ 1281222 w 1578514"/>
                <a:gd name="connsiteY1" fmla="*/ 718729 h 1292506"/>
                <a:gd name="connsiteX2" fmla="*/ 102379 w 1578514"/>
                <a:gd name="connsiteY2" fmla="*/ 718729 h 1292506"/>
                <a:gd name="connsiteX3" fmla="*/ 52101 w 1578514"/>
                <a:gd name="connsiteY3" fmla="*/ 714239 h 1292506"/>
                <a:gd name="connsiteX4" fmla="*/ 27 w 1578514"/>
                <a:gd name="connsiteY4" fmla="*/ 647785 h 1292506"/>
                <a:gd name="connsiteX5" fmla="*/ 52999 w 1578514"/>
                <a:gd name="connsiteY5" fmla="*/ 578636 h 1292506"/>
                <a:gd name="connsiteX6" fmla="*/ 103277 w 1578514"/>
                <a:gd name="connsiteY6" fmla="*/ 574146 h 1292506"/>
                <a:gd name="connsiteX7" fmla="*/ 1282119 w 1578514"/>
                <a:gd name="connsiteY7" fmla="*/ 574146 h 1292506"/>
                <a:gd name="connsiteX8" fmla="*/ 1330602 w 1578514"/>
                <a:gd name="connsiteY8" fmla="*/ 574146 h 1292506"/>
                <a:gd name="connsiteX9" fmla="*/ 1300973 w 1578514"/>
                <a:gd name="connsiteY9" fmla="*/ 543613 h 1292506"/>
                <a:gd name="connsiteX10" fmla="*/ 893362 w 1578514"/>
                <a:gd name="connsiteY10" fmla="*/ 134111 h 1292506"/>
                <a:gd name="connsiteX11" fmla="*/ 862836 w 1578514"/>
                <a:gd name="connsiteY11" fmla="*/ 71248 h 1292506"/>
                <a:gd name="connsiteX12" fmla="*/ 898749 w 1578514"/>
                <a:gd name="connsiteY12" fmla="*/ 11978 h 1292506"/>
                <a:gd name="connsiteX13" fmla="*/ 970574 w 1578514"/>
                <a:gd name="connsiteY13" fmla="*/ 13774 h 1292506"/>
                <a:gd name="connsiteX14" fmla="*/ 1000203 w 1578514"/>
                <a:gd name="connsiteY14" fmla="*/ 40715 h 1292506"/>
                <a:gd name="connsiteX15" fmla="*/ 1549671 w 1578514"/>
                <a:gd name="connsiteY15" fmla="*/ 589413 h 1292506"/>
                <a:gd name="connsiteX16" fmla="*/ 1548773 w 1578514"/>
                <a:gd name="connsiteY16" fmla="*/ 706157 h 1292506"/>
                <a:gd name="connsiteX17" fmla="*/ 999305 w 1578514"/>
                <a:gd name="connsiteY17" fmla="*/ 1254854 h 1292506"/>
                <a:gd name="connsiteX18" fmla="*/ 968779 w 1578514"/>
                <a:gd name="connsiteY18" fmla="*/ 1280897 h 1292506"/>
                <a:gd name="connsiteX19" fmla="*/ 877201 w 1578514"/>
                <a:gd name="connsiteY19" fmla="*/ 1268325 h 1292506"/>
                <a:gd name="connsiteX20" fmla="*/ 874507 w 1578514"/>
                <a:gd name="connsiteY20" fmla="*/ 1178521 h 1292506"/>
                <a:gd name="connsiteX21" fmla="*/ 899646 w 1578514"/>
                <a:gd name="connsiteY21" fmla="*/ 1151580 h 1292506"/>
                <a:gd name="connsiteX22" fmla="*/ 1298280 w 1578514"/>
                <a:gd name="connsiteY22" fmla="*/ 751956 h 1292506"/>
                <a:gd name="connsiteX23" fmla="*/ 1330602 w 1578514"/>
                <a:gd name="connsiteY23" fmla="*/ 718729 h 12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78514" h="1292506">
                  <a:moveTo>
                    <a:pt x="1330602" y="718729"/>
                  </a:moveTo>
                  <a:cubicBezTo>
                    <a:pt x="1308156" y="718729"/>
                    <a:pt x="1294689" y="718729"/>
                    <a:pt x="1281222" y="718729"/>
                  </a:cubicBezTo>
                  <a:cubicBezTo>
                    <a:pt x="887975" y="718729"/>
                    <a:pt x="494728" y="718729"/>
                    <a:pt x="102379" y="718729"/>
                  </a:cubicBezTo>
                  <a:cubicBezTo>
                    <a:pt x="85320" y="718729"/>
                    <a:pt x="68262" y="717831"/>
                    <a:pt x="52101" y="714239"/>
                  </a:cubicBezTo>
                  <a:cubicBezTo>
                    <a:pt x="21575" y="707055"/>
                    <a:pt x="925" y="678318"/>
                    <a:pt x="27" y="647785"/>
                  </a:cubicBezTo>
                  <a:cubicBezTo>
                    <a:pt x="-871" y="616353"/>
                    <a:pt x="20677" y="585820"/>
                    <a:pt x="52999" y="578636"/>
                  </a:cubicBezTo>
                  <a:cubicBezTo>
                    <a:pt x="69160" y="575044"/>
                    <a:pt x="86218" y="574146"/>
                    <a:pt x="103277" y="574146"/>
                  </a:cubicBezTo>
                  <a:cubicBezTo>
                    <a:pt x="496524" y="574146"/>
                    <a:pt x="889770" y="574146"/>
                    <a:pt x="1282119" y="574146"/>
                  </a:cubicBezTo>
                  <a:cubicBezTo>
                    <a:pt x="1295587" y="574146"/>
                    <a:pt x="1308156" y="574146"/>
                    <a:pt x="1330602" y="574146"/>
                  </a:cubicBezTo>
                  <a:cubicBezTo>
                    <a:pt x="1317134" y="559778"/>
                    <a:pt x="1309054" y="551695"/>
                    <a:pt x="1300973" y="543613"/>
                  </a:cubicBezTo>
                  <a:cubicBezTo>
                    <a:pt x="1164504" y="407112"/>
                    <a:pt x="1028035" y="271509"/>
                    <a:pt x="893362" y="134111"/>
                  </a:cubicBezTo>
                  <a:cubicBezTo>
                    <a:pt x="877201" y="117946"/>
                    <a:pt x="861938" y="91903"/>
                    <a:pt x="862836" y="71248"/>
                  </a:cubicBezTo>
                  <a:cubicBezTo>
                    <a:pt x="863734" y="50594"/>
                    <a:pt x="881690" y="26347"/>
                    <a:pt x="898749" y="11978"/>
                  </a:cubicBezTo>
                  <a:cubicBezTo>
                    <a:pt x="919398" y="-5982"/>
                    <a:pt x="947231" y="-2390"/>
                    <a:pt x="970574" y="13774"/>
                  </a:cubicBezTo>
                  <a:cubicBezTo>
                    <a:pt x="981348" y="20958"/>
                    <a:pt x="991224" y="30837"/>
                    <a:pt x="1000203" y="40715"/>
                  </a:cubicBezTo>
                  <a:cubicBezTo>
                    <a:pt x="1183359" y="223016"/>
                    <a:pt x="1366515" y="406214"/>
                    <a:pt x="1549671" y="589413"/>
                  </a:cubicBezTo>
                  <a:cubicBezTo>
                    <a:pt x="1588277" y="628028"/>
                    <a:pt x="1588277" y="666643"/>
                    <a:pt x="1548773" y="706157"/>
                  </a:cubicBezTo>
                  <a:cubicBezTo>
                    <a:pt x="1365617" y="889355"/>
                    <a:pt x="1182461" y="1071656"/>
                    <a:pt x="999305" y="1254854"/>
                  </a:cubicBezTo>
                  <a:cubicBezTo>
                    <a:pt x="989429" y="1264733"/>
                    <a:pt x="980451" y="1273713"/>
                    <a:pt x="968779" y="1280897"/>
                  </a:cubicBezTo>
                  <a:cubicBezTo>
                    <a:pt x="938253" y="1300654"/>
                    <a:pt x="900544" y="1294367"/>
                    <a:pt x="877201" y="1268325"/>
                  </a:cubicBezTo>
                  <a:cubicBezTo>
                    <a:pt x="854755" y="1243180"/>
                    <a:pt x="853857" y="1205462"/>
                    <a:pt x="874507" y="1178521"/>
                  </a:cubicBezTo>
                  <a:cubicBezTo>
                    <a:pt x="881690" y="1168643"/>
                    <a:pt x="890668" y="1160561"/>
                    <a:pt x="899646" y="1151580"/>
                  </a:cubicBezTo>
                  <a:cubicBezTo>
                    <a:pt x="1032524" y="1018672"/>
                    <a:pt x="1165402" y="885763"/>
                    <a:pt x="1298280" y="751956"/>
                  </a:cubicBezTo>
                  <a:cubicBezTo>
                    <a:pt x="1308156" y="742976"/>
                    <a:pt x="1316237" y="733996"/>
                    <a:pt x="1330602" y="718729"/>
                  </a:cubicBezTo>
                  <a:close/>
                </a:path>
              </a:pathLst>
            </a:custGeom>
            <a:solidFill>
              <a:srgbClr val="000000"/>
            </a:solidFill>
            <a:ln w="8971" cap="flat">
              <a:noFill/>
              <a:prstDash val="solid"/>
              <a:miter/>
            </a:ln>
          </p:spPr>
          <p:txBody>
            <a:bodyPr rtlCol="0" anchor="ctr"/>
            <a:lstStyle/>
            <a:p>
              <a:endParaRPr lang="en-US"/>
            </a:p>
          </p:txBody>
        </p:sp>
        <p:grpSp>
          <p:nvGrpSpPr>
            <p:cNvPr id="34" name="Group 33">
              <a:extLst>
                <a:ext uri="{FF2B5EF4-FFF2-40B4-BE49-F238E27FC236}">
                  <a16:creationId xmlns:a16="http://schemas.microsoft.com/office/drawing/2014/main" id="{CA667E36-12C2-0845-9D10-A9554B90B41A}"/>
                </a:ext>
              </a:extLst>
            </p:cNvPr>
            <p:cNvGrpSpPr/>
            <p:nvPr/>
          </p:nvGrpSpPr>
          <p:grpSpPr>
            <a:xfrm>
              <a:off x="3727443" y="2284108"/>
              <a:ext cx="1958555" cy="875678"/>
              <a:chOff x="-660466" y="3699192"/>
              <a:chExt cx="1273576" cy="569421"/>
            </a:xfrm>
          </p:grpSpPr>
          <p:grpSp>
            <p:nvGrpSpPr>
              <p:cNvPr id="35" name="Group 34">
                <a:extLst>
                  <a:ext uri="{FF2B5EF4-FFF2-40B4-BE49-F238E27FC236}">
                    <a16:creationId xmlns:a16="http://schemas.microsoft.com/office/drawing/2014/main" id="{7F061D06-6369-7E4B-BB73-251D99F3FD84}"/>
                  </a:ext>
                </a:extLst>
              </p:cNvPr>
              <p:cNvGrpSpPr/>
              <p:nvPr/>
            </p:nvGrpSpPr>
            <p:grpSpPr>
              <a:xfrm>
                <a:off x="-660466" y="3699192"/>
                <a:ext cx="650624" cy="569421"/>
                <a:chOff x="508256" y="1787847"/>
                <a:chExt cx="3681966" cy="3222434"/>
              </a:xfrm>
            </p:grpSpPr>
            <p:sp>
              <p:nvSpPr>
                <p:cNvPr id="47" name="Freeform 46">
                  <a:extLst>
                    <a:ext uri="{FF2B5EF4-FFF2-40B4-BE49-F238E27FC236}">
                      <a16:creationId xmlns:a16="http://schemas.microsoft.com/office/drawing/2014/main" id="{05B6C4CB-022F-8744-9145-DDD579E5FB82}"/>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4C6439D-F615-6D44-90B0-71051500BC26}"/>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10C1B28-395F-E54E-A04E-E9976247209D}"/>
                    </a:ext>
                  </a:extLst>
                </p:cNvPr>
                <p:cNvSpPr/>
                <p:nvPr/>
              </p:nvSpPr>
              <p:spPr>
                <a:xfrm>
                  <a:off x="2518481"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EAF691F-DB9D-FC45-A352-449B2D749861}"/>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2DB8A3A-39B5-A648-9841-40F15A7C8160}"/>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C88019D-FAF6-F24A-9F15-F38851300067}"/>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AECFCB4-BC1A-F34C-BCA1-DF0A1B5D3A7F}"/>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FA6BBE0-7078-204C-912F-68DADBA98433}"/>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41A23901-8CA3-124E-8184-E7285ADA25E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A70F48B-7DAC-A241-AC26-FCA6272708EC}"/>
                    </a:ext>
                  </a:extLst>
                </p:cNvPr>
                <p:cNvSpPr/>
                <p:nvPr/>
              </p:nvSpPr>
              <p:spPr>
                <a:xfrm>
                  <a:off x="2973679"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D68E87D1-DD54-D346-8AA2-EF30B468919C}"/>
                  </a:ext>
                </a:extLst>
              </p:cNvPr>
              <p:cNvGrpSpPr/>
              <p:nvPr/>
            </p:nvGrpSpPr>
            <p:grpSpPr>
              <a:xfrm flipH="1">
                <a:off x="-37514" y="3699192"/>
                <a:ext cx="650624" cy="569421"/>
                <a:chOff x="508256" y="1787847"/>
                <a:chExt cx="3681966" cy="3222434"/>
              </a:xfrm>
            </p:grpSpPr>
            <p:sp>
              <p:nvSpPr>
                <p:cNvPr id="37" name="Freeform 36">
                  <a:extLst>
                    <a:ext uri="{FF2B5EF4-FFF2-40B4-BE49-F238E27FC236}">
                      <a16:creationId xmlns:a16="http://schemas.microsoft.com/office/drawing/2014/main" id="{D9906022-B42E-724E-AFB6-DB82216706AD}"/>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6C20CA6-CB76-984D-B3C2-08F4DFAC2F49}"/>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E030C86-FA93-5C46-88A4-57AC489C7047}"/>
                    </a:ext>
                  </a:extLst>
                </p:cNvPr>
                <p:cNvSpPr/>
                <p:nvPr/>
              </p:nvSpPr>
              <p:spPr>
                <a:xfrm>
                  <a:off x="2518476"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EB4E26E-E2BD-9143-8D07-6678D10F105A}"/>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8CF5C95-5098-4840-BBE9-8822493B9F0D}"/>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F163E3A-2016-4C47-995E-E95E03829F79}"/>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FCC409A-70B9-C14E-A5A8-125BF7FDC8B3}"/>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7E5AFF9-3F7F-C445-9414-0C32F819C42D}"/>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EFB780E-4DF0-4A47-9B58-4B897203948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1D34B85-20C5-3D4F-95A5-EB9D01BE73EC}"/>
                    </a:ext>
                  </a:extLst>
                </p:cNvPr>
                <p:cNvSpPr/>
                <p:nvPr/>
              </p:nvSpPr>
              <p:spPr>
                <a:xfrm>
                  <a:off x="2973685"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grpSp>
      <p:sp>
        <p:nvSpPr>
          <p:cNvPr id="57" name="Text Placeholder 13">
            <a:extLst>
              <a:ext uri="{FF2B5EF4-FFF2-40B4-BE49-F238E27FC236}">
                <a16:creationId xmlns:a16="http://schemas.microsoft.com/office/drawing/2014/main" id="{2479479B-EAFE-9C4C-ADE6-643611D1EEB7}"/>
              </a:ext>
            </a:extLst>
          </p:cNvPr>
          <p:cNvSpPr txBox="1">
            <a:spLocks/>
          </p:cNvSpPr>
          <p:nvPr/>
        </p:nvSpPr>
        <p:spPr>
          <a:xfrm>
            <a:off x="5906119" y="2654434"/>
            <a:ext cx="1352966" cy="64568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tabLst>
                <a:tab pos="969963" algn="l"/>
              </a:tabLst>
            </a:pPr>
            <a:endParaRPr lang="en-US" b="0" dirty="0">
              <a:solidFill>
                <a:srgbClr val="84BA41"/>
              </a:solidFill>
              <a:latin typeface="Calibri" panose="020F0502020204030204" pitchFamily="34" charset="0"/>
              <a:cs typeface="Calibri" panose="020F0502020204030204" pitchFamily="34" charset="0"/>
            </a:endParaRPr>
          </a:p>
          <a:p>
            <a:pPr>
              <a:tabLst>
                <a:tab pos="969963" algn="l"/>
              </a:tabLst>
            </a:pPr>
            <a:r>
              <a:rPr lang="en-US" sz="4000" dirty="0">
                <a:solidFill>
                  <a:srgbClr val="84BA41"/>
                </a:solidFill>
                <a:latin typeface="Calibri" panose="020F0502020204030204" pitchFamily="34" charset="0"/>
                <a:cs typeface="Calibri" panose="020F0502020204030204" pitchFamily="34" charset="0"/>
              </a:rPr>
              <a:t>360 	</a:t>
            </a:r>
            <a:endParaRPr lang="en-US" sz="5400" dirty="0">
              <a:solidFill>
                <a:srgbClr val="84BA41"/>
              </a:solidFill>
              <a:latin typeface="Calibri" panose="020F0502020204030204" pitchFamily="34" charset="0"/>
              <a:cs typeface="Calibri" panose="020F0502020204030204" pitchFamily="34" charset="0"/>
            </a:endParaRPr>
          </a:p>
          <a:p>
            <a:pPr>
              <a:tabLst>
                <a:tab pos="969963" algn="l"/>
              </a:tabLst>
            </a:pPr>
            <a:endParaRPr lang="en-US" sz="4000" b="0" dirty="0">
              <a:solidFill>
                <a:srgbClr val="84BA41"/>
              </a:solidFill>
              <a:latin typeface="Calibri" panose="020F0502020204030204" pitchFamily="34" charset="0"/>
              <a:cs typeface="Calibri" panose="020F0502020204030204" pitchFamily="34" charset="0"/>
            </a:endParaRPr>
          </a:p>
          <a:p>
            <a:pPr>
              <a:tabLst>
                <a:tab pos="969963" algn="l"/>
              </a:tabLst>
            </a:pPr>
            <a:endParaRPr lang="en-US" b="0" dirty="0">
              <a:latin typeface="Calibri" panose="020F0502020204030204" pitchFamily="34" charset="0"/>
              <a:cs typeface="Calibri" panose="020F0502020204030204" pitchFamily="34" charset="0"/>
            </a:endParaRPr>
          </a:p>
        </p:txBody>
      </p:sp>
      <p:cxnSp>
        <p:nvCxnSpPr>
          <p:cNvPr id="59" name="Straight Connector 58">
            <a:extLst>
              <a:ext uri="{FF2B5EF4-FFF2-40B4-BE49-F238E27FC236}">
                <a16:creationId xmlns:a16="http://schemas.microsoft.com/office/drawing/2014/main" id="{667D7A64-A409-B949-B6D1-F1BDB776D8D3}"/>
              </a:ext>
            </a:extLst>
          </p:cNvPr>
          <p:cNvCxnSpPr>
            <a:cxnSpLocks/>
          </p:cNvCxnSpPr>
          <p:nvPr/>
        </p:nvCxnSpPr>
        <p:spPr>
          <a:xfrm>
            <a:off x="5374829" y="6558653"/>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60" name="Text Placeholder 32">
            <a:extLst>
              <a:ext uri="{FF2B5EF4-FFF2-40B4-BE49-F238E27FC236}">
                <a16:creationId xmlns:a16="http://schemas.microsoft.com/office/drawing/2014/main" id="{8F138A6E-4A71-DE40-B33C-E4FB4F040098}"/>
              </a:ext>
            </a:extLst>
          </p:cNvPr>
          <p:cNvSpPr txBox="1">
            <a:spLocks/>
          </p:cNvSpPr>
          <p:nvPr/>
        </p:nvSpPr>
        <p:spPr>
          <a:xfrm>
            <a:off x="987391" y="6006456"/>
            <a:ext cx="6169139" cy="465820"/>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400" b="1" i="0" kern="1200">
                <a:solidFill>
                  <a:srgbClr val="297239"/>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latin typeface="Calibri" panose="020F0502020204030204" pitchFamily="34" charset="0"/>
                <a:cs typeface="Calibri" panose="020F0502020204030204" pitchFamily="34" charset="0"/>
              </a:rPr>
              <a:t>GOOD PRACTICES</a:t>
            </a:r>
            <a:endParaRPr lang="en-US" dirty="0">
              <a:latin typeface="Calibri" panose="020F0502020204030204" pitchFamily="34" charset="0"/>
              <a:cs typeface="Calibri" panose="020F0502020204030204" pitchFamily="34" charset="0"/>
            </a:endParaRPr>
          </a:p>
        </p:txBody>
      </p:sp>
      <p:sp>
        <p:nvSpPr>
          <p:cNvPr id="61" name="Text Placeholder 2">
            <a:extLst>
              <a:ext uri="{FF2B5EF4-FFF2-40B4-BE49-F238E27FC236}">
                <a16:creationId xmlns:a16="http://schemas.microsoft.com/office/drawing/2014/main" id="{5266C95B-5735-4140-8334-959C211D9ACC}"/>
              </a:ext>
            </a:extLst>
          </p:cNvPr>
          <p:cNvSpPr txBox="1">
            <a:spLocks/>
          </p:cNvSpPr>
          <p:nvPr/>
        </p:nvSpPr>
        <p:spPr>
          <a:xfrm>
            <a:off x="1147303" y="6895869"/>
            <a:ext cx="4088474"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400" dirty="0">
                <a:latin typeface="Calibri" panose="020F0502020204030204" pitchFamily="34" charset="0"/>
                <a:cs typeface="Calibri" panose="020F0502020204030204" pitchFamily="34" charset="0"/>
              </a:rPr>
              <a:t>WHAT IS YOUR  </a:t>
            </a:r>
            <a:r>
              <a:rPr lang="en-GB" sz="1400" dirty="0">
                <a:solidFill>
                  <a:schemeClr val="bg1"/>
                </a:solidFill>
                <a:highlight>
                  <a:srgbClr val="84BA41"/>
                </a:highlight>
                <a:latin typeface="Calibri" panose="020F0502020204030204" pitchFamily="34" charset="0"/>
                <a:cs typeface="Calibri" panose="020F0502020204030204" pitchFamily="34" charset="0"/>
              </a:rPr>
              <a:t>VISION AND STRATEGY</a:t>
            </a:r>
            <a:r>
              <a:rPr lang="en-GB" sz="1400" dirty="0">
                <a:solidFill>
                  <a:schemeClr val="bg1"/>
                </a:solidFill>
                <a:latin typeface="Calibri" panose="020F0502020204030204" pitchFamily="34" charset="0"/>
                <a:cs typeface="Calibri" panose="020F0502020204030204" pitchFamily="34" charset="0"/>
              </a:rPr>
              <a:t>  </a:t>
            </a:r>
            <a:r>
              <a:rPr lang="en-GB" sz="1400" dirty="0">
                <a:latin typeface="Calibri" panose="020F0502020204030204" pitchFamily="34" charset="0"/>
                <a:cs typeface="Calibri" panose="020F0502020204030204" pitchFamily="34" charset="0"/>
              </a:rPr>
              <a:t>RELATED TO SUSTAINABLE DEVELOPMENT/CLIMATE ACTIONS?</a:t>
            </a:r>
          </a:p>
          <a:p>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p:txBody>
      </p:sp>
      <p:sp>
        <p:nvSpPr>
          <p:cNvPr id="62" name="Text Placeholder 5">
            <a:extLst>
              <a:ext uri="{FF2B5EF4-FFF2-40B4-BE49-F238E27FC236}">
                <a16:creationId xmlns:a16="http://schemas.microsoft.com/office/drawing/2014/main" id="{DE0CA180-DD4C-9149-9A0C-84938AC45A3C}"/>
              </a:ext>
            </a:extLst>
          </p:cNvPr>
          <p:cNvSpPr txBox="1">
            <a:spLocks/>
          </p:cNvSpPr>
          <p:nvPr/>
        </p:nvSpPr>
        <p:spPr>
          <a:xfrm>
            <a:off x="1147303" y="7583124"/>
            <a:ext cx="5910006" cy="1162770"/>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GB" sz="1200" b="1" kern="1200" smtClean="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ct val="100000"/>
              </a:lnSpc>
            </a:pPr>
            <a:r>
              <a:rPr lang="en-US" sz="1050" b="0" dirty="0">
                <a:solidFill>
                  <a:schemeClr val="tx1"/>
                </a:solidFill>
                <a:latin typeface="Calibri" panose="020F0502020204030204" pitchFamily="34" charset="0"/>
                <a:cs typeface="Calibri" panose="020F0502020204030204" pitchFamily="34" charset="0"/>
              </a:rPr>
              <a:t>The BIA Innovator Campus </a:t>
            </a:r>
            <a:r>
              <a:rPr lang="en-US" sz="1050" b="0" dirty="0" err="1">
                <a:solidFill>
                  <a:schemeClr val="tx1"/>
                </a:solidFill>
                <a:latin typeface="Calibri" panose="020F0502020204030204" pitchFamily="34" charset="0"/>
                <a:cs typeface="Calibri" panose="020F0502020204030204" pitchFamily="34" charset="0"/>
              </a:rPr>
              <a:t>recognises</a:t>
            </a:r>
            <a:r>
              <a:rPr lang="en-US" sz="1050" b="0" dirty="0">
                <a:solidFill>
                  <a:schemeClr val="tx1"/>
                </a:solidFill>
                <a:latin typeface="Calibri" panose="020F0502020204030204" pitchFamily="34" charset="0"/>
                <a:cs typeface="Calibri" panose="020F0502020204030204" pitchFamily="34" charset="0"/>
              </a:rPr>
              <a:t> the important role it plays as a facilitator of food innovation in the west of Ireland, and as an ambassador for the preservation of the region's natural resources.  Bia fosters entrepreneurship and development among local communities and encourages resident food SMEs to preserve and respect nature and consider all of our impact on climate change.</a:t>
            </a:r>
          </a:p>
          <a:p>
            <a:pPr algn="just">
              <a:lnSpc>
                <a:spcPct val="100000"/>
              </a:lnSpc>
            </a:pPr>
            <a:endParaRPr lang="en-GB" sz="1050" b="0" dirty="0">
              <a:solidFill>
                <a:schemeClr val="tx1"/>
              </a:solidFill>
              <a:latin typeface="Calibri" panose="020F0502020204030204" pitchFamily="34" charset="0"/>
              <a:cs typeface="Calibri" panose="020F0502020204030204" pitchFamily="34" charset="0"/>
            </a:endParaRPr>
          </a:p>
        </p:txBody>
      </p:sp>
      <p:grpSp>
        <p:nvGrpSpPr>
          <p:cNvPr id="63" name="Group 62">
            <a:extLst>
              <a:ext uri="{FF2B5EF4-FFF2-40B4-BE49-F238E27FC236}">
                <a16:creationId xmlns:a16="http://schemas.microsoft.com/office/drawing/2014/main" id="{48CC3B0E-A0A0-E446-8496-BE394158487E}"/>
              </a:ext>
            </a:extLst>
          </p:cNvPr>
          <p:cNvGrpSpPr/>
          <p:nvPr/>
        </p:nvGrpSpPr>
        <p:grpSpPr>
          <a:xfrm>
            <a:off x="228957" y="6940080"/>
            <a:ext cx="7335303" cy="710005"/>
            <a:chOff x="213766" y="1344591"/>
            <a:chExt cx="7335303" cy="710005"/>
          </a:xfrm>
        </p:grpSpPr>
        <p:sp>
          <p:nvSpPr>
            <p:cNvPr id="64" name="Oval 63">
              <a:extLst>
                <a:ext uri="{FF2B5EF4-FFF2-40B4-BE49-F238E27FC236}">
                  <a16:creationId xmlns:a16="http://schemas.microsoft.com/office/drawing/2014/main" id="{C2FAF61D-A9AD-8E49-BDBE-A0F00B2DE43C}"/>
                </a:ext>
              </a:extLst>
            </p:cNvPr>
            <p:cNvSpPr/>
            <p:nvPr/>
          </p:nvSpPr>
          <p:spPr>
            <a:xfrm>
              <a:off x="213766" y="1344591"/>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10D41F00-2D24-244D-9C9D-66B4E19902EC}"/>
                </a:ext>
              </a:extLst>
            </p:cNvPr>
            <p:cNvCxnSpPr>
              <a:cxnSpLocks/>
            </p:cNvCxnSpPr>
            <p:nvPr/>
          </p:nvCxnSpPr>
          <p:spPr>
            <a:xfrm>
              <a:off x="798246" y="1894139"/>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6" name="Graphic 2">
              <a:extLst>
                <a:ext uri="{FF2B5EF4-FFF2-40B4-BE49-F238E27FC236}">
                  <a16:creationId xmlns:a16="http://schemas.microsoft.com/office/drawing/2014/main" id="{080DA41C-BB8D-0847-A0CB-C1DBAA6889B1}"/>
                </a:ext>
              </a:extLst>
            </p:cNvPr>
            <p:cNvGrpSpPr/>
            <p:nvPr/>
          </p:nvGrpSpPr>
          <p:grpSpPr>
            <a:xfrm>
              <a:off x="350342" y="1476225"/>
              <a:ext cx="448818" cy="446735"/>
              <a:chOff x="3917171" y="3851610"/>
              <a:chExt cx="870324" cy="866284"/>
            </a:xfrm>
            <a:solidFill>
              <a:schemeClr val="bg1"/>
            </a:solidFill>
          </p:grpSpPr>
          <p:sp>
            <p:nvSpPr>
              <p:cNvPr id="67" name="Freeform 66">
                <a:extLst>
                  <a:ext uri="{FF2B5EF4-FFF2-40B4-BE49-F238E27FC236}">
                    <a16:creationId xmlns:a16="http://schemas.microsoft.com/office/drawing/2014/main" id="{7A5FD988-A421-0D44-9F77-10686D1FB74D}"/>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323CEB6-9B57-6246-980B-3170ACC5E1BB}"/>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7770B94-0F33-4644-8CF5-04C467AC4217}"/>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B7D03E4-4A6B-EF4E-A4FA-B685364669B1}"/>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F5CE9A-022C-7849-8838-44E62978453D}"/>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83A264E-E9AD-0448-9243-5E0B996AA56B}"/>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3B9D7070-9D24-0448-A9F2-BCBD817BB3BE}"/>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0E6749B-F631-CE4A-BB66-5CBB8D017447}"/>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C9D0E8F-CD71-9544-B395-24244F66E67A}"/>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8D1E7A72-BFB1-6D4D-82F3-1CF4BBDA73FD}"/>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510FFF7-16A8-A445-AB5C-A3E90692ADFA}"/>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3B2F0BE8-C095-9E43-902C-1246FE732787}"/>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B63087C-0747-8848-BE95-5FB692077C68}"/>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40C9F273-F943-3441-BBF2-D76BA4821989}"/>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FE86EEA5-8FE4-AA48-8531-850C9A06CB8B}"/>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p>
            </p:txBody>
          </p:sp>
        </p:grpSp>
      </p:grpSp>
      <p:cxnSp>
        <p:nvCxnSpPr>
          <p:cNvPr id="97" name="Straight Connector 96">
            <a:extLst>
              <a:ext uri="{FF2B5EF4-FFF2-40B4-BE49-F238E27FC236}">
                <a16:creationId xmlns:a16="http://schemas.microsoft.com/office/drawing/2014/main" id="{EC7FE771-56D8-F544-990E-D24FB4645AAE}"/>
              </a:ext>
            </a:extLst>
          </p:cNvPr>
          <p:cNvCxnSpPr>
            <a:cxnSpLocks/>
          </p:cNvCxnSpPr>
          <p:nvPr/>
        </p:nvCxnSpPr>
        <p:spPr>
          <a:xfrm>
            <a:off x="-2088" y="5497822"/>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234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6C626E-E40E-CE4D-97ED-188286843833}"/>
              </a:ext>
            </a:extLst>
          </p:cNvPr>
          <p:cNvSpPr>
            <a:spLocks noGrp="1"/>
          </p:cNvSpPr>
          <p:nvPr>
            <p:ph type="sldNum" sz="quarter" idx="4"/>
          </p:nvPr>
        </p:nvSpPr>
        <p:spPr/>
        <p:txBody>
          <a:bodyPr/>
          <a:lstStyle/>
          <a:p>
            <a:pPr marL="0" marR="0" lvl="0" indent="0" algn="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700" b="0" i="0" u="none" strike="noStrike" kern="1200" cap="none" spc="0" normalizeH="0" baseline="0" noProof="0" smtClean="0">
                <a:ln>
                  <a:noFill/>
                </a:ln>
                <a:solidFill>
                  <a:srgbClr val="297239"/>
                </a:solidFill>
                <a:effectLst/>
                <a:uLnTx/>
                <a:uFillTx/>
                <a:latin typeface="Avenir" panose="02000503020000020003" pitchFamily="2" charset="0"/>
                <a:ea typeface="+mn-ea"/>
                <a:cs typeface="Calibri" panose="020F0502020204030204" pitchFamily="34" charset="0"/>
              </a:rPr>
              <a:pPr marL="0" marR="0" lvl="0" indent="0" algn="r" defTabSz="325892" rtl="0" eaLnBrk="1" fontAlgn="auto" latinLnBrk="0" hangingPunct="1">
                <a:lnSpc>
                  <a:spcPct val="100000"/>
                </a:lnSpc>
                <a:spcBef>
                  <a:spcPts val="0"/>
                </a:spcBef>
                <a:spcAft>
                  <a:spcPts val="0"/>
                </a:spcAft>
                <a:buClrTx/>
                <a:buSzTx/>
                <a:buFontTx/>
                <a:buNone/>
                <a:tabLst/>
                <a:defRPr/>
              </a:pPr>
              <a:t>3</a:t>
            </a:fld>
            <a:endParaRPr kumimoji="0" lang="en-US" sz="700" b="0" i="0" u="none" strike="noStrike" kern="1200" cap="none" spc="0" normalizeH="0" baseline="0" noProof="0" dirty="0">
              <a:ln>
                <a:noFill/>
              </a:ln>
              <a:solidFill>
                <a:srgbClr val="297239"/>
              </a:solidFill>
              <a:effectLst/>
              <a:uLnTx/>
              <a:uFillTx/>
              <a:latin typeface="Avenir" panose="02000503020000020003" pitchFamily="2" charset="0"/>
              <a:ea typeface="+mn-ea"/>
              <a:cs typeface="Calibri" panose="020F0502020204030204" pitchFamily="34" charset="0"/>
            </a:endParaRPr>
          </a:p>
        </p:txBody>
      </p:sp>
      <p:sp>
        <p:nvSpPr>
          <p:cNvPr id="5" name="Text Placeholder 4">
            <a:extLst>
              <a:ext uri="{FF2B5EF4-FFF2-40B4-BE49-F238E27FC236}">
                <a16:creationId xmlns:a16="http://schemas.microsoft.com/office/drawing/2014/main" id="{6B5E5B15-69D8-E547-9911-17CBC0DE1D78}"/>
              </a:ext>
            </a:extLst>
          </p:cNvPr>
          <p:cNvSpPr>
            <a:spLocks noGrp="1"/>
          </p:cNvSpPr>
          <p:nvPr>
            <p:ph type="body" sz="quarter" idx="30"/>
          </p:nvPr>
        </p:nvSpPr>
        <p:spPr/>
        <p:txBody>
          <a:bodyPr/>
          <a:lstStyle/>
          <a:p>
            <a:r>
              <a:rPr lang="en-GB" dirty="0"/>
              <a:t>GOOD PRACTICES</a:t>
            </a:r>
            <a:endParaRPr lang="en-US" dirty="0"/>
          </a:p>
          <a:p>
            <a:endParaRPr lang="en-US" dirty="0"/>
          </a:p>
        </p:txBody>
      </p:sp>
      <p:sp>
        <p:nvSpPr>
          <p:cNvPr id="62" name="Text Placeholder 1">
            <a:extLst>
              <a:ext uri="{FF2B5EF4-FFF2-40B4-BE49-F238E27FC236}">
                <a16:creationId xmlns:a16="http://schemas.microsoft.com/office/drawing/2014/main" id="{01409D1C-07F3-48AD-862D-D2A0104058C3}"/>
              </a:ext>
            </a:extLst>
          </p:cNvPr>
          <p:cNvSpPr txBox="1">
            <a:spLocks/>
          </p:cNvSpPr>
          <p:nvPr/>
        </p:nvSpPr>
        <p:spPr>
          <a:xfrm>
            <a:off x="1132112" y="3746102"/>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WHICH </a:t>
            </a:r>
            <a:r>
              <a:rPr kumimoji="0" lang="en-GB"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PARTNERS AND STAKEHOLDERS </a:t>
            </a: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WERE INVOLVED? </a:t>
            </a:r>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grpSp>
        <p:nvGrpSpPr>
          <p:cNvPr id="64" name="Group 63">
            <a:extLst>
              <a:ext uri="{FF2B5EF4-FFF2-40B4-BE49-F238E27FC236}">
                <a16:creationId xmlns:a16="http://schemas.microsoft.com/office/drawing/2014/main" id="{D13656C4-88D3-4EEE-823A-37220223F3FA}"/>
              </a:ext>
            </a:extLst>
          </p:cNvPr>
          <p:cNvGrpSpPr/>
          <p:nvPr/>
        </p:nvGrpSpPr>
        <p:grpSpPr>
          <a:xfrm>
            <a:off x="224372" y="3534724"/>
            <a:ext cx="7335303" cy="710005"/>
            <a:chOff x="224372" y="1222585"/>
            <a:chExt cx="7335303" cy="710005"/>
          </a:xfrm>
        </p:grpSpPr>
        <p:sp>
          <p:nvSpPr>
            <p:cNvPr id="65" name="Oval 64">
              <a:extLst>
                <a:ext uri="{FF2B5EF4-FFF2-40B4-BE49-F238E27FC236}">
                  <a16:creationId xmlns:a16="http://schemas.microsoft.com/office/drawing/2014/main" id="{491037D8-513A-4CA6-9F93-DF625BBF703B}"/>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cxnSp>
          <p:nvCxnSpPr>
            <p:cNvPr id="66" name="Straight Connector 65">
              <a:extLst>
                <a:ext uri="{FF2B5EF4-FFF2-40B4-BE49-F238E27FC236}">
                  <a16:creationId xmlns:a16="http://schemas.microsoft.com/office/drawing/2014/main" id="{E13038E7-B7DD-49FA-B48F-B026762D49D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7" name="Graphic 2">
              <a:extLst>
                <a:ext uri="{FF2B5EF4-FFF2-40B4-BE49-F238E27FC236}">
                  <a16:creationId xmlns:a16="http://schemas.microsoft.com/office/drawing/2014/main" id="{77685D3B-9BFD-49F5-9D38-AAAD57146709}"/>
                </a:ext>
              </a:extLst>
            </p:cNvPr>
            <p:cNvGrpSpPr/>
            <p:nvPr/>
          </p:nvGrpSpPr>
          <p:grpSpPr>
            <a:xfrm>
              <a:off x="367389" y="1329570"/>
              <a:ext cx="456674" cy="462034"/>
              <a:chOff x="7190753" y="5365577"/>
              <a:chExt cx="745522" cy="754273"/>
            </a:xfrm>
            <a:solidFill>
              <a:schemeClr val="bg1"/>
            </a:solidFill>
          </p:grpSpPr>
          <p:sp>
            <p:nvSpPr>
              <p:cNvPr id="68" name="Freeform 11">
                <a:extLst>
                  <a:ext uri="{FF2B5EF4-FFF2-40B4-BE49-F238E27FC236}">
                    <a16:creationId xmlns:a16="http://schemas.microsoft.com/office/drawing/2014/main" id="{CD1F9B6A-E7D0-438A-9BF6-3AB4DAB420A0}"/>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9" name="Freeform 12">
                <a:extLst>
                  <a:ext uri="{FF2B5EF4-FFF2-40B4-BE49-F238E27FC236}">
                    <a16:creationId xmlns:a16="http://schemas.microsoft.com/office/drawing/2014/main" id="{14B3FEC0-96BF-4DE2-A655-105CA64D5A54}"/>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0" name="Freeform 13">
                <a:extLst>
                  <a:ext uri="{FF2B5EF4-FFF2-40B4-BE49-F238E27FC236}">
                    <a16:creationId xmlns:a16="http://schemas.microsoft.com/office/drawing/2014/main" id="{F759564F-5E7D-44FE-84D5-5485FD316BCD}"/>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1" name="Freeform 14">
                <a:extLst>
                  <a:ext uri="{FF2B5EF4-FFF2-40B4-BE49-F238E27FC236}">
                    <a16:creationId xmlns:a16="http://schemas.microsoft.com/office/drawing/2014/main" id="{2B88392B-9D0B-45E9-9071-AE1CC53AA6F5}"/>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2" name="Freeform 15">
                <a:extLst>
                  <a:ext uri="{FF2B5EF4-FFF2-40B4-BE49-F238E27FC236}">
                    <a16:creationId xmlns:a16="http://schemas.microsoft.com/office/drawing/2014/main" id="{8A7E4247-B6D9-41E2-884E-F138CFCF49EF}"/>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3" name="Freeform 16">
                <a:extLst>
                  <a:ext uri="{FF2B5EF4-FFF2-40B4-BE49-F238E27FC236}">
                    <a16:creationId xmlns:a16="http://schemas.microsoft.com/office/drawing/2014/main" id="{CFCE90F2-DD6F-4F90-8C41-F343E2AE25CE}"/>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4" name="Freeform 17">
                <a:extLst>
                  <a:ext uri="{FF2B5EF4-FFF2-40B4-BE49-F238E27FC236}">
                    <a16:creationId xmlns:a16="http://schemas.microsoft.com/office/drawing/2014/main" id="{44E84886-7B67-4B9D-B81E-A061063801E8}"/>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5" name="Freeform 18">
                <a:extLst>
                  <a:ext uri="{FF2B5EF4-FFF2-40B4-BE49-F238E27FC236}">
                    <a16:creationId xmlns:a16="http://schemas.microsoft.com/office/drawing/2014/main" id="{0EE853FB-B974-46E9-A4F1-943558C032F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6" name="Freeform 19">
                <a:extLst>
                  <a:ext uri="{FF2B5EF4-FFF2-40B4-BE49-F238E27FC236}">
                    <a16:creationId xmlns:a16="http://schemas.microsoft.com/office/drawing/2014/main" id="{65F3C923-F900-4ACD-BD31-E37084B22128}"/>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sp>
        <p:nvSpPr>
          <p:cNvPr id="57" name="Text Placeholder 3">
            <a:extLst>
              <a:ext uri="{FF2B5EF4-FFF2-40B4-BE49-F238E27FC236}">
                <a16:creationId xmlns:a16="http://schemas.microsoft.com/office/drawing/2014/main" id="{FF1DE9F0-FA15-E64B-8392-93EBC2F08601}"/>
              </a:ext>
            </a:extLst>
          </p:cNvPr>
          <p:cNvSpPr txBox="1">
            <a:spLocks/>
          </p:cNvSpPr>
          <p:nvPr/>
        </p:nvSpPr>
        <p:spPr>
          <a:xfrm>
            <a:off x="1166267" y="5101674"/>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DID YOU RECEIVE ANY KIND OF </a:t>
            </a:r>
            <a:r>
              <a:rPr kumimoji="0" lang="en-US"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TRAINING OR SUPPORT </a:t>
            </a:r>
            <a:r>
              <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REGARDING YOUR ACTIONS? </a:t>
            </a:r>
          </a:p>
          <a:p>
            <a:pPr marL="518236" marR="0" lvl="0" indent="-518236" algn="l" defTabSz="2072941" rtl="0" eaLnBrk="1" fontAlgn="auto" latinLnBrk="0" hangingPunct="1">
              <a:lnSpc>
                <a:spcPct val="100000"/>
              </a:lnSpc>
              <a:spcBef>
                <a:spcPts val="2267"/>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518236" marR="0" lvl="0" indent="-518236" algn="l" defTabSz="2072941" rtl="0" eaLnBrk="1" fontAlgn="auto" latinLnBrk="0" hangingPunct="1">
              <a:lnSpc>
                <a:spcPct val="100000"/>
              </a:lnSpc>
              <a:spcBef>
                <a:spcPts val="2267"/>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8" name="Group 57">
            <a:extLst>
              <a:ext uri="{FF2B5EF4-FFF2-40B4-BE49-F238E27FC236}">
                <a16:creationId xmlns:a16="http://schemas.microsoft.com/office/drawing/2014/main" id="{46CA30CA-276D-A14C-A17F-EA7A2BA18102}"/>
              </a:ext>
            </a:extLst>
          </p:cNvPr>
          <p:cNvGrpSpPr/>
          <p:nvPr/>
        </p:nvGrpSpPr>
        <p:grpSpPr>
          <a:xfrm>
            <a:off x="242618" y="5095878"/>
            <a:ext cx="7335303" cy="710005"/>
            <a:chOff x="224372" y="8389939"/>
            <a:chExt cx="7335303" cy="710005"/>
          </a:xfrm>
        </p:grpSpPr>
        <p:sp>
          <p:nvSpPr>
            <p:cNvPr id="59" name="Oval 58">
              <a:extLst>
                <a:ext uri="{FF2B5EF4-FFF2-40B4-BE49-F238E27FC236}">
                  <a16:creationId xmlns:a16="http://schemas.microsoft.com/office/drawing/2014/main" id="{782EED94-381B-DD40-B4E6-D5A367891AE4}"/>
                </a:ext>
              </a:extLst>
            </p:cNvPr>
            <p:cNvSpPr/>
            <p:nvPr/>
          </p:nvSpPr>
          <p:spPr>
            <a:xfrm>
              <a:off x="224372" y="8389939"/>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cxnSp>
          <p:nvCxnSpPr>
            <p:cNvPr id="60" name="Straight Connector 59">
              <a:extLst>
                <a:ext uri="{FF2B5EF4-FFF2-40B4-BE49-F238E27FC236}">
                  <a16:creationId xmlns:a16="http://schemas.microsoft.com/office/drawing/2014/main" id="{5C55D85F-A0FB-3746-99C8-E12A4E162073}"/>
                </a:ext>
              </a:extLst>
            </p:cNvPr>
            <p:cNvCxnSpPr>
              <a:cxnSpLocks/>
            </p:cNvCxnSpPr>
            <p:nvPr/>
          </p:nvCxnSpPr>
          <p:spPr>
            <a:xfrm>
              <a:off x="808852" y="8939487"/>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13898455-6EA2-1E46-B15A-CD2488473520}"/>
                </a:ext>
              </a:extLst>
            </p:cNvPr>
            <p:cNvGrpSpPr/>
            <p:nvPr/>
          </p:nvGrpSpPr>
          <p:grpSpPr>
            <a:xfrm>
              <a:off x="349391" y="8537793"/>
              <a:ext cx="428340" cy="428678"/>
              <a:chOff x="2845389" y="1612886"/>
              <a:chExt cx="3419384" cy="3422081"/>
            </a:xfrm>
            <a:solidFill>
              <a:schemeClr val="bg1"/>
            </a:solidFill>
          </p:grpSpPr>
          <p:sp>
            <p:nvSpPr>
              <p:cNvPr id="77" name="Freeform 24">
                <a:extLst>
                  <a:ext uri="{FF2B5EF4-FFF2-40B4-BE49-F238E27FC236}">
                    <a16:creationId xmlns:a16="http://schemas.microsoft.com/office/drawing/2014/main" id="{410C656E-FA80-9948-A02E-DC4CCFEDFA86}"/>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8" name="Freeform 25">
                <a:extLst>
                  <a:ext uri="{FF2B5EF4-FFF2-40B4-BE49-F238E27FC236}">
                    <a16:creationId xmlns:a16="http://schemas.microsoft.com/office/drawing/2014/main" id="{D8DF7C78-12F4-4F41-9FE6-BC95413BD5F4}"/>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9" name="Freeform 26">
                <a:extLst>
                  <a:ext uri="{FF2B5EF4-FFF2-40B4-BE49-F238E27FC236}">
                    <a16:creationId xmlns:a16="http://schemas.microsoft.com/office/drawing/2014/main" id="{FE453D20-BDF5-7647-9CA6-13510008F6AD}"/>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80" name="Freeform 27">
                <a:extLst>
                  <a:ext uri="{FF2B5EF4-FFF2-40B4-BE49-F238E27FC236}">
                    <a16:creationId xmlns:a16="http://schemas.microsoft.com/office/drawing/2014/main" id="{3CC87FCB-4190-C843-A15B-FC3F756EA01B}"/>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81" name="Freeform 28">
                <a:extLst>
                  <a:ext uri="{FF2B5EF4-FFF2-40B4-BE49-F238E27FC236}">
                    <a16:creationId xmlns:a16="http://schemas.microsoft.com/office/drawing/2014/main" id="{D7384F9F-F674-CE4A-8600-F4FC1E9F38E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82" name="Freeform 29">
                <a:extLst>
                  <a:ext uri="{FF2B5EF4-FFF2-40B4-BE49-F238E27FC236}">
                    <a16:creationId xmlns:a16="http://schemas.microsoft.com/office/drawing/2014/main" id="{914B25C5-A608-EE43-A2D9-C02848708645}"/>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83" name="Freeform 30">
                <a:extLst>
                  <a:ext uri="{FF2B5EF4-FFF2-40B4-BE49-F238E27FC236}">
                    <a16:creationId xmlns:a16="http://schemas.microsoft.com/office/drawing/2014/main" id="{96C737D7-5D2A-314A-A925-7AE5F140F4E3}"/>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84" name="Freeform 31">
                <a:extLst>
                  <a:ext uri="{FF2B5EF4-FFF2-40B4-BE49-F238E27FC236}">
                    <a16:creationId xmlns:a16="http://schemas.microsoft.com/office/drawing/2014/main" id="{DC6956FC-1EEB-4142-B9F6-B42C86584830}"/>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85" name="Freeform 32">
                <a:extLst>
                  <a:ext uri="{FF2B5EF4-FFF2-40B4-BE49-F238E27FC236}">
                    <a16:creationId xmlns:a16="http://schemas.microsoft.com/office/drawing/2014/main" id="{6EF355E9-42BF-F14B-A7F2-1D910EA6ECF0}"/>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86" name="Freeform 33">
                <a:extLst>
                  <a:ext uri="{FF2B5EF4-FFF2-40B4-BE49-F238E27FC236}">
                    <a16:creationId xmlns:a16="http://schemas.microsoft.com/office/drawing/2014/main" id="{C7166731-2BC6-4949-8288-B1630B44AC11}"/>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sp>
        <p:nvSpPr>
          <p:cNvPr id="87" name="Text Placeholder 1">
            <a:extLst>
              <a:ext uri="{FF2B5EF4-FFF2-40B4-BE49-F238E27FC236}">
                <a16:creationId xmlns:a16="http://schemas.microsoft.com/office/drawing/2014/main" id="{F0D51E38-E71A-DD40-A2AB-803509D49964}"/>
              </a:ext>
            </a:extLst>
          </p:cNvPr>
          <p:cNvSpPr txBox="1">
            <a:spLocks/>
          </p:cNvSpPr>
          <p:nvPr/>
        </p:nvSpPr>
        <p:spPr>
          <a:xfrm>
            <a:off x="1128171" y="6747416"/>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WHICH </a:t>
            </a:r>
            <a:r>
              <a:rPr kumimoji="0" lang="en-GB"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RESULTS</a:t>
            </a: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 DID YOU ACHIEVE ALREADY?</a:t>
            </a:r>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grpSp>
        <p:nvGrpSpPr>
          <p:cNvPr id="89" name="Group 88">
            <a:extLst>
              <a:ext uri="{FF2B5EF4-FFF2-40B4-BE49-F238E27FC236}">
                <a16:creationId xmlns:a16="http://schemas.microsoft.com/office/drawing/2014/main" id="{3135ACD2-92C5-8E4C-AD8B-6C0E48C8AE2F}"/>
              </a:ext>
            </a:extLst>
          </p:cNvPr>
          <p:cNvGrpSpPr/>
          <p:nvPr/>
        </p:nvGrpSpPr>
        <p:grpSpPr>
          <a:xfrm>
            <a:off x="209699" y="6541034"/>
            <a:ext cx="7335303" cy="710005"/>
            <a:chOff x="224372" y="1222585"/>
            <a:chExt cx="7335303" cy="710005"/>
          </a:xfrm>
        </p:grpSpPr>
        <p:sp>
          <p:nvSpPr>
            <p:cNvPr id="90" name="Oval 89">
              <a:extLst>
                <a:ext uri="{FF2B5EF4-FFF2-40B4-BE49-F238E27FC236}">
                  <a16:creationId xmlns:a16="http://schemas.microsoft.com/office/drawing/2014/main" id="{F70E6539-2A0B-E143-AAC6-6764E16A0E2D}"/>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cxnSp>
          <p:nvCxnSpPr>
            <p:cNvPr id="91" name="Straight Connector 90">
              <a:extLst>
                <a:ext uri="{FF2B5EF4-FFF2-40B4-BE49-F238E27FC236}">
                  <a16:creationId xmlns:a16="http://schemas.microsoft.com/office/drawing/2014/main" id="{9A686662-5A31-C84E-ABA4-B295D3623B2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4F249DD4-A958-E747-AB22-0B7CAD909F52}"/>
                </a:ext>
              </a:extLst>
            </p:cNvPr>
            <p:cNvGrpSpPr/>
            <p:nvPr/>
          </p:nvGrpSpPr>
          <p:grpSpPr>
            <a:xfrm>
              <a:off x="363419" y="1339401"/>
              <a:ext cx="476454" cy="476372"/>
              <a:chOff x="3258209" y="1217582"/>
              <a:chExt cx="4712093" cy="4711281"/>
            </a:xfrm>
            <a:solidFill>
              <a:schemeClr val="bg1"/>
            </a:solidFill>
          </p:grpSpPr>
          <p:sp>
            <p:nvSpPr>
              <p:cNvPr id="93" name="Freeform 92">
                <a:extLst>
                  <a:ext uri="{FF2B5EF4-FFF2-40B4-BE49-F238E27FC236}">
                    <a16:creationId xmlns:a16="http://schemas.microsoft.com/office/drawing/2014/main" id="{EF604722-5306-8141-AD4E-56EFEE4666D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94" name="Freeform 93">
                <a:extLst>
                  <a:ext uri="{FF2B5EF4-FFF2-40B4-BE49-F238E27FC236}">
                    <a16:creationId xmlns:a16="http://schemas.microsoft.com/office/drawing/2014/main" id="{0F8E6826-798B-BD40-908C-D7B5302EE0C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95" name="Freeform 94">
                <a:extLst>
                  <a:ext uri="{FF2B5EF4-FFF2-40B4-BE49-F238E27FC236}">
                    <a16:creationId xmlns:a16="http://schemas.microsoft.com/office/drawing/2014/main" id="{D6BF4C3F-2DE9-CB4E-81C2-138179CE884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96" name="Freeform 95">
                <a:extLst>
                  <a:ext uri="{FF2B5EF4-FFF2-40B4-BE49-F238E27FC236}">
                    <a16:creationId xmlns:a16="http://schemas.microsoft.com/office/drawing/2014/main" id="{7D7C5A54-925E-1C46-B720-28F9393B25E2}"/>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97" name="Freeform 96">
                <a:extLst>
                  <a:ext uri="{FF2B5EF4-FFF2-40B4-BE49-F238E27FC236}">
                    <a16:creationId xmlns:a16="http://schemas.microsoft.com/office/drawing/2014/main" id="{EE58BD98-C4EA-544A-8FAC-59360114E043}"/>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98" name="Freeform 97">
                <a:extLst>
                  <a:ext uri="{FF2B5EF4-FFF2-40B4-BE49-F238E27FC236}">
                    <a16:creationId xmlns:a16="http://schemas.microsoft.com/office/drawing/2014/main" id="{14DBA9D5-895E-A344-8952-5BCE1673749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99" name="Freeform 98">
                <a:extLst>
                  <a:ext uri="{FF2B5EF4-FFF2-40B4-BE49-F238E27FC236}">
                    <a16:creationId xmlns:a16="http://schemas.microsoft.com/office/drawing/2014/main" id="{A0D83D89-1CE5-614F-9BD6-7215F8E99C02}"/>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0" name="Freeform 99">
                <a:extLst>
                  <a:ext uri="{FF2B5EF4-FFF2-40B4-BE49-F238E27FC236}">
                    <a16:creationId xmlns:a16="http://schemas.microsoft.com/office/drawing/2014/main" id="{8B6AC22A-0ADF-A943-9775-1740FA4942D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1" name="Freeform 100">
                <a:extLst>
                  <a:ext uri="{FF2B5EF4-FFF2-40B4-BE49-F238E27FC236}">
                    <a16:creationId xmlns:a16="http://schemas.microsoft.com/office/drawing/2014/main" id="{3EC3D2F5-8A49-424F-9A35-B799AEA1E48C}"/>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2" name="Freeform 101">
                <a:extLst>
                  <a:ext uri="{FF2B5EF4-FFF2-40B4-BE49-F238E27FC236}">
                    <a16:creationId xmlns:a16="http://schemas.microsoft.com/office/drawing/2014/main" id="{E6C00159-90AE-0449-98FC-C67142EAC4F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3" name="Freeform 102">
                <a:extLst>
                  <a:ext uri="{FF2B5EF4-FFF2-40B4-BE49-F238E27FC236}">
                    <a16:creationId xmlns:a16="http://schemas.microsoft.com/office/drawing/2014/main" id="{710D8935-5754-1145-A359-0FAA5159355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4" name="Freeform 103">
                <a:extLst>
                  <a:ext uri="{FF2B5EF4-FFF2-40B4-BE49-F238E27FC236}">
                    <a16:creationId xmlns:a16="http://schemas.microsoft.com/office/drawing/2014/main" id="{AF11A4C9-C721-3040-ADF2-F1D5EFB2E9A7}"/>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5" name="Freeform 104">
                <a:extLst>
                  <a:ext uri="{FF2B5EF4-FFF2-40B4-BE49-F238E27FC236}">
                    <a16:creationId xmlns:a16="http://schemas.microsoft.com/office/drawing/2014/main" id="{0DCD7DB6-5FDB-8F4E-8A27-6CB94BF109F4}"/>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6" name="Freeform 105">
                <a:extLst>
                  <a:ext uri="{FF2B5EF4-FFF2-40B4-BE49-F238E27FC236}">
                    <a16:creationId xmlns:a16="http://schemas.microsoft.com/office/drawing/2014/main" id="{76767FB6-0515-6643-BC4B-839E246E087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sp>
        <p:nvSpPr>
          <p:cNvPr id="120" name="Text Placeholder 6">
            <a:extLst>
              <a:ext uri="{FF2B5EF4-FFF2-40B4-BE49-F238E27FC236}">
                <a16:creationId xmlns:a16="http://schemas.microsoft.com/office/drawing/2014/main" id="{7F7F45D5-A539-9F45-A93D-F1B93192E370}"/>
              </a:ext>
            </a:extLst>
          </p:cNvPr>
          <p:cNvSpPr txBox="1">
            <a:spLocks/>
          </p:cNvSpPr>
          <p:nvPr/>
        </p:nvSpPr>
        <p:spPr>
          <a:xfrm>
            <a:off x="1145050" y="995770"/>
            <a:ext cx="4088474" cy="517624"/>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WHAT</a:t>
            </a: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ACTIONS</a:t>
            </a: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DID YOU TAKE? </a:t>
            </a:r>
          </a:p>
        </p:txBody>
      </p:sp>
      <p:grpSp>
        <p:nvGrpSpPr>
          <p:cNvPr id="121" name="Group 120">
            <a:extLst>
              <a:ext uri="{FF2B5EF4-FFF2-40B4-BE49-F238E27FC236}">
                <a16:creationId xmlns:a16="http://schemas.microsoft.com/office/drawing/2014/main" id="{9356D1A2-1F35-E24F-ACE9-38AD9A858837}"/>
              </a:ext>
            </a:extLst>
          </p:cNvPr>
          <p:cNvGrpSpPr/>
          <p:nvPr/>
        </p:nvGrpSpPr>
        <p:grpSpPr>
          <a:xfrm>
            <a:off x="237310" y="812146"/>
            <a:ext cx="7335303" cy="710005"/>
            <a:chOff x="224372" y="5970988"/>
            <a:chExt cx="7335303" cy="710005"/>
          </a:xfrm>
        </p:grpSpPr>
        <p:grpSp>
          <p:nvGrpSpPr>
            <p:cNvPr id="122" name="Group 121">
              <a:extLst>
                <a:ext uri="{FF2B5EF4-FFF2-40B4-BE49-F238E27FC236}">
                  <a16:creationId xmlns:a16="http://schemas.microsoft.com/office/drawing/2014/main" id="{95F021FC-3C10-4D42-B15E-FB2B1DE670FD}"/>
                </a:ext>
              </a:extLst>
            </p:cNvPr>
            <p:cNvGrpSpPr/>
            <p:nvPr/>
          </p:nvGrpSpPr>
          <p:grpSpPr>
            <a:xfrm>
              <a:off x="224372" y="5970988"/>
              <a:ext cx="7335303" cy="710005"/>
              <a:chOff x="224371" y="5492523"/>
              <a:chExt cx="7335303" cy="710005"/>
            </a:xfrm>
          </p:grpSpPr>
          <p:sp>
            <p:nvSpPr>
              <p:cNvPr id="129" name="Oval 128">
                <a:extLst>
                  <a:ext uri="{FF2B5EF4-FFF2-40B4-BE49-F238E27FC236}">
                    <a16:creationId xmlns:a16="http://schemas.microsoft.com/office/drawing/2014/main" id="{3FCD13A0-8410-7C4C-B703-1FB209DEB8E0}"/>
                  </a:ext>
                </a:extLst>
              </p:cNvPr>
              <p:cNvSpPr/>
              <p:nvPr/>
            </p:nvSpPr>
            <p:spPr>
              <a:xfrm>
                <a:off x="224371" y="5492523"/>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cxnSp>
            <p:nvCxnSpPr>
              <p:cNvPr id="130" name="Straight Connector 129">
                <a:extLst>
                  <a:ext uri="{FF2B5EF4-FFF2-40B4-BE49-F238E27FC236}">
                    <a16:creationId xmlns:a16="http://schemas.microsoft.com/office/drawing/2014/main" id="{69A3B79D-8A8B-7D43-A23C-ED0E68C1BF68}"/>
                  </a:ext>
                </a:extLst>
              </p:cNvPr>
              <p:cNvCxnSpPr>
                <a:cxnSpLocks/>
              </p:cNvCxnSpPr>
              <p:nvPr/>
            </p:nvCxnSpPr>
            <p:spPr>
              <a:xfrm>
                <a:off x="808851" y="6042071"/>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grpSp>
          <p:nvGrpSpPr>
            <p:cNvPr id="123" name="Graphic 2">
              <a:extLst>
                <a:ext uri="{FF2B5EF4-FFF2-40B4-BE49-F238E27FC236}">
                  <a16:creationId xmlns:a16="http://schemas.microsoft.com/office/drawing/2014/main" id="{98A2D5C6-4F8A-1449-9954-94BEA7DBAC99}"/>
                </a:ext>
              </a:extLst>
            </p:cNvPr>
            <p:cNvGrpSpPr/>
            <p:nvPr/>
          </p:nvGrpSpPr>
          <p:grpSpPr>
            <a:xfrm>
              <a:off x="367594" y="6109112"/>
              <a:ext cx="434229" cy="433755"/>
              <a:chOff x="7257599" y="768348"/>
              <a:chExt cx="868457" cy="867509"/>
            </a:xfrm>
            <a:solidFill>
              <a:schemeClr val="bg1"/>
            </a:solidFill>
          </p:grpSpPr>
          <p:sp>
            <p:nvSpPr>
              <p:cNvPr id="124" name="Freeform 123">
                <a:extLst>
                  <a:ext uri="{FF2B5EF4-FFF2-40B4-BE49-F238E27FC236}">
                    <a16:creationId xmlns:a16="http://schemas.microsoft.com/office/drawing/2014/main" id="{81B6546E-6564-C34A-8622-200A18B79092}"/>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25" name="Freeform 124">
                <a:extLst>
                  <a:ext uri="{FF2B5EF4-FFF2-40B4-BE49-F238E27FC236}">
                    <a16:creationId xmlns:a16="http://schemas.microsoft.com/office/drawing/2014/main" id="{67DFA58C-F330-244F-9B5E-52EE134A0D92}"/>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26" name="Freeform 125">
                <a:extLst>
                  <a:ext uri="{FF2B5EF4-FFF2-40B4-BE49-F238E27FC236}">
                    <a16:creationId xmlns:a16="http://schemas.microsoft.com/office/drawing/2014/main" id="{748F1EFF-86AE-B34E-AB6A-655B7071F92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27" name="Freeform 126">
                <a:extLst>
                  <a:ext uri="{FF2B5EF4-FFF2-40B4-BE49-F238E27FC236}">
                    <a16:creationId xmlns:a16="http://schemas.microsoft.com/office/drawing/2014/main" id="{A052142B-B807-EA43-90DD-BC59005C0074}"/>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28" name="Freeform 127">
                <a:extLst>
                  <a:ext uri="{FF2B5EF4-FFF2-40B4-BE49-F238E27FC236}">
                    <a16:creationId xmlns:a16="http://schemas.microsoft.com/office/drawing/2014/main" id="{E8F0B714-9AD3-754B-85E3-59223D6B44F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sp>
        <p:nvSpPr>
          <p:cNvPr id="131" name="Text Placeholder 5">
            <a:extLst>
              <a:ext uri="{FF2B5EF4-FFF2-40B4-BE49-F238E27FC236}">
                <a16:creationId xmlns:a16="http://schemas.microsoft.com/office/drawing/2014/main" id="{AAF365E6-2133-E44D-A831-FF9FF0D1ED01}"/>
              </a:ext>
            </a:extLst>
          </p:cNvPr>
          <p:cNvSpPr txBox="1">
            <a:spLocks/>
          </p:cNvSpPr>
          <p:nvPr/>
        </p:nvSpPr>
        <p:spPr>
          <a:xfrm>
            <a:off x="1166267" y="4200658"/>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BIA Innovator Campus CLG is a not-for-profit CLG company benefitting from a high profile, high performance voluntary Board of Directors that reflect a multi-agency economic -sectoral development – community  - education balance. The </a:t>
            </a:r>
            <a:r>
              <a:rPr kumimoji="0" lang="en-US"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foundin</a:t>
            </a:r>
            <a:r>
              <a:rPr lang="en-US" dirty="0">
                <a:latin typeface="Calibri" panose="020F0502020204030204" pitchFamily="34" charset="0"/>
                <a:cs typeface="Calibri" panose="020F0502020204030204" pitchFamily="34" charset="0"/>
              </a:rPr>
              <a:t>g organizations include </a:t>
            </a:r>
            <a:r>
              <a:rPr lang="en-US" dirty="0">
                <a:latin typeface="Calibri" panose="020F0502020204030204" pitchFamily="34" charset="0"/>
                <a:cs typeface="Calibri" panose="020F0502020204030204" pitchFamily="34" charset="0"/>
                <a:hlinkClick r:id="rId2"/>
              </a:rPr>
              <a:t>Galway Country Council</a:t>
            </a:r>
            <a:r>
              <a:rPr lang="en-U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hlinkClick r:id="rId3"/>
              </a:rPr>
              <a:t>Teagasc</a:t>
            </a:r>
            <a:r>
              <a:rPr lang="en-U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hlinkClick r:id="rId4"/>
              </a:rPr>
              <a:t>GRETB</a:t>
            </a:r>
            <a:r>
              <a:rPr lang="en-U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hlinkClick r:id="rId5"/>
              </a:rPr>
              <a:t>Local Enterprise Office</a:t>
            </a:r>
            <a:r>
              <a:rPr lang="en-U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hlinkClick r:id="rId6"/>
              </a:rPr>
              <a:t>SCCUL</a:t>
            </a:r>
            <a:r>
              <a:rPr lang="en-U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hlinkClick r:id="rId7"/>
              </a:rPr>
              <a:t>WDC</a:t>
            </a:r>
            <a:r>
              <a:rPr lang="en-US" dirty="0">
                <a:latin typeface="Calibri" panose="020F0502020204030204" pitchFamily="34" charset="0"/>
                <a:cs typeface="Calibri" panose="020F0502020204030204" pitchFamily="34" charset="0"/>
              </a:rPr>
              <a:t> and </a:t>
            </a:r>
            <a:r>
              <a:rPr lang="en-US" dirty="0">
                <a:latin typeface="Calibri" panose="020F0502020204030204" pitchFamily="34" charset="0"/>
                <a:cs typeface="Calibri" panose="020F0502020204030204" pitchFamily="34" charset="0"/>
                <a:hlinkClick r:id="rId8"/>
              </a:rPr>
              <a:t>Athenry County Council</a:t>
            </a:r>
            <a:r>
              <a:rPr lang="en-US" dirty="0">
                <a:latin typeface="Calibri" panose="020F0502020204030204" pitchFamily="34" charset="0"/>
                <a:cs typeface="Calibri" panose="020F0502020204030204" pitchFamily="34" charset="0"/>
              </a:rPr>
              <a:t>. </a:t>
            </a:r>
            <a:endParaRPr kumimoji="0" lang="en-GB"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32" name="Text Placeholder 5">
            <a:extLst>
              <a:ext uri="{FF2B5EF4-FFF2-40B4-BE49-F238E27FC236}">
                <a16:creationId xmlns:a16="http://schemas.microsoft.com/office/drawing/2014/main" id="{AAF365E6-2133-E44D-A831-FF9FF0D1ED01}"/>
              </a:ext>
            </a:extLst>
          </p:cNvPr>
          <p:cNvSpPr txBox="1">
            <a:spLocks/>
          </p:cNvSpPr>
          <p:nvPr/>
        </p:nvSpPr>
        <p:spPr>
          <a:xfrm>
            <a:off x="1166267" y="5797405"/>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Bia founders have worked hard to raise </a:t>
            </a:r>
            <a:r>
              <a:rPr kumimoji="0" lang="en-GB"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th</a:t>
            </a:r>
            <a:r>
              <a:rPr lang="en-GB" dirty="0">
                <a:latin typeface="Calibri" panose="020F0502020204030204" pitchFamily="34" charset="0"/>
                <a:cs typeface="Calibri" panose="020F0502020204030204" pitchFamily="34" charset="0"/>
              </a:rPr>
              <a:t>e capital needed to launch this state of the art project.  The campus benefits from a highly experienced and diverse board who provide their insight which insures the project reaches it’s potential.  The Bia Innovator Campus benefits from its board and organisational partnerships. Co-located on the grounds of Teagasc , they have provided a food technologist to provide businesses the necessary expertise. </a:t>
            </a:r>
            <a:endParaRPr kumimoji="0" lang="en-GB"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33" name="Text Placeholder 6">
            <a:extLst>
              <a:ext uri="{FF2B5EF4-FFF2-40B4-BE49-F238E27FC236}">
                <a16:creationId xmlns:a16="http://schemas.microsoft.com/office/drawing/2014/main" id="{F9901009-4EBB-485B-A9A8-3E8086248CDE}"/>
              </a:ext>
            </a:extLst>
          </p:cNvPr>
          <p:cNvSpPr txBox="1">
            <a:spLocks/>
          </p:cNvSpPr>
          <p:nvPr/>
        </p:nvSpPr>
        <p:spPr>
          <a:xfrm>
            <a:off x="1093848" y="1445086"/>
            <a:ext cx="5910006" cy="2163808"/>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Calibri" panose="020F0502020204030204" pitchFamily="34" charset="0"/>
                <a:cs typeface="Calibri" panose="020F0502020204030204" pitchFamily="34" charset="0"/>
              </a:rPr>
              <a:t>The founding organisations recognised a gap in Ireland West where there are not enough food incubators and worked hard since 2017 to raise 7 million euro to build a state-of-the-art facility to fill this gap. </a:t>
            </a:r>
          </a:p>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Calibri" panose="020F0502020204030204" pitchFamily="34" charset="0"/>
                <a:cs typeface="Calibri" panose="020F0502020204030204" pitchFamily="34" charset="0"/>
              </a:rPr>
              <a:t>The Bia Innovator Campus is located in a unique region of natural beauty and resources. As an ambassador and facilitator for the growth of the Western region of Ireland’s agri-food sector as a sustainable industry, The Bia Innovator Campus strives to be best in class in terms of sustainability for food hubs.  They are achieving this by carefully considering sustainability at every step and taking the following measures among others: </a:t>
            </a:r>
          </a:p>
          <a:p>
            <a:pPr marL="171450" marR="0" lvl="0" indent="-171450" algn="just"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campus is being built to an energy efficiency rating of A </a:t>
            </a:r>
          </a:p>
          <a:p>
            <a:pPr marL="171450" marR="0" lvl="0" indent="-171450" algn="just"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Calibri" panose="020F0502020204030204" pitchFamily="34" charset="0"/>
                <a:cs typeface="Calibri" panose="020F0502020204030204" pitchFamily="34" charset="0"/>
              </a:rPr>
              <a:t>Using a modular building system, the campus can be modified and upgraded for future expansion </a:t>
            </a:r>
          </a:p>
          <a:p>
            <a:pPr marL="171450" marR="0" lvl="0" indent="-171450" algn="just"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There will be an e-charge point on site </a:t>
            </a:r>
          </a:p>
          <a:p>
            <a:pPr marL="171450" marR="0" lvl="0" indent="-171450" algn="just"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Calibri" panose="020F0502020204030204" pitchFamily="34" charset="0"/>
                <a:cs typeface="Calibri" panose="020F0502020204030204" pitchFamily="34" charset="0"/>
              </a:rPr>
              <a:t>The campus utilises on site rainwater harvesting </a:t>
            </a:r>
          </a:p>
          <a:p>
            <a:pPr marL="171450" marR="0" lvl="0" indent="-171450" algn="just"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Calibri" panose="020F0502020204030204" pitchFamily="34" charset="0"/>
                <a:cs typeface="Calibri" panose="020F0502020204030204" pitchFamily="34" charset="0"/>
              </a:rPr>
              <a:t>Most importantly, every effort is being made to encourage and support a sustainable culture on campus among all users and food producers</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8" name="Text Placeholder 5">
            <a:extLst>
              <a:ext uri="{FF2B5EF4-FFF2-40B4-BE49-F238E27FC236}">
                <a16:creationId xmlns:a16="http://schemas.microsoft.com/office/drawing/2014/main" id="{AAF365E6-2133-E44D-A831-FF9FF0D1ED01}"/>
              </a:ext>
            </a:extLst>
          </p:cNvPr>
          <p:cNvSpPr txBox="1">
            <a:spLocks/>
          </p:cNvSpPr>
          <p:nvPr/>
        </p:nvSpPr>
        <p:spPr>
          <a:xfrm>
            <a:off x="1132112" y="7225285"/>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Bia Innovator Campus has funding secured and a state of the art facility that is due to be completed in 2022.  With a board in place and companies signed up to set up their operations on the campus they are well on their way to successful implementation.  As part of their BIA </a:t>
            </a:r>
            <a:r>
              <a:rPr kumimoji="0" lang="en-GB"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Eolas</a:t>
            </a:r>
            <a:r>
              <a:rPr lang="en-GB" dirty="0">
                <a:latin typeface="Calibri" panose="020F0502020204030204" pitchFamily="34" charset="0"/>
                <a:cs typeface="Calibri" panose="020F0502020204030204" pitchFamily="34" charset="0"/>
              </a:rPr>
              <a:t>, they are already taking part in some impactful EU projects. </a:t>
            </a:r>
            <a:endParaRPr kumimoji="0" lang="en-GB"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7" name="Text Placeholder 6">
            <a:extLst>
              <a:ext uri="{FF2B5EF4-FFF2-40B4-BE49-F238E27FC236}">
                <a16:creationId xmlns:a16="http://schemas.microsoft.com/office/drawing/2014/main" id="{93518E0E-B36B-F341-87A6-84C09CD01BBC}"/>
              </a:ext>
            </a:extLst>
          </p:cNvPr>
          <p:cNvSpPr txBox="1">
            <a:spLocks/>
          </p:cNvSpPr>
          <p:nvPr/>
        </p:nvSpPr>
        <p:spPr>
          <a:xfrm>
            <a:off x="1145050" y="8244646"/>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WHAT ARE YOUR </a:t>
            </a:r>
            <a:r>
              <a:rPr kumimoji="0" lang="en-US"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FUTURE PLANS </a:t>
            </a:r>
            <a:r>
              <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AND NEXT STEPS?</a:t>
            </a:r>
          </a:p>
          <a:p>
            <a:pPr marL="518236" marR="0" lvl="0" indent="-518236" algn="l" defTabSz="2072941" rtl="0" eaLnBrk="1" fontAlgn="auto" latinLnBrk="0" hangingPunct="1">
              <a:lnSpc>
                <a:spcPct val="100000"/>
              </a:lnSpc>
              <a:spcBef>
                <a:spcPts val="2267"/>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8" name="Group 107">
            <a:extLst>
              <a:ext uri="{FF2B5EF4-FFF2-40B4-BE49-F238E27FC236}">
                <a16:creationId xmlns:a16="http://schemas.microsoft.com/office/drawing/2014/main" id="{C82912AF-DC20-7241-A17D-9CEC3A5B09E7}"/>
              </a:ext>
            </a:extLst>
          </p:cNvPr>
          <p:cNvGrpSpPr/>
          <p:nvPr/>
        </p:nvGrpSpPr>
        <p:grpSpPr>
          <a:xfrm>
            <a:off x="237310" y="8031316"/>
            <a:ext cx="7335303" cy="710005"/>
            <a:chOff x="224372" y="6981475"/>
            <a:chExt cx="7335303" cy="710005"/>
          </a:xfrm>
        </p:grpSpPr>
        <p:sp>
          <p:nvSpPr>
            <p:cNvPr id="109" name="Oval 108">
              <a:extLst>
                <a:ext uri="{FF2B5EF4-FFF2-40B4-BE49-F238E27FC236}">
                  <a16:creationId xmlns:a16="http://schemas.microsoft.com/office/drawing/2014/main" id="{A9C5B2FD-C610-2048-B90B-7417CA8219C5}"/>
                </a:ext>
              </a:extLst>
            </p:cNvPr>
            <p:cNvSpPr/>
            <p:nvPr/>
          </p:nvSpPr>
          <p:spPr>
            <a:xfrm>
              <a:off x="224372" y="698147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cxnSp>
          <p:nvCxnSpPr>
            <p:cNvPr id="110" name="Straight Connector 109">
              <a:extLst>
                <a:ext uri="{FF2B5EF4-FFF2-40B4-BE49-F238E27FC236}">
                  <a16:creationId xmlns:a16="http://schemas.microsoft.com/office/drawing/2014/main" id="{139E6C8D-6A6C-424F-9EA2-6E27E2E19B50}"/>
                </a:ext>
              </a:extLst>
            </p:cNvPr>
            <p:cNvCxnSpPr>
              <a:cxnSpLocks/>
            </p:cNvCxnSpPr>
            <p:nvPr/>
          </p:nvCxnSpPr>
          <p:spPr>
            <a:xfrm>
              <a:off x="808852" y="753102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111" name="Group 110">
              <a:extLst>
                <a:ext uri="{FF2B5EF4-FFF2-40B4-BE49-F238E27FC236}">
                  <a16:creationId xmlns:a16="http://schemas.microsoft.com/office/drawing/2014/main" id="{ABE1C4B5-80A5-F446-A345-41BC04100C93}"/>
                </a:ext>
              </a:extLst>
            </p:cNvPr>
            <p:cNvGrpSpPr/>
            <p:nvPr/>
          </p:nvGrpSpPr>
          <p:grpSpPr>
            <a:xfrm>
              <a:off x="352563" y="7106625"/>
              <a:ext cx="453622" cy="459704"/>
              <a:chOff x="2899351" y="1724980"/>
              <a:chExt cx="3364829" cy="3409943"/>
            </a:xfrm>
            <a:solidFill>
              <a:schemeClr val="bg1"/>
            </a:solidFill>
          </p:grpSpPr>
          <p:sp>
            <p:nvSpPr>
              <p:cNvPr id="112" name="Freeform 111">
                <a:extLst>
                  <a:ext uri="{FF2B5EF4-FFF2-40B4-BE49-F238E27FC236}">
                    <a16:creationId xmlns:a16="http://schemas.microsoft.com/office/drawing/2014/main" id="{77D54461-6CCC-C441-A9F5-1F273B772A9B}"/>
                  </a:ext>
                </a:extLst>
              </p:cNvPr>
              <p:cNvSpPr/>
              <p:nvPr/>
            </p:nvSpPr>
            <p:spPr>
              <a:xfrm>
                <a:off x="3238658" y="2222541"/>
                <a:ext cx="2793401" cy="2672486"/>
              </a:xfrm>
              <a:custGeom>
                <a:avLst/>
                <a:gdLst>
                  <a:gd name="connsiteX0" fmla="*/ 2662550 w 2793401"/>
                  <a:gd name="connsiteY0" fmla="*/ 1257865 h 2672486"/>
                  <a:gd name="connsiteX1" fmla="*/ 2228554 w 2793401"/>
                  <a:gd name="connsiteY1" fmla="*/ 1257865 h 2672486"/>
                  <a:gd name="connsiteX2" fmla="*/ 2228554 w 2793401"/>
                  <a:gd name="connsiteY2" fmla="*/ 1145533 h 2672486"/>
                  <a:gd name="connsiteX3" fmla="*/ 2638756 w 2793401"/>
                  <a:gd name="connsiteY3" fmla="*/ 1145533 h 2672486"/>
                  <a:gd name="connsiteX4" fmla="*/ 2393206 w 2793401"/>
                  <a:gd name="connsiteY4" fmla="*/ 646702 h 2672486"/>
                  <a:gd name="connsiteX5" fmla="*/ 2258058 w 2793401"/>
                  <a:gd name="connsiteY5" fmla="*/ 735235 h 2672486"/>
                  <a:gd name="connsiteX6" fmla="*/ 2195243 w 2793401"/>
                  <a:gd name="connsiteY6" fmla="*/ 640991 h 2672486"/>
                  <a:gd name="connsiteX7" fmla="*/ 2315163 w 2793401"/>
                  <a:gd name="connsiteY7" fmla="*/ 559121 h 2672486"/>
                  <a:gd name="connsiteX8" fmla="*/ 1900201 w 2793401"/>
                  <a:gd name="connsiteY8" fmla="*/ 253540 h 2672486"/>
                  <a:gd name="connsiteX9" fmla="*/ 1817399 w 2793401"/>
                  <a:gd name="connsiteY9" fmla="*/ 377296 h 2672486"/>
                  <a:gd name="connsiteX10" fmla="*/ 1723177 w 2793401"/>
                  <a:gd name="connsiteY10" fmla="*/ 314466 h 2672486"/>
                  <a:gd name="connsiteX11" fmla="*/ 1794557 w 2793401"/>
                  <a:gd name="connsiteY11" fmla="*/ 205942 h 2672486"/>
                  <a:gd name="connsiteX12" fmla="*/ 1371982 w 2793401"/>
                  <a:gd name="connsiteY12" fmla="*/ 119313 h 2672486"/>
                  <a:gd name="connsiteX13" fmla="*/ 1371982 w 2793401"/>
                  <a:gd name="connsiteY13" fmla="*/ 572449 h 2672486"/>
                  <a:gd name="connsiteX14" fmla="*/ 1257773 w 2793401"/>
                  <a:gd name="connsiteY14" fmla="*/ 572449 h 2672486"/>
                  <a:gd name="connsiteX15" fmla="*/ 1257773 w 2793401"/>
                  <a:gd name="connsiteY15" fmla="*/ 122169 h 2672486"/>
                  <a:gd name="connsiteX16" fmla="*/ 768575 w 2793401"/>
                  <a:gd name="connsiteY16" fmla="*/ 251636 h 2672486"/>
                  <a:gd name="connsiteX17" fmla="*/ 847570 w 2793401"/>
                  <a:gd name="connsiteY17" fmla="*/ 371584 h 2672486"/>
                  <a:gd name="connsiteX18" fmla="*/ 753348 w 2793401"/>
                  <a:gd name="connsiteY18" fmla="*/ 434414 h 2672486"/>
                  <a:gd name="connsiteX19" fmla="*/ 668642 w 2793401"/>
                  <a:gd name="connsiteY19" fmla="*/ 308754 h 2672486"/>
                  <a:gd name="connsiteX20" fmla="*/ 306979 w 2793401"/>
                  <a:gd name="connsiteY20" fmla="*/ 670502 h 2672486"/>
                  <a:gd name="connsiteX21" fmla="*/ 432609 w 2793401"/>
                  <a:gd name="connsiteY21" fmla="*/ 755227 h 2672486"/>
                  <a:gd name="connsiteX22" fmla="*/ 369794 w 2793401"/>
                  <a:gd name="connsiteY22" fmla="*/ 850423 h 2672486"/>
                  <a:gd name="connsiteX23" fmla="*/ 249874 w 2793401"/>
                  <a:gd name="connsiteY23" fmla="*/ 771410 h 2672486"/>
                  <a:gd name="connsiteX24" fmla="*/ 129954 w 2793401"/>
                  <a:gd name="connsiteY24" fmla="*/ 1143629 h 2672486"/>
                  <a:gd name="connsiteX25" fmla="*/ 569661 w 2793401"/>
                  <a:gd name="connsiteY25" fmla="*/ 1143629 h 2672486"/>
                  <a:gd name="connsiteX26" fmla="*/ 569661 w 2793401"/>
                  <a:gd name="connsiteY26" fmla="*/ 1258817 h 2672486"/>
                  <a:gd name="connsiteX27" fmla="*/ 118533 w 2793401"/>
                  <a:gd name="connsiteY27" fmla="*/ 1258817 h 2672486"/>
                  <a:gd name="connsiteX28" fmla="*/ 157555 w 2793401"/>
                  <a:gd name="connsiteY28" fmla="*/ 1630084 h 2672486"/>
                  <a:gd name="connsiteX29" fmla="*/ 317448 w 2793401"/>
                  <a:gd name="connsiteY29" fmla="*/ 1551071 h 2672486"/>
                  <a:gd name="connsiteX30" fmla="*/ 367890 w 2793401"/>
                  <a:gd name="connsiteY30" fmla="*/ 1651979 h 2672486"/>
                  <a:gd name="connsiteX31" fmla="*/ 192769 w 2793401"/>
                  <a:gd name="connsiteY31" fmla="*/ 1740512 h 2672486"/>
                  <a:gd name="connsiteX32" fmla="*/ 549674 w 2793401"/>
                  <a:gd name="connsiteY32" fmla="*/ 2240294 h 2672486"/>
                  <a:gd name="connsiteX33" fmla="*/ 477341 w 2793401"/>
                  <a:gd name="connsiteY33" fmla="*/ 2326923 h 2672486"/>
                  <a:gd name="connsiteX34" fmla="*/ 227032 w 2793401"/>
                  <a:gd name="connsiteY34" fmla="*/ 2052757 h 2672486"/>
                  <a:gd name="connsiteX35" fmla="*/ 843763 w 2793401"/>
                  <a:gd name="connsiteY35" fmla="*/ 91706 h 2672486"/>
                  <a:gd name="connsiteX36" fmla="*/ 1904008 w 2793401"/>
                  <a:gd name="connsiteY36" fmla="*/ 129785 h 2672486"/>
                  <a:gd name="connsiteX37" fmla="*/ 2758676 w 2793401"/>
                  <a:gd name="connsiteY37" fmla="*/ 1181707 h 2672486"/>
                  <a:gd name="connsiteX38" fmla="*/ 2219988 w 2793401"/>
                  <a:gd name="connsiteY38" fmla="*/ 2658207 h 2672486"/>
                  <a:gd name="connsiteX39" fmla="*/ 2200953 w 2793401"/>
                  <a:gd name="connsiteY39" fmla="*/ 2672487 h 2672486"/>
                  <a:gd name="connsiteX40" fmla="*/ 2134331 w 2793401"/>
                  <a:gd name="connsiteY40" fmla="*/ 2583954 h 2672486"/>
                  <a:gd name="connsiteX41" fmla="*/ 2257106 w 2793401"/>
                  <a:gd name="connsiteY41" fmla="*/ 2475430 h 2672486"/>
                  <a:gd name="connsiteX42" fmla="*/ 2371316 w 2793401"/>
                  <a:gd name="connsiteY42" fmla="*/ 2357386 h 2672486"/>
                  <a:gd name="connsiteX43" fmla="*/ 2250444 w 2793401"/>
                  <a:gd name="connsiteY43" fmla="*/ 2275517 h 2672486"/>
                  <a:gd name="connsiteX44" fmla="*/ 2312307 w 2793401"/>
                  <a:gd name="connsiteY44" fmla="*/ 2181272 h 2672486"/>
                  <a:gd name="connsiteX45" fmla="*/ 2437938 w 2793401"/>
                  <a:gd name="connsiteY45" fmla="*/ 2263141 h 2672486"/>
                  <a:gd name="connsiteX46" fmla="*/ 2653032 w 2793401"/>
                  <a:gd name="connsiteY46" fmla="*/ 1752887 h 2672486"/>
                  <a:gd name="connsiteX47" fmla="*/ 2495043 w 2793401"/>
                  <a:gd name="connsiteY47" fmla="*/ 1711953 h 2672486"/>
                  <a:gd name="connsiteX48" fmla="*/ 2522643 w 2793401"/>
                  <a:gd name="connsiteY48" fmla="*/ 1603429 h 2672486"/>
                  <a:gd name="connsiteX49" fmla="*/ 2670164 w 2793401"/>
                  <a:gd name="connsiteY49" fmla="*/ 1638651 h 2672486"/>
                  <a:gd name="connsiteX50" fmla="*/ 2662550 w 2793401"/>
                  <a:gd name="connsiteY50" fmla="*/ 1257865 h 2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793401" h="2672486">
                    <a:moveTo>
                      <a:pt x="2662550" y="1257865"/>
                    </a:moveTo>
                    <a:cubicBezTo>
                      <a:pt x="2515029" y="1257865"/>
                      <a:pt x="2372267" y="1257865"/>
                      <a:pt x="2228554" y="1257865"/>
                    </a:cubicBezTo>
                    <a:cubicBezTo>
                      <a:pt x="2228554" y="1220738"/>
                      <a:pt x="2228554" y="1185515"/>
                      <a:pt x="2228554" y="1145533"/>
                    </a:cubicBezTo>
                    <a:cubicBezTo>
                      <a:pt x="2363701" y="1145533"/>
                      <a:pt x="2499801" y="1145533"/>
                      <a:pt x="2638756" y="1145533"/>
                    </a:cubicBezTo>
                    <a:cubicBezTo>
                      <a:pt x="2591169" y="959899"/>
                      <a:pt x="2509319" y="797113"/>
                      <a:pt x="2393206" y="646702"/>
                    </a:cubicBezTo>
                    <a:cubicBezTo>
                      <a:pt x="2348474" y="676213"/>
                      <a:pt x="2304693" y="704772"/>
                      <a:pt x="2258058" y="735235"/>
                    </a:cubicBezTo>
                    <a:cubicBezTo>
                      <a:pt x="2237119" y="703820"/>
                      <a:pt x="2217133" y="674309"/>
                      <a:pt x="2195243" y="640991"/>
                    </a:cubicBezTo>
                    <a:cubicBezTo>
                      <a:pt x="2236168" y="613384"/>
                      <a:pt x="2276141" y="585777"/>
                      <a:pt x="2315163" y="559121"/>
                    </a:cubicBezTo>
                    <a:cubicBezTo>
                      <a:pt x="2239023" y="458213"/>
                      <a:pt x="2013459" y="292571"/>
                      <a:pt x="1900201" y="253540"/>
                    </a:cubicBezTo>
                    <a:cubicBezTo>
                      <a:pt x="1873552" y="293523"/>
                      <a:pt x="1846903" y="333505"/>
                      <a:pt x="1817399" y="377296"/>
                    </a:cubicBezTo>
                    <a:cubicBezTo>
                      <a:pt x="1785992" y="356353"/>
                      <a:pt x="1755536" y="336361"/>
                      <a:pt x="1723177" y="314466"/>
                    </a:cubicBezTo>
                    <a:cubicBezTo>
                      <a:pt x="1746970" y="277339"/>
                      <a:pt x="1769812" y="243069"/>
                      <a:pt x="1794557" y="205942"/>
                    </a:cubicBezTo>
                    <a:cubicBezTo>
                      <a:pt x="1658458" y="152632"/>
                      <a:pt x="1519503" y="126929"/>
                      <a:pt x="1371982" y="119313"/>
                    </a:cubicBezTo>
                    <a:cubicBezTo>
                      <a:pt x="1371982" y="270676"/>
                      <a:pt x="1371982" y="420134"/>
                      <a:pt x="1371982" y="572449"/>
                    </a:cubicBezTo>
                    <a:cubicBezTo>
                      <a:pt x="1332009" y="572449"/>
                      <a:pt x="1297746" y="572449"/>
                      <a:pt x="1257773" y="572449"/>
                    </a:cubicBezTo>
                    <a:cubicBezTo>
                      <a:pt x="1257773" y="423942"/>
                      <a:pt x="1257773" y="274484"/>
                      <a:pt x="1257773" y="122169"/>
                    </a:cubicBezTo>
                    <a:cubicBezTo>
                      <a:pt x="1083603" y="129785"/>
                      <a:pt x="922758" y="172623"/>
                      <a:pt x="768575" y="251636"/>
                    </a:cubicBezTo>
                    <a:cubicBezTo>
                      <a:pt x="795224" y="292571"/>
                      <a:pt x="820921" y="330650"/>
                      <a:pt x="847570" y="371584"/>
                    </a:cubicBezTo>
                    <a:cubicBezTo>
                      <a:pt x="816163" y="392527"/>
                      <a:pt x="786659" y="412519"/>
                      <a:pt x="753348" y="434414"/>
                    </a:cubicBezTo>
                    <a:cubicBezTo>
                      <a:pt x="724795" y="392527"/>
                      <a:pt x="697194" y="352545"/>
                      <a:pt x="668642" y="308754"/>
                    </a:cubicBezTo>
                    <a:cubicBezTo>
                      <a:pt x="522073" y="402999"/>
                      <a:pt x="402153" y="522947"/>
                      <a:pt x="306979" y="670502"/>
                    </a:cubicBezTo>
                    <a:cubicBezTo>
                      <a:pt x="348856" y="699061"/>
                      <a:pt x="388829" y="725716"/>
                      <a:pt x="432609" y="755227"/>
                    </a:cubicBezTo>
                    <a:cubicBezTo>
                      <a:pt x="411671" y="786641"/>
                      <a:pt x="391684" y="817104"/>
                      <a:pt x="369794" y="850423"/>
                    </a:cubicBezTo>
                    <a:cubicBezTo>
                      <a:pt x="328869" y="823768"/>
                      <a:pt x="290799" y="798065"/>
                      <a:pt x="249874" y="771410"/>
                    </a:cubicBezTo>
                    <a:cubicBezTo>
                      <a:pt x="188010" y="889454"/>
                      <a:pt x="150892" y="1011306"/>
                      <a:pt x="129954" y="1143629"/>
                    </a:cubicBezTo>
                    <a:cubicBezTo>
                      <a:pt x="276523" y="1143629"/>
                      <a:pt x="422140" y="1143629"/>
                      <a:pt x="569661" y="1143629"/>
                    </a:cubicBezTo>
                    <a:cubicBezTo>
                      <a:pt x="569661" y="1183612"/>
                      <a:pt x="569661" y="1219786"/>
                      <a:pt x="569661" y="1258817"/>
                    </a:cubicBezTo>
                    <a:cubicBezTo>
                      <a:pt x="420236" y="1258817"/>
                      <a:pt x="271764" y="1258817"/>
                      <a:pt x="118533" y="1258817"/>
                    </a:cubicBezTo>
                    <a:cubicBezTo>
                      <a:pt x="109967" y="1386380"/>
                      <a:pt x="126147" y="1507280"/>
                      <a:pt x="157555" y="1630084"/>
                    </a:cubicBezTo>
                    <a:cubicBezTo>
                      <a:pt x="212756" y="1602477"/>
                      <a:pt x="264150" y="1577726"/>
                      <a:pt x="317448" y="1551071"/>
                    </a:cubicBezTo>
                    <a:cubicBezTo>
                      <a:pt x="334579" y="1584389"/>
                      <a:pt x="349807" y="1615804"/>
                      <a:pt x="367890" y="1651979"/>
                    </a:cubicBezTo>
                    <a:cubicBezTo>
                      <a:pt x="309834" y="1681490"/>
                      <a:pt x="253681" y="1710049"/>
                      <a:pt x="192769" y="1740512"/>
                    </a:cubicBezTo>
                    <a:cubicBezTo>
                      <a:pt x="267005" y="1938521"/>
                      <a:pt x="386925" y="2102259"/>
                      <a:pt x="549674" y="2240294"/>
                    </a:cubicBezTo>
                    <a:cubicBezTo>
                      <a:pt x="525880" y="2268853"/>
                      <a:pt x="502087" y="2297412"/>
                      <a:pt x="477341" y="2326923"/>
                    </a:cubicBezTo>
                    <a:cubicBezTo>
                      <a:pt x="379311" y="2246958"/>
                      <a:pt x="295558" y="2156521"/>
                      <a:pt x="227032" y="2052757"/>
                    </a:cubicBezTo>
                    <a:cubicBezTo>
                      <a:pt x="-245986" y="1344494"/>
                      <a:pt x="49055" y="399191"/>
                      <a:pt x="843763" y="91706"/>
                    </a:cubicBezTo>
                    <a:cubicBezTo>
                      <a:pt x="1200668" y="-46329"/>
                      <a:pt x="1558525" y="-24434"/>
                      <a:pt x="1904008" y="129785"/>
                    </a:cubicBezTo>
                    <a:cubicBezTo>
                      <a:pt x="2362750" y="335409"/>
                      <a:pt x="2659694" y="687637"/>
                      <a:pt x="2758676" y="1181707"/>
                    </a:cubicBezTo>
                    <a:cubicBezTo>
                      <a:pt x="2877644" y="1776686"/>
                      <a:pt x="2689199" y="2271709"/>
                      <a:pt x="2219988" y="2658207"/>
                    </a:cubicBezTo>
                    <a:cubicBezTo>
                      <a:pt x="2214277" y="2662967"/>
                      <a:pt x="2208567" y="2665823"/>
                      <a:pt x="2200953" y="2672487"/>
                    </a:cubicBezTo>
                    <a:cubicBezTo>
                      <a:pt x="2178111" y="2642024"/>
                      <a:pt x="2156221" y="2612513"/>
                      <a:pt x="2134331" y="2583954"/>
                    </a:cubicBezTo>
                    <a:cubicBezTo>
                      <a:pt x="2177159" y="2546827"/>
                      <a:pt x="2218084" y="2512557"/>
                      <a:pt x="2257106" y="2475430"/>
                    </a:cubicBezTo>
                    <a:cubicBezTo>
                      <a:pt x="2295176" y="2438303"/>
                      <a:pt x="2331342" y="2399272"/>
                      <a:pt x="2371316" y="2357386"/>
                    </a:cubicBezTo>
                    <a:cubicBezTo>
                      <a:pt x="2329439" y="2328827"/>
                      <a:pt x="2291369" y="2303124"/>
                      <a:pt x="2250444" y="2275517"/>
                    </a:cubicBezTo>
                    <a:cubicBezTo>
                      <a:pt x="2271382" y="2244102"/>
                      <a:pt x="2291369" y="2213639"/>
                      <a:pt x="2312307" y="2181272"/>
                    </a:cubicBezTo>
                    <a:cubicBezTo>
                      <a:pt x="2355136" y="2208879"/>
                      <a:pt x="2395109" y="2235534"/>
                      <a:pt x="2437938" y="2263141"/>
                    </a:cubicBezTo>
                    <a:cubicBezTo>
                      <a:pt x="2545485" y="2107971"/>
                      <a:pt x="2615914" y="1939473"/>
                      <a:pt x="2653032" y="1752887"/>
                    </a:cubicBezTo>
                    <a:cubicBezTo>
                      <a:pt x="2599735" y="1738608"/>
                      <a:pt x="2548340" y="1725280"/>
                      <a:pt x="2495043" y="1711953"/>
                    </a:cubicBezTo>
                    <a:cubicBezTo>
                      <a:pt x="2504560" y="1675778"/>
                      <a:pt x="2513126" y="1641507"/>
                      <a:pt x="2522643" y="1603429"/>
                    </a:cubicBezTo>
                    <a:cubicBezTo>
                      <a:pt x="2572134" y="1614852"/>
                      <a:pt x="2619721" y="1626276"/>
                      <a:pt x="2670164" y="1638651"/>
                    </a:cubicBezTo>
                    <a:cubicBezTo>
                      <a:pt x="2690150" y="1510136"/>
                      <a:pt x="2684440" y="1385428"/>
                      <a:pt x="2662550" y="1257865"/>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13" name="Freeform 112">
                <a:extLst>
                  <a:ext uri="{FF2B5EF4-FFF2-40B4-BE49-F238E27FC236}">
                    <a16:creationId xmlns:a16="http://schemas.microsoft.com/office/drawing/2014/main" id="{A85D4844-A48B-F340-A611-7393B24BD761}"/>
                  </a:ext>
                </a:extLst>
              </p:cNvPr>
              <p:cNvSpPr/>
              <p:nvPr/>
            </p:nvSpPr>
            <p:spPr>
              <a:xfrm>
                <a:off x="3869758" y="3084114"/>
                <a:ext cx="1368081" cy="2050809"/>
              </a:xfrm>
              <a:custGeom>
                <a:avLst/>
                <a:gdLst>
                  <a:gd name="connsiteX0" fmla="*/ 987383 w 1368081"/>
                  <a:gd name="connsiteY0" fmla="*/ 927489 h 2050809"/>
                  <a:gd name="connsiteX1" fmla="*/ 1316688 w 1368081"/>
                  <a:gd name="connsiteY1" fmla="*/ 1201655 h 2050809"/>
                  <a:gd name="connsiteX2" fmla="*/ 1367130 w 1368081"/>
                  <a:gd name="connsiteY2" fmla="*/ 1407280 h 2050809"/>
                  <a:gd name="connsiteX3" fmla="*/ 1368082 w 1368081"/>
                  <a:gd name="connsiteY3" fmla="*/ 1984172 h 2050809"/>
                  <a:gd name="connsiteX4" fmla="*/ 1299556 w 1368081"/>
                  <a:gd name="connsiteY4" fmla="*/ 2050809 h 2050809"/>
                  <a:gd name="connsiteX5" fmla="*/ 67045 w 1368081"/>
                  <a:gd name="connsiteY5" fmla="*/ 2050809 h 2050809"/>
                  <a:gd name="connsiteX6" fmla="*/ 423 w 1368081"/>
                  <a:gd name="connsiteY6" fmla="*/ 1979412 h 2050809"/>
                  <a:gd name="connsiteX7" fmla="*/ 423 w 1368081"/>
                  <a:gd name="connsiteY7" fmla="*/ 1431079 h 2050809"/>
                  <a:gd name="connsiteX8" fmla="*/ 358279 w 1368081"/>
                  <a:gd name="connsiteY8" fmla="*/ 936057 h 2050809"/>
                  <a:gd name="connsiteX9" fmla="*/ 378266 w 1368081"/>
                  <a:gd name="connsiteY9" fmla="*/ 928441 h 2050809"/>
                  <a:gd name="connsiteX10" fmla="*/ 344003 w 1368081"/>
                  <a:gd name="connsiteY10" fmla="*/ 126885 h 2050809"/>
                  <a:gd name="connsiteX11" fmla="*/ 1057813 w 1368081"/>
                  <a:gd name="connsiteY11" fmla="*/ 161156 h 2050809"/>
                  <a:gd name="connsiteX12" fmla="*/ 987383 w 1368081"/>
                  <a:gd name="connsiteY12" fmla="*/ 927489 h 2050809"/>
                  <a:gd name="connsiteX13" fmla="*/ 773241 w 1368081"/>
                  <a:gd name="connsiteY13" fmla="*/ 1027445 h 2050809"/>
                  <a:gd name="connsiteX14" fmla="*/ 787517 w 1368081"/>
                  <a:gd name="connsiteY14" fmla="*/ 1063620 h 2050809"/>
                  <a:gd name="connsiteX15" fmla="*/ 899823 w 1368081"/>
                  <a:gd name="connsiteY15" fmla="*/ 1329219 h 2050809"/>
                  <a:gd name="connsiteX16" fmla="*/ 900775 w 1368081"/>
                  <a:gd name="connsiteY16" fmla="*/ 1402520 h 2050809"/>
                  <a:gd name="connsiteX17" fmla="*/ 742785 w 1368081"/>
                  <a:gd name="connsiteY17" fmla="*/ 1775691 h 2050809"/>
                  <a:gd name="connsiteX18" fmla="*/ 686632 w 1368081"/>
                  <a:gd name="connsiteY18" fmla="*/ 1822337 h 2050809"/>
                  <a:gd name="connsiteX19" fmla="*/ 626672 w 1368081"/>
                  <a:gd name="connsiteY19" fmla="*/ 1775691 h 2050809"/>
                  <a:gd name="connsiteX20" fmla="*/ 466779 w 1368081"/>
                  <a:gd name="connsiteY20" fmla="*/ 1403472 h 2050809"/>
                  <a:gd name="connsiteX21" fmla="*/ 467730 w 1368081"/>
                  <a:gd name="connsiteY21" fmla="*/ 1328267 h 2050809"/>
                  <a:gd name="connsiteX22" fmla="*/ 581940 w 1368081"/>
                  <a:gd name="connsiteY22" fmla="*/ 1063620 h 2050809"/>
                  <a:gd name="connsiteX23" fmla="*/ 597168 w 1368081"/>
                  <a:gd name="connsiteY23" fmla="*/ 1024589 h 2050809"/>
                  <a:gd name="connsiteX24" fmla="*/ 528642 w 1368081"/>
                  <a:gd name="connsiteY24" fmla="*/ 1024589 h 2050809"/>
                  <a:gd name="connsiteX25" fmla="*/ 114633 w 1368081"/>
                  <a:gd name="connsiteY25" fmla="*/ 1436791 h 2050809"/>
                  <a:gd name="connsiteX26" fmla="*/ 114633 w 1368081"/>
                  <a:gd name="connsiteY26" fmla="*/ 1900398 h 2050809"/>
                  <a:gd name="connsiteX27" fmla="*/ 116536 w 1368081"/>
                  <a:gd name="connsiteY27" fmla="*/ 1934669 h 2050809"/>
                  <a:gd name="connsiteX28" fmla="*/ 1253872 w 1368081"/>
                  <a:gd name="connsiteY28" fmla="*/ 1934669 h 2050809"/>
                  <a:gd name="connsiteX29" fmla="*/ 1251969 w 1368081"/>
                  <a:gd name="connsiteY29" fmla="*/ 1391096 h 2050809"/>
                  <a:gd name="connsiteX30" fmla="*/ 1215802 w 1368081"/>
                  <a:gd name="connsiteY30" fmla="*/ 1254965 h 2050809"/>
                  <a:gd name="connsiteX31" fmla="*/ 773241 w 1368081"/>
                  <a:gd name="connsiteY31" fmla="*/ 1027445 h 2050809"/>
                  <a:gd name="connsiteX32" fmla="*/ 687584 w 1368081"/>
                  <a:gd name="connsiteY32" fmla="*/ 351549 h 2050809"/>
                  <a:gd name="connsiteX33" fmla="*/ 315451 w 1368081"/>
                  <a:gd name="connsiteY33" fmla="*/ 441034 h 2050809"/>
                  <a:gd name="connsiteX34" fmla="*/ 284995 w 1368081"/>
                  <a:gd name="connsiteY34" fmla="*/ 491488 h 2050809"/>
                  <a:gd name="connsiteX35" fmla="*/ 680921 w 1368081"/>
                  <a:gd name="connsiteY35" fmla="*/ 910353 h 2050809"/>
                  <a:gd name="connsiteX36" fmla="*/ 1082558 w 1368081"/>
                  <a:gd name="connsiteY36" fmla="*/ 493392 h 2050809"/>
                  <a:gd name="connsiteX37" fmla="*/ 1047343 w 1368081"/>
                  <a:gd name="connsiteY37" fmla="*/ 439130 h 2050809"/>
                  <a:gd name="connsiteX38" fmla="*/ 687584 w 1368081"/>
                  <a:gd name="connsiteY38" fmla="*/ 351549 h 2050809"/>
                  <a:gd name="connsiteX39" fmla="*/ 1014984 w 1368081"/>
                  <a:gd name="connsiteY39" fmla="*/ 295383 h 2050809"/>
                  <a:gd name="connsiteX40" fmla="*/ 659031 w 1368081"/>
                  <a:gd name="connsiteY40" fmla="*/ 113558 h 2050809"/>
                  <a:gd name="connsiteX41" fmla="*/ 352569 w 1368081"/>
                  <a:gd name="connsiteY41" fmla="*/ 295383 h 2050809"/>
                  <a:gd name="connsiteX42" fmla="*/ 1014984 w 1368081"/>
                  <a:gd name="connsiteY42" fmla="*/ 295383 h 2050809"/>
                  <a:gd name="connsiteX43" fmla="*/ 683777 w 1368081"/>
                  <a:gd name="connsiteY43" fmla="*/ 1620520 h 2050809"/>
                  <a:gd name="connsiteX44" fmla="*/ 786565 w 1368081"/>
                  <a:gd name="connsiteY44" fmla="*/ 1378721 h 2050809"/>
                  <a:gd name="connsiteX45" fmla="*/ 782758 w 1368081"/>
                  <a:gd name="connsiteY45" fmla="*/ 1345402 h 2050809"/>
                  <a:gd name="connsiteX46" fmla="*/ 693294 w 1368081"/>
                  <a:gd name="connsiteY46" fmla="*/ 1136922 h 2050809"/>
                  <a:gd name="connsiteX47" fmla="*/ 680921 w 1368081"/>
                  <a:gd name="connsiteY47" fmla="*/ 1117882 h 2050809"/>
                  <a:gd name="connsiteX48" fmla="*/ 581940 w 1368081"/>
                  <a:gd name="connsiteY48" fmla="*/ 1350162 h 2050809"/>
                  <a:gd name="connsiteX49" fmla="*/ 580036 w 1368081"/>
                  <a:gd name="connsiteY49" fmla="*/ 1376817 h 2050809"/>
                  <a:gd name="connsiteX50" fmla="*/ 683777 w 1368081"/>
                  <a:gd name="connsiteY50" fmla="*/ 1620520 h 205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68081" h="2050809">
                    <a:moveTo>
                      <a:pt x="987383" y="927489"/>
                    </a:moveTo>
                    <a:cubicBezTo>
                      <a:pt x="1137759" y="974135"/>
                      <a:pt x="1248162" y="1063620"/>
                      <a:pt x="1316688" y="1201655"/>
                    </a:cubicBezTo>
                    <a:cubicBezTo>
                      <a:pt x="1349047" y="1266389"/>
                      <a:pt x="1366178" y="1334930"/>
                      <a:pt x="1367130" y="1407280"/>
                    </a:cubicBezTo>
                    <a:cubicBezTo>
                      <a:pt x="1368082" y="1599577"/>
                      <a:pt x="1368082" y="1791874"/>
                      <a:pt x="1368082" y="1984172"/>
                    </a:cubicBezTo>
                    <a:cubicBezTo>
                      <a:pt x="1368082" y="2029866"/>
                      <a:pt x="1346192" y="2050809"/>
                      <a:pt x="1299556" y="2050809"/>
                    </a:cubicBezTo>
                    <a:cubicBezTo>
                      <a:pt x="888402" y="2050809"/>
                      <a:pt x="478199" y="2050809"/>
                      <a:pt x="67045" y="2050809"/>
                    </a:cubicBezTo>
                    <a:cubicBezTo>
                      <a:pt x="19458" y="2050809"/>
                      <a:pt x="423" y="2028914"/>
                      <a:pt x="423" y="1979412"/>
                    </a:cubicBezTo>
                    <a:cubicBezTo>
                      <a:pt x="423" y="1796634"/>
                      <a:pt x="-529" y="1613856"/>
                      <a:pt x="423" y="1431079"/>
                    </a:cubicBezTo>
                    <a:cubicBezTo>
                      <a:pt x="1375" y="1199751"/>
                      <a:pt x="137474" y="1011262"/>
                      <a:pt x="358279" y="936057"/>
                    </a:cubicBezTo>
                    <a:cubicBezTo>
                      <a:pt x="364942" y="934153"/>
                      <a:pt x="370652" y="931297"/>
                      <a:pt x="378266" y="928441"/>
                    </a:cubicBezTo>
                    <a:cubicBezTo>
                      <a:pt x="66093" y="679026"/>
                      <a:pt x="153654" y="290623"/>
                      <a:pt x="344003" y="126885"/>
                    </a:cubicBezTo>
                    <a:cubicBezTo>
                      <a:pt x="552436" y="-53037"/>
                      <a:pt x="864608" y="-41613"/>
                      <a:pt x="1057813" y="161156"/>
                    </a:cubicBezTo>
                    <a:cubicBezTo>
                      <a:pt x="1247210" y="359165"/>
                      <a:pt x="1259583" y="711392"/>
                      <a:pt x="987383" y="927489"/>
                    </a:cubicBezTo>
                    <a:close/>
                    <a:moveTo>
                      <a:pt x="773241" y="1027445"/>
                    </a:moveTo>
                    <a:cubicBezTo>
                      <a:pt x="777999" y="1039821"/>
                      <a:pt x="782758" y="1052196"/>
                      <a:pt x="787517" y="1063620"/>
                    </a:cubicBezTo>
                    <a:cubicBezTo>
                      <a:pt x="825587" y="1152153"/>
                      <a:pt x="864608" y="1239734"/>
                      <a:pt x="899823" y="1329219"/>
                    </a:cubicBezTo>
                    <a:cubicBezTo>
                      <a:pt x="908389" y="1351114"/>
                      <a:pt x="909340" y="1381577"/>
                      <a:pt x="900775" y="1402520"/>
                    </a:cubicBezTo>
                    <a:cubicBezTo>
                      <a:pt x="850332" y="1528180"/>
                      <a:pt x="795131" y="1650983"/>
                      <a:pt x="742785" y="1775691"/>
                    </a:cubicBezTo>
                    <a:cubicBezTo>
                      <a:pt x="731364" y="1801394"/>
                      <a:pt x="717088" y="1821385"/>
                      <a:pt x="686632" y="1822337"/>
                    </a:cubicBezTo>
                    <a:cubicBezTo>
                      <a:pt x="654272" y="1823289"/>
                      <a:pt x="639044" y="1802346"/>
                      <a:pt x="626672" y="1775691"/>
                    </a:cubicBezTo>
                    <a:cubicBezTo>
                      <a:pt x="574326" y="1650983"/>
                      <a:pt x="521028" y="1527228"/>
                      <a:pt x="466779" y="1403472"/>
                    </a:cubicBezTo>
                    <a:cubicBezTo>
                      <a:pt x="455358" y="1377769"/>
                      <a:pt x="456309" y="1353970"/>
                      <a:pt x="467730" y="1328267"/>
                    </a:cubicBezTo>
                    <a:cubicBezTo>
                      <a:pt x="506752" y="1240686"/>
                      <a:pt x="543870" y="1152153"/>
                      <a:pt x="581940" y="1063620"/>
                    </a:cubicBezTo>
                    <a:cubicBezTo>
                      <a:pt x="586698" y="1052196"/>
                      <a:pt x="591457" y="1039821"/>
                      <a:pt x="597168" y="1024589"/>
                    </a:cubicBezTo>
                    <a:cubicBezTo>
                      <a:pt x="571471" y="1024589"/>
                      <a:pt x="550532" y="1024589"/>
                      <a:pt x="528642" y="1024589"/>
                    </a:cubicBezTo>
                    <a:cubicBezTo>
                      <a:pt x="287850" y="1025541"/>
                      <a:pt x="115584" y="1197847"/>
                      <a:pt x="114633" y="1436791"/>
                    </a:cubicBezTo>
                    <a:cubicBezTo>
                      <a:pt x="114633" y="1591009"/>
                      <a:pt x="114633" y="1745228"/>
                      <a:pt x="114633" y="1900398"/>
                    </a:cubicBezTo>
                    <a:cubicBezTo>
                      <a:pt x="114633" y="1911822"/>
                      <a:pt x="115584" y="1923246"/>
                      <a:pt x="116536" y="1934669"/>
                    </a:cubicBezTo>
                    <a:cubicBezTo>
                      <a:pt x="497234" y="1934669"/>
                      <a:pt x="875078" y="1934669"/>
                      <a:pt x="1253872" y="1934669"/>
                    </a:cubicBezTo>
                    <a:cubicBezTo>
                      <a:pt x="1253872" y="1751892"/>
                      <a:pt x="1256727" y="1571018"/>
                      <a:pt x="1251969" y="1391096"/>
                    </a:cubicBezTo>
                    <a:cubicBezTo>
                      <a:pt x="1251017" y="1345402"/>
                      <a:pt x="1234837" y="1296852"/>
                      <a:pt x="1215802" y="1254965"/>
                    </a:cubicBezTo>
                    <a:cubicBezTo>
                      <a:pt x="1139663" y="1090275"/>
                      <a:pt x="975962" y="1007454"/>
                      <a:pt x="773241" y="1027445"/>
                    </a:cubicBezTo>
                    <a:close/>
                    <a:moveTo>
                      <a:pt x="687584" y="351549"/>
                    </a:moveTo>
                    <a:cubicBezTo>
                      <a:pt x="554339" y="350597"/>
                      <a:pt x="431564" y="382012"/>
                      <a:pt x="315451" y="441034"/>
                    </a:cubicBezTo>
                    <a:cubicBezTo>
                      <a:pt x="293561" y="452457"/>
                      <a:pt x="285947" y="466737"/>
                      <a:pt x="284995" y="491488"/>
                    </a:cubicBezTo>
                    <a:cubicBezTo>
                      <a:pt x="275478" y="718056"/>
                      <a:pt x="455358" y="908450"/>
                      <a:pt x="680921" y="910353"/>
                    </a:cubicBezTo>
                    <a:cubicBezTo>
                      <a:pt x="908389" y="911305"/>
                      <a:pt x="1091124" y="721864"/>
                      <a:pt x="1082558" y="493392"/>
                    </a:cubicBezTo>
                    <a:cubicBezTo>
                      <a:pt x="1081606" y="465785"/>
                      <a:pt x="1071137" y="451506"/>
                      <a:pt x="1047343" y="439130"/>
                    </a:cubicBezTo>
                    <a:cubicBezTo>
                      <a:pt x="933134" y="381060"/>
                      <a:pt x="813214" y="351549"/>
                      <a:pt x="687584" y="351549"/>
                    </a:cubicBezTo>
                    <a:close/>
                    <a:moveTo>
                      <a:pt x="1014984" y="295383"/>
                    </a:moveTo>
                    <a:cubicBezTo>
                      <a:pt x="929327" y="168772"/>
                      <a:pt x="811310" y="104990"/>
                      <a:pt x="659031" y="113558"/>
                    </a:cubicBezTo>
                    <a:cubicBezTo>
                      <a:pt x="527690" y="121173"/>
                      <a:pt x="425853" y="184955"/>
                      <a:pt x="352569" y="295383"/>
                    </a:cubicBezTo>
                    <a:cubicBezTo>
                      <a:pt x="574326" y="216370"/>
                      <a:pt x="794179" y="217322"/>
                      <a:pt x="1014984" y="295383"/>
                    </a:cubicBezTo>
                    <a:close/>
                    <a:moveTo>
                      <a:pt x="683777" y="1620520"/>
                    </a:moveTo>
                    <a:cubicBezTo>
                      <a:pt x="720895" y="1532939"/>
                      <a:pt x="755158" y="1456782"/>
                      <a:pt x="786565" y="1378721"/>
                    </a:cubicBezTo>
                    <a:cubicBezTo>
                      <a:pt x="790372" y="1369201"/>
                      <a:pt x="787517" y="1355874"/>
                      <a:pt x="782758" y="1345402"/>
                    </a:cubicBezTo>
                    <a:cubicBezTo>
                      <a:pt x="753254" y="1275908"/>
                      <a:pt x="723750" y="1206415"/>
                      <a:pt x="693294" y="1136922"/>
                    </a:cubicBezTo>
                    <a:cubicBezTo>
                      <a:pt x="690439" y="1131210"/>
                      <a:pt x="686632" y="1126450"/>
                      <a:pt x="680921" y="1117882"/>
                    </a:cubicBezTo>
                    <a:cubicBezTo>
                      <a:pt x="646658" y="1197847"/>
                      <a:pt x="613347" y="1274005"/>
                      <a:pt x="581940" y="1350162"/>
                    </a:cubicBezTo>
                    <a:cubicBezTo>
                      <a:pt x="578133" y="1357778"/>
                      <a:pt x="576229" y="1369201"/>
                      <a:pt x="580036" y="1376817"/>
                    </a:cubicBezTo>
                    <a:cubicBezTo>
                      <a:pt x="612396" y="1455830"/>
                      <a:pt x="646658" y="1532939"/>
                      <a:pt x="683777" y="162052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14" name="Freeform 113">
                <a:extLst>
                  <a:ext uri="{FF2B5EF4-FFF2-40B4-BE49-F238E27FC236}">
                    <a16:creationId xmlns:a16="http://schemas.microsoft.com/office/drawing/2014/main" id="{34F7D2EE-0EA5-AD4F-B3B2-1A552FADF96B}"/>
                  </a:ext>
                </a:extLst>
              </p:cNvPr>
              <p:cNvSpPr/>
              <p:nvPr/>
            </p:nvSpPr>
            <p:spPr>
              <a:xfrm>
                <a:off x="2899351" y="1724980"/>
                <a:ext cx="3364829" cy="3213838"/>
              </a:xfrm>
              <a:custGeom>
                <a:avLst/>
                <a:gdLst>
                  <a:gd name="connsiteX0" fmla="*/ 3108452 w 3364829"/>
                  <a:gd name="connsiteY0" fmla="*/ 209433 h 3213838"/>
                  <a:gd name="connsiteX1" fmla="*/ 2934283 w 3364829"/>
                  <a:gd name="connsiteY1" fmla="*/ 92341 h 3213838"/>
                  <a:gd name="connsiteX2" fmla="*/ 2996146 w 3364829"/>
                  <a:gd name="connsiteY2" fmla="*/ 0 h 3213838"/>
                  <a:gd name="connsiteX3" fmla="*/ 3018988 w 3364829"/>
                  <a:gd name="connsiteY3" fmla="*/ 12376 h 3213838"/>
                  <a:gd name="connsiteX4" fmla="*/ 3323547 w 3364829"/>
                  <a:gd name="connsiteY4" fmla="*/ 216096 h 3213838"/>
                  <a:gd name="connsiteX5" fmla="*/ 3322595 w 3364829"/>
                  <a:gd name="connsiteY5" fmla="*/ 332236 h 3213838"/>
                  <a:gd name="connsiteX6" fmla="*/ 2997098 w 3364829"/>
                  <a:gd name="connsiteY6" fmla="*/ 549285 h 3213838"/>
                  <a:gd name="connsiteX7" fmla="*/ 2934283 w 3364829"/>
                  <a:gd name="connsiteY7" fmla="*/ 455040 h 3213838"/>
                  <a:gd name="connsiteX8" fmla="*/ 3108452 w 3364829"/>
                  <a:gd name="connsiteY8" fmla="*/ 337948 h 3213838"/>
                  <a:gd name="connsiteX9" fmla="*/ 3106549 w 3364829"/>
                  <a:gd name="connsiteY9" fmla="*/ 331284 h 3213838"/>
                  <a:gd name="connsiteX10" fmla="*/ 3076093 w 3364829"/>
                  <a:gd name="connsiteY10" fmla="*/ 331284 h 3213838"/>
                  <a:gd name="connsiteX11" fmla="*/ 1604693 w 3364829"/>
                  <a:gd name="connsiteY11" fmla="*/ 331284 h 3213838"/>
                  <a:gd name="connsiteX12" fmla="*/ 191351 w 3364829"/>
                  <a:gd name="connsiteY12" fmla="*/ 1344177 h 3213838"/>
                  <a:gd name="connsiteX13" fmla="*/ 848055 w 3364829"/>
                  <a:gd name="connsiteY13" fmla="*/ 3093891 h 3213838"/>
                  <a:gd name="connsiteX14" fmla="*/ 882318 w 3364829"/>
                  <a:gd name="connsiteY14" fmla="*/ 3113882 h 3213838"/>
                  <a:gd name="connsiteX15" fmla="*/ 827117 w 3364829"/>
                  <a:gd name="connsiteY15" fmla="*/ 3213839 h 3213838"/>
                  <a:gd name="connsiteX16" fmla="*/ 729087 w 3364829"/>
                  <a:gd name="connsiteY16" fmla="*/ 3154817 h 3213838"/>
                  <a:gd name="connsiteX17" fmla="*/ 9567 w 3364829"/>
                  <a:gd name="connsiteY17" fmla="*/ 1981042 h 3213838"/>
                  <a:gd name="connsiteX18" fmla="*/ 1012707 w 3364829"/>
                  <a:gd name="connsiteY18" fmla="*/ 328428 h 3213838"/>
                  <a:gd name="connsiteX19" fmla="*/ 1614211 w 3364829"/>
                  <a:gd name="connsiteY19" fmla="*/ 217048 h 3213838"/>
                  <a:gd name="connsiteX20" fmla="*/ 3067527 w 3364829"/>
                  <a:gd name="connsiteY20" fmla="*/ 217048 h 3213838"/>
                  <a:gd name="connsiteX21" fmla="*/ 3106549 w 3364829"/>
                  <a:gd name="connsiteY21" fmla="*/ 217048 h 3213838"/>
                  <a:gd name="connsiteX22" fmla="*/ 3108452 w 3364829"/>
                  <a:gd name="connsiteY22" fmla="*/ 209433 h 321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4829" h="3213838">
                    <a:moveTo>
                      <a:pt x="3108452" y="209433"/>
                    </a:moveTo>
                    <a:cubicBezTo>
                      <a:pt x="3050395" y="170402"/>
                      <a:pt x="2993291" y="132323"/>
                      <a:pt x="2934283" y="92341"/>
                    </a:cubicBezTo>
                    <a:cubicBezTo>
                      <a:pt x="2956173" y="59974"/>
                      <a:pt x="2975207" y="30463"/>
                      <a:pt x="2996146" y="0"/>
                    </a:cubicBezTo>
                    <a:cubicBezTo>
                      <a:pt x="3004712" y="4760"/>
                      <a:pt x="3012326" y="7616"/>
                      <a:pt x="3018988" y="12376"/>
                    </a:cubicBezTo>
                    <a:cubicBezTo>
                      <a:pt x="3120825" y="79965"/>
                      <a:pt x="3222661" y="147555"/>
                      <a:pt x="3323547" y="216096"/>
                    </a:cubicBezTo>
                    <a:cubicBezTo>
                      <a:pt x="3378748" y="253223"/>
                      <a:pt x="3378748" y="295110"/>
                      <a:pt x="3322595" y="332236"/>
                    </a:cubicBezTo>
                    <a:cubicBezTo>
                      <a:pt x="3215048" y="403634"/>
                      <a:pt x="3107500" y="475983"/>
                      <a:pt x="2997098" y="549285"/>
                    </a:cubicBezTo>
                    <a:cubicBezTo>
                      <a:pt x="2975207" y="516918"/>
                      <a:pt x="2955221" y="486455"/>
                      <a:pt x="2934283" y="455040"/>
                    </a:cubicBezTo>
                    <a:cubicBezTo>
                      <a:pt x="2994242" y="415057"/>
                      <a:pt x="3051347" y="376027"/>
                      <a:pt x="3108452" y="337948"/>
                    </a:cubicBezTo>
                    <a:cubicBezTo>
                      <a:pt x="3107500" y="336044"/>
                      <a:pt x="3106549" y="334140"/>
                      <a:pt x="3106549" y="331284"/>
                    </a:cubicBezTo>
                    <a:cubicBezTo>
                      <a:pt x="3096079" y="331284"/>
                      <a:pt x="3086562" y="331284"/>
                      <a:pt x="3076093" y="331284"/>
                    </a:cubicBezTo>
                    <a:cubicBezTo>
                      <a:pt x="2585943" y="331284"/>
                      <a:pt x="2095794" y="330332"/>
                      <a:pt x="1604693" y="331284"/>
                    </a:cubicBezTo>
                    <a:cubicBezTo>
                      <a:pt x="957506" y="332236"/>
                      <a:pt x="398831" y="733966"/>
                      <a:pt x="191351" y="1344177"/>
                    </a:cubicBezTo>
                    <a:cubicBezTo>
                      <a:pt x="-32309" y="2003889"/>
                      <a:pt x="245600" y="2744519"/>
                      <a:pt x="848055" y="3093891"/>
                    </a:cubicBezTo>
                    <a:cubicBezTo>
                      <a:pt x="858525" y="3099603"/>
                      <a:pt x="868042" y="3106266"/>
                      <a:pt x="882318" y="3113882"/>
                    </a:cubicBezTo>
                    <a:cubicBezTo>
                      <a:pt x="864235" y="3146249"/>
                      <a:pt x="847104" y="3177664"/>
                      <a:pt x="827117" y="3213839"/>
                    </a:cubicBezTo>
                    <a:cubicBezTo>
                      <a:pt x="792854" y="3192895"/>
                      <a:pt x="760495" y="3174808"/>
                      <a:pt x="729087" y="3154817"/>
                    </a:cubicBezTo>
                    <a:cubicBezTo>
                      <a:pt x="310319" y="2873987"/>
                      <a:pt x="65720" y="2482728"/>
                      <a:pt x="9567" y="1981042"/>
                    </a:cubicBezTo>
                    <a:cubicBezTo>
                      <a:pt x="-69428" y="1270875"/>
                      <a:pt x="347437" y="590219"/>
                      <a:pt x="1012707" y="328428"/>
                    </a:cubicBezTo>
                    <a:cubicBezTo>
                      <a:pt x="1205912" y="252271"/>
                      <a:pt x="1406730" y="216096"/>
                      <a:pt x="1614211" y="217048"/>
                    </a:cubicBezTo>
                    <a:cubicBezTo>
                      <a:pt x="2098650" y="217048"/>
                      <a:pt x="2583088" y="217048"/>
                      <a:pt x="3067527" y="217048"/>
                    </a:cubicBezTo>
                    <a:cubicBezTo>
                      <a:pt x="3080851" y="217048"/>
                      <a:pt x="3093224" y="217048"/>
                      <a:pt x="3106549" y="217048"/>
                    </a:cubicBezTo>
                    <a:cubicBezTo>
                      <a:pt x="3107500" y="214192"/>
                      <a:pt x="3107500" y="212289"/>
                      <a:pt x="3108452" y="20943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15" name="Freeform 114">
                <a:extLst>
                  <a:ext uri="{FF2B5EF4-FFF2-40B4-BE49-F238E27FC236}">
                    <a16:creationId xmlns:a16="http://schemas.microsoft.com/office/drawing/2014/main" id="{4E12EF26-1014-ED4F-A12F-2D3C96D0BCD4}"/>
                  </a:ext>
                </a:extLst>
              </p:cNvPr>
              <p:cNvSpPr/>
              <p:nvPr/>
            </p:nvSpPr>
            <p:spPr>
              <a:xfrm>
                <a:off x="4212810" y="3594642"/>
                <a:ext cx="281716" cy="142806"/>
              </a:xfrm>
              <a:custGeom>
                <a:avLst/>
                <a:gdLst>
                  <a:gd name="connsiteX0" fmla="*/ 0 w 281716"/>
                  <a:gd name="connsiteY0" fmla="*/ 952 h 142806"/>
                  <a:gd name="connsiteX1" fmla="*/ 94223 w 281716"/>
                  <a:gd name="connsiteY1" fmla="*/ 952 h 142806"/>
                  <a:gd name="connsiteX2" fmla="*/ 114210 w 281716"/>
                  <a:gd name="connsiteY2" fmla="*/ 10472 h 142806"/>
                  <a:gd name="connsiteX3" fmla="*/ 167507 w 281716"/>
                  <a:gd name="connsiteY3" fmla="*/ 11424 h 142806"/>
                  <a:gd name="connsiteX4" fmla="*/ 186542 w 281716"/>
                  <a:gd name="connsiteY4" fmla="*/ 952 h 142806"/>
                  <a:gd name="connsiteX5" fmla="*/ 281717 w 281716"/>
                  <a:gd name="connsiteY5" fmla="*/ 0 h 142806"/>
                  <a:gd name="connsiteX6" fmla="*/ 141810 w 281716"/>
                  <a:gd name="connsiteY6" fmla="*/ 142795 h 142806"/>
                  <a:gd name="connsiteX7" fmla="*/ 0 w 281716"/>
                  <a:gd name="connsiteY7" fmla="*/ 952 h 14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2806">
                    <a:moveTo>
                      <a:pt x="0" y="952"/>
                    </a:moveTo>
                    <a:cubicBezTo>
                      <a:pt x="33311" y="952"/>
                      <a:pt x="63767" y="0"/>
                      <a:pt x="94223" y="952"/>
                    </a:cubicBezTo>
                    <a:cubicBezTo>
                      <a:pt x="100885" y="952"/>
                      <a:pt x="110402" y="4760"/>
                      <a:pt x="114210" y="10472"/>
                    </a:cubicBezTo>
                    <a:cubicBezTo>
                      <a:pt x="132293" y="35223"/>
                      <a:pt x="148472" y="36175"/>
                      <a:pt x="167507" y="11424"/>
                    </a:cubicBezTo>
                    <a:cubicBezTo>
                      <a:pt x="171314" y="5712"/>
                      <a:pt x="179880" y="952"/>
                      <a:pt x="186542" y="952"/>
                    </a:cubicBezTo>
                    <a:cubicBezTo>
                      <a:pt x="217950" y="0"/>
                      <a:pt x="250309" y="0"/>
                      <a:pt x="281717" y="0"/>
                    </a:cubicBezTo>
                    <a:cubicBezTo>
                      <a:pt x="279813" y="81869"/>
                      <a:pt x="218902" y="141843"/>
                      <a:pt x="141810" y="142795"/>
                    </a:cubicBezTo>
                    <a:cubicBezTo>
                      <a:pt x="64719" y="143747"/>
                      <a:pt x="3807" y="84725"/>
                      <a:pt x="0" y="952"/>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16" name="Freeform 115">
                <a:extLst>
                  <a:ext uri="{FF2B5EF4-FFF2-40B4-BE49-F238E27FC236}">
                    <a16:creationId xmlns:a16="http://schemas.microsoft.com/office/drawing/2014/main" id="{3B389AA4-681C-384B-899B-5B5E60ADCC98}"/>
                  </a:ext>
                </a:extLst>
              </p:cNvPr>
              <p:cNvSpPr/>
              <p:nvPr/>
            </p:nvSpPr>
            <p:spPr>
              <a:xfrm>
                <a:off x="4612543" y="3594584"/>
                <a:ext cx="281716" cy="143804"/>
              </a:xfrm>
              <a:custGeom>
                <a:avLst/>
                <a:gdLst>
                  <a:gd name="connsiteX0" fmla="*/ 0 w 281716"/>
                  <a:gd name="connsiteY0" fmla="*/ 1009 h 143804"/>
                  <a:gd name="connsiteX1" fmla="*/ 94223 w 281716"/>
                  <a:gd name="connsiteY1" fmla="*/ 1961 h 143804"/>
                  <a:gd name="connsiteX2" fmla="*/ 118017 w 281716"/>
                  <a:gd name="connsiteY2" fmla="*/ 16241 h 143804"/>
                  <a:gd name="connsiteX3" fmla="*/ 154183 w 281716"/>
                  <a:gd name="connsiteY3" fmla="*/ 23856 h 143804"/>
                  <a:gd name="connsiteX4" fmla="*/ 236033 w 281716"/>
                  <a:gd name="connsiteY4" fmla="*/ 1009 h 143804"/>
                  <a:gd name="connsiteX5" fmla="*/ 281717 w 281716"/>
                  <a:gd name="connsiteY5" fmla="*/ 1009 h 143804"/>
                  <a:gd name="connsiteX6" fmla="*/ 141810 w 281716"/>
                  <a:gd name="connsiteY6" fmla="*/ 143804 h 143804"/>
                  <a:gd name="connsiteX7" fmla="*/ 0 w 281716"/>
                  <a:gd name="connsiteY7" fmla="*/ 1009 h 14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3804">
                    <a:moveTo>
                      <a:pt x="0" y="1009"/>
                    </a:moveTo>
                    <a:cubicBezTo>
                      <a:pt x="33311" y="1009"/>
                      <a:pt x="63767" y="57"/>
                      <a:pt x="94223" y="1961"/>
                    </a:cubicBezTo>
                    <a:cubicBezTo>
                      <a:pt x="102789" y="2913"/>
                      <a:pt x="109451" y="13385"/>
                      <a:pt x="118017" y="16241"/>
                    </a:cubicBezTo>
                    <a:cubicBezTo>
                      <a:pt x="129437" y="21000"/>
                      <a:pt x="151328" y="27664"/>
                      <a:pt x="154183" y="23856"/>
                    </a:cubicBezTo>
                    <a:cubicBezTo>
                      <a:pt x="175121" y="-10415"/>
                      <a:pt x="207481" y="2913"/>
                      <a:pt x="236033" y="1009"/>
                    </a:cubicBezTo>
                    <a:cubicBezTo>
                      <a:pt x="251261" y="57"/>
                      <a:pt x="266489" y="1009"/>
                      <a:pt x="281717" y="1009"/>
                    </a:cubicBezTo>
                    <a:cubicBezTo>
                      <a:pt x="279814" y="82878"/>
                      <a:pt x="218902" y="142852"/>
                      <a:pt x="141810" y="143804"/>
                    </a:cubicBezTo>
                    <a:cubicBezTo>
                      <a:pt x="63767" y="143804"/>
                      <a:pt x="3807" y="84782"/>
                      <a:pt x="0" y="1009"/>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sp>
        <p:nvSpPr>
          <p:cNvPr id="117" name="Text Placeholder 5">
            <a:extLst>
              <a:ext uri="{FF2B5EF4-FFF2-40B4-BE49-F238E27FC236}">
                <a16:creationId xmlns:a16="http://schemas.microsoft.com/office/drawing/2014/main" id="{AAF365E6-2133-E44D-A831-FF9FF0D1ED01}"/>
              </a:ext>
            </a:extLst>
          </p:cNvPr>
          <p:cNvSpPr txBox="1">
            <a:spLocks/>
          </p:cNvSpPr>
          <p:nvPr/>
        </p:nvSpPr>
        <p:spPr>
          <a:xfrm>
            <a:off x="1117439" y="8749073"/>
            <a:ext cx="5910006" cy="1394254"/>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Calibri" panose="020F0502020204030204" pitchFamily="34" charset="0"/>
                <a:cs typeface="Calibri" panose="020F0502020204030204" pitchFamily="34" charset="0"/>
              </a:rPr>
              <a:t>The Bia Innovator Campus is planning for its opening in 2022.  They are building their tenant base and look forward to welcoming small and scaling businesses to their premises. In terms of sustainability they are currently working on a Campus Sustainability Guide which will help the tenants get on board with Bia’s sustainability ambitions. </a:t>
            </a:r>
          </a:p>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Calibri" panose="020F0502020204030204" pitchFamily="34" charset="0"/>
                <a:cs typeface="Calibri" panose="020F0502020204030204" pitchFamily="34" charset="0"/>
              </a:rPr>
              <a:t>It is key for the campus to establish a strong sustainability policy from the outset and engage with tenants and surrounding producers.  Once the campus is up and running at full capacity the Bia team plan on integrating sustainability throughout their operations through Bia </a:t>
            </a:r>
            <a:r>
              <a:rPr lang="en-GB" dirty="0" err="1">
                <a:latin typeface="Calibri" panose="020F0502020204030204" pitchFamily="34" charset="0"/>
                <a:cs typeface="Calibri" panose="020F0502020204030204" pitchFamily="34" charset="0"/>
              </a:rPr>
              <a:t>Ealos</a:t>
            </a:r>
            <a:r>
              <a:rPr lang="en-GB" dirty="0">
                <a:latin typeface="Calibri" panose="020F0502020204030204" pitchFamily="34" charset="0"/>
                <a:cs typeface="Calibri" panose="020F0502020204030204" pitchFamily="34" charset="0"/>
              </a:rPr>
              <a:t>, Bia Obair, Bia Blas and Bia Luas </a:t>
            </a:r>
            <a:endParaRPr kumimoji="0" lang="en-GB"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32105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A963FD0B-158F-BF4A-80D5-541A82114C55}"/>
              </a:ext>
            </a:extLst>
          </p:cNvPr>
          <p:cNvSpPr>
            <a:spLocks noGrp="1"/>
          </p:cNvSpPr>
          <p:nvPr>
            <p:ph type="body" sz="quarter" idx="50"/>
          </p:nvPr>
        </p:nvSpPr>
        <p:spPr>
          <a:xfrm>
            <a:off x="1125529" y="2254003"/>
            <a:ext cx="3010628" cy="2288154"/>
          </a:xfrm>
        </p:spPr>
        <p:txBody>
          <a:bodyPr/>
          <a:lstStyle/>
          <a:p>
            <a:pPr marL="228600" lvl="0" indent="-228600" algn="l">
              <a:spcAft>
                <a:spcPts val="300"/>
              </a:spcAft>
              <a:buClr>
                <a:srgbClr val="84BA41"/>
              </a:buClr>
              <a:buFont typeface="+mj-lt"/>
              <a:buAutoNum type="arabicPeriod"/>
            </a:pPr>
            <a:r>
              <a:rPr lang="en-GB" dirty="0"/>
              <a:t>For large projects funding is always a key challenge but with a robust feasibility study and the goodwill of our founding partners the Bia Innovator campus makes a compelling case across a number of funding streams </a:t>
            </a:r>
          </a:p>
          <a:p>
            <a:pPr marL="228600" lvl="0" indent="-228600" algn="l">
              <a:spcAft>
                <a:spcPts val="300"/>
              </a:spcAft>
              <a:buClr>
                <a:srgbClr val="84BA41"/>
              </a:buClr>
              <a:buFont typeface="+mj-lt"/>
              <a:buAutoNum type="arabicPeriod"/>
            </a:pPr>
            <a:r>
              <a:rPr lang="en-GB" dirty="0"/>
              <a:t>Continue to build the team with Bia Innovator campus and upskill the existing team to make them as climate literate as possible and drive our green mission </a:t>
            </a:r>
          </a:p>
          <a:p>
            <a:pPr marL="228600" lvl="0" indent="-228600" algn="l">
              <a:spcAft>
                <a:spcPts val="300"/>
              </a:spcAft>
              <a:buClr>
                <a:srgbClr val="84BA41"/>
              </a:buClr>
              <a:buFont typeface="+mj-lt"/>
              <a:buAutoNum type="arabicPeriod"/>
            </a:pPr>
            <a:endParaRPr lang="en-GB" dirty="0"/>
          </a:p>
        </p:txBody>
      </p:sp>
      <p:sp>
        <p:nvSpPr>
          <p:cNvPr id="57" name="Text Placeholder 56">
            <a:extLst>
              <a:ext uri="{FF2B5EF4-FFF2-40B4-BE49-F238E27FC236}">
                <a16:creationId xmlns:a16="http://schemas.microsoft.com/office/drawing/2014/main" id="{E11F3FBE-006F-884E-B9EE-9B27AF5908EB}"/>
              </a:ext>
            </a:extLst>
          </p:cNvPr>
          <p:cNvSpPr>
            <a:spLocks noGrp="1"/>
          </p:cNvSpPr>
          <p:nvPr>
            <p:ph type="body" sz="quarter" idx="53"/>
          </p:nvPr>
        </p:nvSpPr>
        <p:spPr>
          <a:xfrm>
            <a:off x="4340052" y="2254003"/>
            <a:ext cx="2995251" cy="2288154"/>
          </a:xfrm>
        </p:spPr>
        <p:txBody>
          <a:bodyPr/>
          <a:lstStyle/>
          <a:p>
            <a:pPr marL="228600" lvl="0" indent="-228600" algn="l">
              <a:spcAft>
                <a:spcPts val="300"/>
              </a:spcAft>
              <a:buClr>
                <a:srgbClr val="84BA41"/>
              </a:buClr>
              <a:buFont typeface="+mj-lt"/>
              <a:buAutoNum type="arabicPeriod"/>
            </a:pPr>
            <a:r>
              <a:rPr lang="en-GB" dirty="0"/>
              <a:t>Identify where your niche within the sustainability issues lie and see what you can do to improve from there</a:t>
            </a:r>
          </a:p>
          <a:p>
            <a:pPr marL="228600" lvl="0" indent="-228600" algn="l">
              <a:spcAft>
                <a:spcPts val="300"/>
              </a:spcAft>
              <a:buClr>
                <a:srgbClr val="84BA41"/>
              </a:buClr>
              <a:buFont typeface="+mj-lt"/>
              <a:buAutoNum type="arabicPeriod"/>
            </a:pPr>
            <a:r>
              <a:rPr lang="en-GB" dirty="0"/>
              <a:t>Build an experienced and multi-sectoral board that will ensure your plans are meeting the needs of the region </a:t>
            </a:r>
          </a:p>
          <a:p>
            <a:pPr marL="228600" lvl="0" indent="-228600" algn="l">
              <a:spcAft>
                <a:spcPts val="300"/>
              </a:spcAft>
              <a:buClr>
                <a:srgbClr val="84BA41"/>
              </a:buClr>
              <a:buFont typeface="+mj-lt"/>
              <a:buAutoNum type="arabicPeriod"/>
            </a:pPr>
            <a:r>
              <a:rPr lang="en-GB" dirty="0"/>
              <a:t>Develop a clear strategy and use that to build the connections and support you need to make a difference </a:t>
            </a:r>
          </a:p>
          <a:p>
            <a:pPr marL="228600" lvl="0" indent="-228600" algn="l">
              <a:spcAft>
                <a:spcPts val="300"/>
              </a:spcAft>
              <a:buClr>
                <a:srgbClr val="84BA41"/>
              </a:buClr>
              <a:buFont typeface="+mj-lt"/>
              <a:buAutoNum type="arabicPeriod"/>
            </a:pPr>
            <a:r>
              <a:rPr lang="en-US" dirty="0"/>
              <a:t>Invest in a wide scoping feasibility study – it will be the foundation of your SDG plans and will help to convince your team and other stakeholders  of the value of your project.</a:t>
            </a:r>
          </a:p>
          <a:p>
            <a:pPr marL="228600" lvl="0" indent="-228600" algn="l">
              <a:spcAft>
                <a:spcPts val="300"/>
              </a:spcAft>
              <a:buClr>
                <a:srgbClr val="84BA41"/>
              </a:buClr>
              <a:buFont typeface="+mj-lt"/>
              <a:buAutoNum type="arabicPeriod"/>
            </a:pPr>
            <a:r>
              <a:rPr lang="en-US" dirty="0"/>
              <a:t>Give yourself longer to </a:t>
            </a:r>
            <a:r>
              <a:rPr lang="en-US" dirty="0" err="1"/>
              <a:t>realise</a:t>
            </a:r>
            <a:r>
              <a:rPr lang="en-US" dirty="0"/>
              <a:t> SDG changes than originally envisaged. </a:t>
            </a:r>
          </a:p>
          <a:p>
            <a:pPr marL="228600" lvl="0" indent="-228600" algn="l">
              <a:spcAft>
                <a:spcPts val="300"/>
              </a:spcAft>
              <a:buClr>
                <a:srgbClr val="84BA41"/>
              </a:buClr>
              <a:buFont typeface="+mj-lt"/>
              <a:buAutoNum type="arabicPeriod"/>
            </a:pPr>
            <a:endParaRPr lang="en-US" dirty="0"/>
          </a:p>
          <a:p>
            <a:pPr marL="228600" lvl="0" indent="-228600" algn="l">
              <a:spcAft>
                <a:spcPts val="300"/>
              </a:spcAft>
              <a:buClr>
                <a:srgbClr val="84BA41"/>
              </a:buClr>
              <a:buFont typeface="+mj-lt"/>
              <a:buAutoNum type="arabicPeriod"/>
            </a:pPr>
            <a:endParaRPr lang="en-GB" dirty="0"/>
          </a:p>
        </p:txBody>
      </p:sp>
      <p:sp>
        <p:nvSpPr>
          <p:cNvPr id="43" name="Text Placeholder 42">
            <a:extLst>
              <a:ext uri="{FF2B5EF4-FFF2-40B4-BE49-F238E27FC236}">
                <a16:creationId xmlns:a16="http://schemas.microsoft.com/office/drawing/2014/main" id="{5B2E82B6-A9E0-2F4A-9F29-0906A25B1A8A}"/>
              </a:ext>
            </a:extLst>
          </p:cNvPr>
          <p:cNvSpPr>
            <a:spLocks noGrp="1"/>
          </p:cNvSpPr>
          <p:nvPr>
            <p:ph type="body" sz="quarter" idx="54"/>
          </p:nvPr>
        </p:nvSpPr>
        <p:spPr/>
        <p:txBody>
          <a:bodyPr/>
          <a:lstStyle/>
          <a:p>
            <a:r>
              <a:rPr lang="en-GB" dirty="0"/>
              <a:t>RECOMMENDATIONS</a:t>
            </a:r>
            <a:endParaRPr lang="en-US" dirty="0"/>
          </a:p>
          <a:p>
            <a:endParaRPr lang="en-US" dirty="0"/>
          </a:p>
        </p:txBody>
      </p:sp>
      <p:sp>
        <p:nvSpPr>
          <p:cNvPr id="68" name="Text Placeholder 67">
            <a:extLst>
              <a:ext uri="{FF2B5EF4-FFF2-40B4-BE49-F238E27FC236}">
                <a16:creationId xmlns:a16="http://schemas.microsoft.com/office/drawing/2014/main" id="{DA6882D1-274B-4841-B67E-C694A1D196A1}"/>
              </a:ext>
            </a:extLst>
          </p:cNvPr>
          <p:cNvSpPr>
            <a:spLocks noGrp="1"/>
          </p:cNvSpPr>
          <p:nvPr>
            <p:ph type="body" sz="quarter" idx="55"/>
          </p:nvPr>
        </p:nvSpPr>
        <p:spPr>
          <a:xfrm>
            <a:off x="4136157" y="5903683"/>
            <a:ext cx="3063276" cy="610137"/>
          </a:xfrm>
        </p:spPr>
        <p:txBody>
          <a:bodyPr/>
          <a:lstStyle/>
          <a:p>
            <a:r>
              <a:rPr lang="en-GB" dirty="0"/>
              <a:t>Next 1 to 3 years</a:t>
            </a:r>
          </a:p>
        </p:txBody>
      </p:sp>
      <p:sp>
        <p:nvSpPr>
          <p:cNvPr id="79" name="Text Placeholder 78">
            <a:extLst>
              <a:ext uri="{FF2B5EF4-FFF2-40B4-BE49-F238E27FC236}">
                <a16:creationId xmlns:a16="http://schemas.microsoft.com/office/drawing/2014/main" id="{FF1487FC-6BA9-474C-B730-C72D0650FE08}"/>
              </a:ext>
            </a:extLst>
          </p:cNvPr>
          <p:cNvSpPr>
            <a:spLocks noGrp="1"/>
          </p:cNvSpPr>
          <p:nvPr>
            <p:ph type="body" sz="quarter" idx="56"/>
          </p:nvPr>
        </p:nvSpPr>
        <p:spPr/>
        <p:txBody>
          <a:bodyPr/>
          <a:lstStyle/>
          <a:p>
            <a:r>
              <a:rPr lang="en-GB" sz="1100" b="1" dirty="0">
                <a:highlight>
                  <a:srgbClr val="84BA41"/>
                </a:highlight>
              </a:rPr>
              <a:t>Sustainable Infrastructure/Buildings </a:t>
            </a:r>
            <a:r>
              <a:rPr lang="en-GB" dirty="0">
                <a:highlight>
                  <a:srgbClr val="84BA41"/>
                </a:highlight>
              </a:rPr>
              <a:t>– SDG11 Sustainable cities and Communities and SDG13 Climate action: </a:t>
            </a:r>
            <a:endParaRPr lang="en-IE" dirty="0">
              <a:highlight>
                <a:srgbClr val="84BA41"/>
              </a:highlight>
            </a:endParaRPr>
          </a:p>
        </p:txBody>
      </p:sp>
      <p:sp>
        <p:nvSpPr>
          <p:cNvPr id="70" name="Text Placeholder 69">
            <a:extLst>
              <a:ext uri="{FF2B5EF4-FFF2-40B4-BE49-F238E27FC236}">
                <a16:creationId xmlns:a16="http://schemas.microsoft.com/office/drawing/2014/main" id="{F0D132A6-8BFB-C944-87D1-2AD025B2B10A}"/>
              </a:ext>
            </a:extLst>
          </p:cNvPr>
          <p:cNvSpPr>
            <a:spLocks noGrp="1"/>
          </p:cNvSpPr>
          <p:nvPr>
            <p:ph type="body" sz="quarter" idx="57"/>
          </p:nvPr>
        </p:nvSpPr>
        <p:spPr>
          <a:xfrm>
            <a:off x="4136157" y="6675894"/>
            <a:ext cx="3063276" cy="610137"/>
          </a:xfrm>
        </p:spPr>
        <p:txBody>
          <a:bodyPr/>
          <a:lstStyle/>
          <a:p>
            <a:r>
              <a:rPr lang="en-GB" dirty="0"/>
              <a:t>Next 1 to 3 years</a:t>
            </a:r>
          </a:p>
        </p:txBody>
      </p:sp>
      <p:sp>
        <p:nvSpPr>
          <p:cNvPr id="80" name="Text Placeholder 79">
            <a:extLst>
              <a:ext uri="{FF2B5EF4-FFF2-40B4-BE49-F238E27FC236}">
                <a16:creationId xmlns:a16="http://schemas.microsoft.com/office/drawing/2014/main" id="{9D530281-1A1D-E84A-9ADD-51382E1AB4CC}"/>
              </a:ext>
            </a:extLst>
          </p:cNvPr>
          <p:cNvSpPr>
            <a:spLocks noGrp="1"/>
          </p:cNvSpPr>
          <p:nvPr>
            <p:ph type="body" sz="quarter" idx="58"/>
          </p:nvPr>
        </p:nvSpPr>
        <p:spPr/>
        <p:txBody>
          <a:bodyPr/>
          <a:lstStyle/>
          <a:p>
            <a:pPr marL="444500"/>
            <a:r>
              <a:rPr lang="en-GB" sz="1100" b="1" dirty="0">
                <a:highlight>
                  <a:srgbClr val="84BA41"/>
                </a:highlight>
              </a:rPr>
              <a:t>Energy and Resource Efficiency </a:t>
            </a:r>
            <a:r>
              <a:rPr lang="en-GB" dirty="0">
                <a:highlight>
                  <a:srgbClr val="84BA41"/>
                </a:highlight>
              </a:rPr>
              <a:t>– SDG 7 Affordable and clean energy and SDG12 Responsible consumption and production: </a:t>
            </a:r>
            <a:endParaRPr lang="en-IE" dirty="0">
              <a:highlight>
                <a:srgbClr val="84BA41"/>
              </a:highlight>
            </a:endParaRPr>
          </a:p>
        </p:txBody>
      </p:sp>
      <p:sp>
        <p:nvSpPr>
          <p:cNvPr id="72" name="Text Placeholder 71">
            <a:extLst>
              <a:ext uri="{FF2B5EF4-FFF2-40B4-BE49-F238E27FC236}">
                <a16:creationId xmlns:a16="http://schemas.microsoft.com/office/drawing/2014/main" id="{0F4640E6-160F-4C41-A50E-75AE28E1BD74}"/>
              </a:ext>
            </a:extLst>
          </p:cNvPr>
          <p:cNvSpPr>
            <a:spLocks noGrp="1"/>
          </p:cNvSpPr>
          <p:nvPr>
            <p:ph type="body" sz="quarter" idx="59"/>
          </p:nvPr>
        </p:nvSpPr>
        <p:spPr>
          <a:xfrm>
            <a:off x="4136157" y="8476528"/>
            <a:ext cx="3063276" cy="610137"/>
          </a:xfrm>
        </p:spPr>
        <p:txBody>
          <a:bodyPr/>
          <a:lstStyle/>
          <a:p>
            <a:r>
              <a:rPr lang="en-GB" dirty="0"/>
              <a:t>Next 1 to 3 years</a:t>
            </a:r>
          </a:p>
        </p:txBody>
      </p:sp>
      <p:sp>
        <p:nvSpPr>
          <p:cNvPr id="81" name="Text Placeholder 80">
            <a:extLst>
              <a:ext uri="{FF2B5EF4-FFF2-40B4-BE49-F238E27FC236}">
                <a16:creationId xmlns:a16="http://schemas.microsoft.com/office/drawing/2014/main" id="{1AB0A2CA-86A7-074B-9414-DD286DBECC6E}"/>
              </a:ext>
            </a:extLst>
          </p:cNvPr>
          <p:cNvSpPr>
            <a:spLocks noGrp="1"/>
          </p:cNvSpPr>
          <p:nvPr>
            <p:ph type="body" sz="quarter" idx="60"/>
          </p:nvPr>
        </p:nvSpPr>
        <p:spPr/>
        <p:txBody>
          <a:bodyPr/>
          <a:lstStyle/>
          <a:p>
            <a:pPr marL="444500"/>
            <a:r>
              <a:rPr lang="en-GB" sz="1100" b="1" dirty="0">
                <a:highlight>
                  <a:srgbClr val="84BA41"/>
                </a:highlight>
              </a:rPr>
              <a:t>Digital Technology for Sustainable Enterprise Centres </a:t>
            </a:r>
            <a:r>
              <a:rPr lang="en-GB" dirty="0">
                <a:highlight>
                  <a:srgbClr val="84BA41"/>
                </a:highlight>
              </a:rPr>
              <a:t>– SDG8 Decent work and Economic Growth and SDG13 Climate action: </a:t>
            </a:r>
            <a:endParaRPr lang="en-IE" dirty="0">
              <a:highlight>
                <a:srgbClr val="84BA41"/>
              </a:highlight>
            </a:endParaRPr>
          </a:p>
        </p:txBody>
      </p:sp>
      <p:sp>
        <p:nvSpPr>
          <p:cNvPr id="74" name="Text Placeholder 73">
            <a:extLst>
              <a:ext uri="{FF2B5EF4-FFF2-40B4-BE49-F238E27FC236}">
                <a16:creationId xmlns:a16="http://schemas.microsoft.com/office/drawing/2014/main" id="{655CA124-ED87-C146-B5B0-2456D7FB7577}"/>
              </a:ext>
            </a:extLst>
          </p:cNvPr>
          <p:cNvSpPr>
            <a:spLocks noGrp="1"/>
          </p:cNvSpPr>
          <p:nvPr>
            <p:ph type="body" sz="quarter" idx="61"/>
          </p:nvPr>
        </p:nvSpPr>
        <p:spPr>
          <a:xfrm>
            <a:off x="4136157" y="7487714"/>
            <a:ext cx="3063276" cy="833227"/>
          </a:xfrm>
        </p:spPr>
        <p:txBody>
          <a:bodyPr/>
          <a:lstStyle/>
          <a:p>
            <a:r>
              <a:rPr lang="en-GB" dirty="0"/>
              <a:t>Next 1 to 3 years</a:t>
            </a:r>
          </a:p>
        </p:txBody>
      </p:sp>
      <p:sp>
        <p:nvSpPr>
          <p:cNvPr id="82" name="Text Placeholder 81">
            <a:extLst>
              <a:ext uri="{FF2B5EF4-FFF2-40B4-BE49-F238E27FC236}">
                <a16:creationId xmlns:a16="http://schemas.microsoft.com/office/drawing/2014/main" id="{7F984B70-40C2-3645-A617-598D1200817F}"/>
              </a:ext>
            </a:extLst>
          </p:cNvPr>
          <p:cNvSpPr>
            <a:spLocks noGrp="1"/>
          </p:cNvSpPr>
          <p:nvPr>
            <p:ph type="body" sz="quarter" idx="62"/>
          </p:nvPr>
        </p:nvSpPr>
        <p:spPr/>
        <p:txBody>
          <a:bodyPr/>
          <a:lstStyle/>
          <a:p>
            <a:pPr marL="444500"/>
            <a:r>
              <a:rPr lang="en-GB" sz="1100" b="1" dirty="0">
                <a:highlight>
                  <a:srgbClr val="84BA41"/>
                </a:highlight>
              </a:rPr>
              <a:t>Sustainable Eco-systems and Collective Action </a:t>
            </a:r>
            <a:r>
              <a:rPr lang="en-GB" dirty="0">
                <a:highlight>
                  <a:srgbClr val="84BA41"/>
                </a:highlight>
              </a:rPr>
              <a:t>– SDG4 Quality Education, SDG12 Responsible consumption and production and SDG17 Partnership for the Goals: </a:t>
            </a:r>
            <a:endParaRPr lang="en-IE" dirty="0">
              <a:highlight>
                <a:srgbClr val="84BA41"/>
              </a:highlight>
            </a:endParaRPr>
          </a:p>
        </p:txBody>
      </p:sp>
      <p:sp>
        <p:nvSpPr>
          <p:cNvPr id="76" name="Text Placeholder 75">
            <a:extLst>
              <a:ext uri="{FF2B5EF4-FFF2-40B4-BE49-F238E27FC236}">
                <a16:creationId xmlns:a16="http://schemas.microsoft.com/office/drawing/2014/main" id="{D036920B-E5DC-E246-9BF5-E9FDA63BF79F}"/>
              </a:ext>
            </a:extLst>
          </p:cNvPr>
          <p:cNvSpPr>
            <a:spLocks noGrp="1"/>
          </p:cNvSpPr>
          <p:nvPr>
            <p:ph type="body" sz="quarter" idx="63"/>
          </p:nvPr>
        </p:nvSpPr>
        <p:spPr>
          <a:xfrm>
            <a:off x="4116154" y="9273769"/>
            <a:ext cx="3063276" cy="833227"/>
          </a:xfrm>
        </p:spPr>
        <p:txBody>
          <a:bodyPr/>
          <a:lstStyle/>
          <a:p>
            <a:r>
              <a:rPr lang="en-GB" dirty="0"/>
              <a:t>Next 1 to 3 years.</a:t>
            </a:r>
          </a:p>
        </p:txBody>
      </p:sp>
      <p:sp>
        <p:nvSpPr>
          <p:cNvPr id="83" name="Text Placeholder 82">
            <a:extLst>
              <a:ext uri="{FF2B5EF4-FFF2-40B4-BE49-F238E27FC236}">
                <a16:creationId xmlns:a16="http://schemas.microsoft.com/office/drawing/2014/main" id="{05B169DA-5A21-9949-8247-65F8C2CD1CCF}"/>
              </a:ext>
            </a:extLst>
          </p:cNvPr>
          <p:cNvSpPr>
            <a:spLocks noGrp="1"/>
          </p:cNvSpPr>
          <p:nvPr>
            <p:ph type="body" sz="quarter" idx="64"/>
          </p:nvPr>
        </p:nvSpPr>
        <p:spPr/>
        <p:txBody>
          <a:bodyPr/>
          <a:lstStyle/>
          <a:p>
            <a:pPr marL="444500"/>
            <a:r>
              <a:rPr lang="en-GB" sz="1100" b="1" dirty="0">
                <a:highlight>
                  <a:srgbClr val="84BA41"/>
                </a:highlight>
              </a:rPr>
              <a:t>Sustainable Futures for Enterprise Centres </a:t>
            </a:r>
            <a:r>
              <a:rPr lang="en-GB" dirty="0">
                <a:highlight>
                  <a:srgbClr val="84BA41"/>
                </a:highlight>
              </a:rPr>
              <a:t>– SDG 9 -Industrial innovation &amp; infrastructure and SDG17 Partnership for the Goals: </a:t>
            </a:r>
            <a:endParaRPr lang="en-IE" dirty="0">
              <a:highlight>
                <a:srgbClr val="84BA41"/>
              </a:highlight>
            </a:endParaRPr>
          </a:p>
        </p:txBody>
      </p:sp>
      <p:sp>
        <p:nvSpPr>
          <p:cNvPr id="78" name="Text Placeholder 77">
            <a:extLst>
              <a:ext uri="{FF2B5EF4-FFF2-40B4-BE49-F238E27FC236}">
                <a16:creationId xmlns:a16="http://schemas.microsoft.com/office/drawing/2014/main" id="{0190B6FC-1C8C-7F45-9757-33D221767971}"/>
              </a:ext>
            </a:extLst>
          </p:cNvPr>
          <p:cNvSpPr>
            <a:spLocks noGrp="1"/>
          </p:cNvSpPr>
          <p:nvPr>
            <p:ph type="body" sz="quarter" idx="65"/>
          </p:nvPr>
        </p:nvSpPr>
        <p:spPr/>
        <p:txBody>
          <a:bodyPr/>
          <a:lstStyle/>
          <a:p>
            <a:r>
              <a:rPr lang="en-GB" dirty="0"/>
              <a:t>WHAT </a:t>
            </a:r>
            <a:r>
              <a:rPr lang="en-GB" dirty="0">
                <a:solidFill>
                  <a:srgbClr val="84BA41"/>
                </a:solidFill>
              </a:rPr>
              <a:t>SUSTAINABLE GOALS </a:t>
            </a:r>
            <a:r>
              <a:rPr lang="en-GB" dirty="0"/>
              <a:t>WOULD YOU LIKE TO IMPLEMENT IN THE FUTURE?</a:t>
            </a:r>
            <a:r>
              <a:rPr lang="en-IE" dirty="0"/>
              <a:t> </a:t>
            </a:r>
            <a:endParaRPr lang="en-US" dirty="0"/>
          </a:p>
        </p:txBody>
      </p:sp>
      <p:sp>
        <p:nvSpPr>
          <p:cNvPr id="84" name="Text Placeholder 83">
            <a:extLst>
              <a:ext uri="{FF2B5EF4-FFF2-40B4-BE49-F238E27FC236}">
                <a16:creationId xmlns:a16="http://schemas.microsoft.com/office/drawing/2014/main" id="{899E2726-A568-EE49-AFF9-8A3E35E4B45D}"/>
              </a:ext>
            </a:extLst>
          </p:cNvPr>
          <p:cNvSpPr>
            <a:spLocks noGrp="1"/>
          </p:cNvSpPr>
          <p:nvPr>
            <p:ph type="body" sz="quarter" idx="66"/>
          </p:nvPr>
        </p:nvSpPr>
        <p:spPr/>
        <p:txBody>
          <a:bodyPr/>
          <a:lstStyle/>
          <a:p>
            <a:r>
              <a:rPr lang="en-US" dirty="0"/>
              <a:t>01</a:t>
            </a:r>
          </a:p>
        </p:txBody>
      </p:sp>
      <p:sp>
        <p:nvSpPr>
          <p:cNvPr id="85" name="Text Placeholder 84">
            <a:extLst>
              <a:ext uri="{FF2B5EF4-FFF2-40B4-BE49-F238E27FC236}">
                <a16:creationId xmlns:a16="http://schemas.microsoft.com/office/drawing/2014/main" id="{8F5A720F-02CD-BB4B-B1FC-F81CF135BEAC}"/>
              </a:ext>
            </a:extLst>
          </p:cNvPr>
          <p:cNvSpPr>
            <a:spLocks noGrp="1"/>
          </p:cNvSpPr>
          <p:nvPr>
            <p:ph type="body" sz="quarter" idx="67"/>
          </p:nvPr>
        </p:nvSpPr>
        <p:spPr/>
        <p:txBody>
          <a:bodyPr/>
          <a:lstStyle/>
          <a:p>
            <a:r>
              <a:rPr lang="en-US" dirty="0"/>
              <a:t>02</a:t>
            </a:r>
          </a:p>
        </p:txBody>
      </p:sp>
      <p:sp>
        <p:nvSpPr>
          <p:cNvPr id="86" name="Text Placeholder 85">
            <a:extLst>
              <a:ext uri="{FF2B5EF4-FFF2-40B4-BE49-F238E27FC236}">
                <a16:creationId xmlns:a16="http://schemas.microsoft.com/office/drawing/2014/main" id="{4A327279-11D9-B247-95E1-C815BBA0C69D}"/>
              </a:ext>
            </a:extLst>
          </p:cNvPr>
          <p:cNvSpPr>
            <a:spLocks noGrp="1"/>
          </p:cNvSpPr>
          <p:nvPr>
            <p:ph type="body" sz="quarter" idx="68"/>
          </p:nvPr>
        </p:nvSpPr>
        <p:spPr/>
        <p:txBody>
          <a:bodyPr/>
          <a:lstStyle/>
          <a:p>
            <a:r>
              <a:rPr lang="en-US" dirty="0"/>
              <a:t>03</a:t>
            </a:r>
          </a:p>
        </p:txBody>
      </p:sp>
      <p:sp>
        <p:nvSpPr>
          <p:cNvPr id="87" name="Text Placeholder 86">
            <a:extLst>
              <a:ext uri="{FF2B5EF4-FFF2-40B4-BE49-F238E27FC236}">
                <a16:creationId xmlns:a16="http://schemas.microsoft.com/office/drawing/2014/main" id="{50B1FB11-A2EF-7248-B597-69BBC05EFBFF}"/>
              </a:ext>
            </a:extLst>
          </p:cNvPr>
          <p:cNvSpPr>
            <a:spLocks noGrp="1"/>
          </p:cNvSpPr>
          <p:nvPr>
            <p:ph type="body" sz="quarter" idx="69"/>
          </p:nvPr>
        </p:nvSpPr>
        <p:spPr/>
        <p:txBody>
          <a:bodyPr/>
          <a:lstStyle/>
          <a:p>
            <a:r>
              <a:rPr lang="en-US" dirty="0"/>
              <a:t>04</a:t>
            </a:r>
          </a:p>
        </p:txBody>
      </p:sp>
      <p:sp>
        <p:nvSpPr>
          <p:cNvPr id="88" name="Text Placeholder 87">
            <a:extLst>
              <a:ext uri="{FF2B5EF4-FFF2-40B4-BE49-F238E27FC236}">
                <a16:creationId xmlns:a16="http://schemas.microsoft.com/office/drawing/2014/main" id="{EAE43CA7-1505-F843-B1C3-CA1A8CBE4643}"/>
              </a:ext>
            </a:extLst>
          </p:cNvPr>
          <p:cNvSpPr>
            <a:spLocks noGrp="1"/>
          </p:cNvSpPr>
          <p:nvPr>
            <p:ph type="body" sz="quarter" idx="70"/>
          </p:nvPr>
        </p:nvSpPr>
        <p:spPr/>
        <p:txBody>
          <a:bodyPr/>
          <a:lstStyle/>
          <a:p>
            <a:r>
              <a:rPr lang="en-US" dirty="0"/>
              <a:t>05</a:t>
            </a:r>
          </a:p>
        </p:txBody>
      </p:sp>
      <p:sp>
        <p:nvSpPr>
          <p:cNvPr id="56" name="Text Placeholder 55">
            <a:extLst>
              <a:ext uri="{FF2B5EF4-FFF2-40B4-BE49-F238E27FC236}">
                <a16:creationId xmlns:a16="http://schemas.microsoft.com/office/drawing/2014/main" id="{2D17D0EF-3908-D64F-BE83-3E6D1012983B}"/>
              </a:ext>
            </a:extLst>
          </p:cNvPr>
          <p:cNvSpPr>
            <a:spLocks noGrp="1"/>
          </p:cNvSpPr>
          <p:nvPr>
            <p:ph type="body" sz="quarter" idx="51"/>
          </p:nvPr>
        </p:nvSpPr>
        <p:spPr>
          <a:prstGeom prst="rect">
            <a:avLst/>
          </a:prstGeom>
        </p:spPr>
        <p:txBody>
          <a:bodyPr/>
          <a:lstStyle/>
          <a:p>
            <a:r>
              <a:rPr lang="en-US" dirty="0"/>
              <a:t>WHAT KIND OF </a:t>
            </a:r>
            <a:r>
              <a:rPr lang="en-US" dirty="0">
                <a:solidFill>
                  <a:schemeClr val="bg1"/>
                </a:solidFill>
                <a:highlight>
                  <a:srgbClr val="84BA41"/>
                </a:highlight>
              </a:rPr>
              <a:t>HELP AND TOOLS </a:t>
            </a:r>
            <a:r>
              <a:rPr lang="en-US" dirty="0"/>
              <a:t>DO YOU NEED TO REALISE YOUR </a:t>
            </a:r>
            <a:r>
              <a:rPr lang="en-US" dirty="0">
                <a:solidFill>
                  <a:schemeClr val="bg1"/>
                </a:solidFill>
                <a:highlight>
                  <a:srgbClr val="84BA41"/>
                </a:highlight>
              </a:rPr>
              <a:t>FUTURE GOALS</a:t>
            </a:r>
            <a:r>
              <a:rPr lang="en-US" dirty="0"/>
              <a:t>?</a:t>
            </a:r>
            <a:endParaRPr lang="en-US" b="1" dirty="0">
              <a:solidFill>
                <a:srgbClr val="297239"/>
              </a:solidFill>
            </a:endParaRPr>
          </a:p>
        </p:txBody>
      </p:sp>
      <p:sp>
        <p:nvSpPr>
          <p:cNvPr id="54" name="Text Placeholder 53">
            <a:extLst>
              <a:ext uri="{FF2B5EF4-FFF2-40B4-BE49-F238E27FC236}">
                <a16:creationId xmlns:a16="http://schemas.microsoft.com/office/drawing/2014/main" id="{91E28C8F-E8A5-154E-9C61-88CE72CB82A1}"/>
              </a:ext>
            </a:extLst>
          </p:cNvPr>
          <p:cNvSpPr>
            <a:spLocks noGrp="1"/>
          </p:cNvSpPr>
          <p:nvPr>
            <p:ph type="body" sz="quarter" idx="71"/>
          </p:nvPr>
        </p:nvSpPr>
        <p:spPr>
          <a:xfrm>
            <a:off x="4340052" y="1155401"/>
            <a:ext cx="2995251" cy="1073272"/>
          </a:xfrm>
          <a:prstGeom prst="rect">
            <a:avLst/>
          </a:prstGeom>
        </p:spPr>
        <p:txBody>
          <a:bodyPr/>
          <a:lstStyle/>
          <a:p>
            <a:r>
              <a:rPr lang="en-US" dirty="0"/>
              <a:t>WHAT ARE YOUR MOST IMPORTANT </a:t>
            </a:r>
            <a:r>
              <a:rPr lang="en-US" dirty="0">
                <a:solidFill>
                  <a:schemeClr val="bg1"/>
                </a:solidFill>
                <a:highlight>
                  <a:srgbClr val="84BA41"/>
                </a:highlight>
              </a:rPr>
              <a:t>TIPS &amp; ADVICE </a:t>
            </a:r>
            <a:r>
              <a:rPr lang="en-US" dirty="0"/>
              <a:t>TO GIVE TO OTHER ORGANISATIONS TO IMPLEMENT SDG WITHIN THEIR BUSINESS? </a:t>
            </a:r>
          </a:p>
        </p:txBody>
      </p:sp>
      <p:grpSp>
        <p:nvGrpSpPr>
          <p:cNvPr id="94" name="Group 93">
            <a:extLst>
              <a:ext uri="{FF2B5EF4-FFF2-40B4-BE49-F238E27FC236}">
                <a16:creationId xmlns:a16="http://schemas.microsoft.com/office/drawing/2014/main" id="{14ACC8E5-FDAF-F046-B1BD-B3EAEFDDB5C4}"/>
              </a:ext>
            </a:extLst>
          </p:cNvPr>
          <p:cNvGrpSpPr/>
          <p:nvPr/>
        </p:nvGrpSpPr>
        <p:grpSpPr>
          <a:xfrm>
            <a:off x="224372" y="1596180"/>
            <a:ext cx="7335303" cy="710005"/>
            <a:chOff x="224372" y="1650610"/>
            <a:chExt cx="7335303" cy="710005"/>
          </a:xfrm>
        </p:grpSpPr>
        <p:sp>
          <p:nvSpPr>
            <p:cNvPr id="89" name="Oval 88">
              <a:extLst>
                <a:ext uri="{FF2B5EF4-FFF2-40B4-BE49-F238E27FC236}">
                  <a16:creationId xmlns:a16="http://schemas.microsoft.com/office/drawing/2014/main" id="{A0824785-D1AE-3F45-9656-3270EC7178B9}"/>
                </a:ext>
              </a:extLst>
            </p:cNvPr>
            <p:cNvSpPr/>
            <p:nvPr/>
          </p:nvSpPr>
          <p:spPr>
            <a:xfrm>
              <a:off x="224372" y="1650610"/>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cxnSp>
          <p:nvCxnSpPr>
            <p:cNvPr id="90" name="Straight Connector 89">
              <a:extLst>
                <a:ext uri="{FF2B5EF4-FFF2-40B4-BE49-F238E27FC236}">
                  <a16:creationId xmlns:a16="http://schemas.microsoft.com/office/drawing/2014/main" id="{8C33ECD6-6BFA-3A49-B5DF-8B38C3ABE8C5}"/>
                </a:ext>
              </a:extLst>
            </p:cNvPr>
            <p:cNvCxnSpPr>
              <a:cxnSpLocks/>
            </p:cNvCxnSpPr>
            <p:nvPr/>
          </p:nvCxnSpPr>
          <p:spPr>
            <a:xfrm>
              <a:off x="808852" y="2200158"/>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1" name="Graphic 2">
              <a:extLst>
                <a:ext uri="{FF2B5EF4-FFF2-40B4-BE49-F238E27FC236}">
                  <a16:creationId xmlns:a16="http://schemas.microsoft.com/office/drawing/2014/main" id="{BA1D1682-D9C6-734A-B0DC-8DA969DE9218}"/>
                </a:ext>
              </a:extLst>
            </p:cNvPr>
            <p:cNvGrpSpPr>
              <a:grpSpLocks noChangeAspect="1"/>
            </p:cNvGrpSpPr>
            <p:nvPr/>
          </p:nvGrpSpPr>
          <p:grpSpPr>
            <a:xfrm>
              <a:off x="339907" y="1777796"/>
              <a:ext cx="468459" cy="468000"/>
              <a:chOff x="10376768" y="2334933"/>
              <a:chExt cx="920484" cy="919581"/>
            </a:xfrm>
            <a:solidFill>
              <a:schemeClr val="bg1"/>
            </a:solidFill>
          </p:grpSpPr>
          <p:sp>
            <p:nvSpPr>
              <p:cNvPr id="92" name="Freeform 91">
                <a:extLst>
                  <a:ext uri="{FF2B5EF4-FFF2-40B4-BE49-F238E27FC236}">
                    <a16:creationId xmlns:a16="http://schemas.microsoft.com/office/drawing/2014/main" id="{00C2E140-87E2-B348-89FF-A5CD4754F11E}"/>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93" name="Freeform 92">
                <a:extLst>
                  <a:ext uri="{FF2B5EF4-FFF2-40B4-BE49-F238E27FC236}">
                    <a16:creationId xmlns:a16="http://schemas.microsoft.com/office/drawing/2014/main" id="{89CC6469-01D2-1D44-8FCD-D6539110441F}"/>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sp>
        <p:nvSpPr>
          <p:cNvPr id="29" name="Slide Number Placeholder 1">
            <a:extLst>
              <a:ext uri="{FF2B5EF4-FFF2-40B4-BE49-F238E27FC236}">
                <a16:creationId xmlns:a16="http://schemas.microsoft.com/office/drawing/2014/main" id="{A30BA2E2-2A85-1945-A712-13E1FF518C63}"/>
              </a:ext>
            </a:extLst>
          </p:cNvPr>
          <p:cNvSpPr>
            <a:spLocks noGrp="1"/>
          </p:cNvSpPr>
          <p:nvPr>
            <p:ph type="sldNum" sz="quarter" idx="4"/>
          </p:nvPr>
        </p:nvSpPr>
        <p:spPr>
          <a:xfrm>
            <a:off x="6246356" y="10158647"/>
            <a:ext cx="988834" cy="465822"/>
          </a:xfrm>
        </p:spPr>
        <p:txBody>
          <a:bodyPr/>
          <a:lstStyle/>
          <a:p>
            <a:pPr marL="0" marR="0" lvl="0" indent="0" algn="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700" b="0" i="0" u="none" strike="noStrike" kern="1200" cap="none" spc="0" normalizeH="0" baseline="0" noProof="0" smtClean="0">
                <a:ln>
                  <a:noFill/>
                </a:ln>
                <a:solidFill>
                  <a:srgbClr val="297239"/>
                </a:solidFill>
                <a:effectLst/>
                <a:uLnTx/>
                <a:uFillTx/>
                <a:latin typeface="Calibri" panose="020F0502020204030204" pitchFamily="34" charset="0"/>
                <a:ea typeface="+mn-ea"/>
                <a:cs typeface="Calibri" panose="020F0502020204030204" pitchFamily="34" charset="0"/>
              </a:rPr>
              <a:pPr marL="0" marR="0" lvl="0" indent="0" algn="r" defTabSz="325892" rtl="0" eaLnBrk="1" fontAlgn="auto" latinLnBrk="0" hangingPunct="1">
                <a:lnSpc>
                  <a:spcPct val="100000"/>
                </a:lnSpc>
                <a:spcBef>
                  <a:spcPts val="0"/>
                </a:spcBef>
                <a:spcAft>
                  <a:spcPts val="0"/>
                </a:spcAft>
                <a:buClrTx/>
                <a:buSzTx/>
                <a:buFontTx/>
                <a:buNone/>
                <a:tabLst/>
                <a:defRPr/>
              </a:pPr>
              <a:t>4</a:t>
            </a:fld>
            <a:endParaRPr kumimoji="0" lang="en-US" sz="700" b="0"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22373123"/>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5a96bb8c-aa49-4f7e-b12a-1d018b5931c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665A067CB52648AD10275D9981F6E9" ma:contentTypeVersion="14" ma:contentTypeDescription="Create a new document." ma:contentTypeScope="" ma:versionID="a863f5d3d18e094d9fabb2b76174c92c">
  <xsd:schema xmlns:xsd="http://www.w3.org/2001/XMLSchema" xmlns:xs="http://www.w3.org/2001/XMLSchema" xmlns:p="http://schemas.microsoft.com/office/2006/metadata/properties" xmlns:ns3="5a96bb8c-aa49-4f7e-b12a-1d018b5931c3" xmlns:ns4="bd7d76e0-c20f-457d-a5c3-91e787aaf778" targetNamespace="http://schemas.microsoft.com/office/2006/metadata/properties" ma:root="true" ma:fieldsID="a352378842bb654477992db38e84d2fa" ns3:_="" ns4:_="">
    <xsd:import namespace="5a96bb8c-aa49-4f7e-b12a-1d018b5931c3"/>
    <xsd:import namespace="bd7d76e0-c20f-457d-a5c3-91e787aaf7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96bb8c-aa49-4f7e-b12a-1d018b593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7d76e0-c20f-457d-a5c3-91e787aaf7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AD2B3-D789-4FC7-A14D-89ADA76B73A8}">
  <ds:schemaRefs>
    <ds:schemaRef ds:uri="http://schemas.microsoft.com/office/infopath/2007/PartnerControls"/>
    <ds:schemaRef ds:uri="http://purl.org/dc/elements/1.1/"/>
    <ds:schemaRef ds:uri="5a96bb8c-aa49-4f7e-b12a-1d018b5931c3"/>
    <ds:schemaRef ds:uri="http://purl.org/dc/terms/"/>
    <ds:schemaRef ds:uri="http://schemas.openxmlformats.org/package/2006/metadata/core-properties"/>
    <ds:schemaRef ds:uri="http://schemas.microsoft.com/office/2006/metadata/properties"/>
    <ds:schemaRef ds:uri="http://schemas.microsoft.com/office/2006/documentManagement/types"/>
    <ds:schemaRef ds:uri="bd7d76e0-c20f-457d-a5c3-91e787aaf778"/>
    <ds:schemaRef ds:uri="http://www.w3.org/XML/1998/namespace"/>
    <ds:schemaRef ds:uri="http://purl.org/dc/dcmitype/"/>
  </ds:schemaRefs>
</ds:datastoreItem>
</file>

<file path=customXml/itemProps2.xml><?xml version="1.0" encoding="utf-8"?>
<ds:datastoreItem xmlns:ds="http://schemas.openxmlformats.org/officeDocument/2006/customXml" ds:itemID="{D3B8D75B-F937-4312-92B7-CC5EB4C4C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96bb8c-aa49-4f7e-b12a-1d018b5931c3"/>
    <ds:schemaRef ds:uri="bd7d76e0-c20f-457d-a5c3-91e787aaf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78527</TotalTime>
  <Words>1378</Words>
  <Application>Microsoft Office PowerPoint</Application>
  <PresentationFormat>Custom</PresentationFormat>
  <Paragraphs>89</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Avenir</vt:lpstr>
      <vt:lpstr>Calibri</vt:lpstr>
      <vt:lpstr>Century Schoolbook</vt:lpstr>
      <vt:lpstr>Helvetica</vt:lpstr>
      <vt:lpstr>Montserrat</vt:lpstr>
      <vt:lpstr>Montserrat Light</vt:lpstr>
      <vt:lpstr>Poppins SemiBold</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Mark Bolger ( Momentum Consulting )</cp:lastModifiedBy>
  <cp:revision>413</cp:revision>
  <dcterms:created xsi:type="dcterms:W3CDTF">2021-06-15T11:45:52Z</dcterms:created>
  <dcterms:modified xsi:type="dcterms:W3CDTF">2022-11-27T17:54:15Z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0x0101003B665A067CB52648AD10275D9981F6E9</vt:lpwstr>
  </property>
</Properties>
</file>