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1463" r:id="rId5"/>
    <p:sldId id="1464" r:id="rId6"/>
    <p:sldId id="1465" r:id="rId7"/>
    <p:sldId id="1466"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1273C66-A040-4F66-B783-E7D5031FBBF2}">
          <p14:sldIdLst/>
        </p14:section>
        <p14:section name="Sustainable Infrastructure" id="{C8B3993C-3612-427A-8AF5-10742CC90528}">
          <p14:sldIdLst>
            <p14:sldId id="1463"/>
            <p14:sldId id="1464"/>
            <p14:sldId id="1465"/>
            <p14:sldId id="1466"/>
          </p14:sldIdLst>
        </p14:section>
      </p14:sectionLst>
    </p:ext>
    <p:ext uri="{EFAFB233-063F-42B5-8137-9DF3F51BA10A}">
      <p15:sldGuideLst xmlns:p15="http://schemas.microsoft.com/office/powerpoint/2012/main">
        <p15:guide id="1" orient="horz" pos="3345"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A41"/>
    <a:srgbClr val="297239"/>
    <a:srgbClr val="000000"/>
    <a:srgbClr val="D61980"/>
    <a:srgbClr val="FFDE17"/>
    <a:srgbClr val="57A672"/>
    <a:srgbClr val="B2DDC9"/>
    <a:srgbClr val="011E3B"/>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90" autoAdjust="0"/>
    <p:restoredTop sz="94646"/>
  </p:normalViewPr>
  <p:slideViewPr>
    <p:cSldViewPr snapToGrid="0" snapToObjects="1">
      <p:cViewPr varScale="1">
        <p:scale>
          <a:sx n="45" d="100"/>
          <a:sy n="45" d="100"/>
        </p:scale>
        <p:origin x="2180" y="48"/>
      </p:cViewPr>
      <p:guideLst>
        <p:guide orient="horz" pos="3345"/>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5" d="100"/>
          <a:sy n="75" d="100"/>
        </p:scale>
        <p:origin x="293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11/27/2022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11/27/2022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jpeg"/><Relationship Id="rId11" Type="http://schemas.openxmlformats.org/officeDocument/2006/relationships/image" Target="../media/image7.jpe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3.png"/><Relationship Id="rId9"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04" name="Graphic 4">
            <a:extLst>
              <a:ext uri="{FF2B5EF4-FFF2-40B4-BE49-F238E27FC236}">
                <a16:creationId xmlns:a16="http://schemas.microsoft.com/office/drawing/2014/main" id="{1A8F3A88-6020-9941-958E-CFF294117942}"/>
              </a:ext>
            </a:extLst>
          </p:cNvPr>
          <p:cNvSpPr/>
          <p:nvPr userDrawn="1"/>
        </p:nvSpPr>
        <p:spPr>
          <a:xfrm rot="16200000">
            <a:off x="-88314" y="191249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63B321EB-2685-E147-973E-2BCFBE8E0143}"/>
              </a:ext>
            </a:extLst>
          </p:cNvPr>
          <p:cNvSpPr/>
          <p:nvPr userDrawn="1"/>
        </p:nvSpPr>
        <p:spPr>
          <a:xfrm rot="10800000">
            <a:off x="3893444" y="-7"/>
            <a:ext cx="3323487" cy="6122953"/>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1003" name="Graphic 4">
            <a:extLst>
              <a:ext uri="{FF2B5EF4-FFF2-40B4-BE49-F238E27FC236}">
                <a16:creationId xmlns:a16="http://schemas.microsoft.com/office/drawing/2014/main" id="{0003FBC6-D35D-FF4A-AD95-6D1BE8F8DE08}"/>
              </a:ext>
            </a:extLst>
          </p:cNvPr>
          <p:cNvSpPr/>
          <p:nvPr userDrawn="1"/>
        </p:nvSpPr>
        <p:spPr>
          <a:xfrm rot="10800000">
            <a:off x="377022" y="450308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9" name="Picture Placeholder 38">
            <a:extLst>
              <a:ext uri="{FF2B5EF4-FFF2-40B4-BE49-F238E27FC236}">
                <a16:creationId xmlns:a16="http://schemas.microsoft.com/office/drawing/2014/main" id="{0445C944-62EB-454F-AC0D-665987899B2A}"/>
              </a:ext>
            </a:extLst>
          </p:cNvPr>
          <p:cNvSpPr>
            <a:spLocks noGrp="1"/>
          </p:cNvSpPr>
          <p:nvPr>
            <p:ph type="pic" sz="quarter" idx="10"/>
          </p:nvPr>
        </p:nvSpPr>
        <p:spPr>
          <a:xfrm>
            <a:off x="476524" y="0"/>
            <a:ext cx="6244928" cy="6575080"/>
          </a:xfrm>
          <a:custGeom>
            <a:avLst/>
            <a:gdLst>
              <a:gd name="connsiteX0" fmla="*/ 0 w 6244928"/>
              <a:gd name="connsiteY0" fmla="*/ 0 h 6575080"/>
              <a:gd name="connsiteX1" fmla="*/ 3416920 w 6244928"/>
              <a:gd name="connsiteY1" fmla="*/ 0 h 6575080"/>
              <a:gd name="connsiteX2" fmla="*/ 3416920 w 6244928"/>
              <a:gd name="connsiteY2" fmla="*/ 2103008 h 6575080"/>
              <a:gd name="connsiteX3" fmla="*/ 3416920 w 6244928"/>
              <a:gd name="connsiteY3" fmla="*/ 4019930 h 6575080"/>
              <a:gd name="connsiteX4" fmla="*/ 3416920 w 6244928"/>
              <a:gd name="connsiteY4" fmla="*/ 4019931 h 6575080"/>
              <a:gd name="connsiteX5" fmla="*/ 3416920 w 6244928"/>
              <a:gd name="connsiteY5" fmla="*/ 6122946 h 6575080"/>
              <a:gd name="connsiteX6" fmla="*/ 6244928 w 6244928"/>
              <a:gd name="connsiteY6" fmla="*/ 6122946 h 6575080"/>
              <a:gd name="connsiteX7" fmla="*/ 6244928 w 6244928"/>
              <a:gd name="connsiteY7" fmla="*/ 6575080 h 6575080"/>
              <a:gd name="connsiteX8" fmla="*/ 0 w 6244928"/>
              <a:gd name="connsiteY8" fmla="*/ 6575080 h 6575080"/>
              <a:gd name="connsiteX9" fmla="*/ 0 w 6244928"/>
              <a:gd name="connsiteY9" fmla="*/ 6188730 h 6575080"/>
              <a:gd name="connsiteX10" fmla="*/ 99501 w 6244928"/>
              <a:gd name="connsiteY10" fmla="*/ 6188730 h 6575080"/>
              <a:gd name="connsiteX11" fmla="*/ 99501 w 6244928"/>
              <a:gd name="connsiteY11" fmla="*/ 4503082 h 6575080"/>
              <a:gd name="connsiteX12" fmla="*/ 0 w 6244928"/>
              <a:gd name="connsiteY12" fmla="*/ 4503082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44928" h="6575080">
                <a:moveTo>
                  <a:pt x="0" y="0"/>
                </a:moveTo>
                <a:lnTo>
                  <a:pt x="3416920" y="0"/>
                </a:lnTo>
                <a:lnTo>
                  <a:pt x="3416920" y="2103008"/>
                </a:lnTo>
                <a:lnTo>
                  <a:pt x="3416920" y="4019930"/>
                </a:lnTo>
                <a:lnTo>
                  <a:pt x="3416920" y="4019931"/>
                </a:lnTo>
                <a:lnTo>
                  <a:pt x="3416920" y="6122946"/>
                </a:lnTo>
                <a:lnTo>
                  <a:pt x="6244928" y="6122946"/>
                </a:lnTo>
                <a:lnTo>
                  <a:pt x="6244928" y="6575080"/>
                </a:lnTo>
                <a:lnTo>
                  <a:pt x="0" y="6575080"/>
                </a:lnTo>
                <a:lnTo>
                  <a:pt x="0" y="6188730"/>
                </a:lnTo>
                <a:lnTo>
                  <a:pt x="99501" y="6188730"/>
                </a:lnTo>
                <a:lnTo>
                  <a:pt x="99501" y="4503082"/>
                </a:lnTo>
                <a:lnTo>
                  <a:pt x="0" y="4503082"/>
                </a:lnTo>
                <a:close/>
              </a:path>
            </a:pathLst>
          </a:custGeom>
          <a:solidFill>
            <a:schemeClr val="bg1">
              <a:lumMod val="85000"/>
            </a:schemeClr>
          </a:solidFill>
        </p:spPr>
        <p:txBody>
          <a:bodyPr wrap="square">
            <a:noAutofit/>
          </a:bodyPr>
          <a:lstStyle>
            <a:lvl1pPr marL="0" indent="0">
              <a:buNone/>
              <a:defRPr sz="900"/>
            </a:lvl1pPr>
          </a:lstStyle>
          <a:p>
            <a:endParaRPr lang="en-US"/>
          </a:p>
        </p:txBody>
      </p:sp>
      <p:sp>
        <p:nvSpPr>
          <p:cNvPr id="301" name="Text Placeholder 32">
            <a:extLst>
              <a:ext uri="{FF2B5EF4-FFF2-40B4-BE49-F238E27FC236}">
                <a16:creationId xmlns:a16="http://schemas.microsoft.com/office/drawing/2014/main" id="{3B7F4F68-3335-4378-B9C8-3D682024E48F}"/>
              </a:ext>
            </a:extLst>
          </p:cNvPr>
          <p:cNvSpPr>
            <a:spLocks noGrp="1"/>
          </p:cNvSpPr>
          <p:nvPr>
            <p:ph type="body" sz="quarter" idx="17" hasCustomPrompt="1"/>
          </p:nvPr>
        </p:nvSpPr>
        <p:spPr>
          <a:xfrm>
            <a:off x="635041" y="7421686"/>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a:t>
            </a:r>
            <a:endParaRPr lang="en-US" dirty="0"/>
          </a:p>
        </p:txBody>
      </p:sp>
      <p:sp>
        <p:nvSpPr>
          <p:cNvPr id="302" name="Text Placeholder 32">
            <a:extLst>
              <a:ext uri="{FF2B5EF4-FFF2-40B4-BE49-F238E27FC236}">
                <a16:creationId xmlns:a16="http://schemas.microsoft.com/office/drawing/2014/main" id="{1391C465-E8AF-4FF6-81E8-39D79110BC4E}"/>
              </a:ext>
            </a:extLst>
          </p:cNvPr>
          <p:cNvSpPr>
            <a:spLocks noGrp="1"/>
          </p:cNvSpPr>
          <p:nvPr>
            <p:ph type="body" sz="quarter" idx="18" hasCustomPrompt="1"/>
          </p:nvPr>
        </p:nvSpPr>
        <p:spPr>
          <a:xfrm>
            <a:off x="1101368"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3" name="Text Placeholder 32">
            <a:extLst>
              <a:ext uri="{FF2B5EF4-FFF2-40B4-BE49-F238E27FC236}">
                <a16:creationId xmlns:a16="http://schemas.microsoft.com/office/drawing/2014/main" id="{D183966B-6806-4ECD-8F5B-93B1F34DD250}"/>
              </a:ext>
            </a:extLst>
          </p:cNvPr>
          <p:cNvSpPr>
            <a:spLocks noGrp="1"/>
          </p:cNvSpPr>
          <p:nvPr>
            <p:ph type="body" sz="quarter" idx="19" hasCustomPrompt="1"/>
          </p:nvPr>
        </p:nvSpPr>
        <p:spPr>
          <a:xfrm>
            <a:off x="635041" y="7905154"/>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a:t>
            </a:r>
            <a:endParaRPr lang="en-US" dirty="0"/>
          </a:p>
        </p:txBody>
      </p:sp>
      <p:sp>
        <p:nvSpPr>
          <p:cNvPr id="304" name="Text Placeholder 32">
            <a:extLst>
              <a:ext uri="{FF2B5EF4-FFF2-40B4-BE49-F238E27FC236}">
                <a16:creationId xmlns:a16="http://schemas.microsoft.com/office/drawing/2014/main" id="{40BFF71E-A2AC-41F6-82F5-3F1C90F47E08}"/>
              </a:ext>
            </a:extLst>
          </p:cNvPr>
          <p:cNvSpPr>
            <a:spLocks noGrp="1"/>
          </p:cNvSpPr>
          <p:nvPr>
            <p:ph type="body" sz="quarter" idx="20" hasCustomPrompt="1"/>
          </p:nvPr>
        </p:nvSpPr>
        <p:spPr>
          <a:xfrm>
            <a:off x="1101368"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5" name="Text Placeholder 32">
            <a:extLst>
              <a:ext uri="{FF2B5EF4-FFF2-40B4-BE49-F238E27FC236}">
                <a16:creationId xmlns:a16="http://schemas.microsoft.com/office/drawing/2014/main" id="{4A88AF6F-311E-4ED7-97EF-58A3AEF45616}"/>
              </a:ext>
            </a:extLst>
          </p:cNvPr>
          <p:cNvSpPr>
            <a:spLocks noGrp="1"/>
          </p:cNvSpPr>
          <p:nvPr>
            <p:ph type="body" sz="quarter" idx="21" hasCustomPrompt="1"/>
          </p:nvPr>
        </p:nvSpPr>
        <p:spPr>
          <a:xfrm>
            <a:off x="635041" y="8392720"/>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4</a:t>
            </a:r>
            <a:endParaRPr lang="en-US" dirty="0"/>
          </a:p>
        </p:txBody>
      </p:sp>
      <p:sp>
        <p:nvSpPr>
          <p:cNvPr id="306" name="Text Placeholder 32">
            <a:extLst>
              <a:ext uri="{FF2B5EF4-FFF2-40B4-BE49-F238E27FC236}">
                <a16:creationId xmlns:a16="http://schemas.microsoft.com/office/drawing/2014/main" id="{99558DD6-4D64-4822-BB27-3DF98BE46AA9}"/>
              </a:ext>
            </a:extLst>
          </p:cNvPr>
          <p:cNvSpPr>
            <a:spLocks noGrp="1"/>
          </p:cNvSpPr>
          <p:nvPr>
            <p:ph type="body" sz="quarter" idx="22" hasCustomPrompt="1"/>
          </p:nvPr>
        </p:nvSpPr>
        <p:spPr>
          <a:xfrm>
            <a:off x="1101368"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7" name="Text Placeholder 32">
            <a:extLst>
              <a:ext uri="{FF2B5EF4-FFF2-40B4-BE49-F238E27FC236}">
                <a16:creationId xmlns:a16="http://schemas.microsoft.com/office/drawing/2014/main" id="{1468B6BF-881E-4F5A-8067-D406BDB3E15F}"/>
              </a:ext>
            </a:extLst>
          </p:cNvPr>
          <p:cNvSpPr>
            <a:spLocks noGrp="1"/>
          </p:cNvSpPr>
          <p:nvPr>
            <p:ph type="body" sz="quarter" idx="23" hasCustomPrompt="1"/>
          </p:nvPr>
        </p:nvSpPr>
        <p:spPr>
          <a:xfrm>
            <a:off x="635041" y="8921311"/>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5</a:t>
            </a:r>
            <a:endParaRPr lang="en-US" dirty="0"/>
          </a:p>
        </p:txBody>
      </p:sp>
      <p:sp>
        <p:nvSpPr>
          <p:cNvPr id="308" name="Text Placeholder 32">
            <a:extLst>
              <a:ext uri="{FF2B5EF4-FFF2-40B4-BE49-F238E27FC236}">
                <a16:creationId xmlns:a16="http://schemas.microsoft.com/office/drawing/2014/main" id="{053EDBCD-7F9A-43E6-9D72-1A2A125819D7}"/>
              </a:ext>
            </a:extLst>
          </p:cNvPr>
          <p:cNvSpPr>
            <a:spLocks noGrp="1"/>
          </p:cNvSpPr>
          <p:nvPr>
            <p:ph type="body" sz="quarter" idx="24" hasCustomPrompt="1"/>
          </p:nvPr>
        </p:nvSpPr>
        <p:spPr>
          <a:xfrm>
            <a:off x="1101368"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09" name="Text Placeholder 32">
            <a:extLst>
              <a:ext uri="{FF2B5EF4-FFF2-40B4-BE49-F238E27FC236}">
                <a16:creationId xmlns:a16="http://schemas.microsoft.com/office/drawing/2014/main" id="{17163A0C-FADB-43C4-A44B-B99E763BCEB7}"/>
              </a:ext>
            </a:extLst>
          </p:cNvPr>
          <p:cNvSpPr>
            <a:spLocks noGrp="1"/>
          </p:cNvSpPr>
          <p:nvPr>
            <p:ph type="body" sz="quarter" idx="25" hasCustomPrompt="1"/>
          </p:nvPr>
        </p:nvSpPr>
        <p:spPr>
          <a:xfrm>
            <a:off x="635041" y="9413777"/>
            <a:ext cx="346123" cy="341504"/>
          </a:xfrm>
        </p:spPr>
        <p:txBody>
          <a:bodyPr anchor="ctr">
            <a:noAutofit/>
          </a:bodyPr>
          <a:lstStyle>
            <a:lvl1pPr marL="0" indent="0" algn="ctr">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6</a:t>
            </a:r>
            <a:endParaRPr lang="en-US" dirty="0"/>
          </a:p>
        </p:txBody>
      </p:sp>
      <p:sp>
        <p:nvSpPr>
          <p:cNvPr id="310" name="Text Placeholder 32">
            <a:extLst>
              <a:ext uri="{FF2B5EF4-FFF2-40B4-BE49-F238E27FC236}">
                <a16:creationId xmlns:a16="http://schemas.microsoft.com/office/drawing/2014/main" id="{110ECA93-CF01-48A3-A34B-3BCFC44243FE}"/>
              </a:ext>
            </a:extLst>
          </p:cNvPr>
          <p:cNvSpPr>
            <a:spLocks noGrp="1"/>
          </p:cNvSpPr>
          <p:nvPr>
            <p:ph type="body" sz="quarter" idx="26" hasCustomPrompt="1"/>
          </p:nvPr>
        </p:nvSpPr>
        <p:spPr>
          <a:xfrm>
            <a:off x="1101368"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11" name="Text Placeholder 32">
            <a:extLst>
              <a:ext uri="{FF2B5EF4-FFF2-40B4-BE49-F238E27FC236}">
                <a16:creationId xmlns:a16="http://schemas.microsoft.com/office/drawing/2014/main" id="{7CF3F388-FE8A-4523-A118-25D307469CB2}"/>
              </a:ext>
            </a:extLst>
          </p:cNvPr>
          <p:cNvSpPr>
            <a:spLocks noGrp="1"/>
          </p:cNvSpPr>
          <p:nvPr>
            <p:ph type="body" sz="quarter" idx="14" hasCustomPrompt="1"/>
          </p:nvPr>
        </p:nvSpPr>
        <p:spPr>
          <a:xfrm>
            <a:off x="633809" y="6906439"/>
            <a:ext cx="346123" cy="341504"/>
          </a:xfrm>
        </p:spPr>
        <p:txBody>
          <a:bodyPr anchor="ctr">
            <a:noAutofit/>
          </a:bodyPr>
          <a:lstStyle>
            <a:lvl1pPr marL="0" indent="0" algn="ctr">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a:t>
            </a:r>
            <a:endParaRPr lang="en-US" dirty="0"/>
          </a:p>
        </p:txBody>
      </p:sp>
      <p:sp>
        <p:nvSpPr>
          <p:cNvPr id="312" name="Text Placeholder 32">
            <a:extLst>
              <a:ext uri="{FF2B5EF4-FFF2-40B4-BE49-F238E27FC236}">
                <a16:creationId xmlns:a16="http://schemas.microsoft.com/office/drawing/2014/main" id="{DBDE7B7E-0581-4F71-8EB5-A48F69299391}"/>
              </a:ext>
            </a:extLst>
          </p:cNvPr>
          <p:cNvSpPr>
            <a:spLocks noGrp="1"/>
          </p:cNvSpPr>
          <p:nvPr>
            <p:ph type="body" sz="quarter" idx="15" hasCustomPrompt="1"/>
          </p:nvPr>
        </p:nvSpPr>
        <p:spPr>
          <a:xfrm>
            <a:off x="1087721"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0" name="Text Placeholder 32">
            <a:extLst>
              <a:ext uri="{FF2B5EF4-FFF2-40B4-BE49-F238E27FC236}">
                <a16:creationId xmlns:a16="http://schemas.microsoft.com/office/drawing/2014/main" id="{0117CA5A-EC9F-CB4A-AA41-1A3A6A91E379}"/>
              </a:ext>
            </a:extLst>
          </p:cNvPr>
          <p:cNvSpPr>
            <a:spLocks noGrp="1"/>
          </p:cNvSpPr>
          <p:nvPr>
            <p:ph type="body" sz="quarter" idx="27" hasCustomPrompt="1"/>
          </p:nvPr>
        </p:nvSpPr>
        <p:spPr>
          <a:xfrm>
            <a:off x="3843893" y="7421686"/>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8</a:t>
            </a:r>
            <a:endParaRPr lang="en-US" dirty="0"/>
          </a:p>
        </p:txBody>
      </p:sp>
      <p:sp>
        <p:nvSpPr>
          <p:cNvPr id="321" name="Text Placeholder 32">
            <a:extLst>
              <a:ext uri="{FF2B5EF4-FFF2-40B4-BE49-F238E27FC236}">
                <a16:creationId xmlns:a16="http://schemas.microsoft.com/office/drawing/2014/main" id="{1D9AEE8A-2A69-524D-BF30-FD2D2785275A}"/>
              </a:ext>
            </a:extLst>
          </p:cNvPr>
          <p:cNvSpPr>
            <a:spLocks noGrp="1"/>
          </p:cNvSpPr>
          <p:nvPr>
            <p:ph type="body" sz="quarter" idx="28" hasCustomPrompt="1"/>
          </p:nvPr>
        </p:nvSpPr>
        <p:spPr>
          <a:xfrm>
            <a:off x="4310220" y="7411869"/>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2" name="Text Placeholder 32">
            <a:extLst>
              <a:ext uri="{FF2B5EF4-FFF2-40B4-BE49-F238E27FC236}">
                <a16:creationId xmlns:a16="http://schemas.microsoft.com/office/drawing/2014/main" id="{AC55FA3E-E08C-4F4B-B6F1-D8B140B9162A}"/>
              </a:ext>
            </a:extLst>
          </p:cNvPr>
          <p:cNvSpPr>
            <a:spLocks noGrp="1"/>
          </p:cNvSpPr>
          <p:nvPr>
            <p:ph type="body" sz="quarter" idx="29" hasCustomPrompt="1"/>
          </p:nvPr>
        </p:nvSpPr>
        <p:spPr>
          <a:xfrm>
            <a:off x="3843893" y="7905154"/>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9</a:t>
            </a:r>
            <a:endParaRPr lang="en-US" dirty="0"/>
          </a:p>
        </p:txBody>
      </p:sp>
      <p:sp>
        <p:nvSpPr>
          <p:cNvPr id="323" name="Text Placeholder 32">
            <a:extLst>
              <a:ext uri="{FF2B5EF4-FFF2-40B4-BE49-F238E27FC236}">
                <a16:creationId xmlns:a16="http://schemas.microsoft.com/office/drawing/2014/main" id="{0E2ED0B7-82C3-EA49-945A-C0E6753FB05A}"/>
              </a:ext>
            </a:extLst>
          </p:cNvPr>
          <p:cNvSpPr>
            <a:spLocks noGrp="1"/>
          </p:cNvSpPr>
          <p:nvPr>
            <p:ph type="body" sz="quarter" idx="30" hasCustomPrompt="1"/>
          </p:nvPr>
        </p:nvSpPr>
        <p:spPr>
          <a:xfrm>
            <a:off x="4310220" y="7895337"/>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4" name="Text Placeholder 32">
            <a:extLst>
              <a:ext uri="{FF2B5EF4-FFF2-40B4-BE49-F238E27FC236}">
                <a16:creationId xmlns:a16="http://schemas.microsoft.com/office/drawing/2014/main" id="{D5BF4706-9D91-2E46-944A-2B137A9A1DF6}"/>
              </a:ext>
            </a:extLst>
          </p:cNvPr>
          <p:cNvSpPr>
            <a:spLocks noGrp="1"/>
          </p:cNvSpPr>
          <p:nvPr>
            <p:ph type="body" sz="quarter" idx="31" hasCustomPrompt="1"/>
          </p:nvPr>
        </p:nvSpPr>
        <p:spPr>
          <a:xfrm>
            <a:off x="3843893" y="8392720"/>
            <a:ext cx="466327"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sp>
        <p:nvSpPr>
          <p:cNvPr id="325" name="Text Placeholder 32">
            <a:extLst>
              <a:ext uri="{FF2B5EF4-FFF2-40B4-BE49-F238E27FC236}">
                <a16:creationId xmlns:a16="http://schemas.microsoft.com/office/drawing/2014/main" id="{7BA2950D-7C17-924A-AA2C-0EA85C13070E}"/>
              </a:ext>
            </a:extLst>
          </p:cNvPr>
          <p:cNvSpPr>
            <a:spLocks noGrp="1"/>
          </p:cNvSpPr>
          <p:nvPr>
            <p:ph type="body" sz="quarter" idx="32" hasCustomPrompt="1"/>
          </p:nvPr>
        </p:nvSpPr>
        <p:spPr>
          <a:xfrm>
            <a:off x="4310220" y="8382903"/>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6" name="Text Placeholder 32">
            <a:extLst>
              <a:ext uri="{FF2B5EF4-FFF2-40B4-BE49-F238E27FC236}">
                <a16:creationId xmlns:a16="http://schemas.microsoft.com/office/drawing/2014/main" id="{D15DD6BE-2020-1D40-8357-EDF01FBB49FE}"/>
              </a:ext>
            </a:extLst>
          </p:cNvPr>
          <p:cNvSpPr>
            <a:spLocks noGrp="1"/>
          </p:cNvSpPr>
          <p:nvPr>
            <p:ph type="body" sz="quarter" idx="33" hasCustomPrompt="1"/>
          </p:nvPr>
        </p:nvSpPr>
        <p:spPr>
          <a:xfrm>
            <a:off x="3843893" y="8921311"/>
            <a:ext cx="452680"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sp>
        <p:nvSpPr>
          <p:cNvPr id="327" name="Text Placeholder 32">
            <a:extLst>
              <a:ext uri="{FF2B5EF4-FFF2-40B4-BE49-F238E27FC236}">
                <a16:creationId xmlns:a16="http://schemas.microsoft.com/office/drawing/2014/main" id="{16E9C2DE-0E43-0D4A-849D-4636FF3606F7}"/>
              </a:ext>
            </a:extLst>
          </p:cNvPr>
          <p:cNvSpPr>
            <a:spLocks noGrp="1"/>
          </p:cNvSpPr>
          <p:nvPr>
            <p:ph type="body" sz="quarter" idx="34" hasCustomPrompt="1"/>
          </p:nvPr>
        </p:nvSpPr>
        <p:spPr>
          <a:xfrm>
            <a:off x="4310220" y="89114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28" name="Text Placeholder 32">
            <a:extLst>
              <a:ext uri="{FF2B5EF4-FFF2-40B4-BE49-F238E27FC236}">
                <a16:creationId xmlns:a16="http://schemas.microsoft.com/office/drawing/2014/main" id="{251B7FAF-4475-C247-AD00-E60360486239}"/>
              </a:ext>
            </a:extLst>
          </p:cNvPr>
          <p:cNvSpPr>
            <a:spLocks noGrp="1"/>
          </p:cNvSpPr>
          <p:nvPr>
            <p:ph type="body" sz="quarter" idx="35" hasCustomPrompt="1"/>
          </p:nvPr>
        </p:nvSpPr>
        <p:spPr>
          <a:xfrm>
            <a:off x="3843893" y="9413777"/>
            <a:ext cx="466327" cy="341504"/>
          </a:xfrm>
        </p:spPr>
        <p:txBody>
          <a:bodyPr anchor="ctr">
            <a:noAutofit/>
          </a:bodyPr>
          <a:lstStyle>
            <a:lvl1pPr marL="0" indent="0" algn="l">
              <a:buNone/>
              <a:defRPr sz="1600" b="1" i="0">
                <a:solidFill>
                  <a:srgbClr val="84BA41"/>
                </a:solidFill>
                <a:latin typeface="Poppins SemiBold" pitchFamily="2" charset="77"/>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12</a:t>
            </a:r>
            <a:endParaRPr lang="en-US" dirty="0"/>
          </a:p>
        </p:txBody>
      </p:sp>
      <p:sp>
        <p:nvSpPr>
          <p:cNvPr id="329" name="Text Placeholder 32">
            <a:extLst>
              <a:ext uri="{FF2B5EF4-FFF2-40B4-BE49-F238E27FC236}">
                <a16:creationId xmlns:a16="http://schemas.microsoft.com/office/drawing/2014/main" id="{61C644F7-29C3-B348-BBC6-DAB2CADE01DD}"/>
              </a:ext>
            </a:extLst>
          </p:cNvPr>
          <p:cNvSpPr>
            <a:spLocks noGrp="1"/>
          </p:cNvSpPr>
          <p:nvPr>
            <p:ph type="body" sz="quarter" idx="36" hasCustomPrompt="1"/>
          </p:nvPr>
        </p:nvSpPr>
        <p:spPr>
          <a:xfrm>
            <a:off x="4310220" y="9403960"/>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30" name="Text Placeholder 32">
            <a:extLst>
              <a:ext uri="{FF2B5EF4-FFF2-40B4-BE49-F238E27FC236}">
                <a16:creationId xmlns:a16="http://schemas.microsoft.com/office/drawing/2014/main" id="{67127049-93FB-B147-BC61-1593F4B1938E}"/>
              </a:ext>
            </a:extLst>
          </p:cNvPr>
          <p:cNvSpPr>
            <a:spLocks noGrp="1"/>
          </p:cNvSpPr>
          <p:nvPr>
            <p:ph type="body" sz="quarter" idx="37" hasCustomPrompt="1"/>
          </p:nvPr>
        </p:nvSpPr>
        <p:spPr>
          <a:xfrm>
            <a:off x="3842661" y="6906439"/>
            <a:ext cx="346123" cy="341504"/>
          </a:xfrm>
        </p:spPr>
        <p:txBody>
          <a:bodyPr anchor="ctr">
            <a:noAutofit/>
          </a:bodyPr>
          <a:lstStyle>
            <a:lvl1pPr marL="0" indent="0" algn="l">
              <a:buNone/>
              <a:defRPr sz="16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7</a:t>
            </a:r>
            <a:endParaRPr lang="en-US" dirty="0"/>
          </a:p>
        </p:txBody>
      </p:sp>
      <p:sp>
        <p:nvSpPr>
          <p:cNvPr id="331" name="Text Placeholder 32">
            <a:extLst>
              <a:ext uri="{FF2B5EF4-FFF2-40B4-BE49-F238E27FC236}">
                <a16:creationId xmlns:a16="http://schemas.microsoft.com/office/drawing/2014/main" id="{02166780-4E53-8647-9832-45CD268004A5}"/>
              </a:ext>
            </a:extLst>
          </p:cNvPr>
          <p:cNvSpPr>
            <a:spLocks noGrp="1"/>
          </p:cNvSpPr>
          <p:nvPr>
            <p:ph type="body" sz="quarter" idx="38" hasCustomPrompt="1"/>
          </p:nvPr>
        </p:nvSpPr>
        <p:spPr>
          <a:xfrm>
            <a:off x="4296573" y="6923794"/>
            <a:ext cx="1957916" cy="341504"/>
          </a:xfrm>
        </p:spPr>
        <p:txBody>
          <a:bodyPr anchor="ctr">
            <a:noAutofit/>
          </a:bodyPr>
          <a:lstStyle>
            <a:lvl1pPr marL="0" indent="0" algn="l">
              <a:buNone/>
              <a:defRPr sz="1300" b="0"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cxnSp>
        <p:nvCxnSpPr>
          <p:cNvPr id="34" name="Straight Connector 33">
            <a:extLst>
              <a:ext uri="{FF2B5EF4-FFF2-40B4-BE49-F238E27FC236}">
                <a16:creationId xmlns:a16="http://schemas.microsoft.com/office/drawing/2014/main" id="{F6C7B2E0-FCEF-AA4D-A1A1-69EF384A63CE}"/>
              </a:ext>
            </a:extLst>
          </p:cNvPr>
          <p:cNvCxnSpPr>
            <a:cxnSpLocks/>
          </p:cNvCxnSpPr>
          <p:nvPr userDrawn="1"/>
        </p:nvCxnSpPr>
        <p:spPr>
          <a:xfrm>
            <a:off x="4969883" y="2091813"/>
            <a:ext cx="2598772"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15AF00B3-4FEF-594F-B74C-CFE658B09A0E}"/>
              </a:ext>
            </a:extLst>
          </p:cNvPr>
          <p:cNvSpPr>
            <a:spLocks noGrp="1"/>
          </p:cNvSpPr>
          <p:nvPr>
            <p:ph type="body" sz="quarter" idx="42" hasCustomPrompt="1"/>
          </p:nvPr>
        </p:nvSpPr>
        <p:spPr>
          <a:xfrm>
            <a:off x="4058498" y="3013517"/>
            <a:ext cx="2528603" cy="1917110"/>
          </a:xfrm>
        </p:spPr>
        <p:txBody>
          <a:bodyPr anchor="t">
            <a:no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3" name="Text Placeholder 32">
            <a:extLst>
              <a:ext uri="{FF2B5EF4-FFF2-40B4-BE49-F238E27FC236}">
                <a16:creationId xmlns:a16="http://schemas.microsoft.com/office/drawing/2014/main" id="{519D458D-0AAF-394B-BD30-BFD2D385DCAB}"/>
              </a:ext>
            </a:extLst>
          </p:cNvPr>
          <p:cNvSpPr>
            <a:spLocks noGrp="1"/>
          </p:cNvSpPr>
          <p:nvPr>
            <p:ph type="body" sz="quarter" idx="43" hasCustomPrompt="1"/>
          </p:nvPr>
        </p:nvSpPr>
        <p:spPr>
          <a:xfrm>
            <a:off x="4058498" y="1102677"/>
            <a:ext cx="2528603" cy="1917110"/>
          </a:xfrm>
        </p:spPr>
        <p:txBody>
          <a:bodyPr anchor="t">
            <a:noAutofit/>
          </a:bodyPr>
          <a:lstStyle>
            <a:lvl1pPr marL="0" indent="0" algn="l">
              <a:buNone/>
              <a:defRPr sz="8000" b="1" i="0">
                <a:solidFill>
                  <a:srgbClr val="84BA4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4" name="Text Placeholder 32">
            <a:extLst>
              <a:ext uri="{FF2B5EF4-FFF2-40B4-BE49-F238E27FC236}">
                <a16:creationId xmlns:a16="http://schemas.microsoft.com/office/drawing/2014/main" id="{32359D0B-5594-3342-AE6C-831A2FEF2674}"/>
              </a:ext>
            </a:extLst>
          </p:cNvPr>
          <p:cNvSpPr>
            <a:spLocks noGrp="1"/>
          </p:cNvSpPr>
          <p:nvPr>
            <p:ph type="body" sz="quarter" idx="44" hasCustomPrompt="1"/>
          </p:nvPr>
        </p:nvSpPr>
        <p:spPr>
          <a:xfrm>
            <a:off x="4070233" y="4598418"/>
            <a:ext cx="2816274" cy="1253909"/>
          </a:xfrm>
        </p:spPr>
        <p:txBody>
          <a:bodyPr anchor="t">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About this section…</a:t>
            </a:r>
            <a:endParaRPr lang="en-US" dirty="0"/>
          </a:p>
        </p:txBody>
      </p:sp>
      <p:sp>
        <p:nvSpPr>
          <p:cNvPr id="45" name="Slide Number Placeholder 5">
            <a:extLst>
              <a:ext uri="{FF2B5EF4-FFF2-40B4-BE49-F238E27FC236}">
                <a16:creationId xmlns:a16="http://schemas.microsoft.com/office/drawing/2014/main" id="{3FB86ECC-1787-314E-88FD-1DD3B3E436D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EF84E80E-A717-274B-9612-D871F20A8B89}"/>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47" name="Text Box 5">
            <a:extLst>
              <a:ext uri="{FF2B5EF4-FFF2-40B4-BE49-F238E27FC236}">
                <a16:creationId xmlns:a16="http://schemas.microsoft.com/office/drawing/2014/main" id="{FEA59056-AC8B-A94E-8C95-6DF9DBB4A40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430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1847619"/>
            <a:ext cx="6924675" cy="7931809"/>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62901" y="544498"/>
            <a:ext cx="6172289" cy="825011"/>
          </a:xfrm>
        </p:spPr>
        <p:txBody>
          <a:bodyPr>
            <a:noAutofit/>
          </a:bodyPr>
          <a:lstStyle>
            <a:lvl1pPr marL="0" indent="0" algn="r">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40" name="Straight Connector 39">
            <a:extLst>
              <a:ext uri="{FF2B5EF4-FFF2-40B4-BE49-F238E27FC236}">
                <a16:creationId xmlns:a16="http://schemas.microsoft.com/office/drawing/2014/main" id="{91FC04CF-13B9-2343-B53D-AC963968BAD6}"/>
              </a:ext>
            </a:extLst>
          </p:cNvPr>
          <p:cNvCxnSpPr>
            <a:cxnSpLocks/>
          </p:cNvCxnSpPr>
          <p:nvPr userDrawn="1"/>
        </p:nvCxnSpPr>
        <p:spPr>
          <a:xfrm>
            <a:off x="6644923" y="1104017"/>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986804" y="4039491"/>
            <a:ext cx="6143428" cy="6163784"/>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2" name="Text Placeholder 32">
            <a:extLst>
              <a:ext uri="{FF2B5EF4-FFF2-40B4-BE49-F238E27FC236}">
                <a16:creationId xmlns:a16="http://schemas.microsoft.com/office/drawing/2014/main" id="{25C8C554-6CA5-4344-BA89-9C5DD05D4CD8}"/>
              </a:ext>
            </a:extLst>
          </p:cNvPr>
          <p:cNvSpPr>
            <a:spLocks noGrp="1"/>
          </p:cNvSpPr>
          <p:nvPr>
            <p:ph type="body" sz="quarter" idx="46" hasCustomPrompt="1"/>
          </p:nvPr>
        </p:nvSpPr>
        <p:spPr>
          <a:xfrm>
            <a:off x="986804" y="2318028"/>
            <a:ext cx="6143428" cy="1342243"/>
          </a:xfrm>
        </p:spPr>
        <p:txBody>
          <a:bodyPr numCol="1" spcCol="288000" anchor="t">
            <a:noAutofit/>
          </a:bodyPr>
          <a:lstStyle>
            <a:lvl1pPr marL="0" marR="0" indent="0" algn="r"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6750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 Slide 3">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D8DDDD38-2E7A-8448-ACB8-9C0A38A71ED6}"/>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1" name="Slide Number Placeholder 5">
            <a:extLst>
              <a:ext uri="{FF2B5EF4-FFF2-40B4-BE49-F238E27FC236}">
                <a16:creationId xmlns:a16="http://schemas.microsoft.com/office/drawing/2014/main" id="{561A5571-B1DC-CB41-9630-05AD03F8C628}"/>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 name="Straight Connector 32">
            <a:extLst>
              <a:ext uri="{FF2B5EF4-FFF2-40B4-BE49-F238E27FC236}">
                <a16:creationId xmlns:a16="http://schemas.microsoft.com/office/drawing/2014/main" id="{91385568-4687-5B44-97BE-CBF66493DBA0}"/>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97" name="Rectangle 296">
            <a:extLst>
              <a:ext uri="{FF2B5EF4-FFF2-40B4-BE49-F238E27FC236}">
                <a16:creationId xmlns:a16="http://schemas.microsoft.com/office/drawing/2014/main" id="{2B26CA4D-2206-644B-BD65-754E83CF460F}"/>
              </a:ext>
            </a:extLst>
          </p:cNvPr>
          <p:cNvSpPr/>
          <p:nvPr userDrawn="1"/>
        </p:nvSpPr>
        <p:spPr>
          <a:xfrm flipV="1">
            <a:off x="634999" y="488538"/>
            <a:ext cx="6924675" cy="9290890"/>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9" name="Text Placeholder 32">
            <a:extLst>
              <a:ext uri="{FF2B5EF4-FFF2-40B4-BE49-F238E27FC236}">
                <a16:creationId xmlns:a16="http://schemas.microsoft.com/office/drawing/2014/main" id="{877A0643-8FF7-5245-8653-0533C49FF165}"/>
              </a:ext>
            </a:extLst>
          </p:cNvPr>
          <p:cNvSpPr>
            <a:spLocks noGrp="1"/>
          </p:cNvSpPr>
          <p:nvPr>
            <p:ph type="body" sz="quarter" idx="30" hasCustomPrompt="1"/>
          </p:nvPr>
        </p:nvSpPr>
        <p:spPr>
          <a:xfrm>
            <a:off x="1078777" y="912385"/>
            <a:ext cx="6172289" cy="825011"/>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41" name="Text Placeholder 32">
            <a:extLst>
              <a:ext uri="{FF2B5EF4-FFF2-40B4-BE49-F238E27FC236}">
                <a16:creationId xmlns:a16="http://schemas.microsoft.com/office/drawing/2014/main" id="{46071658-149C-EF41-90CF-FDB3AAB487ED}"/>
              </a:ext>
            </a:extLst>
          </p:cNvPr>
          <p:cNvSpPr>
            <a:spLocks noGrp="1"/>
          </p:cNvSpPr>
          <p:nvPr>
            <p:ph type="body" sz="quarter" idx="32" hasCustomPrompt="1"/>
          </p:nvPr>
        </p:nvSpPr>
        <p:spPr>
          <a:xfrm>
            <a:off x="1107638" y="2023849"/>
            <a:ext cx="6143428" cy="3000705"/>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47" name="Graphic 4">
            <a:extLst>
              <a:ext uri="{FF2B5EF4-FFF2-40B4-BE49-F238E27FC236}">
                <a16:creationId xmlns:a16="http://schemas.microsoft.com/office/drawing/2014/main" id="{091DE449-260F-2041-AD24-A5E3656E69DB}"/>
              </a:ext>
            </a:extLst>
          </p:cNvPr>
          <p:cNvSpPr/>
          <p:nvPr userDrawn="1"/>
        </p:nvSpPr>
        <p:spPr>
          <a:xfrm rot="10800000">
            <a:off x="512397" y="7344005"/>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6E13D8F8-4907-0047-813B-E79DD2D65790}"/>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663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49" name="Graphic 4">
            <a:extLst>
              <a:ext uri="{FF2B5EF4-FFF2-40B4-BE49-F238E27FC236}">
                <a16:creationId xmlns:a16="http://schemas.microsoft.com/office/drawing/2014/main" id="{848B1185-D852-D642-89CB-2349984E4AFA}"/>
              </a:ext>
            </a:extLst>
          </p:cNvPr>
          <p:cNvSpPr/>
          <p:nvPr userDrawn="1"/>
        </p:nvSpPr>
        <p:spPr>
          <a:xfrm rot="10800000">
            <a:off x="377021" y="-15100"/>
            <a:ext cx="5689950" cy="60395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650" name="Graphic 4">
            <a:extLst>
              <a:ext uri="{FF2B5EF4-FFF2-40B4-BE49-F238E27FC236}">
                <a16:creationId xmlns:a16="http://schemas.microsoft.com/office/drawing/2014/main" id="{831C5895-774F-9849-A25B-4947DE587779}"/>
              </a:ext>
            </a:extLst>
          </p:cNvPr>
          <p:cNvSpPr/>
          <p:nvPr userDrawn="1"/>
        </p:nvSpPr>
        <p:spPr>
          <a:xfrm rot="10800000">
            <a:off x="6648782" y="433877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48" name="Picture Placeholder 647">
            <a:extLst>
              <a:ext uri="{FF2B5EF4-FFF2-40B4-BE49-F238E27FC236}">
                <a16:creationId xmlns:a16="http://schemas.microsoft.com/office/drawing/2014/main" id="{70C6D80E-27A4-AC4F-98E9-5477F8B051E8}"/>
              </a:ext>
            </a:extLst>
          </p:cNvPr>
          <p:cNvSpPr>
            <a:spLocks noGrp="1"/>
          </p:cNvSpPr>
          <p:nvPr>
            <p:ph type="pic" sz="quarter" idx="10"/>
          </p:nvPr>
        </p:nvSpPr>
        <p:spPr>
          <a:xfrm>
            <a:off x="476524" y="0"/>
            <a:ext cx="6244928" cy="6575080"/>
          </a:xfrm>
          <a:custGeom>
            <a:avLst/>
            <a:gdLst>
              <a:gd name="connsiteX0" fmla="*/ 5590447 w 6244928"/>
              <a:gd name="connsiteY0" fmla="*/ 0 h 6575080"/>
              <a:gd name="connsiteX1" fmla="*/ 6244928 w 6244928"/>
              <a:gd name="connsiteY1" fmla="*/ 0 h 6575080"/>
              <a:gd name="connsiteX2" fmla="*/ 6244928 w 6244928"/>
              <a:gd name="connsiteY2" fmla="*/ 4338777 h 6575080"/>
              <a:gd name="connsiteX3" fmla="*/ 6172252 w 6244928"/>
              <a:gd name="connsiteY3" fmla="*/ 4338777 h 6575080"/>
              <a:gd name="connsiteX4" fmla="*/ 6172252 w 6244928"/>
              <a:gd name="connsiteY4" fmla="*/ 6024425 h 6575080"/>
              <a:gd name="connsiteX5" fmla="*/ 6244928 w 6244928"/>
              <a:gd name="connsiteY5" fmla="*/ 6024425 h 6575080"/>
              <a:gd name="connsiteX6" fmla="*/ 6244928 w 6244928"/>
              <a:gd name="connsiteY6" fmla="*/ 6575080 h 6575080"/>
              <a:gd name="connsiteX7" fmla="*/ 0 w 6244928"/>
              <a:gd name="connsiteY7" fmla="*/ 6575080 h 6575080"/>
              <a:gd name="connsiteX8" fmla="*/ 0 w 6244928"/>
              <a:gd name="connsiteY8" fmla="*/ 6024426 h 6575080"/>
              <a:gd name="connsiteX9" fmla="*/ 5590447 w 6244928"/>
              <a:gd name="connsiteY9" fmla="*/ 6024426 h 6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44928" h="6575080">
                <a:moveTo>
                  <a:pt x="5590447" y="0"/>
                </a:moveTo>
                <a:lnTo>
                  <a:pt x="6244928" y="0"/>
                </a:lnTo>
                <a:lnTo>
                  <a:pt x="6244928" y="4338777"/>
                </a:lnTo>
                <a:lnTo>
                  <a:pt x="6172252" y="4338777"/>
                </a:lnTo>
                <a:lnTo>
                  <a:pt x="6172252" y="6024425"/>
                </a:lnTo>
                <a:lnTo>
                  <a:pt x="6244928" y="6024425"/>
                </a:lnTo>
                <a:lnTo>
                  <a:pt x="6244928" y="6575080"/>
                </a:lnTo>
                <a:lnTo>
                  <a:pt x="0" y="6575080"/>
                </a:lnTo>
                <a:lnTo>
                  <a:pt x="0" y="6024426"/>
                </a:lnTo>
                <a:lnTo>
                  <a:pt x="5590447" y="6024426"/>
                </a:lnTo>
                <a:close/>
              </a:path>
            </a:pathLst>
          </a:custGeom>
          <a:solidFill>
            <a:schemeClr val="bg1">
              <a:lumMod val="85000"/>
            </a:schemeClr>
          </a:solidFill>
        </p:spPr>
        <p:txBody>
          <a:bodyPr wrap="square">
            <a:noAutofit/>
          </a:bodyPr>
          <a:lstStyle>
            <a:lvl1pPr marL="0" indent="0">
              <a:buNone/>
              <a:defRPr sz="900"/>
            </a:lvl1pPr>
          </a:lstStyle>
          <a:p>
            <a:endParaRPr lang="en-US"/>
          </a:p>
        </p:txBody>
      </p:sp>
      <p:grpSp>
        <p:nvGrpSpPr>
          <p:cNvPr id="326" name="Graphic 76">
            <a:extLst>
              <a:ext uri="{FF2B5EF4-FFF2-40B4-BE49-F238E27FC236}">
                <a16:creationId xmlns:a16="http://schemas.microsoft.com/office/drawing/2014/main" id="{08DA0C05-99A2-CE41-B0AF-8214E5D3A263}"/>
              </a:ext>
            </a:extLst>
          </p:cNvPr>
          <p:cNvGrpSpPr/>
          <p:nvPr userDrawn="1"/>
        </p:nvGrpSpPr>
        <p:grpSpPr>
          <a:xfrm>
            <a:off x="338459" y="10048427"/>
            <a:ext cx="2526982" cy="234917"/>
            <a:chOff x="6923246" y="4898421"/>
            <a:chExt cx="1763327" cy="163925"/>
          </a:xfrm>
        </p:grpSpPr>
        <p:grpSp>
          <p:nvGrpSpPr>
            <p:cNvPr id="328" name="Graphic 76">
              <a:extLst>
                <a:ext uri="{FF2B5EF4-FFF2-40B4-BE49-F238E27FC236}">
                  <a16:creationId xmlns:a16="http://schemas.microsoft.com/office/drawing/2014/main" id="{FBC3E866-EC5A-DC44-A7E7-B6058D63DF91}"/>
                </a:ext>
              </a:extLst>
            </p:cNvPr>
            <p:cNvGrpSpPr/>
            <p:nvPr/>
          </p:nvGrpSpPr>
          <p:grpSpPr>
            <a:xfrm>
              <a:off x="7942326" y="4900231"/>
              <a:ext cx="744247" cy="162115"/>
              <a:chOff x="7942326" y="4900231"/>
              <a:chExt cx="744247" cy="162115"/>
            </a:xfrm>
          </p:grpSpPr>
          <p:sp>
            <p:nvSpPr>
              <p:cNvPr id="562" name="Freeform 561">
                <a:extLst>
                  <a:ext uri="{FF2B5EF4-FFF2-40B4-BE49-F238E27FC236}">
                    <a16:creationId xmlns:a16="http://schemas.microsoft.com/office/drawing/2014/main" id="{7597D161-9C15-6743-AB74-A8A8B660E189}"/>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dirty="0"/>
              </a:p>
            </p:txBody>
          </p:sp>
          <p:sp>
            <p:nvSpPr>
              <p:cNvPr id="563" name="Freeform 562">
                <a:extLst>
                  <a:ext uri="{FF2B5EF4-FFF2-40B4-BE49-F238E27FC236}">
                    <a16:creationId xmlns:a16="http://schemas.microsoft.com/office/drawing/2014/main" id="{95B74F27-4DAF-9540-98F4-E983C32E3D74}"/>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a:p>
            </p:txBody>
          </p:sp>
          <p:sp>
            <p:nvSpPr>
              <p:cNvPr id="564" name="Freeform 563">
                <a:extLst>
                  <a:ext uri="{FF2B5EF4-FFF2-40B4-BE49-F238E27FC236}">
                    <a16:creationId xmlns:a16="http://schemas.microsoft.com/office/drawing/2014/main" id="{5C6B5F42-ADCD-B546-AC4C-41C573E22823}"/>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a:p>
            </p:txBody>
          </p:sp>
          <p:sp>
            <p:nvSpPr>
              <p:cNvPr id="565" name="Freeform 564">
                <a:extLst>
                  <a:ext uri="{FF2B5EF4-FFF2-40B4-BE49-F238E27FC236}">
                    <a16:creationId xmlns:a16="http://schemas.microsoft.com/office/drawing/2014/main" id="{F980F03C-100F-FE4F-8DD9-B8AE6BE705D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a:p>
            </p:txBody>
          </p:sp>
          <p:sp>
            <p:nvSpPr>
              <p:cNvPr id="566" name="Freeform 565">
                <a:extLst>
                  <a:ext uri="{FF2B5EF4-FFF2-40B4-BE49-F238E27FC236}">
                    <a16:creationId xmlns:a16="http://schemas.microsoft.com/office/drawing/2014/main" id="{BE0E5656-AA60-2743-ABDD-78C3206DA755}"/>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a:p>
            </p:txBody>
          </p:sp>
          <p:sp>
            <p:nvSpPr>
              <p:cNvPr id="567" name="Freeform 566">
                <a:extLst>
                  <a:ext uri="{FF2B5EF4-FFF2-40B4-BE49-F238E27FC236}">
                    <a16:creationId xmlns:a16="http://schemas.microsoft.com/office/drawing/2014/main" id="{F495EB5E-99D7-6441-BD50-26B2D159B242}"/>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68" name="Freeform 567">
                <a:extLst>
                  <a:ext uri="{FF2B5EF4-FFF2-40B4-BE49-F238E27FC236}">
                    <a16:creationId xmlns:a16="http://schemas.microsoft.com/office/drawing/2014/main" id="{0157623F-AE85-C343-AB0E-EA8674A2DD0B}"/>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a:p>
            </p:txBody>
          </p:sp>
          <p:sp>
            <p:nvSpPr>
              <p:cNvPr id="569" name="Freeform 568">
                <a:extLst>
                  <a:ext uri="{FF2B5EF4-FFF2-40B4-BE49-F238E27FC236}">
                    <a16:creationId xmlns:a16="http://schemas.microsoft.com/office/drawing/2014/main" id="{4CB3EEAA-0A6B-8D4B-AE87-D37B86F2A339}"/>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a:p>
            </p:txBody>
          </p:sp>
          <p:sp>
            <p:nvSpPr>
              <p:cNvPr id="570" name="Freeform 569">
                <a:extLst>
                  <a:ext uri="{FF2B5EF4-FFF2-40B4-BE49-F238E27FC236}">
                    <a16:creationId xmlns:a16="http://schemas.microsoft.com/office/drawing/2014/main" id="{4E9DD34B-792B-1041-9407-5D43B0FACAB7}"/>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a:p>
            </p:txBody>
          </p:sp>
          <p:sp>
            <p:nvSpPr>
              <p:cNvPr id="571" name="Freeform 570">
                <a:extLst>
                  <a:ext uri="{FF2B5EF4-FFF2-40B4-BE49-F238E27FC236}">
                    <a16:creationId xmlns:a16="http://schemas.microsoft.com/office/drawing/2014/main" id="{FD53D74B-CB64-3F4B-BD25-FB939A6E6033}"/>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a:p>
            </p:txBody>
          </p:sp>
          <p:sp>
            <p:nvSpPr>
              <p:cNvPr id="572" name="Freeform 571">
                <a:extLst>
                  <a:ext uri="{FF2B5EF4-FFF2-40B4-BE49-F238E27FC236}">
                    <a16:creationId xmlns:a16="http://schemas.microsoft.com/office/drawing/2014/main" id="{D592D917-901D-EF45-8391-547E00DE4091}"/>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73" name="Freeform 572">
                <a:extLst>
                  <a:ext uri="{FF2B5EF4-FFF2-40B4-BE49-F238E27FC236}">
                    <a16:creationId xmlns:a16="http://schemas.microsoft.com/office/drawing/2014/main" id="{24AF16FA-8755-CF47-BAAE-6A17D0723C75}"/>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a:p>
            </p:txBody>
          </p:sp>
          <p:sp>
            <p:nvSpPr>
              <p:cNvPr id="574" name="Freeform 573">
                <a:extLst>
                  <a:ext uri="{FF2B5EF4-FFF2-40B4-BE49-F238E27FC236}">
                    <a16:creationId xmlns:a16="http://schemas.microsoft.com/office/drawing/2014/main" id="{D3C8E129-521E-0A49-BEBC-FCBACF20C32A}"/>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a:p>
            </p:txBody>
          </p:sp>
          <p:sp>
            <p:nvSpPr>
              <p:cNvPr id="575" name="Freeform 574">
                <a:extLst>
                  <a:ext uri="{FF2B5EF4-FFF2-40B4-BE49-F238E27FC236}">
                    <a16:creationId xmlns:a16="http://schemas.microsoft.com/office/drawing/2014/main" id="{638A9A02-51DD-4E43-B0CA-F4BCF7706FEA}"/>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a:p>
            </p:txBody>
          </p:sp>
          <p:sp>
            <p:nvSpPr>
              <p:cNvPr id="576" name="Freeform 575">
                <a:extLst>
                  <a:ext uri="{FF2B5EF4-FFF2-40B4-BE49-F238E27FC236}">
                    <a16:creationId xmlns:a16="http://schemas.microsoft.com/office/drawing/2014/main" id="{753A0C29-EB31-E740-8709-6C6270433672}"/>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a:p>
            </p:txBody>
          </p:sp>
          <p:sp>
            <p:nvSpPr>
              <p:cNvPr id="577" name="Freeform 576">
                <a:extLst>
                  <a:ext uri="{FF2B5EF4-FFF2-40B4-BE49-F238E27FC236}">
                    <a16:creationId xmlns:a16="http://schemas.microsoft.com/office/drawing/2014/main" id="{C8D27298-38A1-4349-8ACD-C4528183AA3B}"/>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a:p>
            </p:txBody>
          </p:sp>
          <p:sp>
            <p:nvSpPr>
              <p:cNvPr id="578" name="Freeform 577">
                <a:extLst>
                  <a:ext uri="{FF2B5EF4-FFF2-40B4-BE49-F238E27FC236}">
                    <a16:creationId xmlns:a16="http://schemas.microsoft.com/office/drawing/2014/main" id="{06809E51-2624-624A-8059-54B44B87FC5B}"/>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a:p>
            </p:txBody>
          </p:sp>
          <p:sp>
            <p:nvSpPr>
              <p:cNvPr id="579" name="Freeform 578">
                <a:extLst>
                  <a:ext uri="{FF2B5EF4-FFF2-40B4-BE49-F238E27FC236}">
                    <a16:creationId xmlns:a16="http://schemas.microsoft.com/office/drawing/2014/main" id="{55A326D2-C86E-6E43-BB12-5F6B4E9BB367}"/>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0" name="Freeform 579">
                <a:extLst>
                  <a:ext uri="{FF2B5EF4-FFF2-40B4-BE49-F238E27FC236}">
                    <a16:creationId xmlns:a16="http://schemas.microsoft.com/office/drawing/2014/main" id="{07AE56DF-2648-A449-9752-993C4C3A4E16}"/>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a:p>
            </p:txBody>
          </p:sp>
          <p:sp>
            <p:nvSpPr>
              <p:cNvPr id="581" name="Freeform 580">
                <a:extLst>
                  <a:ext uri="{FF2B5EF4-FFF2-40B4-BE49-F238E27FC236}">
                    <a16:creationId xmlns:a16="http://schemas.microsoft.com/office/drawing/2014/main" id="{97D53DEF-5ED5-5047-8A0E-FE116EA69CF6}"/>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a:p>
            </p:txBody>
          </p:sp>
          <p:sp>
            <p:nvSpPr>
              <p:cNvPr id="582" name="Freeform 581">
                <a:extLst>
                  <a:ext uri="{FF2B5EF4-FFF2-40B4-BE49-F238E27FC236}">
                    <a16:creationId xmlns:a16="http://schemas.microsoft.com/office/drawing/2014/main" id="{7463005E-60C0-9C46-827B-8EF357C5C85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a:p>
            </p:txBody>
          </p:sp>
          <p:sp>
            <p:nvSpPr>
              <p:cNvPr id="583" name="Freeform 582">
                <a:extLst>
                  <a:ext uri="{FF2B5EF4-FFF2-40B4-BE49-F238E27FC236}">
                    <a16:creationId xmlns:a16="http://schemas.microsoft.com/office/drawing/2014/main" id="{765BA04B-A108-494A-98BE-57B931026557}"/>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a:p>
            </p:txBody>
          </p:sp>
          <p:sp>
            <p:nvSpPr>
              <p:cNvPr id="584" name="Freeform 583">
                <a:extLst>
                  <a:ext uri="{FF2B5EF4-FFF2-40B4-BE49-F238E27FC236}">
                    <a16:creationId xmlns:a16="http://schemas.microsoft.com/office/drawing/2014/main" id="{AD099AA0-647C-A246-86B2-1B198E45EEBF}"/>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a:p>
            </p:txBody>
          </p:sp>
          <p:sp>
            <p:nvSpPr>
              <p:cNvPr id="585" name="Freeform 584">
                <a:extLst>
                  <a:ext uri="{FF2B5EF4-FFF2-40B4-BE49-F238E27FC236}">
                    <a16:creationId xmlns:a16="http://schemas.microsoft.com/office/drawing/2014/main" id="{D031E0C0-1CF1-AE43-8FDE-608F554E032E}"/>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a:p>
            </p:txBody>
          </p:sp>
          <p:sp>
            <p:nvSpPr>
              <p:cNvPr id="586" name="Freeform 585">
                <a:extLst>
                  <a:ext uri="{FF2B5EF4-FFF2-40B4-BE49-F238E27FC236}">
                    <a16:creationId xmlns:a16="http://schemas.microsoft.com/office/drawing/2014/main" id="{2D3620D8-EB63-5347-B53E-16B5CFBFF78A}"/>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a:p>
            </p:txBody>
          </p:sp>
          <p:grpSp>
            <p:nvGrpSpPr>
              <p:cNvPr id="587" name="Graphic 76">
                <a:extLst>
                  <a:ext uri="{FF2B5EF4-FFF2-40B4-BE49-F238E27FC236}">
                    <a16:creationId xmlns:a16="http://schemas.microsoft.com/office/drawing/2014/main" id="{13A8B36B-E701-ED46-9039-B6F6E9576727}"/>
                  </a:ext>
                </a:extLst>
              </p:cNvPr>
              <p:cNvGrpSpPr/>
              <p:nvPr/>
            </p:nvGrpSpPr>
            <p:grpSpPr>
              <a:xfrm>
                <a:off x="8206877" y="4909375"/>
                <a:ext cx="365840" cy="45338"/>
                <a:chOff x="8206877" y="4909375"/>
                <a:chExt cx="365840" cy="45338"/>
              </a:xfrm>
              <a:solidFill>
                <a:srgbClr val="23509E"/>
              </a:solidFill>
            </p:grpSpPr>
            <p:sp>
              <p:nvSpPr>
                <p:cNvPr id="625" name="Freeform 624">
                  <a:extLst>
                    <a:ext uri="{FF2B5EF4-FFF2-40B4-BE49-F238E27FC236}">
                      <a16:creationId xmlns:a16="http://schemas.microsoft.com/office/drawing/2014/main" id="{61C7E695-3510-7C43-A392-7EB74BC0B101}"/>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a:p>
              </p:txBody>
            </p:sp>
            <p:sp>
              <p:nvSpPr>
                <p:cNvPr id="626" name="Freeform 625">
                  <a:extLst>
                    <a:ext uri="{FF2B5EF4-FFF2-40B4-BE49-F238E27FC236}">
                      <a16:creationId xmlns:a16="http://schemas.microsoft.com/office/drawing/2014/main" id="{B3B6C7EB-F59E-9749-9DA7-5E2630F975FF}"/>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27" name="Freeform 626">
                  <a:extLst>
                    <a:ext uri="{FF2B5EF4-FFF2-40B4-BE49-F238E27FC236}">
                      <a16:creationId xmlns:a16="http://schemas.microsoft.com/office/drawing/2014/main" id="{53644389-9F93-4B4B-A848-9EA196D9B0D3}"/>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a:p>
              </p:txBody>
            </p:sp>
            <p:sp>
              <p:nvSpPr>
                <p:cNvPr id="628" name="Freeform 627">
                  <a:extLst>
                    <a:ext uri="{FF2B5EF4-FFF2-40B4-BE49-F238E27FC236}">
                      <a16:creationId xmlns:a16="http://schemas.microsoft.com/office/drawing/2014/main" id="{E9982EA2-73F2-B54B-A808-2F07472CBAF2}"/>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629" name="Freeform 628">
                  <a:extLst>
                    <a:ext uri="{FF2B5EF4-FFF2-40B4-BE49-F238E27FC236}">
                      <a16:creationId xmlns:a16="http://schemas.microsoft.com/office/drawing/2014/main" id="{6D06926D-29DC-6A4E-9515-EE820F3A0466}"/>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30" name="Freeform 629">
                  <a:extLst>
                    <a:ext uri="{FF2B5EF4-FFF2-40B4-BE49-F238E27FC236}">
                      <a16:creationId xmlns:a16="http://schemas.microsoft.com/office/drawing/2014/main" id="{8CEFA82A-6994-1643-A285-25B053B0D289}"/>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31" name="Freeform 630">
                  <a:extLst>
                    <a:ext uri="{FF2B5EF4-FFF2-40B4-BE49-F238E27FC236}">
                      <a16:creationId xmlns:a16="http://schemas.microsoft.com/office/drawing/2014/main" id="{F370686A-B7F8-7F4C-8777-BFFBD2F46A7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a:p>
              </p:txBody>
            </p:sp>
            <p:sp>
              <p:nvSpPr>
                <p:cNvPr id="632" name="Freeform 631">
                  <a:extLst>
                    <a:ext uri="{FF2B5EF4-FFF2-40B4-BE49-F238E27FC236}">
                      <a16:creationId xmlns:a16="http://schemas.microsoft.com/office/drawing/2014/main" id="{6B628DB5-0A5C-E944-A6C0-C68ACF340EEC}"/>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a:p>
              </p:txBody>
            </p:sp>
            <p:sp>
              <p:nvSpPr>
                <p:cNvPr id="633" name="Freeform 632">
                  <a:extLst>
                    <a:ext uri="{FF2B5EF4-FFF2-40B4-BE49-F238E27FC236}">
                      <a16:creationId xmlns:a16="http://schemas.microsoft.com/office/drawing/2014/main" id="{61754FEC-39AC-574E-9DB7-B086CBC2EB49}"/>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a:p>
              </p:txBody>
            </p:sp>
            <p:sp>
              <p:nvSpPr>
                <p:cNvPr id="634" name="Freeform 633">
                  <a:extLst>
                    <a:ext uri="{FF2B5EF4-FFF2-40B4-BE49-F238E27FC236}">
                      <a16:creationId xmlns:a16="http://schemas.microsoft.com/office/drawing/2014/main" id="{8D5CC43D-4281-0A47-905F-25AC32B5623B}"/>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a:p>
              </p:txBody>
            </p:sp>
            <p:sp>
              <p:nvSpPr>
                <p:cNvPr id="635" name="Freeform 634">
                  <a:extLst>
                    <a:ext uri="{FF2B5EF4-FFF2-40B4-BE49-F238E27FC236}">
                      <a16:creationId xmlns:a16="http://schemas.microsoft.com/office/drawing/2014/main" id="{1E5DAC90-536E-F44D-8FC5-0664F20A3379}"/>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a:p>
              </p:txBody>
            </p:sp>
            <p:sp>
              <p:nvSpPr>
                <p:cNvPr id="636" name="Freeform 635">
                  <a:extLst>
                    <a:ext uri="{FF2B5EF4-FFF2-40B4-BE49-F238E27FC236}">
                      <a16:creationId xmlns:a16="http://schemas.microsoft.com/office/drawing/2014/main" id="{E2224A31-F8FE-AE4F-B414-5D31FDB2D986}"/>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637" name="Freeform 636">
                  <a:extLst>
                    <a:ext uri="{FF2B5EF4-FFF2-40B4-BE49-F238E27FC236}">
                      <a16:creationId xmlns:a16="http://schemas.microsoft.com/office/drawing/2014/main" id="{CCFAE507-E17A-E94F-AA25-01ED086D3920}"/>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38" name="Freeform 637">
                  <a:extLst>
                    <a:ext uri="{FF2B5EF4-FFF2-40B4-BE49-F238E27FC236}">
                      <a16:creationId xmlns:a16="http://schemas.microsoft.com/office/drawing/2014/main" id="{A12CC872-A99E-7441-A67F-0C58A2F7032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8" name="Graphic 76">
                <a:extLst>
                  <a:ext uri="{FF2B5EF4-FFF2-40B4-BE49-F238E27FC236}">
                    <a16:creationId xmlns:a16="http://schemas.microsoft.com/office/drawing/2014/main" id="{596C58C3-E4C2-0747-8603-292D40D96ECF}"/>
                  </a:ext>
                </a:extLst>
              </p:cNvPr>
              <p:cNvGrpSpPr/>
              <p:nvPr/>
            </p:nvGrpSpPr>
            <p:grpSpPr>
              <a:xfrm>
                <a:off x="8208210" y="4964049"/>
                <a:ext cx="478363" cy="44672"/>
                <a:chOff x="8208210" y="4964049"/>
                <a:chExt cx="478363" cy="44672"/>
              </a:xfrm>
              <a:solidFill>
                <a:srgbClr val="23509E"/>
              </a:solidFill>
            </p:grpSpPr>
            <p:sp>
              <p:nvSpPr>
                <p:cNvPr id="608" name="Freeform 607">
                  <a:extLst>
                    <a:ext uri="{FF2B5EF4-FFF2-40B4-BE49-F238E27FC236}">
                      <a16:creationId xmlns:a16="http://schemas.microsoft.com/office/drawing/2014/main" id="{FE75FFF0-D4A0-BD43-9B63-606244CB3BB8}"/>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a:p>
              </p:txBody>
            </p:sp>
            <p:sp>
              <p:nvSpPr>
                <p:cNvPr id="609" name="Freeform 608">
                  <a:extLst>
                    <a:ext uri="{FF2B5EF4-FFF2-40B4-BE49-F238E27FC236}">
                      <a16:creationId xmlns:a16="http://schemas.microsoft.com/office/drawing/2014/main" id="{E0DCA925-B353-4448-A8E3-FB8A44A37DE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0" name="Freeform 609">
                  <a:extLst>
                    <a:ext uri="{FF2B5EF4-FFF2-40B4-BE49-F238E27FC236}">
                      <a16:creationId xmlns:a16="http://schemas.microsoft.com/office/drawing/2014/main" id="{33FF8CFA-67DD-DF43-9E38-AA5CB2C862A8}"/>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11" name="Freeform 610">
                  <a:extLst>
                    <a:ext uri="{FF2B5EF4-FFF2-40B4-BE49-F238E27FC236}">
                      <a16:creationId xmlns:a16="http://schemas.microsoft.com/office/drawing/2014/main" id="{04688E06-1FAB-4B40-8ECD-37C2C5AE269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a:p>
              </p:txBody>
            </p:sp>
            <p:sp>
              <p:nvSpPr>
                <p:cNvPr id="612" name="Freeform 611">
                  <a:extLst>
                    <a:ext uri="{FF2B5EF4-FFF2-40B4-BE49-F238E27FC236}">
                      <a16:creationId xmlns:a16="http://schemas.microsoft.com/office/drawing/2014/main" id="{FF3A9873-07F1-DD4F-8C02-3B52412D7DD3}"/>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3" name="Freeform 612">
                  <a:extLst>
                    <a:ext uri="{FF2B5EF4-FFF2-40B4-BE49-F238E27FC236}">
                      <a16:creationId xmlns:a16="http://schemas.microsoft.com/office/drawing/2014/main" id="{1A1C59EF-DBF6-6E4E-BB5D-5671FFC8F855}"/>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614" name="Freeform 613">
                  <a:extLst>
                    <a:ext uri="{FF2B5EF4-FFF2-40B4-BE49-F238E27FC236}">
                      <a16:creationId xmlns:a16="http://schemas.microsoft.com/office/drawing/2014/main" id="{3DC65D3B-5FEF-444F-A4DD-7E44885EED13}"/>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a:p>
              </p:txBody>
            </p:sp>
            <p:sp>
              <p:nvSpPr>
                <p:cNvPr id="615" name="Freeform 614">
                  <a:extLst>
                    <a:ext uri="{FF2B5EF4-FFF2-40B4-BE49-F238E27FC236}">
                      <a16:creationId xmlns:a16="http://schemas.microsoft.com/office/drawing/2014/main" id="{72AAAFCE-121F-8A42-8749-37FFE84D20D9}"/>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a:p>
              </p:txBody>
            </p:sp>
            <p:sp>
              <p:nvSpPr>
                <p:cNvPr id="616" name="Freeform 615">
                  <a:extLst>
                    <a:ext uri="{FF2B5EF4-FFF2-40B4-BE49-F238E27FC236}">
                      <a16:creationId xmlns:a16="http://schemas.microsoft.com/office/drawing/2014/main" id="{160591DA-0EF4-8C42-8FE8-C01A6EE3731D}"/>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a:p>
              </p:txBody>
            </p:sp>
            <p:sp>
              <p:nvSpPr>
                <p:cNvPr id="617" name="Freeform 616">
                  <a:extLst>
                    <a:ext uri="{FF2B5EF4-FFF2-40B4-BE49-F238E27FC236}">
                      <a16:creationId xmlns:a16="http://schemas.microsoft.com/office/drawing/2014/main" id="{4CB0C543-DAAC-1244-9C53-07A715768494}"/>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18" name="Freeform 617">
                  <a:extLst>
                    <a:ext uri="{FF2B5EF4-FFF2-40B4-BE49-F238E27FC236}">
                      <a16:creationId xmlns:a16="http://schemas.microsoft.com/office/drawing/2014/main" id="{6A37348A-38C3-2744-9568-BF16511B4D1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19" name="Freeform 618">
                  <a:extLst>
                    <a:ext uri="{FF2B5EF4-FFF2-40B4-BE49-F238E27FC236}">
                      <a16:creationId xmlns:a16="http://schemas.microsoft.com/office/drawing/2014/main" id="{663C7339-E26A-664C-8638-D6F6F1CEBD58}"/>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a:p>
              </p:txBody>
            </p:sp>
            <p:sp>
              <p:nvSpPr>
                <p:cNvPr id="620" name="Freeform 619">
                  <a:extLst>
                    <a:ext uri="{FF2B5EF4-FFF2-40B4-BE49-F238E27FC236}">
                      <a16:creationId xmlns:a16="http://schemas.microsoft.com/office/drawing/2014/main" id="{D9FF53C8-F00D-5C46-895D-AB5F289D494D}"/>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1" name="Freeform 620">
                  <a:extLst>
                    <a:ext uri="{FF2B5EF4-FFF2-40B4-BE49-F238E27FC236}">
                      <a16:creationId xmlns:a16="http://schemas.microsoft.com/office/drawing/2014/main" id="{2462295A-284B-ED46-9DE6-A6978FF1AA73}"/>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22" name="Freeform 621">
                  <a:extLst>
                    <a:ext uri="{FF2B5EF4-FFF2-40B4-BE49-F238E27FC236}">
                      <a16:creationId xmlns:a16="http://schemas.microsoft.com/office/drawing/2014/main" id="{0CCA1049-451C-9D42-9452-0CDBBE3BEEB9}"/>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3" name="Freeform 622">
                  <a:extLst>
                    <a:ext uri="{FF2B5EF4-FFF2-40B4-BE49-F238E27FC236}">
                      <a16:creationId xmlns:a16="http://schemas.microsoft.com/office/drawing/2014/main" id="{2F7A9D13-814E-BB4E-9ABB-6DB99A65E055}"/>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a:p>
              </p:txBody>
            </p:sp>
            <p:sp>
              <p:nvSpPr>
                <p:cNvPr id="624" name="Freeform 623">
                  <a:extLst>
                    <a:ext uri="{FF2B5EF4-FFF2-40B4-BE49-F238E27FC236}">
                      <a16:creationId xmlns:a16="http://schemas.microsoft.com/office/drawing/2014/main" id="{E11076DD-38B7-DE45-A9B0-5E181F85971A}"/>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a:p>
              </p:txBody>
            </p:sp>
          </p:grpSp>
          <p:grpSp>
            <p:nvGrpSpPr>
              <p:cNvPr id="589" name="Graphic 76">
                <a:extLst>
                  <a:ext uri="{FF2B5EF4-FFF2-40B4-BE49-F238E27FC236}">
                    <a16:creationId xmlns:a16="http://schemas.microsoft.com/office/drawing/2014/main" id="{2BA8A249-CEAD-D44F-8040-612FD30B481A}"/>
                  </a:ext>
                </a:extLst>
              </p:cNvPr>
              <p:cNvGrpSpPr/>
              <p:nvPr/>
            </p:nvGrpSpPr>
            <p:grpSpPr>
              <a:xfrm>
                <a:off x="8206020" y="5017579"/>
                <a:ext cx="478077" cy="44767"/>
                <a:chOff x="8206020" y="5017579"/>
                <a:chExt cx="478077" cy="44767"/>
              </a:xfrm>
              <a:solidFill>
                <a:srgbClr val="23509E"/>
              </a:solidFill>
            </p:grpSpPr>
            <p:sp>
              <p:nvSpPr>
                <p:cNvPr id="590" name="Freeform 589">
                  <a:extLst>
                    <a:ext uri="{FF2B5EF4-FFF2-40B4-BE49-F238E27FC236}">
                      <a16:creationId xmlns:a16="http://schemas.microsoft.com/office/drawing/2014/main" id="{9D0C7713-3A84-C44A-9827-5F439F02BAFB}"/>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1" name="Freeform 590">
                  <a:extLst>
                    <a:ext uri="{FF2B5EF4-FFF2-40B4-BE49-F238E27FC236}">
                      <a16:creationId xmlns:a16="http://schemas.microsoft.com/office/drawing/2014/main" id="{C8ECD5A6-89AA-794E-B3DE-DC78D3682018}"/>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a:p>
              </p:txBody>
            </p:sp>
            <p:sp>
              <p:nvSpPr>
                <p:cNvPr id="592" name="Freeform 591">
                  <a:extLst>
                    <a:ext uri="{FF2B5EF4-FFF2-40B4-BE49-F238E27FC236}">
                      <a16:creationId xmlns:a16="http://schemas.microsoft.com/office/drawing/2014/main" id="{D0369A84-7D74-ED4B-A523-A7B83525D048}"/>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a:p>
              </p:txBody>
            </p:sp>
            <p:sp>
              <p:nvSpPr>
                <p:cNvPr id="593" name="Freeform 592">
                  <a:extLst>
                    <a:ext uri="{FF2B5EF4-FFF2-40B4-BE49-F238E27FC236}">
                      <a16:creationId xmlns:a16="http://schemas.microsoft.com/office/drawing/2014/main" id="{DDA2C862-F8F2-E44B-9425-D5D6FFA66F55}"/>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4" name="Freeform 593">
                  <a:extLst>
                    <a:ext uri="{FF2B5EF4-FFF2-40B4-BE49-F238E27FC236}">
                      <a16:creationId xmlns:a16="http://schemas.microsoft.com/office/drawing/2014/main" id="{7333A90A-353F-D84D-9AA6-B524D79C3438}"/>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a:p>
              </p:txBody>
            </p:sp>
            <p:sp>
              <p:nvSpPr>
                <p:cNvPr id="595" name="Freeform 594">
                  <a:extLst>
                    <a:ext uri="{FF2B5EF4-FFF2-40B4-BE49-F238E27FC236}">
                      <a16:creationId xmlns:a16="http://schemas.microsoft.com/office/drawing/2014/main" id="{277C7012-51E5-B54A-BBC4-A6DAA337767A}"/>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a:p>
              </p:txBody>
            </p:sp>
            <p:sp>
              <p:nvSpPr>
                <p:cNvPr id="596" name="Freeform 595">
                  <a:extLst>
                    <a:ext uri="{FF2B5EF4-FFF2-40B4-BE49-F238E27FC236}">
                      <a16:creationId xmlns:a16="http://schemas.microsoft.com/office/drawing/2014/main" id="{D105B5AB-AE68-9C4D-B531-7FA1F345F74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a:p>
              </p:txBody>
            </p:sp>
            <p:sp>
              <p:nvSpPr>
                <p:cNvPr id="597" name="Freeform 596">
                  <a:extLst>
                    <a:ext uri="{FF2B5EF4-FFF2-40B4-BE49-F238E27FC236}">
                      <a16:creationId xmlns:a16="http://schemas.microsoft.com/office/drawing/2014/main" id="{E16788E0-FE3B-CC4E-B3D3-8884145258DA}"/>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a:p>
              </p:txBody>
            </p:sp>
            <p:sp>
              <p:nvSpPr>
                <p:cNvPr id="598" name="Freeform 597">
                  <a:extLst>
                    <a:ext uri="{FF2B5EF4-FFF2-40B4-BE49-F238E27FC236}">
                      <a16:creationId xmlns:a16="http://schemas.microsoft.com/office/drawing/2014/main" id="{9A132BEF-7A46-A94D-94FA-17159C515662}"/>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599" name="Freeform 598">
                  <a:extLst>
                    <a:ext uri="{FF2B5EF4-FFF2-40B4-BE49-F238E27FC236}">
                      <a16:creationId xmlns:a16="http://schemas.microsoft.com/office/drawing/2014/main" id="{E862BB7D-1CC9-6E49-A864-F176BB70DD7D}"/>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a:p>
              </p:txBody>
            </p:sp>
            <p:sp>
              <p:nvSpPr>
                <p:cNvPr id="600" name="Freeform 599">
                  <a:extLst>
                    <a:ext uri="{FF2B5EF4-FFF2-40B4-BE49-F238E27FC236}">
                      <a16:creationId xmlns:a16="http://schemas.microsoft.com/office/drawing/2014/main" id="{60529D70-23E1-4D42-9A1A-CBCC4E24BF33}"/>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a:p>
              </p:txBody>
            </p:sp>
            <p:sp>
              <p:nvSpPr>
                <p:cNvPr id="601" name="Freeform 600">
                  <a:extLst>
                    <a:ext uri="{FF2B5EF4-FFF2-40B4-BE49-F238E27FC236}">
                      <a16:creationId xmlns:a16="http://schemas.microsoft.com/office/drawing/2014/main" id="{395403A3-9F92-3447-8E6A-4D3DC6521991}"/>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a:p>
              </p:txBody>
            </p:sp>
            <p:sp>
              <p:nvSpPr>
                <p:cNvPr id="602" name="Freeform 601">
                  <a:extLst>
                    <a:ext uri="{FF2B5EF4-FFF2-40B4-BE49-F238E27FC236}">
                      <a16:creationId xmlns:a16="http://schemas.microsoft.com/office/drawing/2014/main" id="{E8944353-F712-C945-A3DD-79349E6F832A}"/>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3" name="Freeform 602">
                  <a:extLst>
                    <a:ext uri="{FF2B5EF4-FFF2-40B4-BE49-F238E27FC236}">
                      <a16:creationId xmlns:a16="http://schemas.microsoft.com/office/drawing/2014/main" id="{615BA90F-4B13-F643-AF3D-2F04EB07C815}"/>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a:p>
              </p:txBody>
            </p:sp>
            <p:sp>
              <p:nvSpPr>
                <p:cNvPr id="604" name="Freeform 603">
                  <a:extLst>
                    <a:ext uri="{FF2B5EF4-FFF2-40B4-BE49-F238E27FC236}">
                      <a16:creationId xmlns:a16="http://schemas.microsoft.com/office/drawing/2014/main" id="{E938AF01-258D-1848-913E-D6C0512F5E1E}"/>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sp>
              <p:nvSpPr>
                <p:cNvPr id="605" name="Freeform 604">
                  <a:extLst>
                    <a:ext uri="{FF2B5EF4-FFF2-40B4-BE49-F238E27FC236}">
                      <a16:creationId xmlns:a16="http://schemas.microsoft.com/office/drawing/2014/main" id="{5599F6C1-67E3-904F-BCF5-C90CD46C7EDB}"/>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a:p>
              </p:txBody>
            </p:sp>
            <p:sp>
              <p:nvSpPr>
                <p:cNvPr id="606" name="Freeform 605">
                  <a:extLst>
                    <a:ext uri="{FF2B5EF4-FFF2-40B4-BE49-F238E27FC236}">
                      <a16:creationId xmlns:a16="http://schemas.microsoft.com/office/drawing/2014/main" id="{12C11CB8-D86A-5247-A0DE-B262AC554AEC}"/>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a:p>
              </p:txBody>
            </p:sp>
            <p:sp>
              <p:nvSpPr>
                <p:cNvPr id="607" name="Freeform 606">
                  <a:extLst>
                    <a:ext uri="{FF2B5EF4-FFF2-40B4-BE49-F238E27FC236}">
                      <a16:creationId xmlns:a16="http://schemas.microsoft.com/office/drawing/2014/main" id="{04075A2B-45B7-7E48-808A-A97CE61EC60A}"/>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a:p>
              </p:txBody>
            </p:sp>
          </p:grpSp>
        </p:grpSp>
        <p:grpSp>
          <p:nvGrpSpPr>
            <p:cNvPr id="329" name="Graphic 76">
              <a:extLst>
                <a:ext uri="{FF2B5EF4-FFF2-40B4-BE49-F238E27FC236}">
                  <a16:creationId xmlns:a16="http://schemas.microsoft.com/office/drawing/2014/main" id="{F8B2A893-8DCC-7A4D-810A-D8B09D39631A}"/>
                </a:ext>
              </a:extLst>
            </p:cNvPr>
            <p:cNvGrpSpPr/>
            <p:nvPr/>
          </p:nvGrpSpPr>
          <p:grpSpPr>
            <a:xfrm>
              <a:off x="6923246" y="4898421"/>
              <a:ext cx="951775" cy="153542"/>
              <a:chOff x="6923246" y="4898421"/>
              <a:chExt cx="951775" cy="153542"/>
            </a:xfrm>
            <a:solidFill>
              <a:srgbClr val="231F20"/>
            </a:solidFill>
          </p:grpSpPr>
          <p:sp>
            <p:nvSpPr>
              <p:cNvPr id="353" name="Freeform 352">
                <a:extLst>
                  <a:ext uri="{FF2B5EF4-FFF2-40B4-BE49-F238E27FC236}">
                    <a16:creationId xmlns:a16="http://schemas.microsoft.com/office/drawing/2014/main" id="{71DC6374-9DDE-EA44-A8CB-9361A8B51F6D}"/>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AE301515-DCD2-A840-9CE5-673EA0B00493}"/>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D6B1FADA-56FB-F147-9066-A582ED436904}"/>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23EB761C-2CF8-784A-BA45-9EBC3A6FC8C0}"/>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095DE0E4-5393-9C47-820C-C3A2282824CA}"/>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EBDDB8A-6024-5E4F-8EAF-CED22F74692B}"/>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A8E8257D-66C4-0C4E-902E-EBF149771B33}"/>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4B7AB930-11BB-4A45-B8BE-7179488005D8}"/>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00082771-CB68-A84B-83CB-A7D98144F550}"/>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B13047C5-EE99-6840-8702-C549C13941E3}"/>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EA36435B-464F-664B-AC0B-8E56D0BDD9AE}"/>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F9970F17-CB54-9542-8F1E-9E97FD5D49C4}"/>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610CBFE4-DA94-5046-93B9-0D2E0D7680A5}"/>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652D5582-DDE3-5A42-B709-D32A8F4B8C6C}"/>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391C876F-3808-3345-A420-0098CDD5074E}"/>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5959F929-9D65-4548-99E8-BE2D37E801AB}"/>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C67C0496-B253-EB4D-A117-8AD463FC942A}"/>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B44E881F-1A24-AB42-B634-04CEE61B47CE}"/>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2017C65E-BAF2-524C-92A8-73EA05BC8D90}"/>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96127E5-8D44-5E4A-913A-3E6AD0735A4F}"/>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6B66D789-FAA0-1F43-B8F2-5A52FB58B190}"/>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A9FBC72C-5FFA-104E-99F8-486712AA502E}"/>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C8FE6655-D13A-9148-ADC1-5743DE50A617}"/>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9D07EE68-B3B6-1E4E-9B75-3117524DF836}"/>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88692BD2-E7B8-9944-A1C0-4F63A1BF4C25}"/>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208D8111-65B5-BC4B-A646-4118F174811D}"/>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5D56232B-EE64-484E-94A5-FF6332D8C354}"/>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A4B1D090-F5AF-194D-9BD7-8118B0F2D700}"/>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22B7CC65-0BDD-3047-A172-C64997E86920}"/>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E63F332D-FB5A-E046-8902-0364F9B64C69}"/>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AAF3EE3D-DEA4-5347-9608-C2019CB456FC}"/>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B23E8B12-1E4D-E94B-8A9D-FB7EEE3FC466}"/>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26E57589-02AE-5B41-A41B-BB67A848F4A1}"/>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5689EE5A-1111-944E-AEDB-D860B2EB6B0F}"/>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82BCB933-8951-B649-AC72-C966E2C74859}"/>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415430DC-67DE-2E4C-B3E4-1828D9B03D78}"/>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67AF1878-CA06-3C4E-9DFD-13F7A2D2243E}"/>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C0EA59C4-A316-174F-9F7D-DAB6583F3428}"/>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C0447CC9-E3D4-8B41-994C-55049BDEBBF9}"/>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A741A315-C361-454A-84E6-24783F5E1CD5}"/>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A387D586-A6E2-CF4E-8C9B-38CE0A58AAE7}"/>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F124D230-D0A0-B344-8049-2C7351EC40A2}"/>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F47C3DAA-6292-6E45-B52B-DC950A4E0AD0}"/>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2232568A-59FB-8F45-8637-632860644D0C}"/>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2DE60D1E-03E8-8A45-9445-89DC3E9C8D31}"/>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2B3118EA-3045-8944-8A3C-FB5DD419C67D}"/>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D8F1825C-2161-0B41-914E-31CE98D8C98D}"/>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A3CD9097-3414-BD48-88E9-3B5CC5E08E39}"/>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618DA15A-AC2D-1348-B847-5B3A5BFB546E}"/>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A91058A0-858B-E345-A68D-1760160FD532}"/>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B74C6929-828D-004C-84B6-9302CB153BA7}"/>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50279B3E-1F5F-D146-860A-2D60681B0D26}"/>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8ED749F1-C6F8-694A-9832-53FDEB5FCD40}"/>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2E3F3C6F-D2F1-1E42-882C-FA91DCFD5C09}"/>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27B199F9-2A59-C946-B290-0C7D802D00D8}"/>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03AC359E-A852-8746-A80B-C00DE1F4D049}"/>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B62ED5F1-81F2-2C46-8886-866249921A6B}"/>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AA6BC4C0-158D-BF4F-80DD-76AD5C73C049}"/>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AC0CDCB0-BB24-4341-A36F-DEDE68DE65C4}"/>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FFF9A7BD-D4DC-5B4F-B377-C05F38EA3251}"/>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D3CA6B2C-4B91-9144-A535-D166A5DAEDCB}"/>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68ECB370-0381-B641-BC0A-CD0BAE10FF4E}"/>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A4DE4C29-1F9A-584A-9283-2BFCA6C971C4}"/>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C1C1D77C-D3C4-1D46-99F5-DF3B912E2377}"/>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ECDA970E-BEFC-714D-9826-31C20CEA11C5}"/>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B4A182F4-A3D1-1C48-8A79-48979122F89A}"/>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4F47345C-5A73-B44A-8E45-18E9E8674A1C}"/>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930956BC-2012-7248-A378-5F259DE2E38B}"/>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1E83ABD0-B618-0D45-A660-5730CF2491C7}"/>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7FF94FFC-2836-154C-9319-1949B7A29B6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2C8210E4-FA23-9F4E-9901-94E60DFCEC5F}"/>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A41F0D13-CBFC-794D-8751-C48F10EC2968}"/>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69461482-1238-BD4E-9D84-4AFAB79C20C2}"/>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E3A6D4E4-E9E6-824B-AA7B-98EBA09FA84F}"/>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F8665B5B-4F87-2145-8A20-98359BB0F5A0}"/>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299038D5-5030-0549-A388-3999485855E6}"/>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A0557B5D-434D-4F4F-9430-1C6B505E9296}"/>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4C56913D-56E8-AF48-8B8C-88EA49F96497}"/>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9962041A-3DBE-0546-97D8-69E57578672B}"/>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36E36F34-3AD7-9B4A-84F3-8987A73545C2}"/>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6437FE25-49EE-464A-93CB-E8D110C95C41}"/>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5AFE582B-E857-C74F-8B88-34AF4D0DCAE2}"/>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64FDFD7A-A390-074D-84C9-A0C76B7AA8A8}"/>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1DFF3DE9-AFD0-4A44-9318-2D23F3B92F19}"/>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E44920D7-96BC-8545-BDC4-7C992BC703AF}"/>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05942B21-65BC-4F44-8379-9E0A8625F412}"/>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C41053EE-A263-FA41-8DD9-CDDDF0206326}"/>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D415C64D-2354-0743-AE8A-D153851C8EE6}"/>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C094F244-116B-FD40-BDA4-7F2867AFEBEA}"/>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9F31D0DC-7544-5A44-9A49-B434E221800D}"/>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CFF80C47-C962-8C4C-B073-3AE607BBA23D}"/>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AE185018-EFFF-6740-91ED-6D412D742B5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8881A57E-3AFD-BA4F-A6CC-D791BE1142F0}"/>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4F8A8B97-6706-374E-8304-7CEB1260CB9D}"/>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B33E3FD6-D6CE-1A43-BDD2-A4D09149073D}"/>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E5A15820-255B-4A44-A51C-BD5B4BC6EF33}"/>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144397B4-5A75-FE4E-95D3-FA5EDF6DEE26}"/>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D182E3CC-4A76-D741-9017-A3217CB0F8F3}"/>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1C533B36-A720-7A43-9CA4-B9F41417F5F7}"/>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D5279A02-939F-9641-A960-029CF5CB830D}"/>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7184DEB-D99A-8943-B435-1BCAFB2CF28A}"/>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6CC58C92-0282-4140-8CA9-3903634AF87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D2549500-A3D2-DB4A-A203-3E26DD073755}"/>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8174E691-35E6-4345-81AA-6E09507B2DBF}"/>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84AD1576-145B-C146-B976-E091DE1736CE}"/>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7D6CDBD6-3D3C-E14E-B476-410EB4C511BC}"/>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6AFDEEFE-1970-5942-AF56-0C0E4AAFCE23}"/>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437881F9-8D55-644F-8AE8-D0B363E56419}"/>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D3A8F287-433B-264F-A775-81821EB5F6BC}"/>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8ECE40B4-A189-D647-85CF-73488B8A80C7}"/>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0468A18B-BC66-F54D-9CF8-05946D9970A8}"/>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A9886420-9974-DB44-8971-3A83737F6AA8}"/>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61357A62-953C-0D40-86CA-EA9713558B1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141B750E-2322-564A-BD7A-14E557A8CC6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78987B1F-431C-7446-8E94-74359D78A20C}"/>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7C732DB3-3597-CF42-89E7-4225FA8E55A3}"/>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9035099D-212C-9543-883B-277ABF1AFD7A}"/>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335D510D-1C44-7E48-9603-18E397DF96B9}"/>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CDA29EFB-0605-124E-A424-5D5B3249B9E0}"/>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211969A7-62AD-D740-A3CD-3E4B740D22B2}"/>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A02B44A1-3494-3544-883D-C7CC30FEAAFA}"/>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5736816F-C491-754B-9ACE-BCC9BAA4733F}"/>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E9191700-BEA3-F84E-82B5-A1A4FB5E17A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4CFC38C4-3483-1D46-9983-48320A27FB9D}"/>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3CB5EAE9-E3BC-E646-A986-45414128AA55}"/>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99C8C6FD-858D-AA4A-B82D-FBF43942FC6E}"/>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145B1660-2827-0C45-B09D-0E53AF1D2111}"/>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C0F54497-6883-3E42-B45C-4D2AAD34F629}"/>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D8F206B0-7C18-1242-94C2-5B88588901B8}"/>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C5B096B-8913-3747-9E04-07E16FC56228}"/>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2B687F1B-83C2-CD47-94BC-4CDA161CF6A6}"/>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DDDA42BC-E92F-F547-A656-5B156DB61AE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7FC22875-BE58-6340-AE03-EB6C42C57AC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0D1981A0-6800-D340-A93D-04539139E90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CA557CFC-5773-3949-8AE6-D025E3438D78}"/>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32BD98D1-A7FE-0144-B178-2B00BCC4E927}"/>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61AD89D8-D658-CA4C-96EC-FC0EF1115F5D}"/>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496" name="Freeform 495">
                <a:extLst>
                  <a:ext uri="{FF2B5EF4-FFF2-40B4-BE49-F238E27FC236}">
                    <a16:creationId xmlns:a16="http://schemas.microsoft.com/office/drawing/2014/main" id="{A72B799B-5417-3D43-851A-C1E245AB0CEF}"/>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497" name="Freeform 496">
                <a:extLst>
                  <a:ext uri="{FF2B5EF4-FFF2-40B4-BE49-F238E27FC236}">
                    <a16:creationId xmlns:a16="http://schemas.microsoft.com/office/drawing/2014/main" id="{C7FF7E36-0E82-5846-90A4-F22487CFABF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498" name="Freeform 497">
                <a:extLst>
                  <a:ext uri="{FF2B5EF4-FFF2-40B4-BE49-F238E27FC236}">
                    <a16:creationId xmlns:a16="http://schemas.microsoft.com/office/drawing/2014/main" id="{54AACBD0-2D5D-5D44-8D5D-A3436E9725CB}"/>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3320327F-B4EC-6944-A85E-32B35E527922}"/>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5C99ECB0-2E85-504B-8D78-12DCB3084E0F}"/>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9B4C0D69-30E9-E14D-AA96-1E6E399F1792}"/>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7F52D52-30ED-4C4E-B837-0DB03C8E3B0B}"/>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54C93358-14F2-0840-8D50-7F562B322D1D}"/>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AA71873B-314F-5945-8384-4775B3D1B4E2}"/>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DE40AEDB-119C-6849-B8E5-A08871AD4710}"/>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82E18A74-747C-3C47-A497-1583E9356787}"/>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B3B4FAD7-4233-C042-88CA-66A4B0B3914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10098714-5E3C-8140-8D25-BFB515E2F9B6}"/>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D05A8D2-F3C8-CD48-91FC-268AFED378E5}"/>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9982287E-A22B-A341-A99F-CEF4417D6B09}"/>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2562BC24-F442-294A-8755-340256195A3F}"/>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3BF40BA7-CA72-2649-ADAF-2F56AC9C2C4B}"/>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545F10F3-02C6-6349-9732-DFEF68BDFD82}"/>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12F74D06-9B7F-BD4E-B5E0-08CE0411C497}"/>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06343187-B6F9-0047-A9BD-0740864C4B4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44627075-BAD2-694B-8491-3202875CFF04}"/>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851A138C-C3EE-5646-88C3-BBF9151F373A}"/>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15906F87-89D8-CA41-9339-33F31C6688CA}"/>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8E42F76-F53B-B144-A4C2-26FC14D27372}"/>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830FC3D0-6782-D641-B1BB-2F8EB2E17772}"/>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FE7E08E8-EEAF-3F40-9453-54BDADFAE9EB}"/>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C3C9352D-C1F7-DA4D-A893-AED7C842214D}"/>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C582A5E5-550D-E141-9BFE-257F7C50CA12}"/>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71A6D2B1-5076-2343-B866-C58399D39F54}"/>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14DAA62E-8C09-E143-AC3D-2F58F630CD92}"/>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002AE351-3962-E44E-9001-1F67737709A4}"/>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0F1C1794-E8E8-7D4C-B736-AA99B621C40D}"/>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0B4046-007C-544C-B046-F7DD5C17E09D}"/>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8D2EF702-6D4A-664A-A0FB-B24FF11F7C01}"/>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7B86148-5F33-B745-A1CE-AF8874FD68DC}"/>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14597E09-7DCC-944F-B066-4F06C697F776}"/>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C633D301-E0C0-8C49-AAAC-0F9A0963BE29}"/>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E0F957D8-3E10-6F4B-8E64-731B60E016FF}"/>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24490697-2175-2A47-9210-1BEE4A70C7FD}"/>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48B02D48-B83E-7148-ADFA-3FE5281AB3A2}"/>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070EDD7B-3A59-2B47-B8EE-39C938ED7C26}"/>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DDC5A4A6-F126-BA4E-BB8E-36CF548FCC24}"/>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3FC07237-89DC-F64E-ADB2-19EC0F71CE88}"/>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90B29868-A4AC-9042-BB1E-D4CBA2CEA4FA}"/>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89E8F72E-D3BD-6844-9299-2860EB6333E9}"/>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E62ADE7-D47B-E04C-810E-C42AE0F90BEF}"/>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771F567F-7F4C-9F41-B81E-8A951B94401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B2D9FA0C-0D26-0940-AFBB-752459954DCB}"/>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83682336-9CF6-6444-8E5B-1FF576C5E9E4}"/>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30B852B4-B031-054D-A853-C5D7DEBACE43}"/>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70CF2536-6E61-844C-B386-3B7F89EA581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3EC4EE4C-0849-2E44-98F7-1CFEFB456771}"/>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31C34EC1-F4B3-E74E-8833-668F9DF96A8B}"/>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B029654F-18D8-4041-96CC-3D06ADA97D06}"/>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85ADFCA4-47E7-8447-AFC3-D89193327224}"/>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4ED216B5-8C41-484F-81FA-922F5E3F695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0516A50E-2087-7441-9621-4802DB9187BE}"/>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27696F66-4E3D-3548-9BDB-6F67ADDC8BA0}"/>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92C08F4F-8C7C-C945-95A1-C2427BEE7CC1}"/>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B5F647A4-A207-ED44-B338-274D2848A94D}"/>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F18D8ABC-A2ED-3B4F-B5E1-18610EA9DE41}"/>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63C26F26-B997-8145-9BBC-9DBE49F1F0E7}"/>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9EDDAE77-87C7-5E4C-B267-45493B7E2560}"/>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9FC1AB19-1C55-8A4A-8F85-6B7622D99477}"/>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02A90C37-7C2F-F741-802B-31E9B08CAF90}"/>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72E2FA45-5E0A-9E40-BD4A-50255D300EA7}"/>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a:p>
            </p:txBody>
          </p:sp>
        </p:grpSp>
      </p:grpSp>
      <p:sp>
        <p:nvSpPr>
          <p:cNvPr id="642" name="Text Placeholder 32">
            <a:extLst>
              <a:ext uri="{FF2B5EF4-FFF2-40B4-BE49-F238E27FC236}">
                <a16:creationId xmlns:a16="http://schemas.microsoft.com/office/drawing/2014/main" id="{76337943-5F68-DC4E-93A3-EB4680D5B7E6}"/>
              </a:ext>
            </a:extLst>
          </p:cNvPr>
          <p:cNvSpPr>
            <a:spLocks noGrp="1"/>
          </p:cNvSpPr>
          <p:nvPr>
            <p:ph type="body" sz="quarter" idx="46" hasCustomPrompt="1"/>
          </p:nvPr>
        </p:nvSpPr>
        <p:spPr>
          <a:xfrm>
            <a:off x="588201" y="1419577"/>
            <a:ext cx="5217513"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643" name="Text Placeholder 32">
            <a:extLst>
              <a:ext uri="{FF2B5EF4-FFF2-40B4-BE49-F238E27FC236}">
                <a16:creationId xmlns:a16="http://schemas.microsoft.com/office/drawing/2014/main" id="{DF7C6F0B-1BC3-9746-9AA7-6264FD7B9DDC}"/>
              </a:ext>
            </a:extLst>
          </p:cNvPr>
          <p:cNvSpPr>
            <a:spLocks noGrp="1"/>
          </p:cNvSpPr>
          <p:nvPr>
            <p:ph type="body" sz="quarter" idx="30" hasCustomPrompt="1"/>
          </p:nvPr>
        </p:nvSpPr>
        <p:spPr>
          <a:xfrm>
            <a:off x="570165" y="643386"/>
            <a:ext cx="5231585" cy="743603"/>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644" name="Straight Connector 643">
            <a:extLst>
              <a:ext uri="{FF2B5EF4-FFF2-40B4-BE49-F238E27FC236}">
                <a16:creationId xmlns:a16="http://schemas.microsoft.com/office/drawing/2014/main" id="{E8BE033D-1EB3-D049-B46B-6E506E86BD06}"/>
              </a:ext>
            </a:extLst>
          </p:cNvPr>
          <p:cNvCxnSpPr>
            <a:cxnSpLocks/>
          </p:cNvCxnSpPr>
          <p:nvPr userDrawn="1"/>
        </p:nvCxnSpPr>
        <p:spPr>
          <a:xfrm>
            <a:off x="685192" y="1118532"/>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645" name="Text Placeholder 32">
            <a:extLst>
              <a:ext uri="{FF2B5EF4-FFF2-40B4-BE49-F238E27FC236}">
                <a16:creationId xmlns:a16="http://schemas.microsoft.com/office/drawing/2014/main" id="{3898DD2C-26F4-774B-9DED-65DF943D187E}"/>
              </a:ext>
            </a:extLst>
          </p:cNvPr>
          <p:cNvSpPr>
            <a:spLocks noGrp="1"/>
          </p:cNvSpPr>
          <p:nvPr>
            <p:ph type="body" sz="quarter" idx="32" hasCustomPrompt="1"/>
          </p:nvPr>
        </p:nvSpPr>
        <p:spPr>
          <a:xfrm>
            <a:off x="588201" y="3309278"/>
            <a:ext cx="5217513" cy="2409352"/>
          </a:xfrm>
        </p:spPr>
        <p:txBody>
          <a:bodyPr numCol="2"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cxnSp>
        <p:nvCxnSpPr>
          <p:cNvPr id="651" name="Straight Connector 650">
            <a:extLst>
              <a:ext uri="{FF2B5EF4-FFF2-40B4-BE49-F238E27FC236}">
                <a16:creationId xmlns:a16="http://schemas.microsoft.com/office/drawing/2014/main" id="{F5625A6A-CF12-1E48-84F6-9A06BAFC2762}"/>
              </a:ext>
            </a:extLst>
          </p:cNvPr>
          <p:cNvCxnSpPr>
            <a:cxnSpLocks/>
          </p:cNvCxnSpPr>
          <p:nvPr userDrawn="1"/>
        </p:nvCxnSpPr>
        <p:spPr>
          <a:xfrm>
            <a:off x="3128944" y="9064210"/>
            <a:ext cx="440574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52" name="Graphic 4">
            <a:extLst>
              <a:ext uri="{FF2B5EF4-FFF2-40B4-BE49-F238E27FC236}">
                <a16:creationId xmlns:a16="http://schemas.microsoft.com/office/drawing/2014/main" id="{4FB977DB-74F3-124A-B4A7-5A563A3B9593}"/>
              </a:ext>
            </a:extLst>
          </p:cNvPr>
          <p:cNvSpPr/>
          <p:nvPr userDrawn="1"/>
        </p:nvSpPr>
        <p:spPr>
          <a:xfrm rot="10800000">
            <a:off x="-12014" y="8856327"/>
            <a:ext cx="3371889" cy="42749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653" name="Rectangle 652">
            <a:extLst>
              <a:ext uri="{FF2B5EF4-FFF2-40B4-BE49-F238E27FC236}">
                <a16:creationId xmlns:a16="http://schemas.microsoft.com/office/drawing/2014/main" id="{AC6854EC-1E20-1C47-95BF-CD0A3CEE5BFD}"/>
              </a:ext>
            </a:extLst>
          </p:cNvPr>
          <p:cNvSpPr/>
          <p:nvPr userDrawn="1"/>
        </p:nvSpPr>
        <p:spPr>
          <a:xfrm>
            <a:off x="180316" y="8856327"/>
            <a:ext cx="2987228" cy="400110"/>
          </a:xfrm>
          <a:prstGeom prst="rect">
            <a:avLst/>
          </a:prstGeom>
        </p:spPr>
        <p:txBody>
          <a:bodyPr wrap="none">
            <a:spAutoFit/>
          </a:bodyPr>
          <a:lstStyle/>
          <a:p>
            <a:pPr algn="ctr"/>
            <a:r>
              <a:rPr lang="en-US" sz="2000" dirty="0" err="1">
                <a:solidFill>
                  <a:schemeClr val="bg1"/>
                </a:solidFill>
                <a:latin typeface="Calibri" panose="020F0502020204030204" pitchFamily="34" charset="0"/>
                <a:cs typeface="Calibri" panose="020F0502020204030204" pitchFamily="34" charset="0"/>
              </a:rPr>
              <a:t>www.</a:t>
            </a:r>
            <a:r>
              <a:rPr lang="en-US" sz="2000" b="1" i="0" dirty="0" err="1">
                <a:solidFill>
                  <a:schemeClr val="bg1"/>
                </a:solidFill>
                <a:latin typeface="Calibri" panose="020F0502020204030204" pitchFamily="34" charset="0"/>
                <a:cs typeface="Calibri" panose="020F0502020204030204" pitchFamily="34" charset="0"/>
              </a:rPr>
              <a:t>enterprisecentres</a:t>
            </a:r>
            <a:r>
              <a:rPr lang="en-US" sz="2000" dirty="0" err="1">
                <a:solidFill>
                  <a:schemeClr val="bg1"/>
                </a:solidFill>
                <a:latin typeface="Calibri" panose="020F0502020204030204" pitchFamily="34" charset="0"/>
                <a:cs typeface="Calibri" panose="020F0502020204030204" pitchFamily="34" charset="0"/>
              </a:rPr>
              <a:t>.eu</a:t>
            </a:r>
            <a:endParaRPr lang="en-US" sz="2000" dirty="0">
              <a:solidFill>
                <a:schemeClr val="bg1"/>
              </a:solidFill>
              <a:latin typeface="Calibri" panose="020F0502020204030204" pitchFamily="34" charset="0"/>
              <a:cs typeface="Calibri" panose="020F0502020204030204" pitchFamily="34" charset="0"/>
            </a:endParaRPr>
          </a:p>
        </p:txBody>
      </p:sp>
      <p:grpSp>
        <p:nvGrpSpPr>
          <p:cNvPr id="654" name="Group 653">
            <a:extLst>
              <a:ext uri="{FF2B5EF4-FFF2-40B4-BE49-F238E27FC236}">
                <a16:creationId xmlns:a16="http://schemas.microsoft.com/office/drawing/2014/main" id="{3F766F92-1BBD-8A42-AC36-C55B82CAEDCB}"/>
              </a:ext>
            </a:extLst>
          </p:cNvPr>
          <p:cNvGrpSpPr/>
          <p:nvPr userDrawn="1"/>
        </p:nvGrpSpPr>
        <p:grpSpPr>
          <a:xfrm>
            <a:off x="4165148" y="9487424"/>
            <a:ext cx="2820444" cy="872123"/>
            <a:chOff x="401594" y="4562689"/>
            <a:chExt cx="5459576" cy="1688181"/>
          </a:xfrm>
        </p:grpSpPr>
        <p:pic>
          <p:nvPicPr>
            <p:cNvPr id="655" name="Picture 654">
              <a:extLst>
                <a:ext uri="{FF2B5EF4-FFF2-40B4-BE49-F238E27FC236}">
                  <a16:creationId xmlns:a16="http://schemas.microsoft.com/office/drawing/2014/main" id="{C71FAB60-449A-E648-B5DE-734459C0E339}"/>
                </a:ext>
              </a:extLst>
            </p:cNvPr>
            <p:cNvPicPr>
              <a:picLocks noChangeAspect="1"/>
            </p:cNvPicPr>
            <p:nvPr/>
          </p:nvPicPr>
          <p:blipFill rotWithShape="1">
            <a:blip r:embed="rId2" cstate="screen">
              <a:duotone>
                <a:schemeClr val="bg2">
                  <a:shade val="45000"/>
                  <a:satMod val="135000"/>
                </a:schemeClr>
                <a:prstClr val="white"/>
              </a:duotone>
              <a:extLst>
                <a:ext uri="{BEBA8EAE-BF5A-486C-A8C5-ECC9F3942E4B}">
                  <a14:imgProps xmlns:a14="http://schemas.microsoft.com/office/drawing/2010/main">
                    <a14:imgLayer r:embed="rId3">
                      <a14:imgEffect>
                        <a14:brightnessContrast contrast="100000"/>
                      </a14:imgEffect>
                    </a14:imgLayer>
                  </a14:imgProps>
                </a:ext>
                <a:ext uri="{28A0092B-C50C-407E-A947-70E740481C1C}">
                  <a14:useLocalDpi xmlns:a14="http://schemas.microsoft.com/office/drawing/2010/main"/>
                </a:ext>
              </a:extLst>
            </a:blip>
            <a:srcRect/>
            <a:stretch/>
          </p:blipFill>
          <p:spPr>
            <a:xfrm>
              <a:off x="421068" y="5377577"/>
              <a:ext cx="1633365" cy="865029"/>
            </a:xfrm>
            <a:prstGeom prst="rect">
              <a:avLst/>
            </a:prstGeom>
          </p:spPr>
        </p:pic>
        <p:pic>
          <p:nvPicPr>
            <p:cNvPr id="656" name="Picture 655">
              <a:extLst>
                <a:ext uri="{FF2B5EF4-FFF2-40B4-BE49-F238E27FC236}">
                  <a16:creationId xmlns:a16="http://schemas.microsoft.com/office/drawing/2014/main" id="{79C7E392-DE36-4C4A-9127-7965C55938DB}"/>
                </a:ext>
              </a:extLst>
            </p:cNvPr>
            <p:cNvPicPr>
              <a:picLocks noChangeAspect="1"/>
            </p:cNvPicPr>
            <p:nvPr/>
          </p:nvPicPr>
          <p:blipFill rotWithShape="1">
            <a:blip r:embed="rId4" cstate="screen">
              <a:duotone>
                <a:schemeClr val="bg2">
                  <a:shade val="45000"/>
                  <a:satMod val="135000"/>
                </a:schemeClr>
                <a:prstClr val="white"/>
              </a:duotone>
              <a:extLst>
                <a:ext uri="{BEBA8EAE-BF5A-486C-A8C5-ECC9F3942E4B}">
                  <a14:imgProps xmlns:a14="http://schemas.microsoft.com/office/drawing/2010/main">
                    <a14:imgLayer r:embed="rId5">
                      <a14:imgEffect>
                        <a14:brightnessContrast contrast="-27000"/>
                      </a14:imgEffect>
                    </a14:imgLayer>
                  </a14:imgProps>
                </a:ext>
                <a:ext uri="{28A0092B-C50C-407E-A947-70E740481C1C}">
                  <a14:useLocalDpi xmlns:a14="http://schemas.microsoft.com/office/drawing/2010/main"/>
                </a:ext>
              </a:extLst>
            </a:blip>
            <a:srcRect/>
            <a:stretch/>
          </p:blipFill>
          <p:spPr>
            <a:xfrm>
              <a:off x="4351716" y="4562689"/>
              <a:ext cx="1481726" cy="840051"/>
            </a:xfrm>
            <a:prstGeom prst="rect">
              <a:avLst/>
            </a:prstGeom>
          </p:spPr>
        </p:pic>
        <p:pic>
          <p:nvPicPr>
            <p:cNvPr id="657" name="Picture 656">
              <a:extLst>
                <a:ext uri="{FF2B5EF4-FFF2-40B4-BE49-F238E27FC236}">
                  <a16:creationId xmlns:a16="http://schemas.microsoft.com/office/drawing/2014/main" id="{785B7308-EC8D-C74C-87FC-EB5F6A713F6D}"/>
                </a:ext>
              </a:extLst>
            </p:cNvPr>
            <p:cNvPicPr>
              <a:picLocks noChangeAspect="1"/>
            </p:cNvPicPr>
            <p:nvPr/>
          </p:nvPicPr>
          <p:blipFill rotWithShape="1">
            <a:blip r:embed="rId6"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626312" y="4567050"/>
              <a:ext cx="1619332" cy="789880"/>
            </a:xfrm>
            <a:prstGeom prst="rect">
              <a:avLst/>
            </a:prstGeom>
          </p:spPr>
        </p:pic>
        <p:pic>
          <p:nvPicPr>
            <p:cNvPr id="658" name="Picture 657">
              <a:extLst>
                <a:ext uri="{FF2B5EF4-FFF2-40B4-BE49-F238E27FC236}">
                  <a16:creationId xmlns:a16="http://schemas.microsoft.com/office/drawing/2014/main" id="{2CD215E0-106E-E848-BE5F-E2EDAE43F5C3}"/>
                </a:ext>
              </a:extLst>
            </p:cNvPr>
            <p:cNvPicPr>
              <a:picLocks noChangeAspect="1"/>
            </p:cNvPicPr>
            <p:nvPr/>
          </p:nvPicPr>
          <p:blipFill rotWithShape="1">
            <a:blip r:embed="rId7" cstate="screen">
              <a:duotone>
                <a:schemeClr val="bg2">
                  <a:shade val="45000"/>
                  <a:satMod val="135000"/>
                </a:schemeClr>
                <a:prstClr val="white"/>
              </a:duotone>
              <a:extLst>
                <a:ext uri="{BEBA8EAE-BF5A-486C-A8C5-ECC9F3942E4B}">
                  <a14:imgProps xmlns:a14="http://schemas.microsoft.com/office/drawing/2010/main">
                    <a14:imgLayer r:embed="rId8">
                      <a14:imgEffect>
                        <a14:brightnessContrast contrast="100000"/>
                      </a14:imgEffect>
                    </a14:imgLayer>
                  </a14:imgProps>
                </a:ext>
                <a:ext uri="{28A0092B-C50C-407E-A947-70E740481C1C}">
                  <a14:useLocalDpi xmlns:a14="http://schemas.microsoft.com/office/drawing/2010/main"/>
                </a:ext>
              </a:extLst>
            </a:blip>
            <a:srcRect/>
            <a:stretch/>
          </p:blipFill>
          <p:spPr>
            <a:xfrm>
              <a:off x="2041785" y="5550610"/>
              <a:ext cx="2044656" cy="668976"/>
            </a:xfrm>
            <a:prstGeom prst="rect">
              <a:avLst/>
            </a:prstGeom>
          </p:spPr>
        </p:pic>
        <p:pic>
          <p:nvPicPr>
            <p:cNvPr id="659" name="Picture 658">
              <a:extLst>
                <a:ext uri="{FF2B5EF4-FFF2-40B4-BE49-F238E27FC236}">
                  <a16:creationId xmlns:a16="http://schemas.microsoft.com/office/drawing/2014/main" id="{FA6BF9BB-1681-7443-B2F9-F91707A2A751}"/>
                </a:ext>
              </a:extLst>
            </p:cNvPr>
            <p:cNvPicPr>
              <a:picLocks noChangeAspect="1"/>
            </p:cNvPicPr>
            <p:nvPr/>
          </p:nvPicPr>
          <p:blipFill rotWithShape="1">
            <a:blip r:embed="rId9" cstate="screen">
              <a:duotone>
                <a:schemeClr val="bg2">
                  <a:shade val="45000"/>
                  <a:satMod val="135000"/>
                </a:schemeClr>
                <a:prstClr val="white"/>
              </a:duotone>
              <a:extLst>
                <a:ext uri="{BEBA8EAE-BF5A-486C-A8C5-ECC9F3942E4B}">
                  <a14:imgProps xmlns:a14="http://schemas.microsoft.com/office/drawing/2010/main">
                    <a14:imgLayer r:embed="rId10">
                      <a14:imgEffect>
                        <a14:colorTemperature colorTemp="1500"/>
                      </a14:imgEffect>
                      <a14:imgEffect>
                        <a14:saturation sat="400000"/>
                      </a14:imgEffect>
                      <a14:imgEffect>
                        <a14:brightnessContrast bright="15000" contrast="50000"/>
                      </a14:imgEffect>
                    </a14:imgLayer>
                  </a14:imgProps>
                </a:ext>
                <a:ext uri="{28A0092B-C50C-407E-A947-70E740481C1C}">
                  <a14:useLocalDpi xmlns:a14="http://schemas.microsoft.com/office/drawing/2010/main"/>
                </a:ext>
              </a:extLst>
            </a:blip>
            <a:srcRect/>
            <a:stretch/>
          </p:blipFill>
          <p:spPr>
            <a:xfrm>
              <a:off x="4076526" y="5512811"/>
              <a:ext cx="1784644" cy="738059"/>
            </a:xfrm>
            <a:prstGeom prst="rect">
              <a:avLst/>
            </a:prstGeom>
          </p:spPr>
        </p:pic>
        <p:pic>
          <p:nvPicPr>
            <p:cNvPr id="660" name="Picture 659">
              <a:extLst>
                <a:ext uri="{FF2B5EF4-FFF2-40B4-BE49-F238E27FC236}">
                  <a16:creationId xmlns:a16="http://schemas.microsoft.com/office/drawing/2014/main" id="{6A491DFC-2AF1-C84F-8350-8894BE432A53}"/>
                </a:ext>
              </a:extLst>
            </p:cNvPr>
            <p:cNvPicPr>
              <a:picLocks noChangeAspect="1"/>
            </p:cNvPicPr>
            <p:nvPr/>
          </p:nvPicPr>
          <p:blipFill rotWithShape="1">
            <a:blip r:embed="rId11" cstate="screen">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401594" y="4681895"/>
              <a:ext cx="2243128" cy="632340"/>
            </a:xfrm>
            <a:prstGeom prst="rect">
              <a:avLst/>
            </a:prstGeom>
          </p:spPr>
        </p:pic>
      </p:grpSp>
    </p:spTree>
    <p:extLst>
      <p:ext uri="{BB962C8B-B14F-4D97-AF65-F5344CB8AC3E}">
        <p14:creationId xmlns:p14="http://schemas.microsoft.com/office/powerpoint/2010/main" val="3587993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79913" y="2524385"/>
            <a:ext cx="6740533" cy="650735"/>
          </a:xfrm>
          <a:prstGeom prst="rect">
            <a:avLst/>
          </a:prstGeom>
        </p:spPr>
        <p:txBody>
          <a:bodyPr>
            <a:noAutofit/>
          </a:bodyPr>
          <a:lstStyle>
            <a:lvl1pPr marL="0" indent="0" algn="r">
              <a:lnSpc>
                <a:spcPct val="10000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508001" y="6639592"/>
            <a:ext cx="6727190" cy="344598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479913" y="3626736"/>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479913" y="3797816"/>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255453" y="4167318"/>
            <a:ext cx="3711703" cy="1143764"/>
            <a:chOff x="195319" y="2067258"/>
            <a:chExt cx="4278713" cy="992403"/>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67258"/>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70067"/>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59661"/>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479913" y="4200414"/>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479913" y="4371494"/>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479913" y="477417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479913" y="494525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479913" y="5347852"/>
            <a:ext cx="3348747" cy="348400"/>
          </a:xfrm>
          <a:prstGeom prst="rect">
            <a:avLst/>
          </a:prstGeom>
        </p:spPr>
        <p:txBody>
          <a:bodyPr anchor="ctr">
            <a:noAutofit/>
          </a:bodyPr>
          <a:lstStyle>
            <a:lvl1pPr marL="0" indent="0" algn="l">
              <a:lnSpc>
                <a:spcPts val="1420"/>
              </a:lnSpc>
              <a:spcBef>
                <a:spcPts val="0"/>
              </a:spcBef>
              <a:buNone/>
              <a:defRPr sz="1400" b="1" i="0">
                <a:solidFill>
                  <a:srgbClr val="84BA4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479913" y="5518932"/>
            <a:ext cx="3348746" cy="348400"/>
          </a:xfrm>
          <a:prstGeom prst="rect">
            <a:avLst/>
          </a:prstGeom>
        </p:spPr>
        <p:txBody>
          <a:bodyPr anchor="ctr">
            <a:noAutofit/>
          </a:bodyPr>
          <a:lstStyle>
            <a:lvl1pPr marL="0" indent="0" algn="l">
              <a:buNone/>
              <a:defRPr sz="11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28386" y="4063591"/>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28344" y="4285284"/>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sp>
        <p:nvSpPr>
          <p:cNvPr id="26" name="Text Box 5">
            <a:extLst>
              <a:ext uri="{FF2B5EF4-FFF2-40B4-BE49-F238E27FC236}">
                <a16:creationId xmlns:a16="http://schemas.microsoft.com/office/drawing/2014/main" id="{1A796105-CC6C-2845-82CE-C6836F5F5BF4}"/>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descr="Logo&#10;&#10;Description automatically generated">
            <a:extLst>
              <a:ext uri="{FF2B5EF4-FFF2-40B4-BE49-F238E27FC236}">
                <a16:creationId xmlns:a16="http://schemas.microsoft.com/office/drawing/2014/main" id="{11AA8B09-7D98-E942-B1A7-1F239447133E}"/>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93194" y="606232"/>
            <a:ext cx="1864915" cy="1192772"/>
          </a:xfrm>
          <a:prstGeom prst="rect">
            <a:avLst/>
          </a:prstGeom>
        </p:spPr>
      </p:pic>
    </p:spTree>
    <p:extLst>
      <p:ext uri="{BB962C8B-B14F-4D97-AF65-F5344CB8AC3E}">
        <p14:creationId xmlns:p14="http://schemas.microsoft.com/office/powerpoint/2010/main" val="1577851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400" b="1" smtClean="0">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
        <p:nvSpPr>
          <p:cNvPr id="19" name="Text Box 5">
            <a:extLst>
              <a:ext uri="{FF2B5EF4-FFF2-40B4-BE49-F238E27FC236}">
                <a16:creationId xmlns:a16="http://schemas.microsoft.com/office/drawing/2014/main" id="{3EA91051-881D-2D4C-BB8D-316DA32A522C}"/>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5783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501858"/>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590762"/>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61543"/>
            <a:ext cx="6169139" cy="465820"/>
          </a:xfrm>
          <a:prstGeom prst="rect">
            <a:avLst/>
          </a:prstGeom>
        </p:spPr>
        <p:txBody>
          <a:bodyPr>
            <a:noAutofit/>
          </a:bodyPr>
          <a:lstStyle>
            <a:lvl1pPr marL="0" indent="0" algn="r">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319741"/>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832125"/>
            <a:ext cx="4088474" cy="517624"/>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
        <p:nvSpPr>
          <p:cNvPr id="12" name="Text Box 5">
            <a:extLst>
              <a:ext uri="{FF2B5EF4-FFF2-40B4-BE49-F238E27FC236}">
                <a16:creationId xmlns:a16="http://schemas.microsoft.com/office/drawing/2014/main" id="{3734DDAC-9F48-BA4A-AD89-60FADB96325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1472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ctr">
            <a:noAutofit/>
          </a:bodyPr>
          <a:lstStyle>
            <a:lvl1pPr marL="496888" indent="0" algn="just">
              <a:lnSpc>
                <a:spcPct val="100000"/>
              </a:lnSpc>
              <a:spcBef>
                <a:spcPts val="0"/>
              </a:spcBef>
              <a:buNone/>
              <a:tabLst/>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400" b="1">
                <a:solidFill>
                  <a:srgbClr val="297239"/>
                </a:solidFill>
                <a:effectLst/>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
        <p:nvSpPr>
          <p:cNvPr id="33" name="Text Box 5">
            <a:extLst>
              <a:ext uri="{FF2B5EF4-FFF2-40B4-BE49-F238E27FC236}">
                <a16:creationId xmlns:a16="http://schemas.microsoft.com/office/drawing/2014/main" id="{969ED7D1-A3B0-874B-816A-F07ED04E8418}"/>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979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cxnSp>
        <p:nvCxnSpPr>
          <p:cNvPr id="182" name="Straight Connector 181">
            <a:extLst>
              <a:ext uri="{FF2B5EF4-FFF2-40B4-BE49-F238E27FC236}">
                <a16:creationId xmlns:a16="http://schemas.microsoft.com/office/drawing/2014/main" id="{869410A8-F0E5-FB43-ACFF-2A2C9566CFDA}"/>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58" name="Graphic 4">
            <a:extLst>
              <a:ext uri="{FF2B5EF4-FFF2-40B4-BE49-F238E27FC236}">
                <a16:creationId xmlns:a16="http://schemas.microsoft.com/office/drawing/2014/main" id="{8220ECB5-6C75-7C47-98F5-004C9B907523}"/>
              </a:ext>
            </a:extLst>
          </p:cNvPr>
          <p:cNvSpPr/>
          <p:nvPr userDrawn="1"/>
        </p:nvSpPr>
        <p:spPr>
          <a:xfrm rot="16200000">
            <a:off x="-217702" y="43575"/>
            <a:ext cx="7509091" cy="7465273"/>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4EDA847-91AB-F840-97AD-78147BBA5812}"/>
              </a:ext>
            </a:extLst>
          </p:cNvPr>
          <p:cNvSpPr/>
          <p:nvPr userDrawn="1"/>
        </p:nvSpPr>
        <p:spPr>
          <a:xfrm rot="10800000">
            <a:off x="-6429" y="-26639"/>
            <a:ext cx="1761105" cy="10718449"/>
          </a:xfrm>
          <a:custGeom>
            <a:avLst/>
            <a:gdLst>
              <a:gd name="connsiteX0" fmla="*/ 3323487 w 3323487"/>
              <a:gd name="connsiteY0" fmla="*/ 6122953 h 6122953"/>
              <a:gd name="connsiteX1" fmla="*/ 0 w 3323487"/>
              <a:gd name="connsiteY1" fmla="*/ 6122953 h 6122953"/>
              <a:gd name="connsiteX2" fmla="*/ 0 w 3323487"/>
              <a:gd name="connsiteY2" fmla="*/ 4019938 h 6122953"/>
              <a:gd name="connsiteX3" fmla="*/ 0 w 3323487"/>
              <a:gd name="connsiteY3" fmla="*/ 2103015 h 6122953"/>
              <a:gd name="connsiteX4" fmla="*/ 0 w 3323487"/>
              <a:gd name="connsiteY4" fmla="*/ 0 h 6122953"/>
              <a:gd name="connsiteX5" fmla="*/ 3323487 w 3323487"/>
              <a:gd name="connsiteY5" fmla="*/ 0 h 6122953"/>
              <a:gd name="connsiteX6" fmla="*/ 3323487 w 3323487"/>
              <a:gd name="connsiteY6" fmla="*/ 2103015 h 6122953"/>
              <a:gd name="connsiteX7" fmla="*/ 3323487 w 3323487"/>
              <a:gd name="connsiteY7" fmla="*/ 4019938 h 612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3487" h="6122953">
                <a:moveTo>
                  <a:pt x="3323487" y="6122953"/>
                </a:moveTo>
                <a:lnTo>
                  <a:pt x="0" y="6122953"/>
                </a:lnTo>
                <a:lnTo>
                  <a:pt x="0" y="4019938"/>
                </a:lnTo>
                <a:lnTo>
                  <a:pt x="0" y="2103015"/>
                </a:lnTo>
                <a:lnTo>
                  <a:pt x="0" y="0"/>
                </a:lnTo>
                <a:lnTo>
                  <a:pt x="3323487" y="0"/>
                </a:lnTo>
                <a:lnTo>
                  <a:pt x="3323487" y="2103015"/>
                </a:lnTo>
                <a:lnTo>
                  <a:pt x="3323487" y="4019938"/>
                </a:lnTo>
                <a:close/>
              </a:path>
            </a:pathLst>
          </a:custGeom>
          <a:solidFill>
            <a:srgbClr val="297239"/>
          </a:solidFill>
          <a:ln w="2370" cap="flat">
            <a:noFill/>
            <a:prstDash val="solid"/>
            <a:miter/>
          </a:ln>
        </p:spPr>
        <p:txBody>
          <a:bodyPr wrap="square" rtlCol="0" anchor="ctr">
            <a:noAutofit/>
          </a:bodyPr>
          <a:lstStyle/>
          <a:p>
            <a:endParaRPr lang="en-US"/>
          </a:p>
        </p:txBody>
      </p:sp>
      <p:sp>
        <p:nvSpPr>
          <p:cNvPr id="3" name="Rectangle 2">
            <a:extLst>
              <a:ext uri="{FF2B5EF4-FFF2-40B4-BE49-F238E27FC236}">
                <a16:creationId xmlns:a16="http://schemas.microsoft.com/office/drawing/2014/main" id="{9CA93A44-2F72-C047-A982-F2832EAD449E}"/>
              </a:ext>
            </a:extLst>
          </p:cNvPr>
          <p:cNvSpPr/>
          <p:nvPr userDrawn="1"/>
        </p:nvSpPr>
        <p:spPr>
          <a:xfrm>
            <a:off x="875395" y="-26639"/>
            <a:ext cx="879282" cy="9306112"/>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 Placeholder 32">
            <a:extLst>
              <a:ext uri="{FF2B5EF4-FFF2-40B4-BE49-F238E27FC236}">
                <a16:creationId xmlns:a16="http://schemas.microsoft.com/office/drawing/2014/main" id="{A59851DB-E5A2-A244-9977-EE5507DDE8EE}"/>
              </a:ext>
            </a:extLst>
          </p:cNvPr>
          <p:cNvSpPr>
            <a:spLocks noGrp="1"/>
          </p:cNvSpPr>
          <p:nvPr>
            <p:ph type="body" sz="quarter" idx="11" hasCustomPrompt="1"/>
          </p:nvPr>
        </p:nvSpPr>
        <p:spPr>
          <a:xfrm>
            <a:off x="1038839" y="6075841"/>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82" name="Text Placeholder 32">
            <a:extLst>
              <a:ext uri="{FF2B5EF4-FFF2-40B4-BE49-F238E27FC236}">
                <a16:creationId xmlns:a16="http://schemas.microsoft.com/office/drawing/2014/main" id="{588B1F1F-B20D-1741-A1F0-B305FBF12732}"/>
              </a:ext>
            </a:extLst>
          </p:cNvPr>
          <p:cNvSpPr>
            <a:spLocks noGrp="1"/>
          </p:cNvSpPr>
          <p:nvPr>
            <p:ph type="body" sz="quarter" idx="12" hasCustomPrompt="1"/>
          </p:nvPr>
        </p:nvSpPr>
        <p:spPr>
          <a:xfrm>
            <a:off x="1754677" y="6075841"/>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7" name="Text Placeholder 32">
            <a:extLst>
              <a:ext uri="{FF2B5EF4-FFF2-40B4-BE49-F238E27FC236}">
                <a16:creationId xmlns:a16="http://schemas.microsoft.com/office/drawing/2014/main" id="{D2198099-9115-344D-B9E7-A9BA8B46D60F}"/>
              </a:ext>
            </a:extLst>
          </p:cNvPr>
          <p:cNvSpPr>
            <a:spLocks noGrp="1"/>
          </p:cNvSpPr>
          <p:nvPr>
            <p:ph type="body" sz="quarter" idx="13" hasCustomPrompt="1"/>
          </p:nvPr>
        </p:nvSpPr>
        <p:spPr>
          <a:xfrm>
            <a:off x="1038839" y="6551083"/>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88" name="Text Placeholder 32">
            <a:extLst>
              <a:ext uri="{FF2B5EF4-FFF2-40B4-BE49-F238E27FC236}">
                <a16:creationId xmlns:a16="http://schemas.microsoft.com/office/drawing/2014/main" id="{B7D4A8B7-F6D8-6349-A361-F181BD504AC1}"/>
              </a:ext>
            </a:extLst>
          </p:cNvPr>
          <p:cNvSpPr>
            <a:spLocks noGrp="1"/>
          </p:cNvSpPr>
          <p:nvPr>
            <p:ph type="body" sz="quarter" idx="14" hasCustomPrompt="1"/>
          </p:nvPr>
        </p:nvSpPr>
        <p:spPr>
          <a:xfrm>
            <a:off x="1754677" y="6551083"/>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9" name="Text Placeholder 32">
            <a:extLst>
              <a:ext uri="{FF2B5EF4-FFF2-40B4-BE49-F238E27FC236}">
                <a16:creationId xmlns:a16="http://schemas.microsoft.com/office/drawing/2014/main" id="{EC15E688-1168-1C4E-A9CD-794E37AD04E8}"/>
              </a:ext>
            </a:extLst>
          </p:cNvPr>
          <p:cNvSpPr>
            <a:spLocks noGrp="1"/>
          </p:cNvSpPr>
          <p:nvPr>
            <p:ph type="body" sz="quarter" idx="15" hasCustomPrompt="1"/>
          </p:nvPr>
        </p:nvSpPr>
        <p:spPr>
          <a:xfrm>
            <a:off x="1038839" y="706720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90" name="Text Placeholder 32">
            <a:extLst>
              <a:ext uri="{FF2B5EF4-FFF2-40B4-BE49-F238E27FC236}">
                <a16:creationId xmlns:a16="http://schemas.microsoft.com/office/drawing/2014/main" id="{F69C57A8-C898-294C-BDED-5566C088D833}"/>
              </a:ext>
            </a:extLst>
          </p:cNvPr>
          <p:cNvSpPr>
            <a:spLocks noGrp="1"/>
          </p:cNvSpPr>
          <p:nvPr>
            <p:ph type="body" sz="quarter" idx="19" hasCustomPrompt="1"/>
          </p:nvPr>
        </p:nvSpPr>
        <p:spPr>
          <a:xfrm>
            <a:off x="1754677" y="706720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1" name="Text Placeholder 32">
            <a:extLst>
              <a:ext uri="{FF2B5EF4-FFF2-40B4-BE49-F238E27FC236}">
                <a16:creationId xmlns:a16="http://schemas.microsoft.com/office/drawing/2014/main" id="{8D824305-1B9A-A042-8BAC-97522EB09867}"/>
              </a:ext>
            </a:extLst>
          </p:cNvPr>
          <p:cNvSpPr>
            <a:spLocks noGrp="1"/>
          </p:cNvSpPr>
          <p:nvPr>
            <p:ph type="body" sz="quarter" idx="17" hasCustomPrompt="1"/>
          </p:nvPr>
        </p:nvSpPr>
        <p:spPr>
          <a:xfrm>
            <a:off x="1038839" y="7553172"/>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2" name="Text Placeholder 32">
            <a:extLst>
              <a:ext uri="{FF2B5EF4-FFF2-40B4-BE49-F238E27FC236}">
                <a16:creationId xmlns:a16="http://schemas.microsoft.com/office/drawing/2014/main" id="{B4BE590E-14F6-734B-95F9-FFC0E3202831}"/>
              </a:ext>
            </a:extLst>
          </p:cNvPr>
          <p:cNvSpPr>
            <a:spLocks noGrp="1"/>
          </p:cNvSpPr>
          <p:nvPr>
            <p:ph type="body" sz="quarter" idx="20" hasCustomPrompt="1"/>
          </p:nvPr>
        </p:nvSpPr>
        <p:spPr>
          <a:xfrm>
            <a:off x="1754677" y="7553172"/>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3" name="Text Placeholder 32">
            <a:extLst>
              <a:ext uri="{FF2B5EF4-FFF2-40B4-BE49-F238E27FC236}">
                <a16:creationId xmlns:a16="http://schemas.microsoft.com/office/drawing/2014/main" id="{0EF7FA5C-7B26-7C4A-AD3A-9B96EDB885D5}"/>
              </a:ext>
            </a:extLst>
          </p:cNvPr>
          <p:cNvSpPr>
            <a:spLocks noGrp="1"/>
          </p:cNvSpPr>
          <p:nvPr>
            <p:ph type="body" sz="quarter" idx="21" hasCustomPrompt="1"/>
          </p:nvPr>
        </p:nvSpPr>
        <p:spPr>
          <a:xfrm>
            <a:off x="1038839" y="8092437"/>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94" name="Text Placeholder 32">
            <a:extLst>
              <a:ext uri="{FF2B5EF4-FFF2-40B4-BE49-F238E27FC236}">
                <a16:creationId xmlns:a16="http://schemas.microsoft.com/office/drawing/2014/main" id="{5D6A533B-0A1A-0B4C-83EE-FDD3E8B07B6F}"/>
              </a:ext>
            </a:extLst>
          </p:cNvPr>
          <p:cNvSpPr>
            <a:spLocks noGrp="1"/>
          </p:cNvSpPr>
          <p:nvPr>
            <p:ph type="body" sz="quarter" idx="22" hasCustomPrompt="1"/>
          </p:nvPr>
        </p:nvSpPr>
        <p:spPr>
          <a:xfrm>
            <a:off x="1754677" y="8092437"/>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 name="Text Placeholder 32">
            <a:extLst>
              <a:ext uri="{FF2B5EF4-FFF2-40B4-BE49-F238E27FC236}">
                <a16:creationId xmlns:a16="http://schemas.microsoft.com/office/drawing/2014/main" id="{3F2C32D0-9D81-6149-B612-4FD7C486BC51}"/>
              </a:ext>
            </a:extLst>
          </p:cNvPr>
          <p:cNvSpPr>
            <a:spLocks noGrp="1"/>
          </p:cNvSpPr>
          <p:nvPr>
            <p:ph type="body" sz="quarter" idx="23" hasCustomPrompt="1"/>
          </p:nvPr>
        </p:nvSpPr>
        <p:spPr>
          <a:xfrm>
            <a:off x="1038839" y="8589124"/>
            <a:ext cx="648000" cy="348400"/>
          </a:xfrm>
        </p:spPr>
        <p:txBody>
          <a:bodyPr anchor="ctr">
            <a:noAutofit/>
          </a:bodyPr>
          <a:lstStyle>
            <a:lvl1pPr marL="0" indent="0" algn="ctr">
              <a:buNone/>
              <a:defRPr sz="2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96" name="Text Placeholder 32">
            <a:extLst>
              <a:ext uri="{FF2B5EF4-FFF2-40B4-BE49-F238E27FC236}">
                <a16:creationId xmlns:a16="http://schemas.microsoft.com/office/drawing/2014/main" id="{ABD7E210-26C9-064E-9F0A-44731309BA94}"/>
              </a:ext>
            </a:extLst>
          </p:cNvPr>
          <p:cNvSpPr>
            <a:spLocks noGrp="1"/>
          </p:cNvSpPr>
          <p:nvPr>
            <p:ph type="body" sz="quarter" idx="24" hasCustomPrompt="1"/>
          </p:nvPr>
        </p:nvSpPr>
        <p:spPr>
          <a:xfrm>
            <a:off x="1754677" y="8589124"/>
            <a:ext cx="5137613" cy="348400"/>
          </a:xfr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80" name="Slide Number Placeholder 5">
            <a:extLst>
              <a:ext uri="{FF2B5EF4-FFF2-40B4-BE49-F238E27FC236}">
                <a16:creationId xmlns:a16="http://schemas.microsoft.com/office/drawing/2014/main" id="{4C3ABA0F-C1A3-B84D-8DC1-0D3F094B795F}"/>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pic>
        <p:nvPicPr>
          <p:cNvPr id="183" name="Picture 182" descr="Logo&#10;&#10;Description automatically generated">
            <a:extLst>
              <a:ext uri="{FF2B5EF4-FFF2-40B4-BE49-F238E27FC236}">
                <a16:creationId xmlns:a16="http://schemas.microsoft.com/office/drawing/2014/main" id="{5EB1A371-F6F7-0244-9B83-17B91014DDC3}"/>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3779837" y="767568"/>
            <a:ext cx="3327427" cy="2128175"/>
          </a:xfrm>
          <a:prstGeom prst="rect">
            <a:avLst/>
          </a:prstGeom>
        </p:spPr>
      </p:pic>
      <p:sp>
        <p:nvSpPr>
          <p:cNvPr id="33" name="Text Box 5">
            <a:extLst>
              <a:ext uri="{FF2B5EF4-FFF2-40B4-BE49-F238E27FC236}">
                <a16:creationId xmlns:a16="http://schemas.microsoft.com/office/drawing/2014/main" id="{1EF1C96E-92BD-004F-B3AC-8974C3EFDE6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0" name="Text Placeholder 32">
            <a:extLst>
              <a:ext uri="{FF2B5EF4-FFF2-40B4-BE49-F238E27FC236}">
                <a16:creationId xmlns:a16="http://schemas.microsoft.com/office/drawing/2014/main" id="{140BA7EC-8FDC-224F-A91C-CFBD4350E0DA}"/>
              </a:ext>
            </a:extLst>
          </p:cNvPr>
          <p:cNvSpPr>
            <a:spLocks noGrp="1"/>
          </p:cNvSpPr>
          <p:nvPr>
            <p:ph type="body" sz="quarter" idx="47" hasCustomPrompt="1"/>
          </p:nvPr>
        </p:nvSpPr>
        <p:spPr>
          <a:xfrm rot="16200000">
            <a:off x="-779728" y="1597258"/>
            <a:ext cx="4285133" cy="1197468"/>
          </a:xfrm>
        </p:spPr>
        <p:txBody>
          <a:bodyPr>
            <a:noAutofit/>
          </a:bodyPr>
          <a:lstStyle>
            <a:lvl1pPr marL="0" indent="0" algn="l">
              <a:buNone/>
              <a:defRPr sz="6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04757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with photo">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2" name="Rectangle 51">
            <a:extLst>
              <a:ext uri="{FF2B5EF4-FFF2-40B4-BE49-F238E27FC236}">
                <a16:creationId xmlns:a16="http://schemas.microsoft.com/office/drawing/2014/main" id="{20ECD36C-3D23-EA46-831C-7D8DA38730C6}"/>
              </a:ext>
            </a:extLst>
          </p:cNvPr>
          <p:cNvSpPr/>
          <p:nvPr userDrawn="1"/>
        </p:nvSpPr>
        <p:spPr>
          <a:xfrm>
            <a:off x="311774" y="300254"/>
            <a:ext cx="3820839" cy="974667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61" name="Picture Placeholder 160">
            <a:extLst>
              <a:ext uri="{FF2B5EF4-FFF2-40B4-BE49-F238E27FC236}">
                <a16:creationId xmlns:a16="http://schemas.microsoft.com/office/drawing/2014/main" id="{1D34B3EB-3CAC-9649-AAEB-A0101E8FB45C}"/>
              </a:ext>
            </a:extLst>
          </p:cNvPr>
          <p:cNvSpPr>
            <a:spLocks noGrp="1"/>
          </p:cNvSpPr>
          <p:nvPr>
            <p:ph type="pic" sz="quarter" idx="41"/>
          </p:nvPr>
        </p:nvSpPr>
        <p:spPr>
          <a:xfrm>
            <a:off x="-46829" y="4139626"/>
            <a:ext cx="6505378" cy="5218044"/>
          </a:xfrm>
          <a:custGeom>
            <a:avLst/>
            <a:gdLst>
              <a:gd name="connsiteX0" fmla="*/ 0 w 6505378"/>
              <a:gd name="connsiteY0" fmla="*/ 0 h 5218044"/>
              <a:gd name="connsiteX1" fmla="*/ 6502047 w 6505378"/>
              <a:gd name="connsiteY1" fmla="*/ 0 h 5218044"/>
              <a:gd name="connsiteX2" fmla="*/ 6502047 w 6505378"/>
              <a:gd name="connsiteY2" fmla="*/ 606777 h 5218044"/>
              <a:gd name="connsiteX3" fmla="*/ 6405870 w 6505378"/>
              <a:gd name="connsiteY3" fmla="*/ 606777 h 5218044"/>
              <a:gd name="connsiteX4" fmla="*/ 6405870 w 6505378"/>
              <a:gd name="connsiteY4" fmla="*/ 2292425 h 5218044"/>
              <a:gd name="connsiteX5" fmla="*/ 6505378 w 6505378"/>
              <a:gd name="connsiteY5" fmla="*/ 2292425 h 5218044"/>
              <a:gd name="connsiteX6" fmla="*/ 6505378 w 6505378"/>
              <a:gd name="connsiteY6" fmla="*/ 5025870 h 5218044"/>
              <a:gd name="connsiteX7" fmla="*/ 6502047 w 6505378"/>
              <a:gd name="connsiteY7" fmla="*/ 5025870 h 5218044"/>
              <a:gd name="connsiteX8" fmla="*/ 6502047 w 6505378"/>
              <a:gd name="connsiteY8" fmla="*/ 5218044 h 5218044"/>
              <a:gd name="connsiteX9" fmla="*/ 0 w 6505378"/>
              <a:gd name="connsiteY9" fmla="*/ 5218044 h 521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5378" h="5218044">
                <a:moveTo>
                  <a:pt x="0" y="0"/>
                </a:moveTo>
                <a:lnTo>
                  <a:pt x="6502047" y="0"/>
                </a:lnTo>
                <a:lnTo>
                  <a:pt x="6502047" y="606777"/>
                </a:lnTo>
                <a:lnTo>
                  <a:pt x="6405870" y="606777"/>
                </a:lnTo>
                <a:lnTo>
                  <a:pt x="6405870" y="2292425"/>
                </a:lnTo>
                <a:lnTo>
                  <a:pt x="6505378" y="2292425"/>
                </a:lnTo>
                <a:lnTo>
                  <a:pt x="6505378" y="5025870"/>
                </a:lnTo>
                <a:lnTo>
                  <a:pt x="6502047" y="5025870"/>
                </a:lnTo>
                <a:lnTo>
                  <a:pt x="6502047" y="5218044"/>
                </a:lnTo>
                <a:lnTo>
                  <a:pt x="0" y="521804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57" name="Text Placeholder 23">
            <a:extLst>
              <a:ext uri="{FF2B5EF4-FFF2-40B4-BE49-F238E27FC236}">
                <a16:creationId xmlns:a16="http://schemas.microsoft.com/office/drawing/2014/main" id="{B4F316CB-86CF-7F4A-91F4-085580AC0238}"/>
              </a:ext>
            </a:extLst>
          </p:cNvPr>
          <p:cNvSpPr>
            <a:spLocks noGrp="1"/>
          </p:cNvSpPr>
          <p:nvPr>
            <p:ph type="body" sz="quarter" idx="14" hasCustomPrompt="1"/>
          </p:nvPr>
        </p:nvSpPr>
        <p:spPr>
          <a:xfrm>
            <a:off x="3128102" y="273801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9" name="Text Placeholder 23">
            <a:extLst>
              <a:ext uri="{FF2B5EF4-FFF2-40B4-BE49-F238E27FC236}">
                <a16:creationId xmlns:a16="http://schemas.microsoft.com/office/drawing/2014/main" id="{2721C86B-EEB5-7B40-A3F2-6FA45780492F}"/>
              </a:ext>
            </a:extLst>
          </p:cNvPr>
          <p:cNvSpPr>
            <a:spLocks noGrp="1"/>
          </p:cNvSpPr>
          <p:nvPr>
            <p:ph type="body" sz="quarter" idx="15" hasCustomPrompt="1"/>
          </p:nvPr>
        </p:nvSpPr>
        <p:spPr>
          <a:xfrm>
            <a:off x="615910" y="805650"/>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62" name="Graphic 4">
            <a:extLst>
              <a:ext uri="{FF2B5EF4-FFF2-40B4-BE49-F238E27FC236}">
                <a16:creationId xmlns:a16="http://schemas.microsoft.com/office/drawing/2014/main" id="{8651239F-6A02-274B-8E95-70812F67D8A8}"/>
              </a:ext>
            </a:extLst>
          </p:cNvPr>
          <p:cNvSpPr/>
          <p:nvPr userDrawn="1"/>
        </p:nvSpPr>
        <p:spPr>
          <a:xfrm rot="10800000">
            <a:off x="6359047" y="474640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64" name="Text Placeholder 23">
            <a:extLst>
              <a:ext uri="{FF2B5EF4-FFF2-40B4-BE49-F238E27FC236}">
                <a16:creationId xmlns:a16="http://schemas.microsoft.com/office/drawing/2014/main" id="{58A93ACD-1987-2441-9CBB-AA1A4196A0E5}"/>
              </a:ext>
            </a:extLst>
          </p:cNvPr>
          <p:cNvSpPr>
            <a:spLocks noGrp="1"/>
          </p:cNvSpPr>
          <p:nvPr>
            <p:ph type="body" sz="quarter" idx="42" hasCustomPrompt="1"/>
          </p:nvPr>
        </p:nvSpPr>
        <p:spPr>
          <a:xfrm>
            <a:off x="615910" y="803767"/>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2" name="Text Box 5">
            <a:extLst>
              <a:ext uri="{FF2B5EF4-FFF2-40B4-BE49-F238E27FC236}">
                <a16:creationId xmlns:a16="http://schemas.microsoft.com/office/drawing/2014/main" id="{E6EC39F1-5DBE-334D-AEC9-A759E2D78723}"/>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612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5222" y="3185059"/>
            <a:ext cx="3779836" cy="532485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14" name="Text Placeholder 23">
            <a:extLst>
              <a:ext uri="{FF2B5EF4-FFF2-40B4-BE49-F238E27FC236}">
                <a16:creationId xmlns:a16="http://schemas.microsoft.com/office/drawing/2014/main" id="{3EAF5DB5-4F46-5D48-9AEF-51ADADA987EE}"/>
              </a:ext>
            </a:extLst>
          </p:cNvPr>
          <p:cNvSpPr>
            <a:spLocks noGrp="1"/>
          </p:cNvSpPr>
          <p:nvPr>
            <p:ph type="body" sz="quarter" idx="14" hasCustomPrompt="1"/>
          </p:nvPr>
        </p:nvSpPr>
        <p:spPr>
          <a:xfrm>
            <a:off x="2652175" y="7203581"/>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5" name="Text Placeholder 23">
            <a:extLst>
              <a:ext uri="{FF2B5EF4-FFF2-40B4-BE49-F238E27FC236}">
                <a16:creationId xmlns:a16="http://schemas.microsoft.com/office/drawing/2014/main" id="{C248726D-08DE-0747-9112-A0440727F88C}"/>
              </a:ext>
            </a:extLst>
          </p:cNvPr>
          <p:cNvSpPr>
            <a:spLocks noGrp="1"/>
          </p:cNvSpPr>
          <p:nvPr>
            <p:ph type="body" sz="quarter" idx="13" hasCustomPrompt="1"/>
          </p:nvPr>
        </p:nvSpPr>
        <p:spPr>
          <a:xfrm>
            <a:off x="414032" y="3448303"/>
            <a:ext cx="2846197" cy="4380243"/>
          </a:xfrm>
        </p:spPr>
        <p:txBody>
          <a:bodyPr anchor="ctr">
            <a:normAutofit/>
          </a:bodyPr>
          <a:lstStyle>
            <a:lvl1pPr marL="0" indent="0" algn="ctr">
              <a:lnSpc>
                <a:spcPts val="1960"/>
              </a:lnSpc>
              <a:spcBef>
                <a:spcPts val="0"/>
              </a:spcBef>
              <a:buNone/>
              <a:defRPr sz="18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6" name="Text Placeholder 23">
            <a:extLst>
              <a:ext uri="{FF2B5EF4-FFF2-40B4-BE49-F238E27FC236}">
                <a16:creationId xmlns:a16="http://schemas.microsoft.com/office/drawing/2014/main" id="{4F85B246-3A35-9649-AB5E-58603396DCC1}"/>
              </a:ext>
            </a:extLst>
          </p:cNvPr>
          <p:cNvSpPr>
            <a:spLocks noGrp="1"/>
          </p:cNvSpPr>
          <p:nvPr>
            <p:ph type="body" sz="quarter" idx="15" hasCustomPrompt="1"/>
          </p:nvPr>
        </p:nvSpPr>
        <p:spPr>
          <a:xfrm>
            <a:off x="405124" y="3422283"/>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17" name="Text Placeholder 32">
            <a:extLst>
              <a:ext uri="{FF2B5EF4-FFF2-40B4-BE49-F238E27FC236}">
                <a16:creationId xmlns:a16="http://schemas.microsoft.com/office/drawing/2014/main" id="{925832B2-3E5C-5249-A322-552E454F6944}"/>
              </a:ext>
            </a:extLst>
          </p:cNvPr>
          <p:cNvSpPr>
            <a:spLocks noGrp="1"/>
          </p:cNvSpPr>
          <p:nvPr>
            <p:ph type="body" sz="quarter" idx="43" hasCustomPrompt="1"/>
          </p:nvPr>
        </p:nvSpPr>
        <p:spPr>
          <a:xfrm>
            <a:off x="4136157" y="3642102"/>
            <a:ext cx="2966985" cy="4726984"/>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8" name="Text Placeholder 32">
            <a:extLst>
              <a:ext uri="{FF2B5EF4-FFF2-40B4-BE49-F238E27FC236}">
                <a16:creationId xmlns:a16="http://schemas.microsoft.com/office/drawing/2014/main" id="{58088761-3471-A041-B4C3-C91CCD295927}"/>
              </a:ext>
            </a:extLst>
          </p:cNvPr>
          <p:cNvSpPr>
            <a:spLocks noGrp="1"/>
          </p:cNvSpPr>
          <p:nvPr>
            <p:ph type="body" sz="quarter" idx="44" hasCustomPrompt="1"/>
          </p:nvPr>
        </p:nvSpPr>
        <p:spPr>
          <a:xfrm>
            <a:off x="4136156" y="8909515"/>
            <a:ext cx="2966985" cy="243891"/>
          </a:xfrm>
        </p:spPr>
        <p:txBody>
          <a:bodyPr numCol="1" spcCol="288000" anchor="t">
            <a:noAutofit/>
          </a:bodyPr>
          <a:lstStyle>
            <a:lvl1pPr marL="0" indent="0" algn="just">
              <a:lnSpc>
                <a:spcPct val="100000"/>
              </a:lnSpc>
              <a:spcBef>
                <a:spcPts val="0"/>
              </a:spcBef>
              <a:buNone/>
              <a:defRPr sz="105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Editor Name</a:t>
            </a:r>
            <a:endParaRPr lang="en-US" dirty="0"/>
          </a:p>
        </p:txBody>
      </p:sp>
      <p:sp>
        <p:nvSpPr>
          <p:cNvPr id="19" name="Text Placeholder 32">
            <a:extLst>
              <a:ext uri="{FF2B5EF4-FFF2-40B4-BE49-F238E27FC236}">
                <a16:creationId xmlns:a16="http://schemas.microsoft.com/office/drawing/2014/main" id="{EFCCF708-3735-664D-B11A-9C8193BEF68F}"/>
              </a:ext>
            </a:extLst>
          </p:cNvPr>
          <p:cNvSpPr>
            <a:spLocks noGrp="1"/>
          </p:cNvSpPr>
          <p:nvPr>
            <p:ph type="body" sz="quarter" idx="45" hasCustomPrompt="1"/>
          </p:nvPr>
        </p:nvSpPr>
        <p:spPr>
          <a:xfrm>
            <a:off x="4136156" y="9128021"/>
            <a:ext cx="2966985" cy="243891"/>
          </a:xfr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Company</a:t>
            </a:r>
            <a:endParaRPr lang="en-US" dirty="0"/>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34385" y="643386"/>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MESSAGE FROM THE EDITOR</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511024" y="1602856"/>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Box 5">
            <a:extLst>
              <a:ext uri="{FF2B5EF4-FFF2-40B4-BE49-F238E27FC236}">
                <a16:creationId xmlns:a16="http://schemas.microsoft.com/office/drawing/2014/main" id="{60BCA1ED-D886-2740-A10B-143F8606D27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2949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414033" y="1419577"/>
            <a:ext cx="6687338" cy="1765482"/>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2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643386"/>
            <a:ext cx="6705374" cy="743603"/>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9" name="Text Box 5">
            <a:extLst>
              <a:ext uri="{FF2B5EF4-FFF2-40B4-BE49-F238E27FC236}">
                <a16:creationId xmlns:a16="http://schemas.microsoft.com/office/drawing/2014/main" id="{C5F9AFC7-0913-9345-83F5-120ED6A5429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3177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373A5C-4B4F-B847-BF82-6B416AC8A760}"/>
              </a:ext>
            </a:extLst>
          </p:cNvPr>
          <p:cNvSpPr/>
          <p:nvPr userDrawn="1"/>
        </p:nvSpPr>
        <p:spPr>
          <a:xfrm>
            <a:off x="-14788" y="300254"/>
            <a:ext cx="7589251" cy="992714"/>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49365"/>
            <a:ext cx="6839193" cy="743603"/>
          </a:xfr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6626186" y="1062611"/>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1" name="Text Placeholder 32">
            <a:extLst>
              <a:ext uri="{FF2B5EF4-FFF2-40B4-BE49-F238E27FC236}">
                <a16:creationId xmlns:a16="http://schemas.microsoft.com/office/drawing/2014/main" id="{85548D9A-482D-8149-B387-164551AF34F5}"/>
              </a:ext>
            </a:extLst>
          </p:cNvPr>
          <p:cNvSpPr>
            <a:spLocks noGrp="1"/>
          </p:cNvSpPr>
          <p:nvPr>
            <p:ph type="body" sz="quarter" idx="32" hasCustomPrompt="1"/>
          </p:nvPr>
        </p:nvSpPr>
        <p:spPr>
          <a:xfrm>
            <a:off x="414033" y="3309277"/>
            <a:ext cx="6687338" cy="5995547"/>
          </a:xfr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11" name="Text Box 5">
            <a:extLst>
              <a:ext uri="{FF2B5EF4-FFF2-40B4-BE49-F238E27FC236}">
                <a16:creationId xmlns:a16="http://schemas.microsoft.com/office/drawing/2014/main" id="{EAFB5A05-E9CC-B247-BB51-4F04A00C1CCB}"/>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51340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4" y="6594760"/>
            <a:ext cx="2392081"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B201A821-40E1-8441-93FB-5C903B43F64A}"/>
              </a:ext>
            </a:extLst>
          </p:cNvPr>
          <p:cNvSpPr/>
          <p:nvPr userDrawn="1"/>
        </p:nvSpPr>
        <p:spPr>
          <a:xfrm>
            <a:off x="0" y="3503769"/>
            <a:ext cx="7559674" cy="475823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0" name="Text Placeholder 32">
            <a:extLst>
              <a:ext uri="{FF2B5EF4-FFF2-40B4-BE49-F238E27FC236}">
                <a16:creationId xmlns:a16="http://schemas.microsoft.com/office/drawing/2014/main" id="{F3137821-C3C1-9E45-9AF0-78486E772913}"/>
              </a:ext>
            </a:extLst>
          </p:cNvPr>
          <p:cNvSpPr>
            <a:spLocks noGrp="1"/>
          </p:cNvSpPr>
          <p:nvPr>
            <p:ph type="body" sz="quarter" idx="46" hasCustomPrompt="1"/>
          </p:nvPr>
        </p:nvSpPr>
        <p:spPr>
          <a:xfrm>
            <a:off x="395997" y="1632722"/>
            <a:ext cx="6705373" cy="1519497"/>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22" name="Text Placeholder 32">
            <a:extLst>
              <a:ext uri="{FF2B5EF4-FFF2-40B4-BE49-F238E27FC236}">
                <a16:creationId xmlns:a16="http://schemas.microsoft.com/office/drawing/2014/main" id="{A9247D54-5C89-DB40-8C5A-72FA9EC42E77}"/>
              </a:ext>
            </a:extLst>
          </p:cNvPr>
          <p:cNvSpPr>
            <a:spLocks noGrp="1"/>
          </p:cNvSpPr>
          <p:nvPr>
            <p:ph type="body" sz="quarter" idx="30" hasCustomPrompt="1"/>
          </p:nvPr>
        </p:nvSpPr>
        <p:spPr>
          <a:xfrm>
            <a:off x="395997" y="550397"/>
            <a:ext cx="2864232" cy="879667"/>
          </a:xfrm>
        </p:spPr>
        <p:txBody>
          <a:bodyPr>
            <a:noAutofit/>
          </a:bodyPr>
          <a:lstStyle>
            <a:lvl1pPr marL="0" indent="0" algn="l">
              <a:buNone/>
              <a:defRPr sz="2400" b="1"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PARTNERS</a:t>
            </a:r>
            <a:endParaRPr lang="en-US" dirty="0"/>
          </a:p>
        </p:txBody>
      </p:sp>
      <p:cxnSp>
        <p:nvCxnSpPr>
          <p:cNvPr id="23" name="Straight Connector 22">
            <a:extLst>
              <a:ext uri="{FF2B5EF4-FFF2-40B4-BE49-F238E27FC236}">
                <a16:creationId xmlns:a16="http://schemas.microsoft.com/office/drawing/2014/main" id="{5BD18B8E-131A-2B49-9C9A-0F9206A99644}"/>
              </a:ext>
            </a:extLst>
          </p:cNvPr>
          <p:cNvCxnSpPr>
            <a:cxnSpLocks/>
          </p:cNvCxnSpPr>
          <p:nvPr userDrawn="1"/>
        </p:nvCxnSpPr>
        <p:spPr>
          <a:xfrm>
            <a:off x="499149" y="1083219"/>
            <a:ext cx="532210" cy="0"/>
          </a:xfrm>
          <a:prstGeom prst="line">
            <a:avLst/>
          </a:prstGeom>
          <a:ln w="28575">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1EAFEFD1-CF62-344B-93C0-AEC2A5972FA1}"/>
              </a:ext>
            </a:extLst>
          </p:cNvPr>
          <p:cNvSpPr>
            <a:spLocks noGrp="1"/>
          </p:cNvSpPr>
          <p:nvPr>
            <p:ph type="body" sz="quarter" idx="47" hasCustomPrompt="1"/>
          </p:nvPr>
        </p:nvSpPr>
        <p:spPr>
          <a:xfrm>
            <a:off x="406012" y="3788773"/>
            <a:ext cx="2864232" cy="451257"/>
          </a:xfrm>
        </p:spPr>
        <p:txBody>
          <a:bodyPr>
            <a:noAutofit/>
          </a:bodyPr>
          <a:lstStyle>
            <a:lvl1pPr marL="0" indent="0" algn="l">
              <a:buNone/>
              <a:defRPr sz="18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2" name="Rectangle 1">
            <a:extLst>
              <a:ext uri="{FF2B5EF4-FFF2-40B4-BE49-F238E27FC236}">
                <a16:creationId xmlns:a16="http://schemas.microsoft.com/office/drawing/2014/main" id="{372802DE-6CE3-DB4B-B192-B1347B3C270C}"/>
              </a:ext>
            </a:extLst>
          </p:cNvPr>
          <p:cNvSpPr/>
          <p:nvPr userDrawn="1"/>
        </p:nvSpPr>
        <p:spPr>
          <a:xfrm>
            <a:off x="363979"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2">
            <a:extLst>
              <a:ext uri="{FF2B5EF4-FFF2-40B4-BE49-F238E27FC236}">
                <a16:creationId xmlns:a16="http://schemas.microsoft.com/office/drawing/2014/main" id="{0940C7BE-C5DF-5447-BF81-E2947DFCDD34}"/>
              </a:ext>
            </a:extLst>
          </p:cNvPr>
          <p:cNvSpPr>
            <a:spLocks noGrp="1"/>
          </p:cNvSpPr>
          <p:nvPr>
            <p:ph type="body" sz="quarter" idx="43" hasCustomPrompt="1"/>
          </p:nvPr>
        </p:nvSpPr>
        <p:spPr>
          <a:xfrm>
            <a:off x="371287"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7" name="Rectangle 26">
            <a:extLst>
              <a:ext uri="{FF2B5EF4-FFF2-40B4-BE49-F238E27FC236}">
                <a16:creationId xmlns:a16="http://schemas.microsoft.com/office/drawing/2014/main" id="{01C04149-EE93-E645-BB46-01FA1E07E1AB}"/>
              </a:ext>
            </a:extLst>
          </p:cNvPr>
          <p:cNvSpPr/>
          <p:nvPr userDrawn="1"/>
        </p:nvSpPr>
        <p:spPr>
          <a:xfrm>
            <a:off x="5059031"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DBB86743-1F00-C342-86E2-D340052AB8A2}"/>
              </a:ext>
            </a:extLst>
          </p:cNvPr>
          <p:cNvSpPr>
            <a:spLocks noGrp="1"/>
          </p:cNvSpPr>
          <p:nvPr>
            <p:ph type="body" sz="quarter" idx="48" hasCustomPrompt="1"/>
          </p:nvPr>
        </p:nvSpPr>
        <p:spPr>
          <a:xfrm>
            <a:off x="5066339"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29" name="Rectangle 28">
            <a:extLst>
              <a:ext uri="{FF2B5EF4-FFF2-40B4-BE49-F238E27FC236}">
                <a16:creationId xmlns:a16="http://schemas.microsoft.com/office/drawing/2014/main" id="{CFDF286F-B122-8449-BEE3-2B10ED896D65}"/>
              </a:ext>
            </a:extLst>
          </p:cNvPr>
          <p:cNvSpPr/>
          <p:nvPr userDrawn="1"/>
        </p:nvSpPr>
        <p:spPr>
          <a:xfrm>
            <a:off x="2691663" y="4445399"/>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32">
            <a:extLst>
              <a:ext uri="{FF2B5EF4-FFF2-40B4-BE49-F238E27FC236}">
                <a16:creationId xmlns:a16="http://schemas.microsoft.com/office/drawing/2014/main" id="{ABC34E07-9177-E24D-8657-F6C6DABADA89}"/>
              </a:ext>
            </a:extLst>
          </p:cNvPr>
          <p:cNvSpPr>
            <a:spLocks noGrp="1"/>
          </p:cNvSpPr>
          <p:nvPr>
            <p:ph type="body" sz="quarter" idx="49" hasCustomPrompt="1"/>
          </p:nvPr>
        </p:nvSpPr>
        <p:spPr>
          <a:xfrm>
            <a:off x="2698971" y="5607946"/>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2" name="Rectangle 31">
            <a:extLst>
              <a:ext uri="{FF2B5EF4-FFF2-40B4-BE49-F238E27FC236}">
                <a16:creationId xmlns:a16="http://schemas.microsoft.com/office/drawing/2014/main" id="{621B8B89-AA8F-5B45-ABF0-09063D311C82}"/>
              </a:ext>
            </a:extLst>
          </p:cNvPr>
          <p:cNvSpPr/>
          <p:nvPr userDrawn="1"/>
        </p:nvSpPr>
        <p:spPr>
          <a:xfrm>
            <a:off x="363979"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2">
            <a:extLst>
              <a:ext uri="{FF2B5EF4-FFF2-40B4-BE49-F238E27FC236}">
                <a16:creationId xmlns:a16="http://schemas.microsoft.com/office/drawing/2014/main" id="{E6FFB4C6-58E5-BC43-8407-D8275054E21A}"/>
              </a:ext>
            </a:extLst>
          </p:cNvPr>
          <p:cNvSpPr>
            <a:spLocks noGrp="1"/>
          </p:cNvSpPr>
          <p:nvPr>
            <p:ph type="body" sz="quarter" idx="50" hasCustomPrompt="1"/>
          </p:nvPr>
        </p:nvSpPr>
        <p:spPr>
          <a:xfrm>
            <a:off x="371287"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4" name="Rectangle 33">
            <a:extLst>
              <a:ext uri="{FF2B5EF4-FFF2-40B4-BE49-F238E27FC236}">
                <a16:creationId xmlns:a16="http://schemas.microsoft.com/office/drawing/2014/main" id="{5E481AEE-345E-5D49-91B4-25B30793FD28}"/>
              </a:ext>
            </a:extLst>
          </p:cNvPr>
          <p:cNvSpPr/>
          <p:nvPr userDrawn="1"/>
        </p:nvSpPr>
        <p:spPr>
          <a:xfrm>
            <a:off x="5059031"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32">
            <a:extLst>
              <a:ext uri="{FF2B5EF4-FFF2-40B4-BE49-F238E27FC236}">
                <a16:creationId xmlns:a16="http://schemas.microsoft.com/office/drawing/2014/main" id="{B668D541-D8AA-F443-843E-189DB0B6BA8F}"/>
              </a:ext>
            </a:extLst>
          </p:cNvPr>
          <p:cNvSpPr>
            <a:spLocks noGrp="1"/>
          </p:cNvSpPr>
          <p:nvPr>
            <p:ph type="body" sz="quarter" idx="51" hasCustomPrompt="1"/>
          </p:nvPr>
        </p:nvSpPr>
        <p:spPr>
          <a:xfrm>
            <a:off x="5066339"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6" name="Rectangle 35">
            <a:extLst>
              <a:ext uri="{FF2B5EF4-FFF2-40B4-BE49-F238E27FC236}">
                <a16:creationId xmlns:a16="http://schemas.microsoft.com/office/drawing/2014/main" id="{CB5FCD85-9F16-0940-B0E8-915E1E3525FA}"/>
              </a:ext>
            </a:extLst>
          </p:cNvPr>
          <p:cNvSpPr/>
          <p:nvPr userDrawn="1"/>
        </p:nvSpPr>
        <p:spPr>
          <a:xfrm>
            <a:off x="2691663" y="6147750"/>
            <a:ext cx="2133447" cy="1106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32">
            <a:extLst>
              <a:ext uri="{FF2B5EF4-FFF2-40B4-BE49-F238E27FC236}">
                <a16:creationId xmlns:a16="http://schemas.microsoft.com/office/drawing/2014/main" id="{93603617-0CF9-904D-8F4A-017222F8B200}"/>
              </a:ext>
            </a:extLst>
          </p:cNvPr>
          <p:cNvSpPr>
            <a:spLocks noGrp="1"/>
          </p:cNvSpPr>
          <p:nvPr>
            <p:ph type="body" sz="quarter" idx="52" hasCustomPrompt="1"/>
          </p:nvPr>
        </p:nvSpPr>
        <p:spPr>
          <a:xfrm>
            <a:off x="2698971" y="7310297"/>
            <a:ext cx="2133447" cy="278871"/>
          </a:xfrm>
        </p:spPr>
        <p:txBody>
          <a:bodyPr numCol="1" spcCol="288000" anchor="t">
            <a:noAutofit/>
          </a:bodyPr>
          <a:lstStyle>
            <a:lvl1pPr marL="0" indent="0" algn="ctr">
              <a:lnSpc>
                <a:spcPct val="100000"/>
              </a:lnSpc>
              <a:spcBef>
                <a:spcPts val="0"/>
              </a:spcBef>
              <a:buNone/>
              <a:defRPr sz="9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Partner Name</a:t>
            </a:r>
            <a:endParaRPr lang="en-US" dirty="0"/>
          </a:p>
        </p:txBody>
      </p:sp>
      <p:sp>
        <p:nvSpPr>
          <p:cNvPr id="38" name="Graphic 4">
            <a:extLst>
              <a:ext uri="{FF2B5EF4-FFF2-40B4-BE49-F238E27FC236}">
                <a16:creationId xmlns:a16="http://schemas.microsoft.com/office/drawing/2014/main" id="{AE828EF5-0D1B-754B-969E-9D0A59AF75DF}"/>
              </a:ext>
            </a:extLst>
          </p:cNvPr>
          <p:cNvSpPr/>
          <p:nvPr userDrawn="1"/>
        </p:nvSpPr>
        <p:spPr>
          <a:xfrm rot="16200000">
            <a:off x="1114610" y="266878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8F882902-BB85-174D-A798-F9D5BC98FBA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579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with Photo ">
    <p:spTree>
      <p:nvGrpSpPr>
        <p:cNvPr id="1" name=""/>
        <p:cNvGrpSpPr/>
        <p:nvPr/>
      </p:nvGrpSpPr>
      <p:grpSpPr>
        <a:xfrm>
          <a:off x="0" y="0"/>
          <a:ext cx="0" cy="0"/>
          <a:chOff x="0" y="0"/>
          <a:chExt cx="0" cy="0"/>
        </a:xfrm>
      </p:grpSpPr>
      <p:sp>
        <p:nvSpPr>
          <p:cNvPr id="36" name="Freeform 35">
            <a:extLst>
              <a:ext uri="{FF2B5EF4-FFF2-40B4-BE49-F238E27FC236}">
                <a16:creationId xmlns:a16="http://schemas.microsoft.com/office/drawing/2014/main" id="{F9107BDC-21B9-E44D-852D-324672CCEF3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7" name="Slide Number Placeholder 5">
            <a:extLst>
              <a:ext uri="{FF2B5EF4-FFF2-40B4-BE49-F238E27FC236}">
                <a16:creationId xmlns:a16="http://schemas.microsoft.com/office/drawing/2014/main" id="{7B9DCE8D-E227-E743-9C04-68C368D2B7C7}"/>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9" name="Straight Connector 38">
            <a:extLst>
              <a:ext uri="{FF2B5EF4-FFF2-40B4-BE49-F238E27FC236}">
                <a16:creationId xmlns:a16="http://schemas.microsoft.com/office/drawing/2014/main" id="{1B89966C-8259-AB45-8F80-A9E95C16B60D}"/>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C4D380CD-FC10-B947-BA28-DD18C2B065DB}"/>
              </a:ext>
            </a:extLst>
          </p:cNvPr>
          <p:cNvSpPr/>
          <p:nvPr userDrawn="1"/>
        </p:nvSpPr>
        <p:spPr>
          <a:xfrm>
            <a:off x="13749" y="1277642"/>
            <a:ext cx="4174526" cy="3690885"/>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34" name="Picture Placeholder 33">
            <a:extLst>
              <a:ext uri="{FF2B5EF4-FFF2-40B4-BE49-F238E27FC236}">
                <a16:creationId xmlns:a16="http://schemas.microsoft.com/office/drawing/2014/main" id="{FD46C1F0-A096-0B45-B986-0202590CF874}"/>
              </a:ext>
            </a:extLst>
          </p:cNvPr>
          <p:cNvSpPr>
            <a:spLocks noGrp="1"/>
          </p:cNvSpPr>
          <p:nvPr>
            <p:ph type="pic" sz="quarter" idx="41"/>
          </p:nvPr>
        </p:nvSpPr>
        <p:spPr>
          <a:xfrm>
            <a:off x="361692" y="472748"/>
            <a:ext cx="6836289" cy="9229189"/>
          </a:xfrm>
          <a:custGeom>
            <a:avLst/>
            <a:gdLst>
              <a:gd name="connsiteX0" fmla="*/ 0 w 6836289"/>
              <a:gd name="connsiteY0" fmla="*/ 0 h 9229189"/>
              <a:gd name="connsiteX1" fmla="*/ 6832788 w 6836289"/>
              <a:gd name="connsiteY1" fmla="*/ 0 h 9229189"/>
              <a:gd name="connsiteX2" fmla="*/ 6832788 w 6836289"/>
              <a:gd name="connsiteY2" fmla="*/ 3530467 h 9229189"/>
              <a:gd name="connsiteX3" fmla="*/ 6836289 w 6836289"/>
              <a:gd name="connsiteY3" fmla="*/ 3530467 h 9229189"/>
              <a:gd name="connsiteX4" fmla="*/ 6836289 w 6836289"/>
              <a:gd name="connsiteY4" fmla="*/ 6516925 h 9229189"/>
              <a:gd name="connsiteX5" fmla="*/ 6736781 w 6836289"/>
              <a:gd name="connsiteY5" fmla="*/ 6516925 h 9229189"/>
              <a:gd name="connsiteX6" fmla="*/ 6736781 w 6836289"/>
              <a:gd name="connsiteY6" fmla="*/ 8202573 h 9229189"/>
              <a:gd name="connsiteX7" fmla="*/ 6836289 w 6836289"/>
              <a:gd name="connsiteY7" fmla="*/ 8202573 h 9229189"/>
              <a:gd name="connsiteX8" fmla="*/ 6836289 w 6836289"/>
              <a:gd name="connsiteY8" fmla="*/ 8889289 h 9229189"/>
              <a:gd name="connsiteX9" fmla="*/ 6832788 w 6836289"/>
              <a:gd name="connsiteY9" fmla="*/ 8889289 h 9229189"/>
              <a:gd name="connsiteX10" fmla="*/ 6832788 w 6836289"/>
              <a:gd name="connsiteY10" fmla="*/ 9229189 h 9229189"/>
              <a:gd name="connsiteX11" fmla="*/ 0 w 6836289"/>
              <a:gd name="connsiteY11" fmla="*/ 9229189 h 9229189"/>
              <a:gd name="connsiteX12" fmla="*/ 0 w 6836289"/>
              <a:gd name="connsiteY12" fmla="*/ 4495779 h 9229189"/>
              <a:gd name="connsiteX13" fmla="*/ 3826583 w 6836289"/>
              <a:gd name="connsiteY13" fmla="*/ 4495779 h 9229189"/>
              <a:gd name="connsiteX14" fmla="*/ 3826583 w 6836289"/>
              <a:gd name="connsiteY14" fmla="*/ 804894 h 9229189"/>
              <a:gd name="connsiteX15" fmla="*/ 0 w 6836289"/>
              <a:gd name="connsiteY15"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36289" h="9229189">
                <a:moveTo>
                  <a:pt x="0" y="0"/>
                </a:moveTo>
                <a:lnTo>
                  <a:pt x="6832788" y="0"/>
                </a:lnTo>
                <a:lnTo>
                  <a:pt x="6832788" y="3530467"/>
                </a:lnTo>
                <a:lnTo>
                  <a:pt x="6836289" y="3530467"/>
                </a:lnTo>
                <a:lnTo>
                  <a:pt x="6836289" y="6516925"/>
                </a:lnTo>
                <a:lnTo>
                  <a:pt x="6736781" y="6516925"/>
                </a:lnTo>
                <a:lnTo>
                  <a:pt x="6736781" y="8202573"/>
                </a:lnTo>
                <a:lnTo>
                  <a:pt x="6836289" y="8202573"/>
                </a:lnTo>
                <a:lnTo>
                  <a:pt x="6836289" y="8889289"/>
                </a:lnTo>
                <a:lnTo>
                  <a:pt x="6832788" y="8889289"/>
                </a:lnTo>
                <a:lnTo>
                  <a:pt x="6832788" y="9229189"/>
                </a:lnTo>
                <a:lnTo>
                  <a:pt x="0" y="9229189"/>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30" name="Text Placeholder 23">
            <a:extLst>
              <a:ext uri="{FF2B5EF4-FFF2-40B4-BE49-F238E27FC236}">
                <a16:creationId xmlns:a16="http://schemas.microsoft.com/office/drawing/2014/main" id="{1C0FAA50-E923-5A43-9BE7-ED908F0A4B53}"/>
              </a:ext>
            </a:extLst>
          </p:cNvPr>
          <p:cNvSpPr>
            <a:spLocks noGrp="1"/>
          </p:cNvSpPr>
          <p:nvPr>
            <p:ph type="body" sz="quarter" idx="14" hasCustomPrompt="1"/>
          </p:nvPr>
        </p:nvSpPr>
        <p:spPr>
          <a:xfrm>
            <a:off x="2994509" y="3646349"/>
            <a:ext cx="785328" cy="1056986"/>
          </a:xfrm>
        </p:spPr>
        <p:txBody>
          <a:bodyPr anchor="t">
            <a:normAutofit/>
          </a:bodyPr>
          <a:lstStyle>
            <a:lvl1pPr marL="0" indent="0" algn="r">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4126624C-67EC-2E4D-AC23-5F3675D3F545}"/>
              </a:ext>
            </a:extLst>
          </p:cNvPr>
          <p:cNvSpPr>
            <a:spLocks noGrp="1"/>
          </p:cNvSpPr>
          <p:nvPr>
            <p:ph type="body" sz="quarter" idx="13" hasCustomPrompt="1"/>
          </p:nvPr>
        </p:nvSpPr>
        <p:spPr>
          <a:xfrm>
            <a:off x="491225" y="1740008"/>
            <a:ext cx="3288612" cy="2623117"/>
          </a:xfrm>
        </p:spPr>
        <p:txBody>
          <a:bodyPr anchor="ctr">
            <a:normAutofit/>
          </a:bodyPr>
          <a:lstStyle>
            <a:lvl1pPr marL="0" indent="0" algn="ctr">
              <a:lnSpc>
                <a:spcPts val="1760"/>
              </a:lnSpc>
              <a:spcBef>
                <a:spcPts val="0"/>
              </a:spcBef>
              <a:buNone/>
              <a:defRPr sz="1600"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2" name="Text Placeholder 23">
            <a:extLst>
              <a:ext uri="{FF2B5EF4-FFF2-40B4-BE49-F238E27FC236}">
                <a16:creationId xmlns:a16="http://schemas.microsoft.com/office/drawing/2014/main" id="{8825B92F-5B8F-F94C-9998-2C620B047B54}"/>
              </a:ext>
            </a:extLst>
          </p:cNvPr>
          <p:cNvSpPr>
            <a:spLocks noGrp="1"/>
          </p:cNvSpPr>
          <p:nvPr>
            <p:ph type="body" sz="quarter" idx="15" hasCustomPrompt="1"/>
          </p:nvPr>
        </p:nvSpPr>
        <p:spPr>
          <a:xfrm>
            <a:off x="482317" y="1713988"/>
            <a:ext cx="2003444" cy="936605"/>
          </a:xfrm>
        </p:spPr>
        <p:txBody>
          <a:bodyPr anchor="t">
            <a:normAutofit/>
          </a:bodyPr>
          <a:lstStyle>
            <a:lvl1pPr marL="0" indent="0" algn="l">
              <a:buNone/>
              <a:defRPr sz="9600" b="1" i="0" baseline="0">
                <a:solidFill>
                  <a:srgbClr val="84BA41"/>
                </a:solidFill>
                <a:latin typeface="Helvetica" pitchFamily="2" charset="0"/>
                <a:ea typeface="Helvetica" pitchFamily="2" charset="0"/>
                <a:cs typeface="Times New Roman" charset="0"/>
              </a:defRPr>
            </a:lvl1pPr>
          </a:lstStyle>
          <a:p>
            <a:pPr lvl="0"/>
            <a:r>
              <a:rPr lang="en-US" dirty="0"/>
              <a:t>“</a:t>
            </a:r>
          </a:p>
        </p:txBody>
      </p:sp>
      <p:sp>
        <p:nvSpPr>
          <p:cNvPr id="35" name="Graphic 4">
            <a:extLst>
              <a:ext uri="{FF2B5EF4-FFF2-40B4-BE49-F238E27FC236}">
                <a16:creationId xmlns:a16="http://schemas.microsoft.com/office/drawing/2014/main" id="{00447948-3918-3049-99E7-73369E8A4A4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791B7458-5EA5-B540-8886-6ED0F1B2EF92}"/>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830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B2E99A25-817D-B344-983F-A62068A523DB}"/>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369" name="Rectangle 368">
            <a:extLst>
              <a:ext uri="{FF2B5EF4-FFF2-40B4-BE49-F238E27FC236}">
                <a16:creationId xmlns:a16="http://schemas.microsoft.com/office/drawing/2014/main" id="{5C094913-F9C1-3546-A0D0-E1F25AE5CB6D}"/>
              </a:ext>
            </a:extLst>
          </p:cNvPr>
          <p:cNvSpPr/>
          <p:nvPr userDrawn="1"/>
        </p:nvSpPr>
        <p:spPr>
          <a:xfrm flipV="1">
            <a:off x="403762" y="-1"/>
            <a:ext cx="3517446" cy="9892145"/>
          </a:xfrm>
          <a:prstGeom prst="rect">
            <a:avLst/>
          </a:prstGeom>
          <a:solidFill>
            <a:srgbClr val="2972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9" name="Text Placeholder 32">
            <a:extLst>
              <a:ext uri="{FF2B5EF4-FFF2-40B4-BE49-F238E27FC236}">
                <a16:creationId xmlns:a16="http://schemas.microsoft.com/office/drawing/2014/main" id="{56F1D198-2B0B-C84A-A324-B6002954666B}"/>
              </a:ext>
            </a:extLst>
          </p:cNvPr>
          <p:cNvSpPr>
            <a:spLocks noGrp="1"/>
          </p:cNvSpPr>
          <p:nvPr>
            <p:ph type="body" sz="quarter" idx="43" hasCustomPrompt="1"/>
          </p:nvPr>
        </p:nvSpPr>
        <p:spPr>
          <a:xfrm>
            <a:off x="671484" y="4966728"/>
            <a:ext cx="2966985" cy="4726984"/>
          </a:xfrm>
        </p:spPr>
        <p:txBody>
          <a:bodyPr numCol="1" spcCol="288000" anchor="t">
            <a:noAutofit/>
          </a:bodyPr>
          <a:lstStyle>
            <a:lvl1pPr marL="0" indent="0" algn="just">
              <a:lnSpc>
                <a:spcPct val="100000"/>
              </a:lnSpc>
              <a:spcBef>
                <a:spcPts val="0"/>
              </a:spcBef>
              <a:buNone/>
              <a:defRPr sz="105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0" name="Text Placeholder 32">
            <a:extLst>
              <a:ext uri="{FF2B5EF4-FFF2-40B4-BE49-F238E27FC236}">
                <a16:creationId xmlns:a16="http://schemas.microsoft.com/office/drawing/2014/main" id="{931655E4-399C-8841-B4C7-C899F1EB5121}"/>
              </a:ext>
            </a:extLst>
          </p:cNvPr>
          <p:cNvSpPr>
            <a:spLocks noGrp="1"/>
          </p:cNvSpPr>
          <p:nvPr>
            <p:ph type="body" sz="quarter" idx="46" hasCustomPrompt="1"/>
          </p:nvPr>
        </p:nvSpPr>
        <p:spPr>
          <a:xfrm>
            <a:off x="671484" y="1968012"/>
            <a:ext cx="2966985" cy="2541673"/>
          </a:xfr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1" name="Text Placeholder 32">
            <a:extLst>
              <a:ext uri="{FF2B5EF4-FFF2-40B4-BE49-F238E27FC236}">
                <a16:creationId xmlns:a16="http://schemas.microsoft.com/office/drawing/2014/main" id="{9DD21B36-A2C1-AD45-BE5F-D8F066F37045}"/>
              </a:ext>
            </a:extLst>
          </p:cNvPr>
          <p:cNvSpPr>
            <a:spLocks noGrp="1"/>
          </p:cNvSpPr>
          <p:nvPr>
            <p:ph type="body" sz="quarter" idx="30" hasCustomPrompt="1"/>
          </p:nvPr>
        </p:nvSpPr>
        <p:spPr>
          <a:xfrm>
            <a:off x="671484" y="643386"/>
            <a:ext cx="2864232" cy="879667"/>
          </a:xfrm>
        </p:spPr>
        <p:txBody>
          <a:bodyP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4" name="Slide Number Placeholder 5">
            <a:extLst>
              <a:ext uri="{FF2B5EF4-FFF2-40B4-BE49-F238E27FC236}">
                <a16:creationId xmlns:a16="http://schemas.microsoft.com/office/drawing/2014/main" id="{66C0C179-FB3C-3547-A845-9E5868105B59}"/>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cxnSp>
        <p:nvCxnSpPr>
          <p:cNvPr id="36" name="Straight Connector 35">
            <a:extLst>
              <a:ext uri="{FF2B5EF4-FFF2-40B4-BE49-F238E27FC236}">
                <a16:creationId xmlns:a16="http://schemas.microsoft.com/office/drawing/2014/main" id="{9CCC2E37-306B-5A49-BEC4-B3BCD52C4E3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9" name="Picture Placeholder 38">
            <a:extLst>
              <a:ext uri="{FF2B5EF4-FFF2-40B4-BE49-F238E27FC236}">
                <a16:creationId xmlns:a16="http://schemas.microsoft.com/office/drawing/2014/main" id="{E4CC9847-5F0D-2747-965E-DDB49A0782BF}"/>
              </a:ext>
            </a:extLst>
          </p:cNvPr>
          <p:cNvSpPr>
            <a:spLocks noGrp="1"/>
          </p:cNvSpPr>
          <p:nvPr>
            <p:ph type="pic" sz="quarter" idx="41"/>
          </p:nvPr>
        </p:nvSpPr>
        <p:spPr>
          <a:xfrm>
            <a:off x="3921209" y="463140"/>
            <a:ext cx="3234704" cy="9108372"/>
          </a:xfrm>
          <a:custGeom>
            <a:avLst/>
            <a:gdLst>
              <a:gd name="connsiteX0" fmla="*/ 0 w 3234704"/>
              <a:gd name="connsiteY0" fmla="*/ 0 h 9108372"/>
              <a:gd name="connsiteX1" fmla="*/ 3233048 w 3234704"/>
              <a:gd name="connsiteY1" fmla="*/ 0 h 9108372"/>
              <a:gd name="connsiteX2" fmla="*/ 3233048 w 3234704"/>
              <a:gd name="connsiteY2" fmla="*/ 3484251 h 9108372"/>
              <a:gd name="connsiteX3" fmla="*/ 3234704 w 3234704"/>
              <a:gd name="connsiteY3" fmla="*/ 3484251 h 9108372"/>
              <a:gd name="connsiteX4" fmla="*/ 3234704 w 3234704"/>
              <a:gd name="connsiteY4" fmla="*/ 6526533 h 9108372"/>
              <a:gd name="connsiteX5" fmla="*/ 3177264 w 3234704"/>
              <a:gd name="connsiteY5" fmla="*/ 6526533 h 9108372"/>
              <a:gd name="connsiteX6" fmla="*/ 3177264 w 3234704"/>
              <a:gd name="connsiteY6" fmla="*/ 8212181 h 9108372"/>
              <a:gd name="connsiteX7" fmla="*/ 3234704 w 3234704"/>
              <a:gd name="connsiteY7" fmla="*/ 8212181 h 9108372"/>
              <a:gd name="connsiteX8" fmla="*/ 3234704 w 3234704"/>
              <a:gd name="connsiteY8" fmla="*/ 8772922 h 9108372"/>
              <a:gd name="connsiteX9" fmla="*/ 3233048 w 3234704"/>
              <a:gd name="connsiteY9" fmla="*/ 8772922 h 9108372"/>
              <a:gd name="connsiteX10" fmla="*/ 3233048 w 3234704"/>
              <a:gd name="connsiteY10" fmla="*/ 9108372 h 9108372"/>
              <a:gd name="connsiteX11" fmla="*/ 0 w 3234704"/>
              <a:gd name="connsiteY11" fmla="*/ 9108372 h 910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4704" h="9108372">
                <a:moveTo>
                  <a:pt x="0" y="0"/>
                </a:moveTo>
                <a:lnTo>
                  <a:pt x="3233048" y="0"/>
                </a:lnTo>
                <a:lnTo>
                  <a:pt x="3233048" y="3484251"/>
                </a:lnTo>
                <a:lnTo>
                  <a:pt x="3234704" y="3484251"/>
                </a:lnTo>
                <a:lnTo>
                  <a:pt x="3234704" y="6526533"/>
                </a:lnTo>
                <a:lnTo>
                  <a:pt x="3177264" y="6526533"/>
                </a:lnTo>
                <a:lnTo>
                  <a:pt x="3177264" y="8212181"/>
                </a:lnTo>
                <a:lnTo>
                  <a:pt x="3234704" y="8212181"/>
                </a:lnTo>
                <a:lnTo>
                  <a:pt x="3234704" y="8772922"/>
                </a:lnTo>
                <a:lnTo>
                  <a:pt x="3233048" y="8772922"/>
                </a:lnTo>
                <a:lnTo>
                  <a:pt x="3233048" y="9108372"/>
                </a:lnTo>
                <a:lnTo>
                  <a:pt x="0" y="9108372"/>
                </a:lnTo>
                <a:close/>
              </a:path>
            </a:pathLst>
          </a:custGeom>
          <a:solidFill>
            <a:schemeClr val="bg1">
              <a:lumMod val="85000"/>
            </a:schemeClr>
          </a:solidFill>
          <a:ln>
            <a:noFill/>
          </a:ln>
        </p:spPr>
        <p:txBody>
          <a:bodyPr wrap="square">
            <a:noAutofit/>
          </a:bodyPr>
          <a:lstStyle>
            <a:lvl1pPr marL="0" indent="0">
              <a:buNone/>
              <a:defRPr sz="800"/>
            </a:lvl1pPr>
          </a:lstStyle>
          <a:p>
            <a:endParaRPr lang="en-US" dirty="0"/>
          </a:p>
        </p:txBody>
      </p:sp>
      <p:sp>
        <p:nvSpPr>
          <p:cNvPr id="40" name="Graphic 4">
            <a:extLst>
              <a:ext uri="{FF2B5EF4-FFF2-40B4-BE49-F238E27FC236}">
                <a16:creationId xmlns:a16="http://schemas.microsoft.com/office/drawing/2014/main" id="{B4FDC610-BDA8-F145-BC68-55F8A476E986}"/>
              </a:ext>
            </a:extLst>
          </p:cNvPr>
          <p:cNvSpPr/>
          <p:nvPr userDrawn="1"/>
        </p:nvSpPr>
        <p:spPr>
          <a:xfrm rot="10800000">
            <a:off x="7098479" y="6989673"/>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12" name="Text Box 5">
            <a:extLst>
              <a:ext uri="{FF2B5EF4-FFF2-40B4-BE49-F238E27FC236}">
                <a16:creationId xmlns:a16="http://schemas.microsoft.com/office/drawing/2014/main" id="{D745C0BB-C941-BA43-89DE-4800C935C6EF}"/>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SUSTAINABLE</a:t>
            </a:r>
            <a:r>
              <a:rPr lang="en-IE" sz="500" spc="170" baseline="0" dirty="0">
                <a:solidFill>
                  <a:srgbClr val="297239"/>
                </a:solidFill>
                <a:effectLst/>
                <a:latin typeface="Calibri" panose="020F0502020204030204" pitchFamily="34" charset="0"/>
                <a:ea typeface="Times New Roman" panose="02020603050405020304" pitchFamily="18" charset="0"/>
                <a:cs typeface="Calibri" panose="020F0502020204030204" pitchFamily="34" charset="0"/>
              </a:rPr>
              <a:t> FUTURES FOR ENTERPRISE CENTRES</a:t>
            </a:r>
            <a:endParaRPr lang="en-IE" sz="500" spc="170" baseline="0" dirty="0">
              <a:solidFill>
                <a:srgbClr val="297239"/>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221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83" r:id="rId2"/>
    <p:sldLayoutId id="2147483672" r:id="rId3"/>
    <p:sldLayoutId id="2147483688" r:id="rId4"/>
    <p:sldLayoutId id="2147483691" r:id="rId5"/>
    <p:sldLayoutId id="2147483692" r:id="rId6"/>
    <p:sldLayoutId id="2147483689" r:id="rId7"/>
    <p:sldLayoutId id="2147483684" r:id="rId8"/>
    <p:sldLayoutId id="2147483682" r:id="rId9"/>
    <p:sldLayoutId id="2147483681" r:id="rId10"/>
    <p:sldLayoutId id="2147483707" r:id="rId11"/>
    <p:sldLayoutId id="2147483665" r:id="rId12"/>
    <p:sldLayoutId id="2147483694" r:id="rId13"/>
    <p:sldLayoutId id="2147483695" r:id="rId14"/>
    <p:sldLayoutId id="2147483696" r:id="rId15"/>
    <p:sldLayoutId id="2147483697" r:id="rId16"/>
  </p:sldLayoutIdLst>
  <p:hf hdr="0"/>
  <p:txStyles>
    <p:titleStyle>
      <a:lvl1pPr algn="l" defTabSz="2072941" rtl="0" eaLnBrk="1" latinLnBrk="0" hangingPunct="1">
        <a:lnSpc>
          <a:spcPct val="90000"/>
        </a:lnSpc>
        <a:spcBef>
          <a:spcPct val="0"/>
        </a:spcBef>
        <a:buNone/>
        <a:defRPr sz="9975"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lisburn-enterprise.co.uk/" TargetMode="External"/><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Placeholder 1">
            <a:extLst>
              <a:ext uri="{FF2B5EF4-FFF2-40B4-BE49-F238E27FC236}">
                <a16:creationId xmlns:a16="http://schemas.microsoft.com/office/drawing/2014/main" id="{48B7D14F-B677-4556-85E7-F55A5EF5C50D}"/>
              </a:ext>
            </a:extLst>
          </p:cNvPr>
          <p:cNvSpPr>
            <a:spLocks noGrp="1"/>
          </p:cNvSpPr>
          <p:nvPr>
            <p:ph type="body" sz="quarter" idx="11"/>
          </p:nvPr>
        </p:nvSpPr>
        <p:spPr/>
        <p:txBody>
          <a:bodyPr>
            <a:normAutofit/>
          </a:bodyPr>
          <a:lstStyle/>
          <a:p>
            <a:r>
              <a:rPr lang="en-US" dirty="0" err="1"/>
              <a:t>Lisburn</a:t>
            </a:r>
            <a:r>
              <a:rPr lang="en-US" dirty="0"/>
              <a:t> Enterprise </a:t>
            </a:r>
            <a:r>
              <a:rPr lang="en-US" dirty="0" err="1"/>
              <a:t>Organisation</a:t>
            </a:r>
            <a:endParaRPr lang="en-US" dirty="0"/>
          </a:p>
          <a:p>
            <a:endParaRPr lang="en-US" dirty="0"/>
          </a:p>
          <a:p>
            <a:endParaRPr lang="en-US" dirty="0"/>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508000" y="6598203"/>
            <a:ext cx="6727190" cy="1713701"/>
          </a:xfrm>
        </p:spPr>
        <p:txBody>
          <a:bodyPr>
            <a:noAutofit/>
          </a:bodyPr>
          <a:lstStyle/>
          <a:p>
            <a:pPr>
              <a:lnSpc>
                <a:spcPct val="105000"/>
              </a:lnSpc>
              <a:spcAft>
                <a:spcPts val="800"/>
              </a:spcAft>
            </a:pPr>
            <a:r>
              <a:rPr lang="en-US" dirty="0" err="1"/>
              <a:t>Lisburn</a:t>
            </a:r>
            <a:r>
              <a:rPr lang="en-US" dirty="0"/>
              <a:t> Enterprise </a:t>
            </a:r>
            <a:r>
              <a:rPr lang="en-US" dirty="0" err="1"/>
              <a:t>Organisation</a:t>
            </a:r>
            <a:r>
              <a:rPr lang="en-US" dirty="0"/>
              <a:t> (LEO) was established in 1990 with the main objective of promoting an entrepreneurial culture, supporting business start-up and providing the mechanisms needed to encourage existing businesses to grow. LEO is an independent, not for profit </a:t>
            </a:r>
            <a:r>
              <a:rPr lang="en-US" dirty="0" err="1"/>
              <a:t>organisation</a:t>
            </a:r>
            <a:r>
              <a:rPr lang="en-US" dirty="0"/>
              <a:t> offering support in the form of guidance and advice, premises, conference facilities, administrative support and virtual office services. LEO’s focus is not only on business creation but also business development at </a:t>
            </a:r>
          </a:p>
          <a:p>
            <a:pPr>
              <a:lnSpc>
                <a:spcPct val="105000"/>
              </a:lnSpc>
              <a:spcAft>
                <a:spcPts val="800"/>
              </a:spcAft>
            </a:pPr>
            <a:endParaRPr lang="en-US" dirty="0"/>
          </a:p>
          <a:p>
            <a:pPr>
              <a:lnSpc>
                <a:spcPct val="105000"/>
              </a:lnSpc>
              <a:spcAft>
                <a:spcPts val="800"/>
              </a:spcAft>
            </a:pPr>
            <a:endParaRPr lang="en-US" dirty="0"/>
          </a:p>
          <a:p>
            <a:pPr>
              <a:lnSpc>
                <a:spcPct val="105000"/>
              </a:lnSpc>
              <a:spcAft>
                <a:spcPts val="800"/>
              </a:spcAft>
            </a:pPr>
            <a:r>
              <a:rPr lang="en-US" dirty="0"/>
              <a:t>both a strategic and operational level. The </a:t>
            </a:r>
            <a:r>
              <a:rPr lang="en-US" dirty="0" err="1"/>
              <a:t>Organisation</a:t>
            </a:r>
            <a:r>
              <a:rPr lang="en-US" dirty="0"/>
              <a:t> benefits from a dedicated Board of Directors representing public and private sector interests. This voluntary Board has overseen the effective running of LEO since its inception. Partnership is also a key priority of the </a:t>
            </a:r>
            <a:r>
              <a:rPr lang="en-US" dirty="0" err="1"/>
              <a:t>Organisation</a:t>
            </a:r>
            <a:r>
              <a:rPr lang="en-US" dirty="0"/>
              <a:t> and strong working relationships exist with </a:t>
            </a:r>
            <a:r>
              <a:rPr lang="en-US" dirty="0" err="1"/>
              <a:t>Lisburn</a:t>
            </a:r>
            <a:r>
              <a:rPr lang="en-US" dirty="0"/>
              <a:t> &amp; Castlereagh City Council, South-Eastern Regional College, Enterprise Northern Ireland, Princes Trust and Invest NI to name a few</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800"/>
              </a:spcAft>
            </a:pPr>
            <a:endParaRPr lang="en-US" dirty="0">
              <a:ea typeface="Calibri" panose="020F0502020204030204" pitchFamily="34" charset="0"/>
              <a:cs typeface="Times New Roman" panose="02020603050405020304" pitchFamily="18" charset="0"/>
            </a:endParaRPr>
          </a:p>
          <a:p>
            <a:pPr>
              <a:lnSpc>
                <a:spcPct val="105000"/>
              </a:lnSpc>
              <a:spcAft>
                <a:spcPts val="800"/>
              </a:spcAft>
            </a:pPr>
            <a:endParaRPr lang="en-IE"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normAutofit/>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normAutofit/>
          </a:bodyPr>
          <a:lstStyle/>
          <a:p>
            <a:r>
              <a:rPr lang="en-US" dirty="0" err="1"/>
              <a:t>Lisburn</a:t>
            </a:r>
            <a:r>
              <a:rPr lang="en-US" dirty="0"/>
              <a:t> Enterprise </a:t>
            </a:r>
            <a:r>
              <a:rPr lang="en-US" dirty="0" err="1"/>
              <a:t>Organisation</a:t>
            </a:r>
            <a:r>
              <a:rPr lang="en-US" dirty="0"/>
              <a:t> (LEO)</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normAutofit/>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p:txBody>
          <a:bodyPr>
            <a:normAutofit/>
          </a:bodyPr>
          <a:lstStyle/>
          <a:p>
            <a:r>
              <a:rPr lang="en-IE" dirty="0"/>
              <a:t>10/11/2021 </a:t>
            </a:r>
            <a:endParaRPr lang="en-US" dirty="0"/>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normAutofit/>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normAutofit/>
          </a:bodyPr>
          <a:lstStyle/>
          <a:p>
            <a:r>
              <a:rPr lang="en-IE" dirty="0"/>
              <a:t>Martina Crawford – Chief Executive </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normAutofit/>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normAutofit/>
          </a:bodyPr>
          <a:lstStyle/>
          <a:p>
            <a:r>
              <a:rPr lang="en-US" dirty="0"/>
              <a:t>martina@lisburn-enterprise.co.uk</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Avenir" panose="02000503020000020003" pitchFamily="2"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1</a:t>
            </a:fld>
            <a:endParaRPr kumimoji="0" lang="en-US" sz="700" b="0" i="0" u="none" strike="noStrike" kern="1200" cap="none" spc="0" normalizeH="0" baseline="0" noProof="0" dirty="0">
              <a:ln>
                <a:noFill/>
              </a:ln>
              <a:solidFill>
                <a:srgbClr val="297239"/>
              </a:solidFill>
              <a:effectLst/>
              <a:uLnTx/>
              <a:uFillTx/>
              <a:latin typeface="Avenir" panose="02000503020000020003" pitchFamily="2" charset="0"/>
              <a:ea typeface="+mn-ea"/>
              <a:cs typeface="Calibri" panose="020F0502020204030204" pitchFamily="34" charset="0"/>
            </a:endParaRPr>
          </a:p>
        </p:txBody>
      </p:sp>
      <p:grpSp>
        <p:nvGrpSpPr>
          <p:cNvPr id="633" name="Group 632">
            <a:extLst>
              <a:ext uri="{FF2B5EF4-FFF2-40B4-BE49-F238E27FC236}">
                <a16:creationId xmlns:a16="http://schemas.microsoft.com/office/drawing/2014/main" id="{9257C793-EDB6-5043-BF59-50C59B910DCC}"/>
              </a:ext>
            </a:extLst>
          </p:cNvPr>
          <p:cNvGrpSpPr>
            <a:grpSpLocks noChangeAspect="1"/>
          </p:cNvGrpSpPr>
          <p:nvPr/>
        </p:nvGrpSpPr>
        <p:grpSpPr>
          <a:xfrm>
            <a:off x="508001" y="2955044"/>
            <a:ext cx="572399" cy="572400"/>
            <a:chOff x="395997" y="8776968"/>
            <a:chExt cx="870965" cy="870966"/>
          </a:xfrm>
        </p:grpSpPr>
        <p:sp>
          <p:nvSpPr>
            <p:cNvPr id="634" name="Oval 633">
              <a:extLst>
                <a:ext uri="{FF2B5EF4-FFF2-40B4-BE49-F238E27FC236}">
                  <a16:creationId xmlns:a16="http://schemas.microsoft.com/office/drawing/2014/main" id="{E2D2E0C1-4715-4D42-A988-9C2020088687}"/>
                </a:ext>
              </a:extLst>
            </p:cNvPr>
            <p:cNvSpPr/>
            <p:nvPr/>
          </p:nvSpPr>
          <p:spPr>
            <a:xfrm>
              <a:off x="459645" y="8826160"/>
              <a:ext cx="772595" cy="7725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grpSp>
          <p:nvGrpSpPr>
            <p:cNvPr id="635" name="Group 634">
              <a:extLst>
                <a:ext uri="{FF2B5EF4-FFF2-40B4-BE49-F238E27FC236}">
                  <a16:creationId xmlns:a16="http://schemas.microsoft.com/office/drawing/2014/main" id="{1EBD252E-8383-7C42-B1BD-AC6820DDB11B}"/>
                </a:ext>
              </a:extLst>
            </p:cNvPr>
            <p:cNvGrpSpPr/>
            <p:nvPr/>
          </p:nvGrpSpPr>
          <p:grpSpPr>
            <a:xfrm>
              <a:off x="395997" y="8776968"/>
              <a:ext cx="870965" cy="870966"/>
              <a:chOff x="7981950" y="1415319"/>
              <a:chExt cx="870965" cy="870966"/>
            </a:xfrm>
          </p:grpSpPr>
          <p:sp>
            <p:nvSpPr>
              <p:cNvPr id="636" name="Freeform 635">
                <a:extLst>
                  <a:ext uri="{FF2B5EF4-FFF2-40B4-BE49-F238E27FC236}">
                    <a16:creationId xmlns:a16="http://schemas.microsoft.com/office/drawing/2014/main" id="{C82A4F68-8A6D-414C-B798-A2FFE40CB7A7}"/>
                  </a:ext>
                </a:extLst>
              </p:cNvPr>
              <p:cNvSpPr/>
              <p:nvPr/>
            </p:nvSpPr>
            <p:spPr>
              <a:xfrm>
                <a:off x="8126825" y="1449609"/>
                <a:ext cx="189452" cy="232314"/>
              </a:xfrm>
              <a:custGeom>
                <a:avLst/>
                <a:gdLst>
                  <a:gd name="connsiteX0" fmla="*/ 189452 w 189452"/>
                  <a:gd name="connsiteY0" fmla="*/ 0 h 232314"/>
                  <a:gd name="connsiteX1" fmla="*/ 0 w 189452"/>
                  <a:gd name="connsiteY1" fmla="*/ 107156 h 232314"/>
                  <a:gd name="connsiteX2" fmla="*/ 189452 w 189452"/>
                  <a:gd name="connsiteY2" fmla="*/ 232315 h 232314"/>
                  <a:gd name="connsiteX3" fmla="*/ 189452 w 189452"/>
                  <a:gd name="connsiteY3" fmla="*/ 0 h 232314"/>
                </a:gdLst>
                <a:ahLst/>
                <a:cxnLst>
                  <a:cxn ang="0">
                    <a:pos x="connsiteX0" y="connsiteY0"/>
                  </a:cxn>
                  <a:cxn ang="0">
                    <a:pos x="connsiteX1" y="connsiteY1"/>
                  </a:cxn>
                  <a:cxn ang="0">
                    <a:pos x="connsiteX2" y="connsiteY2"/>
                  </a:cxn>
                  <a:cxn ang="0">
                    <a:pos x="connsiteX3" y="connsiteY3"/>
                  </a:cxn>
                </a:cxnLst>
                <a:rect l="l" t="t" r="r" b="b"/>
                <a:pathLst>
                  <a:path w="189452" h="232314">
                    <a:moveTo>
                      <a:pt x="189452" y="0"/>
                    </a:moveTo>
                    <a:cubicBezTo>
                      <a:pt x="116586" y="18002"/>
                      <a:pt x="51435" y="55721"/>
                      <a:pt x="0" y="107156"/>
                    </a:cubicBezTo>
                    <a:lnTo>
                      <a:pt x="189452" y="232315"/>
                    </a:lnTo>
                    <a:lnTo>
                      <a:pt x="189452"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37" name="Freeform 636">
                <a:extLst>
                  <a:ext uri="{FF2B5EF4-FFF2-40B4-BE49-F238E27FC236}">
                    <a16:creationId xmlns:a16="http://schemas.microsoft.com/office/drawing/2014/main" id="{0F33FF45-ED65-0A45-AAED-73668AA3914E}"/>
                  </a:ext>
                </a:extLst>
              </p:cNvPr>
              <p:cNvSpPr/>
              <p:nvPr/>
            </p:nvSpPr>
            <p:spPr>
              <a:xfrm>
                <a:off x="8028241" y="1673351"/>
                <a:ext cx="72866" cy="37719"/>
              </a:xfrm>
              <a:custGeom>
                <a:avLst/>
                <a:gdLst>
                  <a:gd name="connsiteX0" fmla="*/ 15430 w 72866"/>
                  <a:gd name="connsiteY0" fmla="*/ 0 h 37719"/>
                  <a:gd name="connsiteX1" fmla="*/ 0 w 72866"/>
                  <a:gd name="connsiteY1" fmla="*/ 37719 h 37719"/>
                  <a:gd name="connsiteX2" fmla="*/ 72866 w 72866"/>
                  <a:gd name="connsiteY2" fmla="*/ 37719 h 37719"/>
                  <a:gd name="connsiteX3" fmla="*/ 15430 w 72866"/>
                  <a:gd name="connsiteY3" fmla="*/ 0 h 37719"/>
                </a:gdLst>
                <a:ahLst/>
                <a:cxnLst>
                  <a:cxn ang="0">
                    <a:pos x="connsiteX0" y="connsiteY0"/>
                  </a:cxn>
                  <a:cxn ang="0">
                    <a:pos x="connsiteX1" y="connsiteY1"/>
                  </a:cxn>
                  <a:cxn ang="0">
                    <a:pos x="connsiteX2" y="connsiteY2"/>
                  </a:cxn>
                  <a:cxn ang="0">
                    <a:pos x="connsiteX3" y="connsiteY3"/>
                  </a:cxn>
                </a:cxnLst>
                <a:rect l="l" t="t" r="r" b="b"/>
                <a:pathLst>
                  <a:path w="72866" h="37719">
                    <a:moveTo>
                      <a:pt x="15430" y="0"/>
                    </a:moveTo>
                    <a:cubicBezTo>
                      <a:pt x="9430" y="12002"/>
                      <a:pt x="4286" y="24860"/>
                      <a:pt x="0" y="37719"/>
                    </a:cubicBezTo>
                    <a:lnTo>
                      <a:pt x="72866" y="37719"/>
                    </a:lnTo>
                    <a:lnTo>
                      <a:pt x="15430"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38" name="Freeform 637">
                <a:extLst>
                  <a:ext uri="{FF2B5EF4-FFF2-40B4-BE49-F238E27FC236}">
                    <a16:creationId xmlns:a16="http://schemas.microsoft.com/office/drawing/2014/main" id="{434453DC-CD03-4C47-8426-DB1ABAC3D26B}"/>
                  </a:ext>
                </a:extLst>
              </p:cNvPr>
              <p:cNvSpPr/>
              <p:nvPr/>
            </p:nvSpPr>
            <p:spPr>
              <a:xfrm>
                <a:off x="8051387" y="1618488"/>
                <a:ext cx="164592" cy="93440"/>
              </a:xfrm>
              <a:custGeom>
                <a:avLst/>
                <a:gdLst>
                  <a:gd name="connsiteX0" fmla="*/ 164592 w 164592"/>
                  <a:gd name="connsiteY0" fmla="*/ 92583 h 93440"/>
                  <a:gd name="connsiteX1" fmla="*/ 24003 w 164592"/>
                  <a:gd name="connsiteY1" fmla="*/ 0 h 93440"/>
                  <a:gd name="connsiteX2" fmla="*/ 0 w 164592"/>
                  <a:gd name="connsiteY2" fmla="*/ 41148 h 93440"/>
                  <a:gd name="connsiteX3" fmla="*/ 78867 w 164592"/>
                  <a:gd name="connsiteY3" fmla="*/ 93440 h 93440"/>
                  <a:gd name="connsiteX4" fmla="*/ 164592 w 164592"/>
                  <a:gd name="connsiteY4" fmla="*/ 93440 h 93440"/>
                  <a:gd name="connsiteX5" fmla="*/ 164592 w 164592"/>
                  <a:gd name="connsiteY5" fmla="*/ 92583 h 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92" h="93440">
                    <a:moveTo>
                      <a:pt x="164592" y="92583"/>
                    </a:moveTo>
                    <a:lnTo>
                      <a:pt x="24003" y="0"/>
                    </a:lnTo>
                    <a:cubicBezTo>
                      <a:pt x="15431" y="12859"/>
                      <a:pt x="6858" y="26575"/>
                      <a:pt x="0" y="41148"/>
                    </a:cubicBezTo>
                    <a:lnTo>
                      <a:pt x="78867" y="93440"/>
                    </a:lnTo>
                    <a:lnTo>
                      <a:pt x="164592" y="93440"/>
                    </a:lnTo>
                    <a:lnTo>
                      <a:pt x="164592" y="92583"/>
                    </a:ln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39" name="Freeform 638">
                <a:extLst>
                  <a:ext uri="{FF2B5EF4-FFF2-40B4-BE49-F238E27FC236}">
                    <a16:creationId xmlns:a16="http://schemas.microsoft.com/office/drawing/2014/main" id="{C9D0753A-C8CC-B945-A659-29C33C91BCF9}"/>
                  </a:ext>
                </a:extLst>
              </p:cNvPr>
              <p:cNvSpPr/>
              <p:nvPr/>
            </p:nvSpPr>
            <p:spPr>
              <a:xfrm>
                <a:off x="8739759" y="1675923"/>
                <a:ext cx="67722" cy="35147"/>
              </a:xfrm>
              <a:custGeom>
                <a:avLst/>
                <a:gdLst>
                  <a:gd name="connsiteX0" fmla="*/ 67722 w 67722"/>
                  <a:gd name="connsiteY0" fmla="*/ 35147 h 35147"/>
                  <a:gd name="connsiteX1" fmla="*/ 53149 w 67722"/>
                  <a:gd name="connsiteY1" fmla="*/ 0 h 35147"/>
                  <a:gd name="connsiteX2" fmla="*/ 0 w 67722"/>
                  <a:gd name="connsiteY2" fmla="*/ 35147 h 35147"/>
                  <a:gd name="connsiteX3" fmla="*/ 67722 w 67722"/>
                  <a:gd name="connsiteY3" fmla="*/ 35147 h 35147"/>
                </a:gdLst>
                <a:ahLst/>
                <a:cxnLst>
                  <a:cxn ang="0">
                    <a:pos x="connsiteX0" y="connsiteY0"/>
                  </a:cxn>
                  <a:cxn ang="0">
                    <a:pos x="connsiteX1" y="connsiteY1"/>
                  </a:cxn>
                  <a:cxn ang="0">
                    <a:pos x="connsiteX2" y="connsiteY2"/>
                  </a:cxn>
                  <a:cxn ang="0">
                    <a:pos x="connsiteX3" y="connsiteY3"/>
                  </a:cxn>
                </a:cxnLst>
                <a:rect l="l" t="t" r="r" b="b"/>
                <a:pathLst>
                  <a:path w="67722" h="35147">
                    <a:moveTo>
                      <a:pt x="67722" y="35147"/>
                    </a:moveTo>
                    <a:cubicBezTo>
                      <a:pt x="63436" y="23146"/>
                      <a:pt x="58293" y="12001"/>
                      <a:pt x="53149" y="0"/>
                    </a:cubicBezTo>
                    <a:lnTo>
                      <a:pt x="0" y="35147"/>
                    </a:lnTo>
                    <a:lnTo>
                      <a:pt x="67722" y="35147"/>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0" name="Freeform 639">
                <a:extLst>
                  <a:ext uri="{FF2B5EF4-FFF2-40B4-BE49-F238E27FC236}">
                    <a16:creationId xmlns:a16="http://schemas.microsoft.com/office/drawing/2014/main" id="{6CC7C3CF-A5E5-6A44-94FF-5EDEE5B8CDBA}"/>
                  </a:ext>
                </a:extLst>
              </p:cNvPr>
              <p:cNvSpPr/>
              <p:nvPr/>
            </p:nvSpPr>
            <p:spPr>
              <a:xfrm>
                <a:off x="8522017" y="1450466"/>
                <a:ext cx="188595" cy="232314"/>
              </a:xfrm>
              <a:custGeom>
                <a:avLst/>
                <a:gdLst>
                  <a:gd name="connsiteX0" fmla="*/ 0 w 188595"/>
                  <a:gd name="connsiteY0" fmla="*/ 232315 h 232314"/>
                  <a:gd name="connsiteX1" fmla="*/ 188595 w 188595"/>
                  <a:gd name="connsiteY1" fmla="*/ 108014 h 232314"/>
                  <a:gd name="connsiteX2" fmla="*/ 0 w 188595"/>
                  <a:gd name="connsiteY2" fmla="*/ 0 h 232314"/>
                  <a:gd name="connsiteX3" fmla="*/ 0 w 188595"/>
                  <a:gd name="connsiteY3" fmla="*/ 232315 h 232314"/>
                </a:gdLst>
                <a:ahLst/>
                <a:cxnLst>
                  <a:cxn ang="0">
                    <a:pos x="connsiteX0" y="connsiteY0"/>
                  </a:cxn>
                  <a:cxn ang="0">
                    <a:pos x="connsiteX1" y="connsiteY1"/>
                  </a:cxn>
                  <a:cxn ang="0">
                    <a:pos x="connsiteX2" y="connsiteY2"/>
                  </a:cxn>
                  <a:cxn ang="0">
                    <a:pos x="connsiteX3" y="connsiteY3"/>
                  </a:cxn>
                </a:cxnLst>
                <a:rect l="l" t="t" r="r" b="b"/>
                <a:pathLst>
                  <a:path w="188595" h="232314">
                    <a:moveTo>
                      <a:pt x="0" y="232315"/>
                    </a:moveTo>
                    <a:lnTo>
                      <a:pt x="188595" y="108014"/>
                    </a:lnTo>
                    <a:cubicBezTo>
                      <a:pt x="137160" y="56579"/>
                      <a:pt x="72866" y="18859"/>
                      <a:pt x="0" y="0"/>
                    </a:cubicBezTo>
                    <a:lnTo>
                      <a:pt x="0" y="232315"/>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1" name="Freeform 640">
                <a:extLst>
                  <a:ext uri="{FF2B5EF4-FFF2-40B4-BE49-F238E27FC236}">
                    <a16:creationId xmlns:a16="http://schemas.microsoft.com/office/drawing/2014/main" id="{57B5894D-2507-F443-B923-59D80D51EA5C}"/>
                  </a:ext>
                </a:extLst>
              </p:cNvPr>
              <p:cNvSpPr/>
              <p:nvPr/>
            </p:nvSpPr>
            <p:spPr>
              <a:xfrm>
                <a:off x="8624887" y="1621059"/>
                <a:ext cx="161162" cy="90011"/>
              </a:xfrm>
              <a:custGeom>
                <a:avLst/>
                <a:gdLst>
                  <a:gd name="connsiteX0" fmla="*/ 86582 w 161162"/>
                  <a:gd name="connsiteY0" fmla="*/ 90011 h 90011"/>
                  <a:gd name="connsiteX1" fmla="*/ 161163 w 161162"/>
                  <a:gd name="connsiteY1" fmla="*/ 41148 h 90011"/>
                  <a:gd name="connsiteX2" fmla="*/ 137160 w 161162"/>
                  <a:gd name="connsiteY2" fmla="*/ 0 h 90011"/>
                  <a:gd name="connsiteX3" fmla="*/ 0 w 161162"/>
                  <a:gd name="connsiteY3" fmla="*/ 90011 h 90011"/>
                  <a:gd name="connsiteX4" fmla="*/ 86582 w 161162"/>
                  <a:gd name="connsiteY4" fmla="*/ 90011 h 90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62" h="90011">
                    <a:moveTo>
                      <a:pt x="86582" y="90011"/>
                    </a:moveTo>
                    <a:lnTo>
                      <a:pt x="161163" y="41148"/>
                    </a:lnTo>
                    <a:cubicBezTo>
                      <a:pt x="154305" y="26575"/>
                      <a:pt x="145733" y="12859"/>
                      <a:pt x="137160" y="0"/>
                    </a:cubicBezTo>
                    <a:lnTo>
                      <a:pt x="0" y="90011"/>
                    </a:lnTo>
                    <a:lnTo>
                      <a:pt x="86582" y="90011"/>
                    </a:ln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2" name="Freeform 641">
                <a:extLst>
                  <a:ext uri="{FF2B5EF4-FFF2-40B4-BE49-F238E27FC236}">
                    <a16:creationId xmlns:a16="http://schemas.microsoft.com/office/drawing/2014/main" id="{44DD2870-5C21-9449-972F-421B1879811E}"/>
                  </a:ext>
                </a:extLst>
              </p:cNvPr>
              <p:cNvSpPr/>
              <p:nvPr/>
            </p:nvSpPr>
            <p:spPr>
              <a:xfrm>
                <a:off x="8522017" y="2005965"/>
                <a:ext cx="196310" cy="234886"/>
              </a:xfrm>
              <a:custGeom>
                <a:avLst/>
                <a:gdLst>
                  <a:gd name="connsiteX0" fmla="*/ 0 w 196310"/>
                  <a:gd name="connsiteY0" fmla="*/ 0 h 234886"/>
                  <a:gd name="connsiteX1" fmla="*/ 0 w 196310"/>
                  <a:gd name="connsiteY1" fmla="*/ 234886 h 234886"/>
                  <a:gd name="connsiteX2" fmla="*/ 32575 w 196310"/>
                  <a:gd name="connsiteY2" fmla="*/ 234886 h 234886"/>
                  <a:gd name="connsiteX3" fmla="*/ 196310 w 196310"/>
                  <a:gd name="connsiteY3" fmla="*/ 128588 h 234886"/>
                  <a:gd name="connsiteX4" fmla="*/ 0 w 196310"/>
                  <a:gd name="connsiteY4" fmla="*/ 0 h 234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10" h="234886">
                    <a:moveTo>
                      <a:pt x="0" y="0"/>
                    </a:moveTo>
                    <a:lnTo>
                      <a:pt x="0" y="234886"/>
                    </a:lnTo>
                    <a:lnTo>
                      <a:pt x="32575" y="234886"/>
                    </a:lnTo>
                    <a:cubicBezTo>
                      <a:pt x="95155" y="212598"/>
                      <a:pt x="150876" y="176594"/>
                      <a:pt x="196310" y="128588"/>
                    </a:cubicBezTo>
                    <a:lnTo>
                      <a:pt x="0"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3" name="Freeform 642">
                <a:extLst>
                  <a:ext uri="{FF2B5EF4-FFF2-40B4-BE49-F238E27FC236}">
                    <a16:creationId xmlns:a16="http://schemas.microsoft.com/office/drawing/2014/main" id="{030D59E1-2850-F14E-B6B6-3356E382AC1B}"/>
                  </a:ext>
                </a:extLst>
              </p:cNvPr>
              <p:cNvSpPr/>
              <p:nvPr/>
            </p:nvSpPr>
            <p:spPr>
              <a:xfrm>
                <a:off x="8740616" y="1978533"/>
                <a:ext cx="71151" cy="37718"/>
              </a:xfrm>
              <a:custGeom>
                <a:avLst/>
                <a:gdLst>
                  <a:gd name="connsiteX0" fmla="*/ 56578 w 71151"/>
                  <a:gd name="connsiteY0" fmla="*/ 37719 h 37718"/>
                  <a:gd name="connsiteX1" fmla="*/ 71152 w 71151"/>
                  <a:gd name="connsiteY1" fmla="*/ 0 h 37718"/>
                  <a:gd name="connsiteX2" fmla="*/ 0 w 71151"/>
                  <a:gd name="connsiteY2" fmla="*/ 0 h 37718"/>
                  <a:gd name="connsiteX3" fmla="*/ 56578 w 71151"/>
                  <a:gd name="connsiteY3" fmla="*/ 37719 h 37718"/>
                </a:gdLst>
                <a:ahLst/>
                <a:cxnLst>
                  <a:cxn ang="0">
                    <a:pos x="connsiteX0" y="connsiteY0"/>
                  </a:cxn>
                  <a:cxn ang="0">
                    <a:pos x="connsiteX1" y="connsiteY1"/>
                  </a:cxn>
                  <a:cxn ang="0">
                    <a:pos x="connsiteX2" y="connsiteY2"/>
                  </a:cxn>
                  <a:cxn ang="0">
                    <a:pos x="connsiteX3" y="connsiteY3"/>
                  </a:cxn>
                </a:cxnLst>
                <a:rect l="l" t="t" r="r" b="b"/>
                <a:pathLst>
                  <a:path w="71151" h="37718">
                    <a:moveTo>
                      <a:pt x="56578" y="37719"/>
                    </a:moveTo>
                    <a:cubicBezTo>
                      <a:pt x="61722" y="25718"/>
                      <a:pt x="66865" y="12859"/>
                      <a:pt x="71152" y="0"/>
                    </a:cubicBezTo>
                    <a:lnTo>
                      <a:pt x="0" y="0"/>
                    </a:lnTo>
                    <a:lnTo>
                      <a:pt x="56578" y="37719"/>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4" name="Freeform 643">
                <a:extLst>
                  <a:ext uri="{FF2B5EF4-FFF2-40B4-BE49-F238E27FC236}">
                    <a16:creationId xmlns:a16="http://schemas.microsoft.com/office/drawing/2014/main" id="{E6587BD3-C9FD-134F-B731-6A34360C4225}"/>
                  </a:ext>
                </a:extLst>
              </p:cNvPr>
              <p:cNvSpPr/>
              <p:nvPr/>
            </p:nvSpPr>
            <p:spPr>
              <a:xfrm>
                <a:off x="8624887" y="1978533"/>
                <a:ext cx="165449" cy="94297"/>
              </a:xfrm>
              <a:custGeom>
                <a:avLst/>
                <a:gdLst>
                  <a:gd name="connsiteX0" fmla="*/ 0 w 165449"/>
                  <a:gd name="connsiteY0" fmla="*/ 0 h 94297"/>
                  <a:gd name="connsiteX1" fmla="*/ 142303 w 165449"/>
                  <a:gd name="connsiteY1" fmla="*/ 94298 h 94297"/>
                  <a:gd name="connsiteX2" fmla="*/ 165449 w 165449"/>
                  <a:gd name="connsiteY2" fmla="*/ 52292 h 94297"/>
                  <a:gd name="connsiteX3" fmla="*/ 85725 w 165449"/>
                  <a:gd name="connsiteY3" fmla="*/ 0 h 94297"/>
                  <a:gd name="connsiteX4" fmla="*/ 0 w 165449"/>
                  <a:gd name="connsiteY4" fmla="*/ 0 h 9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49" h="94297">
                    <a:moveTo>
                      <a:pt x="0" y="0"/>
                    </a:moveTo>
                    <a:lnTo>
                      <a:pt x="142303" y="94298"/>
                    </a:lnTo>
                    <a:cubicBezTo>
                      <a:pt x="150876" y="80581"/>
                      <a:pt x="158591" y="66866"/>
                      <a:pt x="165449" y="52292"/>
                    </a:cubicBezTo>
                    <a:lnTo>
                      <a:pt x="85725" y="0"/>
                    </a:lnTo>
                    <a:lnTo>
                      <a:pt x="0" y="0"/>
                    </a:ln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5" name="Freeform 644">
                <a:extLst>
                  <a:ext uri="{FF2B5EF4-FFF2-40B4-BE49-F238E27FC236}">
                    <a16:creationId xmlns:a16="http://schemas.microsoft.com/office/drawing/2014/main" id="{22A08918-B5E0-F242-858D-040A84E7BD81}"/>
                  </a:ext>
                </a:extLst>
              </p:cNvPr>
              <p:cNvSpPr/>
              <p:nvPr/>
            </p:nvSpPr>
            <p:spPr>
              <a:xfrm>
                <a:off x="8023955" y="1978533"/>
                <a:ext cx="77152" cy="40290"/>
              </a:xfrm>
              <a:custGeom>
                <a:avLst/>
                <a:gdLst>
                  <a:gd name="connsiteX0" fmla="*/ 77153 w 77152"/>
                  <a:gd name="connsiteY0" fmla="*/ 0 h 40290"/>
                  <a:gd name="connsiteX1" fmla="*/ 0 w 77152"/>
                  <a:gd name="connsiteY1" fmla="*/ 0 h 40290"/>
                  <a:gd name="connsiteX2" fmla="*/ 15430 w 77152"/>
                  <a:gd name="connsiteY2" fmla="*/ 40291 h 40290"/>
                  <a:gd name="connsiteX3" fmla="*/ 77153 w 77152"/>
                  <a:gd name="connsiteY3" fmla="*/ 0 h 40290"/>
                </a:gdLst>
                <a:ahLst/>
                <a:cxnLst>
                  <a:cxn ang="0">
                    <a:pos x="connsiteX0" y="connsiteY0"/>
                  </a:cxn>
                  <a:cxn ang="0">
                    <a:pos x="connsiteX1" y="connsiteY1"/>
                  </a:cxn>
                  <a:cxn ang="0">
                    <a:pos x="connsiteX2" y="connsiteY2"/>
                  </a:cxn>
                  <a:cxn ang="0">
                    <a:pos x="connsiteX3" y="connsiteY3"/>
                  </a:cxn>
                </a:cxnLst>
                <a:rect l="l" t="t" r="r" b="b"/>
                <a:pathLst>
                  <a:path w="77152" h="40290">
                    <a:moveTo>
                      <a:pt x="77153" y="0"/>
                    </a:moveTo>
                    <a:lnTo>
                      <a:pt x="0" y="0"/>
                    </a:lnTo>
                    <a:cubicBezTo>
                      <a:pt x="4286" y="13716"/>
                      <a:pt x="9430" y="27432"/>
                      <a:pt x="15430" y="40291"/>
                    </a:cubicBezTo>
                    <a:lnTo>
                      <a:pt x="77153"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6" name="Freeform 645">
                <a:extLst>
                  <a:ext uri="{FF2B5EF4-FFF2-40B4-BE49-F238E27FC236}">
                    <a16:creationId xmlns:a16="http://schemas.microsoft.com/office/drawing/2014/main" id="{F3226F1D-9285-7B4F-8F0D-0DA1C40547CD}"/>
                  </a:ext>
                </a:extLst>
              </p:cNvPr>
              <p:cNvSpPr/>
              <p:nvPr/>
            </p:nvSpPr>
            <p:spPr>
              <a:xfrm>
                <a:off x="8119110" y="2007679"/>
                <a:ext cx="197167" cy="234029"/>
              </a:xfrm>
              <a:custGeom>
                <a:avLst/>
                <a:gdLst>
                  <a:gd name="connsiteX0" fmla="*/ 197168 w 197167"/>
                  <a:gd name="connsiteY0" fmla="*/ 0 h 234029"/>
                  <a:gd name="connsiteX1" fmla="*/ 0 w 197167"/>
                  <a:gd name="connsiteY1" fmla="*/ 130302 h 234029"/>
                  <a:gd name="connsiteX2" fmla="*/ 161163 w 197167"/>
                  <a:gd name="connsiteY2" fmla="*/ 234029 h 234029"/>
                  <a:gd name="connsiteX3" fmla="*/ 197168 w 197167"/>
                  <a:gd name="connsiteY3" fmla="*/ 234029 h 234029"/>
                  <a:gd name="connsiteX4" fmla="*/ 197168 w 197167"/>
                  <a:gd name="connsiteY4" fmla="*/ 0 h 23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234029">
                    <a:moveTo>
                      <a:pt x="197168" y="0"/>
                    </a:moveTo>
                    <a:lnTo>
                      <a:pt x="0" y="130302"/>
                    </a:lnTo>
                    <a:cubicBezTo>
                      <a:pt x="44577" y="176594"/>
                      <a:pt x="99441" y="212598"/>
                      <a:pt x="161163" y="234029"/>
                    </a:cubicBezTo>
                    <a:lnTo>
                      <a:pt x="197168" y="234029"/>
                    </a:lnTo>
                    <a:lnTo>
                      <a:pt x="197168" y="0"/>
                    </a:lnTo>
                    <a:close/>
                  </a:path>
                </a:pathLst>
              </a:custGeom>
              <a:solidFill>
                <a:srgbClr val="00237C"/>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7" name="Freeform 646">
                <a:extLst>
                  <a:ext uri="{FF2B5EF4-FFF2-40B4-BE49-F238E27FC236}">
                    <a16:creationId xmlns:a16="http://schemas.microsoft.com/office/drawing/2014/main" id="{0EAADC98-25CA-BF4A-958E-E976C510062B}"/>
                  </a:ext>
                </a:extLst>
              </p:cNvPr>
              <p:cNvSpPr/>
              <p:nvPr/>
            </p:nvSpPr>
            <p:spPr>
              <a:xfrm>
                <a:off x="8045386" y="1977675"/>
                <a:ext cx="169735" cy="96869"/>
              </a:xfrm>
              <a:custGeom>
                <a:avLst/>
                <a:gdLst>
                  <a:gd name="connsiteX0" fmla="*/ 84010 w 169735"/>
                  <a:gd name="connsiteY0" fmla="*/ 857 h 96869"/>
                  <a:gd name="connsiteX1" fmla="*/ 0 w 169735"/>
                  <a:gd name="connsiteY1" fmla="*/ 55721 h 96869"/>
                  <a:gd name="connsiteX2" fmla="*/ 23145 w 169735"/>
                  <a:gd name="connsiteY2" fmla="*/ 96869 h 96869"/>
                  <a:gd name="connsiteX3" fmla="*/ 169735 w 169735"/>
                  <a:gd name="connsiteY3" fmla="*/ 0 h 96869"/>
                  <a:gd name="connsiteX4" fmla="*/ 84010 w 169735"/>
                  <a:gd name="connsiteY4" fmla="*/ 0 h 96869"/>
                  <a:gd name="connsiteX5" fmla="*/ 84010 w 169735"/>
                  <a:gd name="connsiteY5" fmla="*/ 857 h 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5" h="96869">
                    <a:moveTo>
                      <a:pt x="84010" y="857"/>
                    </a:moveTo>
                    <a:lnTo>
                      <a:pt x="0" y="55721"/>
                    </a:lnTo>
                    <a:cubicBezTo>
                      <a:pt x="6858" y="70294"/>
                      <a:pt x="14573" y="84011"/>
                      <a:pt x="23145" y="96869"/>
                    </a:cubicBezTo>
                    <a:lnTo>
                      <a:pt x="169735" y="0"/>
                    </a:lnTo>
                    <a:lnTo>
                      <a:pt x="84010" y="0"/>
                    </a:lnTo>
                    <a:lnTo>
                      <a:pt x="84010" y="857"/>
                    </a:ln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8" name="Freeform 647">
                <a:extLst>
                  <a:ext uri="{FF2B5EF4-FFF2-40B4-BE49-F238E27FC236}">
                    <a16:creationId xmlns:a16="http://schemas.microsoft.com/office/drawing/2014/main" id="{DE6F570E-B500-AA48-A92E-05CF93CB7FCF}"/>
                  </a:ext>
                </a:extLst>
              </p:cNvPr>
              <p:cNvSpPr/>
              <p:nvPr/>
            </p:nvSpPr>
            <p:spPr>
              <a:xfrm>
                <a:off x="8521160" y="2005965"/>
                <a:ext cx="857" cy="235743"/>
              </a:xfrm>
              <a:custGeom>
                <a:avLst/>
                <a:gdLst>
                  <a:gd name="connsiteX0" fmla="*/ 0 w 857"/>
                  <a:gd name="connsiteY0" fmla="*/ 235744 h 235743"/>
                  <a:gd name="connsiteX1" fmla="*/ 857 w 857"/>
                  <a:gd name="connsiteY1" fmla="*/ 235744 h 235743"/>
                  <a:gd name="connsiteX2" fmla="*/ 857 w 857"/>
                  <a:gd name="connsiteY2" fmla="*/ 0 h 235743"/>
                  <a:gd name="connsiteX3" fmla="*/ 0 w 857"/>
                  <a:gd name="connsiteY3" fmla="*/ 0 h 235743"/>
                </a:gdLst>
                <a:ahLst/>
                <a:cxnLst>
                  <a:cxn ang="0">
                    <a:pos x="connsiteX0" y="connsiteY0"/>
                  </a:cxn>
                  <a:cxn ang="0">
                    <a:pos x="connsiteX1" y="connsiteY1"/>
                  </a:cxn>
                  <a:cxn ang="0">
                    <a:pos x="connsiteX2" y="connsiteY2"/>
                  </a:cxn>
                  <a:cxn ang="0">
                    <a:pos x="connsiteX3" y="connsiteY3"/>
                  </a:cxn>
                </a:cxnLst>
                <a:rect l="l" t="t" r="r" b="b"/>
                <a:pathLst>
                  <a:path w="857" h="235743">
                    <a:moveTo>
                      <a:pt x="0" y="235744"/>
                    </a:moveTo>
                    <a:lnTo>
                      <a:pt x="857" y="235744"/>
                    </a:lnTo>
                    <a:lnTo>
                      <a:pt x="857" y="0"/>
                    </a:lnTo>
                    <a:lnTo>
                      <a:pt x="0" y="0"/>
                    </a:lnTo>
                    <a:close/>
                  </a:path>
                </a:pathLst>
              </a:custGeom>
              <a:solidFill>
                <a:srgbClr val="FFFFFF"/>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49" name="Freeform 648">
                <a:extLst>
                  <a:ext uri="{FF2B5EF4-FFF2-40B4-BE49-F238E27FC236}">
                    <a16:creationId xmlns:a16="http://schemas.microsoft.com/office/drawing/2014/main" id="{6E0C9627-2D08-474F-8BA8-C07C6ED3F176}"/>
                  </a:ext>
                </a:extLst>
              </p:cNvPr>
              <p:cNvSpPr/>
              <p:nvPr/>
            </p:nvSpPr>
            <p:spPr>
              <a:xfrm>
                <a:off x="8003381" y="1447895"/>
                <a:ext cx="828103" cy="793813"/>
              </a:xfrm>
              <a:custGeom>
                <a:avLst/>
                <a:gdLst>
                  <a:gd name="connsiteX0" fmla="*/ 818674 w 828103"/>
                  <a:gd name="connsiteY0" fmla="*/ 317183 h 793813"/>
                  <a:gd name="connsiteX1" fmla="*/ 655796 w 828103"/>
                  <a:gd name="connsiteY1" fmla="*/ 316325 h 793813"/>
                  <a:gd name="connsiteX2" fmla="*/ 626650 w 828103"/>
                  <a:gd name="connsiteY2" fmla="*/ 316325 h 793813"/>
                  <a:gd name="connsiteX3" fmla="*/ 582930 w 828103"/>
                  <a:gd name="connsiteY3" fmla="*/ 316325 h 793813"/>
                  <a:gd name="connsiteX4" fmla="*/ 540925 w 828103"/>
                  <a:gd name="connsiteY4" fmla="*/ 316325 h 793813"/>
                  <a:gd name="connsiteX5" fmla="*/ 510064 w 828103"/>
                  <a:gd name="connsiteY5" fmla="*/ 316325 h 793813"/>
                  <a:gd name="connsiteX6" fmla="*/ 474917 w 828103"/>
                  <a:gd name="connsiteY6" fmla="*/ 316325 h 793813"/>
                  <a:gd name="connsiteX7" fmla="*/ 474917 w 828103"/>
                  <a:gd name="connsiteY7" fmla="*/ 300038 h 793813"/>
                  <a:gd name="connsiteX8" fmla="*/ 474917 w 828103"/>
                  <a:gd name="connsiteY8" fmla="*/ 281178 h 793813"/>
                  <a:gd name="connsiteX9" fmla="*/ 474917 w 828103"/>
                  <a:gd name="connsiteY9" fmla="*/ 264033 h 793813"/>
                  <a:gd name="connsiteX10" fmla="*/ 474917 w 828103"/>
                  <a:gd name="connsiteY10" fmla="*/ 0 h 793813"/>
                  <a:gd name="connsiteX11" fmla="*/ 356616 w 828103"/>
                  <a:gd name="connsiteY11" fmla="*/ 0 h 793813"/>
                  <a:gd name="connsiteX12" fmla="*/ 356616 w 828103"/>
                  <a:gd name="connsiteY12" fmla="*/ 262319 h 793813"/>
                  <a:gd name="connsiteX13" fmla="*/ 356616 w 828103"/>
                  <a:gd name="connsiteY13" fmla="*/ 279464 h 793813"/>
                  <a:gd name="connsiteX14" fmla="*/ 356616 w 828103"/>
                  <a:gd name="connsiteY14" fmla="*/ 298323 h 793813"/>
                  <a:gd name="connsiteX15" fmla="*/ 356616 w 828103"/>
                  <a:gd name="connsiteY15" fmla="*/ 316325 h 793813"/>
                  <a:gd name="connsiteX16" fmla="*/ 323183 w 828103"/>
                  <a:gd name="connsiteY16" fmla="*/ 316325 h 793813"/>
                  <a:gd name="connsiteX17" fmla="*/ 293180 w 828103"/>
                  <a:gd name="connsiteY17" fmla="*/ 316325 h 793813"/>
                  <a:gd name="connsiteX18" fmla="*/ 251174 w 828103"/>
                  <a:gd name="connsiteY18" fmla="*/ 316325 h 793813"/>
                  <a:gd name="connsiteX19" fmla="*/ 207455 w 828103"/>
                  <a:gd name="connsiteY19" fmla="*/ 316325 h 793813"/>
                  <a:gd name="connsiteX20" fmla="*/ 178308 w 828103"/>
                  <a:gd name="connsiteY20" fmla="*/ 316325 h 793813"/>
                  <a:gd name="connsiteX21" fmla="*/ 178308 w 828103"/>
                  <a:gd name="connsiteY21" fmla="*/ 316325 h 793813"/>
                  <a:gd name="connsiteX22" fmla="*/ 9430 w 828103"/>
                  <a:gd name="connsiteY22" fmla="*/ 316325 h 793813"/>
                  <a:gd name="connsiteX23" fmla="*/ 0 w 828103"/>
                  <a:gd name="connsiteY23" fmla="*/ 402908 h 793813"/>
                  <a:gd name="connsiteX24" fmla="*/ 6001 w 828103"/>
                  <a:gd name="connsiteY24" fmla="*/ 470630 h 793813"/>
                  <a:gd name="connsiteX25" fmla="*/ 187738 w 828103"/>
                  <a:gd name="connsiteY25" fmla="*/ 470630 h 793813"/>
                  <a:gd name="connsiteX26" fmla="*/ 187738 w 828103"/>
                  <a:gd name="connsiteY26" fmla="*/ 470630 h 793813"/>
                  <a:gd name="connsiteX27" fmla="*/ 236601 w 828103"/>
                  <a:gd name="connsiteY27" fmla="*/ 470630 h 793813"/>
                  <a:gd name="connsiteX28" fmla="*/ 302609 w 828103"/>
                  <a:gd name="connsiteY28" fmla="*/ 470630 h 793813"/>
                  <a:gd name="connsiteX29" fmla="*/ 319754 w 828103"/>
                  <a:gd name="connsiteY29" fmla="*/ 470630 h 793813"/>
                  <a:gd name="connsiteX30" fmla="*/ 356616 w 828103"/>
                  <a:gd name="connsiteY30" fmla="*/ 470630 h 793813"/>
                  <a:gd name="connsiteX31" fmla="*/ 356616 w 828103"/>
                  <a:gd name="connsiteY31" fmla="*/ 494633 h 793813"/>
                  <a:gd name="connsiteX32" fmla="*/ 356616 w 828103"/>
                  <a:gd name="connsiteY32" fmla="*/ 513493 h 793813"/>
                  <a:gd name="connsiteX33" fmla="*/ 356616 w 828103"/>
                  <a:gd name="connsiteY33" fmla="*/ 530638 h 793813"/>
                  <a:gd name="connsiteX34" fmla="*/ 356616 w 828103"/>
                  <a:gd name="connsiteY34" fmla="*/ 793814 h 793813"/>
                  <a:gd name="connsiteX35" fmla="*/ 474917 w 828103"/>
                  <a:gd name="connsiteY35" fmla="*/ 793814 h 793813"/>
                  <a:gd name="connsiteX36" fmla="*/ 474917 w 828103"/>
                  <a:gd name="connsiteY36" fmla="*/ 529781 h 793813"/>
                  <a:gd name="connsiteX37" fmla="*/ 474917 w 828103"/>
                  <a:gd name="connsiteY37" fmla="*/ 512636 h 793813"/>
                  <a:gd name="connsiteX38" fmla="*/ 474917 w 828103"/>
                  <a:gd name="connsiteY38" fmla="*/ 493776 h 793813"/>
                  <a:gd name="connsiteX39" fmla="*/ 474917 w 828103"/>
                  <a:gd name="connsiteY39" fmla="*/ 470630 h 793813"/>
                  <a:gd name="connsiteX40" fmla="*/ 514350 w 828103"/>
                  <a:gd name="connsiteY40" fmla="*/ 470630 h 793813"/>
                  <a:gd name="connsiteX41" fmla="*/ 531495 w 828103"/>
                  <a:gd name="connsiteY41" fmla="*/ 470630 h 793813"/>
                  <a:gd name="connsiteX42" fmla="*/ 597503 w 828103"/>
                  <a:gd name="connsiteY42" fmla="*/ 470630 h 793813"/>
                  <a:gd name="connsiteX43" fmla="*/ 618077 w 828103"/>
                  <a:gd name="connsiteY43" fmla="*/ 470630 h 793813"/>
                  <a:gd name="connsiteX44" fmla="*/ 645509 w 828103"/>
                  <a:gd name="connsiteY44" fmla="*/ 470630 h 793813"/>
                  <a:gd name="connsiteX45" fmla="*/ 646367 w 828103"/>
                  <a:gd name="connsiteY45" fmla="*/ 471488 h 793813"/>
                  <a:gd name="connsiteX46" fmla="*/ 822103 w 828103"/>
                  <a:gd name="connsiteY46" fmla="*/ 471488 h 793813"/>
                  <a:gd name="connsiteX47" fmla="*/ 828103 w 828103"/>
                  <a:gd name="connsiteY47" fmla="*/ 403765 h 793813"/>
                  <a:gd name="connsiteX48" fmla="*/ 818674 w 828103"/>
                  <a:gd name="connsiteY48" fmla="*/ 317183 h 7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28103" h="793813">
                    <a:moveTo>
                      <a:pt x="818674" y="317183"/>
                    </a:moveTo>
                    <a:lnTo>
                      <a:pt x="655796" y="316325"/>
                    </a:lnTo>
                    <a:lnTo>
                      <a:pt x="626650" y="316325"/>
                    </a:lnTo>
                    <a:lnTo>
                      <a:pt x="582930" y="316325"/>
                    </a:lnTo>
                    <a:lnTo>
                      <a:pt x="540925" y="316325"/>
                    </a:lnTo>
                    <a:lnTo>
                      <a:pt x="510064" y="316325"/>
                    </a:lnTo>
                    <a:lnTo>
                      <a:pt x="474917" y="316325"/>
                    </a:lnTo>
                    <a:lnTo>
                      <a:pt x="474917" y="300038"/>
                    </a:lnTo>
                    <a:lnTo>
                      <a:pt x="474917" y="281178"/>
                    </a:lnTo>
                    <a:lnTo>
                      <a:pt x="474917" y="264033"/>
                    </a:lnTo>
                    <a:lnTo>
                      <a:pt x="474917" y="0"/>
                    </a:lnTo>
                    <a:lnTo>
                      <a:pt x="356616" y="0"/>
                    </a:lnTo>
                    <a:lnTo>
                      <a:pt x="356616" y="262319"/>
                    </a:lnTo>
                    <a:lnTo>
                      <a:pt x="356616" y="279464"/>
                    </a:lnTo>
                    <a:lnTo>
                      <a:pt x="356616" y="298323"/>
                    </a:lnTo>
                    <a:lnTo>
                      <a:pt x="356616" y="316325"/>
                    </a:lnTo>
                    <a:lnTo>
                      <a:pt x="323183" y="316325"/>
                    </a:lnTo>
                    <a:lnTo>
                      <a:pt x="293180" y="316325"/>
                    </a:lnTo>
                    <a:lnTo>
                      <a:pt x="251174" y="316325"/>
                    </a:lnTo>
                    <a:lnTo>
                      <a:pt x="207455" y="316325"/>
                    </a:lnTo>
                    <a:lnTo>
                      <a:pt x="178308" y="316325"/>
                    </a:lnTo>
                    <a:lnTo>
                      <a:pt x="178308" y="316325"/>
                    </a:lnTo>
                    <a:lnTo>
                      <a:pt x="9430" y="316325"/>
                    </a:lnTo>
                    <a:cubicBezTo>
                      <a:pt x="3429" y="344615"/>
                      <a:pt x="0" y="372904"/>
                      <a:pt x="0" y="402908"/>
                    </a:cubicBezTo>
                    <a:cubicBezTo>
                      <a:pt x="0" y="426053"/>
                      <a:pt x="1715" y="448342"/>
                      <a:pt x="6001" y="470630"/>
                    </a:cubicBezTo>
                    <a:lnTo>
                      <a:pt x="187738" y="470630"/>
                    </a:lnTo>
                    <a:lnTo>
                      <a:pt x="187738" y="470630"/>
                    </a:lnTo>
                    <a:lnTo>
                      <a:pt x="236601" y="470630"/>
                    </a:lnTo>
                    <a:lnTo>
                      <a:pt x="302609" y="470630"/>
                    </a:lnTo>
                    <a:lnTo>
                      <a:pt x="319754" y="470630"/>
                    </a:lnTo>
                    <a:lnTo>
                      <a:pt x="356616" y="470630"/>
                    </a:lnTo>
                    <a:lnTo>
                      <a:pt x="356616" y="494633"/>
                    </a:lnTo>
                    <a:lnTo>
                      <a:pt x="356616" y="513493"/>
                    </a:lnTo>
                    <a:lnTo>
                      <a:pt x="356616" y="530638"/>
                    </a:lnTo>
                    <a:lnTo>
                      <a:pt x="356616" y="793814"/>
                    </a:lnTo>
                    <a:lnTo>
                      <a:pt x="474917" y="793814"/>
                    </a:lnTo>
                    <a:lnTo>
                      <a:pt x="474917" y="529781"/>
                    </a:lnTo>
                    <a:lnTo>
                      <a:pt x="474917" y="512636"/>
                    </a:lnTo>
                    <a:lnTo>
                      <a:pt x="474917" y="493776"/>
                    </a:lnTo>
                    <a:lnTo>
                      <a:pt x="474917" y="470630"/>
                    </a:lnTo>
                    <a:lnTo>
                      <a:pt x="514350" y="470630"/>
                    </a:lnTo>
                    <a:lnTo>
                      <a:pt x="531495" y="470630"/>
                    </a:lnTo>
                    <a:lnTo>
                      <a:pt x="597503" y="470630"/>
                    </a:lnTo>
                    <a:lnTo>
                      <a:pt x="618077" y="470630"/>
                    </a:lnTo>
                    <a:lnTo>
                      <a:pt x="645509" y="470630"/>
                    </a:lnTo>
                    <a:lnTo>
                      <a:pt x="646367" y="471488"/>
                    </a:lnTo>
                    <a:lnTo>
                      <a:pt x="822103" y="471488"/>
                    </a:lnTo>
                    <a:cubicBezTo>
                      <a:pt x="825532" y="449199"/>
                      <a:pt x="828103" y="426911"/>
                      <a:pt x="828103" y="403765"/>
                    </a:cubicBezTo>
                    <a:cubicBezTo>
                      <a:pt x="828103" y="373761"/>
                      <a:pt x="824675" y="345472"/>
                      <a:pt x="818674" y="317183"/>
                    </a:cubicBezTo>
                    <a:close/>
                  </a:path>
                </a:pathLst>
              </a:custGeom>
              <a:solidFill>
                <a:srgbClr val="CF142B"/>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0" name="Freeform 649">
                <a:extLst>
                  <a:ext uri="{FF2B5EF4-FFF2-40B4-BE49-F238E27FC236}">
                    <a16:creationId xmlns:a16="http://schemas.microsoft.com/office/drawing/2014/main" id="{0AC2994B-ADC9-604A-A0DD-41AC11E66C9E}"/>
                  </a:ext>
                </a:extLst>
              </p:cNvPr>
              <p:cNvSpPr/>
              <p:nvPr/>
            </p:nvSpPr>
            <p:spPr>
              <a:xfrm>
                <a:off x="8319706" y="1447895"/>
                <a:ext cx="4286" cy="857"/>
              </a:xfrm>
              <a:custGeom>
                <a:avLst/>
                <a:gdLst>
                  <a:gd name="connsiteX0" fmla="*/ 4286 w 4286"/>
                  <a:gd name="connsiteY0" fmla="*/ 0 h 857"/>
                  <a:gd name="connsiteX1" fmla="*/ 0 w 4286"/>
                  <a:gd name="connsiteY1" fmla="*/ 0 h 857"/>
                  <a:gd name="connsiteX2" fmla="*/ 0 w 4286"/>
                  <a:gd name="connsiteY2" fmla="*/ 857 h 857"/>
                  <a:gd name="connsiteX3" fmla="*/ 4286 w 4286"/>
                  <a:gd name="connsiteY3" fmla="*/ 0 h 857"/>
                </a:gdLst>
                <a:ahLst/>
                <a:cxnLst>
                  <a:cxn ang="0">
                    <a:pos x="connsiteX0" y="connsiteY0"/>
                  </a:cxn>
                  <a:cxn ang="0">
                    <a:pos x="connsiteX1" y="connsiteY1"/>
                  </a:cxn>
                  <a:cxn ang="0">
                    <a:pos x="connsiteX2" y="connsiteY2"/>
                  </a:cxn>
                  <a:cxn ang="0">
                    <a:pos x="connsiteX3" y="connsiteY3"/>
                  </a:cxn>
                </a:cxnLst>
                <a:rect l="l" t="t" r="r" b="b"/>
                <a:pathLst>
                  <a:path w="4286" h="857">
                    <a:moveTo>
                      <a:pt x="4286" y="0"/>
                    </a:moveTo>
                    <a:lnTo>
                      <a:pt x="0" y="0"/>
                    </a:lnTo>
                    <a:lnTo>
                      <a:pt x="0" y="857"/>
                    </a:lnTo>
                    <a:cubicBezTo>
                      <a:pt x="1714" y="857"/>
                      <a:pt x="2572" y="0"/>
                      <a:pt x="4286" y="0"/>
                    </a:cubicBezTo>
                    <a:close/>
                  </a:path>
                </a:pathLst>
              </a:custGeom>
              <a:solidFill>
                <a:srgbClr val="000000"/>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1" name="Freeform 650">
                <a:extLst>
                  <a:ext uri="{FF2B5EF4-FFF2-40B4-BE49-F238E27FC236}">
                    <a16:creationId xmlns:a16="http://schemas.microsoft.com/office/drawing/2014/main" id="{1430F581-9FBE-794A-802D-1E98832CFD4B}"/>
                  </a:ext>
                </a:extLst>
              </p:cNvPr>
              <p:cNvSpPr/>
              <p:nvPr/>
            </p:nvSpPr>
            <p:spPr>
              <a:xfrm>
                <a:off x="8316277" y="1447895"/>
                <a:ext cx="3429" cy="1714"/>
              </a:xfrm>
              <a:custGeom>
                <a:avLst/>
                <a:gdLst>
                  <a:gd name="connsiteX0" fmla="*/ 3429 w 3429"/>
                  <a:gd name="connsiteY0" fmla="*/ 857 h 1714"/>
                  <a:gd name="connsiteX1" fmla="*/ 3429 w 3429"/>
                  <a:gd name="connsiteY1" fmla="*/ 0 h 1714"/>
                  <a:gd name="connsiteX2" fmla="*/ 0 w 3429"/>
                  <a:gd name="connsiteY2" fmla="*/ 0 h 1714"/>
                  <a:gd name="connsiteX3" fmla="*/ 0 w 3429"/>
                  <a:gd name="connsiteY3" fmla="*/ 1715 h 1714"/>
                  <a:gd name="connsiteX4" fmla="*/ 3429 w 3429"/>
                  <a:gd name="connsiteY4" fmla="*/ 857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1714">
                    <a:moveTo>
                      <a:pt x="3429" y="857"/>
                    </a:moveTo>
                    <a:lnTo>
                      <a:pt x="3429" y="0"/>
                    </a:lnTo>
                    <a:lnTo>
                      <a:pt x="0" y="0"/>
                    </a:lnTo>
                    <a:lnTo>
                      <a:pt x="0" y="1715"/>
                    </a:lnTo>
                    <a:cubicBezTo>
                      <a:pt x="1715" y="857"/>
                      <a:pt x="2572" y="857"/>
                      <a:pt x="3429" y="857"/>
                    </a:cubicBezTo>
                    <a:close/>
                  </a:path>
                </a:pathLst>
              </a:custGeom>
              <a:solidFill>
                <a:srgbClr val="000000"/>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2" name="Freeform 651">
                <a:extLst>
                  <a:ext uri="{FF2B5EF4-FFF2-40B4-BE49-F238E27FC236}">
                    <a16:creationId xmlns:a16="http://schemas.microsoft.com/office/drawing/2014/main" id="{50F62649-6546-ED4E-A5F0-D47EBA687F1E}"/>
                  </a:ext>
                </a:extLst>
              </p:cNvPr>
              <p:cNvSpPr/>
              <p:nvPr/>
            </p:nvSpPr>
            <p:spPr>
              <a:xfrm>
                <a:off x="8521160" y="1447895"/>
                <a:ext cx="857" cy="2571"/>
              </a:xfrm>
              <a:custGeom>
                <a:avLst/>
                <a:gdLst>
                  <a:gd name="connsiteX0" fmla="*/ 857 w 857"/>
                  <a:gd name="connsiteY0" fmla="*/ 2572 h 2571"/>
                  <a:gd name="connsiteX1" fmla="*/ 857 w 857"/>
                  <a:gd name="connsiteY1" fmla="*/ 0 h 2571"/>
                  <a:gd name="connsiteX2" fmla="*/ 0 w 857"/>
                  <a:gd name="connsiteY2" fmla="*/ 0 h 2571"/>
                  <a:gd name="connsiteX3" fmla="*/ 857 w 857"/>
                  <a:gd name="connsiteY3" fmla="*/ 2572 h 2571"/>
                  <a:gd name="connsiteX4" fmla="*/ 857 w 857"/>
                  <a:gd name="connsiteY4" fmla="*/ 2572 h 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 h="2571">
                    <a:moveTo>
                      <a:pt x="857" y="2572"/>
                    </a:moveTo>
                    <a:lnTo>
                      <a:pt x="857" y="0"/>
                    </a:lnTo>
                    <a:lnTo>
                      <a:pt x="0" y="0"/>
                    </a:lnTo>
                    <a:lnTo>
                      <a:pt x="857" y="2572"/>
                    </a:lnTo>
                    <a:lnTo>
                      <a:pt x="857" y="2572"/>
                    </a:lnTo>
                    <a:close/>
                  </a:path>
                </a:pathLst>
              </a:custGeom>
              <a:solidFill>
                <a:srgbClr val="000000"/>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3" name="Freeform 652">
                <a:extLst>
                  <a:ext uri="{FF2B5EF4-FFF2-40B4-BE49-F238E27FC236}">
                    <a16:creationId xmlns:a16="http://schemas.microsoft.com/office/drawing/2014/main" id="{01461FE9-381C-8145-83E2-B0202D4C088D}"/>
                  </a:ext>
                </a:extLst>
              </p:cNvPr>
              <p:cNvSpPr/>
              <p:nvPr/>
            </p:nvSpPr>
            <p:spPr>
              <a:xfrm>
                <a:off x="7981950" y="1415319"/>
                <a:ext cx="870965" cy="870966"/>
              </a:xfrm>
              <a:custGeom>
                <a:avLst/>
                <a:gdLst>
                  <a:gd name="connsiteX0" fmla="*/ 435483 w 870965"/>
                  <a:gd name="connsiteY0" fmla="*/ 0 h 870966"/>
                  <a:gd name="connsiteX1" fmla="*/ 0 w 870965"/>
                  <a:gd name="connsiteY1" fmla="*/ 435483 h 870966"/>
                  <a:gd name="connsiteX2" fmla="*/ 435483 w 870965"/>
                  <a:gd name="connsiteY2" fmla="*/ 870966 h 870966"/>
                  <a:gd name="connsiteX3" fmla="*/ 870966 w 870965"/>
                  <a:gd name="connsiteY3" fmla="*/ 435483 h 870966"/>
                  <a:gd name="connsiteX4" fmla="*/ 435483 w 870965"/>
                  <a:gd name="connsiteY4" fmla="*/ 0 h 870966"/>
                  <a:gd name="connsiteX5" fmla="*/ 441484 w 870965"/>
                  <a:gd name="connsiteY5" fmla="*/ 804100 h 870966"/>
                  <a:gd name="connsiteX6" fmla="*/ 430340 w 870965"/>
                  <a:gd name="connsiteY6" fmla="*/ 804100 h 870966"/>
                  <a:gd name="connsiteX7" fmla="*/ 88297 w 870965"/>
                  <a:gd name="connsiteY7" fmla="*/ 558070 h 870966"/>
                  <a:gd name="connsiteX8" fmla="*/ 67723 w 870965"/>
                  <a:gd name="connsiteY8" fmla="*/ 435483 h 870966"/>
                  <a:gd name="connsiteX9" fmla="*/ 89154 w 870965"/>
                  <a:gd name="connsiteY9" fmla="*/ 312896 h 870966"/>
                  <a:gd name="connsiteX10" fmla="*/ 437198 w 870965"/>
                  <a:gd name="connsiteY10" fmla="*/ 66865 h 870966"/>
                  <a:gd name="connsiteX11" fmla="*/ 785241 w 870965"/>
                  <a:gd name="connsiteY11" fmla="*/ 312896 h 870966"/>
                  <a:gd name="connsiteX12" fmla="*/ 806672 w 870965"/>
                  <a:gd name="connsiteY12" fmla="*/ 435483 h 870966"/>
                  <a:gd name="connsiteX13" fmla="*/ 786098 w 870965"/>
                  <a:gd name="connsiteY13" fmla="*/ 558070 h 870966"/>
                  <a:gd name="connsiteX14" fmla="*/ 441484 w 870965"/>
                  <a:gd name="connsiteY14" fmla="*/ 804100 h 87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965" h="870966">
                    <a:moveTo>
                      <a:pt x="435483" y="0"/>
                    </a:moveTo>
                    <a:cubicBezTo>
                      <a:pt x="194596" y="0"/>
                      <a:pt x="0" y="194596"/>
                      <a:pt x="0" y="435483"/>
                    </a:cubicBezTo>
                    <a:cubicBezTo>
                      <a:pt x="0" y="675513"/>
                      <a:pt x="194596" y="870966"/>
                      <a:pt x="435483" y="870966"/>
                    </a:cubicBezTo>
                    <a:cubicBezTo>
                      <a:pt x="676370" y="870966"/>
                      <a:pt x="870966" y="676370"/>
                      <a:pt x="870966" y="435483"/>
                    </a:cubicBezTo>
                    <a:cubicBezTo>
                      <a:pt x="870966" y="195453"/>
                      <a:pt x="676370" y="0"/>
                      <a:pt x="435483" y="0"/>
                    </a:cubicBezTo>
                    <a:close/>
                    <a:moveTo>
                      <a:pt x="441484" y="804100"/>
                    </a:moveTo>
                    <a:lnTo>
                      <a:pt x="430340" y="804100"/>
                    </a:lnTo>
                    <a:cubicBezTo>
                      <a:pt x="272605" y="801529"/>
                      <a:pt x="138017" y="699516"/>
                      <a:pt x="88297" y="558070"/>
                    </a:cubicBezTo>
                    <a:cubicBezTo>
                      <a:pt x="74581" y="519493"/>
                      <a:pt x="67723" y="478345"/>
                      <a:pt x="67723" y="435483"/>
                    </a:cubicBezTo>
                    <a:cubicBezTo>
                      <a:pt x="67723" y="392620"/>
                      <a:pt x="75438" y="350615"/>
                      <a:pt x="89154" y="312896"/>
                    </a:cubicBezTo>
                    <a:cubicBezTo>
                      <a:pt x="139732" y="169735"/>
                      <a:pt x="276035" y="66865"/>
                      <a:pt x="437198" y="66865"/>
                    </a:cubicBezTo>
                    <a:cubicBezTo>
                      <a:pt x="597503" y="66865"/>
                      <a:pt x="734663" y="169735"/>
                      <a:pt x="785241" y="312896"/>
                    </a:cubicBezTo>
                    <a:cubicBezTo>
                      <a:pt x="798957" y="351473"/>
                      <a:pt x="806672" y="392620"/>
                      <a:pt x="806672" y="435483"/>
                    </a:cubicBezTo>
                    <a:cubicBezTo>
                      <a:pt x="806672" y="478345"/>
                      <a:pt x="798957" y="520351"/>
                      <a:pt x="786098" y="558070"/>
                    </a:cubicBezTo>
                    <a:cubicBezTo>
                      <a:pt x="732949" y="700373"/>
                      <a:pt x="599218" y="801529"/>
                      <a:pt x="441484" y="804100"/>
                    </a:cubicBezTo>
                    <a:close/>
                  </a:path>
                </a:pathLst>
              </a:custGeom>
              <a:solidFill>
                <a:srgbClr val="FFFFFF"/>
              </a:solidFill>
              <a:ln w="857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pic>
        <p:nvPicPr>
          <p:cNvPr id="15" name="Picture Placeholder 14">
            <a:extLst>
              <a:ext uri="{FF2B5EF4-FFF2-40B4-BE49-F238E27FC236}">
                <a16:creationId xmlns:a16="http://schemas.microsoft.com/office/drawing/2014/main" id="{7A62E452-79EF-4349-B63F-4AC727E5DFEB}"/>
              </a:ext>
            </a:extLst>
          </p:cNvPr>
          <p:cNvPicPr>
            <a:picLocks noGrp="1" noChangeAspect="1"/>
          </p:cNvPicPr>
          <p:nvPr>
            <p:ph type="pic" sz="quarter" idx="56"/>
          </p:nvPr>
        </p:nvPicPr>
        <p:blipFill>
          <a:blip r:embed="rId2"/>
          <a:srcRect l="8080" r="8080"/>
          <a:stretch/>
        </p:blipFill>
        <p:spPr>
          <a:xfrm>
            <a:off x="4915281" y="4298347"/>
            <a:ext cx="2648788" cy="1685456"/>
          </a:xfrm>
        </p:spPr>
      </p:pic>
      <p:grpSp>
        <p:nvGrpSpPr>
          <p:cNvPr id="654" name="Group 653">
            <a:extLst>
              <a:ext uri="{FF2B5EF4-FFF2-40B4-BE49-F238E27FC236}">
                <a16:creationId xmlns:a16="http://schemas.microsoft.com/office/drawing/2014/main" id="{8BC63F73-A8E7-7B4F-8E48-2ED3760F14F8}"/>
              </a:ext>
            </a:extLst>
          </p:cNvPr>
          <p:cNvGrpSpPr/>
          <p:nvPr/>
        </p:nvGrpSpPr>
        <p:grpSpPr>
          <a:xfrm>
            <a:off x="4225123" y="5177864"/>
            <a:ext cx="940579" cy="832733"/>
            <a:chOff x="3932088" y="3299986"/>
            <a:chExt cx="940579" cy="832733"/>
          </a:xfrm>
        </p:grpSpPr>
        <p:sp>
          <p:nvSpPr>
            <p:cNvPr id="655" name="Freeform 654">
              <a:extLst>
                <a:ext uri="{FF2B5EF4-FFF2-40B4-BE49-F238E27FC236}">
                  <a16:creationId xmlns:a16="http://schemas.microsoft.com/office/drawing/2014/main" id="{502D549A-0FF8-574B-B65E-2E442F29F81E}"/>
                </a:ext>
              </a:extLst>
            </p:cNvPr>
            <p:cNvSpPr/>
            <p:nvPr/>
          </p:nvSpPr>
          <p:spPr>
            <a:xfrm>
              <a:off x="3966283" y="3299986"/>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56" name="Rectangle 655">
              <a:extLst>
                <a:ext uri="{FF2B5EF4-FFF2-40B4-BE49-F238E27FC236}">
                  <a16:creationId xmlns:a16="http://schemas.microsoft.com/office/drawing/2014/main" id="{5AF9088F-2143-8140-832F-E36729D08C53}"/>
                </a:ext>
              </a:extLst>
            </p:cNvPr>
            <p:cNvSpPr/>
            <p:nvPr/>
          </p:nvSpPr>
          <p:spPr>
            <a:xfrm rot="585404">
              <a:off x="3932088" y="3479589"/>
              <a:ext cx="940579" cy="473528"/>
            </a:xfrm>
            <a:prstGeom prst="rect">
              <a:avLst/>
            </a:prstGeom>
          </p:spPr>
          <p:txBody>
            <a:bodyPr wrap="none">
              <a:spAutoFit/>
            </a:bodyPr>
            <a:lstStyle/>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CLICK</a:t>
              </a:r>
            </a:p>
            <a:p>
              <a:pPr marL="12700" marR="0" lvl="0" indent="0" algn="ctr" defTabSz="325892" rtl="0" eaLnBrk="1" fontAlgn="auto" latinLnBrk="0" hangingPunct="1">
                <a:lnSpc>
                  <a:spcPts val="1420"/>
                </a:lnSpc>
                <a:spcBef>
                  <a:spcPts val="100"/>
                </a:spcBef>
                <a:spcAft>
                  <a:spcPts val="0"/>
                </a:spcAft>
                <a:buClrTx/>
                <a:buSzTx/>
                <a:buFontTx/>
                <a:buNone/>
                <a:tabLst/>
                <a:defRPr/>
              </a:pPr>
              <a:r>
                <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TO VIEW</a:t>
              </a:r>
              <a:endParaRPr kumimoji="0" lang="en-IE" sz="16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grpSp>
        <p:nvGrpSpPr>
          <p:cNvPr id="40" name="Graphic 791">
            <a:extLst>
              <a:ext uri="{FF2B5EF4-FFF2-40B4-BE49-F238E27FC236}">
                <a16:creationId xmlns:a16="http://schemas.microsoft.com/office/drawing/2014/main" id="{B98404D2-A37B-4A90-B059-0846F07B5FF8}"/>
              </a:ext>
            </a:extLst>
          </p:cNvPr>
          <p:cNvGrpSpPr>
            <a:grpSpLocks noChangeAspect="1"/>
          </p:cNvGrpSpPr>
          <p:nvPr/>
        </p:nvGrpSpPr>
        <p:grpSpPr>
          <a:xfrm>
            <a:off x="508001" y="2954365"/>
            <a:ext cx="572400" cy="572400"/>
            <a:chOff x="3716525" y="3126196"/>
            <a:chExt cx="960078" cy="960078"/>
          </a:xfrm>
        </p:grpSpPr>
        <p:sp>
          <p:nvSpPr>
            <p:cNvPr id="41" name="Freeform 29">
              <a:extLst>
                <a:ext uri="{FF2B5EF4-FFF2-40B4-BE49-F238E27FC236}">
                  <a16:creationId xmlns:a16="http://schemas.microsoft.com/office/drawing/2014/main" id="{A40C7F3C-3B13-4673-A9C7-08E5BDCF72D1}"/>
                </a:ext>
              </a:extLst>
            </p:cNvPr>
            <p:cNvSpPr/>
            <p:nvPr/>
          </p:nvSpPr>
          <p:spPr>
            <a:xfrm>
              <a:off x="3716525" y="3126196"/>
              <a:ext cx="960078" cy="960078"/>
            </a:xfrm>
            <a:custGeom>
              <a:avLst/>
              <a:gdLst>
                <a:gd name="connsiteX0" fmla="*/ 480040 w 960078"/>
                <a:gd name="connsiteY0" fmla="*/ 960079 h 960078"/>
                <a:gd name="connsiteX1" fmla="*/ 960079 w 960078"/>
                <a:gd name="connsiteY1" fmla="*/ 480039 h 960078"/>
                <a:gd name="connsiteX2" fmla="*/ 480040 w 960078"/>
                <a:gd name="connsiteY2" fmla="*/ 0 h 960078"/>
                <a:gd name="connsiteX3" fmla="*/ 0 w 960078"/>
                <a:gd name="connsiteY3" fmla="*/ 480039 h 960078"/>
                <a:gd name="connsiteX4" fmla="*/ 480040 w 960078"/>
                <a:gd name="connsiteY4" fmla="*/ 960079 h 960078"/>
                <a:gd name="connsiteX5" fmla="*/ 480040 w 960078"/>
                <a:gd name="connsiteY5" fmla="*/ 960079 h 96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0078" h="960078">
                  <a:moveTo>
                    <a:pt x="480040" y="960079"/>
                  </a:moveTo>
                  <a:cubicBezTo>
                    <a:pt x="745573" y="960079"/>
                    <a:pt x="960079" y="745573"/>
                    <a:pt x="960079" y="480039"/>
                  </a:cubicBezTo>
                  <a:cubicBezTo>
                    <a:pt x="960079" y="214506"/>
                    <a:pt x="745573" y="0"/>
                    <a:pt x="480040" y="0"/>
                  </a:cubicBezTo>
                  <a:cubicBezTo>
                    <a:pt x="215451" y="0"/>
                    <a:pt x="0" y="214506"/>
                    <a:pt x="0" y="480039"/>
                  </a:cubicBezTo>
                  <a:cubicBezTo>
                    <a:pt x="0" y="745573"/>
                    <a:pt x="215451" y="960079"/>
                    <a:pt x="480040" y="960079"/>
                  </a:cubicBezTo>
                  <a:lnTo>
                    <a:pt x="480040" y="960079"/>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30">
              <a:extLst>
                <a:ext uri="{FF2B5EF4-FFF2-40B4-BE49-F238E27FC236}">
                  <a16:creationId xmlns:a16="http://schemas.microsoft.com/office/drawing/2014/main" id="{CBB152E6-2402-4DC0-81A9-6471CEB03623}"/>
                </a:ext>
              </a:extLst>
            </p:cNvPr>
            <p:cNvSpPr/>
            <p:nvPr/>
          </p:nvSpPr>
          <p:spPr>
            <a:xfrm>
              <a:off x="3790232" y="3272665"/>
              <a:ext cx="173872" cy="667141"/>
            </a:xfrm>
            <a:custGeom>
              <a:avLst/>
              <a:gdLst>
                <a:gd name="connsiteX0" fmla="*/ 173872 w 173872"/>
                <a:gd name="connsiteY0" fmla="*/ 667141 h 667141"/>
                <a:gd name="connsiteX1" fmla="*/ 173872 w 173872"/>
                <a:gd name="connsiteY1" fmla="*/ 0 h 667141"/>
                <a:gd name="connsiteX2" fmla="*/ 0 w 173872"/>
                <a:gd name="connsiteY2" fmla="*/ 333571 h 667141"/>
                <a:gd name="connsiteX3" fmla="*/ 173872 w 173872"/>
                <a:gd name="connsiteY3" fmla="*/ 667141 h 667141"/>
                <a:gd name="connsiteX4" fmla="*/ 173872 w 173872"/>
                <a:gd name="connsiteY4" fmla="*/ 667141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2" h="667141">
                  <a:moveTo>
                    <a:pt x="173872" y="667141"/>
                  </a:moveTo>
                  <a:lnTo>
                    <a:pt x="173872" y="0"/>
                  </a:lnTo>
                  <a:cubicBezTo>
                    <a:pt x="68982" y="73707"/>
                    <a:pt x="0" y="195607"/>
                    <a:pt x="0" y="333571"/>
                  </a:cubicBezTo>
                  <a:cubicBezTo>
                    <a:pt x="0" y="471535"/>
                    <a:pt x="68982" y="593434"/>
                    <a:pt x="173872" y="667141"/>
                  </a:cubicBezTo>
                  <a:lnTo>
                    <a:pt x="173872" y="667141"/>
                  </a:lnTo>
                  <a:close/>
                </a:path>
              </a:pathLst>
            </a:custGeom>
            <a:solidFill>
              <a:srgbClr val="3F9A64"/>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31">
              <a:extLst>
                <a:ext uri="{FF2B5EF4-FFF2-40B4-BE49-F238E27FC236}">
                  <a16:creationId xmlns:a16="http://schemas.microsoft.com/office/drawing/2014/main" id="{F864C28F-7012-4C5B-BEF0-7862F03BAF70}"/>
                </a:ext>
              </a:extLst>
            </p:cNvPr>
            <p:cNvSpPr/>
            <p:nvPr/>
          </p:nvSpPr>
          <p:spPr>
            <a:xfrm>
              <a:off x="3965049" y="3199903"/>
              <a:ext cx="463975" cy="812665"/>
            </a:xfrm>
            <a:custGeom>
              <a:avLst/>
              <a:gdLst>
                <a:gd name="connsiteX0" fmla="*/ 227735 w 463975"/>
                <a:gd name="connsiteY0" fmla="*/ 812665 h 812665"/>
                <a:gd name="connsiteX1" fmla="*/ 236240 w 463975"/>
                <a:gd name="connsiteY1" fmla="*/ 812665 h 812665"/>
                <a:gd name="connsiteX2" fmla="*/ 463975 w 463975"/>
                <a:gd name="connsiteY2" fmla="*/ 739903 h 812665"/>
                <a:gd name="connsiteX3" fmla="*/ 463975 w 463975"/>
                <a:gd name="connsiteY3" fmla="*/ 72762 h 812665"/>
                <a:gd name="connsiteX4" fmla="*/ 233405 w 463975"/>
                <a:gd name="connsiteY4" fmla="*/ 0 h 812665"/>
                <a:gd name="connsiteX5" fmla="*/ 230570 w 463975"/>
                <a:gd name="connsiteY5" fmla="*/ 0 h 812665"/>
                <a:gd name="connsiteX6" fmla="*/ 0 w 463975"/>
                <a:gd name="connsiteY6" fmla="*/ 72762 h 812665"/>
                <a:gd name="connsiteX7" fmla="*/ 0 w 463975"/>
                <a:gd name="connsiteY7" fmla="*/ 739903 h 812665"/>
                <a:gd name="connsiteX8" fmla="*/ 227735 w 463975"/>
                <a:gd name="connsiteY8" fmla="*/ 812665 h 812665"/>
                <a:gd name="connsiteX9" fmla="*/ 227735 w 463975"/>
                <a:gd name="connsiteY9" fmla="*/ 812665 h 812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975" h="812665">
                  <a:moveTo>
                    <a:pt x="227735" y="812665"/>
                  </a:moveTo>
                  <a:lnTo>
                    <a:pt x="236240" y="812665"/>
                  </a:lnTo>
                  <a:cubicBezTo>
                    <a:pt x="321286" y="811720"/>
                    <a:pt x="399718" y="785261"/>
                    <a:pt x="463975" y="739903"/>
                  </a:cubicBezTo>
                  <a:lnTo>
                    <a:pt x="463975" y="72762"/>
                  </a:lnTo>
                  <a:cubicBezTo>
                    <a:pt x="398773" y="27404"/>
                    <a:pt x="319396" y="0"/>
                    <a:pt x="233405" y="0"/>
                  </a:cubicBezTo>
                  <a:lnTo>
                    <a:pt x="230570" y="0"/>
                  </a:lnTo>
                  <a:cubicBezTo>
                    <a:pt x="144579" y="0"/>
                    <a:pt x="65202" y="27404"/>
                    <a:pt x="0" y="72762"/>
                  </a:cubicBezTo>
                  <a:lnTo>
                    <a:pt x="0" y="739903"/>
                  </a:lnTo>
                  <a:cubicBezTo>
                    <a:pt x="64257" y="785261"/>
                    <a:pt x="142689" y="811720"/>
                    <a:pt x="227735" y="812665"/>
                  </a:cubicBezTo>
                  <a:lnTo>
                    <a:pt x="227735" y="812665"/>
                  </a:lnTo>
                  <a:close/>
                </a:path>
              </a:pathLst>
            </a:custGeom>
            <a:solidFill>
              <a:srgbClr val="FFFFFF"/>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32">
              <a:extLst>
                <a:ext uri="{FF2B5EF4-FFF2-40B4-BE49-F238E27FC236}">
                  <a16:creationId xmlns:a16="http://schemas.microsoft.com/office/drawing/2014/main" id="{B44E174F-57A8-4B07-A2D0-5AA253EFF10B}"/>
                </a:ext>
              </a:extLst>
            </p:cNvPr>
            <p:cNvSpPr/>
            <p:nvPr/>
          </p:nvSpPr>
          <p:spPr>
            <a:xfrm>
              <a:off x="4429024" y="3272665"/>
              <a:ext cx="173882" cy="667141"/>
            </a:xfrm>
            <a:custGeom>
              <a:avLst/>
              <a:gdLst>
                <a:gd name="connsiteX0" fmla="*/ 0 w 173882"/>
                <a:gd name="connsiteY0" fmla="*/ 0 h 667141"/>
                <a:gd name="connsiteX1" fmla="*/ 0 w 173882"/>
                <a:gd name="connsiteY1" fmla="*/ 667141 h 667141"/>
                <a:gd name="connsiteX2" fmla="*/ 173872 w 173882"/>
                <a:gd name="connsiteY2" fmla="*/ 333571 h 667141"/>
                <a:gd name="connsiteX3" fmla="*/ 0 w 173882"/>
                <a:gd name="connsiteY3" fmla="*/ 0 h 667141"/>
                <a:gd name="connsiteX4" fmla="*/ 0 w 173882"/>
                <a:gd name="connsiteY4" fmla="*/ 0 h 66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2" h="667141">
                  <a:moveTo>
                    <a:pt x="0" y="0"/>
                  </a:moveTo>
                  <a:lnTo>
                    <a:pt x="0" y="667141"/>
                  </a:lnTo>
                  <a:cubicBezTo>
                    <a:pt x="104890" y="593434"/>
                    <a:pt x="173872" y="471535"/>
                    <a:pt x="173872" y="333571"/>
                  </a:cubicBezTo>
                  <a:cubicBezTo>
                    <a:pt x="174817" y="195607"/>
                    <a:pt x="105835" y="73707"/>
                    <a:pt x="0" y="0"/>
                  </a:cubicBezTo>
                  <a:lnTo>
                    <a:pt x="0" y="0"/>
                  </a:lnTo>
                  <a:close/>
                </a:path>
              </a:pathLst>
            </a:custGeom>
            <a:solidFill>
              <a:srgbClr val="ED7E46"/>
            </a:solidFill>
            <a:ln w="9442"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48" name="Group 47">
            <a:extLst>
              <a:ext uri="{FF2B5EF4-FFF2-40B4-BE49-F238E27FC236}">
                <a16:creationId xmlns:a16="http://schemas.microsoft.com/office/drawing/2014/main" id="{AB26561F-D166-4721-B944-6D252833A87A}"/>
              </a:ext>
            </a:extLst>
          </p:cNvPr>
          <p:cNvGrpSpPr>
            <a:grpSpLocks noChangeAspect="1"/>
          </p:cNvGrpSpPr>
          <p:nvPr/>
        </p:nvGrpSpPr>
        <p:grpSpPr>
          <a:xfrm>
            <a:off x="515182" y="2941657"/>
            <a:ext cx="572399" cy="572400"/>
            <a:chOff x="395997" y="8776968"/>
            <a:chExt cx="870965" cy="870966"/>
          </a:xfrm>
        </p:grpSpPr>
        <p:sp>
          <p:nvSpPr>
            <p:cNvPr id="49" name="Oval 48">
              <a:extLst>
                <a:ext uri="{FF2B5EF4-FFF2-40B4-BE49-F238E27FC236}">
                  <a16:creationId xmlns:a16="http://schemas.microsoft.com/office/drawing/2014/main" id="{189A384B-80DE-4A7A-B86C-CD02D952B7D7}"/>
                </a:ext>
              </a:extLst>
            </p:cNvPr>
            <p:cNvSpPr/>
            <p:nvPr/>
          </p:nvSpPr>
          <p:spPr>
            <a:xfrm>
              <a:off x="459645" y="8826160"/>
              <a:ext cx="772595" cy="7725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6E6CAFF9-D68C-489A-AB20-CBE70E7985D8}"/>
                </a:ext>
              </a:extLst>
            </p:cNvPr>
            <p:cNvGrpSpPr/>
            <p:nvPr/>
          </p:nvGrpSpPr>
          <p:grpSpPr>
            <a:xfrm>
              <a:off x="395997" y="8776968"/>
              <a:ext cx="870965" cy="870966"/>
              <a:chOff x="7981950" y="1415319"/>
              <a:chExt cx="870965" cy="870966"/>
            </a:xfrm>
          </p:grpSpPr>
          <p:sp>
            <p:nvSpPr>
              <p:cNvPr id="51" name="Freeform 472">
                <a:extLst>
                  <a:ext uri="{FF2B5EF4-FFF2-40B4-BE49-F238E27FC236}">
                    <a16:creationId xmlns:a16="http://schemas.microsoft.com/office/drawing/2014/main" id="{DC79BF74-0242-47BD-ABA3-3F98D98F0060}"/>
                  </a:ext>
                </a:extLst>
              </p:cNvPr>
              <p:cNvSpPr/>
              <p:nvPr/>
            </p:nvSpPr>
            <p:spPr>
              <a:xfrm>
                <a:off x="8126825" y="1449609"/>
                <a:ext cx="189452" cy="232314"/>
              </a:xfrm>
              <a:custGeom>
                <a:avLst/>
                <a:gdLst>
                  <a:gd name="connsiteX0" fmla="*/ 189452 w 189452"/>
                  <a:gd name="connsiteY0" fmla="*/ 0 h 232314"/>
                  <a:gd name="connsiteX1" fmla="*/ 0 w 189452"/>
                  <a:gd name="connsiteY1" fmla="*/ 107156 h 232314"/>
                  <a:gd name="connsiteX2" fmla="*/ 189452 w 189452"/>
                  <a:gd name="connsiteY2" fmla="*/ 232315 h 232314"/>
                  <a:gd name="connsiteX3" fmla="*/ 189452 w 189452"/>
                  <a:gd name="connsiteY3" fmla="*/ 0 h 232314"/>
                </a:gdLst>
                <a:ahLst/>
                <a:cxnLst>
                  <a:cxn ang="0">
                    <a:pos x="connsiteX0" y="connsiteY0"/>
                  </a:cxn>
                  <a:cxn ang="0">
                    <a:pos x="connsiteX1" y="connsiteY1"/>
                  </a:cxn>
                  <a:cxn ang="0">
                    <a:pos x="connsiteX2" y="connsiteY2"/>
                  </a:cxn>
                  <a:cxn ang="0">
                    <a:pos x="connsiteX3" y="connsiteY3"/>
                  </a:cxn>
                </a:cxnLst>
                <a:rect l="l" t="t" r="r" b="b"/>
                <a:pathLst>
                  <a:path w="189452" h="232314">
                    <a:moveTo>
                      <a:pt x="189452" y="0"/>
                    </a:moveTo>
                    <a:cubicBezTo>
                      <a:pt x="116586" y="18002"/>
                      <a:pt x="51435" y="55721"/>
                      <a:pt x="0" y="107156"/>
                    </a:cubicBezTo>
                    <a:lnTo>
                      <a:pt x="189452" y="232315"/>
                    </a:lnTo>
                    <a:lnTo>
                      <a:pt x="189452" y="0"/>
                    </a:lnTo>
                    <a:close/>
                  </a:path>
                </a:pathLst>
              </a:custGeom>
              <a:solidFill>
                <a:srgbClr val="00237C"/>
              </a:solidFill>
              <a:ln w="8572" cap="flat">
                <a:noFill/>
                <a:prstDash val="solid"/>
                <a:miter/>
              </a:ln>
            </p:spPr>
            <p:txBody>
              <a:bodyPr rtlCol="0" anchor="ctr"/>
              <a:lstStyle/>
              <a:p>
                <a:endParaRPr lang="en-US"/>
              </a:p>
            </p:txBody>
          </p:sp>
          <p:sp>
            <p:nvSpPr>
              <p:cNvPr id="52" name="Freeform 473">
                <a:extLst>
                  <a:ext uri="{FF2B5EF4-FFF2-40B4-BE49-F238E27FC236}">
                    <a16:creationId xmlns:a16="http://schemas.microsoft.com/office/drawing/2014/main" id="{A2B6FC5E-2123-43A8-93B0-9875FABE9363}"/>
                  </a:ext>
                </a:extLst>
              </p:cNvPr>
              <p:cNvSpPr/>
              <p:nvPr/>
            </p:nvSpPr>
            <p:spPr>
              <a:xfrm>
                <a:off x="8028241" y="1673351"/>
                <a:ext cx="72866" cy="37719"/>
              </a:xfrm>
              <a:custGeom>
                <a:avLst/>
                <a:gdLst>
                  <a:gd name="connsiteX0" fmla="*/ 15430 w 72866"/>
                  <a:gd name="connsiteY0" fmla="*/ 0 h 37719"/>
                  <a:gd name="connsiteX1" fmla="*/ 0 w 72866"/>
                  <a:gd name="connsiteY1" fmla="*/ 37719 h 37719"/>
                  <a:gd name="connsiteX2" fmla="*/ 72866 w 72866"/>
                  <a:gd name="connsiteY2" fmla="*/ 37719 h 37719"/>
                  <a:gd name="connsiteX3" fmla="*/ 15430 w 72866"/>
                  <a:gd name="connsiteY3" fmla="*/ 0 h 37719"/>
                </a:gdLst>
                <a:ahLst/>
                <a:cxnLst>
                  <a:cxn ang="0">
                    <a:pos x="connsiteX0" y="connsiteY0"/>
                  </a:cxn>
                  <a:cxn ang="0">
                    <a:pos x="connsiteX1" y="connsiteY1"/>
                  </a:cxn>
                  <a:cxn ang="0">
                    <a:pos x="connsiteX2" y="connsiteY2"/>
                  </a:cxn>
                  <a:cxn ang="0">
                    <a:pos x="connsiteX3" y="connsiteY3"/>
                  </a:cxn>
                </a:cxnLst>
                <a:rect l="l" t="t" r="r" b="b"/>
                <a:pathLst>
                  <a:path w="72866" h="37719">
                    <a:moveTo>
                      <a:pt x="15430" y="0"/>
                    </a:moveTo>
                    <a:cubicBezTo>
                      <a:pt x="9430" y="12002"/>
                      <a:pt x="4286" y="24860"/>
                      <a:pt x="0" y="37719"/>
                    </a:cubicBezTo>
                    <a:lnTo>
                      <a:pt x="72866" y="37719"/>
                    </a:lnTo>
                    <a:lnTo>
                      <a:pt x="15430" y="0"/>
                    </a:lnTo>
                    <a:close/>
                  </a:path>
                </a:pathLst>
              </a:custGeom>
              <a:solidFill>
                <a:srgbClr val="00237C"/>
              </a:solidFill>
              <a:ln w="8572" cap="flat">
                <a:noFill/>
                <a:prstDash val="solid"/>
                <a:miter/>
              </a:ln>
            </p:spPr>
            <p:txBody>
              <a:bodyPr rtlCol="0" anchor="ctr"/>
              <a:lstStyle/>
              <a:p>
                <a:endParaRPr lang="en-US"/>
              </a:p>
            </p:txBody>
          </p:sp>
          <p:sp>
            <p:nvSpPr>
              <p:cNvPr id="53" name="Freeform 474">
                <a:extLst>
                  <a:ext uri="{FF2B5EF4-FFF2-40B4-BE49-F238E27FC236}">
                    <a16:creationId xmlns:a16="http://schemas.microsoft.com/office/drawing/2014/main" id="{129DF824-59C7-460E-8763-8D953050F9D2}"/>
                  </a:ext>
                </a:extLst>
              </p:cNvPr>
              <p:cNvSpPr/>
              <p:nvPr/>
            </p:nvSpPr>
            <p:spPr>
              <a:xfrm>
                <a:off x="8051387" y="1618488"/>
                <a:ext cx="164592" cy="93440"/>
              </a:xfrm>
              <a:custGeom>
                <a:avLst/>
                <a:gdLst>
                  <a:gd name="connsiteX0" fmla="*/ 164592 w 164592"/>
                  <a:gd name="connsiteY0" fmla="*/ 92583 h 93440"/>
                  <a:gd name="connsiteX1" fmla="*/ 24003 w 164592"/>
                  <a:gd name="connsiteY1" fmla="*/ 0 h 93440"/>
                  <a:gd name="connsiteX2" fmla="*/ 0 w 164592"/>
                  <a:gd name="connsiteY2" fmla="*/ 41148 h 93440"/>
                  <a:gd name="connsiteX3" fmla="*/ 78867 w 164592"/>
                  <a:gd name="connsiteY3" fmla="*/ 93440 h 93440"/>
                  <a:gd name="connsiteX4" fmla="*/ 164592 w 164592"/>
                  <a:gd name="connsiteY4" fmla="*/ 93440 h 93440"/>
                  <a:gd name="connsiteX5" fmla="*/ 164592 w 164592"/>
                  <a:gd name="connsiteY5" fmla="*/ 92583 h 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92" h="93440">
                    <a:moveTo>
                      <a:pt x="164592" y="92583"/>
                    </a:moveTo>
                    <a:lnTo>
                      <a:pt x="24003" y="0"/>
                    </a:lnTo>
                    <a:cubicBezTo>
                      <a:pt x="15431" y="12859"/>
                      <a:pt x="6858" y="26575"/>
                      <a:pt x="0" y="41148"/>
                    </a:cubicBezTo>
                    <a:lnTo>
                      <a:pt x="78867" y="93440"/>
                    </a:lnTo>
                    <a:lnTo>
                      <a:pt x="164592" y="93440"/>
                    </a:lnTo>
                    <a:lnTo>
                      <a:pt x="164592" y="92583"/>
                    </a:lnTo>
                    <a:close/>
                  </a:path>
                </a:pathLst>
              </a:custGeom>
              <a:solidFill>
                <a:srgbClr val="CF142B"/>
              </a:solidFill>
              <a:ln w="8572" cap="flat">
                <a:noFill/>
                <a:prstDash val="solid"/>
                <a:miter/>
              </a:ln>
            </p:spPr>
            <p:txBody>
              <a:bodyPr rtlCol="0" anchor="ctr"/>
              <a:lstStyle/>
              <a:p>
                <a:endParaRPr lang="en-US"/>
              </a:p>
            </p:txBody>
          </p:sp>
          <p:sp>
            <p:nvSpPr>
              <p:cNvPr id="54" name="Freeform 475">
                <a:extLst>
                  <a:ext uri="{FF2B5EF4-FFF2-40B4-BE49-F238E27FC236}">
                    <a16:creationId xmlns:a16="http://schemas.microsoft.com/office/drawing/2014/main" id="{E06E2856-A446-4798-9929-9A0DEF5643E7}"/>
                  </a:ext>
                </a:extLst>
              </p:cNvPr>
              <p:cNvSpPr/>
              <p:nvPr/>
            </p:nvSpPr>
            <p:spPr>
              <a:xfrm>
                <a:off x="8739759" y="1675923"/>
                <a:ext cx="67722" cy="35147"/>
              </a:xfrm>
              <a:custGeom>
                <a:avLst/>
                <a:gdLst>
                  <a:gd name="connsiteX0" fmla="*/ 67722 w 67722"/>
                  <a:gd name="connsiteY0" fmla="*/ 35147 h 35147"/>
                  <a:gd name="connsiteX1" fmla="*/ 53149 w 67722"/>
                  <a:gd name="connsiteY1" fmla="*/ 0 h 35147"/>
                  <a:gd name="connsiteX2" fmla="*/ 0 w 67722"/>
                  <a:gd name="connsiteY2" fmla="*/ 35147 h 35147"/>
                  <a:gd name="connsiteX3" fmla="*/ 67722 w 67722"/>
                  <a:gd name="connsiteY3" fmla="*/ 35147 h 35147"/>
                </a:gdLst>
                <a:ahLst/>
                <a:cxnLst>
                  <a:cxn ang="0">
                    <a:pos x="connsiteX0" y="connsiteY0"/>
                  </a:cxn>
                  <a:cxn ang="0">
                    <a:pos x="connsiteX1" y="connsiteY1"/>
                  </a:cxn>
                  <a:cxn ang="0">
                    <a:pos x="connsiteX2" y="connsiteY2"/>
                  </a:cxn>
                  <a:cxn ang="0">
                    <a:pos x="connsiteX3" y="connsiteY3"/>
                  </a:cxn>
                </a:cxnLst>
                <a:rect l="l" t="t" r="r" b="b"/>
                <a:pathLst>
                  <a:path w="67722" h="35147">
                    <a:moveTo>
                      <a:pt x="67722" y="35147"/>
                    </a:moveTo>
                    <a:cubicBezTo>
                      <a:pt x="63436" y="23146"/>
                      <a:pt x="58293" y="12001"/>
                      <a:pt x="53149" y="0"/>
                    </a:cubicBezTo>
                    <a:lnTo>
                      <a:pt x="0" y="35147"/>
                    </a:lnTo>
                    <a:lnTo>
                      <a:pt x="67722" y="35147"/>
                    </a:lnTo>
                    <a:close/>
                  </a:path>
                </a:pathLst>
              </a:custGeom>
              <a:solidFill>
                <a:srgbClr val="00237C"/>
              </a:solidFill>
              <a:ln w="8572" cap="flat">
                <a:noFill/>
                <a:prstDash val="solid"/>
                <a:miter/>
              </a:ln>
            </p:spPr>
            <p:txBody>
              <a:bodyPr rtlCol="0" anchor="ctr"/>
              <a:lstStyle/>
              <a:p>
                <a:endParaRPr lang="en-US"/>
              </a:p>
            </p:txBody>
          </p:sp>
          <p:sp>
            <p:nvSpPr>
              <p:cNvPr id="55" name="Freeform 476">
                <a:extLst>
                  <a:ext uri="{FF2B5EF4-FFF2-40B4-BE49-F238E27FC236}">
                    <a16:creationId xmlns:a16="http://schemas.microsoft.com/office/drawing/2014/main" id="{359A2515-BDFE-4525-BB90-376F3B34A1B8}"/>
                  </a:ext>
                </a:extLst>
              </p:cNvPr>
              <p:cNvSpPr/>
              <p:nvPr/>
            </p:nvSpPr>
            <p:spPr>
              <a:xfrm>
                <a:off x="8522017" y="1450466"/>
                <a:ext cx="188595" cy="232314"/>
              </a:xfrm>
              <a:custGeom>
                <a:avLst/>
                <a:gdLst>
                  <a:gd name="connsiteX0" fmla="*/ 0 w 188595"/>
                  <a:gd name="connsiteY0" fmla="*/ 232315 h 232314"/>
                  <a:gd name="connsiteX1" fmla="*/ 188595 w 188595"/>
                  <a:gd name="connsiteY1" fmla="*/ 108014 h 232314"/>
                  <a:gd name="connsiteX2" fmla="*/ 0 w 188595"/>
                  <a:gd name="connsiteY2" fmla="*/ 0 h 232314"/>
                  <a:gd name="connsiteX3" fmla="*/ 0 w 188595"/>
                  <a:gd name="connsiteY3" fmla="*/ 232315 h 232314"/>
                </a:gdLst>
                <a:ahLst/>
                <a:cxnLst>
                  <a:cxn ang="0">
                    <a:pos x="connsiteX0" y="connsiteY0"/>
                  </a:cxn>
                  <a:cxn ang="0">
                    <a:pos x="connsiteX1" y="connsiteY1"/>
                  </a:cxn>
                  <a:cxn ang="0">
                    <a:pos x="connsiteX2" y="connsiteY2"/>
                  </a:cxn>
                  <a:cxn ang="0">
                    <a:pos x="connsiteX3" y="connsiteY3"/>
                  </a:cxn>
                </a:cxnLst>
                <a:rect l="l" t="t" r="r" b="b"/>
                <a:pathLst>
                  <a:path w="188595" h="232314">
                    <a:moveTo>
                      <a:pt x="0" y="232315"/>
                    </a:moveTo>
                    <a:lnTo>
                      <a:pt x="188595" y="108014"/>
                    </a:lnTo>
                    <a:cubicBezTo>
                      <a:pt x="137160" y="56579"/>
                      <a:pt x="72866" y="18859"/>
                      <a:pt x="0" y="0"/>
                    </a:cubicBezTo>
                    <a:lnTo>
                      <a:pt x="0" y="232315"/>
                    </a:lnTo>
                    <a:close/>
                  </a:path>
                </a:pathLst>
              </a:custGeom>
              <a:solidFill>
                <a:srgbClr val="00237C"/>
              </a:solidFill>
              <a:ln w="8572" cap="flat">
                <a:noFill/>
                <a:prstDash val="solid"/>
                <a:miter/>
              </a:ln>
            </p:spPr>
            <p:txBody>
              <a:bodyPr rtlCol="0" anchor="ctr"/>
              <a:lstStyle/>
              <a:p>
                <a:endParaRPr lang="en-US"/>
              </a:p>
            </p:txBody>
          </p:sp>
          <p:sp>
            <p:nvSpPr>
              <p:cNvPr id="56" name="Freeform 477">
                <a:extLst>
                  <a:ext uri="{FF2B5EF4-FFF2-40B4-BE49-F238E27FC236}">
                    <a16:creationId xmlns:a16="http://schemas.microsoft.com/office/drawing/2014/main" id="{641FA6EF-6079-40E1-9617-288B032C8E79}"/>
                  </a:ext>
                </a:extLst>
              </p:cNvPr>
              <p:cNvSpPr/>
              <p:nvPr/>
            </p:nvSpPr>
            <p:spPr>
              <a:xfrm>
                <a:off x="8624887" y="1621059"/>
                <a:ext cx="161162" cy="90011"/>
              </a:xfrm>
              <a:custGeom>
                <a:avLst/>
                <a:gdLst>
                  <a:gd name="connsiteX0" fmla="*/ 86582 w 161162"/>
                  <a:gd name="connsiteY0" fmla="*/ 90011 h 90011"/>
                  <a:gd name="connsiteX1" fmla="*/ 161163 w 161162"/>
                  <a:gd name="connsiteY1" fmla="*/ 41148 h 90011"/>
                  <a:gd name="connsiteX2" fmla="*/ 137160 w 161162"/>
                  <a:gd name="connsiteY2" fmla="*/ 0 h 90011"/>
                  <a:gd name="connsiteX3" fmla="*/ 0 w 161162"/>
                  <a:gd name="connsiteY3" fmla="*/ 90011 h 90011"/>
                  <a:gd name="connsiteX4" fmla="*/ 86582 w 161162"/>
                  <a:gd name="connsiteY4" fmla="*/ 90011 h 90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62" h="90011">
                    <a:moveTo>
                      <a:pt x="86582" y="90011"/>
                    </a:moveTo>
                    <a:lnTo>
                      <a:pt x="161163" y="41148"/>
                    </a:lnTo>
                    <a:cubicBezTo>
                      <a:pt x="154305" y="26575"/>
                      <a:pt x="145733" y="12859"/>
                      <a:pt x="137160" y="0"/>
                    </a:cubicBezTo>
                    <a:lnTo>
                      <a:pt x="0" y="90011"/>
                    </a:lnTo>
                    <a:lnTo>
                      <a:pt x="86582" y="90011"/>
                    </a:lnTo>
                    <a:close/>
                  </a:path>
                </a:pathLst>
              </a:custGeom>
              <a:solidFill>
                <a:srgbClr val="CF142B"/>
              </a:solidFill>
              <a:ln w="8572" cap="flat">
                <a:noFill/>
                <a:prstDash val="solid"/>
                <a:miter/>
              </a:ln>
            </p:spPr>
            <p:txBody>
              <a:bodyPr rtlCol="0" anchor="ctr"/>
              <a:lstStyle/>
              <a:p>
                <a:endParaRPr lang="en-US"/>
              </a:p>
            </p:txBody>
          </p:sp>
          <p:sp>
            <p:nvSpPr>
              <p:cNvPr id="57" name="Freeform 478">
                <a:extLst>
                  <a:ext uri="{FF2B5EF4-FFF2-40B4-BE49-F238E27FC236}">
                    <a16:creationId xmlns:a16="http://schemas.microsoft.com/office/drawing/2014/main" id="{A41BB7E0-02E8-4607-9DF0-002190CF5BE6}"/>
                  </a:ext>
                </a:extLst>
              </p:cNvPr>
              <p:cNvSpPr/>
              <p:nvPr/>
            </p:nvSpPr>
            <p:spPr>
              <a:xfrm>
                <a:off x="8522017" y="2005965"/>
                <a:ext cx="196310" cy="234886"/>
              </a:xfrm>
              <a:custGeom>
                <a:avLst/>
                <a:gdLst>
                  <a:gd name="connsiteX0" fmla="*/ 0 w 196310"/>
                  <a:gd name="connsiteY0" fmla="*/ 0 h 234886"/>
                  <a:gd name="connsiteX1" fmla="*/ 0 w 196310"/>
                  <a:gd name="connsiteY1" fmla="*/ 234886 h 234886"/>
                  <a:gd name="connsiteX2" fmla="*/ 32575 w 196310"/>
                  <a:gd name="connsiteY2" fmla="*/ 234886 h 234886"/>
                  <a:gd name="connsiteX3" fmla="*/ 196310 w 196310"/>
                  <a:gd name="connsiteY3" fmla="*/ 128588 h 234886"/>
                  <a:gd name="connsiteX4" fmla="*/ 0 w 196310"/>
                  <a:gd name="connsiteY4" fmla="*/ 0 h 234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10" h="234886">
                    <a:moveTo>
                      <a:pt x="0" y="0"/>
                    </a:moveTo>
                    <a:lnTo>
                      <a:pt x="0" y="234886"/>
                    </a:lnTo>
                    <a:lnTo>
                      <a:pt x="32575" y="234886"/>
                    </a:lnTo>
                    <a:cubicBezTo>
                      <a:pt x="95155" y="212598"/>
                      <a:pt x="150876" y="176594"/>
                      <a:pt x="196310" y="128588"/>
                    </a:cubicBezTo>
                    <a:lnTo>
                      <a:pt x="0" y="0"/>
                    </a:lnTo>
                    <a:close/>
                  </a:path>
                </a:pathLst>
              </a:custGeom>
              <a:solidFill>
                <a:srgbClr val="00237C"/>
              </a:solidFill>
              <a:ln w="8572" cap="flat">
                <a:noFill/>
                <a:prstDash val="solid"/>
                <a:miter/>
              </a:ln>
            </p:spPr>
            <p:txBody>
              <a:bodyPr rtlCol="0" anchor="ctr"/>
              <a:lstStyle/>
              <a:p>
                <a:endParaRPr lang="en-US"/>
              </a:p>
            </p:txBody>
          </p:sp>
          <p:sp>
            <p:nvSpPr>
              <p:cNvPr id="58" name="Freeform 479">
                <a:extLst>
                  <a:ext uri="{FF2B5EF4-FFF2-40B4-BE49-F238E27FC236}">
                    <a16:creationId xmlns:a16="http://schemas.microsoft.com/office/drawing/2014/main" id="{3C6523DF-AB77-4EE0-84ED-1F3573D1631A}"/>
                  </a:ext>
                </a:extLst>
              </p:cNvPr>
              <p:cNvSpPr/>
              <p:nvPr/>
            </p:nvSpPr>
            <p:spPr>
              <a:xfrm>
                <a:off x="8740616" y="1978533"/>
                <a:ext cx="71151" cy="37718"/>
              </a:xfrm>
              <a:custGeom>
                <a:avLst/>
                <a:gdLst>
                  <a:gd name="connsiteX0" fmla="*/ 56578 w 71151"/>
                  <a:gd name="connsiteY0" fmla="*/ 37719 h 37718"/>
                  <a:gd name="connsiteX1" fmla="*/ 71152 w 71151"/>
                  <a:gd name="connsiteY1" fmla="*/ 0 h 37718"/>
                  <a:gd name="connsiteX2" fmla="*/ 0 w 71151"/>
                  <a:gd name="connsiteY2" fmla="*/ 0 h 37718"/>
                  <a:gd name="connsiteX3" fmla="*/ 56578 w 71151"/>
                  <a:gd name="connsiteY3" fmla="*/ 37719 h 37718"/>
                </a:gdLst>
                <a:ahLst/>
                <a:cxnLst>
                  <a:cxn ang="0">
                    <a:pos x="connsiteX0" y="connsiteY0"/>
                  </a:cxn>
                  <a:cxn ang="0">
                    <a:pos x="connsiteX1" y="connsiteY1"/>
                  </a:cxn>
                  <a:cxn ang="0">
                    <a:pos x="connsiteX2" y="connsiteY2"/>
                  </a:cxn>
                  <a:cxn ang="0">
                    <a:pos x="connsiteX3" y="connsiteY3"/>
                  </a:cxn>
                </a:cxnLst>
                <a:rect l="l" t="t" r="r" b="b"/>
                <a:pathLst>
                  <a:path w="71151" h="37718">
                    <a:moveTo>
                      <a:pt x="56578" y="37719"/>
                    </a:moveTo>
                    <a:cubicBezTo>
                      <a:pt x="61722" y="25718"/>
                      <a:pt x="66865" y="12859"/>
                      <a:pt x="71152" y="0"/>
                    </a:cubicBezTo>
                    <a:lnTo>
                      <a:pt x="0" y="0"/>
                    </a:lnTo>
                    <a:lnTo>
                      <a:pt x="56578" y="37719"/>
                    </a:lnTo>
                    <a:close/>
                  </a:path>
                </a:pathLst>
              </a:custGeom>
              <a:solidFill>
                <a:srgbClr val="00237C"/>
              </a:solidFill>
              <a:ln w="8572" cap="flat">
                <a:noFill/>
                <a:prstDash val="solid"/>
                <a:miter/>
              </a:ln>
            </p:spPr>
            <p:txBody>
              <a:bodyPr rtlCol="0" anchor="ctr"/>
              <a:lstStyle/>
              <a:p>
                <a:endParaRPr lang="en-US"/>
              </a:p>
            </p:txBody>
          </p:sp>
          <p:sp>
            <p:nvSpPr>
              <p:cNvPr id="59" name="Freeform 480">
                <a:extLst>
                  <a:ext uri="{FF2B5EF4-FFF2-40B4-BE49-F238E27FC236}">
                    <a16:creationId xmlns:a16="http://schemas.microsoft.com/office/drawing/2014/main" id="{26215A14-A40E-4BD0-89A0-13E93487CA51}"/>
                  </a:ext>
                </a:extLst>
              </p:cNvPr>
              <p:cNvSpPr/>
              <p:nvPr/>
            </p:nvSpPr>
            <p:spPr>
              <a:xfrm>
                <a:off x="8624887" y="1978533"/>
                <a:ext cx="165449" cy="94297"/>
              </a:xfrm>
              <a:custGeom>
                <a:avLst/>
                <a:gdLst>
                  <a:gd name="connsiteX0" fmla="*/ 0 w 165449"/>
                  <a:gd name="connsiteY0" fmla="*/ 0 h 94297"/>
                  <a:gd name="connsiteX1" fmla="*/ 142303 w 165449"/>
                  <a:gd name="connsiteY1" fmla="*/ 94298 h 94297"/>
                  <a:gd name="connsiteX2" fmla="*/ 165449 w 165449"/>
                  <a:gd name="connsiteY2" fmla="*/ 52292 h 94297"/>
                  <a:gd name="connsiteX3" fmla="*/ 85725 w 165449"/>
                  <a:gd name="connsiteY3" fmla="*/ 0 h 94297"/>
                  <a:gd name="connsiteX4" fmla="*/ 0 w 165449"/>
                  <a:gd name="connsiteY4" fmla="*/ 0 h 9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49" h="94297">
                    <a:moveTo>
                      <a:pt x="0" y="0"/>
                    </a:moveTo>
                    <a:lnTo>
                      <a:pt x="142303" y="94298"/>
                    </a:lnTo>
                    <a:cubicBezTo>
                      <a:pt x="150876" y="80581"/>
                      <a:pt x="158591" y="66866"/>
                      <a:pt x="165449" y="52292"/>
                    </a:cubicBezTo>
                    <a:lnTo>
                      <a:pt x="85725" y="0"/>
                    </a:lnTo>
                    <a:lnTo>
                      <a:pt x="0" y="0"/>
                    </a:lnTo>
                    <a:close/>
                  </a:path>
                </a:pathLst>
              </a:custGeom>
              <a:solidFill>
                <a:srgbClr val="CF142B"/>
              </a:solidFill>
              <a:ln w="8572" cap="flat">
                <a:noFill/>
                <a:prstDash val="solid"/>
                <a:miter/>
              </a:ln>
            </p:spPr>
            <p:txBody>
              <a:bodyPr rtlCol="0" anchor="ctr"/>
              <a:lstStyle/>
              <a:p>
                <a:endParaRPr lang="en-US"/>
              </a:p>
            </p:txBody>
          </p:sp>
          <p:sp>
            <p:nvSpPr>
              <p:cNvPr id="60" name="Freeform 481">
                <a:extLst>
                  <a:ext uri="{FF2B5EF4-FFF2-40B4-BE49-F238E27FC236}">
                    <a16:creationId xmlns:a16="http://schemas.microsoft.com/office/drawing/2014/main" id="{A63371B9-9CC2-4B46-B358-3C806B217915}"/>
                  </a:ext>
                </a:extLst>
              </p:cNvPr>
              <p:cNvSpPr/>
              <p:nvPr/>
            </p:nvSpPr>
            <p:spPr>
              <a:xfrm>
                <a:off x="8023955" y="1978533"/>
                <a:ext cx="77152" cy="40290"/>
              </a:xfrm>
              <a:custGeom>
                <a:avLst/>
                <a:gdLst>
                  <a:gd name="connsiteX0" fmla="*/ 77153 w 77152"/>
                  <a:gd name="connsiteY0" fmla="*/ 0 h 40290"/>
                  <a:gd name="connsiteX1" fmla="*/ 0 w 77152"/>
                  <a:gd name="connsiteY1" fmla="*/ 0 h 40290"/>
                  <a:gd name="connsiteX2" fmla="*/ 15430 w 77152"/>
                  <a:gd name="connsiteY2" fmla="*/ 40291 h 40290"/>
                  <a:gd name="connsiteX3" fmla="*/ 77153 w 77152"/>
                  <a:gd name="connsiteY3" fmla="*/ 0 h 40290"/>
                </a:gdLst>
                <a:ahLst/>
                <a:cxnLst>
                  <a:cxn ang="0">
                    <a:pos x="connsiteX0" y="connsiteY0"/>
                  </a:cxn>
                  <a:cxn ang="0">
                    <a:pos x="connsiteX1" y="connsiteY1"/>
                  </a:cxn>
                  <a:cxn ang="0">
                    <a:pos x="connsiteX2" y="connsiteY2"/>
                  </a:cxn>
                  <a:cxn ang="0">
                    <a:pos x="connsiteX3" y="connsiteY3"/>
                  </a:cxn>
                </a:cxnLst>
                <a:rect l="l" t="t" r="r" b="b"/>
                <a:pathLst>
                  <a:path w="77152" h="40290">
                    <a:moveTo>
                      <a:pt x="77153" y="0"/>
                    </a:moveTo>
                    <a:lnTo>
                      <a:pt x="0" y="0"/>
                    </a:lnTo>
                    <a:cubicBezTo>
                      <a:pt x="4286" y="13716"/>
                      <a:pt x="9430" y="27432"/>
                      <a:pt x="15430" y="40291"/>
                    </a:cubicBezTo>
                    <a:lnTo>
                      <a:pt x="77153" y="0"/>
                    </a:lnTo>
                    <a:close/>
                  </a:path>
                </a:pathLst>
              </a:custGeom>
              <a:solidFill>
                <a:srgbClr val="00237C"/>
              </a:solidFill>
              <a:ln w="8572" cap="flat">
                <a:noFill/>
                <a:prstDash val="solid"/>
                <a:miter/>
              </a:ln>
            </p:spPr>
            <p:txBody>
              <a:bodyPr rtlCol="0" anchor="ctr"/>
              <a:lstStyle/>
              <a:p>
                <a:endParaRPr lang="en-US"/>
              </a:p>
            </p:txBody>
          </p:sp>
          <p:sp>
            <p:nvSpPr>
              <p:cNvPr id="61" name="Freeform 482">
                <a:extLst>
                  <a:ext uri="{FF2B5EF4-FFF2-40B4-BE49-F238E27FC236}">
                    <a16:creationId xmlns:a16="http://schemas.microsoft.com/office/drawing/2014/main" id="{143EDB95-3448-478A-BDCF-E82FB030A59C}"/>
                  </a:ext>
                </a:extLst>
              </p:cNvPr>
              <p:cNvSpPr/>
              <p:nvPr/>
            </p:nvSpPr>
            <p:spPr>
              <a:xfrm>
                <a:off x="8119110" y="2007679"/>
                <a:ext cx="197167" cy="234029"/>
              </a:xfrm>
              <a:custGeom>
                <a:avLst/>
                <a:gdLst>
                  <a:gd name="connsiteX0" fmla="*/ 197168 w 197167"/>
                  <a:gd name="connsiteY0" fmla="*/ 0 h 234029"/>
                  <a:gd name="connsiteX1" fmla="*/ 0 w 197167"/>
                  <a:gd name="connsiteY1" fmla="*/ 130302 h 234029"/>
                  <a:gd name="connsiteX2" fmla="*/ 161163 w 197167"/>
                  <a:gd name="connsiteY2" fmla="*/ 234029 h 234029"/>
                  <a:gd name="connsiteX3" fmla="*/ 197168 w 197167"/>
                  <a:gd name="connsiteY3" fmla="*/ 234029 h 234029"/>
                  <a:gd name="connsiteX4" fmla="*/ 197168 w 197167"/>
                  <a:gd name="connsiteY4" fmla="*/ 0 h 23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234029">
                    <a:moveTo>
                      <a:pt x="197168" y="0"/>
                    </a:moveTo>
                    <a:lnTo>
                      <a:pt x="0" y="130302"/>
                    </a:lnTo>
                    <a:cubicBezTo>
                      <a:pt x="44577" y="176594"/>
                      <a:pt x="99441" y="212598"/>
                      <a:pt x="161163" y="234029"/>
                    </a:cubicBezTo>
                    <a:lnTo>
                      <a:pt x="197168" y="234029"/>
                    </a:lnTo>
                    <a:lnTo>
                      <a:pt x="197168" y="0"/>
                    </a:lnTo>
                    <a:close/>
                  </a:path>
                </a:pathLst>
              </a:custGeom>
              <a:solidFill>
                <a:srgbClr val="00237C"/>
              </a:solidFill>
              <a:ln w="8572" cap="flat">
                <a:noFill/>
                <a:prstDash val="solid"/>
                <a:miter/>
              </a:ln>
            </p:spPr>
            <p:txBody>
              <a:bodyPr rtlCol="0" anchor="ctr"/>
              <a:lstStyle/>
              <a:p>
                <a:endParaRPr lang="en-US"/>
              </a:p>
            </p:txBody>
          </p:sp>
          <p:sp>
            <p:nvSpPr>
              <p:cNvPr id="62" name="Freeform 483">
                <a:extLst>
                  <a:ext uri="{FF2B5EF4-FFF2-40B4-BE49-F238E27FC236}">
                    <a16:creationId xmlns:a16="http://schemas.microsoft.com/office/drawing/2014/main" id="{23ACDC55-A161-4C10-8CC5-36644EBBBF24}"/>
                  </a:ext>
                </a:extLst>
              </p:cNvPr>
              <p:cNvSpPr/>
              <p:nvPr/>
            </p:nvSpPr>
            <p:spPr>
              <a:xfrm>
                <a:off x="8045386" y="1977675"/>
                <a:ext cx="169735" cy="96869"/>
              </a:xfrm>
              <a:custGeom>
                <a:avLst/>
                <a:gdLst>
                  <a:gd name="connsiteX0" fmla="*/ 84010 w 169735"/>
                  <a:gd name="connsiteY0" fmla="*/ 857 h 96869"/>
                  <a:gd name="connsiteX1" fmla="*/ 0 w 169735"/>
                  <a:gd name="connsiteY1" fmla="*/ 55721 h 96869"/>
                  <a:gd name="connsiteX2" fmla="*/ 23145 w 169735"/>
                  <a:gd name="connsiteY2" fmla="*/ 96869 h 96869"/>
                  <a:gd name="connsiteX3" fmla="*/ 169735 w 169735"/>
                  <a:gd name="connsiteY3" fmla="*/ 0 h 96869"/>
                  <a:gd name="connsiteX4" fmla="*/ 84010 w 169735"/>
                  <a:gd name="connsiteY4" fmla="*/ 0 h 96869"/>
                  <a:gd name="connsiteX5" fmla="*/ 84010 w 169735"/>
                  <a:gd name="connsiteY5" fmla="*/ 857 h 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5" h="96869">
                    <a:moveTo>
                      <a:pt x="84010" y="857"/>
                    </a:moveTo>
                    <a:lnTo>
                      <a:pt x="0" y="55721"/>
                    </a:lnTo>
                    <a:cubicBezTo>
                      <a:pt x="6858" y="70294"/>
                      <a:pt x="14573" y="84011"/>
                      <a:pt x="23145" y="96869"/>
                    </a:cubicBezTo>
                    <a:lnTo>
                      <a:pt x="169735" y="0"/>
                    </a:lnTo>
                    <a:lnTo>
                      <a:pt x="84010" y="0"/>
                    </a:lnTo>
                    <a:lnTo>
                      <a:pt x="84010" y="857"/>
                    </a:lnTo>
                    <a:close/>
                  </a:path>
                </a:pathLst>
              </a:custGeom>
              <a:solidFill>
                <a:srgbClr val="CF142B"/>
              </a:solidFill>
              <a:ln w="8572" cap="flat">
                <a:noFill/>
                <a:prstDash val="solid"/>
                <a:miter/>
              </a:ln>
            </p:spPr>
            <p:txBody>
              <a:bodyPr rtlCol="0" anchor="ctr"/>
              <a:lstStyle/>
              <a:p>
                <a:endParaRPr lang="en-US"/>
              </a:p>
            </p:txBody>
          </p:sp>
          <p:sp>
            <p:nvSpPr>
              <p:cNvPr id="63" name="Freeform 484">
                <a:extLst>
                  <a:ext uri="{FF2B5EF4-FFF2-40B4-BE49-F238E27FC236}">
                    <a16:creationId xmlns:a16="http://schemas.microsoft.com/office/drawing/2014/main" id="{6DAC6E1E-A56D-4DEC-89E1-94C8E7B41D55}"/>
                  </a:ext>
                </a:extLst>
              </p:cNvPr>
              <p:cNvSpPr/>
              <p:nvPr/>
            </p:nvSpPr>
            <p:spPr>
              <a:xfrm>
                <a:off x="8521160" y="2005965"/>
                <a:ext cx="857" cy="235743"/>
              </a:xfrm>
              <a:custGeom>
                <a:avLst/>
                <a:gdLst>
                  <a:gd name="connsiteX0" fmla="*/ 0 w 857"/>
                  <a:gd name="connsiteY0" fmla="*/ 235744 h 235743"/>
                  <a:gd name="connsiteX1" fmla="*/ 857 w 857"/>
                  <a:gd name="connsiteY1" fmla="*/ 235744 h 235743"/>
                  <a:gd name="connsiteX2" fmla="*/ 857 w 857"/>
                  <a:gd name="connsiteY2" fmla="*/ 0 h 235743"/>
                  <a:gd name="connsiteX3" fmla="*/ 0 w 857"/>
                  <a:gd name="connsiteY3" fmla="*/ 0 h 235743"/>
                </a:gdLst>
                <a:ahLst/>
                <a:cxnLst>
                  <a:cxn ang="0">
                    <a:pos x="connsiteX0" y="connsiteY0"/>
                  </a:cxn>
                  <a:cxn ang="0">
                    <a:pos x="connsiteX1" y="connsiteY1"/>
                  </a:cxn>
                  <a:cxn ang="0">
                    <a:pos x="connsiteX2" y="connsiteY2"/>
                  </a:cxn>
                  <a:cxn ang="0">
                    <a:pos x="connsiteX3" y="connsiteY3"/>
                  </a:cxn>
                </a:cxnLst>
                <a:rect l="l" t="t" r="r" b="b"/>
                <a:pathLst>
                  <a:path w="857" h="235743">
                    <a:moveTo>
                      <a:pt x="0" y="235744"/>
                    </a:moveTo>
                    <a:lnTo>
                      <a:pt x="857" y="235744"/>
                    </a:lnTo>
                    <a:lnTo>
                      <a:pt x="857" y="0"/>
                    </a:lnTo>
                    <a:lnTo>
                      <a:pt x="0" y="0"/>
                    </a:lnTo>
                    <a:close/>
                  </a:path>
                </a:pathLst>
              </a:custGeom>
              <a:solidFill>
                <a:srgbClr val="FFFFFF"/>
              </a:solidFill>
              <a:ln w="8572" cap="flat">
                <a:noFill/>
                <a:prstDash val="solid"/>
                <a:miter/>
              </a:ln>
            </p:spPr>
            <p:txBody>
              <a:bodyPr rtlCol="0" anchor="ctr"/>
              <a:lstStyle/>
              <a:p>
                <a:endParaRPr lang="en-US"/>
              </a:p>
            </p:txBody>
          </p:sp>
          <p:sp>
            <p:nvSpPr>
              <p:cNvPr id="64" name="Freeform 485">
                <a:extLst>
                  <a:ext uri="{FF2B5EF4-FFF2-40B4-BE49-F238E27FC236}">
                    <a16:creationId xmlns:a16="http://schemas.microsoft.com/office/drawing/2014/main" id="{BE687790-76FE-4139-A14C-F38B74CC6A00}"/>
                  </a:ext>
                </a:extLst>
              </p:cNvPr>
              <p:cNvSpPr/>
              <p:nvPr/>
            </p:nvSpPr>
            <p:spPr>
              <a:xfrm>
                <a:off x="8003381" y="1447895"/>
                <a:ext cx="828103" cy="793813"/>
              </a:xfrm>
              <a:custGeom>
                <a:avLst/>
                <a:gdLst>
                  <a:gd name="connsiteX0" fmla="*/ 818674 w 828103"/>
                  <a:gd name="connsiteY0" fmla="*/ 317183 h 793813"/>
                  <a:gd name="connsiteX1" fmla="*/ 655796 w 828103"/>
                  <a:gd name="connsiteY1" fmla="*/ 316325 h 793813"/>
                  <a:gd name="connsiteX2" fmla="*/ 626650 w 828103"/>
                  <a:gd name="connsiteY2" fmla="*/ 316325 h 793813"/>
                  <a:gd name="connsiteX3" fmla="*/ 582930 w 828103"/>
                  <a:gd name="connsiteY3" fmla="*/ 316325 h 793813"/>
                  <a:gd name="connsiteX4" fmla="*/ 540925 w 828103"/>
                  <a:gd name="connsiteY4" fmla="*/ 316325 h 793813"/>
                  <a:gd name="connsiteX5" fmla="*/ 510064 w 828103"/>
                  <a:gd name="connsiteY5" fmla="*/ 316325 h 793813"/>
                  <a:gd name="connsiteX6" fmla="*/ 474917 w 828103"/>
                  <a:gd name="connsiteY6" fmla="*/ 316325 h 793813"/>
                  <a:gd name="connsiteX7" fmla="*/ 474917 w 828103"/>
                  <a:gd name="connsiteY7" fmla="*/ 300038 h 793813"/>
                  <a:gd name="connsiteX8" fmla="*/ 474917 w 828103"/>
                  <a:gd name="connsiteY8" fmla="*/ 281178 h 793813"/>
                  <a:gd name="connsiteX9" fmla="*/ 474917 w 828103"/>
                  <a:gd name="connsiteY9" fmla="*/ 264033 h 793813"/>
                  <a:gd name="connsiteX10" fmla="*/ 474917 w 828103"/>
                  <a:gd name="connsiteY10" fmla="*/ 0 h 793813"/>
                  <a:gd name="connsiteX11" fmla="*/ 356616 w 828103"/>
                  <a:gd name="connsiteY11" fmla="*/ 0 h 793813"/>
                  <a:gd name="connsiteX12" fmla="*/ 356616 w 828103"/>
                  <a:gd name="connsiteY12" fmla="*/ 262319 h 793813"/>
                  <a:gd name="connsiteX13" fmla="*/ 356616 w 828103"/>
                  <a:gd name="connsiteY13" fmla="*/ 279464 h 793813"/>
                  <a:gd name="connsiteX14" fmla="*/ 356616 w 828103"/>
                  <a:gd name="connsiteY14" fmla="*/ 298323 h 793813"/>
                  <a:gd name="connsiteX15" fmla="*/ 356616 w 828103"/>
                  <a:gd name="connsiteY15" fmla="*/ 316325 h 793813"/>
                  <a:gd name="connsiteX16" fmla="*/ 323183 w 828103"/>
                  <a:gd name="connsiteY16" fmla="*/ 316325 h 793813"/>
                  <a:gd name="connsiteX17" fmla="*/ 293180 w 828103"/>
                  <a:gd name="connsiteY17" fmla="*/ 316325 h 793813"/>
                  <a:gd name="connsiteX18" fmla="*/ 251174 w 828103"/>
                  <a:gd name="connsiteY18" fmla="*/ 316325 h 793813"/>
                  <a:gd name="connsiteX19" fmla="*/ 207455 w 828103"/>
                  <a:gd name="connsiteY19" fmla="*/ 316325 h 793813"/>
                  <a:gd name="connsiteX20" fmla="*/ 178308 w 828103"/>
                  <a:gd name="connsiteY20" fmla="*/ 316325 h 793813"/>
                  <a:gd name="connsiteX21" fmla="*/ 178308 w 828103"/>
                  <a:gd name="connsiteY21" fmla="*/ 316325 h 793813"/>
                  <a:gd name="connsiteX22" fmla="*/ 9430 w 828103"/>
                  <a:gd name="connsiteY22" fmla="*/ 316325 h 793813"/>
                  <a:gd name="connsiteX23" fmla="*/ 0 w 828103"/>
                  <a:gd name="connsiteY23" fmla="*/ 402908 h 793813"/>
                  <a:gd name="connsiteX24" fmla="*/ 6001 w 828103"/>
                  <a:gd name="connsiteY24" fmla="*/ 470630 h 793813"/>
                  <a:gd name="connsiteX25" fmla="*/ 187738 w 828103"/>
                  <a:gd name="connsiteY25" fmla="*/ 470630 h 793813"/>
                  <a:gd name="connsiteX26" fmla="*/ 187738 w 828103"/>
                  <a:gd name="connsiteY26" fmla="*/ 470630 h 793813"/>
                  <a:gd name="connsiteX27" fmla="*/ 236601 w 828103"/>
                  <a:gd name="connsiteY27" fmla="*/ 470630 h 793813"/>
                  <a:gd name="connsiteX28" fmla="*/ 302609 w 828103"/>
                  <a:gd name="connsiteY28" fmla="*/ 470630 h 793813"/>
                  <a:gd name="connsiteX29" fmla="*/ 319754 w 828103"/>
                  <a:gd name="connsiteY29" fmla="*/ 470630 h 793813"/>
                  <a:gd name="connsiteX30" fmla="*/ 356616 w 828103"/>
                  <a:gd name="connsiteY30" fmla="*/ 470630 h 793813"/>
                  <a:gd name="connsiteX31" fmla="*/ 356616 w 828103"/>
                  <a:gd name="connsiteY31" fmla="*/ 494633 h 793813"/>
                  <a:gd name="connsiteX32" fmla="*/ 356616 w 828103"/>
                  <a:gd name="connsiteY32" fmla="*/ 513493 h 793813"/>
                  <a:gd name="connsiteX33" fmla="*/ 356616 w 828103"/>
                  <a:gd name="connsiteY33" fmla="*/ 530638 h 793813"/>
                  <a:gd name="connsiteX34" fmla="*/ 356616 w 828103"/>
                  <a:gd name="connsiteY34" fmla="*/ 793814 h 793813"/>
                  <a:gd name="connsiteX35" fmla="*/ 474917 w 828103"/>
                  <a:gd name="connsiteY35" fmla="*/ 793814 h 793813"/>
                  <a:gd name="connsiteX36" fmla="*/ 474917 w 828103"/>
                  <a:gd name="connsiteY36" fmla="*/ 529781 h 793813"/>
                  <a:gd name="connsiteX37" fmla="*/ 474917 w 828103"/>
                  <a:gd name="connsiteY37" fmla="*/ 512636 h 793813"/>
                  <a:gd name="connsiteX38" fmla="*/ 474917 w 828103"/>
                  <a:gd name="connsiteY38" fmla="*/ 493776 h 793813"/>
                  <a:gd name="connsiteX39" fmla="*/ 474917 w 828103"/>
                  <a:gd name="connsiteY39" fmla="*/ 470630 h 793813"/>
                  <a:gd name="connsiteX40" fmla="*/ 514350 w 828103"/>
                  <a:gd name="connsiteY40" fmla="*/ 470630 h 793813"/>
                  <a:gd name="connsiteX41" fmla="*/ 531495 w 828103"/>
                  <a:gd name="connsiteY41" fmla="*/ 470630 h 793813"/>
                  <a:gd name="connsiteX42" fmla="*/ 597503 w 828103"/>
                  <a:gd name="connsiteY42" fmla="*/ 470630 h 793813"/>
                  <a:gd name="connsiteX43" fmla="*/ 618077 w 828103"/>
                  <a:gd name="connsiteY43" fmla="*/ 470630 h 793813"/>
                  <a:gd name="connsiteX44" fmla="*/ 645509 w 828103"/>
                  <a:gd name="connsiteY44" fmla="*/ 470630 h 793813"/>
                  <a:gd name="connsiteX45" fmla="*/ 646367 w 828103"/>
                  <a:gd name="connsiteY45" fmla="*/ 471488 h 793813"/>
                  <a:gd name="connsiteX46" fmla="*/ 822103 w 828103"/>
                  <a:gd name="connsiteY46" fmla="*/ 471488 h 793813"/>
                  <a:gd name="connsiteX47" fmla="*/ 828103 w 828103"/>
                  <a:gd name="connsiteY47" fmla="*/ 403765 h 793813"/>
                  <a:gd name="connsiteX48" fmla="*/ 818674 w 828103"/>
                  <a:gd name="connsiteY48" fmla="*/ 317183 h 7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28103" h="793813">
                    <a:moveTo>
                      <a:pt x="818674" y="317183"/>
                    </a:moveTo>
                    <a:lnTo>
                      <a:pt x="655796" y="316325"/>
                    </a:lnTo>
                    <a:lnTo>
                      <a:pt x="626650" y="316325"/>
                    </a:lnTo>
                    <a:lnTo>
                      <a:pt x="582930" y="316325"/>
                    </a:lnTo>
                    <a:lnTo>
                      <a:pt x="540925" y="316325"/>
                    </a:lnTo>
                    <a:lnTo>
                      <a:pt x="510064" y="316325"/>
                    </a:lnTo>
                    <a:lnTo>
                      <a:pt x="474917" y="316325"/>
                    </a:lnTo>
                    <a:lnTo>
                      <a:pt x="474917" y="300038"/>
                    </a:lnTo>
                    <a:lnTo>
                      <a:pt x="474917" y="281178"/>
                    </a:lnTo>
                    <a:lnTo>
                      <a:pt x="474917" y="264033"/>
                    </a:lnTo>
                    <a:lnTo>
                      <a:pt x="474917" y="0"/>
                    </a:lnTo>
                    <a:lnTo>
                      <a:pt x="356616" y="0"/>
                    </a:lnTo>
                    <a:lnTo>
                      <a:pt x="356616" y="262319"/>
                    </a:lnTo>
                    <a:lnTo>
                      <a:pt x="356616" y="279464"/>
                    </a:lnTo>
                    <a:lnTo>
                      <a:pt x="356616" y="298323"/>
                    </a:lnTo>
                    <a:lnTo>
                      <a:pt x="356616" y="316325"/>
                    </a:lnTo>
                    <a:lnTo>
                      <a:pt x="323183" y="316325"/>
                    </a:lnTo>
                    <a:lnTo>
                      <a:pt x="293180" y="316325"/>
                    </a:lnTo>
                    <a:lnTo>
                      <a:pt x="251174" y="316325"/>
                    </a:lnTo>
                    <a:lnTo>
                      <a:pt x="207455" y="316325"/>
                    </a:lnTo>
                    <a:lnTo>
                      <a:pt x="178308" y="316325"/>
                    </a:lnTo>
                    <a:lnTo>
                      <a:pt x="178308" y="316325"/>
                    </a:lnTo>
                    <a:lnTo>
                      <a:pt x="9430" y="316325"/>
                    </a:lnTo>
                    <a:cubicBezTo>
                      <a:pt x="3429" y="344615"/>
                      <a:pt x="0" y="372904"/>
                      <a:pt x="0" y="402908"/>
                    </a:cubicBezTo>
                    <a:cubicBezTo>
                      <a:pt x="0" y="426053"/>
                      <a:pt x="1715" y="448342"/>
                      <a:pt x="6001" y="470630"/>
                    </a:cubicBezTo>
                    <a:lnTo>
                      <a:pt x="187738" y="470630"/>
                    </a:lnTo>
                    <a:lnTo>
                      <a:pt x="187738" y="470630"/>
                    </a:lnTo>
                    <a:lnTo>
                      <a:pt x="236601" y="470630"/>
                    </a:lnTo>
                    <a:lnTo>
                      <a:pt x="302609" y="470630"/>
                    </a:lnTo>
                    <a:lnTo>
                      <a:pt x="319754" y="470630"/>
                    </a:lnTo>
                    <a:lnTo>
                      <a:pt x="356616" y="470630"/>
                    </a:lnTo>
                    <a:lnTo>
                      <a:pt x="356616" y="494633"/>
                    </a:lnTo>
                    <a:lnTo>
                      <a:pt x="356616" y="513493"/>
                    </a:lnTo>
                    <a:lnTo>
                      <a:pt x="356616" y="530638"/>
                    </a:lnTo>
                    <a:lnTo>
                      <a:pt x="356616" y="793814"/>
                    </a:lnTo>
                    <a:lnTo>
                      <a:pt x="474917" y="793814"/>
                    </a:lnTo>
                    <a:lnTo>
                      <a:pt x="474917" y="529781"/>
                    </a:lnTo>
                    <a:lnTo>
                      <a:pt x="474917" y="512636"/>
                    </a:lnTo>
                    <a:lnTo>
                      <a:pt x="474917" y="493776"/>
                    </a:lnTo>
                    <a:lnTo>
                      <a:pt x="474917" y="470630"/>
                    </a:lnTo>
                    <a:lnTo>
                      <a:pt x="514350" y="470630"/>
                    </a:lnTo>
                    <a:lnTo>
                      <a:pt x="531495" y="470630"/>
                    </a:lnTo>
                    <a:lnTo>
                      <a:pt x="597503" y="470630"/>
                    </a:lnTo>
                    <a:lnTo>
                      <a:pt x="618077" y="470630"/>
                    </a:lnTo>
                    <a:lnTo>
                      <a:pt x="645509" y="470630"/>
                    </a:lnTo>
                    <a:lnTo>
                      <a:pt x="646367" y="471488"/>
                    </a:lnTo>
                    <a:lnTo>
                      <a:pt x="822103" y="471488"/>
                    </a:lnTo>
                    <a:cubicBezTo>
                      <a:pt x="825532" y="449199"/>
                      <a:pt x="828103" y="426911"/>
                      <a:pt x="828103" y="403765"/>
                    </a:cubicBezTo>
                    <a:cubicBezTo>
                      <a:pt x="828103" y="373761"/>
                      <a:pt x="824675" y="345472"/>
                      <a:pt x="818674" y="317183"/>
                    </a:cubicBezTo>
                    <a:close/>
                  </a:path>
                </a:pathLst>
              </a:custGeom>
              <a:solidFill>
                <a:srgbClr val="CF142B"/>
              </a:solidFill>
              <a:ln w="8572" cap="flat">
                <a:noFill/>
                <a:prstDash val="solid"/>
                <a:miter/>
              </a:ln>
            </p:spPr>
            <p:txBody>
              <a:bodyPr rtlCol="0" anchor="ctr"/>
              <a:lstStyle/>
              <a:p>
                <a:endParaRPr lang="en-US"/>
              </a:p>
            </p:txBody>
          </p:sp>
          <p:sp>
            <p:nvSpPr>
              <p:cNvPr id="65" name="Freeform 486">
                <a:extLst>
                  <a:ext uri="{FF2B5EF4-FFF2-40B4-BE49-F238E27FC236}">
                    <a16:creationId xmlns:a16="http://schemas.microsoft.com/office/drawing/2014/main" id="{D5DF0B7C-A7FB-4711-A380-7ABF35E1F898}"/>
                  </a:ext>
                </a:extLst>
              </p:cNvPr>
              <p:cNvSpPr/>
              <p:nvPr/>
            </p:nvSpPr>
            <p:spPr>
              <a:xfrm>
                <a:off x="8319706" y="1447895"/>
                <a:ext cx="4286" cy="857"/>
              </a:xfrm>
              <a:custGeom>
                <a:avLst/>
                <a:gdLst>
                  <a:gd name="connsiteX0" fmla="*/ 4286 w 4286"/>
                  <a:gd name="connsiteY0" fmla="*/ 0 h 857"/>
                  <a:gd name="connsiteX1" fmla="*/ 0 w 4286"/>
                  <a:gd name="connsiteY1" fmla="*/ 0 h 857"/>
                  <a:gd name="connsiteX2" fmla="*/ 0 w 4286"/>
                  <a:gd name="connsiteY2" fmla="*/ 857 h 857"/>
                  <a:gd name="connsiteX3" fmla="*/ 4286 w 4286"/>
                  <a:gd name="connsiteY3" fmla="*/ 0 h 857"/>
                </a:gdLst>
                <a:ahLst/>
                <a:cxnLst>
                  <a:cxn ang="0">
                    <a:pos x="connsiteX0" y="connsiteY0"/>
                  </a:cxn>
                  <a:cxn ang="0">
                    <a:pos x="connsiteX1" y="connsiteY1"/>
                  </a:cxn>
                  <a:cxn ang="0">
                    <a:pos x="connsiteX2" y="connsiteY2"/>
                  </a:cxn>
                  <a:cxn ang="0">
                    <a:pos x="connsiteX3" y="connsiteY3"/>
                  </a:cxn>
                </a:cxnLst>
                <a:rect l="l" t="t" r="r" b="b"/>
                <a:pathLst>
                  <a:path w="4286" h="857">
                    <a:moveTo>
                      <a:pt x="4286" y="0"/>
                    </a:moveTo>
                    <a:lnTo>
                      <a:pt x="0" y="0"/>
                    </a:lnTo>
                    <a:lnTo>
                      <a:pt x="0" y="857"/>
                    </a:lnTo>
                    <a:cubicBezTo>
                      <a:pt x="1714" y="857"/>
                      <a:pt x="2572" y="0"/>
                      <a:pt x="4286" y="0"/>
                    </a:cubicBezTo>
                    <a:close/>
                  </a:path>
                </a:pathLst>
              </a:custGeom>
              <a:solidFill>
                <a:srgbClr val="000000"/>
              </a:solidFill>
              <a:ln w="8572" cap="flat">
                <a:noFill/>
                <a:prstDash val="solid"/>
                <a:miter/>
              </a:ln>
            </p:spPr>
            <p:txBody>
              <a:bodyPr rtlCol="0" anchor="ctr"/>
              <a:lstStyle/>
              <a:p>
                <a:endParaRPr lang="en-US"/>
              </a:p>
            </p:txBody>
          </p:sp>
          <p:sp>
            <p:nvSpPr>
              <p:cNvPr id="66" name="Freeform 487">
                <a:extLst>
                  <a:ext uri="{FF2B5EF4-FFF2-40B4-BE49-F238E27FC236}">
                    <a16:creationId xmlns:a16="http://schemas.microsoft.com/office/drawing/2014/main" id="{DFD177DF-5370-4134-90DC-76A062D37623}"/>
                  </a:ext>
                </a:extLst>
              </p:cNvPr>
              <p:cNvSpPr/>
              <p:nvPr/>
            </p:nvSpPr>
            <p:spPr>
              <a:xfrm>
                <a:off x="8316277" y="1447895"/>
                <a:ext cx="3429" cy="1714"/>
              </a:xfrm>
              <a:custGeom>
                <a:avLst/>
                <a:gdLst>
                  <a:gd name="connsiteX0" fmla="*/ 3429 w 3429"/>
                  <a:gd name="connsiteY0" fmla="*/ 857 h 1714"/>
                  <a:gd name="connsiteX1" fmla="*/ 3429 w 3429"/>
                  <a:gd name="connsiteY1" fmla="*/ 0 h 1714"/>
                  <a:gd name="connsiteX2" fmla="*/ 0 w 3429"/>
                  <a:gd name="connsiteY2" fmla="*/ 0 h 1714"/>
                  <a:gd name="connsiteX3" fmla="*/ 0 w 3429"/>
                  <a:gd name="connsiteY3" fmla="*/ 1715 h 1714"/>
                  <a:gd name="connsiteX4" fmla="*/ 3429 w 3429"/>
                  <a:gd name="connsiteY4" fmla="*/ 857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1714">
                    <a:moveTo>
                      <a:pt x="3429" y="857"/>
                    </a:moveTo>
                    <a:lnTo>
                      <a:pt x="3429" y="0"/>
                    </a:lnTo>
                    <a:lnTo>
                      <a:pt x="0" y="0"/>
                    </a:lnTo>
                    <a:lnTo>
                      <a:pt x="0" y="1715"/>
                    </a:lnTo>
                    <a:cubicBezTo>
                      <a:pt x="1715" y="857"/>
                      <a:pt x="2572" y="857"/>
                      <a:pt x="3429" y="857"/>
                    </a:cubicBezTo>
                    <a:close/>
                  </a:path>
                </a:pathLst>
              </a:custGeom>
              <a:solidFill>
                <a:srgbClr val="000000"/>
              </a:solidFill>
              <a:ln w="8572" cap="flat">
                <a:noFill/>
                <a:prstDash val="solid"/>
                <a:miter/>
              </a:ln>
            </p:spPr>
            <p:txBody>
              <a:bodyPr rtlCol="0" anchor="ctr"/>
              <a:lstStyle/>
              <a:p>
                <a:endParaRPr lang="en-US"/>
              </a:p>
            </p:txBody>
          </p:sp>
          <p:sp>
            <p:nvSpPr>
              <p:cNvPr id="67" name="Freeform 488">
                <a:extLst>
                  <a:ext uri="{FF2B5EF4-FFF2-40B4-BE49-F238E27FC236}">
                    <a16:creationId xmlns:a16="http://schemas.microsoft.com/office/drawing/2014/main" id="{26340FA1-93C0-49F3-AAD9-3EDC8C6A52C5}"/>
                  </a:ext>
                </a:extLst>
              </p:cNvPr>
              <p:cNvSpPr/>
              <p:nvPr/>
            </p:nvSpPr>
            <p:spPr>
              <a:xfrm>
                <a:off x="8521160" y="1447895"/>
                <a:ext cx="857" cy="2571"/>
              </a:xfrm>
              <a:custGeom>
                <a:avLst/>
                <a:gdLst>
                  <a:gd name="connsiteX0" fmla="*/ 857 w 857"/>
                  <a:gd name="connsiteY0" fmla="*/ 2572 h 2571"/>
                  <a:gd name="connsiteX1" fmla="*/ 857 w 857"/>
                  <a:gd name="connsiteY1" fmla="*/ 0 h 2571"/>
                  <a:gd name="connsiteX2" fmla="*/ 0 w 857"/>
                  <a:gd name="connsiteY2" fmla="*/ 0 h 2571"/>
                  <a:gd name="connsiteX3" fmla="*/ 857 w 857"/>
                  <a:gd name="connsiteY3" fmla="*/ 2572 h 2571"/>
                  <a:gd name="connsiteX4" fmla="*/ 857 w 857"/>
                  <a:gd name="connsiteY4" fmla="*/ 2572 h 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 h="2571">
                    <a:moveTo>
                      <a:pt x="857" y="2572"/>
                    </a:moveTo>
                    <a:lnTo>
                      <a:pt x="857" y="0"/>
                    </a:lnTo>
                    <a:lnTo>
                      <a:pt x="0" y="0"/>
                    </a:lnTo>
                    <a:lnTo>
                      <a:pt x="857" y="2572"/>
                    </a:lnTo>
                    <a:lnTo>
                      <a:pt x="857" y="2572"/>
                    </a:lnTo>
                    <a:close/>
                  </a:path>
                </a:pathLst>
              </a:custGeom>
              <a:solidFill>
                <a:srgbClr val="000000"/>
              </a:solidFill>
              <a:ln w="8572" cap="flat">
                <a:noFill/>
                <a:prstDash val="solid"/>
                <a:miter/>
              </a:ln>
            </p:spPr>
            <p:txBody>
              <a:bodyPr rtlCol="0" anchor="ctr"/>
              <a:lstStyle/>
              <a:p>
                <a:endParaRPr lang="en-US"/>
              </a:p>
            </p:txBody>
          </p:sp>
          <p:sp>
            <p:nvSpPr>
              <p:cNvPr id="68" name="Freeform 489">
                <a:extLst>
                  <a:ext uri="{FF2B5EF4-FFF2-40B4-BE49-F238E27FC236}">
                    <a16:creationId xmlns:a16="http://schemas.microsoft.com/office/drawing/2014/main" id="{370BACE8-A623-490E-83F3-F431A1C46171}"/>
                  </a:ext>
                </a:extLst>
              </p:cNvPr>
              <p:cNvSpPr/>
              <p:nvPr/>
            </p:nvSpPr>
            <p:spPr>
              <a:xfrm>
                <a:off x="7981950" y="1415319"/>
                <a:ext cx="870965" cy="870966"/>
              </a:xfrm>
              <a:custGeom>
                <a:avLst/>
                <a:gdLst>
                  <a:gd name="connsiteX0" fmla="*/ 435483 w 870965"/>
                  <a:gd name="connsiteY0" fmla="*/ 0 h 870966"/>
                  <a:gd name="connsiteX1" fmla="*/ 0 w 870965"/>
                  <a:gd name="connsiteY1" fmla="*/ 435483 h 870966"/>
                  <a:gd name="connsiteX2" fmla="*/ 435483 w 870965"/>
                  <a:gd name="connsiteY2" fmla="*/ 870966 h 870966"/>
                  <a:gd name="connsiteX3" fmla="*/ 870966 w 870965"/>
                  <a:gd name="connsiteY3" fmla="*/ 435483 h 870966"/>
                  <a:gd name="connsiteX4" fmla="*/ 435483 w 870965"/>
                  <a:gd name="connsiteY4" fmla="*/ 0 h 870966"/>
                  <a:gd name="connsiteX5" fmla="*/ 441484 w 870965"/>
                  <a:gd name="connsiteY5" fmla="*/ 804100 h 870966"/>
                  <a:gd name="connsiteX6" fmla="*/ 430340 w 870965"/>
                  <a:gd name="connsiteY6" fmla="*/ 804100 h 870966"/>
                  <a:gd name="connsiteX7" fmla="*/ 88297 w 870965"/>
                  <a:gd name="connsiteY7" fmla="*/ 558070 h 870966"/>
                  <a:gd name="connsiteX8" fmla="*/ 67723 w 870965"/>
                  <a:gd name="connsiteY8" fmla="*/ 435483 h 870966"/>
                  <a:gd name="connsiteX9" fmla="*/ 89154 w 870965"/>
                  <a:gd name="connsiteY9" fmla="*/ 312896 h 870966"/>
                  <a:gd name="connsiteX10" fmla="*/ 437198 w 870965"/>
                  <a:gd name="connsiteY10" fmla="*/ 66865 h 870966"/>
                  <a:gd name="connsiteX11" fmla="*/ 785241 w 870965"/>
                  <a:gd name="connsiteY11" fmla="*/ 312896 h 870966"/>
                  <a:gd name="connsiteX12" fmla="*/ 806672 w 870965"/>
                  <a:gd name="connsiteY12" fmla="*/ 435483 h 870966"/>
                  <a:gd name="connsiteX13" fmla="*/ 786098 w 870965"/>
                  <a:gd name="connsiteY13" fmla="*/ 558070 h 870966"/>
                  <a:gd name="connsiteX14" fmla="*/ 441484 w 870965"/>
                  <a:gd name="connsiteY14" fmla="*/ 804100 h 87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965" h="870966">
                    <a:moveTo>
                      <a:pt x="435483" y="0"/>
                    </a:moveTo>
                    <a:cubicBezTo>
                      <a:pt x="194596" y="0"/>
                      <a:pt x="0" y="194596"/>
                      <a:pt x="0" y="435483"/>
                    </a:cubicBezTo>
                    <a:cubicBezTo>
                      <a:pt x="0" y="675513"/>
                      <a:pt x="194596" y="870966"/>
                      <a:pt x="435483" y="870966"/>
                    </a:cubicBezTo>
                    <a:cubicBezTo>
                      <a:pt x="676370" y="870966"/>
                      <a:pt x="870966" y="676370"/>
                      <a:pt x="870966" y="435483"/>
                    </a:cubicBezTo>
                    <a:cubicBezTo>
                      <a:pt x="870966" y="195453"/>
                      <a:pt x="676370" y="0"/>
                      <a:pt x="435483" y="0"/>
                    </a:cubicBezTo>
                    <a:close/>
                    <a:moveTo>
                      <a:pt x="441484" y="804100"/>
                    </a:moveTo>
                    <a:lnTo>
                      <a:pt x="430340" y="804100"/>
                    </a:lnTo>
                    <a:cubicBezTo>
                      <a:pt x="272605" y="801529"/>
                      <a:pt x="138017" y="699516"/>
                      <a:pt x="88297" y="558070"/>
                    </a:cubicBezTo>
                    <a:cubicBezTo>
                      <a:pt x="74581" y="519493"/>
                      <a:pt x="67723" y="478345"/>
                      <a:pt x="67723" y="435483"/>
                    </a:cubicBezTo>
                    <a:cubicBezTo>
                      <a:pt x="67723" y="392620"/>
                      <a:pt x="75438" y="350615"/>
                      <a:pt x="89154" y="312896"/>
                    </a:cubicBezTo>
                    <a:cubicBezTo>
                      <a:pt x="139732" y="169735"/>
                      <a:pt x="276035" y="66865"/>
                      <a:pt x="437198" y="66865"/>
                    </a:cubicBezTo>
                    <a:cubicBezTo>
                      <a:pt x="597503" y="66865"/>
                      <a:pt x="734663" y="169735"/>
                      <a:pt x="785241" y="312896"/>
                    </a:cubicBezTo>
                    <a:cubicBezTo>
                      <a:pt x="798957" y="351473"/>
                      <a:pt x="806672" y="392620"/>
                      <a:pt x="806672" y="435483"/>
                    </a:cubicBezTo>
                    <a:cubicBezTo>
                      <a:pt x="806672" y="478345"/>
                      <a:pt x="798957" y="520351"/>
                      <a:pt x="786098" y="558070"/>
                    </a:cubicBezTo>
                    <a:cubicBezTo>
                      <a:pt x="732949" y="700373"/>
                      <a:pt x="599218" y="801529"/>
                      <a:pt x="441484" y="804100"/>
                    </a:cubicBezTo>
                    <a:close/>
                  </a:path>
                </a:pathLst>
              </a:custGeom>
              <a:solidFill>
                <a:srgbClr val="FFFFFF"/>
              </a:solidFill>
              <a:ln w="8572" cap="flat">
                <a:noFill/>
                <a:prstDash val="solid"/>
                <a:miter/>
              </a:ln>
            </p:spPr>
            <p:txBody>
              <a:bodyPr rtlCol="0" anchor="ctr"/>
              <a:lstStyle/>
              <a:p>
                <a:endParaRPr lang="en-US" dirty="0"/>
              </a:p>
            </p:txBody>
          </p:sp>
        </p:grpSp>
      </p:grpSp>
      <p:pic>
        <p:nvPicPr>
          <p:cNvPr id="3" name="Picture Placeholder 2"/>
          <p:cNvPicPr>
            <a:picLocks noGrp="1" noChangeAspect="1"/>
          </p:cNvPicPr>
          <p:nvPr>
            <p:ph type="pic" sz="quarter" idx="17"/>
          </p:nvPr>
        </p:nvPicPr>
        <p:blipFill rotWithShape="1">
          <a:blip r:embed="rId4"/>
          <a:srcRect t="12560" b="12560"/>
          <a:stretch/>
        </p:blipFill>
        <p:spPr>
          <a:prstGeom prst="rect">
            <a:avLst/>
          </a:prstGeom>
        </p:spPr>
      </p:pic>
    </p:spTree>
    <p:extLst>
      <p:ext uri="{BB962C8B-B14F-4D97-AF65-F5344CB8AC3E}">
        <p14:creationId xmlns:p14="http://schemas.microsoft.com/office/powerpoint/2010/main" val="814573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2</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526896"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b="0" dirty="0">
                <a:solidFill>
                  <a:schemeClr val="tx1"/>
                </a:solidFill>
              </a:rPr>
              <a:t>(</a:t>
            </a:r>
            <a:r>
              <a:rPr lang="en-US" b="0" dirty="0" err="1">
                <a:solidFill>
                  <a:schemeClr val="tx1"/>
                </a:solidFill>
              </a:rPr>
              <a:t>eg</a:t>
            </a:r>
            <a:r>
              <a:rPr lang="en-US" b="0" dirty="0">
                <a:solidFill>
                  <a:schemeClr val="tx1"/>
                </a:solidFill>
              </a:rPr>
              <a:t> tenants, students, members of the public </a:t>
            </a:r>
            <a:r>
              <a:rPr lang="en-US" b="0" dirty="0" err="1">
                <a:solidFill>
                  <a:schemeClr val="tx1"/>
                </a:solidFill>
              </a:rPr>
              <a:t>etc</a:t>
            </a:r>
            <a:r>
              <a:rPr lang="en-US"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 </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SMEs / Micro-businesses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3200" dirty="0">
                <a:solidFill>
                  <a:srgbClr val="84BA41"/>
                </a:solidFill>
              </a:rPr>
              <a:t> 5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772469"/>
            <a:ext cx="4141429" cy="790536"/>
          </a:xfrm>
        </p:spPr>
        <p:txBody>
          <a:bodyPr/>
          <a:lstStyle/>
          <a:p>
            <a:pPr>
              <a:tabLst>
                <a:tab pos="969963" algn="l"/>
              </a:tabLst>
            </a:pPr>
            <a:r>
              <a:rPr lang="en-GB" sz="1500" dirty="0"/>
              <a:t>MORE THAN                       PEOPLE DAILY</a:t>
            </a:r>
            <a:br>
              <a:rPr lang="en-GB" sz="1500" dirty="0"/>
            </a:br>
            <a:r>
              <a:rPr lang="en-GB" sz="1500" dirty="0"/>
              <a:t>(Pre-Covid)</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672567" y="2641367"/>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endParaRPr kumimoji="0" lang="en-US" sz="14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r>
              <a:rPr kumimoji="0" lang="en-US" sz="40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rPr>
              <a:t>500</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r>
              <a:rPr kumimoji="0" lang="en-US" sz="40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rPr>
              <a:t>	</a:t>
            </a:r>
            <a:endParaRPr kumimoji="0" lang="en-US" sz="54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endParaRPr kumimoji="0" lang="en-US" sz="4000" b="1" i="0" u="none" strike="noStrike" kern="1200" cap="none" spc="0" normalizeH="0" baseline="0" noProof="0" dirty="0">
              <a:ln>
                <a:noFill/>
              </a:ln>
              <a:solidFill>
                <a:srgbClr val="84BA41"/>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tab pos="969963" algn="l"/>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480216"/>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5928019"/>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GOOD PRACTICES</a:t>
            </a:r>
            <a:endParaRPr kumimoji="0" lang="en-US" sz="2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6817432"/>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IS YOUR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VISION AND STRATEGY</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RELATED TO SUSTAINABLE DEVELOPMENT/CLIMATE ACTIONS?</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504687"/>
            <a:ext cx="5910006" cy="1247698"/>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err="1">
                <a:ln>
                  <a:noFill/>
                </a:ln>
                <a:solidFill>
                  <a:srgbClr val="212121"/>
                </a:solidFill>
                <a:effectLst/>
                <a:uLnTx/>
                <a:uFillTx/>
                <a:latin typeface="Calibri" panose="020F0502020204030204" pitchFamily="34" charset="0"/>
                <a:ea typeface="+mn-ea"/>
                <a:cs typeface="Calibri" panose="020F0502020204030204" pitchFamily="34" charset="0"/>
              </a:rPr>
              <a:t>Lisburn</a:t>
            </a:r>
            <a:r>
              <a:rPr kumimoji="0" lang="en-US" sz="1050" b="0" i="0" u="none" strike="noStrike" kern="1200" cap="none" spc="0" normalizeH="0" baseline="0" noProof="0" dirty="0">
                <a:ln>
                  <a:noFill/>
                </a:ln>
                <a:solidFill>
                  <a:srgbClr val="212121"/>
                </a:solidFill>
                <a:effectLst/>
                <a:uLnTx/>
                <a:uFillTx/>
                <a:latin typeface="Calibri" panose="020F0502020204030204" pitchFamily="34" charset="0"/>
                <a:ea typeface="+mn-ea"/>
                <a:cs typeface="Calibri" panose="020F0502020204030204" pitchFamily="34" charset="0"/>
              </a:rPr>
              <a:t> Enterprise </a:t>
            </a:r>
            <a:r>
              <a:rPr kumimoji="0" lang="en-US" sz="1050" b="0" i="0" u="none" strike="noStrike" kern="1200" cap="none" spc="0" normalizeH="0" baseline="0" noProof="0" dirty="0" err="1">
                <a:ln>
                  <a:noFill/>
                </a:ln>
                <a:solidFill>
                  <a:srgbClr val="212121"/>
                </a:solidFill>
                <a:effectLst/>
                <a:uLnTx/>
                <a:uFillTx/>
                <a:latin typeface="Calibri" panose="020F0502020204030204" pitchFamily="34" charset="0"/>
                <a:ea typeface="+mn-ea"/>
                <a:cs typeface="Calibri" panose="020F0502020204030204" pitchFamily="34" charset="0"/>
              </a:rPr>
              <a:t>Organisation</a:t>
            </a:r>
            <a:r>
              <a:rPr kumimoji="0" lang="en-US" sz="1050" b="0" i="0" u="none" strike="noStrike" kern="1200" cap="none" spc="0" normalizeH="0" baseline="0" noProof="0" dirty="0">
                <a:ln>
                  <a:noFill/>
                </a:ln>
                <a:solidFill>
                  <a:srgbClr val="212121"/>
                </a:solidFill>
                <a:effectLst/>
                <a:uLnTx/>
                <a:uFillTx/>
                <a:latin typeface="Calibri" panose="020F0502020204030204" pitchFamily="34" charset="0"/>
                <a:ea typeface="+mn-ea"/>
                <a:cs typeface="Calibri" panose="020F0502020204030204" pitchFamily="34" charset="0"/>
              </a:rPr>
              <a:t> aims to promote an entrepreneurial culture which will strengthen the local economy and boost economic development. They work tirelessly by providing sustainable, long term supports for business start-up and business growth. In terms of sustainable development they provide low cost office space, through their phase 7 development they have implemented sustainable approaches. </a:t>
            </a:r>
            <a:endParaRPr kumimoji="0" lang="en-IE" sz="10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6861643"/>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DE5278F6-17E8-4A31-AFAE-E58C6BC61233}"/>
              </a:ext>
            </a:extLst>
          </p:cNvPr>
          <p:cNvSpPr txBox="1"/>
          <p:nvPr/>
        </p:nvSpPr>
        <p:spPr>
          <a:xfrm>
            <a:off x="4561502" y="3845419"/>
            <a:ext cx="3859618" cy="323165"/>
          </a:xfrm>
          <a:prstGeom prst="rect">
            <a:avLst/>
          </a:prstGeom>
          <a:noFill/>
        </p:spPr>
        <p:txBody>
          <a:bodyPr wrap="square">
            <a:spAutoFit/>
          </a:body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500" b="1" dirty="0">
                <a:solidFill>
                  <a:srgbClr val="297239"/>
                </a:solidFill>
                <a:latin typeface="Poppins" pitchFamily="2" charset="77"/>
                <a:cs typeface="Poppins" pitchFamily="2" charset="77"/>
              </a:rPr>
              <a:t>SINCE</a:t>
            </a:r>
            <a:r>
              <a:rPr kumimoji="0" lang="en-GB" sz="1500" b="1" i="0" u="none" strike="noStrike" kern="1200" cap="none" spc="0" normalizeH="0" baseline="0" noProof="0" dirty="0">
                <a:ln>
                  <a:noFill/>
                </a:ln>
                <a:solidFill>
                  <a:srgbClr val="297239"/>
                </a:solidFill>
                <a:effectLst/>
                <a:uLnTx/>
                <a:uFillTx/>
                <a:latin typeface="Poppins" pitchFamily="2" charset="77"/>
                <a:ea typeface="+mn-ea"/>
                <a:cs typeface="Poppins" pitchFamily="2" charset="77"/>
              </a:rPr>
              <a:t> </a:t>
            </a:r>
            <a:r>
              <a:rPr lang="en-GB" sz="1500" b="1" dirty="0">
                <a:solidFill>
                  <a:srgbClr val="84BA41"/>
                </a:solidFill>
                <a:latin typeface="Poppins" pitchFamily="2" charset="77"/>
                <a:cs typeface="Poppins" pitchFamily="2" charset="77"/>
              </a:rPr>
              <a:t>2010</a:t>
            </a:r>
            <a:r>
              <a:rPr kumimoji="0" lang="en-GB" sz="1500" b="1" i="0" u="none" strike="noStrike" kern="1200" cap="none" spc="0" normalizeH="0" baseline="0" noProof="0" dirty="0">
                <a:ln>
                  <a:noFill/>
                </a:ln>
                <a:solidFill>
                  <a:srgbClr val="297239"/>
                </a:solidFill>
                <a:effectLst/>
                <a:uLnTx/>
                <a:uFillTx/>
                <a:latin typeface="Poppins" pitchFamily="2" charset="77"/>
                <a:ea typeface="+mn-ea"/>
                <a:cs typeface="Poppins" pitchFamily="2" charset="77"/>
              </a:rPr>
              <a:t>  </a:t>
            </a:r>
            <a:endParaRPr kumimoji="0" lang="en-IE" sz="1500" b="1" i="0" u="none" strike="noStrike" kern="1200" cap="none" spc="0" normalizeH="0" baseline="0" noProof="0" dirty="0">
              <a:ln>
                <a:noFill/>
              </a:ln>
              <a:solidFill>
                <a:srgbClr val="297239"/>
              </a:solidFill>
              <a:effectLst/>
              <a:uLnTx/>
              <a:uFillTx/>
              <a:latin typeface="Poppins" pitchFamily="2" charset="77"/>
              <a:ea typeface="+mn-ea"/>
              <a:cs typeface="Poppins" pitchFamily="2" charset="77"/>
            </a:endParaRPr>
          </a:p>
        </p:txBody>
      </p:sp>
    </p:spTree>
    <p:extLst>
      <p:ext uri="{BB962C8B-B14F-4D97-AF65-F5344CB8AC3E}">
        <p14:creationId xmlns:p14="http://schemas.microsoft.com/office/powerpoint/2010/main" val="356672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3</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grpSp>
        <p:nvGrpSpPr>
          <p:cNvPr id="7" name="Group 6">
            <a:extLst>
              <a:ext uri="{FF2B5EF4-FFF2-40B4-BE49-F238E27FC236}">
                <a16:creationId xmlns:a16="http://schemas.microsoft.com/office/drawing/2014/main" id="{90190D00-542B-4653-973F-0842164FE701}"/>
              </a:ext>
            </a:extLst>
          </p:cNvPr>
          <p:cNvGrpSpPr/>
          <p:nvPr/>
        </p:nvGrpSpPr>
        <p:grpSpPr>
          <a:xfrm>
            <a:off x="197963" y="8171476"/>
            <a:ext cx="7335303" cy="1515935"/>
            <a:chOff x="197963" y="8171476"/>
            <a:chExt cx="7335303" cy="1515935"/>
          </a:xfrm>
        </p:grpSpPr>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05703" y="8917400"/>
              <a:ext cx="5910006" cy="770011"/>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lang="en-US" dirty="0">
                  <a:latin typeface="Calibri" panose="020F0502020204030204" pitchFamily="34" charset="0"/>
                  <a:cs typeface="Calibri" panose="020F0502020204030204" pitchFamily="34" charset="0"/>
                </a:rPr>
                <a:t>LEO plans to learn from the Phase 7 build and apply this in relation to any new development undertakings in the future. They will continue to encourage their licensees to </a:t>
              </a:r>
              <a:r>
                <a:rPr lang="en-US" dirty="0" err="1">
                  <a:latin typeface="Calibri" panose="020F0502020204030204" pitchFamily="34" charset="0"/>
                  <a:cs typeface="Calibri" panose="020F0502020204030204" pitchFamily="34" charset="0"/>
                </a:rPr>
                <a:t>utilise</a:t>
              </a:r>
              <a:r>
                <a:rPr lang="en-US" dirty="0">
                  <a:latin typeface="Calibri" panose="020F0502020204030204" pitchFamily="34" charset="0"/>
                  <a:cs typeface="Calibri" panose="020F0502020204030204" pitchFamily="34" charset="0"/>
                </a:rPr>
                <a:t> the recycling, waste management scheme in order to </a:t>
              </a:r>
              <a:r>
                <a:rPr lang="en-US" dirty="0" err="1">
                  <a:latin typeface="Calibri" panose="020F0502020204030204" pitchFamily="34" charset="0"/>
                  <a:cs typeface="Calibri" panose="020F0502020204030204" pitchFamily="34" charset="0"/>
                </a:rPr>
                <a:t>minimise</a:t>
              </a:r>
              <a:r>
                <a:rPr lang="en-US" dirty="0">
                  <a:latin typeface="Calibri" panose="020F0502020204030204" pitchFamily="34" charset="0"/>
                  <a:cs typeface="Calibri" panose="020F0502020204030204" pitchFamily="34" charset="0"/>
                </a:rPr>
                <a:t> overall environmental impact</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05703" y="828939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 ARE YOUR </a:t>
              </a:r>
              <a:r>
                <a:rPr kumimoji="0" lang="en-US"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FUTURE PLANS </a:t>
              </a:r>
              <a:r>
                <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AND NEXT STEPS?</a:t>
              </a:r>
            </a:p>
            <a:p>
              <a:pPr marL="518236" marR="0" lvl="0" indent="-518236" algn="l" defTabSz="2072941" rtl="0" eaLnBrk="1" fontAlgn="auto" latinLnBrk="0" hangingPunct="1">
                <a:lnSpc>
                  <a:spcPct val="100000"/>
                </a:lnSpc>
                <a:spcBef>
                  <a:spcPts val="2267"/>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197963" y="8171476"/>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grpSp>
      <p:grpSp>
        <p:nvGrpSpPr>
          <p:cNvPr id="6" name="Group 5">
            <a:extLst>
              <a:ext uri="{FF2B5EF4-FFF2-40B4-BE49-F238E27FC236}">
                <a16:creationId xmlns:a16="http://schemas.microsoft.com/office/drawing/2014/main" id="{E6A9DBEA-8AE8-4BBC-8665-280992C551CF}"/>
              </a:ext>
            </a:extLst>
          </p:cNvPr>
          <p:cNvGrpSpPr/>
          <p:nvPr/>
        </p:nvGrpSpPr>
        <p:grpSpPr>
          <a:xfrm>
            <a:off x="224372" y="5464322"/>
            <a:ext cx="7335303" cy="2108794"/>
            <a:chOff x="224372" y="5924407"/>
            <a:chExt cx="7335303" cy="2108794"/>
          </a:xfrm>
        </p:grpSpPr>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6091034"/>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RESULTS</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 DID YOU ACHIEVE ALREADY?</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5924407"/>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091348" y="6666600"/>
              <a:ext cx="5910006" cy="1366601"/>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lang="en-US" dirty="0">
                  <a:latin typeface="Calibri" panose="020F0502020204030204" pitchFamily="34" charset="0"/>
                  <a:cs typeface="Calibri" panose="020F0502020204030204" pitchFamily="34" charset="0"/>
                </a:rPr>
                <a:t>Reduced use of Gas heating through solar panels </a:t>
              </a:r>
            </a:p>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lang="en-US" dirty="0">
                  <a:latin typeface="Calibri" panose="020F0502020204030204" pitchFamily="34" charset="0"/>
                  <a:cs typeface="Calibri" panose="020F0502020204030204" pitchFamily="34" charset="0"/>
                </a:rPr>
                <a:t>Reduced electricity use overall through motion sensors</a:t>
              </a:r>
            </a:p>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lang="en-US" dirty="0">
                  <a:latin typeface="Calibri" panose="020F0502020204030204" pitchFamily="34" charset="0"/>
                  <a:cs typeface="Calibri" panose="020F0502020204030204" pitchFamily="34" charset="0"/>
                </a:rPr>
                <a:t>Recycling implementation</a:t>
              </a:r>
            </a:p>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lang="en-US" dirty="0">
                  <a:latin typeface="Calibri" panose="020F0502020204030204" pitchFamily="34" charset="0"/>
                  <a:cs typeface="Calibri" panose="020F0502020204030204" pitchFamily="34" charset="0"/>
                </a:rPr>
                <a:t>Reduction of landfill use</a:t>
              </a:r>
            </a:p>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lang="en-US" dirty="0">
                  <a:latin typeface="Calibri" panose="020F0502020204030204" pitchFamily="34" charset="0"/>
                  <a:cs typeface="Calibri" panose="020F0502020204030204" pitchFamily="34" charset="0"/>
                </a:rPr>
                <a:t>Energy saving </a:t>
              </a:r>
            </a:p>
            <a:p>
              <a:pPr marL="228600" marR="0" lvl="0" indent="-228600" algn="just" defTabSz="2072941" rtl="0" eaLnBrk="1" fontAlgn="auto" latinLnBrk="0" hangingPunct="1">
                <a:lnSpc>
                  <a:spcPct val="100000"/>
                </a:lnSpc>
                <a:spcBef>
                  <a:spcPts val="0"/>
                </a:spcBef>
                <a:spcAft>
                  <a:spcPts val="0"/>
                </a:spcAft>
                <a:buClr>
                  <a:srgbClr val="84BA41"/>
                </a:buClr>
                <a:buSzTx/>
                <a:buFont typeface="+mj-lt"/>
                <a:buAutoNum type="arabicPeriod"/>
                <a:tabLst/>
                <a:defRPr/>
              </a:pPr>
              <a:r>
                <a:rPr lang="en-US" dirty="0">
                  <a:latin typeface="Calibri" panose="020F0502020204030204" pitchFamily="34" charset="0"/>
                  <a:cs typeface="Calibri" panose="020F0502020204030204" pitchFamily="34" charset="0"/>
                </a:rPr>
                <a:t>More sustainable overall Phase 7 building &amp; learnings which will inform future development</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5257EE7D-C69C-4377-A113-4F3316AA99F9}"/>
              </a:ext>
            </a:extLst>
          </p:cNvPr>
          <p:cNvGrpSpPr/>
          <p:nvPr/>
        </p:nvGrpSpPr>
        <p:grpSpPr>
          <a:xfrm>
            <a:off x="229448" y="1020536"/>
            <a:ext cx="7335303" cy="1968516"/>
            <a:chOff x="229448" y="1020536"/>
            <a:chExt cx="7335303" cy="1968516"/>
          </a:xfrm>
        </p:grpSpPr>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43725" y="1647689"/>
              <a:ext cx="5910006" cy="1341363"/>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0"/>
                </a:spcBef>
                <a:spcAft>
                  <a:spcPts val="0"/>
                </a:spcAft>
                <a:buClr>
                  <a:srgbClr val="84BA41"/>
                </a:buClr>
                <a:buSzTx/>
                <a:buFont typeface="Arial" panose="020B0604020202020204" pitchFamily="34" charset="0"/>
                <a:buNone/>
                <a:tabLst/>
                <a:defRPr/>
              </a:pPr>
              <a:r>
                <a:rPr lang="en-US" dirty="0">
                  <a:latin typeface="Calibri" panose="020F0502020204030204" pitchFamily="34" charset="0"/>
                  <a:cs typeface="Calibri" panose="020F0502020204030204" pitchFamily="34" charset="0"/>
                </a:rPr>
                <a:t>LEO provide low cost office spaces as part of their Phase 6 development. In 2018 they opened their new Phase 7 development, which provides more sustainable, low cost, modern office spaces for tenants. LEO had in depth discussions with developers and architects around the planning and development of the Phase 7 development. Throughout these consultations LEO were advised on the best course of action to ensure a sustainable, green and climate friendly build. These included ensuring locally sourced, sustainable products were used within the building, the inclusion of solar panels to decrease use of gas heating. In addition to this the Phase 7 building has motion activated lights which are programmed on a timer schedule, this reduces electricity consumption. Finally LEO have employed a waste management company who handle the recycling of waste, easing the burden on landfills, conserving natural resources, and saving energy.  </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37188" y="1204160"/>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WHAT</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ACTIONS</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29448" y="1020536"/>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grpSp>
      <p:grpSp>
        <p:nvGrpSpPr>
          <p:cNvPr id="4" name="Group 3">
            <a:extLst>
              <a:ext uri="{FF2B5EF4-FFF2-40B4-BE49-F238E27FC236}">
                <a16:creationId xmlns:a16="http://schemas.microsoft.com/office/drawing/2014/main" id="{D2EE78F4-82BC-4DBC-BBB4-C0DC923FC97C}"/>
              </a:ext>
            </a:extLst>
          </p:cNvPr>
          <p:cNvGrpSpPr/>
          <p:nvPr/>
        </p:nvGrpSpPr>
        <p:grpSpPr>
          <a:xfrm>
            <a:off x="224372" y="3587413"/>
            <a:ext cx="7335303" cy="1278548"/>
            <a:chOff x="224372" y="3127328"/>
            <a:chExt cx="7335303" cy="1278548"/>
          </a:xfrm>
        </p:grpSpPr>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333870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WHICH </a:t>
              </a:r>
              <a:r>
                <a:rPr kumimoji="0" lang="en-GB" sz="1400" b="1" i="0" u="none" strike="noStrike" kern="1200" cap="none" spc="0" normalizeH="0" baseline="0" noProof="0" dirty="0">
                  <a:ln>
                    <a:noFill/>
                  </a:ln>
                  <a:solidFill>
                    <a:prstClr val="white"/>
                  </a:solidFill>
                  <a:effectLst/>
                  <a:highlight>
                    <a:srgbClr val="84BA41"/>
                  </a:highlight>
                  <a:uLnTx/>
                  <a:uFillTx/>
                  <a:latin typeface="Calibri" panose="020F0502020204030204" pitchFamily="34" charset="0"/>
                  <a:ea typeface="+mn-ea"/>
                  <a:cs typeface="Calibri" panose="020F0502020204030204" pitchFamily="34" charset="0"/>
                </a:rPr>
                <a:t>PARTNERS AND STAKEHOLDERS </a:t>
              </a:r>
              <a:r>
                <a:rPr kumimoji="0" lang="en-GB" sz="1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GB"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rPr>
                <a:t>WERE INVOLVED? </a:t>
              </a:r>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3127328"/>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118" name="Text Placeholder 5">
              <a:extLst>
                <a:ext uri="{FF2B5EF4-FFF2-40B4-BE49-F238E27FC236}">
                  <a16:creationId xmlns:a16="http://schemas.microsoft.com/office/drawing/2014/main" id="{AAF365E6-2133-E44D-A831-FF9FF0D1ED01}"/>
                </a:ext>
              </a:extLst>
            </p:cNvPr>
            <p:cNvSpPr txBox="1">
              <a:spLocks/>
            </p:cNvSpPr>
            <p:nvPr/>
          </p:nvSpPr>
          <p:spPr>
            <a:xfrm>
              <a:off x="1160851" y="3846628"/>
              <a:ext cx="5910006" cy="559248"/>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marR="0" lvl="0" indent="-171450" algn="just"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Local Architects</a:t>
              </a:r>
            </a:p>
            <a:p>
              <a:pPr marL="171450" marR="0" lvl="0" indent="-171450" algn="just"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Calibri" panose="020F0502020204030204" pitchFamily="34" charset="0"/>
                  <a:cs typeface="Calibri" panose="020F0502020204030204" pitchFamily="34" charset="0"/>
                </a:rPr>
                <a:t>Building Consultants </a:t>
              </a:r>
            </a:p>
            <a:p>
              <a:pPr marL="171450" marR="0" lvl="0" indent="-171450" algn="just" defTabSz="207294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Waste Management Co.  </a:t>
              </a:r>
            </a:p>
          </p:txBody>
        </p:sp>
      </p:grpSp>
    </p:spTree>
    <p:extLst>
      <p:ext uri="{BB962C8B-B14F-4D97-AF65-F5344CB8AC3E}">
        <p14:creationId xmlns:p14="http://schemas.microsoft.com/office/powerpoint/2010/main" val="161990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US" dirty="0"/>
              <a:t>As a self-funded entity MEAG relies on the expertise of their board for support. </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US" dirty="0"/>
              <a:t>Start by talking to people who have done it already</a:t>
            </a:r>
          </a:p>
          <a:p>
            <a:pPr marL="228600" lvl="0" indent="-228600" algn="l">
              <a:spcAft>
                <a:spcPts val="300"/>
              </a:spcAft>
              <a:buClr>
                <a:srgbClr val="84BA41"/>
              </a:buClr>
              <a:buFont typeface="+mj-lt"/>
              <a:buAutoNum type="arabicPeriod"/>
            </a:pPr>
            <a:r>
              <a:rPr lang="en-US" dirty="0"/>
              <a:t>The best starting point is to develop a strong board with a good broad range of skills and connections </a:t>
            </a:r>
          </a:p>
          <a:p>
            <a:pPr marL="228600" lvl="0" indent="-228600" algn="l">
              <a:spcAft>
                <a:spcPts val="300"/>
              </a:spcAft>
              <a:buClr>
                <a:srgbClr val="84BA41"/>
              </a:buClr>
              <a:buFont typeface="+mj-lt"/>
              <a:buAutoNum type="arabicPeriod"/>
            </a:pPr>
            <a:r>
              <a:rPr lang="en-US" dirty="0"/>
              <a:t>When working in the community, word of mouth can be the most efficient way of growing, and so getting out there and connecting with the community is important </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16154" y="5924808"/>
            <a:ext cx="3063276" cy="610137"/>
          </a:xfrm>
        </p:spPr>
        <p:txBody>
          <a:bodyPr/>
          <a:lstStyle/>
          <a:p>
            <a:r>
              <a:rPr lang="en-GB" dirty="0"/>
              <a:t>1-3 years </a:t>
            </a:r>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Ongoing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US" dirty="0"/>
              <a:t>1-3 years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US" dirty="0"/>
              <a:t>Ongoing </a:t>
            </a:r>
            <a:endParaRPr lang="en-IE"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6 to </a:t>
            </a:r>
            <a:r>
              <a:rPr lang="en-GB"/>
              <a:t>12 months. </a:t>
            </a:r>
            <a:endParaRPr lang="en-GB" dirty="0"/>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endParaRPr>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sp>
        <p:nvSpPr>
          <p:cNvPr id="29" name="Slide Number Placeholder 1">
            <a:extLst>
              <a:ext uri="{FF2B5EF4-FFF2-40B4-BE49-F238E27FC236}">
                <a16:creationId xmlns:a16="http://schemas.microsoft.com/office/drawing/2014/main" id="{09880E4D-E866-F244-9BFD-30A6A72506DC}"/>
              </a:ext>
            </a:extLst>
          </p:cNvPr>
          <p:cNvSpPr>
            <a:spLocks noGrp="1"/>
          </p:cNvSpPr>
          <p:nvPr>
            <p:ph type="sldNum" sz="quarter" idx="4"/>
          </p:nvPr>
        </p:nvSpPr>
        <p:spPr>
          <a:xfrm>
            <a:off x="6246356" y="10158647"/>
            <a:ext cx="988834" cy="465822"/>
          </a:xfrm>
        </p:spPr>
        <p:txBody>
          <a:bodyPr/>
          <a:lstStyle/>
          <a:p>
            <a:pPr marL="0" marR="0" lvl="0" indent="0" algn="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700" b="0" i="0" u="none" strike="noStrike" kern="1200" cap="none" spc="0" normalizeH="0" baseline="0" noProof="0" smtClean="0">
                <a:ln>
                  <a:noFill/>
                </a:ln>
                <a:solidFill>
                  <a:srgbClr val="297239"/>
                </a:solidFill>
                <a:effectLst/>
                <a:uLnTx/>
                <a:uFillTx/>
                <a:latin typeface="Calibri" panose="020F0502020204030204" pitchFamily="34" charset="0"/>
                <a:ea typeface="+mn-ea"/>
                <a:cs typeface="Calibri" panose="020F0502020204030204" pitchFamily="34" charset="0"/>
              </a:rPr>
              <a:pPr marL="0" marR="0" lvl="0" indent="0" algn="r" defTabSz="325892" rtl="0" eaLnBrk="1" fontAlgn="auto" latinLnBrk="0" hangingPunct="1">
                <a:lnSpc>
                  <a:spcPct val="100000"/>
                </a:lnSpc>
                <a:spcBef>
                  <a:spcPts val="0"/>
                </a:spcBef>
                <a:spcAft>
                  <a:spcPts val="0"/>
                </a:spcAft>
                <a:buClrTx/>
                <a:buSzTx/>
                <a:buFontTx/>
                <a:buNone/>
                <a:tabLst/>
                <a:defRPr/>
              </a:pPr>
              <a:t>4</a:t>
            </a:fld>
            <a:endParaRPr kumimoji="0" lang="en-US" sz="700" b="0" i="0" u="none" strike="noStrike" kern="1200" cap="none" spc="0" normalizeH="0" baseline="0" noProof="0" dirty="0">
              <a:ln>
                <a:noFill/>
              </a:ln>
              <a:solidFill>
                <a:srgbClr val="297239"/>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41642611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infopath/2007/PartnerControls"/>
    <ds:schemaRef ds:uri="http://purl.org/dc/elements/1.1/"/>
    <ds:schemaRef ds:uri="5a96bb8c-aa49-4f7e-b12a-1d018b5931c3"/>
    <ds:schemaRef ds:uri="http://purl.org/dc/terms/"/>
    <ds:schemaRef ds:uri="http://schemas.openxmlformats.org/package/2006/metadata/core-properties"/>
    <ds:schemaRef ds:uri="http://schemas.microsoft.com/office/2006/metadata/properties"/>
    <ds:schemaRef ds:uri="http://schemas.microsoft.com/office/2006/documentManagement/types"/>
    <ds:schemaRef ds:uri="bd7d76e0-c20f-457d-a5c3-91e787aaf778"/>
    <ds:schemaRef ds:uri="http://www.w3.org/XML/1998/namespace"/>
    <ds:schemaRef ds:uri="http://purl.org/dc/dcmitype/"/>
  </ds:schemaRefs>
</ds:datastoreItem>
</file>

<file path=customXml/itemProps2.xml><?xml version="1.0" encoding="utf-8"?>
<ds:datastoreItem xmlns:ds="http://schemas.openxmlformats.org/officeDocument/2006/customXml" ds:itemID="{D3B8D75B-F937-4312-92B7-CC5EB4C4C3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79450</TotalTime>
  <Words>876</Words>
  <Application>Microsoft Office PowerPoint</Application>
  <PresentationFormat>Custom</PresentationFormat>
  <Paragraphs>76</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Calibri</vt:lpstr>
      <vt:lpstr>Century Schoolbook</vt:lpstr>
      <vt:lpstr>Helvetica</vt:lpstr>
      <vt:lpstr>Montserrat</vt:lpstr>
      <vt:lpstr>Montserrat Light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Mark Bolger ( Momentum Consulting )</cp:lastModifiedBy>
  <cp:revision>413</cp:revision>
  <dcterms:created xsi:type="dcterms:W3CDTF">2021-06-15T11:45:52Z</dcterms:created>
  <dcterms:modified xsi:type="dcterms:W3CDTF">2022-11-28T09:17:43Z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