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Default Extension="jpg" ContentType="image/jpg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69791" y="10667"/>
            <a:ext cx="6257925" cy="6210300"/>
          </a:xfrm>
          <a:custGeom>
            <a:avLst/>
            <a:gdLst/>
            <a:ahLst/>
            <a:cxnLst/>
            <a:rect l="l" t="t" r="r" b="b"/>
            <a:pathLst>
              <a:path w="6257925" h="6210300">
                <a:moveTo>
                  <a:pt x="3143346" y="6197600"/>
                </a:moveTo>
                <a:lnTo>
                  <a:pt x="2504948" y="6197600"/>
                </a:lnTo>
                <a:lnTo>
                  <a:pt x="2567908" y="6210300"/>
                </a:lnTo>
                <a:lnTo>
                  <a:pt x="3090779" y="6210300"/>
                </a:lnTo>
                <a:lnTo>
                  <a:pt x="3143346" y="6197600"/>
                </a:lnTo>
                <a:close/>
              </a:path>
              <a:path w="6257925" h="6210300">
                <a:moveTo>
                  <a:pt x="3244373" y="6184900"/>
                </a:moveTo>
                <a:lnTo>
                  <a:pt x="2351036" y="6184900"/>
                </a:lnTo>
                <a:lnTo>
                  <a:pt x="2402807" y="6197600"/>
                </a:lnTo>
                <a:lnTo>
                  <a:pt x="3194555" y="6197600"/>
                </a:lnTo>
                <a:lnTo>
                  <a:pt x="3244373" y="6184900"/>
                </a:lnTo>
                <a:close/>
              </a:path>
              <a:path w="6257925" h="6210300">
                <a:moveTo>
                  <a:pt x="3501725" y="6146800"/>
                </a:moveTo>
                <a:lnTo>
                  <a:pt x="2140308" y="6146800"/>
                </a:lnTo>
                <a:lnTo>
                  <a:pt x="2298856" y="6184900"/>
                </a:lnTo>
                <a:lnTo>
                  <a:pt x="3292766" y="6184900"/>
                </a:lnTo>
                <a:lnTo>
                  <a:pt x="3339700" y="6172200"/>
                </a:lnTo>
                <a:lnTo>
                  <a:pt x="3385143" y="6172200"/>
                </a:lnTo>
                <a:lnTo>
                  <a:pt x="3429060" y="6159500"/>
                </a:lnTo>
                <a:lnTo>
                  <a:pt x="3480054" y="6159500"/>
                </a:lnTo>
                <a:lnTo>
                  <a:pt x="3501725" y="6146800"/>
                </a:lnTo>
                <a:close/>
              </a:path>
              <a:path w="6257925" h="6210300">
                <a:moveTo>
                  <a:pt x="0" y="3670300"/>
                </a:moveTo>
                <a:lnTo>
                  <a:pt x="0" y="4800600"/>
                </a:lnTo>
                <a:lnTo>
                  <a:pt x="19139" y="4826000"/>
                </a:lnTo>
                <a:lnTo>
                  <a:pt x="38623" y="4851400"/>
                </a:lnTo>
                <a:lnTo>
                  <a:pt x="58418" y="4876800"/>
                </a:lnTo>
                <a:lnTo>
                  <a:pt x="78486" y="4902200"/>
                </a:lnTo>
                <a:lnTo>
                  <a:pt x="108009" y="4940300"/>
                </a:lnTo>
                <a:lnTo>
                  <a:pt x="138292" y="4978400"/>
                </a:lnTo>
                <a:lnTo>
                  <a:pt x="169319" y="5016500"/>
                </a:lnTo>
                <a:lnTo>
                  <a:pt x="201076" y="5054600"/>
                </a:lnTo>
                <a:lnTo>
                  <a:pt x="233548" y="5080000"/>
                </a:lnTo>
                <a:lnTo>
                  <a:pt x="266719" y="5118100"/>
                </a:lnTo>
                <a:lnTo>
                  <a:pt x="300573" y="5156200"/>
                </a:lnTo>
                <a:lnTo>
                  <a:pt x="335097" y="5194300"/>
                </a:lnTo>
                <a:lnTo>
                  <a:pt x="370274" y="5232400"/>
                </a:lnTo>
                <a:lnTo>
                  <a:pt x="406090" y="5257800"/>
                </a:lnTo>
                <a:lnTo>
                  <a:pt x="442529" y="5295900"/>
                </a:lnTo>
                <a:lnTo>
                  <a:pt x="479577" y="5334000"/>
                </a:lnTo>
                <a:lnTo>
                  <a:pt x="517217" y="5359400"/>
                </a:lnTo>
                <a:lnTo>
                  <a:pt x="555436" y="5397500"/>
                </a:lnTo>
                <a:lnTo>
                  <a:pt x="594217" y="5422900"/>
                </a:lnTo>
                <a:lnTo>
                  <a:pt x="633546" y="5461000"/>
                </a:lnTo>
                <a:lnTo>
                  <a:pt x="673407" y="5486400"/>
                </a:lnTo>
                <a:lnTo>
                  <a:pt x="713786" y="5524500"/>
                </a:lnTo>
                <a:lnTo>
                  <a:pt x="796035" y="5575300"/>
                </a:lnTo>
                <a:lnTo>
                  <a:pt x="837874" y="5613400"/>
                </a:lnTo>
                <a:lnTo>
                  <a:pt x="966006" y="5689600"/>
                </a:lnTo>
                <a:lnTo>
                  <a:pt x="1097819" y="5765800"/>
                </a:lnTo>
                <a:lnTo>
                  <a:pt x="1324383" y="5892800"/>
                </a:lnTo>
                <a:lnTo>
                  <a:pt x="1370498" y="5905500"/>
                </a:lnTo>
                <a:lnTo>
                  <a:pt x="1416821" y="5930900"/>
                </a:lnTo>
                <a:lnTo>
                  <a:pt x="1463327" y="5943600"/>
                </a:lnTo>
                <a:lnTo>
                  <a:pt x="1509990" y="5969000"/>
                </a:lnTo>
                <a:lnTo>
                  <a:pt x="1556785" y="5981700"/>
                </a:lnTo>
                <a:lnTo>
                  <a:pt x="1603686" y="6007100"/>
                </a:lnTo>
                <a:lnTo>
                  <a:pt x="1744774" y="6045200"/>
                </a:lnTo>
                <a:lnTo>
                  <a:pt x="1791847" y="6070600"/>
                </a:lnTo>
                <a:lnTo>
                  <a:pt x="1979676" y="6121400"/>
                </a:lnTo>
                <a:lnTo>
                  <a:pt x="2086937" y="6146800"/>
                </a:lnTo>
                <a:lnTo>
                  <a:pt x="3527494" y="6146800"/>
                </a:lnTo>
                <a:lnTo>
                  <a:pt x="3543427" y="6134100"/>
                </a:lnTo>
                <a:lnTo>
                  <a:pt x="3598846" y="6134100"/>
                </a:lnTo>
                <a:lnTo>
                  <a:pt x="3623236" y="6121400"/>
                </a:lnTo>
                <a:lnTo>
                  <a:pt x="3654591" y="6121400"/>
                </a:lnTo>
                <a:lnTo>
                  <a:pt x="3662521" y="6108700"/>
                </a:lnTo>
                <a:lnTo>
                  <a:pt x="3688207" y="6108700"/>
                </a:lnTo>
                <a:lnTo>
                  <a:pt x="3737737" y="6096000"/>
                </a:lnTo>
                <a:lnTo>
                  <a:pt x="3748422" y="6096000"/>
                </a:lnTo>
                <a:lnTo>
                  <a:pt x="3759311" y="6083300"/>
                </a:lnTo>
                <a:lnTo>
                  <a:pt x="3781552" y="6083300"/>
                </a:lnTo>
                <a:lnTo>
                  <a:pt x="3808557" y="6070600"/>
                </a:lnTo>
                <a:lnTo>
                  <a:pt x="3833288" y="6070600"/>
                </a:lnTo>
                <a:lnTo>
                  <a:pt x="3855614" y="6057900"/>
                </a:lnTo>
                <a:lnTo>
                  <a:pt x="3875405" y="6057900"/>
                </a:lnTo>
                <a:lnTo>
                  <a:pt x="3916725" y="6045200"/>
                </a:lnTo>
                <a:lnTo>
                  <a:pt x="3959587" y="6019800"/>
                </a:lnTo>
                <a:lnTo>
                  <a:pt x="4049626" y="5994400"/>
                </a:lnTo>
                <a:lnTo>
                  <a:pt x="4096648" y="5969000"/>
                </a:lnTo>
                <a:lnTo>
                  <a:pt x="4144902" y="5956300"/>
                </a:lnTo>
                <a:lnTo>
                  <a:pt x="4194310" y="5930900"/>
                </a:lnTo>
                <a:lnTo>
                  <a:pt x="4244796" y="5918200"/>
                </a:lnTo>
                <a:lnTo>
                  <a:pt x="4348692" y="5867400"/>
                </a:lnTo>
                <a:lnTo>
                  <a:pt x="4401947" y="5842000"/>
                </a:lnTo>
                <a:lnTo>
                  <a:pt x="4426759" y="5829300"/>
                </a:lnTo>
                <a:lnTo>
                  <a:pt x="4439255" y="5816600"/>
                </a:lnTo>
                <a:lnTo>
                  <a:pt x="4451858" y="5816600"/>
                </a:lnTo>
                <a:lnTo>
                  <a:pt x="4464242" y="5803900"/>
                </a:lnTo>
                <a:lnTo>
                  <a:pt x="4476638" y="5803900"/>
                </a:lnTo>
                <a:lnTo>
                  <a:pt x="4489059" y="5791200"/>
                </a:lnTo>
                <a:lnTo>
                  <a:pt x="4501515" y="5791200"/>
                </a:lnTo>
                <a:lnTo>
                  <a:pt x="4623701" y="5715000"/>
                </a:lnTo>
                <a:lnTo>
                  <a:pt x="2630096" y="5715000"/>
                </a:lnTo>
                <a:lnTo>
                  <a:pt x="2550033" y="5702300"/>
                </a:lnTo>
                <a:lnTo>
                  <a:pt x="2501922" y="5702300"/>
                </a:lnTo>
                <a:lnTo>
                  <a:pt x="2453300" y="5689600"/>
                </a:lnTo>
                <a:lnTo>
                  <a:pt x="2404218" y="5689600"/>
                </a:lnTo>
                <a:lnTo>
                  <a:pt x="2354728" y="5676900"/>
                </a:lnTo>
                <a:lnTo>
                  <a:pt x="2304882" y="5676900"/>
                </a:lnTo>
                <a:lnTo>
                  <a:pt x="2102993" y="5626100"/>
                </a:lnTo>
                <a:lnTo>
                  <a:pt x="1812983" y="5549900"/>
                </a:lnTo>
                <a:lnTo>
                  <a:pt x="1764675" y="5524500"/>
                </a:lnTo>
                <a:lnTo>
                  <a:pt x="1716478" y="5511800"/>
                </a:lnTo>
                <a:lnTo>
                  <a:pt x="1668430" y="5486400"/>
                </a:lnTo>
                <a:lnTo>
                  <a:pt x="1620571" y="5473700"/>
                </a:lnTo>
                <a:lnTo>
                  <a:pt x="1525574" y="5422900"/>
                </a:lnTo>
                <a:lnTo>
                  <a:pt x="1478513" y="5410200"/>
                </a:lnTo>
                <a:lnTo>
                  <a:pt x="1339548" y="5334000"/>
                </a:lnTo>
                <a:lnTo>
                  <a:pt x="1294094" y="5308600"/>
                </a:lnTo>
                <a:lnTo>
                  <a:pt x="1249139" y="5270500"/>
                </a:lnTo>
                <a:lnTo>
                  <a:pt x="1160750" y="5219700"/>
                </a:lnTo>
                <a:lnTo>
                  <a:pt x="1117324" y="5194300"/>
                </a:lnTo>
                <a:lnTo>
                  <a:pt x="1074467" y="5156200"/>
                </a:lnTo>
                <a:lnTo>
                  <a:pt x="1032203" y="5130800"/>
                </a:lnTo>
                <a:lnTo>
                  <a:pt x="990556" y="5092700"/>
                </a:lnTo>
                <a:lnTo>
                  <a:pt x="949549" y="5067300"/>
                </a:lnTo>
                <a:lnTo>
                  <a:pt x="909208" y="5029200"/>
                </a:lnTo>
                <a:lnTo>
                  <a:pt x="869555" y="5003800"/>
                </a:lnTo>
                <a:lnTo>
                  <a:pt x="830614" y="4965700"/>
                </a:lnTo>
                <a:lnTo>
                  <a:pt x="792410" y="4927600"/>
                </a:lnTo>
                <a:lnTo>
                  <a:pt x="754966" y="4889500"/>
                </a:lnTo>
                <a:lnTo>
                  <a:pt x="718306" y="4864100"/>
                </a:lnTo>
                <a:lnTo>
                  <a:pt x="682454" y="4826000"/>
                </a:lnTo>
                <a:lnTo>
                  <a:pt x="647434" y="4787900"/>
                </a:lnTo>
                <a:lnTo>
                  <a:pt x="613269" y="4749800"/>
                </a:lnTo>
                <a:lnTo>
                  <a:pt x="579985" y="4711700"/>
                </a:lnTo>
                <a:lnTo>
                  <a:pt x="547604" y="4673600"/>
                </a:lnTo>
                <a:lnTo>
                  <a:pt x="516150" y="4635500"/>
                </a:lnTo>
                <a:lnTo>
                  <a:pt x="485648" y="4597400"/>
                </a:lnTo>
                <a:lnTo>
                  <a:pt x="454284" y="4559300"/>
                </a:lnTo>
                <a:lnTo>
                  <a:pt x="423865" y="4508500"/>
                </a:lnTo>
                <a:lnTo>
                  <a:pt x="394396" y="4470400"/>
                </a:lnTo>
                <a:lnTo>
                  <a:pt x="365879" y="4432300"/>
                </a:lnTo>
                <a:lnTo>
                  <a:pt x="338321" y="4394200"/>
                </a:lnTo>
                <a:lnTo>
                  <a:pt x="311723" y="4356100"/>
                </a:lnTo>
                <a:lnTo>
                  <a:pt x="286092" y="4305300"/>
                </a:lnTo>
                <a:lnTo>
                  <a:pt x="261431" y="4267200"/>
                </a:lnTo>
                <a:lnTo>
                  <a:pt x="237744" y="4229100"/>
                </a:lnTo>
                <a:lnTo>
                  <a:pt x="212843" y="4178300"/>
                </a:lnTo>
                <a:lnTo>
                  <a:pt x="188942" y="4140200"/>
                </a:lnTo>
                <a:lnTo>
                  <a:pt x="166085" y="4089400"/>
                </a:lnTo>
                <a:lnTo>
                  <a:pt x="144319" y="4038600"/>
                </a:lnTo>
                <a:lnTo>
                  <a:pt x="123690" y="4000500"/>
                </a:lnTo>
                <a:lnTo>
                  <a:pt x="104245" y="3949700"/>
                </a:lnTo>
                <a:lnTo>
                  <a:pt x="86028" y="3911600"/>
                </a:lnTo>
                <a:lnTo>
                  <a:pt x="69087" y="3860800"/>
                </a:lnTo>
                <a:lnTo>
                  <a:pt x="49452" y="3810000"/>
                </a:lnTo>
                <a:lnTo>
                  <a:pt x="31448" y="3759200"/>
                </a:lnTo>
                <a:lnTo>
                  <a:pt x="14991" y="3708400"/>
                </a:lnTo>
                <a:lnTo>
                  <a:pt x="0" y="3670300"/>
                </a:lnTo>
                <a:close/>
              </a:path>
              <a:path w="6257925" h="6210300">
                <a:moveTo>
                  <a:pt x="4614926" y="0"/>
                </a:moveTo>
                <a:lnTo>
                  <a:pt x="2943818" y="0"/>
                </a:lnTo>
                <a:lnTo>
                  <a:pt x="2995914" y="12700"/>
                </a:lnTo>
                <a:lnTo>
                  <a:pt x="3102356" y="12700"/>
                </a:lnTo>
                <a:lnTo>
                  <a:pt x="3150435" y="25400"/>
                </a:lnTo>
                <a:lnTo>
                  <a:pt x="3198977" y="25400"/>
                </a:lnTo>
                <a:lnTo>
                  <a:pt x="3247945" y="38100"/>
                </a:lnTo>
                <a:lnTo>
                  <a:pt x="3297301" y="38100"/>
                </a:lnTo>
                <a:lnTo>
                  <a:pt x="3397033" y="63500"/>
                </a:lnTo>
                <a:lnTo>
                  <a:pt x="3447336" y="63500"/>
                </a:lnTo>
                <a:lnTo>
                  <a:pt x="3548634" y="88900"/>
                </a:lnTo>
                <a:lnTo>
                  <a:pt x="3693079" y="127000"/>
                </a:lnTo>
                <a:lnTo>
                  <a:pt x="3741323" y="152400"/>
                </a:lnTo>
                <a:lnTo>
                  <a:pt x="3837737" y="177800"/>
                </a:lnTo>
                <a:lnTo>
                  <a:pt x="3885837" y="203200"/>
                </a:lnTo>
                <a:lnTo>
                  <a:pt x="3933817" y="215900"/>
                </a:lnTo>
                <a:lnTo>
                  <a:pt x="3981641" y="241300"/>
                </a:lnTo>
                <a:lnTo>
                  <a:pt x="4029275" y="254000"/>
                </a:lnTo>
                <a:lnTo>
                  <a:pt x="4217183" y="355600"/>
                </a:lnTo>
                <a:lnTo>
                  <a:pt x="4263324" y="368300"/>
                </a:lnTo>
                <a:lnTo>
                  <a:pt x="4309060" y="406400"/>
                </a:lnTo>
                <a:lnTo>
                  <a:pt x="4399171" y="457200"/>
                </a:lnTo>
                <a:lnTo>
                  <a:pt x="4487206" y="508000"/>
                </a:lnTo>
                <a:lnTo>
                  <a:pt x="4530354" y="546100"/>
                </a:lnTo>
                <a:lnTo>
                  <a:pt x="4572901" y="571500"/>
                </a:lnTo>
                <a:lnTo>
                  <a:pt x="4614827" y="609600"/>
                </a:lnTo>
                <a:lnTo>
                  <a:pt x="4656115" y="635000"/>
                </a:lnTo>
                <a:lnTo>
                  <a:pt x="4696744" y="673100"/>
                </a:lnTo>
                <a:lnTo>
                  <a:pt x="4736697" y="698500"/>
                </a:lnTo>
                <a:lnTo>
                  <a:pt x="4775953" y="736600"/>
                </a:lnTo>
                <a:lnTo>
                  <a:pt x="4814495" y="774700"/>
                </a:lnTo>
                <a:lnTo>
                  <a:pt x="4852304" y="812800"/>
                </a:lnTo>
                <a:lnTo>
                  <a:pt x="4889360" y="838200"/>
                </a:lnTo>
                <a:lnTo>
                  <a:pt x="4925645" y="876300"/>
                </a:lnTo>
                <a:lnTo>
                  <a:pt x="4961139" y="914400"/>
                </a:lnTo>
                <a:lnTo>
                  <a:pt x="4995824" y="952500"/>
                </a:lnTo>
                <a:lnTo>
                  <a:pt x="5029682" y="990600"/>
                </a:lnTo>
                <a:lnTo>
                  <a:pt x="5062692" y="1028700"/>
                </a:lnTo>
                <a:lnTo>
                  <a:pt x="5094837" y="1066800"/>
                </a:lnTo>
                <a:lnTo>
                  <a:pt x="5126097" y="1104900"/>
                </a:lnTo>
                <a:lnTo>
                  <a:pt x="5156454" y="1143000"/>
                </a:lnTo>
                <a:lnTo>
                  <a:pt x="5187372" y="1181100"/>
                </a:lnTo>
                <a:lnTo>
                  <a:pt x="5217312" y="1219200"/>
                </a:lnTo>
                <a:lnTo>
                  <a:pt x="5246280" y="1270000"/>
                </a:lnTo>
                <a:lnTo>
                  <a:pt x="5274286" y="1308100"/>
                </a:lnTo>
                <a:lnTo>
                  <a:pt x="5301337" y="1346200"/>
                </a:lnTo>
                <a:lnTo>
                  <a:pt x="5327443" y="1384300"/>
                </a:lnTo>
                <a:lnTo>
                  <a:pt x="5352610" y="1435100"/>
                </a:lnTo>
                <a:lnTo>
                  <a:pt x="5376849" y="1473200"/>
                </a:lnTo>
                <a:lnTo>
                  <a:pt x="5400167" y="1511300"/>
                </a:lnTo>
                <a:lnTo>
                  <a:pt x="5417966" y="1549400"/>
                </a:lnTo>
                <a:lnTo>
                  <a:pt x="5435028" y="1574800"/>
                </a:lnTo>
                <a:lnTo>
                  <a:pt x="5451423" y="1612900"/>
                </a:lnTo>
                <a:lnTo>
                  <a:pt x="5469128" y="1651000"/>
                </a:lnTo>
                <a:lnTo>
                  <a:pt x="5472938" y="1651000"/>
                </a:lnTo>
                <a:lnTo>
                  <a:pt x="5477261" y="1663700"/>
                </a:lnTo>
                <a:lnTo>
                  <a:pt x="5482002" y="1676400"/>
                </a:lnTo>
                <a:lnTo>
                  <a:pt x="5487100" y="1689100"/>
                </a:lnTo>
                <a:lnTo>
                  <a:pt x="5492496" y="1701800"/>
                </a:lnTo>
                <a:lnTo>
                  <a:pt x="5504219" y="1727200"/>
                </a:lnTo>
                <a:lnTo>
                  <a:pt x="5515610" y="1752600"/>
                </a:lnTo>
                <a:lnTo>
                  <a:pt x="5526714" y="1778000"/>
                </a:lnTo>
                <a:lnTo>
                  <a:pt x="5537581" y="1803400"/>
                </a:lnTo>
                <a:lnTo>
                  <a:pt x="5539105" y="1803400"/>
                </a:lnTo>
                <a:lnTo>
                  <a:pt x="5556075" y="1854200"/>
                </a:lnTo>
                <a:lnTo>
                  <a:pt x="5572780" y="1892300"/>
                </a:lnTo>
                <a:lnTo>
                  <a:pt x="5589775" y="1943100"/>
                </a:lnTo>
                <a:lnTo>
                  <a:pt x="5606857" y="1993900"/>
                </a:lnTo>
                <a:lnTo>
                  <a:pt x="5623822" y="2044700"/>
                </a:lnTo>
                <a:lnTo>
                  <a:pt x="5640464" y="2108200"/>
                </a:lnTo>
                <a:lnTo>
                  <a:pt x="5656580" y="2159000"/>
                </a:lnTo>
                <a:lnTo>
                  <a:pt x="5657342" y="2171700"/>
                </a:lnTo>
                <a:lnTo>
                  <a:pt x="5660580" y="2184400"/>
                </a:lnTo>
                <a:lnTo>
                  <a:pt x="5665724" y="2197100"/>
                </a:lnTo>
                <a:lnTo>
                  <a:pt x="5668264" y="2209800"/>
                </a:lnTo>
                <a:lnTo>
                  <a:pt x="5669280" y="2222500"/>
                </a:lnTo>
                <a:lnTo>
                  <a:pt x="5671185" y="2222500"/>
                </a:lnTo>
                <a:lnTo>
                  <a:pt x="5672963" y="2235200"/>
                </a:lnTo>
                <a:lnTo>
                  <a:pt x="5674741" y="2235200"/>
                </a:lnTo>
                <a:lnTo>
                  <a:pt x="5675884" y="2247900"/>
                </a:lnTo>
                <a:lnTo>
                  <a:pt x="5677154" y="2247900"/>
                </a:lnTo>
                <a:lnTo>
                  <a:pt x="5678170" y="2260600"/>
                </a:lnTo>
                <a:lnTo>
                  <a:pt x="5679670" y="2260600"/>
                </a:lnTo>
                <a:lnTo>
                  <a:pt x="5681122" y="2273300"/>
                </a:lnTo>
                <a:lnTo>
                  <a:pt x="5682527" y="2273300"/>
                </a:lnTo>
                <a:lnTo>
                  <a:pt x="5683885" y="2286000"/>
                </a:lnTo>
                <a:lnTo>
                  <a:pt x="5685536" y="2286000"/>
                </a:lnTo>
                <a:lnTo>
                  <a:pt x="5686425" y="2298700"/>
                </a:lnTo>
                <a:lnTo>
                  <a:pt x="5690661" y="2311400"/>
                </a:lnTo>
                <a:lnTo>
                  <a:pt x="5694791" y="2336800"/>
                </a:lnTo>
                <a:lnTo>
                  <a:pt x="5698801" y="2362200"/>
                </a:lnTo>
                <a:lnTo>
                  <a:pt x="5702681" y="2374900"/>
                </a:lnTo>
                <a:lnTo>
                  <a:pt x="5706395" y="2400300"/>
                </a:lnTo>
                <a:lnTo>
                  <a:pt x="5709158" y="2413000"/>
                </a:lnTo>
                <a:lnTo>
                  <a:pt x="5711729" y="2438400"/>
                </a:lnTo>
                <a:lnTo>
                  <a:pt x="5714111" y="2451100"/>
                </a:lnTo>
                <a:lnTo>
                  <a:pt x="5714619" y="2451100"/>
                </a:lnTo>
                <a:lnTo>
                  <a:pt x="5715508" y="2463800"/>
                </a:lnTo>
                <a:lnTo>
                  <a:pt x="5716270" y="2463800"/>
                </a:lnTo>
                <a:lnTo>
                  <a:pt x="5717159" y="2476500"/>
                </a:lnTo>
                <a:lnTo>
                  <a:pt x="5727065" y="2552700"/>
                </a:lnTo>
                <a:lnTo>
                  <a:pt x="5728747" y="2565400"/>
                </a:lnTo>
                <a:lnTo>
                  <a:pt x="5729529" y="2565400"/>
                </a:lnTo>
                <a:lnTo>
                  <a:pt x="5730240" y="2578100"/>
                </a:lnTo>
                <a:lnTo>
                  <a:pt x="5731240" y="2590800"/>
                </a:lnTo>
                <a:lnTo>
                  <a:pt x="5732335" y="2603500"/>
                </a:lnTo>
                <a:lnTo>
                  <a:pt x="5733526" y="2616200"/>
                </a:lnTo>
                <a:lnTo>
                  <a:pt x="5734812" y="2641600"/>
                </a:lnTo>
                <a:lnTo>
                  <a:pt x="5735978" y="2654300"/>
                </a:lnTo>
                <a:lnTo>
                  <a:pt x="5737479" y="2667000"/>
                </a:lnTo>
                <a:lnTo>
                  <a:pt x="5737733" y="2679700"/>
                </a:lnTo>
                <a:lnTo>
                  <a:pt x="5739445" y="2692400"/>
                </a:lnTo>
                <a:lnTo>
                  <a:pt x="5740860" y="2717800"/>
                </a:lnTo>
                <a:lnTo>
                  <a:pt x="5741822" y="2743200"/>
                </a:lnTo>
                <a:lnTo>
                  <a:pt x="5742178" y="2768600"/>
                </a:lnTo>
                <a:lnTo>
                  <a:pt x="5743519" y="2819400"/>
                </a:lnTo>
                <a:lnTo>
                  <a:pt x="5743910" y="2870200"/>
                </a:lnTo>
                <a:lnTo>
                  <a:pt x="5743358" y="2921000"/>
                </a:lnTo>
                <a:lnTo>
                  <a:pt x="5741872" y="2971800"/>
                </a:lnTo>
                <a:lnTo>
                  <a:pt x="5739459" y="3009900"/>
                </a:lnTo>
                <a:lnTo>
                  <a:pt x="5736129" y="3060700"/>
                </a:lnTo>
                <a:lnTo>
                  <a:pt x="5731889" y="3111500"/>
                </a:lnTo>
                <a:lnTo>
                  <a:pt x="5726748" y="3162300"/>
                </a:lnTo>
                <a:lnTo>
                  <a:pt x="5720715" y="3213100"/>
                </a:lnTo>
                <a:lnTo>
                  <a:pt x="5714454" y="3263900"/>
                </a:lnTo>
                <a:lnTo>
                  <a:pt x="5707189" y="3314700"/>
                </a:lnTo>
                <a:lnTo>
                  <a:pt x="5698926" y="3365500"/>
                </a:lnTo>
                <a:lnTo>
                  <a:pt x="5689674" y="3403600"/>
                </a:lnTo>
                <a:lnTo>
                  <a:pt x="5679441" y="3454400"/>
                </a:lnTo>
                <a:lnTo>
                  <a:pt x="5668234" y="3505200"/>
                </a:lnTo>
                <a:lnTo>
                  <a:pt x="5656063" y="3556000"/>
                </a:lnTo>
                <a:lnTo>
                  <a:pt x="5642934" y="3606800"/>
                </a:lnTo>
                <a:lnTo>
                  <a:pt x="5628856" y="3657600"/>
                </a:lnTo>
                <a:lnTo>
                  <a:pt x="5613837" y="3708400"/>
                </a:lnTo>
                <a:lnTo>
                  <a:pt x="5597885" y="3746500"/>
                </a:lnTo>
                <a:lnTo>
                  <a:pt x="5581008" y="3797300"/>
                </a:lnTo>
                <a:lnTo>
                  <a:pt x="5563213" y="3848100"/>
                </a:lnTo>
                <a:lnTo>
                  <a:pt x="5544509" y="3898900"/>
                </a:lnTo>
                <a:lnTo>
                  <a:pt x="5524904" y="3937000"/>
                </a:lnTo>
                <a:lnTo>
                  <a:pt x="5504406" y="3987800"/>
                </a:lnTo>
                <a:lnTo>
                  <a:pt x="5483022" y="4038600"/>
                </a:lnTo>
                <a:lnTo>
                  <a:pt x="5460761" y="4089400"/>
                </a:lnTo>
                <a:lnTo>
                  <a:pt x="5437632" y="4127500"/>
                </a:lnTo>
                <a:lnTo>
                  <a:pt x="5413814" y="4178300"/>
                </a:lnTo>
                <a:lnTo>
                  <a:pt x="5389065" y="4229100"/>
                </a:lnTo>
                <a:lnTo>
                  <a:pt x="5363421" y="4267200"/>
                </a:lnTo>
                <a:lnTo>
                  <a:pt x="5336914" y="4318000"/>
                </a:lnTo>
                <a:lnTo>
                  <a:pt x="5309580" y="4356100"/>
                </a:lnTo>
                <a:lnTo>
                  <a:pt x="5281452" y="4394200"/>
                </a:lnTo>
                <a:lnTo>
                  <a:pt x="5252565" y="4445000"/>
                </a:lnTo>
                <a:lnTo>
                  <a:pt x="5222953" y="4483100"/>
                </a:lnTo>
                <a:lnTo>
                  <a:pt x="5192650" y="4521200"/>
                </a:lnTo>
                <a:lnTo>
                  <a:pt x="5161690" y="4572000"/>
                </a:lnTo>
                <a:lnTo>
                  <a:pt x="5130108" y="4610100"/>
                </a:lnTo>
                <a:lnTo>
                  <a:pt x="5097937" y="4648200"/>
                </a:lnTo>
                <a:lnTo>
                  <a:pt x="5065212" y="4686300"/>
                </a:lnTo>
                <a:lnTo>
                  <a:pt x="5031968" y="4724400"/>
                </a:lnTo>
                <a:lnTo>
                  <a:pt x="4998238" y="4762500"/>
                </a:lnTo>
                <a:lnTo>
                  <a:pt x="4964057" y="4800600"/>
                </a:lnTo>
                <a:lnTo>
                  <a:pt x="4929458" y="4838700"/>
                </a:lnTo>
                <a:lnTo>
                  <a:pt x="4894477" y="4864100"/>
                </a:lnTo>
                <a:lnTo>
                  <a:pt x="4859147" y="4902200"/>
                </a:lnTo>
                <a:lnTo>
                  <a:pt x="4821570" y="4940300"/>
                </a:lnTo>
                <a:lnTo>
                  <a:pt x="4783563" y="4978400"/>
                </a:lnTo>
                <a:lnTo>
                  <a:pt x="4745190" y="5003800"/>
                </a:lnTo>
                <a:lnTo>
                  <a:pt x="4706519" y="5041900"/>
                </a:lnTo>
                <a:lnTo>
                  <a:pt x="4667618" y="5067300"/>
                </a:lnTo>
                <a:lnTo>
                  <a:pt x="4628552" y="5105400"/>
                </a:lnTo>
                <a:lnTo>
                  <a:pt x="4511040" y="5181600"/>
                </a:lnTo>
                <a:lnTo>
                  <a:pt x="4467264" y="5219700"/>
                </a:lnTo>
                <a:lnTo>
                  <a:pt x="4336034" y="5295900"/>
                </a:lnTo>
                <a:lnTo>
                  <a:pt x="4314053" y="5308600"/>
                </a:lnTo>
                <a:lnTo>
                  <a:pt x="4249420" y="5346700"/>
                </a:lnTo>
                <a:lnTo>
                  <a:pt x="4238704" y="5359400"/>
                </a:lnTo>
                <a:lnTo>
                  <a:pt x="4228084" y="5359400"/>
                </a:lnTo>
                <a:lnTo>
                  <a:pt x="4207129" y="5372100"/>
                </a:lnTo>
                <a:lnTo>
                  <a:pt x="4175160" y="5384800"/>
                </a:lnTo>
                <a:lnTo>
                  <a:pt x="4164584" y="5397500"/>
                </a:lnTo>
                <a:lnTo>
                  <a:pt x="4061041" y="5448300"/>
                </a:lnTo>
                <a:lnTo>
                  <a:pt x="4010848" y="5461000"/>
                </a:lnTo>
                <a:lnTo>
                  <a:pt x="3961844" y="5486400"/>
                </a:lnTo>
                <a:lnTo>
                  <a:pt x="3914132" y="5511800"/>
                </a:lnTo>
                <a:lnTo>
                  <a:pt x="3822994" y="5537200"/>
                </a:lnTo>
                <a:lnTo>
                  <a:pt x="3779774" y="5562600"/>
                </a:lnTo>
                <a:lnTo>
                  <a:pt x="3745019" y="5562600"/>
                </a:lnTo>
                <a:lnTo>
                  <a:pt x="3720338" y="5575300"/>
                </a:lnTo>
                <a:lnTo>
                  <a:pt x="3717416" y="5575300"/>
                </a:lnTo>
                <a:lnTo>
                  <a:pt x="3696555" y="5588000"/>
                </a:lnTo>
                <a:lnTo>
                  <a:pt x="3676253" y="5588000"/>
                </a:lnTo>
                <a:lnTo>
                  <a:pt x="3656498" y="5600700"/>
                </a:lnTo>
                <a:lnTo>
                  <a:pt x="3637280" y="5600700"/>
                </a:lnTo>
                <a:lnTo>
                  <a:pt x="3600307" y="5613400"/>
                </a:lnTo>
                <a:lnTo>
                  <a:pt x="3580362" y="5613400"/>
                </a:lnTo>
                <a:lnTo>
                  <a:pt x="3559429" y="5626100"/>
                </a:lnTo>
                <a:lnTo>
                  <a:pt x="3523868" y="5626100"/>
                </a:lnTo>
                <a:lnTo>
                  <a:pt x="3511168" y="5638800"/>
                </a:lnTo>
                <a:lnTo>
                  <a:pt x="3505200" y="5638800"/>
                </a:lnTo>
                <a:lnTo>
                  <a:pt x="3438652" y="5651500"/>
                </a:lnTo>
                <a:lnTo>
                  <a:pt x="3398715" y="5664200"/>
                </a:lnTo>
                <a:lnTo>
                  <a:pt x="3356815" y="5664200"/>
                </a:lnTo>
                <a:lnTo>
                  <a:pt x="3312997" y="5676900"/>
                </a:lnTo>
                <a:lnTo>
                  <a:pt x="3267309" y="5676900"/>
                </a:lnTo>
                <a:lnTo>
                  <a:pt x="3219799" y="5689600"/>
                </a:lnTo>
                <a:lnTo>
                  <a:pt x="3170513" y="5689600"/>
                </a:lnTo>
                <a:lnTo>
                  <a:pt x="3119499" y="5702300"/>
                </a:lnTo>
                <a:lnTo>
                  <a:pt x="3066804" y="5702300"/>
                </a:lnTo>
                <a:lnTo>
                  <a:pt x="3012475" y="5715000"/>
                </a:lnTo>
                <a:lnTo>
                  <a:pt x="4623701" y="5715000"/>
                </a:lnTo>
                <a:lnTo>
                  <a:pt x="4808982" y="5600700"/>
                </a:lnTo>
                <a:lnTo>
                  <a:pt x="4850418" y="5562600"/>
                </a:lnTo>
                <a:lnTo>
                  <a:pt x="4891865" y="5537200"/>
                </a:lnTo>
                <a:lnTo>
                  <a:pt x="4933270" y="5499100"/>
                </a:lnTo>
                <a:lnTo>
                  <a:pt x="4974583" y="5473700"/>
                </a:lnTo>
                <a:lnTo>
                  <a:pt x="5015753" y="5435600"/>
                </a:lnTo>
                <a:lnTo>
                  <a:pt x="5056729" y="5410200"/>
                </a:lnTo>
                <a:lnTo>
                  <a:pt x="5137893" y="5334000"/>
                </a:lnTo>
                <a:lnTo>
                  <a:pt x="5217668" y="5257800"/>
                </a:lnTo>
                <a:lnTo>
                  <a:pt x="5251975" y="5232400"/>
                </a:lnTo>
                <a:lnTo>
                  <a:pt x="5319738" y="5156200"/>
                </a:lnTo>
                <a:lnTo>
                  <a:pt x="5353148" y="5130800"/>
                </a:lnTo>
                <a:lnTo>
                  <a:pt x="5386214" y="5092700"/>
                </a:lnTo>
                <a:lnTo>
                  <a:pt x="5418915" y="5054600"/>
                </a:lnTo>
                <a:lnTo>
                  <a:pt x="5451227" y="5016500"/>
                </a:lnTo>
                <a:lnTo>
                  <a:pt x="5483130" y="4978400"/>
                </a:lnTo>
                <a:lnTo>
                  <a:pt x="5514600" y="4940300"/>
                </a:lnTo>
                <a:lnTo>
                  <a:pt x="5545615" y="4902200"/>
                </a:lnTo>
                <a:lnTo>
                  <a:pt x="5576154" y="4864100"/>
                </a:lnTo>
                <a:lnTo>
                  <a:pt x="5606194" y="4826000"/>
                </a:lnTo>
                <a:lnTo>
                  <a:pt x="5635713" y="4787900"/>
                </a:lnTo>
                <a:lnTo>
                  <a:pt x="5664689" y="4737100"/>
                </a:lnTo>
                <a:lnTo>
                  <a:pt x="5693100" y="4699000"/>
                </a:lnTo>
                <a:lnTo>
                  <a:pt x="5720923" y="4660900"/>
                </a:lnTo>
                <a:lnTo>
                  <a:pt x="5748136" y="4622800"/>
                </a:lnTo>
                <a:lnTo>
                  <a:pt x="5774718" y="4572000"/>
                </a:lnTo>
                <a:lnTo>
                  <a:pt x="5800645" y="4533900"/>
                </a:lnTo>
                <a:lnTo>
                  <a:pt x="5825897" y="4483100"/>
                </a:lnTo>
                <a:lnTo>
                  <a:pt x="5850449" y="4445000"/>
                </a:lnTo>
                <a:lnTo>
                  <a:pt x="5874282" y="4394200"/>
                </a:lnTo>
                <a:lnTo>
                  <a:pt x="5897372" y="4356100"/>
                </a:lnTo>
                <a:lnTo>
                  <a:pt x="5920957" y="4305300"/>
                </a:lnTo>
                <a:lnTo>
                  <a:pt x="5943774" y="4254500"/>
                </a:lnTo>
                <a:lnTo>
                  <a:pt x="5965816" y="4216400"/>
                </a:lnTo>
                <a:lnTo>
                  <a:pt x="5987079" y="4165600"/>
                </a:lnTo>
                <a:lnTo>
                  <a:pt x="6007557" y="4114800"/>
                </a:lnTo>
                <a:lnTo>
                  <a:pt x="6027244" y="4064000"/>
                </a:lnTo>
                <a:lnTo>
                  <a:pt x="6046136" y="4013200"/>
                </a:lnTo>
                <a:lnTo>
                  <a:pt x="6064226" y="3975100"/>
                </a:lnTo>
                <a:lnTo>
                  <a:pt x="6081510" y="3924300"/>
                </a:lnTo>
                <a:lnTo>
                  <a:pt x="6097982" y="3873500"/>
                </a:lnTo>
                <a:lnTo>
                  <a:pt x="6113637" y="3822700"/>
                </a:lnTo>
                <a:lnTo>
                  <a:pt x="6128469" y="3771900"/>
                </a:lnTo>
                <a:lnTo>
                  <a:pt x="6142473" y="3721100"/>
                </a:lnTo>
                <a:lnTo>
                  <a:pt x="6155644" y="3670300"/>
                </a:lnTo>
                <a:lnTo>
                  <a:pt x="6167976" y="3619500"/>
                </a:lnTo>
                <a:lnTo>
                  <a:pt x="6179464" y="3568700"/>
                </a:lnTo>
                <a:lnTo>
                  <a:pt x="6190102" y="3517900"/>
                </a:lnTo>
                <a:lnTo>
                  <a:pt x="6199886" y="3479800"/>
                </a:lnTo>
                <a:lnTo>
                  <a:pt x="6208810" y="3429000"/>
                </a:lnTo>
                <a:lnTo>
                  <a:pt x="6216868" y="3378200"/>
                </a:lnTo>
                <a:lnTo>
                  <a:pt x="6224055" y="3327400"/>
                </a:lnTo>
                <a:lnTo>
                  <a:pt x="6230366" y="3276600"/>
                </a:lnTo>
                <a:lnTo>
                  <a:pt x="6236827" y="3225800"/>
                </a:lnTo>
                <a:lnTo>
                  <a:pt x="6242417" y="3175000"/>
                </a:lnTo>
                <a:lnTo>
                  <a:pt x="6247134" y="3124200"/>
                </a:lnTo>
                <a:lnTo>
                  <a:pt x="6250976" y="3060700"/>
                </a:lnTo>
                <a:lnTo>
                  <a:pt x="6253940" y="3009900"/>
                </a:lnTo>
                <a:lnTo>
                  <a:pt x="6256024" y="2959100"/>
                </a:lnTo>
                <a:lnTo>
                  <a:pt x="6257225" y="2908300"/>
                </a:lnTo>
                <a:lnTo>
                  <a:pt x="6257541" y="2857500"/>
                </a:lnTo>
                <a:lnTo>
                  <a:pt x="6256971" y="2806700"/>
                </a:lnTo>
                <a:lnTo>
                  <a:pt x="6255512" y="2755900"/>
                </a:lnTo>
                <a:lnTo>
                  <a:pt x="6254642" y="2717800"/>
                </a:lnTo>
                <a:lnTo>
                  <a:pt x="6252654" y="2679700"/>
                </a:lnTo>
                <a:lnTo>
                  <a:pt x="6249904" y="2641600"/>
                </a:lnTo>
                <a:lnTo>
                  <a:pt x="6246749" y="2603500"/>
                </a:lnTo>
                <a:lnTo>
                  <a:pt x="6245733" y="2590800"/>
                </a:lnTo>
                <a:lnTo>
                  <a:pt x="6245213" y="2578100"/>
                </a:lnTo>
                <a:lnTo>
                  <a:pt x="6244717" y="2578100"/>
                </a:lnTo>
                <a:lnTo>
                  <a:pt x="6244074" y="2565400"/>
                </a:lnTo>
                <a:lnTo>
                  <a:pt x="6243288" y="2552700"/>
                </a:lnTo>
                <a:lnTo>
                  <a:pt x="6242359" y="2540000"/>
                </a:lnTo>
                <a:lnTo>
                  <a:pt x="6241288" y="2527300"/>
                </a:lnTo>
                <a:lnTo>
                  <a:pt x="6240526" y="2514600"/>
                </a:lnTo>
                <a:lnTo>
                  <a:pt x="6239764" y="2514600"/>
                </a:lnTo>
                <a:lnTo>
                  <a:pt x="6237986" y="2501900"/>
                </a:lnTo>
                <a:lnTo>
                  <a:pt x="6234687" y="2476500"/>
                </a:lnTo>
                <a:lnTo>
                  <a:pt x="6230937" y="2438400"/>
                </a:lnTo>
                <a:lnTo>
                  <a:pt x="6226806" y="2413000"/>
                </a:lnTo>
                <a:lnTo>
                  <a:pt x="6222365" y="2374900"/>
                </a:lnTo>
                <a:lnTo>
                  <a:pt x="6221307" y="2374900"/>
                </a:lnTo>
                <a:lnTo>
                  <a:pt x="6220412" y="2362200"/>
                </a:lnTo>
                <a:lnTo>
                  <a:pt x="6218682" y="2349500"/>
                </a:lnTo>
                <a:lnTo>
                  <a:pt x="6216626" y="2336800"/>
                </a:lnTo>
                <a:lnTo>
                  <a:pt x="6212609" y="2311400"/>
                </a:lnTo>
                <a:lnTo>
                  <a:pt x="6205962" y="2273300"/>
                </a:lnTo>
                <a:lnTo>
                  <a:pt x="6195587" y="2222500"/>
                </a:lnTo>
                <a:lnTo>
                  <a:pt x="6189853" y="2197100"/>
                </a:lnTo>
                <a:lnTo>
                  <a:pt x="6189091" y="2197100"/>
                </a:lnTo>
                <a:lnTo>
                  <a:pt x="6188456" y="2184400"/>
                </a:lnTo>
                <a:lnTo>
                  <a:pt x="6187694" y="2184400"/>
                </a:lnTo>
                <a:lnTo>
                  <a:pt x="6183979" y="2171700"/>
                </a:lnTo>
                <a:lnTo>
                  <a:pt x="6182050" y="2159000"/>
                </a:lnTo>
                <a:lnTo>
                  <a:pt x="6180074" y="2146300"/>
                </a:lnTo>
                <a:lnTo>
                  <a:pt x="6178931" y="2146300"/>
                </a:lnTo>
                <a:lnTo>
                  <a:pt x="6177915" y="2133600"/>
                </a:lnTo>
                <a:lnTo>
                  <a:pt x="6171289" y="2108200"/>
                </a:lnTo>
                <a:lnTo>
                  <a:pt x="6169406" y="2108200"/>
                </a:lnTo>
                <a:lnTo>
                  <a:pt x="6168390" y="2095500"/>
                </a:lnTo>
                <a:lnTo>
                  <a:pt x="6167374" y="2095500"/>
                </a:lnTo>
                <a:lnTo>
                  <a:pt x="6166231" y="2082800"/>
                </a:lnTo>
                <a:lnTo>
                  <a:pt x="6163939" y="2082800"/>
                </a:lnTo>
                <a:lnTo>
                  <a:pt x="6161611" y="2070100"/>
                </a:lnTo>
                <a:lnTo>
                  <a:pt x="6159212" y="2057400"/>
                </a:lnTo>
                <a:lnTo>
                  <a:pt x="6156706" y="2044700"/>
                </a:lnTo>
                <a:lnTo>
                  <a:pt x="6155309" y="2044700"/>
                </a:lnTo>
                <a:lnTo>
                  <a:pt x="6143388" y="1993900"/>
                </a:lnTo>
                <a:lnTo>
                  <a:pt x="6130449" y="1955800"/>
                </a:lnTo>
                <a:lnTo>
                  <a:pt x="6116440" y="1905000"/>
                </a:lnTo>
                <a:lnTo>
                  <a:pt x="6101306" y="1854200"/>
                </a:lnTo>
                <a:lnTo>
                  <a:pt x="6084996" y="1803400"/>
                </a:lnTo>
                <a:lnTo>
                  <a:pt x="6067454" y="1752600"/>
                </a:lnTo>
                <a:lnTo>
                  <a:pt x="6048629" y="1701800"/>
                </a:lnTo>
                <a:lnTo>
                  <a:pt x="6040649" y="1676400"/>
                </a:lnTo>
                <a:lnTo>
                  <a:pt x="6032515" y="1663700"/>
                </a:lnTo>
                <a:lnTo>
                  <a:pt x="6024215" y="1638300"/>
                </a:lnTo>
                <a:lnTo>
                  <a:pt x="6015736" y="1625600"/>
                </a:lnTo>
                <a:lnTo>
                  <a:pt x="6001388" y="1587500"/>
                </a:lnTo>
                <a:lnTo>
                  <a:pt x="5987446" y="1549400"/>
                </a:lnTo>
                <a:lnTo>
                  <a:pt x="5974123" y="1524000"/>
                </a:lnTo>
                <a:lnTo>
                  <a:pt x="5961634" y="1498600"/>
                </a:lnTo>
                <a:lnTo>
                  <a:pt x="5954496" y="1485900"/>
                </a:lnTo>
                <a:lnTo>
                  <a:pt x="5947203" y="1460500"/>
                </a:lnTo>
                <a:lnTo>
                  <a:pt x="5939791" y="1447800"/>
                </a:lnTo>
                <a:lnTo>
                  <a:pt x="5932297" y="1435100"/>
                </a:lnTo>
                <a:lnTo>
                  <a:pt x="5927752" y="1422400"/>
                </a:lnTo>
                <a:lnTo>
                  <a:pt x="5923661" y="1409700"/>
                </a:lnTo>
                <a:lnTo>
                  <a:pt x="5920045" y="1409700"/>
                </a:lnTo>
                <a:lnTo>
                  <a:pt x="5916930" y="1397000"/>
                </a:lnTo>
                <a:lnTo>
                  <a:pt x="5911469" y="1384300"/>
                </a:lnTo>
                <a:lnTo>
                  <a:pt x="5908421" y="1384300"/>
                </a:lnTo>
                <a:lnTo>
                  <a:pt x="5895181" y="1358900"/>
                </a:lnTo>
                <a:lnTo>
                  <a:pt x="5881560" y="1333500"/>
                </a:lnTo>
                <a:lnTo>
                  <a:pt x="5867558" y="1308100"/>
                </a:lnTo>
                <a:lnTo>
                  <a:pt x="5853176" y="1282700"/>
                </a:lnTo>
                <a:lnTo>
                  <a:pt x="5828550" y="1231900"/>
                </a:lnTo>
                <a:lnTo>
                  <a:pt x="5803055" y="1193800"/>
                </a:lnTo>
                <a:lnTo>
                  <a:pt x="5776683" y="1143000"/>
                </a:lnTo>
                <a:lnTo>
                  <a:pt x="5749424" y="1104900"/>
                </a:lnTo>
                <a:lnTo>
                  <a:pt x="5721270" y="1054100"/>
                </a:lnTo>
                <a:lnTo>
                  <a:pt x="5692214" y="1016000"/>
                </a:lnTo>
                <a:lnTo>
                  <a:pt x="5662246" y="965200"/>
                </a:lnTo>
                <a:lnTo>
                  <a:pt x="5631358" y="927100"/>
                </a:lnTo>
                <a:lnTo>
                  <a:pt x="5599543" y="889000"/>
                </a:lnTo>
                <a:lnTo>
                  <a:pt x="5566791" y="838200"/>
                </a:lnTo>
                <a:lnTo>
                  <a:pt x="5537403" y="800100"/>
                </a:lnTo>
                <a:lnTo>
                  <a:pt x="5507293" y="762000"/>
                </a:lnTo>
                <a:lnTo>
                  <a:pt x="5476472" y="723900"/>
                </a:lnTo>
                <a:lnTo>
                  <a:pt x="5444953" y="685800"/>
                </a:lnTo>
                <a:lnTo>
                  <a:pt x="5412748" y="660400"/>
                </a:lnTo>
                <a:lnTo>
                  <a:pt x="5379869" y="622300"/>
                </a:lnTo>
                <a:lnTo>
                  <a:pt x="5346327" y="584200"/>
                </a:lnTo>
                <a:lnTo>
                  <a:pt x="5312136" y="546100"/>
                </a:lnTo>
                <a:lnTo>
                  <a:pt x="5277306" y="508000"/>
                </a:lnTo>
                <a:lnTo>
                  <a:pt x="5241851" y="482600"/>
                </a:lnTo>
                <a:lnTo>
                  <a:pt x="5205782" y="444500"/>
                </a:lnTo>
                <a:lnTo>
                  <a:pt x="5169111" y="406400"/>
                </a:lnTo>
                <a:lnTo>
                  <a:pt x="5131851" y="381000"/>
                </a:lnTo>
                <a:lnTo>
                  <a:pt x="5094013" y="342900"/>
                </a:lnTo>
                <a:lnTo>
                  <a:pt x="5055610" y="304800"/>
                </a:lnTo>
                <a:lnTo>
                  <a:pt x="5016653" y="279400"/>
                </a:lnTo>
                <a:lnTo>
                  <a:pt x="4977155" y="241300"/>
                </a:lnTo>
                <a:lnTo>
                  <a:pt x="4937128" y="215900"/>
                </a:lnTo>
                <a:lnTo>
                  <a:pt x="4896584" y="177800"/>
                </a:lnTo>
                <a:lnTo>
                  <a:pt x="4813994" y="127000"/>
                </a:lnTo>
                <a:lnTo>
                  <a:pt x="4771971" y="101600"/>
                </a:lnTo>
                <a:lnTo>
                  <a:pt x="4729480" y="63500"/>
                </a:lnTo>
                <a:lnTo>
                  <a:pt x="4701097" y="50800"/>
                </a:lnTo>
                <a:lnTo>
                  <a:pt x="4672536" y="25400"/>
                </a:lnTo>
                <a:lnTo>
                  <a:pt x="4614926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82752" y="0"/>
            <a:ext cx="4060190" cy="6858000"/>
          </a:xfrm>
          <a:custGeom>
            <a:avLst/>
            <a:gdLst/>
            <a:ahLst/>
            <a:cxnLst/>
            <a:rect l="l" t="t" r="r" b="b"/>
            <a:pathLst>
              <a:path w="4060190" h="6858000">
                <a:moveTo>
                  <a:pt x="4059936" y="0"/>
                </a:moveTo>
                <a:lnTo>
                  <a:pt x="0" y="0"/>
                </a:lnTo>
                <a:lnTo>
                  <a:pt x="0" y="6858000"/>
                </a:lnTo>
                <a:lnTo>
                  <a:pt x="4059936" y="6858000"/>
                </a:lnTo>
                <a:lnTo>
                  <a:pt x="4059936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78536" y="2596895"/>
            <a:ext cx="4352925" cy="3865245"/>
          </a:xfrm>
          <a:custGeom>
            <a:avLst/>
            <a:gdLst/>
            <a:ahLst/>
            <a:cxnLst/>
            <a:rect l="l" t="t" r="r" b="b"/>
            <a:pathLst>
              <a:path w="4352925" h="3865245">
                <a:moveTo>
                  <a:pt x="475488" y="0"/>
                </a:moveTo>
                <a:lnTo>
                  <a:pt x="0" y="0"/>
                </a:lnTo>
                <a:lnTo>
                  <a:pt x="0" y="3864864"/>
                </a:lnTo>
                <a:lnTo>
                  <a:pt x="475488" y="3864864"/>
                </a:lnTo>
                <a:lnTo>
                  <a:pt x="475488" y="0"/>
                </a:lnTo>
                <a:close/>
              </a:path>
              <a:path w="4352925" h="3865245">
                <a:moveTo>
                  <a:pt x="4352544" y="292608"/>
                </a:moveTo>
                <a:lnTo>
                  <a:pt x="4172712" y="292608"/>
                </a:lnTo>
                <a:lnTo>
                  <a:pt x="4172712" y="2200656"/>
                </a:lnTo>
                <a:lnTo>
                  <a:pt x="4352544" y="2200656"/>
                </a:lnTo>
                <a:lnTo>
                  <a:pt x="4352544" y="292608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55717" y="3234690"/>
            <a:ext cx="2480564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87239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84B9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 u="sng">
                <a:solidFill>
                  <a:srgbClr val="86A56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84B9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844030" y="1032636"/>
            <a:ext cx="4159250" cy="4526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734800" y="2670048"/>
            <a:ext cx="457200" cy="3865245"/>
          </a:xfrm>
          <a:custGeom>
            <a:avLst/>
            <a:gdLst/>
            <a:ahLst/>
            <a:cxnLst/>
            <a:rect l="l" t="t" r="r" b="b"/>
            <a:pathLst>
              <a:path w="457200" h="3865245">
                <a:moveTo>
                  <a:pt x="0" y="3864864"/>
                </a:moveTo>
                <a:lnTo>
                  <a:pt x="457200" y="3864864"/>
                </a:lnTo>
                <a:lnTo>
                  <a:pt x="457200" y="0"/>
                </a:lnTo>
                <a:lnTo>
                  <a:pt x="0" y="0"/>
                </a:lnTo>
                <a:lnTo>
                  <a:pt x="0" y="3864864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462" y="1602192"/>
            <a:ext cx="9410214" cy="45745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84B9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8086" y="679958"/>
            <a:ext cx="3030220" cy="1461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84B9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5917" y="2131553"/>
            <a:ext cx="10980165" cy="4083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 u="sng">
                <a:solidFill>
                  <a:srgbClr val="86A56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hyperlink" Target="https://www.onlinedoctranslator.com/es/?utm_source=onlinedoctranslator&amp;utm_medium=pdf&amp;utm_campaign=attribution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hyperlink" Target="https://www.lego.com/en-us/sustainability/environment/" TargetMode="External"/><Relationship Id="rId5" Type="http://schemas.openxmlformats.org/officeDocument/2006/relationships/hyperlink" Target="https://www.lego.com/en-us/sustainability/environment/replay/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Relationship Id="rId4" Type="http://schemas.openxmlformats.org/officeDocument/2006/relationships/hyperlink" Target="https://query.prod.cms.rt.microsoft.com/cms/api/am/binary/RE4RwfV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2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3.png"/><Relationship Id="rId4" Type="http://schemas.openxmlformats.org/officeDocument/2006/relationships/hyperlink" Target="https://climatejargonbuster.ie/" TargetMode="Externa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hyperlink" Target="https://www.blackrock.com/corporate/about-us/leadership/larry-fink#%3A~%3Atext%3DLaurence%20D.%20Fink%20is%20Founder%2C%20Chairman%20and%20Chief%2Ca%20global%20leader%20in%20investment%20and%20technology%20solutions" TargetMode="Externa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hoenixdesignaid.com/" TargetMode="External"/><Relationship Id="rId3" Type="http://schemas.openxmlformats.org/officeDocument/2006/relationships/hyperlink" Target="https://pdaidfoundation.org/en/about-us" TargetMode="External"/><Relationship Id="rId4" Type="http://schemas.openxmlformats.org/officeDocument/2006/relationships/hyperlink" Target="https://www.sautikuufoundation.org/" TargetMode="Externa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hyperlink" Target="https://www.nrep.org/blog/environmental-sustainability-issues#%3A~%3Atext%3DTop%208%20Environmental%20Sustainability%20Issues%20We%20Need%20to%2COcean%20Acidification%20...%208%20%238%3A%20Air%20Pollution%20" TargetMode="Externa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hyperlink" Target="https://www.unep.org/resources/report/decoupling-natural-resource-use-and-environmental-impacts-economic-growth" TargetMode="External"/><Relationship Id="rId4" Type="http://schemas.openxmlformats.org/officeDocument/2006/relationships/hyperlink" Target="https://www.nrep.org/blog/environmental-sustainability-issues#%3A~%3Atext%3DTop%208%20Environmental%20Sustainability%20Issues%20We%20Need%20to%2COcean%20Acidification%20...%208%20%238%3A%20Air%20Pollution%20" TargetMode="Externa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hyperlink" Target="https://mynasadata.larc.nasa.gov/basic-page/deforestation" TargetMode="External"/><Relationship Id="rId4" Type="http://schemas.openxmlformats.org/officeDocument/2006/relationships/hyperlink" Target="https://www.nrep.org/blog/environmental-sustainability-issues#%3A~%3Atext%3DTop%208%20Environmental%20Sustainability%20Issues%20We%20Need%20to%2COcean%20Acidification%20...%208%20%238%3A%20Air%20Pollution%20" TargetMode="Externa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hyperlink" Target="https://en.wikipedia.org/wiki/Tony_Robbins#%3A~%3Atext%3DAnthony%20Jay%20Robbins%20%28n%C3%A9%20Mahavoric%2C%20born%20February%2029%2C%2Cbooks%20Unlimited%20Power%20and%20Awaken%20the%20Giant%20Within" TargetMode="Externa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hyperlink" Target="https://en.wikipedia.org/wiki/Zig_Ziglar" TargetMode="Externa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hgprotocol.org/" TargetMode="Externa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hyperlink" Target="https://ec.europa.eu/info/business-economy-euro/doing-business-eu/corporate-sustainability-due-diligence_en" TargetMode="Externa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hyperlink" Target="https://www.en.aenor.com/certificacion/responsabilidad-social/certificacion-de-la-contribucion-empresarial-a-los-ods" TargetMode="External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hyperlink" Target="https://www.iso.org/about-us.html" TargetMode="External"/><Relationship Id="rId4" Type="http://schemas.openxmlformats.org/officeDocument/2006/relationships/hyperlink" Target="https://www.unglobalcompact.org/" TargetMode="Externa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hyperlink" Target="https://en.wikipedia.org/wiki/Tim_Fargo" TargetMode="External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63.pn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5.png"/><Relationship Id="rId6" Type="http://schemas.openxmlformats.org/officeDocument/2006/relationships/image" Target="../media/image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hyperlink" Target="https://performanceinspired.tv/how-can-sustainability-reduce-business-costs/#%3A~%3Atext%3DHere%20are%20some%20ways%20in%20which%20sustainability%20can%2Cfor%20your%20business.%20...%204%204.%20Cheaper%20Materials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hyperlink" Target="https://newsroom.ibm.com/2022-04-13-IBM-Global-Consumer-Study-Sustainability-Actions-Can-Speak-Louder-Than-Intent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51"/>
            <a:ext cx="12192000" cy="6516370"/>
            <a:chOff x="0" y="9651"/>
            <a:chExt cx="12192000" cy="6516370"/>
          </a:xfrm>
        </p:grpSpPr>
        <p:sp>
          <p:nvSpPr>
            <p:cNvPr id="3" name="object 3"/>
            <p:cNvSpPr/>
            <p:nvPr/>
          </p:nvSpPr>
          <p:spPr>
            <a:xfrm>
              <a:off x="4611658" y="9651"/>
              <a:ext cx="7579995" cy="6311900"/>
            </a:xfrm>
            <a:custGeom>
              <a:avLst/>
              <a:gdLst/>
              <a:ahLst/>
              <a:cxnLst/>
              <a:rect l="l" t="t" r="r" b="b"/>
              <a:pathLst>
                <a:path w="7579995" h="6311900">
                  <a:moveTo>
                    <a:pt x="4961855" y="6299200"/>
                  </a:moveTo>
                  <a:lnTo>
                    <a:pt x="4165635" y="6299200"/>
                  </a:lnTo>
                  <a:lnTo>
                    <a:pt x="4219882" y="6311900"/>
                  </a:lnTo>
                  <a:lnTo>
                    <a:pt x="4878622" y="6311900"/>
                  </a:lnTo>
                  <a:lnTo>
                    <a:pt x="4961855" y="6299200"/>
                  </a:lnTo>
                  <a:close/>
                </a:path>
                <a:path w="7579995" h="6311900">
                  <a:moveTo>
                    <a:pt x="5058073" y="6286500"/>
                  </a:moveTo>
                  <a:lnTo>
                    <a:pt x="4060295" y="6286500"/>
                  </a:lnTo>
                  <a:lnTo>
                    <a:pt x="4112433" y="6299200"/>
                  </a:lnTo>
                  <a:lnTo>
                    <a:pt x="5009793" y="6299200"/>
                  </a:lnTo>
                  <a:lnTo>
                    <a:pt x="5058073" y="6286500"/>
                  </a:lnTo>
                  <a:close/>
                </a:path>
                <a:path w="7579995" h="6311900">
                  <a:moveTo>
                    <a:pt x="5155573" y="6273800"/>
                  </a:moveTo>
                  <a:lnTo>
                    <a:pt x="3959296" y="6273800"/>
                  </a:lnTo>
                  <a:lnTo>
                    <a:pt x="4009243" y="6286500"/>
                  </a:lnTo>
                  <a:lnTo>
                    <a:pt x="5106673" y="6286500"/>
                  </a:lnTo>
                  <a:lnTo>
                    <a:pt x="5155573" y="6273800"/>
                  </a:lnTo>
                  <a:close/>
                </a:path>
                <a:path w="7579995" h="6311900">
                  <a:moveTo>
                    <a:pt x="5254190" y="6261100"/>
                  </a:moveTo>
                  <a:lnTo>
                    <a:pt x="3862801" y="6261100"/>
                  </a:lnTo>
                  <a:lnTo>
                    <a:pt x="3910475" y="6273800"/>
                  </a:lnTo>
                  <a:lnTo>
                    <a:pt x="5204752" y="6273800"/>
                  </a:lnTo>
                  <a:lnTo>
                    <a:pt x="5254190" y="6261100"/>
                  </a:lnTo>
                  <a:close/>
                </a:path>
                <a:path w="7579995" h="6311900">
                  <a:moveTo>
                    <a:pt x="5403851" y="6235700"/>
                  </a:moveTo>
                  <a:lnTo>
                    <a:pt x="3683981" y="6235700"/>
                  </a:lnTo>
                  <a:lnTo>
                    <a:pt x="3726864" y="6248400"/>
                  </a:lnTo>
                  <a:lnTo>
                    <a:pt x="3770975" y="6248400"/>
                  </a:lnTo>
                  <a:lnTo>
                    <a:pt x="3816294" y="6261100"/>
                  </a:lnTo>
                  <a:lnTo>
                    <a:pt x="5303866" y="6261100"/>
                  </a:lnTo>
                  <a:lnTo>
                    <a:pt x="5403851" y="6235700"/>
                  </a:lnTo>
                  <a:close/>
                </a:path>
                <a:path w="7579995" h="6311900">
                  <a:moveTo>
                    <a:pt x="1196305" y="0"/>
                  </a:moveTo>
                  <a:lnTo>
                    <a:pt x="428463" y="0"/>
                  </a:lnTo>
                  <a:lnTo>
                    <a:pt x="391252" y="76200"/>
                  </a:lnTo>
                  <a:lnTo>
                    <a:pt x="374722" y="114300"/>
                  </a:lnTo>
                  <a:lnTo>
                    <a:pt x="357121" y="152400"/>
                  </a:lnTo>
                  <a:lnTo>
                    <a:pt x="338710" y="190500"/>
                  </a:lnTo>
                  <a:lnTo>
                    <a:pt x="319751" y="241300"/>
                  </a:lnTo>
                  <a:lnTo>
                    <a:pt x="308533" y="266700"/>
                  </a:lnTo>
                  <a:lnTo>
                    <a:pt x="297542" y="292100"/>
                  </a:lnTo>
                  <a:lnTo>
                    <a:pt x="286765" y="317500"/>
                  </a:lnTo>
                  <a:lnTo>
                    <a:pt x="276190" y="355600"/>
                  </a:lnTo>
                  <a:lnTo>
                    <a:pt x="256693" y="406400"/>
                  </a:lnTo>
                  <a:lnTo>
                    <a:pt x="238226" y="457200"/>
                  </a:lnTo>
                  <a:lnTo>
                    <a:pt x="220757" y="508000"/>
                  </a:lnTo>
                  <a:lnTo>
                    <a:pt x="204254" y="558800"/>
                  </a:lnTo>
                  <a:lnTo>
                    <a:pt x="188685" y="609600"/>
                  </a:lnTo>
                  <a:lnTo>
                    <a:pt x="174016" y="660400"/>
                  </a:lnTo>
                  <a:lnTo>
                    <a:pt x="160216" y="711200"/>
                  </a:lnTo>
                  <a:lnTo>
                    <a:pt x="147253" y="762000"/>
                  </a:lnTo>
                  <a:lnTo>
                    <a:pt x="135093" y="800100"/>
                  </a:lnTo>
                  <a:lnTo>
                    <a:pt x="134585" y="800100"/>
                  </a:lnTo>
                  <a:lnTo>
                    <a:pt x="133823" y="812800"/>
                  </a:lnTo>
                  <a:lnTo>
                    <a:pt x="133188" y="812800"/>
                  </a:lnTo>
                  <a:lnTo>
                    <a:pt x="129993" y="825500"/>
                  </a:lnTo>
                  <a:lnTo>
                    <a:pt x="126870" y="838200"/>
                  </a:lnTo>
                  <a:lnTo>
                    <a:pt x="120742" y="863600"/>
                  </a:lnTo>
                  <a:lnTo>
                    <a:pt x="119218" y="863600"/>
                  </a:lnTo>
                  <a:lnTo>
                    <a:pt x="117821" y="876300"/>
                  </a:lnTo>
                  <a:lnTo>
                    <a:pt x="116551" y="876300"/>
                  </a:lnTo>
                  <a:lnTo>
                    <a:pt x="105248" y="927100"/>
                  </a:lnTo>
                  <a:lnTo>
                    <a:pt x="103851" y="939800"/>
                  </a:lnTo>
                  <a:lnTo>
                    <a:pt x="102327" y="939800"/>
                  </a:lnTo>
                  <a:lnTo>
                    <a:pt x="92294" y="990600"/>
                  </a:lnTo>
                  <a:lnTo>
                    <a:pt x="90389" y="990600"/>
                  </a:lnTo>
                  <a:lnTo>
                    <a:pt x="81910" y="1041400"/>
                  </a:lnTo>
                  <a:lnTo>
                    <a:pt x="74784" y="1079500"/>
                  </a:lnTo>
                  <a:lnTo>
                    <a:pt x="68158" y="1117600"/>
                  </a:lnTo>
                  <a:lnTo>
                    <a:pt x="62068" y="1143000"/>
                  </a:lnTo>
                  <a:lnTo>
                    <a:pt x="56718" y="1181100"/>
                  </a:lnTo>
                  <a:lnTo>
                    <a:pt x="51273" y="1206500"/>
                  </a:lnTo>
                  <a:lnTo>
                    <a:pt x="50202" y="1219200"/>
                  </a:lnTo>
                  <a:lnTo>
                    <a:pt x="49082" y="1219200"/>
                  </a:lnTo>
                  <a:lnTo>
                    <a:pt x="47916" y="1231900"/>
                  </a:lnTo>
                  <a:lnTo>
                    <a:pt x="46701" y="1244600"/>
                  </a:lnTo>
                  <a:lnTo>
                    <a:pt x="40659" y="1282700"/>
                  </a:lnTo>
                  <a:lnTo>
                    <a:pt x="35160" y="1333500"/>
                  </a:lnTo>
                  <a:lnTo>
                    <a:pt x="30161" y="1371600"/>
                  </a:lnTo>
                  <a:lnTo>
                    <a:pt x="25746" y="1409700"/>
                  </a:lnTo>
                  <a:lnTo>
                    <a:pt x="22444" y="1435100"/>
                  </a:lnTo>
                  <a:lnTo>
                    <a:pt x="21682" y="1435100"/>
                  </a:lnTo>
                  <a:lnTo>
                    <a:pt x="21555" y="1447800"/>
                  </a:lnTo>
                  <a:lnTo>
                    <a:pt x="20108" y="1460500"/>
                  </a:lnTo>
                  <a:lnTo>
                    <a:pt x="18840" y="1473200"/>
                  </a:lnTo>
                  <a:lnTo>
                    <a:pt x="17787" y="1485900"/>
                  </a:lnTo>
                  <a:lnTo>
                    <a:pt x="16983" y="1498600"/>
                  </a:lnTo>
                  <a:lnTo>
                    <a:pt x="14858" y="1524000"/>
                  </a:lnTo>
                  <a:lnTo>
                    <a:pt x="14189" y="1536700"/>
                  </a:lnTo>
                  <a:lnTo>
                    <a:pt x="10026" y="1587500"/>
                  </a:lnTo>
                  <a:lnTo>
                    <a:pt x="6410" y="1638300"/>
                  </a:lnTo>
                  <a:lnTo>
                    <a:pt x="3795" y="1689100"/>
                  </a:lnTo>
                  <a:lnTo>
                    <a:pt x="2632" y="1752600"/>
                  </a:lnTo>
                  <a:lnTo>
                    <a:pt x="1160" y="1790700"/>
                  </a:lnTo>
                  <a:lnTo>
                    <a:pt x="283" y="1841500"/>
                  </a:lnTo>
                  <a:lnTo>
                    <a:pt x="0" y="1892300"/>
                  </a:lnTo>
                  <a:lnTo>
                    <a:pt x="309" y="1943100"/>
                  </a:lnTo>
                  <a:lnTo>
                    <a:pt x="1211" y="1981200"/>
                  </a:lnTo>
                  <a:lnTo>
                    <a:pt x="2705" y="2032000"/>
                  </a:lnTo>
                  <a:lnTo>
                    <a:pt x="4791" y="2082800"/>
                  </a:lnTo>
                  <a:lnTo>
                    <a:pt x="7468" y="2133600"/>
                  </a:lnTo>
                  <a:lnTo>
                    <a:pt x="10735" y="2184400"/>
                  </a:lnTo>
                  <a:lnTo>
                    <a:pt x="14592" y="2235200"/>
                  </a:lnTo>
                  <a:lnTo>
                    <a:pt x="19038" y="2286000"/>
                  </a:lnTo>
                  <a:lnTo>
                    <a:pt x="24072" y="2336800"/>
                  </a:lnTo>
                  <a:lnTo>
                    <a:pt x="29695" y="2387600"/>
                  </a:lnTo>
                  <a:lnTo>
                    <a:pt x="35906" y="2438400"/>
                  </a:lnTo>
                  <a:lnTo>
                    <a:pt x="41909" y="2476500"/>
                  </a:lnTo>
                  <a:lnTo>
                    <a:pt x="48536" y="2527300"/>
                  </a:lnTo>
                  <a:lnTo>
                    <a:pt x="55785" y="2578100"/>
                  </a:lnTo>
                  <a:lnTo>
                    <a:pt x="63653" y="2628900"/>
                  </a:lnTo>
                  <a:lnTo>
                    <a:pt x="72138" y="2667000"/>
                  </a:lnTo>
                  <a:lnTo>
                    <a:pt x="81235" y="2717800"/>
                  </a:lnTo>
                  <a:lnTo>
                    <a:pt x="90943" y="2768600"/>
                  </a:lnTo>
                  <a:lnTo>
                    <a:pt x="101258" y="2819400"/>
                  </a:lnTo>
                  <a:lnTo>
                    <a:pt x="112178" y="2857500"/>
                  </a:lnTo>
                  <a:lnTo>
                    <a:pt x="123701" y="2908300"/>
                  </a:lnTo>
                  <a:lnTo>
                    <a:pt x="135822" y="2959100"/>
                  </a:lnTo>
                  <a:lnTo>
                    <a:pt x="148540" y="3009900"/>
                  </a:lnTo>
                  <a:lnTo>
                    <a:pt x="161851" y="3060700"/>
                  </a:lnTo>
                  <a:lnTo>
                    <a:pt x="175753" y="3098800"/>
                  </a:lnTo>
                  <a:lnTo>
                    <a:pt x="190243" y="3149600"/>
                  </a:lnTo>
                  <a:lnTo>
                    <a:pt x="205318" y="3200400"/>
                  </a:lnTo>
                  <a:lnTo>
                    <a:pt x="220975" y="3251200"/>
                  </a:lnTo>
                  <a:lnTo>
                    <a:pt x="237211" y="3289300"/>
                  </a:lnTo>
                  <a:lnTo>
                    <a:pt x="254024" y="3340100"/>
                  </a:lnTo>
                  <a:lnTo>
                    <a:pt x="271411" y="3390900"/>
                  </a:lnTo>
                  <a:lnTo>
                    <a:pt x="289369" y="3441700"/>
                  </a:lnTo>
                  <a:lnTo>
                    <a:pt x="307895" y="3479800"/>
                  </a:lnTo>
                  <a:lnTo>
                    <a:pt x="326986" y="3530600"/>
                  </a:lnTo>
                  <a:lnTo>
                    <a:pt x="346640" y="3581400"/>
                  </a:lnTo>
                  <a:lnTo>
                    <a:pt x="366853" y="3619500"/>
                  </a:lnTo>
                  <a:lnTo>
                    <a:pt x="387623" y="3670300"/>
                  </a:lnTo>
                  <a:lnTo>
                    <a:pt x="408947" y="3721100"/>
                  </a:lnTo>
                  <a:lnTo>
                    <a:pt x="430822" y="3759200"/>
                  </a:lnTo>
                  <a:lnTo>
                    <a:pt x="453246" y="3810000"/>
                  </a:lnTo>
                  <a:lnTo>
                    <a:pt x="476215" y="3860800"/>
                  </a:lnTo>
                  <a:lnTo>
                    <a:pt x="499535" y="3898900"/>
                  </a:lnTo>
                  <a:lnTo>
                    <a:pt x="523435" y="3949700"/>
                  </a:lnTo>
                  <a:lnTo>
                    <a:pt x="547902" y="3987800"/>
                  </a:lnTo>
                  <a:lnTo>
                    <a:pt x="572923" y="4038600"/>
                  </a:lnTo>
                  <a:lnTo>
                    <a:pt x="598485" y="4076700"/>
                  </a:lnTo>
                  <a:lnTo>
                    <a:pt x="624575" y="4127500"/>
                  </a:lnTo>
                  <a:lnTo>
                    <a:pt x="651180" y="4165600"/>
                  </a:lnTo>
                  <a:lnTo>
                    <a:pt x="678286" y="4216400"/>
                  </a:lnTo>
                  <a:lnTo>
                    <a:pt x="705880" y="4254500"/>
                  </a:lnTo>
                  <a:lnTo>
                    <a:pt x="733950" y="4292600"/>
                  </a:lnTo>
                  <a:lnTo>
                    <a:pt x="762481" y="4343400"/>
                  </a:lnTo>
                  <a:lnTo>
                    <a:pt x="791462" y="4381500"/>
                  </a:lnTo>
                  <a:lnTo>
                    <a:pt x="820878" y="4419600"/>
                  </a:lnTo>
                  <a:lnTo>
                    <a:pt x="850716" y="4457700"/>
                  </a:lnTo>
                  <a:lnTo>
                    <a:pt x="880964" y="4508500"/>
                  </a:lnTo>
                  <a:lnTo>
                    <a:pt x="911608" y="4546600"/>
                  </a:lnTo>
                  <a:lnTo>
                    <a:pt x="942636" y="4584700"/>
                  </a:lnTo>
                  <a:lnTo>
                    <a:pt x="974033" y="4622800"/>
                  </a:lnTo>
                  <a:lnTo>
                    <a:pt x="1005787" y="4660900"/>
                  </a:lnTo>
                  <a:lnTo>
                    <a:pt x="1037884" y="4699000"/>
                  </a:lnTo>
                  <a:lnTo>
                    <a:pt x="1070312" y="4737100"/>
                  </a:lnTo>
                  <a:lnTo>
                    <a:pt x="1103058" y="4775200"/>
                  </a:lnTo>
                  <a:lnTo>
                    <a:pt x="1136107" y="4813300"/>
                  </a:lnTo>
                  <a:lnTo>
                    <a:pt x="1203067" y="4889500"/>
                  </a:lnTo>
                  <a:lnTo>
                    <a:pt x="1236950" y="4914900"/>
                  </a:lnTo>
                  <a:lnTo>
                    <a:pt x="1271085" y="4953000"/>
                  </a:lnTo>
                  <a:lnTo>
                    <a:pt x="1340056" y="5029200"/>
                  </a:lnTo>
                  <a:lnTo>
                    <a:pt x="1374867" y="5054600"/>
                  </a:lnTo>
                  <a:lnTo>
                    <a:pt x="1450008" y="5130800"/>
                  </a:lnTo>
                  <a:lnTo>
                    <a:pt x="1487972" y="5156200"/>
                  </a:lnTo>
                  <a:lnTo>
                    <a:pt x="1564566" y="5232400"/>
                  </a:lnTo>
                  <a:lnTo>
                    <a:pt x="1603147" y="5257800"/>
                  </a:lnTo>
                  <a:lnTo>
                    <a:pt x="1641885" y="5295900"/>
                  </a:lnTo>
                  <a:lnTo>
                    <a:pt x="1680754" y="5321300"/>
                  </a:lnTo>
                  <a:lnTo>
                    <a:pt x="1719731" y="5359400"/>
                  </a:lnTo>
                  <a:lnTo>
                    <a:pt x="1837066" y="5435600"/>
                  </a:lnTo>
                  <a:lnTo>
                    <a:pt x="1876230" y="5473700"/>
                  </a:lnTo>
                  <a:lnTo>
                    <a:pt x="1915379" y="5499100"/>
                  </a:lnTo>
                  <a:lnTo>
                    <a:pt x="1960629" y="5524500"/>
                  </a:lnTo>
                  <a:lnTo>
                    <a:pt x="2006193" y="5562600"/>
                  </a:lnTo>
                  <a:lnTo>
                    <a:pt x="2142618" y="5638800"/>
                  </a:lnTo>
                  <a:lnTo>
                    <a:pt x="2187286" y="5676900"/>
                  </a:lnTo>
                  <a:lnTo>
                    <a:pt x="2221481" y="5689600"/>
                  </a:lnTo>
                  <a:lnTo>
                    <a:pt x="2255295" y="5715000"/>
                  </a:lnTo>
                  <a:lnTo>
                    <a:pt x="2321779" y="5753100"/>
                  </a:lnTo>
                  <a:lnTo>
                    <a:pt x="2338309" y="5753100"/>
                  </a:lnTo>
                  <a:lnTo>
                    <a:pt x="2371178" y="5778500"/>
                  </a:lnTo>
                  <a:lnTo>
                    <a:pt x="2387565" y="5778500"/>
                  </a:lnTo>
                  <a:lnTo>
                    <a:pt x="2420680" y="5803900"/>
                  </a:lnTo>
                  <a:lnTo>
                    <a:pt x="2453605" y="5816600"/>
                  </a:lnTo>
                  <a:lnTo>
                    <a:pt x="2505345" y="5842000"/>
                  </a:lnTo>
                  <a:lnTo>
                    <a:pt x="2656886" y="5918200"/>
                  </a:lnTo>
                  <a:lnTo>
                    <a:pt x="2706039" y="5930900"/>
                  </a:lnTo>
                  <a:lnTo>
                    <a:pt x="2802058" y="5981700"/>
                  </a:lnTo>
                  <a:lnTo>
                    <a:pt x="2894757" y="6007100"/>
                  </a:lnTo>
                  <a:lnTo>
                    <a:pt x="2939761" y="6032500"/>
                  </a:lnTo>
                  <a:lnTo>
                    <a:pt x="2983813" y="6045200"/>
                  </a:lnTo>
                  <a:lnTo>
                    <a:pt x="3068900" y="6070600"/>
                  </a:lnTo>
                  <a:lnTo>
                    <a:pt x="3149692" y="6096000"/>
                  </a:lnTo>
                  <a:lnTo>
                    <a:pt x="3175939" y="6108700"/>
                  </a:lnTo>
                  <a:lnTo>
                    <a:pt x="3205461" y="6121400"/>
                  </a:lnTo>
                  <a:lnTo>
                    <a:pt x="3238150" y="6134100"/>
                  </a:lnTo>
                  <a:lnTo>
                    <a:pt x="3273898" y="6134100"/>
                  </a:lnTo>
                  <a:lnTo>
                    <a:pt x="3288698" y="6146800"/>
                  </a:lnTo>
                  <a:lnTo>
                    <a:pt x="3317725" y="6146800"/>
                  </a:lnTo>
                  <a:lnTo>
                    <a:pt x="3331810" y="6159500"/>
                  </a:lnTo>
                  <a:lnTo>
                    <a:pt x="3396580" y="6172200"/>
                  </a:lnTo>
                  <a:lnTo>
                    <a:pt x="3409661" y="6172200"/>
                  </a:lnTo>
                  <a:lnTo>
                    <a:pt x="3420593" y="6184900"/>
                  </a:lnTo>
                  <a:lnTo>
                    <a:pt x="3452079" y="6184900"/>
                  </a:lnTo>
                  <a:lnTo>
                    <a:pt x="3483273" y="6197600"/>
                  </a:lnTo>
                  <a:lnTo>
                    <a:pt x="3515516" y="6197600"/>
                  </a:lnTo>
                  <a:lnTo>
                    <a:pt x="3548805" y="6210300"/>
                  </a:lnTo>
                  <a:lnTo>
                    <a:pt x="3584921" y="6210300"/>
                  </a:lnTo>
                  <a:lnTo>
                    <a:pt x="3586953" y="6223000"/>
                  </a:lnTo>
                  <a:lnTo>
                    <a:pt x="3628180" y="6223000"/>
                  </a:lnTo>
                  <a:lnTo>
                    <a:pt x="3643883" y="6235700"/>
                  </a:lnTo>
                  <a:lnTo>
                    <a:pt x="5454119" y="6235700"/>
                  </a:lnTo>
                  <a:lnTo>
                    <a:pt x="5656545" y="6184900"/>
                  </a:lnTo>
                  <a:lnTo>
                    <a:pt x="5989956" y="6096000"/>
                  </a:lnTo>
                  <a:lnTo>
                    <a:pt x="6037663" y="6070600"/>
                  </a:lnTo>
                  <a:lnTo>
                    <a:pt x="6132983" y="6045200"/>
                  </a:lnTo>
                  <a:lnTo>
                    <a:pt x="6180566" y="6019800"/>
                  </a:lnTo>
                  <a:lnTo>
                    <a:pt x="6275502" y="5994400"/>
                  </a:lnTo>
                  <a:lnTo>
                    <a:pt x="6322825" y="5969000"/>
                  </a:lnTo>
                  <a:lnTo>
                    <a:pt x="6370031" y="5956300"/>
                  </a:lnTo>
                  <a:lnTo>
                    <a:pt x="6464032" y="5905500"/>
                  </a:lnTo>
                  <a:lnTo>
                    <a:pt x="6510796" y="5892800"/>
                  </a:lnTo>
                  <a:lnTo>
                    <a:pt x="6649963" y="5816600"/>
                  </a:lnTo>
                  <a:lnTo>
                    <a:pt x="6695927" y="5803900"/>
                  </a:lnTo>
                  <a:lnTo>
                    <a:pt x="6921873" y="5676900"/>
                  </a:lnTo>
                  <a:lnTo>
                    <a:pt x="6966182" y="5651500"/>
                  </a:lnTo>
                  <a:lnTo>
                    <a:pt x="4307886" y="5651500"/>
                  </a:lnTo>
                  <a:lnTo>
                    <a:pt x="4252054" y="5638800"/>
                  </a:lnTo>
                  <a:lnTo>
                    <a:pt x="4144212" y="5638800"/>
                  </a:lnTo>
                  <a:lnTo>
                    <a:pt x="4092257" y="5626100"/>
                  </a:lnTo>
                  <a:lnTo>
                    <a:pt x="4041652" y="5626100"/>
                  </a:lnTo>
                  <a:lnTo>
                    <a:pt x="3992424" y="5613400"/>
                  </a:lnTo>
                  <a:lnTo>
                    <a:pt x="3944600" y="5613400"/>
                  </a:lnTo>
                  <a:lnTo>
                    <a:pt x="3853281" y="5588000"/>
                  </a:lnTo>
                  <a:lnTo>
                    <a:pt x="3809841" y="5588000"/>
                  </a:lnTo>
                  <a:lnTo>
                    <a:pt x="3767919" y="5575300"/>
                  </a:lnTo>
                  <a:lnTo>
                    <a:pt x="3727542" y="5575300"/>
                  </a:lnTo>
                  <a:lnTo>
                    <a:pt x="3708308" y="5562600"/>
                  </a:lnTo>
                  <a:lnTo>
                    <a:pt x="3631657" y="5549900"/>
                  </a:lnTo>
                  <a:lnTo>
                    <a:pt x="3614766" y="5549900"/>
                  </a:lnTo>
                  <a:lnTo>
                    <a:pt x="3603675" y="5537200"/>
                  </a:lnTo>
                  <a:lnTo>
                    <a:pt x="3567649" y="5537200"/>
                  </a:lnTo>
                  <a:lnTo>
                    <a:pt x="3540056" y="5524500"/>
                  </a:lnTo>
                  <a:lnTo>
                    <a:pt x="3513690" y="5511800"/>
                  </a:lnTo>
                  <a:lnTo>
                    <a:pt x="3488586" y="5511800"/>
                  </a:lnTo>
                  <a:lnTo>
                    <a:pt x="3464779" y="5499100"/>
                  </a:lnTo>
                  <a:lnTo>
                    <a:pt x="3439369" y="5499100"/>
                  </a:lnTo>
                  <a:lnTo>
                    <a:pt x="3413233" y="5486400"/>
                  </a:lnTo>
                  <a:lnTo>
                    <a:pt x="3386359" y="5486400"/>
                  </a:lnTo>
                  <a:lnTo>
                    <a:pt x="3357464" y="5473700"/>
                  </a:lnTo>
                  <a:lnTo>
                    <a:pt x="3354924" y="5473700"/>
                  </a:lnTo>
                  <a:lnTo>
                    <a:pt x="3322329" y="5461000"/>
                  </a:lnTo>
                  <a:lnTo>
                    <a:pt x="3279359" y="5448300"/>
                  </a:lnTo>
                  <a:lnTo>
                    <a:pt x="3276438" y="5448300"/>
                  </a:lnTo>
                  <a:lnTo>
                    <a:pt x="3235085" y="5435600"/>
                  </a:lnTo>
                  <a:lnTo>
                    <a:pt x="3192593" y="5410200"/>
                  </a:lnTo>
                  <a:lnTo>
                    <a:pt x="3104404" y="5384800"/>
                  </a:lnTo>
                  <a:lnTo>
                    <a:pt x="3058811" y="5359400"/>
                  </a:lnTo>
                  <a:lnTo>
                    <a:pt x="3012287" y="5346700"/>
                  </a:lnTo>
                  <a:lnTo>
                    <a:pt x="2964887" y="5321300"/>
                  </a:lnTo>
                  <a:lnTo>
                    <a:pt x="2916660" y="5308600"/>
                  </a:lnTo>
                  <a:lnTo>
                    <a:pt x="2817939" y="5257800"/>
                  </a:lnTo>
                  <a:lnTo>
                    <a:pt x="2767549" y="5232400"/>
                  </a:lnTo>
                  <a:lnTo>
                    <a:pt x="2739561" y="5219700"/>
                  </a:lnTo>
                  <a:lnTo>
                    <a:pt x="2725455" y="5207000"/>
                  </a:lnTo>
                  <a:lnTo>
                    <a:pt x="2711288" y="5207000"/>
                  </a:lnTo>
                  <a:lnTo>
                    <a:pt x="2697503" y="5194300"/>
                  </a:lnTo>
                  <a:lnTo>
                    <a:pt x="2655408" y="5168900"/>
                  </a:lnTo>
                  <a:lnTo>
                    <a:pt x="2449016" y="5054600"/>
                  </a:lnTo>
                  <a:lnTo>
                    <a:pt x="2402396" y="5016500"/>
                  </a:lnTo>
                  <a:lnTo>
                    <a:pt x="2355763" y="4991100"/>
                  </a:lnTo>
                  <a:lnTo>
                    <a:pt x="2309460" y="4953000"/>
                  </a:lnTo>
                  <a:lnTo>
                    <a:pt x="2192898" y="4876800"/>
                  </a:lnTo>
                  <a:lnTo>
                    <a:pt x="2154069" y="4838700"/>
                  </a:lnTo>
                  <a:lnTo>
                    <a:pt x="2076669" y="4787900"/>
                  </a:lnTo>
                  <a:lnTo>
                    <a:pt x="2038173" y="4749800"/>
                  </a:lnTo>
                  <a:lnTo>
                    <a:pt x="1999862" y="4724400"/>
                  </a:lnTo>
                  <a:lnTo>
                    <a:pt x="1923945" y="4648200"/>
                  </a:lnTo>
                  <a:lnTo>
                    <a:pt x="1886412" y="4622800"/>
                  </a:lnTo>
                  <a:lnTo>
                    <a:pt x="1849212" y="4584700"/>
                  </a:lnTo>
                  <a:lnTo>
                    <a:pt x="1778393" y="4508500"/>
                  </a:lnTo>
                  <a:lnTo>
                    <a:pt x="1743392" y="4483100"/>
                  </a:lnTo>
                  <a:lnTo>
                    <a:pt x="1708690" y="4445000"/>
                  </a:lnTo>
                  <a:lnTo>
                    <a:pt x="1674306" y="4406900"/>
                  </a:lnTo>
                  <a:lnTo>
                    <a:pt x="1640260" y="4368800"/>
                  </a:lnTo>
                  <a:lnTo>
                    <a:pt x="1606573" y="4330700"/>
                  </a:lnTo>
                  <a:lnTo>
                    <a:pt x="1573264" y="4292600"/>
                  </a:lnTo>
                  <a:lnTo>
                    <a:pt x="1540353" y="4254500"/>
                  </a:lnTo>
                  <a:lnTo>
                    <a:pt x="1507860" y="4216400"/>
                  </a:lnTo>
                  <a:lnTo>
                    <a:pt x="1475806" y="4178300"/>
                  </a:lnTo>
                  <a:lnTo>
                    <a:pt x="1444209" y="4127500"/>
                  </a:lnTo>
                  <a:lnTo>
                    <a:pt x="1413089" y="4089400"/>
                  </a:lnTo>
                  <a:lnTo>
                    <a:pt x="1382468" y="4051300"/>
                  </a:lnTo>
                  <a:lnTo>
                    <a:pt x="1352364" y="4000500"/>
                  </a:lnTo>
                  <a:lnTo>
                    <a:pt x="1322797" y="3962400"/>
                  </a:lnTo>
                  <a:lnTo>
                    <a:pt x="1293788" y="3924300"/>
                  </a:lnTo>
                  <a:lnTo>
                    <a:pt x="1265356" y="3873500"/>
                  </a:lnTo>
                  <a:lnTo>
                    <a:pt x="1237521" y="3835400"/>
                  </a:lnTo>
                  <a:lnTo>
                    <a:pt x="1210302" y="3784600"/>
                  </a:lnTo>
                  <a:lnTo>
                    <a:pt x="1183721" y="3746500"/>
                  </a:lnTo>
                  <a:lnTo>
                    <a:pt x="1157797" y="3695700"/>
                  </a:lnTo>
                  <a:lnTo>
                    <a:pt x="1132550" y="3657600"/>
                  </a:lnTo>
                  <a:lnTo>
                    <a:pt x="1107999" y="3606800"/>
                  </a:lnTo>
                  <a:lnTo>
                    <a:pt x="1084164" y="3556000"/>
                  </a:lnTo>
                  <a:lnTo>
                    <a:pt x="1060826" y="3517900"/>
                  </a:lnTo>
                  <a:lnTo>
                    <a:pt x="1038149" y="3467100"/>
                  </a:lnTo>
                  <a:lnTo>
                    <a:pt x="1016139" y="3416300"/>
                  </a:lnTo>
                  <a:lnTo>
                    <a:pt x="994800" y="3378200"/>
                  </a:lnTo>
                  <a:lnTo>
                    <a:pt x="974136" y="3327400"/>
                  </a:lnTo>
                  <a:lnTo>
                    <a:pt x="954153" y="3276600"/>
                  </a:lnTo>
                  <a:lnTo>
                    <a:pt x="934855" y="3225800"/>
                  </a:lnTo>
                  <a:lnTo>
                    <a:pt x="916246" y="3175000"/>
                  </a:lnTo>
                  <a:lnTo>
                    <a:pt x="898332" y="3136900"/>
                  </a:lnTo>
                  <a:lnTo>
                    <a:pt x="881116" y="3086100"/>
                  </a:lnTo>
                  <a:lnTo>
                    <a:pt x="864604" y="3035300"/>
                  </a:lnTo>
                  <a:lnTo>
                    <a:pt x="848800" y="2984500"/>
                  </a:lnTo>
                  <a:lnTo>
                    <a:pt x="833709" y="2933700"/>
                  </a:lnTo>
                  <a:lnTo>
                    <a:pt x="819335" y="2882900"/>
                  </a:lnTo>
                  <a:lnTo>
                    <a:pt x="805684" y="2844800"/>
                  </a:lnTo>
                  <a:lnTo>
                    <a:pt x="792758" y="2794000"/>
                  </a:lnTo>
                  <a:lnTo>
                    <a:pt x="780564" y="2743200"/>
                  </a:lnTo>
                  <a:lnTo>
                    <a:pt x="769106" y="2692400"/>
                  </a:lnTo>
                  <a:lnTo>
                    <a:pt x="758389" y="2641600"/>
                  </a:lnTo>
                  <a:lnTo>
                    <a:pt x="748417" y="2590800"/>
                  </a:lnTo>
                  <a:lnTo>
                    <a:pt x="739194" y="2540000"/>
                  </a:lnTo>
                  <a:lnTo>
                    <a:pt x="730726" y="2501900"/>
                  </a:lnTo>
                  <a:lnTo>
                    <a:pt x="723017" y="2451100"/>
                  </a:lnTo>
                  <a:lnTo>
                    <a:pt x="716072" y="2400300"/>
                  </a:lnTo>
                  <a:lnTo>
                    <a:pt x="709895" y="2349500"/>
                  </a:lnTo>
                  <a:lnTo>
                    <a:pt x="703811" y="2298700"/>
                  </a:lnTo>
                  <a:lnTo>
                    <a:pt x="698387" y="2247900"/>
                  </a:lnTo>
                  <a:lnTo>
                    <a:pt x="693631" y="2197100"/>
                  </a:lnTo>
                  <a:lnTo>
                    <a:pt x="689547" y="2146300"/>
                  </a:lnTo>
                  <a:lnTo>
                    <a:pt x="686140" y="2108200"/>
                  </a:lnTo>
                  <a:lnTo>
                    <a:pt x="683416" y="2057400"/>
                  </a:lnTo>
                  <a:lnTo>
                    <a:pt x="681379" y="2006600"/>
                  </a:lnTo>
                  <a:lnTo>
                    <a:pt x="680036" y="1955800"/>
                  </a:lnTo>
                  <a:lnTo>
                    <a:pt x="679391" y="1905000"/>
                  </a:lnTo>
                  <a:lnTo>
                    <a:pt x="679450" y="1854200"/>
                  </a:lnTo>
                  <a:lnTo>
                    <a:pt x="680219" y="1816100"/>
                  </a:lnTo>
                  <a:lnTo>
                    <a:pt x="681701" y="1765300"/>
                  </a:lnTo>
                  <a:lnTo>
                    <a:pt x="682150" y="1727200"/>
                  </a:lnTo>
                  <a:lnTo>
                    <a:pt x="685237" y="1663700"/>
                  </a:lnTo>
                  <a:lnTo>
                    <a:pt x="687543" y="1638300"/>
                  </a:lnTo>
                  <a:lnTo>
                    <a:pt x="688654" y="1625600"/>
                  </a:lnTo>
                  <a:lnTo>
                    <a:pt x="689813" y="1600200"/>
                  </a:lnTo>
                  <a:lnTo>
                    <a:pt x="691353" y="1587500"/>
                  </a:lnTo>
                  <a:lnTo>
                    <a:pt x="693020" y="1562100"/>
                  </a:lnTo>
                  <a:lnTo>
                    <a:pt x="694592" y="1549400"/>
                  </a:lnTo>
                  <a:lnTo>
                    <a:pt x="696068" y="1524000"/>
                  </a:lnTo>
                  <a:lnTo>
                    <a:pt x="697449" y="1511300"/>
                  </a:lnTo>
                  <a:lnTo>
                    <a:pt x="698352" y="1498600"/>
                  </a:lnTo>
                  <a:lnTo>
                    <a:pt x="699338" y="1485900"/>
                  </a:lnTo>
                  <a:lnTo>
                    <a:pt x="700396" y="1485900"/>
                  </a:lnTo>
                  <a:lnTo>
                    <a:pt x="701513" y="1473200"/>
                  </a:lnTo>
                  <a:lnTo>
                    <a:pt x="718023" y="1346200"/>
                  </a:lnTo>
                  <a:lnTo>
                    <a:pt x="718277" y="1346200"/>
                  </a:lnTo>
                  <a:lnTo>
                    <a:pt x="718404" y="1333500"/>
                  </a:lnTo>
                  <a:lnTo>
                    <a:pt x="718785" y="1333500"/>
                  </a:lnTo>
                  <a:lnTo>
                    <a:pt x="721932" y="1320800"/>
                  </a:lnTo>
                  <a:lnTo>
                    <a:pt x="725294" y="1295400"/>
                  </a:lnTo>
                  <a:lnTo>
                    <a:pt x="728893" y="1270000"/>
                  </a:lnTo>
                  <a:lnTo>
                    <a:pt x="732755" y="1257300"/>
                  </a:lnTo>
                  <a:lnTo>
                    <a:pt x="733898" y="1244600"/>
                  </a:lnTo>
                  <a:lnTo>
                    <a:pt x="738984" y="1219200"/>
                  </a:lnTo>
                  <a:lnTo>
                    <a:pt x="744296" y="1193800"/>
                  </a:lnTo>
                  <a:lnTo>
                    <a:pt x="749775" y="1155700"/>
                  </a:lnTo>
                  <a:lnTo>
                    <a:pt x="755361" y="1130300"/>
                  </a:lnTo>
                  <a:lnTo>
                    <a:pt x="756504" y="1130300"/>
                  </a:lnTo>
                  <a:lnTo>
                    <a:pt x="757520" y="1117600"/>
                  </a:lnTo>
                  <a:lnTo>
                    <a:pt x="758663" y="1117600"/>
                  </a:lnTo>
                  <a:lnTo>
                    <a:pt x="760495" y="1104900"/>
                  </a:lnTo>
                  <a:lnTo>
                    <a:pt x="762362" y="1104900"/>
                  </a:lnTo>
                  <a:lnTo>
                    <a:pt x="767680" y="1079500"/>
                  </a:lnTo>
                  <a:lnTo>
                    <a:pt x="769331" y="1066800"/>
                  </a:lnTo>
                  <a:lnTo>
                    <a:pt x="770728" y="1066800"/>
                  </a:lnTo>
                  <a:lnTo>
                    <a:pt x="774348" y="1041400"/>
                  </a:lnTo>
                  <a:lnTo>
                    <a:pt x="777967" y="1028700"/>
                  </a:lnTo>
                  <a:lnTo>
                    <a:pt x="779364" y="1028700"/>
                  </a:lnTo>
                  <a:lnTo>
                    <a:pt x="781015" y="1016000"/>
                  </a:lnTo>
                  <a:lnTo>
                    <a:pt x="789470" y="977900"/>
                  </a:lnTo>
                  <a:lnTo>
                    <a:pt x="791683" y="977900"/>
                  </a:lnTo>
                  <a:lnTo>
                    <a:pt x="792826" y="965200"/>
                  </a:lnTo>
                  <a:lnTo>
                    <a:pt x="793715" y="965200"/>
                  </a:lnTo>
                  <a:lnTo>
                    <a:pt x="809675" y="901700"/>
                  </a:lnTo>
                  <a:lnTo>
                    <a:pt x="824878" y="850900"/>
                  </a:lnTo>
                  <a:lnTo>
                    <a:pt x="840373" y="800100"/>
                  </a:lnTo>
                  <a:lnTo>
                    <a:pt x="856068" y="749300"/>
                  </a:lnTo>
                  <a:lnTo>
                    <a:pt x="871868" y="698500"/>
                  </a:lnTo>
                  <a:lnTo>
                    <a:pt x="887679" y="660400"/>
                  </a:lnTo>
                  <a:lnTo>
                    <a:pt x="903408" y="609600"/>
                  </a:lnTo>
                  <a:lnTo>
                    <a:pt x="918960" y="571500"/>
                  </a:lnTo>
                  <a:lnTo>
                    <a:pt x="934243" y="533400"/>
                  </a:lnTo>
                  <a:lnTo>
                    <a:pt x="949163" y="495300"/>
                  </a:lnTo>
                  <a:lnTo>
                    <a:pt x="950052" y="495300"/>
                  </a:lnTo>
                  <a:lnTo>
                    <a:pt x="951195" y="482600"/>
                  </a:lnTo>
                  <a:lnTo>
                    <a:pt x="952084" y="482600"/>
                  </a:lnTo>
                  <a:lnTo>
                    <a:pt x="966429" y="444500"/>
                  </a:lnTo>
                  <a:lnTo>
                    <a:pt x="981119" y="419100"/>
                  </a:lnTo>
                  <a:lnTo>
                    <a:pt x="996215" y="381000"/>
                  </a:lnTo>
                  <a:lnTo>
                    <a:pt x="1011774" y="342900"/>
                  </a:lnTo>
                  <a:lnTo>
                    <a:pt x="1025665" y="317500"/>
                  </a:lnTo>
                  <a:lnTo>
                    <a:pt x="1031902" y="304800"/>
                  </a:lnTo>
                  <a:lnTo>
                    <a:pt x="1037555" y="292100"/>
                  </a:lnTo>
                  <a:lnTo>
                    <a:pt x="1040349" y="279400"/>
                  </a:lnTo>
                  <a:lnTo>
                    <a:pt x="1045048" y="279400"/>
                  </a:lnTo>
                  <a:lnTo>
                    <a:pt x="1065973" y="228600"/>
                  </a:lnTo>
                  <a:lnTo>
                    <a:pt x="1087672" y="190500"/>
                  </a:lnTo>
                  <a:lnTo>
                    <a:pt x="1110253" y="139700"/>
                  </a:lnTo>
                  <a:lnTo>
                    <a:pt x="1196305" y="0"/>
                  </a:lnTo>
                  <a:close/>
                </a:path>
                <a:path w="7579995" h="6311900">
                  <a:moveTo>
                    <a:pt x="7579833" y="4241800"/>
                  </a:moveTo>
                  <a:lnTo>
                    <a:pt x="7385523" y="4457700"/>
                  </a:lnTo>
                  <a:lnTo>
                    <a:pt x="7350848" y="4495800"/>
                  </a:lnTo>
                  <a:lnTo>
                    <a:pt x="7315582" y="4533900"/>
                  </a:lnTo>
                  <a:lnTo>
                    <a:pt x="7279737" y="4559300"/>
                  </a:lnTo>
                  <a:lnTo>
                    <a:pt x="7243326" y="4597400"/>
                  </a:lnTo>
                  <a:lnTo>
                    <a:pt x="7206361" y="4635500"/>
                  </a:lnTo>
                  <a:lnTo>
                    <a:pt x="7168856" y="4673600"/>
                  </a:lnTo>
                  <a:lnTo>
                    <a:pt x="7130824" y="4699000"/>
                  </a:lnTo>
                  <a:lnTo>
                    <a:pt x="7092277" y="4737100"/>
                  </a:lnTo>
                  <a:lnTo>
                    <a:pt x="7053228" y="4762500"/>
                  </a:lnTo>
                  <a:lnTo>
                    <a:pt x="7013689" y="4800600"/>
                  </a:lnTo>
                  <a:lnTo>
                    <a:pt x="6973674" y="4826000"/>
                  </a:lnTo>
                  <a:lnTo>
                    <a:pt x="6933196" y="4864100"/>
                  </a:lnTo>
                  <a:lnTo>
                    <a:pt x="6892267" y="4889500"/>
                  </a:lnTo>
                  <a:lnTo>
                    <a:pt x="6850900" y="4927600"/>
                  </a:lnTo>
                  <a:lnTo>
                    <a:pt x="6724299" y="5003800"/>
                  </a:lnTo>
                  <a:lnTo>
                    <a:pt x="6681308" y="5041900"/>
                  </a:lnTo>
                  <a:lnTo>
                    <a:pt x="6551639" y="5118100"/>
                  </a:lnTo>
                  <a:lnTo>
                    <a:pt x="6328847" y="5245100"/>
                  </a:lnTo>
                  <a:lnTo>
                    <a:pt x="6283466" y="5257800"/>
                  </a:lnTo>
                  <a:lnTo>
                    <a:pt x="6192043" y="5308600"/>
                  </a:lnTo>
                  <a:lnTo>
                    <a:pt x="6146041" y="5321300"/>
                  </a:lnTo>
                  <a:lnTo>
                    <a:pt x="6099870" y="5346700"/>
                  </a:lnTo>
                  <a:lnTo>
                    <a:pt x="6053552" y="5359400"/>
                  </a:lnTo>
                  <a:lnTo>
                    <a:pt x="6007106" y="5384800"/>
                  </a:lnTo>
                  <a:lnTo>
                    <a:pt x="5960553" y="5397500"/>
                  </a:lnTo>
                  <a:lnTo>
                    <a:pt x="5913912" y="5422900"/>
                  </a:lnTo>
                  <a:lnTo>
                    <a:pt x="5773660" y="5461000"/>
                  </a:lnTo>
                  <a:lnTo>
                    <a:pt x="5726867" y="5486400"/>
                  </a:lnTo>
                  <a:lnTo>
                    <a:pt x="5493477" y="5549900"/>
                  </a:lnTo>
                  <a:lnTo>
                    <a:pt x="5443134" y="5562600"/>
                  </a:lnTo>
                  <a:lnTo>
                    <a:pt x="5392898" y="5562600"/>
                  </a:lnTo>
                  <a:lnTo>
                    <a:pt x="5243103" y="5600700"/>
                  </a:lnTo>
                  <a:lnTo>
                    <a:pt x="5193567" y="5600700"/>
                  </a:lnTo>
                  <a:lnTo>
                    <a:pt x="5144274" y="5613400"/>
                  </a:lnTo>
                  <a:lnTo>
                    <a:pt x="5095252" y="5613400"/>
                  </a:lnTo>
                  <a:lnTo>
                    <a:pt x="5046528" y="5626100"/>
                  </a:lnTo>
                  <a:lnTo>
                    <a:pt x="4998130" y="5626100"/>
                  </a:lnTo>
                  <a:lnTo>
                    <a:pt x="4950084" y="5638800"/>
                  </a:lnTo>
                  <a:lnTo>
                    <a:pt x="4902419" y="5638800"/>
                  </a:lnTo>
                  <a:lnTo>
                    <a:pt x="4831632" y="5651500"/>
                  </a:lnTo>
                  <a:lnTo>
                    <a:pt x="6966182" y="5651500"/>
                  </a:lnTo>
                  <a:lnTo>
                    <a:pt x="7010163" y="5613400"/>
                  </a:lnTo>
                  <a:lnTo>
                    <a:pt x="7053799" y="5588000"/>
                  </a:lnTo>
                  <a:lnTo>
                    <a:pt x="7180620" y="5511800"/>
                  </a:lnTo>
                  <a:lnTo>
                    <a:pt x="7222221" y="5473700"/>
                  </a:lnTo>
                  <a:lnTo>
                    <a:pt x="7304365" y="5422900"/>
                  </a:lnTo>
                  <a:lnTo>
                    <a:pt x="7344890" y="5384800"/>
                  </a:lnTo>
                  <a:lnTo>
                    <a:pt x="7385039" y="5359400"/>
                  </a:lnTo>
                  <a:lnTo>
                    <a:pt x="7424802" y="5321300"/>
                  </a:lnTo>
                  <a:lnTo>
                    <a:pt x="7464172" y="5295900"/>
                  </a:lnTo>
                  <a:lnTo>
                    <a:pt x="7503140" y="5257800"/>
                  </a:lnTo>
                  <a:lnTo>
                    <a:pt x="7541696" y="5232400"/>
                  </a:lnTo>
                  <a:lnTo>
                    <a:pt x="7579833" y="5194300"/>
                  </a:lnTo>
                  <a:lnTo>
                    <a:pt x="7579833" y="424180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993391"/>
              <a:ext cx="6550659" cy="2694940"/>
            </a:xfrm>
            <a:custGeom>
              <a:avLst/>
              <a:gdLst/>
              <a:ahLst/>
              <a:cxnLst/>
              <a:rect l="l" t="t" r="r" b="b"/>
              <a:pathLst>
                <a:path w="6550659" h="2694940">
                  <a:moveTo>
                    <a:pt x="6550152" y="0"/>
                  </a:moveTo>
                  <a:lnTo>
                    <a:pt x="0" y="0"/>
                  </a:lnTo>
                  <a:lnTo>
                    <a:pt x="0" y="2694431"/>
                  </a:lnTo>
                  <a:lnTo>
                    <a:pt x="6550152" y="2694431"/>
                  </a:lnTo>
                  <a:lnTo>
                    <a:pt x="6550152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49567" y="2523744"/>
              <a:ext cx="201295" cy="1685925"/>
            </a:xfrm>
            <a:custGeom>
              <a:avLst/>
              <a:gdLst/>
              <a:ahLst/>
              <a:cxnLst/>
              <a:rect l="l" t="t" r="r" b="b"/>
              <a:pathLst>
                <a:path w="201295" h="1685925">
                  <a:moveTo>
                    <a:pt x="201180" y="0"/>
                  </a:moveTo>
                  <a:lnTo>
                    <a:pt x="0" y="0"/>
                  </a:lnTo>
                  <a:lnTo>
                    <a:pt x="0" y="1685543"/>
                  </a:lnTo>
                  <a:lnTo>
                    <a:pt x="201180" y="1685543"/>
                  </a:lnTo>
                  <a:lnTo>
                    <a:pt x="201180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5215" y="5758231"/>
              <a:ext cx="629920" cy="424180"/>
            </a:xfrm>
            <a:custGeom>
              <a:avLst/>
              <a:gdLst/>
              <a:ahLst/>
              <a:cxnLst/>
              <a:rect l="l" t="t" r="r" b="b"/>
              <a:pathLst>
                <a:path w="629919" h="424179">
                  <a:moveTo>
                    <a:pt x="629922" y="0"/>
                  </a:moveTo>
                  <a:lnTo>
                    <a:pt x="0" y="0"/>
                  </a:lnTo>
                  <a:lnTo>
                    <a:pt x="0" y="424181"/>
                  </a:lnTo>
                  <a:lnTo>
                    <a:pt x="629922" y="424181"/>
                  </a:lnTo>
                  <a:lnTo>
                    <a:pt x="629922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148" y="5948989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80" h="38735">
                  <a:moveTo>
                    <a:pt x="21314" y="0"/>
                  </a:moveTo>
                  <a:lnTo>
                    <a:pt x="19409" y="5541"/>
                  </a:lnTo>
                  <a:lnTo>
                    <a:pt x="16208" y="14081"/>
                  </a:lnTo>
                  <a:lnTo>
                    <a:pt x="6427" y="14268"/>
                  </a:lnTo>
                  <a:lnTo>
                    <a:pt x="0" y="14518"/>
                  </a:lnTo>
                  <a:lnTo>
                    <a:pt x="12931" y="23815"/>
                  </a:lnTo>
                  <a:lnTo>
                    <a:pt x="8205" y="38513"/>
                  </a:lnTo>
                  <a:lnTo>
                    <a:pt x="21314" y="29720"/>
                  </a:lnTo>
                  <a:lnTo>
                    <a:pt x="34500" y="38513"/>
                  </a:lnTo>
                  <a:lnTo>
                    <a:pt x="29901" y="23815"/>
                  </a:lnTo>
                  <a:lnTo>
                    <a:pt x="42884" y="14518"/>
                  </a:lnTo>
                  <a:lnTo>
                    <a:pt x="36380" y="14268"/>
                  </a:lnTo>
                  <a:lnTo>
                    <a:pt x="26675" y="14081"/>
                  </a:lnTo>
                  <a:lnTo>
                    <a:pt x="21314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148" y="5948989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80" h="38735">
                  <a:moveTo>
                    <a:pt x="42884" y="14518"/>
                  </a:moveTo>
                  <a:lnTo>
                    <a:pt x="36380" y="14268"/>
                  </a:lnTo>
                  <a:lnTo>
                    <a:pt x="26675" y="14081"/>
                  </a:lnTo>
                  <a:lnTo>
                    <a:pt x="23398" y="5541"/>
                  </a:lnTo>
                  <a:lnTo>
                    <a:pt x="21314" y="0"/>
                  </a:lnTo>
                  <a:lnTo>
                    <a:pt x="19409" y="5541"/>
                  </a:lnTo>
                  <a:lnTo>
                    <a:pt x="16208" y="14081"/>
                  </a:lnTo>
                  <a:lnTo>
                    <a:pt x="6427" y="14268"/>
                  </a:lnTo>
                  <a:lnTo>
                    <a:pt x="0" y="14518"/>
                  </a:lnTo>
                  <a:lnTo>
                    <a:pt x="5284" y="18288"/>
                  </a:lnTo>
                  <a:lnTo>
                    <a:pt x="12931" y="23815"/>
                  </a:lnTo>
                  <a:lnTo>
                    <a:pt x="10085" y="32610"/>
                  </a:lnTo>
                  <a:lnTo>
                    <a:pt x="8205" y="38513"/>
                  </a:lnTo>
                  <a:lnTo>
                    <a:pt x="13312" y="35059"/>
                  </a:lnTo>
                  <a:lnTo>
                    <a:pt x="21314" y="29720"/>
                  </a:lnTo>
                  <a:lnTo>
                    <a:pt x="29317" y="35059"/>
                  </a:lnTo>
                  <a:lnTo>
                    <a:pt x="34500" y="38513"/>
                  </a:lnTo>
                  <a:lnTo>
                    <a:pt x="29901" y="23815"/>
                  </a:lnTo>
                  <a:lnTo>
                    <a:pt x="42884" y="14518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5969" y="5829529"/>
              <a:ext cx="95270" cy="908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78036" y="5812581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80" h="38735">
                  <a:moveTo>
                    <a:pt x="21569" y="0"/>
                  </a:moveTo>
                  <a:lnTo>
                    <a:pt x="19485" y="5516"/>
                  </a:lnTo>
                  <a:lnTo>
                    <a:pt x="16386" y="14068"/>
                  </a:lnTo>
                  <a:lnTo>
                    <a:pt x="6681" y="14422"/>
                  </a:lnTo>
                  <a:lnTo>
                    <a:pt x="0" y="14422"/>
                  </a:lnTo>
                  <a:lnTo>
                    <a:pt x="12982" y="23784"/>
                  </a:lnTo>
                  <a:lnTo>
                    <a:pt x="10289" y="32590"/>
                  </a:lnTo>
                  <a:lnTo>
                    <a:pt x="8383" y="38485"/>
                  </a:lnTo>
                  <a:lnTo>
                    <a:pt x="21569" y="29705"/>
                  </a:lnTo>
                  <a:lnTo>
                    <a:pt x="34678" y="38485"/>
                  </a:lnTo>
                  <a:lnTo>
                    <a:pt x="29952" y="23784"/>
                  </a:lnTo>
                  <a:lnTo>
                    <a:pt x="37777" y="18268"/>
                  </a:lnTo>
                  <a:lnTo>
                    <a:pt x="42884" y="14422"/>
                  </a:lnTo>
                  <a:lnTo>
                    <a:pt x="36456" y="14422"/>
                  </a:lnTo>
                  <a:lnTo>
                    <a:pt x="26675" y="14068"/>
                  </a:lnTo>
                  <a:lnTo>
                    <a:pt x="23652" y="5516"/>
                  </a:lnTo>
                  <a:lnTo>
                    <a:pt x="21569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8036" y="5812581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80" h="38735">
                  <a:moveTo>
                    <a:pt x="26675" y="14068"/>
                  </a:moveTo>
                  <a:lnTo>
                    <a:pt x="23652" y="5516"/>
                  </a:lnTo>
                  <a:lnTo>
                    <a:pt x="21569" y="0"/>
                  </a:lnTo>
                  <a:lnTo>
                    <a:pt x="19485" y="5516"/>
                  </a:lnTo>
                  <a:lnTo>
                    <a:pt x="16386" y="14068"/>
                  </a:lnTo>
                  <a:lnTo>
                    <a:pt x="6681" y="14422"/>
                  </a:lnTo>
                  <a:lnTo>
                    <a:pt x="0" y="14422"/>
                  </a:lnTo>
                  <a:lnTo>
                    <a:pt x="5360" y="18268"/>
                  </a:lnTo>
                  <a:lnTo>
                    <a:pt x="12982" y="23784"/>
                  </a:lnTo>
                  <a:lnTo>
                    <a:pt x="10289" y="32590"/>
                  </a:lnTo>
                  <a:lnTo>
                    <a:pt x="8383" y="38485"/>
                  </a:lnTo>
                  <a:lnTo>
                    <a:pt x="13566" y="35044"/>
                  </a:lnTo>
                  <a:lnTo>
                    <a:pt x="21569" y="29705"/>
                  </a:lnTo>
                  <a:lnTo>
                    <a:pt x="29571" y="35044"/>
                  </a:lnTo>
                  <a:lnTo>
                    <a:pt x="34678" y="38485"/>
                  </a:lnTo>
                  <a:lnTo>
                    <a:pt x="32798" y="32590"/>
                  </a:lnTo>
                  <a:lnTo>
                    <a:pt x="29952" y="23784"/>
                  </a:lnTo>
                  <a:lnTo>
                    <a:pt x="37777" y="18268"/>
                  </a:lnTo>
                  <a:lnTo>
                    <a:pt x="42884" y="14422"/>
                  </a:lnTo>
                  <a:lnTo>
                    <a:pt x="36456" y="14422"/>
                  </a:lnTo>
                  <a:lnTo>
                    <a:pt x="26675" y="14068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149" y="5829529"/>
              <a:ext cx="95676" cy="9031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40802" y="5948812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21505" y="0"/>
                  </a:moveTo>
                  <a:lnTo>
                    <a:pt x="19424" y="5516"/>
                  </a:lnTo>
                  <a:lnTo>
                    <a:pt x="16396" y="14258"/>
                  </a:lnTo>
                  <a:lnTo>
                    <a:pt x="6684" y="14445"/>
                  </a:lnTo>
                  <a:lnTo>
                    <a:pt x="0" y="14445"/>
                  </a:lnTo>
                  <a:lnTo>
                    <a:pt x="5296" y="18466"/>
                  </a:lnTo>
                  <a:lnTo>
                    <a:pt x="12928" y="23992"/>
                  </a:lnTo>
                  <a:lnTo>
                    <a:pt x="10278" y="32597"/>
                  </a:lnTo>
                  <a:lnTo>
                    <a:pt x="8388" y="38503"/>
                  </a:lnTo>
                  <a:lnTo>
                    <a:pt x="13495" y="35046"/>
                  </a:lnTo>
                  <a:lnTo>
                    <a:pt x="21505" y="29708"/>
                  </a:lnTo>
                  <a:lnTo>
                    <a:pt x="29515" y="35046"/>
                  </a:lnTo>
                  <a:lnTo>
                    <a:pt x="34685" y="38503"/>
                  </a:lnTo>
                  <a:lnTo>
                    <a:pt x="30082" y="23992"/>
                  </a:lnTo>
                  <a:lnTo>
                    <a:pt x="37714" y="18466"/>
                  </a:lnTo>
                  <a:lnTo>
                    <a:pt x="43074" y="14445"/>
                  </a:lnTo>
                  <a:lnTo>
                    <a:pt x="36390" y="14445"/>
                  </a:lnTo>
                  <a:lnTo>
                    <a:pt x="26678" y="14258"/>
                  </a:lnTo>
                  <a:lnTo>
                    <a:pt x="23649" y="5516"/>
                  </a:lnTo>
                  <a:lnTo>
                    <a:pt x="21505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40802" y="5948812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29515" y="35046"/>
                  </a:moveTo>
                  <a:lnTo>
                    <a:pt x="34685" y="38503"/>
                  </a:lnTo>
                  <a:lnTo>
                    <a:pt x="32795" y="32597"/>
                  </a:lnTo>
                  <a:lnTo>
                    <a:pt x="30082" y="23992"/>
                  </a:lnTo>
                  <a:lnTo>
                    <a:pt x="37714" y="18466"/>
                  </a:lnTo>
                  <a:lnTo>
                    <a:pt x="43074" y="14445"/>
                  </a:lnTo>
                  <a:lnTo>
                    <a:pt x="36390" y="14445"/>
                  </a:lnTo>
                  <a:lnTo>
                    <a:pt x="26678" y="14258"/>
                  </a:lnTo>
                  <a:lnTo>
                    <a:pt x="23649" y="5516"/>
                  </a:lnTo>
                  <a:lnTo>
                    <a:pt x="21505" y="0"/>
                  </a:lnTo>
                  <a:lnTo>
                    <a:pt x="19424" y="5516"/>
                  </a:lnTo>
                  <a:lnTo>
                    <a:pt x="16396" y="14258"/>
                  </a:lnTo>
                  <a:lnTo>
                    <a:pt x="6684" y="14445"/>
                  </a:lnTo>
                  <a:lnTo>
                    <a:pt x="0" y="14445"/>
                  </a:lnTo>
                  <a:lnTo>
                    <a:pt x="5296" y="18466"/>
                  </a:lnTo>
                  <a:lnTo>
                    <a:pt x="12928" y="23992"/>
                  </a:lnTo>
                  <a:lnTo>
                    <a:pt x="10278" y="32597"/>
                  </a:lnTo>
                  <a:lnTo>
                    <a:pt x="8388" y="38503"/>
                  </a:lnTo>
                  <a:lnTo>
                    <a:pt x="13495" y="35046"/>
                  </a:lnTo>
                  <a:lnTo>
                    <a:pt x="21505" y="29708"/>
                  </a:lnTo>
                  <a:lnTo>
                    <a:pt x="29515" y="3504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961" y="6015328"/>
              <a:ext cx="95280" cy="9089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78036" y="6084676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80" h="38735">
                  <a:moveTo>
                    <a:pt x="21569" y="0"/>
                  </a:moveTo>
                  <a:lnTo>
                    <a:pt x="19485" y="5715"/>
                  </a:lnTo>
                  <a:lnTo>
                    <a:pt x="16208" y="14321"/>
                  </a:lnTo>
                  <a:lnTo>
                    <a:pt x="6503" y="14508"/>
                  </a:lnTo>
                  <a:lnTo>
                    <a:pt x="0" y="14698"/>
                  </a:lnTo>
                  <a:lnTo>
                    <a:pt x="5360" y="18466"/>
                  </a:lnTo>
                  <a:lnTo>
                    <a:pt x="12982" y="23994"/>
                  </a:lnTo>
                  <a:lnTo>
                    <a:pt x="10085" y="32600"/>
                  </a:lnTo>
                  <a:lnTo>
                    <a:pt x="8383" y="38503"/>
                  </a:lnTo>
                  <a:lnTo>
                    <a:pt x="21569" y="29710"/>
                  </a:lnTo>
                  <a:lnTo>
                    <a:pt x="34678" y="38503"/>
                  </a:lnTo>
                  <a:lnTo>
                    <a:pt x="32798" y="32600"/>
                  </a:lnTo>
                  <a:lnTo>
                    <a:pt x="29952" y="23994"/>
                  </a:lnTo>
                  <a:lnTo>
                    <a:pt x="37599" y="18466"/>
                  </a:lnTo>
                  <a:lnTo>
                    <a:pt x="42884" y="14698"/>
                  </a:lnTo>
                  <a:lnTo>
                    <a:pt x="36456" y="14508"/>
                  </a:lnTo>
                  <a:lnTo>
                    <a:pt x="26675" y="14321"/>
                  </a:lnTo>
                  <a:lnTo>
                    <a:pt x="23449" y="5715"/>
                  </a:lnTo>
                  <a:lnTo>
                    <a:pt x="21569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78036" y="6084676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80" h="38735">
                  <a:moveTo>
                    <a:pt x="26675" y="14321"/>
                  </a:moveTo>
                  <a:lnTo>
                    <a:pt x="23449" y="5715"/>
                  </a:lnTo>
                  <a:lnTo>
                    <a:pt x="21569" y="0"/>
                  </a:lnTo>
                  <a:lnTo>
                    <a:pt x="19485" y="5715"/>
                  </a:lnTo>
                  <a:lnTo>
                    <a:pt x="16208" y="14321"/>
                  </a:lnTo>
                  <a:lnTo>
                    <a:pt x="6503" y="14508"/>
                  </a:lnTo>
                  <a:lnTo>
                    <a:pt x="0" y="14698"/>
                  </a:lnTo>
                  <a:lnTo>
                    <a:pt x="5360" y="18466"/>
                  </a:lnTo>
                  <a:lnTo>
                    <a:pt x="12982" y="23994"/>
                  </a:lnTo>
                  <a:lnTo>
                    <a:pt x="10085" y="32600"/>
                  </a:lnTo>
                  <a:lnTo>
                    <a:pt x="8383" y="38503"/>
                  </a:lnTo>
                  <a:lnTo>
                    <a:pt x="21569" y="29710"/>
                  </a:lnTo>
                  <a:lnTo>
                    <a:pt x="29571" y="35049"/>
                  </a:lnTo>
                  <a:lnTo>
                    <a:pt x="34678" y="38503"/>
                  </a:lnTo>
                  <a:lnTo>
                    <a:pt x="32798" y="32600"/>
                  </a:lnTo>
                  <a:lnTo>
                    <a:pt x="29952" y="23994"/>
                  </a:lnTo>
                  <a:lnTo>
                    <a:pt x="37599" y="18466"/>
                  </a:lnTo>
                  <a:lnTo>
                    <a:pt x="42884" y="14698"/>
                  </a:lnTo>
                  <a:lnTo>
                    <a:pt x="36456" y="14508"/>
                  </a:lnTo>
                  <a:lnTo>
                    <a:pt x="26675" y="14321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5334" y="6016082"/>
              <a:ext cx="95549" cy="905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50735" y="1700784"/>
              <a:ext cx="5224272" cy="33406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9439" y="5800343"/>
              <a:ext cx="8610600" cy="72542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64260" y="2299986"/>
            <a:ext cx="3119755" cy="212788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3000" spc="204">
                <a:solidFill>
                  <a:srgbClr val="FFFFFF"/>
                </a:solidFill>
                <a:latin typeface="Tahoma"/>
                <a:cs typeface="Tahoma"/>
              </a:rPr>
              <a:t>Módulo</a:t>
            </a:r>
            <a:r>
              <a:rPr dirty="0" sz="3000" spc="-2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75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4700" spc="5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endParaRPr sz="4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dirty="0" sz="3400" spc="95" b="1">
                <a:solidFill>
                  <a:srgbClr val="FFFFFF"/>
                </a:solidFill>
                <a:latin typeface="Arial"/>
                <a:cs typeface="Arial"/>
              </a:rPr>
              <a:t>Estrategia</a:t>
            </a:r>
            <a:endParaRPr sz="3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62852" y="5760780"/>
            <a:ext cx="1181735" cy="43624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 marR="5080">
              <a:lnSpc>
                <a:spcPts val="1120"/>
              </a:lnSpc>
              <a:spcBef>
                <a:spcPts val="5"/>
              </a:spcBef>
            </a:pPr>
            <a:r>
              <a:rPr dirty="0" sz="800" spc="30">
                <a:solidFill>
                  <a:srgbClr val="2C48A3"/>
                </a:solidFill>
                <a:latin typeface="Tahoma"/>
                <a:cs typeface="Tahoma"/>
              </a:rPr>
              <a:t>Cofinanciado </a:t>
            </a:r>
            <a:r>
              <a:rPr dirty="0" sz="800" spc="45">
                <a:solidFill>
                  <a:srgbClr val="2C48A3"/>
                </a:solidFill>
                <a:latin typeface="Tahoma"/>
                <a:cs typeface="Tahoma"/>
              </a:rPr>
              <a:t>por </a:t>
            </a:r>
            <a:r>
              <a:rPr dirty="0" sz="800" spc="25">
                <a:solidFill>
                  <a:srgbClr val="2C48A3"/>
                </a:solidFill>
                <a:latin typeface="Tahoma"/>
                <a:cs typeface="Tahoma"/>
              </a:rPr>
              <a:t>el </a:t>
            </a:r>
            <a:r>
              <a:rPr dirty="0" sz="800" spc="30">
                <a:solidFill>
                  <a:srgbClr val="2C48A3"/>
                </a:solidFill>
                <a:latin typeface="Tahoma"/>
                <a:cs typeface="Tahoma"/>
              </a:rPr>
              <a:t> </a:t>
            </a:r>
            <a:r>
              <a:rPr dirty="0" sz="950" spc="50">
                <a:solidFill>
                  <a:srgbClr val="2C48A3"/>
                </a:solidFill>
                <a:latin typeface="Tahoma"/>
                <a:cs typeface="Tahoma"/>
              </a:rPr>
              <a:t>Programa</a:t>
            </a:r>
            <a:r>
              <a:rPr dirty="0" sz="950" spc="-50">
                <a:solidFill>
                  <a:srgbClr val="2C48A3"/>
                </a:solidFill>
                <a:latin typeface="Tahoma"/>
                <a:cs typeface="Tahoma"/>
              </a:rPr>
              <a:t> </a:t>
            </a:r>
            <a:r>
              <a:rPr dirty="0" sz="950" spc="15">
                <a:solidFill>
                  <a:srgbClr val="2C48A3"/>
                </a:solidFill>
                <a:latin typeface="Tahoma"/>
                <a:cs typeface="Tahoma"/>
              </a:rPr>
              <a:t>Erasmus+  </a:t>
            </a:r>
            <a:r>
              <a:rPr dirty="0" sz="950" spc="45">
                <a:solidFill>
                  <a:srgbClr val="2C48A3"/>
                </a:solidFill>
                <a:latin typeface="Tahoma"/>
                <a:cs typeface="Tahoma"/>
              </a:rPr>
              <a:t>de</a:t>
            </a:r>
            <a:r>
              <a:rPr dirty="0" sz="950" spc="-70">
                <a:solidFill>
                  <a:srgbClr val="2C48A3"/>
                </a:solidFill>
                <a:latin typeface="Tahoma"/>
                <a:cs typeface="Tahoma"/>
              </a:rPr>
              <a:t> </a:t>
            </a:r>
            <a:r>
              <a:rPr dirty="0" sz="950" spc="30">
                <a:solidFill>
                  <a:srgbClr val="2C48A3"/>
                </a:solidFill>
                <a:latin typeface="Tahoma"/>
                <a:cs typeface="Tahoma"/>
              </a:rPr>
              <a:t>la</a:t>
            </a:r>
            <a:r>
              <a:rPr dirty="0" sz="950" spc="-70">
                <a:solidFill>
                  <a:srgbClr val="2C48A3"/>
                </a:solidFill>
                <a:latin typeface="Tahoma"/>
                <a:cs typeface="Tahoma"/>
              </a:rPr>
              <a:t> </a:t>
            </a:r>
            <a:r>
              <a:rPr dirty="0" sz="950" spc="50">
                <a:solidFill>
                  <a:srgbClr val="2C48A3"/>
                </a:solidFill>
                <a:latin typeface="Tahoma"/>
                <a:cs typeface="Tahoma"/>
              </a:rPr>
              <a:t>Unión</a:t>
            </a:r>
            <a:r>
              <a:rPr dirty="0" sz="950" spc="-65">
                <a:solidFill>
                  <a:srgbClr val="2C48A3"/>
                </a:solidFill>
                <a:latin typeface="Tahoma"/>
                <a:cs typeface="Tahoma"/>
              </a:rPr>
              <a:t> </a:t>
            </a:r>
            <a:r>
              <a:rPr dirty="0" sz="950" spc="40">
                <a:solidFill>
                  <a:srgbClr val="2C48A3"/>
                </a:solidFill>
                <a:latin typeface="Tahoma"/>
                <a:cs typeface="Tahoma"/>
              </a:rPr>
              <a:t>Europea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0"/>
            <a:ext cx="2466340" cy="127000"/>
            <a:chOff x="0" y="0"/>
            <a:chExt cx="2466340" cy="127000"/>
          </a:xfrm>
        </p:grpSpPr>
        <p:sp>
          <p:nvSpPr>
            <p:cNvPr id="24" name="object 24"/>
            <p:cNvSpPr/>
            <p:nvPr/>
          </p:nvSpPr>
          <p:spPr>
            <a:xfrm>
              <a:off x="0" y="0"/>
              <a:ext cx="2466340" cy="114300"/>
            </a:xfrm>
            <a:custGeom>
              <a:avLst/>
              <a:gdLst/>
              <a:ahLst/>
              <a:cxnLst/>
              <a:rect l="l" t="t" r="r" b="b"/>
              <a:pathLst>
                <a:path w="2466340" h="114300">
                  <a:moveTo>
                    <a:pt x="0" y="114300"/>
                  </a:moveTo>
                  <a:lnTo>
                    <a:pt x="2465781" y="114300"/>
                  </a:lnTo>
                  <a:lnTo>
                    <a:pt x="2465781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750" y="0"/>
              <a:ext cx="127000" cy="12700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65862" y="0"/>
            <a:ext cx="22745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20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Traducido</a:t>
            </a:r>
            <a:r>
              <a:rPr dirty="0" sz="600" spc="-25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 </a:t>
            </a:r>
            <a:r>
              <a:rPr dirty="0" sz="600" spc="25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del</a:t>
            </a:r>
            <a:r>
              <a:rPr dirty="0" sz="600" spc="-25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 </a:t>
            </a:r>
            <a:r>
              <a:rPr dirty="0" sz="600" spc="25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inglés</a:t>
            </a:r>
            <a:r>
              <a:rPr dirty="0" sz="600" spc="-25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 </a:t>
            </a:r>
            <a:r>
              <a:rPr dirty="0" sz="600" spc="15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al</a:t>
            </a:r>
            <a:r>
              <a:rPr dirty="0" sz="600" spc="-25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 </a:t>
            </a:r>
            <a:r>
              <a:rPr dirty="0" sz="600" spc="25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español</a:t>
            </a:r>
            <a:r>
              <a:rPr dirty="0" sz="600" spc="-25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 - </a:t>
            </a:r>
            <a:r>
              <a:rPr dirty="0" sz="600" spc="20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www.onlinedoctranslator.com</a:t>
            </a:r>
            <a:endParaRPr sz="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" y="16764"/>
            <a:ext cx="3862070" cy="6210300"/>
          </a:xfrm>
          <a:custGeom>
            <a:avLst/>
            <a:gdLst/>
            <a:ahLst/>
            <a:cxnLst/>
            <a:rect l="l" t="t" r="r" b="b"/>
            <a:pathLst>
              <a:path w="3862070" h="6210300">
                <a:moveTo>
                  <a:pt x="0" y="5689599"/>
                </a:moveTo>
                <a:lnTo>
                  <a:pt x="0" y="6184899"/>
                </a:lnTo>
                <a:lnTo>
                  <a:pt x="111721" y="6197599"/>
                </a:lnTo>
                <a:lnTo>
                  <a:pt x="174607" y="6210299"/>
                </a:lnTo>
                <a:lnTo>
                  <a:pt x="697147" y="6210299"/>
                </a:lnTo>
                <a:lnTo>
                  <a:pt x="749676" y="6197599"/>
                </a:lnTo>
                <a:lnTo>
                  <a:pt x="800848" y="6197599"/>
                </a:lnTo>
                <a:lnTo>
                  <a:pt x="850628" y="6184899"/>
                </a:lnTo>
                <a:lnTo>
                  <a:pt x="898984" y="6184899"/>
                </a:lnTo>
                <a:lnTo>
                  <a:pt x="945882" y="6172199"/>
                </a:lnTo>
                <a:lnTo>
                  <a:pt x="991288" y="6172199"/>
                </a:lnTo>
                <a:lnTo>
                  <a:pt x="1035170" y="6159499"/>
                </a:lnTo>
                <a:lnTo>
                  <a:pt x="1086091" y="6159499"/>
                </a:lnTo>
                <a:lnTo>
                  <a:pt x="1107765" y="6146799"/>
                </a:lnTo>
                <a:lnTo>
                  <a:pt x="1133535" y="6146799"/>
                </a:lnTo>
                <a:lnTo>
                  <a:pt x="1149413" y="6134099"/>
                </a:lnTo>
                <a:lnTo>
                  <a:pt x="1204842" y="6134099"/>
                </a:lnTo>
                <a:lnTo>
                  <a:pt x="1229196" y="6121399"/>
                </a:lnTo>
                <a:lnTo>
                  <a:pt x="1260516" y="6121399"/>
                </a:lnTo>
                <a:lnTo>
                  <a:pt x="1268460" y="6108699"/>
                </a:lnTo>
                <a:lnTo>
                  <a:pt x="1294130" y="6108699"/>
                </a:lnTo>
                <a:lnTo>
                  <a:pt x="1343660" y="6095999"/>
                </a:lnTo>
                <a:lnTo>
                  <a:pt x="1354345" y="6095999"/>
                </a:lnTo>
                <a:lnTo>
                  <a:pt x="1365234" y="6083299"/>
                </a:lnTo>
                <a:lnTo>
                  <a:pt x="1387475" y="6083299"/>
                </a:lnTo>
                <a:lnTo>
                  <a:pt x="1414462" y="6070599"/>
                </a:lnTo>
                <a:lnTo>
                  <a:pt x="1439164" y="6070599"/>
                </a:lnTo>
                <a:lnTo>
                  <a:pt x="1461484" y="6057899"/>
                </a:lnTo>
                <a:lnTo>
                  <a:pt x="1481328" y="6057899"/>
                </a:lnTo>
                <a:lnTo>
                  <a:pt x="1522611" y="6045199"/>
                </a:lnTo>
                <a:lnTo>
                  <a:pt x="1565431" y="6019799"/>
                </a:lnTo>
                <a:lnTo>
                  <a:pt x="1655378" y="5994399"/>
                </a:lnTo>
                <a:lnTo>
                  <a:pt x="1702355" y="5968999"/>
                </a:lnTo>
                <a:lnTo>
                  <a:pt x="1750565" y="5956299"/>
                </a:lnTo>
                <a:lnTo>
                  <a:pt x="1799935" y="5930899"/>
                </a:lnTo>
                <a:lnTo>
                  <a:pt x="1850387" y="5918199"/>
                </a:lnTo>
                <a:lnTo>
                  <a:pt x="1954240" y="5867399"/>
                </a:lnTo>
                <a:lnTo>
                  <a:pt x="2007489" y="5841999"/>
                </a:lnTo>
                <a:lnTo>
                  <a:pt x="2019875" y="5829299"/>
                </a:lnTo>
                <a:lnTo>
                  <a:pt x="2044743" y="5816599"/>
                </a:lnTo>
                <a:lnTo>
                  <a:pt x="2057272" y="5816599"/>
                </a:lnTo>
                <a:lnTo>
                  <a:pt x="2069659" y="5803899"/>
                </a:lnTo>
                <a:lnTo>
                  <a:pt x="2082069" y="5803899"/>
                </a:lnTo>
                <a:lnTo>
                  <a:pt x="2107057" y="5791199"/>
                </a:lnTo>
                <a:lnTo>
                  <a:pt x="2157333" y="5753099"/>
                </a:lnTo>
                <a:lnTo>
                  <a:pt x="2208657" y="5727699"/>
                </a:lnTo>
                <a:lnTo>
                  <a:pt x="2229080" y="5714999"/>
                </a:lnTo>
                <a:lnTo>
                  <a:pt x="263080" y="5714999"/>
                </a:lnTo>
                <a:lnTo>
                  <a:pt x="210254" y="5702299"/>
                </a:lnTo>
                <a:lnTo>
                  <a:pt x="156705" y="5702299"/>
                </a:lnTo>
                <a:lnTo>
                  <a:pt x="0" y="5689599"/>
                </a:lnTo>
                <a:close/>
              </a:path>
              <a:path w="3862070" h="6210300">
                <a:moveTo>
                  <a:pt x="2220341" y="0"/>
                </a:moveTo>
                <a:lnTo>
                  <a:pt x="550231" y="0"/>
                </a:lnTo>
                <a:lnTo>
                  <a:pt x="602307" y="12700"/>
                </a:lnTo>
                <a:lnTo>
                  <a:pt x="708672" y="12700"/>
                </a:lnTo>
                <a:lnTo>
                  <a:pt x="756729" y="25400"/>
                </a:lnTo>
                <a:lnTo>
                  <a:pt x="805244" y="25400"/>
                </a:lnTo>
                <a:lnTo>
                  <a:pt x="854181" y="38100"/>
                </a:lnTo>
                <a:lnTo>
                  <a:pt x="903506" y="38100"/>
                </a:lnTo>
                <a:lnTo>
                  <a:pt x="1003176" y="63500"/>
                </a:lnTo>
                <a:lnTo>
                  <a:pt x="1053449" y="63500"/>
                </a:lnTo>
                <a:lnTo>
                  <a:pt x="1154696" y="88900"/>
                </a:lnTo>
                <a:lnTo>
                  <a:pt x="1299025" y="127000"/>
                </a:lnTo>
                <a:lnTo>
                  <a:pt x="1347233" y="152400"/>
                </a:lnTo>
                <a:lnTo>
                  <a:pt x="1443581" y="177800"/>
                </a:lnTo>
                <a:lnTo>
                  <a:pt x="1491648" y="203200"/>
                </a:lnTo>
                <a:lnTo>
                  <a:pt x="1539597" y="215900"/>
                </a:lnTo>
                <a:lnTo>
                  <a:pt x="1587391" y="241300"/>
                </a:lnTo>
                <a:lnTo>
                  <a:pt x="1634994" y="254000"/>
                </a:lnTo>
                <a:lnTo>
                  <a:pt x="1822777" y="355599"/>
                </a:lnTo>
                <a:lnTo>
                  <a:pt x="1868885" y="368299"/>
                </a:lnTo>
                <a:lnTo>
                  <a:pt x="1914587" y="406399"/>
                </a:lnTo>
                <a:lnTo>
                  <a:pt x="2004626" y="457199"/>
                </a:lnTo>
                <a:lnTo>
                  <a:pt x="2092600" y="507999"/>
                </a:lnTo>
                <a:lnTo>
                  <a:pt x="2135725" y="546099"/>
                </a:lnTo>
                <a:lnTo>
                  <a:pt x="2178248" y="571499"/>
                </a:lnTo>
                <a:lnTo>
                  <a:pt x="2220149" y="609599"/>
                </a:lnTo>
                <a:lnTo>
                  <a:pt x="2261410" y="634999"/>
                </a:lnTo>
                <a:lnTo>
                  <a:pt x="2302013" y="673099"/>
                </a:lnTo>
                <a:lnTo>
                  <a:pt x="2341939" y="698499"/>
                </a:lnTo>
                <a:lnTo>
                  <a:pt x="2381169" y="736599"/>
                </a:lnTo>
                <a:lnTo>
                  <a:pt x="2419685" y="774699"/>
                </a:lnTo>
                <a:lnTo>
                  <a:pt x="2457468" y="812799"/>
                </a:lnTo>
                <a:lnTo>
                  <a:pt x="2494501" y="838199"/>
                </a:lnTo>
                <a:lnTo>
                  <a:pt x="2530763" y="876299"/>
                </a:lnTo>
                <a:lnTo>
                  <a:pt x="2566237" y="914399"/>
                </a:lnTo>
                <a:lnTo>
                  <a:pt x="2600904" y="952499"/>
                </a:lnTo>
                <a:lnTo>
                  <a:pt x="2634746" y="990599"/>
                </a:lnTo>
                <a:lnTo>
                  <a:pt x="2667744" y="1028699"/>
                </a:lnTo>
                <a:lnTo>
                  <a:pt x="2699879" y="1066799"/>
                </a:lnTo>
                <a:lnTo>
                  <a:pt x="2731133" y="1104899"/>
                </a:lnTo>
                <a:lnTo>
                  <a:pt x="2761488" y="1142999"/>
                </a:lnTo>
                <a:lnTo>
                  <a:pt x="2792364" y="1181099"/>
                </a:lnTo>
                <a:lnTo>
                  <a:pt x="2822262" y="1219199"/>
                </a:lnTo>
                <a:lnTo>
                  <a:pt x="2851192" y="1269999"/>
                </a:lnTo>
                <a:lnTo>
                  <a:pt x="2879162" y="1308099"/>
                </a:lnTo>
                <a:lnTo>
                  <a:pt x="2906181" y="1346199"/>
                </a:lnTo>
                <a:lnTo>
                  <a:pt x="2932260" y="1384299"/>
                </a:lnTo>
                <a:lnTo>
                  <a:pt x="2957408" y="1435099"/>
                </a:lnTo>
                <a:lnTo>
                  <a:pt x="2981633" y="1473199"/>
                </a:lnTo>
                <a:lnTo>
                  <a:pt x="3004947" y="1511299"/>
                </a:lnTo>
                <a:lnTo>
                  <a:pt x="3022820" y="1549399"/>
                </a:lnTo>
                <a:lnTo>
                  <a:pt x="3039919" y="1574799"/>
                </a:lnTo>
                <a:lnTo>
                  <a:pt x="3056328" y="1612899"/>
                </a:lnTo>
                <a:lnTo>
                  <a:pt x="3072130" y="1650999"/>
                </a:lnTo>
                <a:lnTo>
                  <a:pt x="3077718" y="1650999"/>
                </a:lnTo>
                <a:lnTo>
                  <a:pt x="3082022" y="1663699"/>
                </a:lnTo>
                <a:lnTo>
                  <a:pt x="3086719" y="1676399"/>
                </a:lnTo>
                <a:lnTo>
                  <a:pt x="3097149" y="1701799"/>
                </a:lnTo>
                <a:lnTo>
                  <a:pt x="3108946" y="1727199"/>
                </a:lnTo>
                <a:lnTo>
                  <a:pt x="3120374" y="1752599"/>
                </a:lnTo>
                <a:lnTo>
                  <a:pt x="3131492" y="1777999"/>
                </a:lnTo>
                <a:lnTo>
                  <a:pt x="3142361" y="1803399"/>
                </a:lnTo>
                <a:lnTo>
                  <a:pt x="3143885" y="1803399"/>
                </a:lnTo>
                <a:lnTo>
                  <a:pt x="3144520" y="1816099"/>
                </a:lnTo>
                <a:lnTo>
                  <a:pt x="3160728" y="1854199"/>
                </a:lnTo>
                <a:lnTo>
                  <a:pt x="3177433" y="1892299"/>
                </a:lnTo>
                <a:lnTo>
                  <a:pt x="3194428" y="1943099"/>
                </a:lnTo>
                <a:lnTo>
                  <a:pt x="3211510" y="1993899"/>
                </a:lnTo>
                <a:lnTo>
                  <a:pt x="3228475" y="2044699"/>
                </a:lnTo>
                <a:lnTo>
                  <a:pt x="3245117" y="2108199"/>
                </a:lnTo>
                <a:lnTo>
                  <a:pt x="3261233" y="2158999"/>
                </a:lnTo>
                <a:lnTo>
                  <a:pt x="3261995" y="2171699"/>
                </a:lnTo>
                <a:lnTo>
                  <a:pt x="3265233" y="2184399"/>
                </a:lnTo>
                <a:lnTo>
                  <a:pt x="3270377" y="2197099"/>
                </a:lnTo>
                <a:lnTo>
                  <a:pt x="3272917" y="2209799"/>
                </a:lnTo>
                <a:lnTo>
                  <a:pt x="3273933" y="2222499"/>
                </a:lnTo>
                <a:lnTo>
                  <a:pt x="3275838" y="2222499"/>
                </a:lnTo>
                <a:lnTo>
                  <a:pt x="3277616" y="2235199"/>
                </a:lnTo>
                <a:lnTo>
                  <a:pt x="3279394" y="2235199"/>
                </a:lnTo>
                <a:lnTo>
                  <a:pt x="3280537" y="2247899"/>
                </a:lnTo>
                <a:lnTo>
                  <a:pt x="3281807" y="2247899"/>
                </a:lnTo>
                <a:lnTo>
                  <a:pt x="3282823" y="2260599"/>
                </a:lnTo>
                <a:lnTo>
                  <a:pt x="3284323" y="2260599"/>
                </a:lnTo>
                <a:lnTo>
                  <a:pt x="3285775" y="2273299"/>
                </a:lnTo>
                <a:lnTo>
                  <a:pt x="3287180" y="2273299"/>
                </a:lnTo>
                <a:lnTo>
                  <a:pt x="3288538" y="2285999"/>
                </a:lnTo>
                <a:lnTo>
                  <a:pt x="3290189" y="2285999"/>
                </a:lnTo>
                <a:lnTo>
                  <a:pt x="3291078" y="2298699"/>
                </a:lnTo>
                <a:lnTo>
                  <a:pt x="3295314" y="2311399"/>
                </a:lnTo>
                <a:lnTo>
                  <a:pt x="3299444" y="2336799"/>
                </a:lnTo>
                <a:lnTo>
                  <a:pt x="3303454" y="2362199"/>
                </a:lnTo>
                <a:lnTo>
                  <a:pt x="3307334" y="2374899"/>
                </a:lnTo>
                <a:lnTo>
                  <a:pt x="3311028" y="2400299"/>
                </a:lnTo>
                <a:lnTo>
                  <a:pt x="3313747" y="2412999"/>
                </a:lnTo>
                <a:lnTo>
                  <a:pt x="3316275" y="2438399"/>
                </a:lnTo>
                <a:lnTo>
                  <a:pt x="3318637" y="2451099"/>
                </a:lnTo>
                <a:lnTo>
                  <a:pt x="3319272" y="2451099"/>
                </a:lnTo>
                <a:lnTo>
                  <a:pt x="3320034" y="2463799"/>
                </a:lnTo>
                <a:lnTo>
                  <a:pt x="3320923" y="2463799"/>
                </a:lnTo>
                <a:lnTo>
                  <a:pt x="3321685" y="2476499"/>
                </a:lnTo>
                <a:lnTo>
                  <a:pt x="3324234" y="2489199"/>
                </a:lnTo>
                <a:lnTo>
                  <a:pt x="3326749" y="2514599"/>
                </a:lnTo>
                <a:lnTo>
                  <a:pt x="3333384" y="2565399"/>
                </a:lnTo>
                <a:lnTo>
                  <a:pt x="3334129" y="2565399"/>
                </a:lnTo>
                <a:lnTo>
                  <a:pt x="3334766" y="2578099"/>
                </a:lnTo>
                <a:lnTo>
                  <a:pt x="3335837" y="2590799"/>
                </a:lnTo>
                <a:lnTo>
                  <a:pt x="3336956" y="2603499"/>
                </a:lnTo>
                <a:lnTo>
                  <a:pt x="3338123" y="2616199"/>
                </a:lnTo>
                <a:lnTo>
                  <a:pt x="3339338" y="2641599"/>
                </a:lnTo>
                <a:lnTo>
                  <a:pt x="3340578" y="2654299"/>
                </a:lnTo>
                <a:lnTo>
                  <a:pt x="3341449" y="2666999"/>
                </a:lnTo>
                <a:lnTo>
                  <a:pt x="3342132" y="2666999"/>
                </a:lnTo>
                <a:lnTo>
                  <a:pt x="3342259" y="2679699"/>
                </a:lnTo>
                <a:lnTo>
                  <a:pt x="3344025" y="2692399"/>
                </a:lnTo>
                <a:lnTo>
                  <a:pt x="3345434" y="2717799"/>
                </a:lnTo>
                <a:lnTo>
                  <a:pt x="3346366" y="2743199"/>
                </a:lnTo>
                <a:lnTo>
                  <a:pt x="3346704" y="2768599"/>
                </a:lnTo>
                <a:lnTo>
                  <a:pt x="3348083" y="2819399"/>
                </a:lnTo>
                <a:lnTo>
                  <a:pt x="3348503" y="2870199"/>
                </a:lnTo>
                <a:lnTo>
                  <a:pt x="3347974" y="2920999"/>
                </a:lnTo>
                <a:lnTo>
                  <a:pt x="3346503" y="2971799"/>
                </a:lnTo>
                <a:lnTo>
                  <a:pt x="3344101" y="3009899"/>
                </a:lnTo>
                <a:lnTo>
                  <a:pt x="3340777" y="3060699"/>
                </a:lnTo>
                <a:lnTo>
                  <a:pt x="3336540" y="3111499"/>
                </a:lnTo>
                <a:lnTo>
                  <a:pt x="3331401" y="3162299"/>
                </a:lnTo>
                <a:lnTo>
                  <a:pt x="3325368" y="3213099"/>
                </a:lnTo>
                <a:lnTo>
                  <a:pt x="3319108" y="3263899"/>
                </a:lnTo>
                <a:lnTo>
                  <a:pt x="3311846" y="3314699"/>
                </a:lnTo>
                <a:lnTo>
                  <a:pt x="3303588" y="3365499"/>
                </a:lnTo>
                <a:lnTo>
                  <a:pt x="3294343" y="3403599"/>
                </a:lnTo>
                <a:lnTo>
                  <a:pt x="3284118" y="3454399"/>
                </a:lnTo>
                <a:lnTo>
                  <a:pt x="3272921" y="3505199"/>
                </a:lnTo>
                <a:lnTo>
                  <a:pt x="3260761" y="3555999"/>
                </a:lnTo>
                <a:lnTo>
                  <a:pt x="3247645" y="3606799"/>
                </a:lnTo>
                <a:lnTo>
                  <a:pt x="3233581" y="3657599"/>
                </a:lnTo>
                <a:lnTo>
                  <a:pt x="3218577" y="3708399"/>
                </a:lnTo>
                <a:lnTo>
                  <a:pt x="3202641" y="3746499"/>
                </a:lnTo>
                <a:lnTo>
                  <a:pt x="3185781" y="3797299"/>
                </a:lnTo>
                <a:lnTo>
                  <a:pt x="3168004" y="3848099"/>
                </a:lnTo>
                <a:lnTo>
                  <a:pt x="3149318" y="3898899"/>
                </a:lnTo>
                <a:lnTo>
                  <a:pt x="3129732" y="3936999"/>
                </a:lnTo>
                <a:lnTo>
                  <a:pt x="3109253" y="3987799"/>
                </a:lnTo>
                <a:lnTo>
                  <a:pt x="3087889" y="4038599"/>
                </a:lnTo>
                <a:lnTo>
                  <a:pt x="3065648" y="4089399"/>
                </a:lnTo>
                <a:lnTo>
                  <a:pt x="3042539" y="4127499"/>
                </a:lnTo>
                <a:lnTo>
                  <a:pt x="3018722" y="4178299"/>
                </a:lnTo>
                <a:lnTo>
                  <a:pt x="2993976" y="4229099"/>
                </a:lnTo>
                <a:lnTo>
                  <a:pt x="2968337" y="4267199"/>
                </a:lnTo>
                <a:lnTo>
                  <a:pt x="2941837" y="4317999"/>
                </a:lnTo>
                <a:lnTo>
                  <a:pt x="2914511" y="4356099"/>
                </a:lnTo>
                <a:lnTo>
                  <a:pt x="2886393" y="4394199"/>
                </a:lnTo>
                <a:lnTo>
                  <a:pt x="2857517" y="4444999"/>
                </a:lnTo>
                <a:lnTo>
                  <a:pt x="2827918" y="4483099"/>
                </a:lnTo>
                <a:lnTo>
                  <a:pt x="2797629" y="4521199"/>
                </a:lnTo>
                <a:lnTo>
                  <a:pt x="2766684" y="4571999"/>
                </a:lnTo>
                <a:lnTo>
                  <a:pt x="2735118" y="4610099"/>
                </a:lnTo>
                <a:lnTo>
                  <a:pt x="2702964" y="4648199"/>
                </a:lnTo>
                <a:lnTo>
                  <a:pt x="2670257" y="4686299"/>
                </a:lnTo>
                <a:lnTo>
                  <a:pt x="2637031" y="4724399"/>
                </a:lnTo>
                <a:lnTo>
                  <a:pt x="2603320" y="4762499"/>
                </a:lnTo>
                <a:lnTo>
                  <a:pt x="2569158" y="4800599"/>
                </a:lnTo>
                <a:lnTo>
                  <a:pt x="2534579" y="4838699"/>
                </a:lnTo>
                <a:lnTo>
                  <a:pt x="2499618" y="4864099"/>
                </a:lnTo>
                <a:lnTo>
                  <a:pt x="2464308" y="4902199"/>
                </a:lnTo>
                <a:lnTo>
                  <a:pt x="2426774" y="4940299"/>
                </a:lnTo>
                <a:lnTo>
                  <a:pt x="2388807" y="4978399"/>
                </a:lnTo>
                <a:lnTo>
                  <a:pt x="2350473" y="5003799"/>
                </a:lnTo>
                <a:lnTo>
                  <a:pt x="2311839" y="5041899"/>
                </a:lnTo>
                <a:lnTo>
                  <a:pt x="2272969" y="5067299"/>
                </a:lnTo>
                <a:lnTo>
                  <a:pt x="2233930" y="5105399"/>
                </a:lnTo>
                <a:lnTo>
                  <a:pt x="2116455" y="5181599"/>
                </a:lnTo>
                <a:lnTo>
                  <a:pt x="2072681" y="5219699"/>
                </a:lnTo>
                <a:lnTo>
                  <a:pt x="1984706" y="5270499"/>
                </a:lnTo>
                <a:lnTo>
                  <a:pt x="1941576" y="5295899"/>
                </a:lnTo>
                <a:lnTo>
                  <a:pt x="1919595" y="5308599"/>
                </a:lnTo>
                <a:lnTo>
                  <a:pt x="1854962" y="5346699"/>
                </a:lnTo>
                <a:lnTo>
                  <a:pt x="1844266" y="5359399"/>
                </a:lnTo>
                <a:lnTo>
                  <a:pt x="1833689" y="5359399"/>
                </a:lnTo>
                <a:lnTo>
                  <a:pt x="1812797" y="5372099"/>
                </a:lnTo>
                <a:lnTo>
                  <a:pt x="1780829" y="5384799"/>
                </a:lnTo>
                <a:lnTo>
                  <a:pt x="1770252" y="5397499"/>
                </a:lnTo>
                <a:lnTo>
                  <a:pt x="1666783" y="5448299"/>
                </a:lnTo>
                <a:lnTo>
                  <a:pt x="1616613" y="5460999"/>
                </a:lnTo>
                <a:lnTo>
                  <a:pt x="1567624" y="5486399"/>
                </a:lnTo>
                <a:lnTo>
                  <a:pt x="1519921" y="5511799"/>
                </a:lnTo>
                <a:lnTo>
                  <a:pt x="1428790" y="5537199"/>
                </a:lnTo>
                <a:lnTo>
                  <a:pt x="1385570" y="5562599"/>
                </a:lnTo>
                <a:lnTo>
                  <a:pt x="1350996" y="5562599"/>
                </a:lnTo>
                <a:lnTo>
                  <a:pt x="1326388" y="5575299"/>
                </a:lnTo>
                <a:lnTo>
                  <a:pt x="1323467" y="5575299"/>
                </a:lnTo>
                <a:lnTo>
                  <a:pt x="1302605" y="5587999"/>
                </a:lnTo>
                <a:lnTo>
                  <a:pt x="1282303" y="5587999"/>
                </a:lnTo>
                <a:lnTo>
                  <a:pt x="1262548" y="5600699"/>
                </a:lnTo>
                <a:lnTo>
                  <a:pt x="1243330" y="5600699"/>
                </a:lnTo>
                <a:lnTo>
                  <a:pt x="1206339" y="5613399"/>
                </a:lnTo>
                <a:lnTo>
                  <a:pt x="1186406" y="5613399"/>
                </a:lnTo>
                <a:lnTo>
                  <a:pt x="1164551" y="5626099"/>
                </a:lnTo>
                <a:lnTo>
                  <a:pt x="1129982" y="5626099"/>
                </a:lnTo>
                <a:lnTo>
                  <a:pt x="1117206" y="5638799"/>
                </a:lnTo>
                <a:lnTo>
                  <a:pt x="1111237" y="5638799"/>
                </a:lnTo>
                <a:lnTo>
                  <a:pt x="1044714" y="5651499"/>
                </a:lnTo>
                <a:lnTo>
                  <a:pt x="1004810" y="5664199"/>
                </a:lnTo>
                <a:lnTo>
                  <a:pt x="962945" y="5664199"/>
                </a:lnTo>
                <a:lnTo>
                  <a:pt x="919165" y="5676899"/>
                </a:lnTo>
                <a:lnTo>
                  <a:pt x="873518" y="5676899"/>
                </a:lnTo>
                <a:lnTo>
                  <a:pt x="826049" y="5689599"/>
                </a:lnTo>
                <a:lnTo>
                  <a:pt x="776805" y="5689599"/>
                </a:lnTo>
                <a:lnTo>
                  <a:pt x="725833" y="5702299"/>
                </a:lnTo>
                <a:lnTo>
                  <a:pt x="673180" y="5702299"/>
                </a:lnTo>
                <a:lnTo>
                  <a:pt x="618892" y="5714999"/>
                </a:lnTo>
                <a:lnTo>
                  <a:pt x="2229080" y="5714999"/>
                </a:lnTo>
                <a:lnTo>
                  <a:pt x="2414143" y="5600699"/>
                </a:lnTo>
                <a:lnTo>
                  <a:pt x="2455576" y="5562599"/>
                </a:lnTo>
                <a:lnTo>
                  <a:pt x="2497013" y="5537199"/>
                </a:lnTo>
                <a:lnTo>
                  <a:pt x="2538404" y="5499099"/>
                </a:lnTo>
                <a:lnTo>
                  <a:pt x="2579700" y="5473699"/>
                </a:lnTo>
                <a:lnTo>
                  <a:pt x="2620851" y="5435599"/>
                </a:lnTo>
                <a:lnTo>
                  <a:pt x="2661808" y="5410199"/>
                </a:lnTo>
                <a:lnTo>
                  <a:pt x="2742940" y="5333999"/>
                </a:lnTo>
                <a:lnTo>
                  <a:pt x="2822702" y="5257799"/>
                </a:lnTo>
                <a:lnTo>
                  <a:pt x="2856977" y="5232399"/>
                </a:lnTo>
                <a:lnTo>
                  <a:pt x="2924678" y="5156199"/>
                </a:lnTo>
                <a:lnTo>
                  <a:pt x="2958060" y="5130799"/>
                </a:lnTo>
                <a:lnTo>
                  <a:pt x="2991099" y="5092699"/>
                </a:lnTo>
                <a:lnTo>
                  <a:pt x="3023773" y="5054599"/>
                </a:lnTo>
                <a:lnTo>
                  <a:pt x="3056061" y="5016499"/>
                </a:lnTo>
                <a:lnTo>
                  <a:pt x="3087939" y="4978399"/>
                </a:lnTo>
                <a:lnTo>
                  <a:pt x="3119386" y="4940299"/>
                </a:lnTo>
                <a:lnTo>
                  <a:pt x="3150380" y="4902199"/>
                </a:lnTo>
                <a:lnTo>
                  <a:pt x="3180897" y="4864099"/>
                </a:lnTo>
                <a:lnTo>
                  <a:pt x="3210916" y="4825999"/>
                </a:lnTo>
                <a:lnTo>
                  <a:pt x="3240415" y="4787899"/>
                </a:lnTo>
                <a:lnTo>
                  <a:pt x="3269372" y="4737099"/>
                </a:lnTo>
                <a:lnTo>
                  <a:pt x="3297764" y="4698999"/>
                </a:lnTo>
                <a:lnTo>
                  <a:pt x="3325568" y="4660899"/>
                </a:lnTo>
                <a:lnTo>
                  <a:pt x="3352764" y="4622799"/>
                </a:lnTo>
                <a:lnTo>
                  <a:pt x="3379328" y="4571999"/>
                </a:lnTo>
                <a:lnTo>
                  <a:pt x="3405238" y="4533899"/>
                </a:lnTo>
                <a:lnTo>
                  <a:pt x="3430473" y="4483099"/>
                </a:lnTo>
                <a:lnTo>
                  <a:pt x="3455009" y="4444999"/>
                </a:lnTo>
                <a:lnTo>
                  <a:pt x="3478824" y="4394199"/>
                </a:lnTo>
                <a:lnTo>
                  <a:pt x="3501898" y="4356099"/>
                </a:lnTo>
                <a:lnTo>
                  <a:pt x="3525466" y="4305299"/>
                </a:lnTo>
                <a:lnTo>
                  <a:pt x="3548265" y="4254499"/>
                </a:lnTo>
                <a:lnTo>
                  <a:pt x="3570291" y="4216399"/>
                </a:lnTo>
                <a:lnTo>
                  <a:pt x="3591537" y="4165599"/>
                </a:lnTo>
                <a:lnTo>
                  <a:pt x="3611998" y="4114799"/>
                </a:lnTo>
                <a:lnTo>
                  <a:pt x="3631669" y="4063999"/>
                </a:lnTo>
                <a:lnTo>
                  <a:pt x="3650545" y="4013199"/>
                </a:lnTo>
                <a:lnTo>
                  <a:pt x="3668620" y="3975099"/>
                </a:lnTo>
                <a:lnTo>
                  <a:pt x="3685889" y="3924299"/>
                </a:lnTo>
                <a:lnTo>
                  <a:pt x="3702347" y="3873499"/>
                </a:lnTo>
                <a:lnTo>
                  <a:pt x="3717988" y="3822699"/>
                </a:lnTo>
                <a:lnTo>
                  <a:pt x="3732808" y="3771899"/>
                </a:lnTo>
                <a:lnTo>
                  <a:pt x="3746800" y="3721099"/>
                </a:lnTo>
                <a:lnTo>
                  <a:pt x="3759960" y="3670299"/>
                </a:lnTo>
                <a:lnTo>
                  <a:pt x="3772282" y="3619499"/>
                </a:lnTo>
                <a:lnTo>
                  <a:pt x="3783762" y="3568699"/>
                </a:lnTo>
                <a:lnTo>
                  <a:pt x="3794393" y="3517899"/>
                </a:lnTo>
                <a:lnTo>
                  <a:pt x="3804170" y="3479799"/>
                </a:lnTo>
                <a:lnTo>
                  <a:pt x="3813088" y="3428999"/>
                </a:lnTo>
                <a:lnTo>
                  <a:pt x="3821143" y="3378199"/>
                </a:lnTo>
                <a:lnTo>
                  <a:pt x="3828327" y="3327399"/>
                </a:lnTo>
                <a:lnTo>
                  <a:pt x="3834638" y="3276599"/>
                </a:lnTo>
                <a:lnTo>
                  <a:pt x="3841099" y="3225799"/>
                </a:lnTo>
                <a:lnTo>
                  <a:pt x="3846689" y="3174999"/>
                </a:lnTo>
                <a:lnTo>
                  <a:pt x="3851406" y="3124199"/>
                </a:lnTo>
                <a:lnTo>
                  <a:pt x="3855248" y="3060699"/>
                </a:lnTo>
                <a:lnTo>
                  <a:pt x="3858212" y="3009899"/>
                </a:lnTo>
                <a:lnTo>
                  <a:pt x="3860296" y="2959099"/>
                </a:lnTo>
                <a:lnTo>
                  <a:pt x="3861497" y="2908299"/>
                </a:lnTo>
                <a:lnTo>
                  <a:pt x="3861813" y="2857499"/>
                </a:lnTo>
                <a:lnTo>
                  <a:pt x="3861243" y="2806699"/>
                </a:lnTo>
                <a:lnTo>
                  <a:pt x="3859784" y="2755899"/>
                </a:lnTo>
                <a:lnTo>
                  <a:pt x="3858914" y="2717799"/>
                </a:lnTo>
                <a:lnTo>
                  <a:pt x="3856926" y="2679699"/>
                </a:lnTo>
                <a:lnTo>
                  <a:pt x="3854176" y="2641599"/>
                </a:lnTo>
                <a:lnTo>
                  <a:pt x="3851021" y="2603499"/>
                </a:lnTo>
                <a:lnTo>
                  <a:pt x="3850005" y="2590799"/>
                </a:lnTo>
                <a:lnTo>
                  <a:pt x="3849485" y="2578099"/>
                </a:lnTo>
                <a:lnTo>
                  <a:pt x="3848989" y="2578099"/>
                </a:lnTo>
                <a:lnTo>
                  <a:pt x="3848399" y="2565399"/>
                </a:lnTo>
                <a:lnTo>
                  <a:pt x="3847607" y="2552699"/>
                </a:lnTo>
                <a:lnTo>
                  <a:pt x="3846649" y="2539999"/>
                </a:lnTo>
                <a:lnTo>
                  <a:pt x="3845560" y="2527299"/>
                </a:lnTo>
                <a:lnTo>
                  <a:pt x="3845052" y="2527299"/>
                </a:lnTo>
                <a:lnTo>
                  <a:pt x="3844798" y="2514599"/>
                </a:lnTo>
                <a:lnTo>
                  <a:pt x="3844036" y="2514599"/>
                </a:lnTo>
                <a:lnTo>
                  <a:pt x="3843147" y="2501899"/>
                </a:lnTo>
                <a:lnTo>
                  <a:pt x="3842385" y="2501899"/>
                </a:lnTo>
                <a:lnTo>
                  <a:pt x="3839013" y="2476499"/>
                </a:lnTo>
                <a:lnTo>
                  <a:pt x="3835225" y="2438399"/>
                </a:lnTo>
                <a:lnTo>
                  <a:pt x="3826637" y="2374899"/>
                </a:lnTo>
                <a:lnTo>
                  <a:pt x="3825581" y="2374899"/>
                </a:lnTo>
                <a:lnTo>
                  <a:pt x="3824700" y="2362199"/>
                </a:lnTo>
                <a:lnTo>
                  <a:pt x="3823866" y="2362199"/>
                </a:lnTo>
                <a:lnTo>
                  <a:pt x="3814826" y="2298699"/>
                </a:lnTo>
                <a:lnTo>
                  <a:pt x="3805237" y="2247899"/>
                </a:lnTo>
                <a:lnTo>
                  <a:pt x="3794125" y="2197099"/>
                </a:lnTo>
                <a:lnTo>
                  <a:pt x="3793490" y="2197099"/>
                </a:lnTo>
                <a:lnTo>
                  <a:pt x="3792728" y="2184399"/>
                </a:lnTo>
                <a:lnTo>
                  <a:pt x="3792093" y="2184399"/>
                </a:lnTo>
                <a:lnTo>
                  <a:pt x="3790188" y="2171699"/>
                </a:lnTo>
                <a:lnTo>
                  <a:pt x="3784473" y="2146299"/>
                </a:lnTo>
                <a:lnTo>
                  <a:pt x="3783330" y="2146299"/>
                </a:lnTo>
                <a:lnTo>
                  <a:pt x="3782187" y="2133599"/>
                </a:lnTo>
                <a:lnTo>
                  <a:pt x="3781044" y="2133599"/>
                </a:lnTo>
                <a:lnTo>
                  <a:pt x="3779285" y="2120899"/>
                </a:lnTo>
                <a:lnTo>
                  <a:pt x="3777456" y="2120899"/>
                </a:lnTo>
                <a:lnTo>
                  <a:pt x="3773678" y="2108199"/>
                </a:lnTo>
                <a:lnTo>
                  <a:pt x="3772789" y="2095499"/>
                </a:lnTo>
                <a:lnTo>
                  <a:pt x="3771646" y="2095499"/>
                </a:lnTo>
                <a:lnTo>
                  <a:pt x="3770503" y="2082799"/>
                </a:lnTo>
                <a:lnTo>
                  <a:pt x="3765899" y="2070099"/>
                </a:lnTo>
                <a:lnTo>
                  <a:pt x="3763537" y="2057399"/>
                </a:lnTo>
                <a:lnTo>
                  <a:pt x="3761105" y="2044699"/>
                </a:lnTo>
                <a:lnTo>
                  <a:pt x="3759708" y="2044699"/>
                </a:lnTo>
                <a:lnTo>
                  <a:pt x="3747787" y="1993899"/>
                </a:lnTo>
                <a:lnTo>
                  <a:pt x="3734848" y="1955799"/>
                </a:lnTo>
                <a:lnTo>
                  <a:pt x="3720839" y="1904999"/>
                </a:lnTo>
                <a:lnTo>
                  <a:pt x="3705705" y="1854199"/>
                </a:lnTo>
                <a:lnTo>
                  <a:pt x="3689395" y="1803399"/>
                </a:lnTo>
                <a:lnTo>
                  <a:pt x="3671853" y="1752599"/>
                </a:lnTo>
                <a:lnTo>
                  <a:pt x="3653028" y="1701799"/>
                </a:lnTo>
                <a:lnTo>
                  <a:pt x="3645048" y="1676399"/>
                </a:lnTo>
                <a:lnTo>
                  <a:pt x="3636914" y="1663699"/>
                </a:lnTo>
                <a:lnTo>
                  <a:pt x="3628614" y="1638299"/>
                </a:lnTo>
                <a:lnTo>
                  <a:pt x="3620135" y="1625599"/>
                </a:lnTo>
                <a:lnTo>
                  <a:pt x="3605807" y="1587499"/>
                </a:lnTo>
                <a:lnTo>
                  <a:pt x="3591909" y="1549399"/>
                </a:lnTo>
                <a:lnTo>
                  <a:pt x="3578629" y="1523999"/>
                </a:lnTo>
                <a:lnTo>
                  <a:pt x="3566160" y="1498599"/>
                </a:lnTo>
                <a:lnTo>
                  <a:pt x="3558968" y="1485899"/>
                </a:lnTo>
                <a:lnTo>
                  <a:pt x="3551682" y="1460499"/>
                </a:lnTo>
                <a:lnTo>
                  <a:pt x="3544300" y="1447799"/>
                </a:lnTo>
                <a:lnTo>
                  <a:pt x="3536823" y="1435099"/>
                </a:lnTo>
                <a:lnTo>
                  <a:pt x="3532260" y="1422399"/>
                </a:lnTo>
                <a:lnTo>
                  <a:pt x="3521456" y="1396999"/>
                </a:lnTo>
                <a:lnTo>
                  <a:pt x="3515995" y="1384299"/>
                </a:lnTo>
                <a:lnTo>
                  <a:pt x="3512947" y="1384299"/>
                </a:lnTo>
                <a:lnTo>
                  <a:pt x="3499707" y="1358899"/>
                </a:lnTo>
                <a:lnTo>
                  <a:pt x="3486086" y="1333499"/>
                </a:lnTo>
                <a:lnTo>
                  <a:pt x="3472084" y="1308099"/>
                </a:lnTo>
                <a:lnTo>
                  <a:pt x="3457702" y="1282699"/>
                </a:lnTo>
                <a:lnTo>
                  <a:pt x="3433110" y="1231899"/>
                </a:lnTo>
                <a:lnTo>
                  <a:pt x="3407643" y="1193799"/>
                </a:lnTo>
                <a:lnTo>
                  <a:pt x="3381292" y="1142999"/>
                </a:lnTo>
                <a:lnTo>
                  <a:pt x="3354049" y="1104899"/>
                </a:lnTo>
                <a:lnTo>
                  <a:pt x="3325907" y="1054099"/>
                </a:lnTo>
                <a:lnTo>
                  <a:pt x="3296859" y="1015999"/>
                </a:lnTo>
                <a:lnTo>
                  <a:pt x="3266895" y="965199"/>
                </a:lnTo>
                <a:lnTo>
                  <a:pt x="3236010" y="927099"/>
                </a:lnTo>
                <a:lnTo>
                  <a:pt x="3204196" y="888999"/>
                </a:lnTo>
                <a:lnTo>
                  <a:pt x="3171444" y="838199"/>
                </a:lnTo>
                <a:lnTo>
                  <a:pt x="3142088" y="800099"/>
                </a:lnTo>
                <a:lnTo>
                  <a:pt x="3112009" y="761999"/>
                </a:lnTo>
                <a:lnTo>
                  <a:pt x="3081219" y="723899"/>
                </a:lnTo>
                <a:lnTo>
                  <a:pt x="3049729" y="685799"/>
                </a:lnTo>
                <a:lnTo>
                  <a:pt x="3017551" y="660399"/>
                </a:lnTo>
                <a:lnTo>
                  <a:pt x="2984699" y="622299"/>
                </a:lnTo>
                <a:lnTo>
                  <a:pt x="2951184" y="584199"/>
                </a:lnTo>
                <a:lnTo>
                  <a:pt x="2917018" y="546099"/>
                </a:lnTo>
                <a:lnTo>
                  <a:pt x="2882214" y="507999"/>
                </a:lnTo>
                <a:lnTo>
                  <a:pt x="2846784" y="482599"/>
                </a:lnTo>
                <a:lnTo>
                  <a:pt x="2810740" y="444499"/>
                </a:lnTo>
                <a:lnTo>
                  <a:pt x="2774094" y="406399"/>
                </a:lnTo>
                <a:lnTo>
                  <a:pt x="2736859" y="380999"/>
                </a:lnTo>
                <a:lnTo>
                  <a:pt x="2699046" y="342899"/>
                </a:lnTo>
                <a:lnTo>
                  <a:pt x="2660668" y="304800"/>
                </a:lnTo>
                <a:lnTo>
                  <a:pt x="2621737" y="279400"/>
                </a:lnTo>
                <a:lnTo>
                  <a:pt x="2582266" y="241300"/>
                </a:lnTo>
                <a:lnTo>
                  <a:pt x="2542266" y="215900"/>
                </a:lnTo>
                <a:lnTo>
                  <a:pt x="2501750" y="177800"/>
                </a:lnTo>
                <a:lnTo>
                  <a:pt x="2419218" y="127000"/>
                </a:lnTo>
                <a:lnTo>
                  <a:pt x="2377226" y="101600"/>
                </a:lnTo>
                <a:lnTo>
                  <a:pt x="2334768" y="63500"/>
                </a:lnTo>
                <a:lnTo>
                  <a:pt x="2306405" y="50800"/>
                </a:lnTo>
                <a:lnTo>
                  <a:pt x="2277887" y="25400"/>
                </a:lnTo>
                <a:lnTo>
                  <a:pt x="2220341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76928" y="329184"/>
            <a:ext cx="7431405" cy="5867400"/>
          </a:xfrm>
          <a:custGeom>
            <a:avLst/>
            <a:gdLst/>
            <a:ahLst/>
            <a:cxnLst/>
            <a:rect l="l" t="t" r="r" b="b"/>
            <a:pathLst>
              <a:path w="7431405" h="5867400">
                <a:moveTo>
                  <a:pt x="7431024" y="0"/>
                </a:moveTo>
                <a:lnTo>
                  <a:pt x="0" y="0"/>
                </a:lnTo>
                <a:lnTo>
                  <a:pt x="0" y="5867400"/>
                </a:lnTo>
                <a:lnTo>
                  <a:pt x="7431024" y="5867400"/>
                </a:lnTo>
                <a:lnTo>
                  <a:pt x="7431024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39" y="3681984"/>
            <a:ext cx="1228344" cy="12252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18430" y="673227"/>
            <a:ext cx="6832600" cy="538035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440690">
              <a:lnSpc>
                <a:spcPct val="101099"/>
              </a:lnSpc>
              <a:spcBef>
                <a:spcPts val="75"/>
              </a:spcBef>
            </a:pPr>
            <a:r>
              <a:rPr dirty="0" sz="1900" spc="60">
                <a:solidFill>
                  <a:srgbClr val="FFFFFF"/>
                </a:solidFill>
                <a:latin typeface="Tahoma"/>
                <a:cs typeface="Tahoma"/>
              </a:rPr>
              <a:t>Las </a:t>
            </a:r>
            <a:r>
              <a:rPr dirty="0" sz="1900" spc="70">
                <a:solidFill>
                  <a:srgbClr val="FFFFFF"/>
                </a:solidFill>
                <a:latin typeface="Tahoma"/>
                <a:cs typeface="Tahoma"/>
              </a:rPr>
              <a:t>estrategias vienen </a:t>
            </a:r>
            <a:r>
              <a:rPr dirty="0" sz="1900" spc="9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dirty="0" sz="1900" spc="95">
                <a:solidFill>
                  <a:srgbClr val="FFFFFF"/>
                </a:solidFill>
                <a:latin typeface="Tahoma"/>
                <a:cs typeface="Tahoma"/>
              </a:rPr>
              <a:t>una </a:t>
            </a:r>
            <a:r>
              <a:rPr dirty="0" sz="1900" spc="75">
                <a:solidFill>
                  <a:srgbClr val="FFFFFF"/>
                </a:solidFill>
                <a:latin typeface="Tahoma"/>
                <a:cs typeface="Tahoma"/>
              </a:rPr>
              <a:t>variedad </a:t>
            </a:r>
            <a:r>
              <a:rPr dirty="0" sz="1900" spc="9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dirty="0" sz="1900" spc="95">
                <a:solidFill>
                  <a:srgbClr val="FFFFFF"/>
                </a:solidFill>
                <a:latin typeface="Tahoma"/>
                <a:cs typeface="Tahoma"/>
              </a:rPr>
              <a:t>formas </a:t>
            </a:r>
            <a:r>
              <a:rPr dirty="0" sz="1900" spc="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Tahoma"/>
                <a:cs typeface="Tahoma"/>
              </a:rPr>
              <a:t>diferentes</a:t>
            </a:r>
            <a:r>
              <a:rPr dirty="0" sz="19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2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dirty="0" sz="19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Tahoma"/>
                <a:cs typeface="Tahoma"/>
              </a:rPr>
              <a:t>diferirán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Tahoma"/>
                <a:cs typeface="Tahoma"/>
              </a:rPr>
              <a:t>según</a:t>
            </a:r>
            <a:r>
              <a:rPr dirty="0" sz="19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Tahoma"/>
                <a:cs typeface="Tahoma"/>
              </a:rPr>
              <a:t>naturaleza</a:t>
            </a:r>
            <a:r>
              <a:rPr dirty="0" sz="19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9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19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Tahoma"/>
                <a:cs typeface="Tahoma"/>
              </a:rPr>
              <a:t>negocio.</a:t>
            </a:r>
            <a:endParaRPr sz="1900">
              <a:latin typeface="Tahoma"/>
              <a:cs typeface="Tahoma"/>
            </a:endParaRPr>
          </a:p>
          <a:p>
            <a:pPr marL="12700" marR="344170">
              <a:lnSpc>
                <a:spcPct val="106700"/>
              </a:lnSpc>
              <a:spcBef>
                <a:spcPts val="990"/>
              </a:spcBef>
            </a:pPr>
            <a:r>
              <a:rPr dirty="0" sz="1800" spc="55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dirty="0" sz="18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ahoma"/>
                <a:cs typeface="Tahoma"/>
              </a:rPr>
              <a:t>Estrategia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18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ahoma"/>
                <a:cs typeface="Tahoma"/>
              </a:rPr>
              <a:t>Sostenibilidad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11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18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ahoma"/>
                <a:cs typeface="Tahoma"/>
              </a:rPr>
              <a:t>informe</a:t>
            </a:r>
            <a:r>
              <a:rPr dirty="0" sz="18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ahoma"/>
                <a:cs typeface="Tahoma"/>
              </a:rPr>
              <a:t>creado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105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dirty="0" sz="18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ahoma"/>
                <a:cs typeface="Tahoma"/>
              </a:rPr>
              <a:t>una </a:t>
            </a:r>
            <a:r>
              <a:rPr dirty="0" sz="1800" spc="95">
                <a:solidFill>
                  <a:srgbClr val="FFFFFF"/>
                </a:solidFill>
                <a:latin typeface="Tahoma"/>
                <a:cs typeface="Tahoma"/>
              </a:rPr>
              <a:t> gran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ahoma"/>
                <a:cs typeface="Tahoma"/>
              </a:rPr>
              <a:t>multinacional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ahoma"/>
                <a:cs typeface="Tahoma"/>
              </a:rPr>
              <a:t>puede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ahoma"/>
                <a:cs typeface="Tahoma"/>
              </a:rPr>
              <a:t>ser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100">
                <a:solidFill>
                  <a:srgbClr val="FFFFFF"/>
                </a:solidFill>
                <a:latin typeface="Tahoma"/>
                <a:cs typeface="Tahoma"/>
              </a:rPr>
              <a:t>muy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ahoma"/>
                <a:cs typeface="Tahoma"/>
              </a:rPr>
              <a:t>ambicioso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2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ahoma"/>
                <a:cs typeface="Tahoma"/>
              </a:rPr>
              <a:t>estar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ahoma"/>
                <a:cs typeface="Tahoma"/>
              </a:rPr>
              <a:t>basado </a:t>
            </a:r>
            <a:r>
              <a:rPr dirty="0" sz="1800" spc="-5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dirty="0" sz="1800" spc="55">
                <a:solidFill>
                  <a:srgbClr val="FFFFFF"/>
                </a:solidFill>
                <a:latin typeface="Tahoma"/>
                <a:cs typeface="Tahoma"/>
              </a:rPr>
              <a:t>datos, </a:t>
            </a:r>
            <a:r>
              <a:rPr dirty="0" sz="1800" spc="95">
                <a:solidFill>
                  <a:srgbClr val="FFFFFF"/>
                </a:solidFill>
                <a:latin typeface="Tahoma"/>
                <a:cs typeface="Tahoma"/>
              </a:rPr>
              <a:t>pero </a:t>
            </a:r>
            <a:r>
              <a:rPr dirty="0" sz="1800" spc="105">
                <a:solidFill>
                  <a:srgbClr val="FFFFFF"/>
                </a:solidFill>
                <a:latin typeface="Tahoma"/>
                <a:cs typeface="Tahoma"/>
              </a:rPr>
              <a:t>como </a:t>
            </a:r>
            <a:r>
              <a:rPr dirty="0" sz="1800" spc="50">
                <a:solidFill>
                  <a:srgbClr val="FFFFFF"/>
                </a:solidFill>
                <a:latin typeface="Tahoma"/>
                <a:cs typeface="Tahoma"/>
              </a:rPr>
              <a:t>PYME, </a:t>
            </a:r>
            <a:r>
              <a:rPr dirty="0" sz="1800" spc="85">
                <a:solidFill>
                  <a:srgbClr val="FFFFFF"/>
                </a:solidFill>
                <a:latin typeface="Tahoma"/>
                <a:cs typeface="Tahoma"/>
              </a:rPr>
              <a:t>debe comenzar de </a:t>
            </a:r>
            <a:r>
              <a:rPr dirty="0" sz="1800" spc="65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dirty="0" sz="1800" spc="90">
                <a:solidFill>
                  <a:srgbClr val="FFFFFF"/>
                </a:solidFill>
                <a:latin typeface="Tahoma"/>
                <a:cs typeface="Tahoma"/>
              </a:rPr>
              <a:t>poco </a:t>
            </a:r>
            <a:r>
              <a:rPr dirty="0" sz="1800" spc="20">
                <a:solidFill>
                  <a:srgbClr val="FFFFFF"/>
                </a:solidFill>
                <a:latin typeface="Tahoma"/>
                <a:cs typeface="Tahoma"/>
              </a:rPr>
              <a:t>(no </a:t>
            </a:r>
            <a:r>
              <a:rPr dirty="0" sz="18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100">
                <a:solidFill>
                  <a:srgbClr val="FFFFFF"/>
                </a:solidFill>
                <a:latin typeface="Tahoma"/>
                <a:cs typeface="Tahoma"/>
              </a:rPr>
              <a:t>menos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ahoma"/>
                <a:cs typeface="Tahoma"/>
              </a:rPr>
              <a:t>ambicioso)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2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ahoma"/>
                <a:cs typeface="Tahoma"/>
              </a:rPr>
              <a:t>expandirlo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ahoma"/>
                <a:cs typeface="Tahoma"/>
              </a:rPr>
              <a:t>negocio.</a:t>
            </a:r>
            <a:endParaRPr sz="1800">
              <a:latin typeface="Tahoma"/>
              <a:cs typeface="Tahoma"/>
            </a:endParaRPr>
          </a:p>
          <a:p>
            <a:pPr marL="12700" marR="216535">
              <a:lnSpc>
                <a:spcPct val="120000"/>
              </a:lnSpc>
              <a:spcBef>
                <a:spcPts val="944"/>
              </a:spcBef>
            </a:pPr>
            <a:r>
              <a:rPr dirty="0" sz="1600" spc="65" b="1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FFFFFF"/>
                </a:solidFill>
                <a:latin typeface="Arial"/>
                <a:cs typeface="Arial"/>
              </a:rPr>
              <a:t>estrategia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85" b="1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FFFFFF"/>
                </a:solidFill>
                <a:latin typeface="Arial"/>
                <a:cs typeface="Arial"/>
              </a:rPr>
              <a:t>más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FFFFFF"/>
                </a:solidFill>
                <a:latin typeface="Arial"/>
                <a:cs typeface="Arial"/>
              </a:rPr>
              <a:t>simple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14" b="1">
                <a:solidFill>
                  <a:srgbClr val="FFFFFF"/>
                </a:solidFill>
                <a:latin typeface="Arial"/>
                <a:cs typeface="Arial"/>
              </a:rPr>
              <a:t>trata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0" b="1">
                <a:solidFill>
                  <a:srgbClr val="FFFFFF"/>
                </a:solidFill>
                <a:latin typeface="Arial"/>
                <a:cs typeface="Arial"/>
              </a:rPr>
              <a:t>elecciones.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Al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FFFFFF"/>
                </a:solidFill>
                <a:latin typeface="Arial"/>
                <a:cs typeface="Arial"/>
              </a:rPr>
              <a:t>crear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70" b="1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FFFFFF"/>
                </a:solidFill>
                <a:latin typeface="Arial"/>
                <a:cs typeface="Arial"/>
              </a:rPr>
              <a:t>estrategia,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FFFFFF"/>
                </a:solidFill>
                <a:latin typeface="Arial"/>
                <a:cs typeface="Arial"/>
              </a:rPr>
              <a:t>estamos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FFFFFF"/>
                </a:solidFill>
                <a:latin typeface="Arial"/>
                <a:cs typeface="Arial"/>
              </a:rPr>
              <a:t>creando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70" b="1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FFFFFF"/>
                </a:solidFill>
                <a:latin typeface="Arial"/>
                <a:cs typeface="Arial"/>
              </a:rPr>
              <a:t>marco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FFFFFF"/>
                </a:solidFill>
                <a:latin typeface="Arial"/>
                <a:cs typeface="Arial"/>
              </a:rPr>
              <a:t>podemos </a:t>
            </a:r>
            <a:r>
              <a:rPr dirty="0" sz="1600" spc="-4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FFFFFF"/>
                </a:solidFill>
                <a:latin typeface="Arial"/>
                <a:cs typeface="Arial"/>
              </a:rPr>
              <a:t>referirnos </a:t>
            </a:r>
            <a:r>
              <a:rPr dirty="0" sz="1600" spc="25" b="1">
                <a:solidFill>
                  <a:srgbClr val="FFFFFF"/>
                </a:solidFill>
                <a:latin typeface="Arial"/>
                <a:cs typeface="Arial"/>
              </a:rPr>
              <a:t>como </a:t>
            </a:r>
            <a:r>
              <a:rPr dirty="0" sz="1600" spc="55" b="1">
                <a:solidFill>
                  <a:srgbClr val="FFFFFF"/>
                </a:solidFill>
                <a:latin typeface="Arial"/>
                <a:cs typeface="Arial"/>
              </a:rPr>
              <a:t>guía </a:t>
            </a:r>
            <a:r>
              <a:rPr dirty="0" sz="1600" spc="30" b="1">
                <a:solidFill>
                  <a:srgbClr val="FFFFFF"/>
                </a:solidFill>
                <a:latin typeface="Arial"/>
                <a:cs typeface="Arial"/>
              </a:rPr>
              <a:t>cuando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nos </a:t>
            </a:r>
            <a:r>
              <a:rPr dirty="0" sz="1600" spc="65" b="1">
                <a:solidFill>
                  <a:srgbClr val="FFFFFF"/>
                </a:solidFill>
                <a:latin typeface="Arial"/>
                <a:cs typeface="Arial"/>
              </a:rPr>
              <a:t>enfrentamos </a:t>
            </a:r>
            <a:r>
              <a:rPr dirty="0" sz="1600" spc="75" b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decisiones </a:t>
            </a:r>
            <a:r>
              <a:rPr dirty="0" sz="16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20" b="1">
                <a:solidFill>
                  <a:srgbClr val="FFFFFF"/>
                </a:solidFill>
                <a:latin typeface="Arial"/>
                <a:cs typeface="Arial"/>
              </a:rPr>
              <a:t>difíciles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2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FFFFFF"/>
                </a:solidFill>
                <a:latin typeface="Arial"/>
                <a:cs typeface="Arial"/>
              </a:rPr>
              <a:t>compensaciones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FFFFFF"/>
                </a:solidFill>
                <a:latin typeface="Arial"/>
                <a:cs typeface="Arial"/>
              </a:rPr>
              <a:t>medida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FFFFFF"/>
                </a:solidFill>
                <a:latin typeface="Arial"/>
                <a:cs typeface="Arial"/>
              </a:rPr>
              <a:t>avanzamos.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1099"/>
              </a:lnSpc>
              <a:spcBef>
                <a:spcPts val="1070"/>
              </a:spcBef>
            </a:pPr>
            <a:r>
              <a:rPr dirty="0" sz="1900" spc="65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Tahoma"/>
                <a:cs typeface="Tahoma"/>
              </a:rPr>
              <a:t>iniciar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11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Tahoma"/>
                <a:cs typeface="Tahoma"/>
              </a:rPr>
              <a:t>negocio,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114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Tahoma"/>
                <a:cs typeface="Tahoma"/>
              </a:rPr>
              <a:t>lanzaría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Tahoma"/>
                <a:cs typeface="Tahoma"/>
              </a:rPr>
              <a:t>sin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Tahoma"/>
                <a:cs typeface="Tahoma"/>
              </a:rPr>
              <a:t>antes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Tahoma"/>
                <a:cs typeface="Tahoma"/>
              </a:rPr>
              <a:t>hacer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11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Tahoma"/>
                <a:cs typeface="Tahoma"/>
              </a:rPr>
              <a:t>plan </a:t>
            </a:r>
            <a:r>
              <a:rPr dirty="0" sz="1900" spc="90">
                <a:solidFill>
                  <a:srgbClr val="FFFFFF"/>
                </a:solidFill>
                <a:latin typeface="Tahoma"/>
                <a:cs typeface="Tahoma"/>
              </a:rPr>
              <a:t> de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Tahoma"/>
                <a:cs typeface="Tahoma"/>
              </a:rPr>
              <a:t>negocios.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Tahoma"/>
                <a:cs typeface="Tahoma"/>
              </a:rPr>
              <a:t>Lo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114">
                <a:solidFill>
                  <a:srgbClr val="FFFFFF"/>
                </a:solidFill>
                <a:latin typeface="Tahoma"/>
                <a:cs typeface="Tahoma"/>
              </a:rPr>
              <a:t>mismo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Tahoma"/>
                <a:cs typeface="Tahoma"/>
              </a:rPr>
              <a:t>aplica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30">
                <a:solidFill>
                  <a:srgbClr val="FFFFFF"/>
                </a:solidFill>
                <a:latin typeface="Tahoma"/>
                <a:cs typeface="Tahoma"/>
              </a:rPr>
              <a:t>viaje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9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Tahoma"/>
                <a:cs typeface="Tahoma"/>
              </a:rPr>
              <a:t>sostenibilidad </a:t>
            </a:r>
            <a:r>
              <a:rPr dirty="0" sz="1900" spc="-5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Tahoma"/>
                <a:cs typeface="Tahoma"/>
              </a:rPr>
              <a:t>empresarial.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20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90">
                <a:solidFill>
                  <a:srgbClr val="FFFFFF"/>
                </a:solidFill>
                <a:latin typeface="Tahoma"/>
                <a:cs typeface="Tahoma"/>
              </a:rPr>
              <a:t>bien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Tahoma"/>
                <a:cs typeface="Tahoma"/>
              </a:rPr>
              <a:t>estrategia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Tahoma"/>
                <a:cs typeface="Tahoma"/>
              </a:rPr>
              <a:t>puede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Tahoma"/>
                <a:cs typeface="Tahoma"/>
              </a:rPr>
              <a:t>parecer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Tahoma"/>
                <a:cs typeface="Tahoma"/>
              </a:rPr>
              <a:t>tarea </a:t>
            </a:r>
            <a:r>
              <a:rPr dirty="0" sz="1900" spc="-5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Tahoma"/>
                <a:cs typeface="Tahoma"/>
              </a:rPr>
              <a:t>innecesaria, </a:t>
            </a:r>
            <a:r>
              <a:rPr dirty="0" sz="1900" spc="95">
                <a:solidFill>
                  <a:srgbClr val="FFFFFF"/>
                </a:solidFill>
                <a:latin typeface="Tahoma"/>
                <a:cs typeface="Tahoma"/>
              </a:rPr>
              <a:t>una </a:t>
            </a:r>
            <a:r>
              <a:rPr dirty="0" sz="1900" spc="70">
                <a:solidFill>
                  <a:srgbClr val="FFFFFF"/>
                </a:solidFill>
                <a:latin typeface="Tahoma"/>
                <a:cs typeface="Tahoma"/>
              </a:rPr>
              <a:t>estrategia </a:t>
            </a:r>
            <a:r>
              <a:rPr dirty="0" sz="1900" spc="9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dirty="0" sz="1900" spc="75">
                <a:solidFill>
                  <a:srgbClr val="FFFFFF"/>
                </a:solidFill>
                <a:latin typeface="Tahoma"/>
                <a:cs typeface="Tahoma"/>
              </a:rPr>
              <a:t>sustentabilidad </a:t>
            </a:r>
            <a:r>
              <a:rPr dirty="0" sz="1900" spc="50">
                <a:solidFill>
                  <a:srgbClr val="FFFFFF"/>
                </a:solidFill>
                <a:latin typeface="Tahoma"/>
                <a:cs typeface="Tahoma"/>
              </a:rPr>
              <a:t>efectiva </a:t>
            </a:r>
            <a:r>
              <a:rPr dirty="0" sz="1900" spc="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Tahoma"/>
                <a:cs typeface="Tahoma"/>
              </a:rPr>
              <a:t>debería </a:t>
            </a:r>
            <a:r>
              <a:rPr dirty="0" sz="1900" spc="80">
                <a:solidFill>
                  <a:srgbClr val="FFFFFF"/>
                </a:solidFill>
                <a:latin typeface="Tahoma"/>
                <a:cs typeface="Tahoma"/>
              </a:rPr>
              <a:t>ayudarlo </a:t>
            </a:r>
            <a:r>
              <a:rPr dirty="0" sz="1900" spc="65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dirty="0" sz="1900" spc="85">
                <a:solidFill>
                  <a:srgbClr val="FFFFFF"/>
                </a:solidFill>
                <a:latin typeface="Tahoma"/>
                <a:cs typeface="Tahoma"/>
              </a:rPr>
              <a:t>priorizar </a:t>
            </a:r>
            <a:r>
              <a:rPr dirty="0" sz="1900" spc="2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dirty="0" sz="1900" spc="75">
                <a:solidFill>
                  <a:srgbClr val="FFFFFF"/>
                </a:solidFill>
                <a:latin typeface="Tahoma"/>
                <a:cs typeface="Tahoma"/>
              </a:rPr>
              <a:t>conservar los </a:t>
            </a:r>
            <a:r>
              <a:rPr dirty="0" sz="1900" spc="80">
                <a:solidFill>
                  <a:srgbClr val="FFFFFF"/>
                </a:solidFill>
                <a:latin typeface="Tahoma"/>
                <a:cs typeface="Tahoma"/>
              </a:rPr>
              <a:t>recursos </a:t>
            </a:r>
            <a:r>
              <a:rPr dirty="0" sz="1900" spc="85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dirty="0" sz="1900" spc="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10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Tahoma"/>
                <a:cs typeface="Tahoma"/>
              </a:rPr>
              <a:t>pueda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90">
                <a:solidFill>
                  <a:srgbClr val="FFFFFF"/>
                </a:solidFill>
                <a:latin typeface="Tahoma"/>
                <a:cs typeface="Tahoma"/>
              </a:rPr>
              <a:t>maximizar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Tahoma"/>
                <a:cs typeface="Tahoma"/>
              </a:rPr>
              <a:t>impacto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Tahoma"/>
                <a:cs typeface="Tahoma"/>
              </a:rPr>
              <a:t>mientras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Tahoma"/>
                <a:cs typeface="Tahoma"/>
              </a:rPr>
              <a:t>enfoca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9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Tahoma"/>
                <a:cs typeface="Tahoma"/>
              </a:rPr>
              <a:t>sus </a:t>
            </a:r>
            <a:r>
              <a:rPr dirty="0" sz="1900" spc="-5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Tahoma"/>
                <a:cs typeface="Tahoma"/>
              </a:rPr>
              <a:t>prácticas</a:t>
            </a:r>
            <a:r>
              <a:rPr dirty="0" sz="19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Tahoma"/>
                <a:cs typeface="Tahoma"/>
              </a:rPr>
              <a:t>comerciales.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8663" y="1055497"/>
            <a:ext cx="2673350" cy="1502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73405" marR="5080" indent="-561340">
              <a:lnSpc>
                <a:spcPct val="124600"/>
              </a:lnSpc>
              <a:spcBef>
                <a:spcPts val="100"/>
              </a:spcBef>
            </a:pPr>
            <a:r>
              <a:rPr dirty="0" sz="2600" spc="20"/>
              <a:t>Empecemos</a:t>
            </a:r>
            <a:r>
              <a:rPr dirty="0" sz="2600" spc="-125"/>
              <a:t> </a:t>
            </a:r>
            <a:r>
              <a:rPr dirty="0" sz="2600" spc="10"/>
              <a:t>con </a:t>
            </a:r>
            <a:r>
              <a:rPr dirty="0" sz="2600" spc="-710"/>
              <a:t> </a:t>
            </a:r>
            <a:r>
              <a:rPr dirty="0" sz="2600" spc="85"/>
              <a:t>que</a:t>
            </a:r>
            <a:r>
              <a:rPr dirty="0" sz="2600" spc="-65"/>
              <a:t> </a:t>
            </a:r>
            <a:r>
              <a:rPr dirty="0" sz="2600" spc="-35"/>
              <a:t>es</a:t>
            </a:r>
            <a:r>
              <a:rPr dirty="0" sz="2600" spc="-60"/>
              <a:t> </a:t>
            </a:r>
            <a:r>
              <a:rPr dirty="0" sz="2600" spc="120"/>
              <a:t>un</a:t>
            </a:r>
            <a:endParaRPr sz="2600"/>
          </a:p>
          <a:p>
            <a:pPr marL="137160">
              <a:lnSpc>
                <a:spcPct val="100000"/>
              </a:lnSpc>
              <a:spcBef>
                <a:spcPts val="969"/>
              </a:spcBef>
            </a:pPr>
            <a:r>
              <a:rPr dirty="0" sz="2400" spc="60"/>
              <a:t>Sustentabilidad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848360" y="2685796"/>
            <a:ext cx="172148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84B940"/>
                </a:solidFill>
                <a:latin typeface="Arial"/>
                <a:cs typeface="Arial"/>
              </a:rPr>
              <a:t>¿Estrategia?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568" y="329184"/>
            <a:ext cx="11811000" cy="6355080"/>
            <a:chOff x="353568" y="329184"/>
            <a:chExt cx="11811000" cy="6355080"/>
          </a:xfrm>
        </p:grpSpPr>
        <p:sp>
          <p:nvSpPr>
            <p:cNvPr id="3" name="object 3"/>
            <p:cNvSpPr/>
            <p:nvPr/>
          </p:nvSpPr>
          <p:spPr>
            <a:xfrm>
              <a:off x="353568" y="329184"/>
              <a:ext cx="11454765" cy="2533015"/>
            </a:xfrm>
            <a:custGeom>
              <a:avLst/>
              <a:gdLst/>
              <a:ahLst/>
              <a:cxnLst/>
              <a:rect l="l" t="t" r="r" b="b"/>
              <a:pathLst>
                <a:path w="11454765" h="2533015">
                  <a:moveTo>
                    <a:pt x="11454384" y="0"/>
                  </a:moveTo>
                  <a:lnTo>
                    <a:pt x="0" y="0"/>
                  </a:lnTo>
                  <a:lnTo>
                    <a:pt x="0" y="2532887"/>
                  </a:lnTo>
                  <a:lnTo>
                    <a:pt x="11454384" y="2532887"/>
                  </a:lnTo>
                  <a:lnTo>
                    <a:pt x="11454384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1634" y="1307592"/>
              <a:ext cx="6702933" cy="53766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4784" y="1481328"/>
              <a:ext cx="5129783" cy="391363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0051" y="656590"/>
            <a:ext cx="3340735" cy="375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55">
                <a:solidFill>
                  <a:srgbClr val="FFFFFF"/>
                </a:solidFill>
              </a:rPr>
              <a:t>Foco</a:t>
            </a:r>
            <a:r>
              <a:rPr dirty="0" sz="2300" spc="-65">
                <a:solidFill>
                  <a:srgbClr val="FFFFFF"/>
                </a:solidFill>
              </a:rPr>
              <a:t> </a:t>
            </a:r>
            <a:r>
              <a:rPr dirty="0" sz="2300" spc="65">
                <a:solidFill>
                  <a:srgbClr val="FFFFFF"/>
                </a:solidFill>
              </a:rPr>
              <a:t>de</a:t>
            </a:r>
            <a:r>
              <a:rPr dirty="0" sz="2300" spc="-60">
                <a:solidFill>
                  <a:srgbClr val="FFFFFF"/>
                </a:solidFill>
              </a:rPr>
              <a:t> </a:t>
            </a:r>
            <a:r>
              <a:rPr dirty="0" sz="2300" spc="35">
                <a:solidFill>
                  <a:srgbClr val="FFFFFF"/>
                </a:solidFill>
              </a:rPr>
              <a:t>sostenibilidad:</a:t>
            </a:r>
            <a:endParaRPr sz="2300"/>
          </a:p>
        </p:txBody>
      </p:sp>
      <p:sp>
        <p:nvSpPr>
          <p:cNvPr id="9" name="object 9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051" y="1105915"/>
            <a:ext cx="5313045" cy="124206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 marR="5080">
              <a:lnSpc>
                <a:spcPts val="2350"/>
              </a:lnSpc>
              <a:spcBef>
                <a:spcPts val="320"/>
              </a:spcBef>
            </a:pPr>
            <a:r>
              <a:rPr dirty="0" sz="2100" spc="65">
                <a:solidFill>
                  <a:srgbClr val="FFFFFF"/>
                </a:solidFill>
                <a:latin typeface="Tahoma"/>
                <a:cs typeface="Tahoma"/>
              </a:rPr>
              <a:t>Las </a:t>
            </a:r>
            <a:r>
              <a:rPr dirty="0" sz="2100" spc="100">
                <a:solidFill>
                  <a:srgbClr val="FFFFFF"/>
                </a:solidFill>
                <a:latin typeface="Tahoma"/>
                <a:cs typeface="Tahoma"/>
              </a:rPr>
              <a:t>empresas </a:t>
            </a:r>
            <a:r>
              <a:rPr dirty="0" sz="2100" spc="80">
                <a:solidFill>
                  <a:srgbClr val="FFFFFF"/>
                </a:solidFill>
                <a:latin typeface="Tahoma"/>
                <a:cs typeface="Tahoma"/>
              </a:rPr>
              <a:t>líderes </a:t>
            </a:r>
            <a:r>
              <a:rPr dirty="0" sz="2100" spc="90">
                <a:solidFill>
                  <a:srgbClr val="FFFFFF"/>
                </a:solidFill>
                <a:latin typeface="Tahoma"/>
                <a:cs typeface="Tahoma"/>
              </a:rPr>
              <a:t>apuestan </a:t>
            </a:r>
            <a:r>
              <a:rPr dirty="0" sz="2100" spc="120">
                <a:solidFill>
                  <a:srgbClr val="FFFFFF"/>
                </a:solidFill>
                <a:latin typeface="Tahoma"/>
                <a:cs typeface="Tahoma"/>
              </a:rPr>
              <a:t>por </a:t>
            </a:r>
            <a:r>
              <a:rPr dirty="0" sz="2100" spc="65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dirty="0" sz="2100" spc="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75">
                <a:solidFill>
                  <a:srgbClr val="FFFFFF"/>
                </a:solidFill>
                <a:latin typeface="Tahoma"/>
                <a:cs typeface="Tahoma"/>
              </a:rPr>
              <a:t>sostenibilidad. </a:t>
            </a:r>
            <a:r>
              <a:rPr dirty="0" sz="2100" spc="80">
                <a:solidFill>
                  <a:srgbClr val="FFFFFF"/>
                </a:solidFill>
                <a:latin typeface="Tahoma"/>
                <a:cs typeface="Tahoma"/>
              </a:rPr>
              <a:t>Tómese </a:t>
            </a:r>
            <a:r>
              <a:rPr dirty="0" sz="2100" spc="125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dirty="0" sz="2100" spc="105">
                <a:solidFill>
                  <a:srgbClr val="FFFFFF"/>
                </a:solidFill>
                <a:latin typeface="Tahoma"/>
                <a:cs typeface="Tahoma"/>
              </a:rPr>
              <a:t>tiempo </a:t>
            </a:r>
            <a:r>
              <a:rPr dirty="0" sz="2100" spc="95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dirty="0" sz="2100" spc="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95">
                <a:solidFill>
                  <a:srgbClr val="FFFFFF"/>
                </a:solidFill>
                <a:latin typeface="Tahoma"/>
                <a:cs typeface="Tahoma"/>
              </a:rPr>
              <a:t>explorar</a:t>
            </a:r>
            <a:r>
              <a:rPr dirty="0" sz="21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120">
                <a:solidFill>
                  <a:srgbClr val="FFFFFF"/>
                </a:solidFill>
                <a:latin typeface="Tahoma"/>
                <a:cs typeface="Tahoma"/>
              </a:rPr>
              <a:t>cómo</a:t>
            </a:r>
            <a:r>
              <a:rPr dirty="0" sz="21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95">
                <a:solidFill>
                  <a:srgbClr val="FFFFFF"/>
                </a:solidFill>
                <a:latin typeface="Tahoma"/>
                <a:cs typeface="Tahoma"/>
              </a:rPr>
              <a:t>algunas</a:t>
            </a:r>
            <a:r>
              <a:rPr dirty="0" sz="21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10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21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65">
                <a:solidFill>
                  <a:srgbClr val="FFFFFF"/>
                </a:solidFill>
                <a:latin typeface="Tahoma"/>
                <a:cs typeface="Tahoma"/>
              </a:rPr>
              <a:t>estas</a:t>
            </a:r>
            <a:r>
              <a:rPr dirty="0" sz="21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100">
                <a:solidFill>
                  <a:srgbClr val="FFFFFF"/>
                </a:solidFill>
                <a:latin typeface="Tahoma"/>
                <a:cs typeface="Tahoma"/>
              </a:rPr>
              <a:t>empresas </a:t>
            </a:r>
            <a:r>
              <a:rPr dirty="0" sz="2100" spc="-6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80">
                <a:solidFill>
                  <a:srgbClr val="FFFFFF"/>
                </a:solidFill>
                <a:latin typeface="Tahoma"/>
                <a:cs typeface="Tahoma"/>
              </a:rPr>
              <a:t>están</a:t>
            </a:r>
            <a:r>
              <a:rPr dirty="0" sz="21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114">
                <a:solidFill>
                  <a:srgbClr val="FFFFFF"/>
                </a:solidFill>
                <a:latin typeface="Tahoma"/>
                <a:cs typeface="Tahoma"/>
              </a:rPr>
              <a:t>abordando</a:t>
            </a:r>
            <a:r>
              <a:rPr dirty="0" sz="21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7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dirty="0" sz="21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35">
                <a:solidFill>
                  <a:srgbClr val="FFFFFF"/>
                </a:solidFill>
                <a:latin typeface="Tahoma"/>
                <a:cs typeface="Tahoma"/>
              </a:rPr>
              <a:t>desafío...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192" y="2887726"/>
            <a:ext cx="5505450" cy="3135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4" b="1">
                <a:latin typeface="Arial"/>
                <a:cs typeface="Arial"/>
              </a:rPr>
              <a:t>LEGO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20100"/>
              </a:lnSpc>
              <a:spcBef>
                <a:spcPts val="860"/>
              </a:spcBef>
            </a:pPr>
            <a:r>
              <a:rPr dirty="0" u="sng" sz="1800" spc="8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Lego</a:t>
            </a:r>
            <a:r>
              <a:rPr dirty="0" sz="1800" spc="80">
                <a:solidFill>
                  <a:srgbClr val="86A56D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800" spc="65">
                <a:latin typeface="Tahoma"/>
                <a:cs typeface="Tahoma"/>
              </a:rPr>
              <a:t>están </a:t>
            </a:r>
            <a:r>
              <a:rPr dirty="0" sz="1800" spc="75">
                <a:latin typeface="Tahoma"/>
                <a:cs typeface="Tahoma"/>
              </a:rPr>
              <a:t>invirtiendo </a:t>
            </a:r>
            <a:r>
              <a:rPr dirty="0" sz="1800" spc="85">
                <a:latin typeface="Tahoma"/>
                <a:cs typeface="Tahoma"/>
              </a:rPr>
              <a:t>en </a:t>
            </a:r>
            <a:r>
              <a:rPr dirty="0" sz="1800" spc="55">
                <a:latin typeface="Tahoma"/>
                <a:cs typeface="Tahoma"/>
              </a:rPr>
              <a:t>la </a:t>
            </a:r>
            <a:r>
              <a:rPr dirty="0" sz="1800" spc="90">
                <a:latin typeface="Tahoma"/>
                <a:cs typeface="Tahoma"/>
              </a:rPr>
              <a:t>economía </a:t>
            </a:r>
            <a:r>
              <a:rPr dirty="0" sz="1800" spc="65">
                <a:latin typeface="Tahoma"/>
                <a:cs typeface="Tahoma"/>
              </a:rPr>
              <a:t>circular a </a:t>
            </a:r>
            <a:r>
              <a:rPr dirty="0" sz="1800" spc="70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través </a:t>
            </a:r>
            <a:r>
              <a:rPr dirty="0" sz="1800" spc="85">
                <a:latin typeface="Tahoma"/>
                <a:cs typeface="Tahoma"/>
              </a:rPr>
              <a:t>de </a:t>
            </a:r>
            <a:r>
              <a:rPr dirty="0" sz="1800" spc="50">
                <a:latin typeface="Tahoma"/>
                <a:cs typeface="Tahoma"/>
              </a:rPr>
              <a:t>sus</a:t>
            </a:r>
            <a:r>
              <a:rPr dirty="0" u="sng" sz="1800" spc="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Iniciativ</a:t>
            </a:r>
            <a:r>
              <a:rPr dirty="0" u="sng" sz="1800" spc="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5"/>
              </a:rPr>
              <a:t>a </a:t>
            </a:r>
            <a:r>
              <a:rPr dirty="0" u="sng" sz="1800" spc="8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5"/>
              </a:rPr>
              <a:t>Lego </a:t>
            </a:r>
            <a:r>
              <a:rPr dirty="0" u="sng" sz="1800" spc="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5"/>
              </a:rPr>
              <a:t>Replay</a:t>
            </a:r>
            <a:r>
              <a:rPr dirty="0" sz="1800" spc="50">
                <a:solidFill>
                  <a:srgbClr val="86A56D"/>
                </a:solidFill>
                <a:latin typeface="Tahoma"/>
                <a:cs typeface="Tahoma"/>
                <a:hlinkClick r:id="rId5"/>
              </a:rPr>
              <a:t> </a:t>
            </a:r>
            <a:r>
              <a:rPr dirty="0" sz="1800" spc="-65">
                <a:latin typeface="Tahoma"/>
                <a:cs typeface="Tahoma"/>
                <a:hlinkClick r:id="rId5"/>
              </a:rPr>
              <a:t>. </a:t>
            </a:r>
            <a:r>
              <a:rPr dirty="0" sz="1800" spc="25">
                <a:latin typeface="Tahoma"/>
                <a:cs typeface="Tahoma"/>
                <a:hlinkClick r:id="rId5"/>
              </a:rPr>
              <a:t>Se </a:t>
            </a:r>
            <a:r>
              <a:rPr dirty="0" sz="1800" spc="65">
                <a:latin typeface="Tahoma"/>
                <a:cs typeface="Tahoma"/>
              </a:rPr>
              <a:t>están </a:t>
            </a:r>
            <a:r>
              <a:rPr dirty="0" sz="1800" spc="7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enfocando en </a:t>
            </a:r>
            <a:r>
              <a:rPr dirty="0" sz="1800" spc="55">
                <a:latin typeface="Tahoma"/>
                <a:cs typeface="Tahoma"/>
              </a:rPr>
              <a:t>la </a:t>
            </a:r>
            <a:r>
              <a:rPr dirty="0" sz="1800" spc="85">
                <a:latin typeface="Tahoma"/>
                <a:cs typeface="Tahoma"/>
              </a:rPr>
              <a:t>implementación de </a:t>
            </a:r>
            <a:r>
              <a:rPr dirty="0" sz="1800" spc="45">
                <a:latin typeface="Tahoma"/>
                <a:cs typeface="Tahoma"/>
              </a:rPr>
              <a:t>12 </a:t>
            </a:r>
            <a:r>
              <a:rPr dirty="0" sz="1800" spc="75">
                <a:latin typeface="Tahoma"/>
                <a:cs typeface="Tahoma"/>
              </a:rPr>
              <a:t>principios </a:t>
            </a:r>
            <a:r>
              <a:rPr dirty="0" sz="1800" spc="-550">
                <a:latin typeface="Tahoma"/>
                <a:cs typeface="Tahoma"/>
              </a:rPr>
              <a:t> </a:t>
            </a:r>
            <a:r>
              <a:rPr dirty="0" sz="1800" spc="70">
                <a:latin typeface="Tahoma"/>
                <a:cs typeface="Tahoma"/>
              </a:rPr>
              <a:t>comerciales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responsables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95">
                <a:latin typeface="Tahoma"/>
                <a:cs typeface="Tahoma"/>
              </a:rPr>
              <a:t>que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establecen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lo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95">
                <a:latin typeface="Tahoma"/>
                <a:cs typeface="Tahoma"/>
              </a:rPr>
              <a:t>que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se </a:t>
            </a:r>
            <a:r>
              <a:rPr dirty="0" sz="1800" spc="-550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espera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de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sus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sitios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de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70">
                <a:latin typeface="Tahoma"/>
                <a:cs typeface="Tahoma"/>
              </a:rPr>
              <a:t>producción,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proveedores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20">
                <a:latin typeface="Tahoma"/>
                <a:cs typeface="Tahoma"/>
              </a:rPr>
              <a:t>y </a:t>
            </a:r>
            <a:r>
              <a:rPr dirty="0" sz="1800" spc="25">
                <a:latin typeface="Tahoma"/>
                <a:cs typeface="Tahoma"/>
              </a:rPr>
              <a:t> </a:t>
            </a:r>
            <a:r>
              <a:rPr dirty="0" sz="1800" spc="70">
                <a:latin typeface="Tahoma"/>
                <a:cs typeface="Tahoma"/>
              </a:rPr>
              <a:t>socios </a:t>
            </a:r>
            <a:r>
              <a:rPr dirty="0" sz="1800" spc="20">
                <a:latin typeface="Tahoma"/>
                <a:cs typeface="Tahoma"/>
              </a:rPr>
              <a:t>y </a:t>
            </a:r>
            <a:r>
              <a:rPr dirty="0" sz="1800" spc="85">
                <a:latin typeface="Tahoma"/>
                <a:cs typeface="Tahoma"/>
              </a:rPr>
              <a:t>en </a:t>
            </a:r>
            <a:r>
              <a:rPr dirty="0" sz="1800" spc="80">
                <a:latin typeface="Tahoma"/>
                <a:cs typeface="Tahoma"/>
              </a:rPr>
              <a:t>temas </a:t>
            </a:r>
            <a:r>
              <a:rPr dirty="0" sz="1800" spc="105">
                <a:latin typeface="Tahoma"/>
                <a:cs typeface="Tahoma"/>
              </a:rPr>
              <a:t>como </a:t>
            </a:r>
            <a:r>
              <a:rPr dirty="0" sz="1800" spc="55">
                <a:latin typeface="Tahoma"/>
                <a:cs typeface="Tahoma"/>
              </a:rPr>
              <a:t>la </a:t>
            </a:r>
            <a:r>
              <a:rPr dirty="0" sz="1800" spc="30">
                <a:latin typeface="Tahoma"/>
                <a:cs typeface="Tahoma"/>
              </a:rPr>
              <a:t>ética, </a:t>
            </a:r>
            <a:r>
              <a:rPr dirty="0" sz="1800" spc="55">
                <a:latin typeface="Tahoma"/>
                <a:cs typeface="Tahoma"/>
              </a:rPr>
              <a:t>las </a:t>
            </a:r>
            <a:r>
              <a:rPr dirty="0" sz="1800" spc="65">
                <a:latin typeface="Tahoma"/>
                <a:cs typeface="Tahoma"/>
              </a:rPr>
              <a:t>personas, </a:t>
            </a:r>
            <a:r>
              <a:rPr dirty="0" sz="1800" spc="70">
                <a:latin typeface="Tahoma"/>
                <a:cs typeface="Tahoma"/>
              </a:rPr>
              <a:t>los </a:t>
            </a:r>
            <a:r>
              <a:rPr dirty="0" sz="1800" spc="-55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niños </a:t>
            </a:r>
            <a:r>
              <a:rPr dirty="0" sz="1800" spc="20">
                <a:latin typeface="Tahoma"/>
                <a:cs typeface="Tahoma"/>
              </a:rPr>
              <a:t>y </a:t>
            </a:r>
            <a:r>
              <a:rPr dirty="0" sz="1800" spc="60">
                <a:latin typeface="Tahoma"/>
                <a:cs typeface="Tahoma"/>
              </a:rPr>
              <a:t>el </a:t>
            </a:r>
            <a:r>
              <a:rPr dirty="0" sz="1800" spc="100">
                <a:latin typeface="Tahoma"/>
                <a:cs typeface="Tahoma"/>
              </a:rPr>
              <a:t>medio </a:t>
            </a:r>
            <a:r>
              <a:rPr dirty="0" sz="1800" spc="70">
                <a:latin typeface="Tahoma"/>
                <a:cs typeface="Tahoma"/>
              </a:rPr>
              <a:t>ambiente. </a:t>
            </a:r>
            <a:r>
              <a:rPr dirty="0" sz="1800" spc="75">
                <a:latin typeface="Tahoma"/>
                <a:cs typeface="Tahoma"/>
              </a:rPr>
              <a:t>También </a:t>
            </a:r>
            <a:r>
              <a:rPr dirty="0" sz="1800" spc="90">
                <a:latin typeface="Tahoma"/>
                <a:cs typeface="Tahoma"/>
              </a:rPr>
              <a:t>informan </a:t>
            </a:r>
            <a:r>
              <a:rPr dirty="0" sz="1800" spc="9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anualmente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para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seguir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su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progreso.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568" y="329184"/>
            <a:ext cx="11811000" cy="6355080"/>
            <a:chOff x="353568" y="329184"/>
            <a:chExt cx="11811000" cy="6355080"/>
          </a:xfrm>
        </p:grpSpPr>
        <p:sp>
          <p:nvSpPr>
            <p:cNvPr id="3" name="object 3"/>
            <p:cNvSpPr/>
            <p:nvPr/>
          </p:nvSpPr>
          <p:spPr>
            <a:xfrm>
              <a:off x="353568" y="329184"/>
              <a:ext cx="11454765" cy="2533015"/>
            </a:xfrm>
            <a:custGeom>
              <a:avLst/>
              <a:gdLst/>
              <a:ahLst/>
              <a:cxnLst/>
              <a:rect l="l" t="t" r="r" b="b"/>
              <a:pathLst>
                <a:path w="11454765" h="2533015">
                  <a:moveTo>
                    <a:pt x="11454384" y="0"/>
                  </a:moveTo>
                  <a:lnTo>
                    <a:pt x="0" y="0"/>
                  </a:lnTo>
                  <a:lnTo>
                    <a:pt x="0" y="2532887"/>
                  </a:lnTo>
                  <a:lnTo>
                    <a:pt x="11454384" y="2532887"/>
                  </a:lnTo>
                  <a:lnTo>
                    <a:pt x="11454384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1634" y="1307592"/>
              <a:ext cx="6702933" cy="53766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4784" y="1481328"/>
              <a:ext cx="5129783" cy="391363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1057" y="892810"/>
            <a:ext cx="3973829" cy="1013460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2900" spc="100" b="0">
                <a:solidFill>
                  <a:srgbClr val="FFFFFF"/>
                </a:solidFill>
                <a:latin typeface="Tahoma"/>
                <a:cs typeface="Tahoma"/>
              </a:rPr>
              <a:t>Foco</a:t>
            </a:r>
            <a:r>
              <a:rPr dirty="0" sz="2900" spc="-17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00" spc="140" b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2900" spc="-17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00" spc="95" b="0">
                <a:solidFill>
                  <a:srgbClr val="FFFFFF"/>
                </a:solidFill>
                <a:latin typeface="Tahoma"/>
                <a:cs typeface="Tahoma"/>
              </a:rPr>
              <a:t>sostenibilidad:</a:t>
            </a:r>
            <a:endParaRPr sz="2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2900" spc="80">
                <a:solidFill>
                  <a:srgbClr val="FFFFFF"/>
                </a:solidFill>
              </a:rPr>
              <a:t>microsoft</a:t>
            </a:r>
            <a:endParaRPr sz="2900"/>
          </a:p>
        </p:txBody>
      </p:sp>
      <p:sp>
        <p:nvSpPr>
          <p:cNvPr id="7" name="object 7"/>
          <p:cNvSpPr txBox="1"/>
          <p:nvPr/>
        </p:nvSpPr>
        <p:spPr>
          <a:xfrm>
            <a:off x="440842" y="2834882"/>
            <a:ext cx="5814060" cy="37706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0330">
              <a:lnSpc>
                <a:spcPct val="132100"/>
              </a:lnSpc>
              <a:spcBef>
                <a:spcPts val="100"/>
              </a:spcBef>
            </a:pPr>
            <a:r>
              <a:rPr dirty="0" sz="1500" spc="45">
                <a:latin typeface="Tahoma"/>
                <a:cs typeface="Tahoma"/>
              </a:rPr>
              <a:t>La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5">
                <a:latin typeface="Tahoma"/>
                <a:cs typeface="Tahoma"/>
              </a:rPr>
              <a:t>compañía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de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tecnología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está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invirtiendo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fuertemente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en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sus </a:t>
            </a:r>
            <a:r>
              <a:rPr dirty="0" sz="1500" spc="-455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esfuerzos </a:t>
            </a:r>
            <a:r>
              <a:rPr dirty="0" sz="1500" spc="70">
                <a:latin typeface="Tahoma"/>
                <a:cs typeface="Tahoma"/>
              </a:rPr>
              <a:t>de </a:t>
            </a:r>
            <a:r>
              <a:rPr dirty="0" sz="1500" spc="60">
                <a:latin typeface="Tahoma"/>
                <a:cs typeface="Tahoma"/>
              </a:rPr>
              <a:t>sustentabilidad </a:t>
            </a:r>
            <a:r>
              <a:rPr dirty="0" sz="1500" spc="70">
                <a:latin typeface="Tahoma"/>
                <a:cs typeface="Tahoma"/>
              </a:rPr>
              <a:t>con </a:t>
            </a:r>
            <a:r>
              <a:rPr dirty="0" sz="1500" spc="90">
                <a:latin typeface="Tahoma"/>
                <a:cs typeface="Tahoma"/>
              </a:rPr>
              <a:t>un </a:t>
            </a:r>
            <a:r>
              <a:rPr dirty="0" sz="1500" spc="50">
                <a:latin typeface="Tahoma"/>
                <a:cs typeface="Tahoma"/>
              </a:rPr>
              <a:t>énfasis </a:t>
            </a:r>
            <a:r>
              <a:rPr dirty="0" sz="1500" spc="60">
                <a:latin typeface="Tahoma"/>
                <a:cs typeface="Tahoma"/>
              </a:rPr>
              <a:t>particular </a:t>
            </a:r>
            <a:r>
              <a:rPr dirty="0" sz="1500" spc="70">
                <a:latin typeface="Tahoma"/>
                <a:cs typeface="Tahoma"/>
              </a:rPr>
              <a:t>en </a:t>
            </a:r>
            <a:r>
              <a:rPr dirty="0" sz="1500" spc="7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compartir </a:t>
            </a:r>
            <a:r>
              <a:rPr dirty="0" sz="1500" spc="60">
                <a:latin typeface="Tahoma"/>
                <a:cs typeface="Tahoma"/>
              </a:rPr>
              <a:t>sus innovaciones </a:t>
            </a:r>
            <a:r>
              <a:rPr dirty="0" sz="1500" spc="15">
                <a:latin typeface="Tahoma"/>
                <a:cs typeface="Tahoma"/>
              </a:rPr>
              <a:t>y </a:t>
            </a:r>
            <a:r>
              <a:rPr dirty="0" sz="1500" spc="45">
                <a:latin typeface="Tahoma"/>
                <a:cs typeface="Tahoma"/>
              </a:rPr>
              <a:t>avances </a:t>
            </a:r>
            <a:r>
              <a:rPr dirty="0" sz="1500" spc="70">
                <a:latin typeface="Tahoma"/>
                <a:cs typeface="Tahoma"/>
              </a:rPr>
              <a:t>para </a:t>
            </a:r>
            <a:r>
              <a:rPr dirty="0" sz="1500" spc="60">
                <a:latin typeface="Tahoma"/>
                <a:cs typeface="Tahoma"/>
              </a:rPr>
              <a:t>ayudar </a:t>
            </a:r>
            <a:r>
              <a:rPr dirty="0" sz="1500" spc="50">
                <a:latin typeface="Tahoma"/>
                <a:cs typeface="Tahoma"/>
              </a:rPr>
              <a:t>a </a:t>
            </a:r>
            <a:r>
              <a:rPr dirty="0" sz="1500" spc="70">
                <a:latin typeface="Tahoma"/>
                <a:cs typeface="Tahoma"/>
              </a:rPr>
              <a:t>otros </a:t>
            </a:r>
            <a:r>
              <a:rPr dirty="0" sz="1500" spc="75">
                <a:latin typeface="Tahoma"/>
                <a:cs typeface="Tahoma"/>
              </a:rPr>
              <a:t> </a:t>
            </a:r>
            <a:r>
              <a:rPr dirty="0" sz="1500" spc="55">
                <a:latin typeface="Tahoma"/>
                <a:cs typeface="Tahoma"/>
              </a:rPr>
              <a:t>también. </a:t>
            </a:r>
            <a:r>
              <a:rPr dirty="0" sz="1500" spc="20">
                <a:latin typeface="Tahoma"/>
                <a:cs typeface="Tahoma"/>
              </a:rPr>
              <a:t>Se </a:t>
            </a:r>
            <a:r>
              <a:rPr dirty="0" sz="1500" spc="75">
                <a:latin typeface="Tahoma"/>
                <a:cs typeface="Tahoma"/>
              </a:rPr>
              <a:t>han </a:t>
            </a:r>
            <a:r>
              <a:rPr dirty="0" sz="1500" spc="80">
                <a:latin typeface="Tahoma"/>
                <a:cs typeface="Tahoma"/>
              </a:rPr>
              <a:t>comprometido </a:t>
            </a:r>
            <a:r>
              <a:rPr dirty="0" sz="1500" spc="50">
                <a:latin typeface="Tahoma"/>
                <a:cs typeface="Tahoma"/>
              </a:rPr>
              <a:t>a </a:t>
            </a:r>
            <a:r>
              <a:rPr dirty="0" sz="1500" spc="60">
                <a:latin typeface="Tahoma"/>
                <a:cs typeface="Tahoma"/>
              </a:rPr>
              <a:t>ser </a:t>
            </a:r>
            <a:r>
              <a:rPr dirty="0" sz="1500" spc="75">
                <a:latin typeface="Tahoma"/>
                <a:cs typeface="Tahoma"/>
              </a:rPr>
              <a:t>carbono </a:t>
            </a:r>
            <a:r>
              <a:rPr dirty="0" sz="1500" spc="60">
                <a:latin typeface="Tahoma"/>
                <a:cs typeface="Tahoma"/>
              </a:rPr>
              <a:t>negativo </a:t>
            </a:r>
            <a:r>
              <a:rPr dirty="0" sz="1500" spc="70">
                <a:latin typeface="Tahoma"/>
                <a:cs typeface="Tahoma"/>
              </a:rPr>
              <a:t>para </a:t>
            </a:r>
            <a:r>
              <a:rPr dirty="0" sz="1500" spc="75">
                <a:latin typeface="Tahoma"/>
                <a:cs typeface="Tahoma"/>
              </a:rPr>
              <a:t> </a:t>
            </a:r>
            <a:r>
              <a:rPr dirty="0" sz="1500" spc="35">
                <a:latin typeface="Tahoma"/>
                <a:cs typeface="Tahoma"/>
              </a:rPr>
              <a:t>2030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15">
                <a:latin typeface="Tahoma"/>
                <a:cs typeface="Tahoma"/>
              </a:rPr>
              <a:t>y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eliminar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todas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sus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emisiones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heredadas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para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20">
                <a:latin typeface="Tahoma"/>
                <a:cs typeface="Tahoma"/>
              </a:rPr>
              <a:t>2050.</a:t>
            </a:r>
            <a:r>
              <a:rPr dirty="0" sz="1500" spc="-70">
                <a:latin typeface="Tahoma"/>
                <a:cs typeface="Tahoma"/>
              </a:rPr>
              <a:t> </a:t>
            </a:r>
            <a:r>
              <a:rPr dirty="0" sz="1500" spc="40">
                <a:latin typeface="Tahoma"/>
                <a:cs typeface="Tahoma"/>
              </a:rPr>
              <a:t>Sus </a:t>
            </a:r>
            <a:r>
              <a:rPr dirty="0" sz="1500" spc="45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otras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55">
                <a:latin typeface="Tahoma"/>
                <a:cs typeface="Tahoma"/>
              </a:rPr>
              <a:t>áreas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de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enfoque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5">
                <a:latin typeface="Tahoma"/>
                <a:cs typeface="Tahoma"/>
              </a:rPr>
              <a:t>son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la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positividad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del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agua,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la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reducción </a:t>
            </a:r>
            <a:r>
              <a:rPr dirty="0" sz="1500" spc="-45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de </a:t>
            </a:r>
            <a:r>
              <a:rPr dirty="0" sz="1500" spc="60">
                <a:latin typeface="Tahoma"/>
                <a:cs typeface="Tahoma"/>
              </a:rPr>
              <a:t>desechos </a:t>
            </a:r>
            <a:r>
              <a:rPr dirty="0" sz="1500" spc="50">
                <a:latin typeface="Tahoma"/>
                <a:cs typeface="Tahoma"/>
              </a:rPr>
              <a:t>a </a:t>
            </a:r>
            <a:r>
              <a:rPr dirty="0" sz="1500" spc="45">
                <a:latin typeface="Tahoma"/>
                <a:cs typeface="Tahoma"/>
              </a:rPr>
              <a:t>través </a:t>
            </a:r>
            <a:r>
              <a:rPr dirty="0" sz="1500" spc="70">
                <a:latin typeface="Tahoma"/>
                <a:cs typeface="Tahoma"/>
              </a:rPr>
              <a:t>de </a:t>
            </a:r>
            <a:r>
              <a:rPr dirty="0" sz="1500" spc="45">
                <a:latin typeface="Tahoma"/>
                <a:cs typeface="Tahoma"/>
              </a:rPr>
              <a:t>la </a:t>
            </a:r>
            <a:r>
              <a:rPr dirty="0" sz="1500" spc="50">
                <a:latin typeface="Tahoma"/>
                <a:cs typeface="Tahoma"/>
              </a:rPr>
              <a:t>circularidad, </a:t>
            </a:r>
            <a:r>
              <a:rPr dirty="0" sz="1500" spc="45">
                <a:latin typeface="Tahoma"/>
                <a:cs typeface="Tahoma"/>
              </a:rPr>
              <a:t>la </a:t>
            </a:r>
            <a:r>
              <a:rPr dirty="0" sz="1500" spc="60">
                <a:latin typeface="Tahoma"/>
                <a:cs typeface="Tahoma"/>
              </a:rPr>
              <a:t>protección </a:t>
            </a:r>
            <a:r>
              <a:rPr dirty="0" sz="1500" spc="70">
                <a:latin typeface="Tahoma"/>
                <a:cs typeface="Tahoma"/>
              </a:rPr>
              <a:t>de </a:t>
            </a:r>
            <a:r>
              <a:rPr dirty="0" sz="1500" spc="60">
                <a:latin typeface="Tahoma"/>
                <a:cs typeface="Tahoma"/>
              </a:rPr>
              <a:t>los </a:t>
            </a:r>
            <a:r>
              <a:rPr dirty="0" sz="1500" spc="65">
                <a:latin typeface="Tahoma"/>
                <a:cs typeface="Tahoma"/>
              </a:rPr>
              <a:t> </a:t>
            </a:r>
            <a:r>
              <a:rPr dirty="0" sz="1500" spc="50">
                <a:latin typeface="Tahoma"/>
                <a:cs typeface="Tahoma"/>
              </a:rPr>
              <a:t>ecosistemas,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la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reducción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del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impacto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de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los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centros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de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datos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15">
                <a:latin typeface="Tahoma"/>
                <a:cs typeface="Tahoma"/>
              </a:rPr>
              <a:t>y </a:t>
            </a:r>
            <a:r>
              <a:rPr dirty="0" sz="1500" spc="-450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los </a:t>
            </a:r>
            <a:r>
              <a:rPr dirty="0" sz="1500" spc="55">
                <a:latin typeface="Tahoma"/>
                <a:cs typeface="Tahoma"/>
              </a:rPr>
              <a:t>campus, </a:t>
            </a:r>
            <a:r>
              <a:rPr dirty="0" sz="1500" spc="15">
                <a:latin typeface="Tahoma"/>
                <a:cs typeface="Tahoma"/>
              </a:rPr>
              <a:t>y </a:t>
            </a:r>
            <a:r>
              <a:rPr dirty="0" sz="1500" spc="45">
                <a:latin typeface="Tahoma"/>
                <a:cs typeface="Tahoma"/>
              </a:rPr>
              <a:t>la </a:t>
            </a:r>
            <a:r>
              <a:rPr dirty="0" sz="1500" spc="65">
                <a:latin typeface="Tahoma"/>
                <a:cs typeface="Tahoma"/>
              </a:rPr>
              <a:t>reducción </a:t>
            </a:r>
            <a:r>
              <a:rPr dirty="0" sz="1500" spc="60">
                <a:latin typeface="Tahoma"/>
                <a:cs typeface="Tahoma"/>
              </a:rPr>
              <a:t>del </a:t>
            </a:r>
            <a:r>
              <a:rPr dirty="0" sz="1500" spc="70">
                <a:latin typeface="Tahoma"/>
                <a:cs typeface="Tahoma"/>
              </a:rPr>
              <a:t>impacto </a:t>
            </a:r>
            <a:r>
              <a:rPr dirty="0" sz="1500" spc="50">
                <a:latin typeface="Tahoma"/>
                <a:cs typeface="Tahoma"/>
              </a:rPr>
              <a:t>general. </a:t>
            </a:r>
            <a:r>
              <a:rPr dirty="0" sz="1500" spc="70">
                <a:latin typeface="Tahoma"/>
                <a:cs typeface="Tahoma"/>
              </a:rPr>
              <a:t>de </a:t>
            </a:r>
            <a:r>
              <a:rPr dirty="0" sz="1500" spc="60">
                <a:latin typeface="Tahoma"/>
                <a:cs typeface="Tahoma"/>
              </a:rPr>
              <a:t>sus </a:t>
            </a:r>
            <a:r>
              <a:rPr dirty="0" sz="1500" spc="65">
                <a:latin typeface="Tahoma"/>
                <a:cs typeface="Tahoma"/>
              </a:rPr>
              <a:t> </a:t>
            </a:r>
            <a:r>
              <a:rPr dirty="0" sz="1500" spc="50">
                <a:latin typeface="Tahoma"/>
                <a:cs typeface="Tahoma"/>
              </a:rPr>
              <a:t>dispositivos.</a:t>
            </a:r>
            <a:endParaRPr sz="1500">
              <a:latin typeface="Tahoma"/>
              <a:cs typeface="Tahoma"/>
            </a:endParaRPr>
          </a:p>
          <a:p>
            <a:pPr marL="12700" marR="5080">
              <a:lnSpc>
                <a:spcPct val="141600"/>
              </a:lnSpc>
              <a:spcBef>
                <a:spcPts val="960"/>
              </a:spcBef>
            </a:pPr>
            <a:r>
              <a:rPr dirty="0" sz="1400" spc="60">
                <a:latin typeface="Tahoma"/>
                <a:cs typeface="Tahoma"/>
              </a:rPr>
              <a:t>Para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65">
                <a:latin typeface="Tahoma"/>
                <a:cs typeface="Tahoma"/>
              </a:rPr>
              <a:t>obtener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75">
                <a:latin typeface="Tahoma"/>
                <a:cs typeface="Tahoma"/>
              </a:rPr>
              <a:t>más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65">
                <a:latin typeface="Tahoma"/>
                <a:cs typeface="Tahoma"/>
              </a:rPr>
              <a:t>información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65">
                <a:latin typeface="Tahoma"/>
                <a:cs typeface="Tahoma"/>
              </a:rPr>
              <a:t>sobre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45">
                <a:latin typeface="Tahoma"/>
                <a:cs typeface="Tahoma"/>
              </a:rPr>
              <a:t>el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45">
                <a:latin typeface="Tahoma"/>
                <a:cs typeface="Tahoma"/>
              </a:rPr>
              <a:t>alcance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50">
                <a:latin typeface="Tahoma"/>
                <a:cs typeface="Tahoma"/>
              </a:rPr>
              <a:t>total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65">
                <a:latin typeface="Tahoma"/>
                <a:cs typeface="Tahoma"/>
              </a:rPr>
              <a:t>de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55">
                <a:latin typeface="Tahoma"/>
                <a:cs typeface="Tahoma"/>
              </a:rPr>
              <a:t>sus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55">
                <a:latin typeface="Tahoma"/>
                <a:cs typeface="Tahoma"/>
              </a:rPr>
              <a:t>informes, </a:t>
            </a:r>
            <a:r>
              <a:rPr dirty="0" sz="1400" spc="-420">
                <a:latin typeface="Tahoma"/>
                <a:cs typeface="Tahoma"/>
              </a:rPr>
              <a:t> </a:t>
            </a:r>
            <a:r>
              <a:rPr dirty="0" sz="1400" spc="55">
                <a:latin typeface="Tahoma"/>
                <a:cs typeface="Tahoma"/>
              </a:rPr>
              <a:t>consulte</a:t>
            </a:r>
            <a:r>
              <a:rPr dirty="0" sz="1400" spc="-80">
                <a:latin typeface="Tahoma"/>
                <a:cs typeface="Tahoma"/>
              </a:rPr>
              <a:t> </a:t>
            </a:r>
            <a:r>
              <a:rPr dirty="0" sz="1400" spc="60">
                <a:latin typeface="Tahoma"/>
                <a:cs typeface="Tahoma"/>
                <a:hlinkClick r:id="rId4"/>
              </a:rPr>
              <a:t>su</a:t>
            </a:r>
            <a:r>
              <a:rPr dirty="0" u="sng" sz="1400" spc="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Informe</a:t>
            </a:r>
            <a:r>
              <a:rPr dirty="0" u="sng" sz="14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400" spc="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de</a:t>
            </a:r>
            <a:r>
              <a:rPr dirty="0" u="sng" sz="14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400" spc="5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Sostenibilidad</a:t>
            </a:r>
            <a:r>
              <a:rPr dirty="0" u="sng" sz="14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400" spc="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Ambiental</a:t>
            </a:r>
            <a:r>
              <a:rPr dirty="0" u="sng" sz="14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400" spc="3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2021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61680" y="6407607"/>
            <a:ext cx="2761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568" y="329184"/>
            <a:ext cx="11811000" cy="6355080"/>
            <a:chOff x="353568" y="329184"/>
            <a:chExt cx="11811000" cy="6355080"/>
          </a:xfrm>
        </p:grpSpPr>
        <p:sp>
          <p:nvSpPr>
            <p:cNvPr id="3" name="object 3"/>
            <p:cNvSpPr/>
            <p:nvPr/>
          </p:nvSpPr>
          <p:spPr>
            <a:xfrm>
              <a:off x="353568" y="329184"/>
              <a:ext cx="11454765" cy="2533015"/>
            </a:xfrm>
            <a:custGeom>
              <a:avLst/>
              <a:gdLst/>
              <a:ahLst/>
              <a:cxnLst/>
              <a:rect l="l" t="t" r="r" b="b"/>
              <a:pathLst>
                <a:path w="11454765" h="2533015">
                  <a:moveTo>
                    <a:pt x="11454384" y="0"/>
                  </a:moveTo>
                  <a:lnTo>
                    <a:pt x="0" y="0"/>
                  </a:lnTo>
                  <a:lnTo>
                    <a:pt x="0" y="2532887"/>
                  </a:lnTo>
                  <a:lnTo>
                    <a:pt x="11454384" y="2532887"/>
                  </a:lnTo>
                  <a:lnTo>
                    <a:pt x="11454384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1634" y="1307592"/>
              <a:ext cx="6702933" cy="53766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4784" y="2109216"/>
              <a:ext cx="5129783" cy="265785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1057" y="892810"/>
            <a:ext cx="3973829" cy="1013460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2900" spc="100" b="0">
                <a:solidFill>
                  <a:srgbClr val="FFFFFF"/>
                </a:solidFill>
                <a:latin typeface="Tahoma"/>
                <a:cs typeface="Tahoma"/>
              </a:rPr>
              <a:t>Foco</a:t>
            </a:r>
            <a:r>
              <a:rPr dirty="0" sz="2900" spc="-17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00" spc="140" b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2900" spc="-17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00" spc="95" b="0">
                <a:solidFill>
                  <a:srgbClr val="FFFFFF"/>
                </a:solidFill>
                <a:latin typeface="Tahoma"/>
                <a:cs typeface="Tahoma"/>
              </a:rPr>
              <a:t>sostenibilidad:</a:t>
            </a:r>
            <a:endParaRPr sz="2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2900" spc="-65">
                <a:solidFill>
                  <a:srgbClr val="FFFFFF"/>
                </a:solidFill>
              </a:rPr>
              <a:t>IKEA</a:t>
            </a:r>
            <a:endParaRPr sz="2900"/>
          </a:p>
        </p:txBody>
      </p:sp>
      <p:sp>
        <p:nvSpPr>
          <p:cNvPr id="7" name="object 7"/>
          <p:cNvSpPr txBox="1"/>
          <p:nvPr/>
        </p:nvSpPr>
        <p:spPr>
          <a:xfrm>
            <a:off x="440842" y="2931529"/>
            <a:ext cx="5765165" cy="3648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2100"/>
              </a:lnSpc>
              <a:spcBef>
                <a:spcPts val="100"/>
              </a:spcBef>
            </a:pPr>
            <a:r>
              <a:rPr dirty="0" sz="1500" spc="70">
                <a:latin typeface="Tahoma"/>
                <a:cs typeface="Tahoma"/>
              </a:rPr>
              <a:t>Conocidos </a:t>
            </a:r>
            <a:r>
              <a:rPr dirty="0" sz="1500" spc="85">
                <a:latin typeface="Tahoma"/>
                <a:cs typeface="Tahoma"/>
              </a:rPr>
              <a:t>por </a:t>
            </a:r>
            <a:r>
              <a:rPr dirty="0" sz="1500" spc="60">
                <a:latin typeface="Tahoma"/>
                <a:cs typeface="Tahoma"/>
              </a:rPr>
              <a:t>sus </a:t>
            </a:r>
            <a:r>
              <a:rPr dirty="0" sz="1500" spc="75">
                <a:latin typeface="Tahoma"/>
                <a:cs typeface="Tahoma"/>
              </a:rPr>
              <a:t>muebles </a:t>
            </a:r>
            <a:r>
              <a:rPr dirty="0" sz="1500" spc="70">
                <a:latin typeface="Tahoma"/>
                <a:cs typeface="Tahoma"/>
              </a:rPr>
              <a:t>de </a:t>
            </a:r>
            <a:r>
              <a:rPr dirty="0" sz="1500" spc="50">
                <a:latin typeface="Tahoma"/>
                <a:cs typeface="Tahoma"/>
              </a:rPr>
              <a:t>bricolaje </a:t>
            </a:r>
            <a:r>
              <a:rPr dirty="0" sz="1500" spc="-20">
                <a:latin typeface="Tahoma"/>
                <a:cs typeface="Tahoma"/>
              </a:rPr>
              <a:t>y, </a:t>
            </a:r>
            <a:r>
              <a:rPr dirty="0" sz="1500" spc="50">
                <a:latin typeface="Tahoma"/>
                <a:cs typeface="Tahoma"/>
              </a:rPr>
              <a:t>a </a:t>
            </a:r>
            <a:r>
              <a:rPr dirty="0" sz="1500" spc="70">
                <a:latin typeface="Tahoma"/>
                <a:cs typeface="Tahoma"/>
              </a:rPr>
              <a:t>menudo, </a:t>
            </a:r>
            <a:r>
              <a:rPr dirty="0" sz="1500" spc="85">
                <a:latin typeface="Tahoma"/>
                <a:cs typeface="Tahoma"/>
              </a:rPr>
              <a:t>menos </a:t>
            </a:r>
            <a:r>
              <a:rPr dirty="0" sz="1500" spc="90">
                <a:latin typeface="Tahoma"/>
                <a:cs typeface="Tahoma"/>
              </a:rPr>
              <a:t> </a:t>
            </a:r>
            <a:r>
              <a:rPr dirty="0" sz="1500" spc="35">
                <a:latin typeface="Tahoma"/>
                <a:cs typeface="Tahoma"/>
              </a:rPr>
              <a:t>costosos,</a:t>
            </a:r>
            <a:r>
              <a:rPr dirty="0" u="sng" sz="1500" spc="3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IKEA</a:t>
            </a:r>
            <a:r>
              <a:rPr dirty="0" sz="1500" spc="35">
                <a:solidFill>
                  <a:srgbClr val="86A56D"/>
                </a:solidFill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ahora </a:t>
            </a:r>
            <a:r>
              <a:rPr dirty="0" sz="1500" spc="55">
                <a:latin typeface="Tahoma"/>
                <a:cs typeface="Tahoma"/>
              </a:rPr>
              <a:t>tiene </a:t>
            </a:r>
            <a:r>
              <a:rPr dirty="0" sz="1500" spc="85">
                <a:latin typeface="Tahoma"/>
                <a:cs typeface="Tahoma"/>
              </a:rPr>
              <a:t>como </a:t>
            </a:r>
            <a:r>
              <a:rPr dirty="0" sz="1500" spc="45">
                <a:latin typeface="Tahoma"/>
                <a:cs typeface="Tahoma"/>
              </a:rPr>
              <a:t>objetivo </a:t>
            </a:r>
            <a:r>
              <a:rPr dirty="0" sz="1500" spc="70">
                <a:latin typeface="Tahoma"/>
                <a:cs typeface="Tahoma"/>
              </a:rPr>
              <a:t>obtener </a:t>
            </a:r>
            <a:r>
              <a:rPr dirty="0" sz="1500" spc="75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reconocimiento </a:t>
            </a:r>
            <a:r>
              <a:rPr dirty="0" sz="1500" spc="85">
                <a:latin typeface="Tahoma"/>
                <a:cs typeface="Tahoma"/>
              </a:rPr>
              <a:t>por </a:t>
            </a:r>
            <a:r>
              <a:rPr dirty="0" sz="1500" spc="60">
                <a:latin typeface="Tahoma"/>
                <a:cs typeface="Tahoma"/>
              </a:rPr>
              <a:t>sus esfuerzos </a:t>
            </a:r>
            <a:r>
              <a:rPr dirty="0" sz="1500" spc="70">
                <a:latin typeface="Tahoma"/>
                <a:cs typeface="Tahoma"/>
              </a:rPr>
              <a:t>de </a:t>
            </a:r>
            <a:r>
              <a:rPr dirty="0" sz="1500" spc="60">
                <a:latin typeface="Tahoma"/>
                <a:cs typeface="Tahoma"/>
              </a:rPr>
              <a:t>sostenibilidad </a:t>
            </a:r>
            <a:r>
              <a:rPr dirty="0" sz="1500" spc="55">
                <a:latin typeface="Tahoma"/>
                <a:cs typeface="Tahoma"/>
              </a:rPr>
              <a:t>ambiental. </a:t>
            </a:r>
            <a:r>
              <a:rPr dirty="0" sz="1500" spc="-455">
                <a:latin typeface="Tahoma"/>
                <a:cs typeface="Tahoma"/>
              </a:rPr>
              <a:t> </a:t>
            </a:r>
            <a:r>
              <a:rPr dirty="0" sz="1500" spc="25">
                <a:latin typeface="Tahoma"/>
                <a:cs typeface="Tahoma"/>
              </a:rPr>
              <a:t>Ikea </a:t>
            </a:r>
            <a:r>
              <a:rPr dirty="0" sz="1500" spc="70">
                <a:latin typeface="Tahoma"/>
                <a:cs typeface="Tahoma"/>
              </a:rPr>
              <a:t>ha presentado </a:t>
            </a:r>
            <a:r>
              <a:rPr dirty="0" sz="1500" spc="65">
                <a:latin typeface="Tahoma"/>
                <a:cs typeface="Tahoma"/>
              </a:rPr>
              <a:t>nuevos </a:t>
            </a:r>
            <a:r>
              <a:rPr dirty="0" sz="1500" spc="70">
                <a:latin typeface="Tahoma"/>
                <a:cs typeface="Tahoma"/>
              </a:rPr>
              <a:t>productos para </a:t>
            </a:r>
            <a:r>
              <a:rPr dirty="0" sz="1500" spc="60">
                <a:latin typeface="Tahoma"/>
                <a:cs typeface="Tahoma"/>
              </a:rPr>
              <a:t>ayudar </a:t>
            </a:r>
            <a:r>
              <a:rPr dirty="0" sz="1500" spc="50">
                <a:latin typeface="Tahoma"/>
                <a:cs typeface="Tahoma"/>
              </a:rPr>
              <a:t>a </a:t>
            </a:r>
            <a:r>
              <a:rPr dirty="0" sz="1500" spc="45">
                <a:latin typeface="Tahoma"/>
                <a:cs typeface="Tahoma"/>
              </a:rPr>
              <a:t>las </a:t>
            </a:r>
            <a:r>
              <a:rPr dirty="0" sz="1500" spc="50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personas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50">
                <a:latin typeface="Tahoma"/>
                <a:cs typeface="Tahoma"/>
              </a:rPr>
              <a:t>a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reducir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su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5">
                <a:latin typeface="Tahoma"/>
                <a:cs typeface="Tahoma"/>
              </a:rPr>
              <a:t>uso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de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energía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15">
                <a:latin typeface="Tahoma"/>
                <a:cs typeface="Tahoma"/>
              </a:rPr>
              <a:t>y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agua,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85">
                <a:latin typeface="Tahoma"/>
                <a:cs typeface="Tahoma"/>
              </a:rPr>
              <a:t>como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5">
                <a:latin typeface="Tahoma"/>
                <a:cs typeface="Tahoma"/>
              </a:rPr>
              <a:t>una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boquilla </a:t>
            </a:r>
            <a:r>
              <a:rPr dirty="0" sz="1500" spc="-45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de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grifo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80">
                <a:latin typeface="Tahoma"/>
                <a:cs typeface="Tahoma"/>
              </a:rPr>
              <a:t>que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reduce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50">
                <a:latin typeface="Tahoma"/>
                <a:cs typeface="Tahoma"/>
              </a:rPr>
              <a:t>el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5">
                <a:latin typeface="Tahoma"/>
                <a:cs typeface="Tahoma"/>
              </a:rPr>
              <a:t>uso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de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agua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en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90">
                <a:latin typeface="Tahoma"/>
                <a:cs typeface="Tahoma"/>
              </a:rPr>
              <a:t>un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35">
                <a:latin typeface="Tahoma"/>
                <a:cs typeface="Tahoma"/>
              </a:rPr>
              <a:t>90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85">
                <a:latin typeface="Tahoma"/>
                <a:cs typeface="Tahoma"/>
              </a:rPr>
              <a:t>por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55">
                <a:latin typeface="Tahoma"/>
                <a:cs typeface="Tahoma"/>
              </a:rPr>
              <a:t>ciento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15">
                <a:latin typeface="Tahoma"/>
                <a:cs typeface="Tahoma"/>
              </a:rPr>
              <a:t>y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textiles </a:t>
            </a:r>
            <a:r>
              <a:rPr dirty="0" sz="1500" spc="-450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para </a:t>
            </a:r>
            <a:r>
              <a:rPr dirty="0" sz="1500" spc="45">
                <a:latin typeface="Tahoma"/>
                <a:cs typeface="Tahoma"/>
              </a:rPr>
              <a:t>la </a:t>
            </a:r>
            <a:r>
              <a:rPr dirty="0" sz="1500" spc="60">
                <a:latin typeface="Tahoma"/>
                <a:cs typeface="Tahoma"/>
              </a:rPr>
              <a:t>limpieza del </a:t>
            </a:r>
            <a:r>
              <a:rPr dirty="0" sz="1500" spc="35">
                <a:latin typeface="Tahoma"/>
                <a:cs typeface="Tahoma"/>
              </a:rPr>
              <a:t>aire. </a:t>
            </a:r>
            <a:r>
              <a:rPr dirty="0" sz="1500" spc="45">
                <a:latin typeface="Tahoma"/>
                <a:cs typeface="Tahoma"/>
              </a:rPr>
              <a:t>La </a:t>
            </a:r>
            <a:r>
              <a:rPr dirty="0" sz="1500" spc="75">
                <a:latin typeface="Tahoma"/>
                <a:cs typeface="Tahoma"/>
              </a:rPr>
              <a:t>empresa </a:t>
            </a:r>
            <a:r>
              <a:rPr dirty="0" sz="1500" spc="70">
                <a:latin typeface="Tahoma"/>
                <a:cs typeface="Tahoma"/>
              </a:rPr>
              <a:t>también ha introducido </a:t>
            </a:r>
            <a:r>
              <a:rPr dirty="0" sz="1500" spc="75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materiales </a:t>
            </a:r>
            <a:r>
              <a:rPr dirty="0" sz="1500" spc="65">
                <a:latin typeface="Tahoma"/>
                <a:cs typeface="Tahoma"/>
              </a:rPr>
              <a:t>nuevos </a:t>
            </a:r>
            <a:r>
              <a:rPr dirty="0" sz="1500" spc="15">
                <a:latin typeface="Tahoma"/>
                <a:cs typeface="Tahoma"/>
              </a:rPr>
              <a:t>y </a:t>
            </a:r>
            <a:r>
              <a:rPr dirty="0" sz="1500" spc="80">
                <a:latin typeface="Tahoma"/>
                <a:cs typeface="Tahoma"/>
              </a:rPr>
              <a:t>más </a:t>
            </a:r>
            <a:r>
              <a:rPr dirty="0" sz="1500" spc="60">
                <a:latin typeface="Tahoma"/>
                <a:cs typeface="Tahoma"/>
              </a:rPr>
              <a:t>sostenibles </a:t>
            </a:r>
            <a:r>
              <a:rPr dirty="0" sz="1500" spc="70">
                <a:latin typeface="Tahoma"/>
                <a:cs typeface="Tahoma"/>
              </a:rPr>
              <a:t>en </a:t>
            </a:r>
            <a:r>
              <a:rPr dirty="0" sz="1500" spc="65">
                <a:latin typeface="Tahoma"/>
                <a:cs typeface="Tahoma"/>
              </a:rPr>
              <a:t>su </a:t>
            </a:r>
            <a:r>
              <a:rPr dirty="0" sz="1500" spc="70">
                <a:latin typeface="Tahoma"/>
                <a:cs typeface="Tahoma"/>
              </a:rPr>
              <a:t>proceso de </a:t>
            </a:r>
            <a:r>
              <a:rPr dirty="0" sz="1500" spc="75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producción,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con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35">
                <a:latin typeface="Tahoma"/>
                <a:cs typeface="Tahoma"/>
              </a:rPr>
              <a:t>100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-220">
                <a:latin typeface="Tahoma"/>
                <a:cs typeface="Tahoma"/>
              </a:rPr>
              <a:t>%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80">
                <a:latin typeface="Tahoma"/>
                <a:cs typeface="Tahoma"/>
              </a:rPr>
              <a:t>algodón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15">
                <a:latin typeface="Tahoma"/>
                <a:cs typeface="Tahoma"/>
              </a:rPr>
              <a:t>y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35">
                <a:latin typeface="Tahoma"/>
                <a:cs typeface="Tahoma"/>
              </a:rPr>
              <a:t>77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-220">
                <a:latin typeface="Tahoma"/>
                <a:cs typeface="Tahoma"/>
              </a:rPr>
              <a:t>%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80">
                <a:latin typeface="Tahoma"/>
                <a:cs typeface="Tahoma"/>
              </a:rPr>
              <a:t>madera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en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los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productos  </a:t>
            </a:r>
            <a:r>
              <a:rPr dirty="0" sz="1500" spc="10">
                <a:latin typeface="Tahoma"/>
                <a:cs typeface="Tahoma"/>
              </a:rPr>
              <a:t>IKEA </a:t>
            </a:r>
            <a:r>
              <a:rPr dirty="0" sz="1500" spc="80">
                <a:latin typeface="Tahoma"/>
                <a:cs typeface="Tahoma"/>
              </a:rPr>
              <a:t>que </a:t>
            </a:r>
            <a:r>
              <a:rPr dirty="0" sz="1500" spc="65">
                <a:latin typeface="Tahoma"/>
                <a:cs typeface="Tahoma"/>
              </a:rPr>
              <a:t>provienen </a:t>
            </a:r>
            <a:r>
              <a:rPr dirty="0" sz="1500" spc="70">
                <a:latin typeface="Tahoma"/>
                <a:cs typeface="Tahoma"/>
              </a:rPr>
              <a:t>de </a:t>
            </a:r>
            <a:r>
              <a:rPr dirty="0" sz="1500" spc="60">
                <a:latin typeface="Tahoma"/>
                <a:cs typeface="Tahoma"/>
              </a:rPr>
              <a:t>fuentes </a:t>
            </a:r>
            <a:r>
              <a:rPr dirty="0" sz="1500" spc="50">
                <a:latin typeface="Tahoma"/>
                <a:cs typeface="Tahoma"/>
              </a:rPr>
              <a:t>sostenibles, </a:t>
            </a:r>
            <a:r>
              <a:rPr dirty="0" sz="1500" spc="60">
                <a:latin typeface="Tahoma"/>
                <a:cs typeface="Tahoma"/>
              </a:rPr>
              <a:t>citando </a:t>
            </a:r>
            <a:r>
              <a:rPr dirty="0" sz="1500" spc="45">
                <a:latin typeface="Tahoma"/>
                <a:cs typeface="Tahoma"/>
              </a:rPr>
              <a:t>que, </a:t>
            </a:r>
            <a:r>
              <a:rPr dirty="0" sz="1500" spc="70">
                <a:latin typeface="Tahoma"/>
                <a:cs typeface="Tahoma"/>
              </a:rPr>
              <a:t>en </a:t>
            </a:r>
            <a:r>
              <a:rPr dirty="0" sz="1500" spc="75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última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40">
                <a:latin typeface="Tahoma"/>
                <a:cs typeface="Tahoma"/>
              </a:rPr>
              <a:t>instancia,</a:t>
            </a:r>
            <a:r>
              <a:rPr dirty="0" sz="1500" spc="-70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ayudará</a:t>
            </a:r>
            <a:r>
              <a:rPr dirty="0" sz="1500" spc="-70">
                <a:latin typeface="Tahoma"/>
                <a:cs typeface="Tahoma"/>
              </a:rPr>
              <a:t> </a:t>
            </a:r>
            <a:r>
              <a:rPr dirty="0" sz="1500" spc="50">
                <a:latin typeface="Tahoma"/>
                <a:cs typeface="Tahoma"/>
              </a:rPr>
              <a:t>a</a:t>
            </a:r>
            <a:r>
              <a:rPr dirty="0" sz="1500" spc="-70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reducir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los</a:t>
            </a:r>
            <a:r>
              <a:rPr dirty="0" sz="1500" spc="-70">
                <a:latin typeface="Tahoma"/>
                <a:cs typeface="Tahoma"/>
              </a:rPr>
              <a:t> </a:t>
            </a:r>
            <a:r>
              <a:rPr dirty="0" sz="1500" spc="55">
                <a:latin typeface="Tahoma"/>
                <a:cs typeface="Tahoma"/>
              </a:rPr>
              <a:t>costos</a:t>
            </a:r>
            <a:r>
              <a:rPr dirty="0" sz="1500" spc="-70">
                <a:latin typeface="Tahoma"/>
                <a:cs typeface="Tahoma"/>
              </a:rPr>
              <a:t> </a:t>
            </a:r>
            <a:r>
              <a:rPr dirty="0" sz="1500" spc="15">
                <a:latin typeface="Tahoma"/>
                <a:cs typeface="Tahoma"/>
              </a:rPr>
              <a:t>y</a:t>
            </a:r>
            <a:r>
              <a:rPr dirty="0" sz="1500" spc="-70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al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90">
                <a:latin typeface="Tahoma"/>
                <a:cs typeface="Tahoma"/>
              </a:rPr>
              <a:t>mismo</a:t>
            </a:r>
            <a:r>
              <a:rPr dirty="0" sz="1500" spc="-70">
                <a:latin typeface="Tahoma"/>
                <a:cs typeface="Tahoma"/>
              </a:rPr>
              <a:t> </a:t>
            </a:r>
            <a:r>
              <a:rPr dirty="0" sz="1500" spc="75">
                <a:latin typeface="Tahoma"/>
                <a:cs typeface="Tahoma"/>
              </a:rPr>
              <a:t>tiempo </a:t>
            </a:r>
            <a:r>
              <a:rPr dirty="0" sz="1500" spc="-450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hacer</a:t>
            </a:r>
            <a:r>
              <a:rPr dirty="0" sz="1500" spc="-85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lo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correcto.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61680" y="6407607"/>
            <a:ext cx="2761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" y="16764"/>
            <a:ext cx="3862070" cy="6210300"/>
          </a:xfrm>
          <a:custGeom>
            <a:avLst/>
            <a:gdLst/>
            <a:ahLst/>
            <a:cxnLst/>
            <a:rect l="l" t="t" r="r" b="b"/>
            <a:pathLst>
              <a:path w="3862070" h="6210300">
                <a:moveTo>
                  <a:pt x="0" y="5689599"/>
                </a:moveTo>
                <a:lnTo>
                  <a:pt x="0" y="6184899"/>
                </a:lnTo>
                <a:lnTo>
                  <a:pt x="111721" y="6197599"/>
                </a:lnTo>
                <a:lnTo>
                  <a:pt x="174607" y="6210299"/>
                </a:lnTo>
                <a:lnTo>
                  <a:pt x="697147" y="6210299"/>
                </a:lnTo>
                <a:lnTo>
                  <a:pt x="749676" y="6197599"/>
                </a:lnTo>
                <a:lnTo>
                  <a:pt x="800848" y="6197599"/>
                </a:lnTo>
                <a:lnTo>
                  <a:pt x="850628" y="6184899"/>
                </a:lnTo>
                <a:lnTo>
                  <a:pt x="898984" y="6184899"/>
                </a:lnTo>
                <a:lnTo>
                  <a:pt x="945882" y="6172199"/>
                </a:lnTo>
                <a:lnTo>
                  <a:pt x="991288" y="6172199"/>
                </a:lnTo>
                <a:lnTo>
                  <a:pt x="1035170" y="6159499"/>
                </a:lnTo>
                <a:lnTo>
                  <a:pt x="1086091" y="6159499"/>
                </a:lnTo>
                <a:lnTo>
                  <a:pt x="1107765" y="6146799"/>
                </a:lnTo>
                <a:lnTo>
                  <a:pt x="1133535" y="6146799"/>
                </a:lnTo>
                <a:lnTo>
                  <a:pt x="1149413" y="6134099"/>
                </a:lnTo>
                <a:lnTo>
                  <a:pt x="1204842" y="6134099"/>
                </a:lnTo>
                <a:lnTo>
                  <a:pt x="1229196" y="6121399"/>
                </a:lnTo>
                <a:lnTo>
                  <a:pt x="1260516" y="6121399"/>
                </a:lnTo>
                <a:lnTo>
                  <a:pt x="1268460" y="6108699"/>
                </a:lnTo>
                <a:lnTo>
                  <a:pt x="1294130" y="6108699"/>
                </a:lnTo>
                <a:lnTo>
                  <a:pt x="1343660" y="6095999"/>
                </a:lnTo>
                <a:lnTo>
                  <a:pt x="1354345" y="6095999"/>
                </a:lnTo>
                <a:lnTo>
                  <a:pt x="1365234" y="6083299"/>
                </a:lnTo>
                <a:lnTo>
                  <a:pt x="1387475" y="6083299"/>
                </a:lnTo>
                <a:lnTo>
                  <a:pt x="1414462" y="6070599"/>
                </a:lnTo>
                <a:lnTo>
                  <a:pt x="1439164" y="6070599"/>
                </a:lnTo>
                <a:lnTo>
                  <a:pt x="1461484" y="6057899"/>
                </a:lnTo>
                <a:lnTo>
                  <a:pt x="1481328" y="6057899"/>
                </a:lnTo>
                <a:lnTo>
                  <a:pt x="1522611" y="6045199"/>
                </a:lnTo>
                <a:lnTo>
                  <a:pt x="1565431" y="6019799"/>
                </a:lnTo>
                <a:lnTo>
                  <a:pt x="1655378" y="5994399"/>
                </a:lnTo>
                <a:lnTo>
                  <a:pt x="1702355" y="5968999"/>
                </a:lnTo>
                <a:lnTo>
                  <a:pt x="1750565" y="5956299"/>
                </a:lnTo>
                <a:lnTo>
                  <a:pt x="1799935" y="5930899"/>
                </a:lnTo>
                <a:lnTo>
                  <a:pt x="1850387" y="5918199"/>
                </a:lnTo>
                <a:lnTo>
                  <a:pt x="1954240" y="5867399"/>
                </a:lnTo>
                <a:lnTo>
                  <a:pt x="2007489" y="5841999"/>
                </a:lnTo>
                <a:lnTo>
                  <a:pt x="2019875" y="5829299"/>
                </a:lnTo>
                <a:lnTo>
                  <a:pt x="2044743" y="5816599"/>
                </a:lnTo>
                <a:lnTo>
                  <a:pt x="2057272" y="5816599"/>
                </a:lnTo>
                <a:lnTo>
                  <a:pt x="2069659" y="5803899"/>
                </a:lnTo>
                <a:lnTo>
                  <a:pt x="2082069" y="5803899"/>
                </a:lnTo>
                <a:lnTo>
                  <a:pt x="2107057" y="5791199"/>
                </a:lnTo>
                <a:lnTo>
                  <a:pt x="2157333" y="5753099"/>
                </a:lnTo>
                <a:lnTo>
                  <a:pt x="2208657" y="5727699"/>
                </a:lnTo>
                <a:lnTo>
                  <a:pt x="2229080" y="5714999"/>
                </a:lnTo>
                <a:lnTo>
                  <a:pt x="263080" y="5714999"/>
                </a:lnTo>
                <a:lnTo>
                  <a:pt x="210254" y="5702299"/>
                </a:lnTo>
                <a:lnTo>
                  <a:pt x="156705" y="5702299"/>
                </a:lnTo>
                <a:lnTo>
                  <a:pt x="0" y="5689599"/>
                </a:lnTo>
                <a:close/>
              </a:path>
              <a:path w="3862070" h="6210300">
                <a:moveTo>
                  <a:pt x="2220341" y="0"/>
                </a:moveTo>
                <a:lnTo>
                  <a:pt x="550231" y="0"/>
                </a:lnTo>
                <a:lnTo>
                  <a:pt x="602307" y="12700"/>
                </a:lnTo>
                <a:lnTo>
                  <a:pt x="708672" y="12700"/>
                </a:lnTo>
                <a:lnTo>
                  <a:pt x="756729" y="25400"/>
                </a:lnTo>
                <a:lnTo>
                  <a:pt x="805244" y="25400"/>
                </a:lnTo>
                <a:lnTo>
                  <a:pt x="854181" y="38100"/>
                </a:lnTo>
                <a:lnTo>
                  <a:pt x="903506" y="38100"/>
                </a:lnTo>
                <a:lnTo>
                  <a:pt x="1003176" y="63500"/>
                </a:lnTo>
                <a:lnTo>
                  <a:pt x="1053449" y="63500"/>
                </a:lnTo>
                <a:lnTo>
                  <a:pt x="1154696" y="88900"/>
                </a:lnTo>
                <a:lnTo>
                  <a:pt x="1299025" y="127000"/>
                </a:lnTo>
                <a:lnTo>
                  <a:pt x="1347233" y="152400"/>
                </a:lnTo>
                <a:lnTo>
                  <a:pt x="1443581" y="177800"/>
                </a:lnTo>
                <a:lnTo>
                  <a:pt x="1491648" y="203200"/>
                </a:lnTo>
                <a:lnTo>
                  <a:pt x="1539597" y="215900"/>
                </a:lnTo>
                <a:lnTo>
                  <a:pt x="1587391" y="241300"/>
                </a:lnTo>
                <a:lnTo>
                  <a:pt x="1634994" y="254000"/>
                </a:lnTo>
                <a:lnTo>
                  <a:pt x="1822777" y="355599"/>
                </a:lnTo>
                <a:lnTo>
                  <a:pt x="1868885" y="368299"/>
                </a:lnTo>
                <a:lnTo>
                  <a:pt x="1914587" y="406399"/>
                </a:lnTo>
                <a:lnTo>
                  <a:pt x="2004626" y="457199"/>
                </a:lnTo>
                <a:lnTo>
                  <a:pt x="2092600" y="507999"/>
                </a:lnTo>
                <a:lnTo>
                  <a:pt x="2135725" y="546099"/>
                </a:lnTo>
                <a:lnTo>
                  <a:pt x="2178248" y="571499"/>
                </a:lnTo>
                <a:lnTo>
                  <a:pt x="2220149" y="609599"/>
                </a:lnTo>
                <a:lnTo>
                  <a:pt x="2261410" y="634999"/>
                </a:lnTo>
                <a:lnTo>
                  <a:pt x="2302013" y="673099"/>
                </a:lnTo>
                <a:lnTo>
                  <a:pt x="2341939" y="698499"/>
                </a:lnTo>
                <a:lnTo>
                  <a:pt x="2381169" y="736599"/>
                </a:lnTo>
                <a:lnTo>
                  <a:pt x="2419685" y="774699"/>
                </a:lnTo>
                <a:lnTo>
                  <a:pt x="2457468" y="812799"/>
                </a:lnTo>
                <a:lnTo>
                  <a:pt x="2494501" y="838199"/>
                </a:lnTo>
                <a:lnTo>
                  <a:pt x="2530763" y="876299"/>
                </a:lnTo>
                <a:lnTo>
                  <a:pt x="2566237" y="914399"/>
                </a:lnTo>
                <a:lnTo>
                  <a:pt x="2600904" y="952499"/>
                </a:lnTo>
                <a:lnTo>
                  <a:pt x="2634746" y="990599"/>
                </a:lnTo>
                <a:lnTo>
                  <a:pt x="2667744" y="1028699"/>
                </a:lnTo>
                <a:lnTo>
                  <a:pt x="2699879" y="1066799"/>
                </a:lnTo>
                <a:lnTo>
                  <a:pt x="2731133" y="1104899"/>
                </a:lnTo>
                <a:lnTo>
                  <a:pt x="2761488" y="1142999"/>
                </a:lnTo>
                <a:lnTo>
                  <a:pt x="2792364" y="1181099"/>
                </a:lnTo>
                <a:lnTo>
                  <a:pt x="2822262" y="1219199"/>
                </a:lnTo>
                <a:lnTo>
                  <a:pt x="2851192" y="1269999"/>
                </a:lnTo>
                <a:lnTo>
                  <a:pt x="2879162" y="1308099"/>
                </a:lnTo>
                <a:lnTo>
                  <a:pt x="2906181" y="1346199"/>
                </a:lnTo>
                <a:lnTo>
                  <a:pt x="2932260" y="1384299"/>
                </a:lnTo>
                <a:lnTo>
                  <a:pt x="2957408" y="1435099"/>
                </a:lnTo>
                <a:lnTo>
                  <a:pt x="2981633" y="1473199"/>
                </a:lnTo>
                <a:lnTo>
                  <a:pt x="3004947" y="1511299"/>
                </a:lnTo>
                <a:lnTo>
                  <a:pt x="3022820" y="1549399"/>
                </a:lnTo>
                <a:lnTo>
                  <a:pt x="3039919" y="1574799"/>
                </a:lnTo>
                <a:lnTo>
                  <a:pt x="3056328" y="1612899"/>
                </a:lnTo>
                <a:lnTo>
                  <a:pt x="3072130" y="1650999"/>
                </a:lnTo>
                <a:lnTo>
                  <a:pt x="3077718" y="1650999"/>
                </a:lnTo>
                <a:lnTo>
                  <a:pt x="3082022" y="1663699"/>
                </a:lnTo>
                <a:lnTo>
                  <a:pt x="3086719" y="1676399"/>
                </a:lnTo>
                <a:lnTo>
                  <a:pt x="3097149" y="1701799"/>
                </a:lnTo>
                <a:lnTo>
                  <a:pt x="3108946" y="1727199"/>
                </a:lnTo>
                <a:lnTo>
                  <a:pt x="3120374" y="1752599"/>
                </a:lnTo>
                <a:lnTo>
                  <a:pt x="3131492" y="1777999"/>
                </a:lnTo>
                <a:lnTo>
                  <a:pt x="3142361" y="1803399"/>
                </a:lnTo>
                <a:lnTo>
                  <a:pt x="3143885" y="1803399"/>
                </a:lnTo>
                <a:lnTo>
                  <a:pt x="3144520" y="1816099"/>
                </a:lnTo>
                <a:lnTo>
                  <a:pt x="3160728" y="1854199"/>
                </a:lnTo>
                <a:lnTo>
                  <a:pt x="3177433" y="1892299"/>
                </a:lnTo>
                <a:lnTo>
                  <a:pt x="3194428" y="1943099"/>
                </a:lnTo>
                <a:lnTo>
                  <a:pt x="3211510" y="1993899"/>
                </a:lnTo>
                <a:lnTo>
                  <a:pt x="3228475" y="2044699"/>
                </a:lnTo>
                <a:lnTo>
                  <a:pt x="3245117" y="2108199"/>
                </a:lnTo>
                <a:lnTo>
                  <a:pt x="3261233" y="2158999"/>
                </a:lnTo>
                <a:lnTo>
                  <a:pt x="3261995" y="2171699"/>
                </a:lnTo>
                <a:lnTo>
                  <a:pt x="3265233" y="2184399"/>
                </a:lnTo>
                <a:lnTo>
                  <a:pt x="3270377" y="2197099"/>
                </a:lnTo>
                <a:lnTo>
                  <a:pt x="3272917" y="2209799"/>
                </a:lnTo>
                <a:lnTo>
                  <a:pt x="3273933" y="2222499"/>
                </a:lnTo>
                <a:lnTo>
                  <a:pt x="3275838" y="2222499"/>
                </a:lnTo>
                <a:lnTo>
                  <a:pt x="3277616" y="2235199"/>
                </a:lnTo>
                <a:lnTo>
                  <a:pt x="3279394" y="2235199"/>
                </a:lnTo>
                <a:lnTo>
                  <a:pt x="3280537" y="2247899"/>
                </a:lnTo>
                <a:lnTo>
                  <a:pt x="3281807" y="2247899"/>
                </a:lnTo>
                <a:lnTo>
                  <a:pt x="3282823" y="2260599"/>
                </a:lnTo>
                <a:lnTo>
                  <a:pt x="3284323" y="2260599"/>
                </a:lnTo>
                <a:lnTo>
                  <a:pt x="3285775" y="2273299"/>
                </a:lnTo>
                <a:lnTo>
                  <a:pt x="3287180" y="2273299"/>
                </a:lnTo>
                <a:lnTo>
                  <a:pt x="3288538" y="2285999"/>
                </a:lnTo>
                <a:lnTo>
                  <a:pt x="3290189" y="2285999"/>
                </a:lnTo>
                <a:lnTo>
                  <a:pt x="3291078" y="2298699"/>
                </a:lnTo>
                <a:lnTo>
                  <a:pt x="3295314" y="2311399"/>
                </a:lnTo>
                <a:lnTo>
                  <a:pt x="3299444" y="2336799"/>
                </a:lnTo>
                <a:lnTo>
                  <a:pt x="3303454" y="2362199"/>
                </a:lnTo>
                <a:lnTo>
                  <a:pt x="3307334" y="2374899"/>
                </a:lnTo>
                <a:lnTo>
                  <a:pt x="3311028" y="2400299"/>
                </a:lnTo>
                <a:lnTo>
                  <a:pt x="3313747" y="2412999"/>
                </a:lnTo>
                <a:lnTo>
                  <a:pt x="3316275" y="2438399"/>
                </a:lnTo>
                <a:lnTo>
                  <a:pt x="3318637" y="2451099"/>
                </a:lnTo>
                <a:lnTo>
                  <a:pt x="3319272" y="2451099"/>
                </a:lnTo>
                <a:lnTo>
                  <a:pt x="3320034" y="2463799"/>
                </a:lnTo>
                <a:lnTo>
                  <a:pt x="3320923" y="2463799"/>
                </a:lnTo>
                <a:lnTo>
                  <a:pt x="3321685" y="2476499"/>
                </a:lnTo>
                <a:lnTo>
                  <a:pt x="3324234" y="2489199"/>
                </a:lnTo>
                <a:lnTo>
                  <a:pt x="3326749" y="2514599"/>
                </a:lnTo>
                <a:lnTo>
                  <a:pt x="3333384" y="2565399"/>
                </a:lnTo>
                <a:lnTo>
                  <a:pt x="3334129" y="2565399"/>
                </a:lnTo>
                <a:lnTo>
                  <a:pt x="3334766" y="2578099"/>
                </a:lnTo>
                <a:lnTo>
                  <a:pt x="3335837" y="2590799"/>
                </a:lnTo>
                <a:lnTo>
                  <a:pt x="3336956" y="2603499"/>
                </a:lnTo>
                <a:lnTo>
                  <a:pt x="3338123" y="2616199"/>
                </a:lnTo>
                <a:lnTo>
                  <a:pt x="3339338" y="2641599"/>
                </a:lnTo>
                <a:lnTo>
                  <a:pt x="3340578" y="2654299"/>
                </a:lnTo>
                <a:lnTo>
                  <a:pt x="3341449" y="2666999"/>
                </a:lnTo>
                <a:lnTo>
                  <a:pt x="3342132" y="2666999"/>
                </a:lnTo>
                <a:lnTo>
                  <a:pt x="3342259" y="2679699"/>
                </a:lnTo>
                <a:lnTo>
                  <a:pt x="3344025" y="2692399"/>
                </a:lnTo>
                <a:lnTo>
                  <a:pt x="3345434" y="2717799"/>
                </a:lnTo>
                <a:lnTo>
                  <a:pt x="3346366" y="2743199"/>
                </a:lnTo>
                <a:lnTo>
                  <a:pt x="3346704" y="2768599"/>
                </a:lnTo>
                <a:lnTo>
                  <a:pt x="3348083" y="2819399"/>
                </a:lnTo>
                <a:lnTo>
                  <a:pt x="3348503" y="2870199"/>
                </a:lnTo>
                <a:lnTo>
                  <a:pt x="3347974" y="2920999"/>
                </a:lnTo>
                <a:lnTo>
                  <a:pt x="3346503" y="2971799"/>
                </a:lnTo>
                <a:lnTo>
                  <a:pt x="3344101" y="3009899"/>
                </a:lnTo>
                <a:lnTo>
                  <a:pt x="3340777" y="3060699"/>
                </a:lnTo>
                <a:lnTo>
                  <a:pt x="3336540" y="3111499"/>
                </a:lnTo>
                <a:lnTo>
                  <a:pt x="3331401" y="3162299"/>
                </a:lnTo>
                <a:lnTo>
                  <a:pt x="3325368" y="3213099"/>
                </a:lnTo>
                <a:lnTo>
                  <a:pt x="3319108" y="3263899"/>
                </a:lnTo>
                <a:lnTo>
                  <a:pt x="3311846" y="3314699"/>
                </a:lnTo>
                <a:lnTo>
                  <a:pt x="3303588" y="3365499"/>
                </a:lnTo>
                <a:lnTo>
                  <a:pt x="3294343" y="3403599"/>
                </a:lnTo>
                <a:lnTo>
                  <a:pt x="3284118" y="3454399"/>
                </a:lnTo>
                <a:lnTo>
                  <a:pt x="3272921" y="3505199"/>
                </a:lnTo>
                <a:lnTo>
                  <a:pt x="3260761" y="3555999"/>
                </a:lnTo>
                <a:lnTo>
                  <a:pt x="3247645" y="3606799"/>
                </a:lnTo>
                <a:lnTo>
                  <a:pt x="3233581" y="3657599"/>
                </a:lnTo>
                <a:lnTo>
                  <a:pt x="3218577" y="3708399"/>
                </a:lnTo>
                <a:lnTo>
                  <a:pt x="3202641" y="3746499"/>
                </a:lnTo>
                <a:lnTo>
                  <a:pt x="3185781" y="3797299"/>
                </a:lnTo>
                <a:lnTo>
                  <a:pt x="3168004" y="3848099"/>
                </a:lnTo>
                <a:lnTo>
                  <a:pt x="3149318" y="3898899"/>
                </a:lnTo>
                <a:lnTo>
                  <a:pt x="3129732" y="3936999"/>
                </a:lnTo>
                <a:lnTo>
                  <a:pt x="3109253" y="3987799"/>
                </a:lnTo>
                <a:lnTo>
                  <a:pt x="3087889" y="4038599"/>
                </a:lnTo>
                <a:lnTo>
                  <a:pt x="3065648" y="4089399"/>
                </a:lnTo>
                <a:lnTo>
                  <a:pt x="3042539" y="4127499"/>
                </a:lnTo>
                <a:lnTo>
                  <a:pt x="3018722" y="4178299"/>
                </a:lnTo>
                <a:lnTo>
                  <a:pt x="2993976" y="4229099"/>
                </a:lnTo>
                <a:lnTo>
                  <a:pt x="2968337" y="4267199"/>
                </a:lnTo>
                <a:lnTo>
                  <a:pt x="2941837" y="4317999"/>
                </a:lnTo>
                <a:lnTo>
                  <a:pt x="2914511" y="4356099"/>
                </a:lnTo>
                <a:lnTo>
                  <a:pt x="2886393" y="4394199"/>
                </a:lnTo>
                <a:lnTo>
                  <a:pt x="2857517" y="4444999"/>
                </a:lnTo>
                <a:lnTo>
                  <a:pt x="2827918" y="4483099"/>
                </a:lnTo>
                <a:lnTo>
                  <a:pt x="2797629" y="4521199"/>
                </a:lnTo>
                <a:lnTo>
                  <a:pt x="2766684" y="4571999"/>
                </a:lnTo>
                <a:lnTo>
                  <a:pt x="2735118" y="4610099"/>
                </a:lnTo>
                <a:lnTo>
                  <a:pt x="2702964" y="4648199"/>
                </a:lnTo>
                <a:lnTo>
                  <a:pt x="2670257" y="4686299"/>
                </a:lnTo>
                <a:lnTo>
                  <a:pt x="2637031" y="4724399"/>
                </a:lnTo>
                <a:lnTo>
                  <a:pt x="2603320" y="4762499"/>
                </a:lnTo>
                <a:lnTo>
                  <a:pt x="2569158" y="4800599"/>
                </a:lnTo>
                <a:lnTo>
                  <a:pt x="2534579" y="4838699"/>
                </a:lnTo>
                <a:lnTo>
                  <a:pt x="2499618" y="4864099"/>
                </a:lnTo>
                <a:lnTo>
                  <a:pt x="2464308" y="4902199"/>
                </a:lnTo>
                <a:lnTo>
                  <a:pt x="2426774" y="4940299"/>
                </a:lnTo>
                <a:lnTo>
                  <a:pt x="2388807" y="4978399"/>
                </a:lnTo>
                <a:lnTo>
                  <a:pt x="2350473" y="5003799"/>
                </a:lnTo>
                <a:lnTo>
                  <a:pt x="2311839" y="5041899"/>
                </a:lnTo>
                <a:lnTo>
                  <a:pt x="2272969" y="5067299"/>
                </a:lnTo>
                <a:lnTo>
                  <a:pt x="2233930" y="5105399"/>
                </a:lnTo>
                <a:lnTo>
                  <a:pt x="2116455" y="5181599"/>
                </a:lnTo>
                <a:lnTo>
                  <a:pt x="2072681" y="5219699"/>
                </a:lnTo>
                <a:lnTo>
                  <a:pt x="1984706" y="5270499"/>
                </a:lnTo>
                <a:lnTo>
                  <a:pt x="1941576" y="5295899"/>
                </a:lnTo>
                <a:lnTo>
                  <a:pt x="1919595" y="5308599"/>
                </a:lnTo>
                <a:lnTo>
                  <a:pt x="1854962" y="5346699"/>
                </a:lnTo>
                <a:lnTo>
                  <a:pt x="1844266" y="5359399"/>
                </a:lnTo>
                <a:lnTo>
                  <a:pt x="1833689" y="5359399"/>
                </a:lnTo>
                <a:lnTo>
                  <a:pt x="1812797" y="5372099"/>
                </a:lnTo>
                <a:lnTo>
                  <a:pt x="1780829" y="5384799"/>
                </a:lnTo>
                <a:lnTo>
                  <a:pt x="1770252" y="5397499"/>
                </a:lnTo>
                <a:lnTo>
                  <a:pt x="1666783" y="5448299"/>
                </a:lnTo>
                <a:lnTo>
                  <a:pt x="1616613" y="5460999"/>
                </a:lnTo>
                <a:lnTo>
                  <a:pt x="1567624" y="5486399"/>
                </a:lnTo>
                <a:lnTo>
                  <a:pt x="1519921" y="5511799"/>
                </a:lnTo>
                <a:lnTo>
                  <a:pt x="1428790" y="5537199"/>
                </a:lnTo>
                <a:lnTo>
                  <a:pt x="1385570" y="5562599"/>
                </a:lnTo>
                <a:lnTo>
                  <a:pt x="1350996" y="5562599"/>
                </a:lnTo>
                <a:lnTo>
                  <a:pt x="1326388" y="5575299"/>
                </a:lnTo>
                <a:lnTo>
                  <a:pt x="1323467" y="5575299"/>
                </a:lnTo>
                <a:lnTo>
                  <a:pt x="1302605" y="5587999"/>
                </a:lnTo>
                <a:lnTo>
                  <a:pt x="1282303" y="5587999"/>
                </a:lnTo>
                <a:lnTo>
                  <a:pt x="1262548" y="5600699"/>
                </a:lnTo>
                <a:lnTo>
                  <a:pt x="1243330" y="5600699"/>
                </a:lnTo>
                <a:lnTo>
                  <a:pt x="1206339" y="5613399"/>
                </a:lnTo>
                <a:lnTo>
                  <a:pt x="1186406" y="5613399"/>
                </a:lnTo>
                <a:lnTo>
                  <a:pt x="1164551" y="5626099"/>
                </a:lnTo>
                <a:lnTo>
                  <a:pt x="1129982" y="5626099"/>
                </a:lnTo>
                <a:lnTo>
                  <a:pt x="1117206" y="5638799"/>
                </a:lnTo>
                <a:lnTo>
                  <a:pt x="1111237" y="5638799"/>
                </a:lnTo>
                <a:lnTo>
                  <a:pt x="1044714" y="5651499"/>
                </a:lnTo>
                <a:lnTo>
                  <a:pt x="1004810" y="5664199"/>
                </a:lnTo>
                <a:lnTo>
                  <a:pt x="962945" y="5664199"/>
                </a:lnTo>
                <a:lnTo>
                  <a:pt x="919165" y="5676899"/>
                </a:lnTo>
                <a:lnTo>
                  <a:pt x="873518" y="5676899"/>
                </a:lnTo>
                <a:lnTo>
                  <a:pt x="826049" y="5689599"/>
                </a:lnTo>
                <a:lnTo>
                  <a:pt x="776805" y="5689599"/>
                </a:lnTo>
                <a:lnTo>
                  <a:pt x="725833" y="5702299"/>
                </a:lnTo>
                <a:lnTo>
                  <a:pt x="673180" y="5702299"/>
                </a:lnTo>
                <a:lnTo>
                  <a:pt x="618892" y="5714999"/>
                </a:lnTo>
                <a:lnTo>
                  <a:pt x="2229080" y="5714999"/>
                </a:lnTo>
                <a:lnTo>
                  <a:pt x="2414143" y="5600699"/>
                </a:lnTo>
                <a:lnTo>
                  <a:pt x="2455576" y="5562599"/>
                </a:lnTo>
                <a:lnTo>
                  <a:pt x="2497013" y="5537199"/>
                </a:lnTo>
                <a:lnTo>
                  <a:pt x="2538404" y="5499099"/>
                </a:lnTo>
                <a:lnTo>
                  <a:pt x="2579700" y="5473699"/>
                </a:lnTo>
                <a:lnTo>
                  <a:pt x="2620851" y="5435599"/>
                </a:lnTo>
                <a:lnTo>
                  <a:pt x="2661808" y="5410199"/>
                </a:lnTo>
                <a:lnTo>
                  <a:pt x="2742940" y="5333999"/>
                </a:lnTo>
                <a:lnTo>
                  <a:pt x="2822702" y="5257799"/>
                </a:lnTo>
                <a:lnTo>
                  <a:pt x="2856977" y="5232399"/>
                </a:lnTo>
                <a:lnTo>
                  <a:pt x="2924678" y="5156199"/>
                </a:lnTo>
                <a:lnTo>
                  <a:pt x="2958060" y="5130799"/>
                </a:lnTo>
                <a:lnTo>
                  <a:pt x="2991099" y="5092699"/>
                </a:lnTo>
                <a:lnTo>
                  <a:pt x="3023773" y="5054599"/>
                </a:lnTo>
                <a:lnTo>
                  <a:pt x="3056061" y="5016499"/>
                </a:lnTo>
                <a:lnTo>
                  <a:pt x="3087939" y="4978399"/>
                </a:lnTo>
                <a:lnTo>
                  <a:pt x="3119386" y="4940299"/>
                </a:lnTo>
                <a:lnTo>
                  <a:pt x="3150380" y="4902199"/>
                </a:lnTo>
                <a:lnTo>
                  <a:pt x="3180897" y="4864099"/>
                </a:lnTo>
                <a:lnTo>
                  <a:pt x="3210916" y="4825999"/>
                </a:lnTo>
                <a:lnTo>
                  <a:pt x="3240415" y="4787899"/>
                </a:lnTo>
                <a:lnTo>
                  <a:pt x="3269372" y="4737099"/>
                </a:lnTo>
                <a:lnTo>
                  <a:pt x="3297764" y="4698999"/>
                </a:lnTo>
                <a:lnTo>
                  <a:pt x="3325568" y="4660899"/>
                </a:lnTo>
                <a:lnTo>
                  <a:pt x="3352764" y="4622799"/>
                </a:lnTo>
                <a:lnTo>
                  <a:pt x="3379328" y="4571999"/>
                </a:lnTo>
                <a:lnTo>
                  <a:pt x="3405238" y="4533899"/>
                </a:lnTo>
                <a:lnTo>
                  <a:pt x="3430473" y="4483099"/>
                </a:lnTo>
                <a:lnTo>
                  <a:pt x="3455009" y="4444999"/>
                </a:lnTo>
                <a:lnTo>
                  <a:pt x="3478824" y="4394199"/>
                </a:lnTo>
                <a:lnTo>
                  <a:pt x="3501898" y="4356099"/>
                </a:lnTo>
                <a:lnTo>
                  <a:pt x="3525466" y="4305299"/>
                </a:lnTo>
                <a:lnTo>
                  <a:pt x="3548265" y="4254499"/>
                </a:lnTo>
                <a:lnTo>
                  <a:pt x="3570291" y="4216399"/>
                </a:lnTo>
                <a:lnTo>
                  <a:pt x="3591537" y="4165599"/>
                </a:lnTo>
                <a:lnTo>
                  <a:pt x="3611998" y="4114799"/>
                </a:lnTo>
                <a:lnTo>
                  <a:pt x="3631669" y="4063999"/>
                </a:lnTo>
                <a:lnTo>
                  <a:pt x="3650545" y="4013199"/>
                </a:lnTo>
                <a:lnTo>
                  <a:pt x="3668620" y="3975099"/>
                </a:lnTo>
                <a:lnTo>
                  <a:pt x="3685889" y="3924299"/>
                </a:lnTo>
                <a:lnTo>
                  <a:pt x="3702347" y="3873499"/>
                </a:lnTo>
                <a:lnTo>
                  <a:pt x="3717988" y="3822699"/>
                </a:lnTo>
                <a:lnTo>
                  <a:pt x="3732808" y="3771899"/>
                </a:lnTo>
                <a:lnTo>
                  <a:pt x="3746800" y="3721099"/>
                </a:lnTo>
                <a:lnTo>
                  <a:pt x="3759960" y="3670299"/>
                </a:lnTo>
                <a:lnTo>
                  <a:pt x="3772282" y="3619499"/>
                </a:lnTo>
                <a:lnTo>
                  <a:pt x="3783762" y="3568699"/>
                </a:lnTo>
                <a:lnTo>
                  <a:pt x="3794393" y="3517899"/>
                </a:lnTo>
                <a:lnTo>
                  <a:pt x="3804170" y="3479799"/>
                </a:lnTo>
                <a:lnTo>
                  <a:pt x="3813088" y="3428999"/>
                </a:lnTo>
                <a:lnTo>
                  <a:pt x="3821143" y="3378199"/>
                </a:lnTo>
                <a:lnTo>
                  <a:pt x="3828327" y="3327399"/>
                </a:lnTo>
                <a:lnTo>
                  <a:pt x="3834638" y="3276599"/>
                </a:lnTo>
                <a:lnTo>
                  <a:pt x="3841099" y="3225799"/>
                </a:lnTo>
                <a:lnTo>
                  <a:pt x="3846689" y="3174999"/>
                </a:lnTo>
                <a:lnTo>
                  <a:pt x="3851406" y="3124199"/>
                </a:lnTo>
                <a:lnTo>
                  <a:pt x="3855248" y="3060699"/>
                </a:lnTo>
                <a:lnTo>
                  <a:pt x="3858212" y="3009899"/>
                </a:lnTo>
                <a:lnTo>
                  <a:pt x="3860296" y="2959099"/>
                </a:lnTo>
                <a:lnTo>
                  <a:pt x="3861497" y="2908299"/>
                </a:lnTo>
                <a:lnTo>
                  <a:pt x="3861813" y="2857499"/>
                </a:lnTo>
                <a:lnTo>
                  <a:pt x="3861243" y="2806699"/>
                </a:lnTo>
                <a:lnTo>
                  <a:pt x="3859784" y="2755899"/>
                </a:lnTo>
                <a:lnTo>
                  <a:pt x="3858914" y="2717799"/>
                </a:lnTo>
                <a:lnTo>
                  <a:pt x="3856926" y="2679699"/>
                </a:lnTo>
                <a:lnTo>
                  <a:pt x="3854176" y="2641599"/>
                </a:lnTo>
                <a:lnTo>
                  <a:pt x="3851021" y="2603499"/>
                </a:lnTo>
                <a:lnTo>
                  <a:pt x="3850005" y="2590799"/>
                </a:lnTo>
                <a:lnTo>
                  <a:pt x="3849485" y="2578099"/>
                </a:lnTo>
                <a:lnTo>
                  <a:pt x="3848989" y="2578099"/>
                </a:lnTo>
                <a:lnTo>
                  <a:pt x="3848399" y="2565399"/>
                </a:lnTo>
                <a:lnTo>
                  <a:pt x="3847607" y="2552699"/>
                </a:lnTo>
                <a:lnTo>
                  <a:pt x="3846649" y="2539999"/>
                </a:lnTo>
                <a:lnTo>
                  <a:pt x="3845560" y="2527299"/>
                </a:lnTo>
                <a:lnTo>
                  <a:pt x="3845052" y="2527299"/>
                </a:lnTo>
                <a:lnTo>
                  <a:pt x="3844798" y="2514599"/>
                </a:lnTo>
                <a:lnTo>
                  <a:pt x="3844036" y="2514599"/>
                </a:lnTo>
                <a:lnTo>
                  <a:pt x="3843147" y="2501899"/>
                </a:lnTo>
                <a:lnTo>
                  <a:pt x="3842385" y="2501899"/>
                </a:lnTo>
                <a:lnTo>
                  <a:pt x="3839013" y="2476499"/>
                </a:lnTo>
                <a:lnTo>
                  <a:pt x="3835225" y="2438399"/>
                </a:lnTo>
                <a:lnTo>
                  <a:pt x="3826637" y="2374899"/>
                </a:lnTo>
                <a:lnTo>
                  <a:pt x="3825581" y="2374899"/>
                </a:lnTo>
                <a:lnTo>
                  <a:pt x="3824700" y="2362199"/>
                </a:lnTo>
                <a:lnTo>
                  <a:pt x="3823866" y="2362199"/>
                </a:lnTo>
                <a:lnTo>
                  <a:pt x="3814826" y="2298699"/>
                </a:lnTo>
                <a:lnTo>
                  <a:pt x="3805237" y="2247899"/>
                </a:lnTo>
                <a:lnTo>
                  <a:pt x="3794125" y="2197099"/>
                </a:lnTo>
                <a:lnTo>
                  <a:pt x="3793490" y="2197099"/>
                </a:lnTo>
                <a:lnTo>
                  <a:pt x="3792728" y="2184399"/>
                </a:lnTo>
                <a:lnTo>
                  <a:pt x="3792093" y="2184399"/>
                </a:lnTo>
                <a:lnTo>
                  <a:pt x="3790188" y="2171699"/>
                </a:lnTo>
                <a:lnTo>
                  <a:pt x="3784473" y="2146299"/>
                </a:lnTo>
                <a:lnTo>
                  <a:pt x="3783330" y="2146299"/>
                </a:lnTo>
                <a:lnTo>
                  <a:pt x="3782187" y="2133599"/>
                </a:lnTo>
                <a:lnTo>
                  <a:pt x="3781044" y="2133599"/>
                </a:lnTo>
                <a:lnTo>
                  <a:pt x="3779285" y="2120899"/>
                </a:lnTo>
                <a:lnTo>
                  <a:pt x="3777456" y="2120899"/>
                </a:lnTo>
                <a:lnTo>
                  <a:pt x="3773678" y="2108199"/>
                </a:lnTo>
                <a:lnTo>
                  <a:pt x="3772789" y="2095499"/>
                </a:lnTo>
                <a:lnTo>
                  <a:pt x="3771646" y="2095499"/>
                </a:lnTo>
                <a:lnTo>
                  <a:pt x="3770503" y="2082799"/>
                </a:lnTo>
                <a:lnTo>
                  <a:pt x="3765899" y="2070099"/>
                </a:lnTo>
                <a:lnTo>
                  <a:pt x="3763537" y="2057399"/>
                </a:lnTo>
                <a:lnTo>
                  <a:pt x="3761105" y="2044699"/>
                </a:lnTo>
                <a:lnTo>
                  <a:pt x="3759708" y="2044699"/>
                </a:lnTo>
                <a:lnTo>
                  <a:pt x="3747787" y="1993899"/>
                </a:lnTo>
                <a:lnTo>
                  <a:pt x="3734848" y="1955799"/>
                </a:lnTo>
                <a:lnTo>
                  <a:pt x="3720839" y="1904999"/>
                </a:lnTo>
                <a:lnTo>
                  <a:pt x="3705705" y="1854199"/>
                </a:lnTo>
                <a:lnTo>
                  <a:pt x="3689395" y="1803399"/>
                </a:lnTo>
                <a:lnTo>
                  <a:pt x="3671853" y="1752599"/>
                </a:lnTo>
                <a:lnTo>
                  <a:pt x="3653028" y="1701799"/>
                </a:lnTo>
                <a:lnTo>
                  <a:pt x="3645048" y="1676399"/>
                </a:lnTo>
                <a:lnTo>
                  <a:pt x="3636914" y="1663699"/>
                </a:lnTo>
                <a:lnTo>
                  <a:pt x="3628614" y="1638299"/>
                </a:lnTo>
                <a:lnTo>
                  <a:pt x="3620135" y="1625599"/>
                </a:lnTo>
                <a:lnTo>
                  <a:pt x="3605807" y="1587499"/>
                </a:lnTo>
                <a:lnTo>
                  <a:pt x="3591909" y="1549399"/>
                </a:lnTo>
                <a:lnTo>
                  <a:pt x="3578629" y="1523999"/>
                </a:lnTo>
                <a:lnTo>
                  <a:pt x="3566160" y="1498599"/>
                </a:lnTo>
                <a:lnTo>
                  <a:pt x="3558968" y="1485899"/>
                </a:lnTo>
                <a:lnTo>
                  <a:pt x="3551682" y="1460499"/>
                </a:lnTo>
                <a:lnTo>
                  <a:pt x="3544300" y="1447799"/>
                </a:lnTo>
                <a:lnTo>
                  <a:pt x="3536823" y="1435099"/>
                </a:lnTo>
                <a:lnTo>
                  <a:pt x="3532260" y="1422399"/>
                </a:lnTo>
                <a:lnTo>
                  <a:pt x="3521456" y="1396999"/>
                </a:lnTo>
                <a:lnTo>
                  <a:pt x="3515995" y="1384299"/>
                </a:lnTo>
                <a:lnTo>
                  <a:pt x="3512947" y="1384299"/>
                </a:lnTo>
                <a:lnTo>
                  <a:pt x="3499707" y="1358899"/>
                </a:lnTo>
                <a:lnTo>
                  <a:pt x="3486086" y="1333499"/>
                </a:lnTo>
                <a:lnTo>
                  <a:pt x="3472084" y="1308099"/>
                </a:lnTo>
                <a:lnTo>
                  <a:pt x="3457702" y="1282699"/>
                </a:lnTo>
                <a:lnTo>
                  <a:pt x="3433110" y="1231899"/>
                </a:lnTo>
                <a:lnTo>
                  <a:pt x="3407643" y="1193799"/>
                </a:lnTo>
                <a:lnTo>
                  <a:pt x="3381292" y="1142999"/>
                </a:lnTo>
                <a:lnTo>
                  <a:pt x="3354049" y="1104899"/>
                </a:lnTo>
                <a:lnTo>
                  <a:pt x="3325907" y="1054099"/>
                </a:lnTo>
                <a:lnTo>
                  <a:pt x="3296859" y="1015999"/>
                </a:lnTo>
                <a:lnTo>
                  <a:pt x="3266895" y="965199"/>
                </a:lnTo>
                <a:lnTo>
                  <a:pt x="3236010" y="927099"/>
                </a:lnTo>
                <a:lnTo>
                  <a:pt x="3204196" y="888999"/>
                </a:lnTo>
                <a:lnTo>
                  <a:pt x="3171444" y="838199"/>
                </a:lnTo>
                <a:lnTo>
                  <a:pt x="3142088" y="800099"/>
                </a:lnTo>
                <a:lnTo>
                  <a:pt x="3112009" y="761999"/>
                </a:lnTo>
                <a:lnTo>
                  <a:pt x="3081219" y="723899"/>
                </a:lnTo>
                <a:lnTo>
                  <a:pt x="3049729" y="685799"/>
                </a:lnTo>
                <a:lnTo>
                  <a:pt x="3017551" y="660399"/>
                </a:lnTo>
                <a:lnTo>
                  <a:pt x="2984699" y="622299"/>
                </a:lnTo>
                <a:lnTo>
                  <a:pt x="2951184" y="584199"/>
                </a:lnTo>
                <a:lnTo>
                  <a:pt x="2917018" y="546099"/>
                </a:lnTo>
                <a:lnTo>
                  <a:pt x="2882214" y="507999"/>
                </a:lnTo>
                <a:lnTo>
                  <a:pt x="2846784" y="482599"/>
                </a:lnTo>
                <a:lnTo>
                  <a:pt x="2810740" y="444499"/>
                </a:lnTo>
                <a:lnTo>
                  <a:pt x="2774094" y="406399"/>
                </a:lnTo>
                <a:lnTo>
                  <a:pt x="2736859" y="380999"/>
                </a:lnTo>
                <a:lnTo>
                  <a:pt x="2699046" y="342899"/>
                </a:lnTo>
                <a:lnTo>
                  <a:pt x="2660668" y="304800"/>
                </a:lnTo>
                <a:lnTo>
                  <a:pt x="2621737" y="279400"/>
                </a:lnTo>
                <a:lnTo>
                  <a:pt x="2582266" y="241300"/>
                </a:lnTo>
                <a:lnTo>
                  <a:pt x="2542266" y="215900"/>
                </a:lnTo>
                <a:lnTo>
                  <a:pt x="2501750" y="177800"/>
                </a:lnTo>
                <a:lnTo>
                  <a:pt x="2419218" y="127000"/>
                </a:lnTo>
                <a:lnTo>
                  <a:pt x="2377226" y="101600"/>
                </a:lnTo>
                <a:lnTo>
                  <a:pt x="2334768" y="63500"/>
                </a:lnTo>
                <a:lnTo>
                  <a:pt x="2306405" y="50800"/>
                </a:lnTo>
                <a:lnTo>
                  <a:pt x="2277887" y="25400"/>
                </a:lnTo>
                <a:lnTo>
                  <a:pt x="2220341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76928" y="329184"/>
            <a:ext cx="7431405" cy="5867400"/>
          </a:xfrm>
          <a:custGeom>
            <a:avLst/>
            <a:gdLst/>
            <a:ahLst/>
            <a:cxnLst/>
            <a:rect l="l" t="t" r="r" b="b"/>
            <a:pathLst>
              <a:path w="7431405" h="5867400">
                <a:moveTo>
                  <a:pt x="7431024" y="0"/>
                </a:moveTo>
                <a:lnTo>
                  <a:pt x="0" y="0"/>
                </a:lnTo>
                <a:lnTo>
                  <a:pt x="0" y="5867400"/>
                </a:lnTo>
                <a:lnTo>
                  <a:pt x="7431024" y="5867400"/>
                </a:lnTo>
                <a:lnTo>
                  <a:pt x="7431024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18430" y="635127"/>
            <a:ext cx="6327775" cy="1238885"/>
          </a:xfrm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459"/>
              </a:spcBef>
            </a:pPr>
            <a:r>
              <a:rPr dirty="0" sz="2200" spc="75" b="0">
                <a:solidFill>
                  <a:srgbClr val="FFFFFF"/>
                </a:solidFill>
                <a:latin typeface="Tahoma"/>
                <a:cs typeface="Tahoma"/>
              </a:rPr>
              <a:t>Al </a:t>
            </a:r>
            <a:r>
              <a:rPr dirty="0" sz="2200" spc="90" b="0">
                <a:solidFill>
                  <a:srgbClr val="FFFFFF"/>
                </a:solidFill>
                <a:latin typeface="Tahoma"/>
                <a:cs typeface="Tahoma"/>
              </a:rPr>
              <a:t>inspirarse </a:t>
            </a:r>
            <a:r>
              <a:rPr dirty="0" sz="2200" spc="105" b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dirty="0" sz="2200" spc="95" b="0">
                <a:solidFill>
                  <a:srgbClr val="FFFFFF"/>
                </a:solidFill>
                <a:latin typeface="Tahoma"/>
                <a:cs typeface="Tahoma"/>
              </a:rPr>
              <a:t>algunas </a:t>
            </a:r>
            <a:r>
              <a:rPr dirty="0" sz="2200" spc="105" b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dirty="0" sz="2200" spc="70" b="0">
                <a:solidFill>
                  <a:srgbClr val="FFFFFF"/>
                </a:solidFill>
                <a:latin typeface="Tahoma"/>
                <a:cs typeface="Tahoma"/>
              </a:rPr>
              <a:t>las </a:t>
            </a:r>
            <a:r>
              <a:rPr dirty="0" sz="2200" spc="95" b="0">
                <a:solidFill>
                  <a:srgbClr val="FFFFFF"/>
                </a:solidFill>
                <a:latin typeface="Tahoma"/>
                <a:cs typeface="Tahoma"/>
              </a:rPr>
              <a:t>organizaciones </a:t>
            </a:r>
            <a:r>
              <a:rPr dirty="0" sz="2200" spc="10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90" b="0">
                <a:solidFill>
                  <a:srgbClr val="FFFFFF"/>
                </a:solidFill>
                <a:latin typeface="Tahoma"/>
                <a:cs typeface="Tahoma"/>
              </a:rPr>
              <a:t>multinacionales </a:t>
            </a:r>
            <a:r>
              <a:rPr dirty="0" sz="2200" spc="120" b="0">
                <a:solidFill>
                  <a:srgbClr val="FFFFFF"/>
                </a:solidFill>
                <a:latin typeface="Tahoma"/>
                <a:cs typeface="Tahoma"/>
              </a:rPr>
              <a:t>más </a:t>
            </a:r>
            <a:r>
              <a:rPr dirty="0" sz="2200" spc="85" b="0">
                <a:solidFill>
                  <a:srgbClr val="FFFFFF"/>
                </a:solidFill>
                <a:latin typeface="Tahoma"/>
                <a:cs typeface="Tahoma"/>
              </a:rPr>
              <a:t>grandes, </a:t>
            </a:r>
            <a:r>
              <a:rPr dirty="0" sz="2200" spc="110" b="0">
                <a:solidFill>
                  <a:srgbClr val="FFFFFF"/>
                </a:solidFill>
                <a:latin typeface="Tahoma"/>
                <a:cs typeface="Tahoma"/>
              </a:rPr>
              <a:t>puede </a:t>
            </a:r>
            <a:r>
              <a:rPr dirty="0" sz="2200" spc="90" b="0">
                <a:solidFill>
                  <a:srgbClr val="FFFFFF"/>
                </a:solidFill>
                <a:latin typeface="Tahoma"/>
                <a:cs typeface="Tahoma"/>
              </a:rPr>
              <a:t>ser </a:t>
            </a:r>
            <a:r>
              <a:rPr dirty="0" sz="2200" spc="60" b="0">
                <a:solidFill>
                  <a:srgbClr val="FFFFFF"/>
                </a:solidFill>
                <a:latin typeface="Tahoma"/>
                <a:cs typeface="Tahoma"/>
              </a:rPr>
              <a:t>fácil </a:t>
            </a:r>
            <a:r>
              <a:rPr dirty="0" sz="2200" spc="6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85" b="0">
                <a:solidFill>
                  <a:srgbClr val="FFFFFF"/>
                </a:solidFill>
                <a:latin typeface="Tahoma"/>
                <a:cs typeface="Tahoma"/>
              </a:rPr>
              <a:t>sentirse</a:t>
            </a:r>
            <a:r>
              <a:rPr dirty="0" sz="2200" spc="-12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25" b="0">
                <a:solidFill>
                  <a:srgbClr val="FFFFFF"/>
                </a:solidFill>
                <a:latin typeface="Tahoma"/>
                <a:cs typeface="Tahoma"/>
              </a:rPr>
              <a:t>abrumado</a:t>
            </a:r>
            <a:r>
              <a:rPr dirty="0" sz="2200" spc="-12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70" b="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dirty="0" sz="2200" spc="-12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95" b="0">
                <a:solidFill>
                  <a:srgbClr val="FFFFFF"/>
                </a:solidFill>
                <a:latin typeface="Tahoma"/>
                <a:cs typeface="Tahoma"/>
              </a:rPr>
              <a:t>observar</a:t>
            </a:r>
            <a:r>
              <a:rPr dirty="0" sz="2200" spc="-12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70" b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dirty="0" sz="2200" spc="-12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70" b="0">
                <a:solidFill>
                  <a:srgbClr val="FFFFFF"/>
                </a:solidFill>
                <a:latin typeface="Tahoma"/>
                <a:cs typeface="Tahoma"/>
              </a:rPr>
              <a:t>alcance</a:t>
            </a:r>
            <a:r>
              <a:rPr dirty="0" sz="2200" spc="-12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05" b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2200" spc="-12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90" b="0">
                <a:solidFill>
                  <a:srgbClr val="FFFFFF"/>
                </a:solidFill>
                <a:latin typeface="Tahoma"/>
                <a:cs typeface="Tahoma"/>
              </a:rPr>
              <a:t>sus </a:t>
            </a:r>
            <a:r>
              <a:rPr dirty="0" sz="2200" spc="-67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70" b="0">
                <a:solidFill>
                  <a:srgbClr val="FFFFFF"/>
                </a:solidFill>
                <a:latin typeface="Tahoma"/>
                <a:cs typeface="Tahoma"/>
              </a:rPr>
              <a:t>esfuerzos.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5978" y="1752219"/>
            <a:ext cx="2602865" cy="211772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ctr" marL="12065" marR="5080" indent="48260">
              <a:lnSpc>
                <a:spcPct val="86300"/>
              </a:lnSpc>
              <a:spcBef>
                <a:spcPts val="459"/>
              </a:spcBef>
            </a:pPr>
            <a:r>
              <a:rPr dirty="0" sz="2200" spc="55" b="1">
                <a:solidFill>
                  <a:srgbClr val="84B940"/>
                </a:solidFill>
                <a:latin typeface="Arial"/>
                <a:cs typeface="Arial"/>
              </a:rPr>
              <a:t>Barreras </a:t>
            </a:r>
            <a:r>
              <a:rPr dirty="0" sz="2200" spc="105" b="1">
                <a:solidFill>
                  <a:srgbClr val="84B940"/>
                </a:solidFill>
                <a:latin typeface="Arial"/>
                <a:cs typeface="Arial"/>
              </a:rPr>
              <a:t>a </a:t>
            </a:r>
            <a:r>
              <a:rPr dirty="0" sz="2200" spc="80" b="1">
                <a:solidFill>
                  <a:srgbClr val="84B940"/>
                </a:solidFill>
                <a:latin typeface="Arial"/>
                <a:cs typeface="Arial"/>
              </a:rPr>
              <a:t>la </a:t>
            </a:r>
            <a:r>
              <a:rPr dirty="0" sz="2200" spc="8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2600" spc="70" b="1">
                <a:solidFill>
                  <a:srgbClr val="84B940"/>
                </a:solidFill>
                <a:latin typeface="Arial"/>
                <a:cs typeface="Arial"/>
              </a:rPr>
              <a:t>desarrollando</a:t>
            </a:r>
            <a:r>
              <a:rPr dirty="0" sz="2600" spc="-114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2600" spc="30" b="1">
                <a:solidFill>
                  <a:srgbClr val="84B940"/>
                </a:solidFill>
                <a:latin typeface="Arial"/>
                <a:cs typeface="Arial"/>
              </a:rPr>
              <a:t>y </a:t>
            </a:r>
            <a:r>
              <a:rPr dirty="0" sz="2600" spc="-710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2800" spc="150" b="1">
                <a:solidFill>
                  <a:srgbClr val="84B940"/>
                </a:solidFill>
                <a:latin typeface="Arial"/>
                <a:cs typeface="Arial"/>
              </a:rPr>
              <a:t>implementar </a:t>
            </a:r>
            <a:r>
              <a:rPr dirty="0" sz="2800" spc="15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2700" spc="195" b="1">
                <a:solidFill>
                  <a:srgbClr val="84B940"/>
                </a:solidFill>
                <a:latin typeface="Arial"/>
                <a:cs typeface="Arial"/>
              </a:rPr>
              <a:t>tu</a:t>
            </a:r>
            <a:r>
              <a:rPr dirty="0" sz="2700" spc="-60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2700" spc="65" b="1">
                <a:solidFill>
                  <a:srgbClr val="84B940"/>
                </a:solidFill>
                <a:latin typeface="Arial"/>
                <a:cs typeface="Arial"/>
              </a:rPr>
              <a:t>propio</a:t>
            </a:r>
            <a:endParaRPr sz="2700">
              <a:latin typeface="Arial"/>
              <a:cs typeface="Arial"/>
            </a:endParaRPr>
          </a:p>
          <a:p>
            <a:pPr algn="ctr" marR="54610">
              <a:lnSpc>
                <a:spcPct val="100000"/>
              </a:lnSpc>
              <a:spcBef>
                <a:spcPts val="45"/>
              </a:spcBef>
            </a:pPr>
            <a:r>
              <a:rPr dirty="0" sz="2200" spc="55" b="1">
                <a:solidFill>
                  <a:srgbClr val="84B940"/>
                </a:solidFill>
                <a:latin typeface="Arial"/>
                <a:cs typeface="Arial"/>
              </a:rPr>
              <a:t>Sustentabilidad</a:t>
            </a:r>
            <a:endParaRPr sz="2200">
              <a:latin typeface="Arial"/>
              <a:cs typeface="Arial"/>
            </a:endParaRPr>
          </a:p>
          <a:p>
            <a:pPr algn="ctr" marR="58419">
              <a:lnSpc>
                <a:spcPct val="100000"/>
              </a:lnSpc>
              <a:spcBef>
                <a:spcPts val="220"/>
              </a:spcBef>
            </a:pPr>
            <a:r>
              <a:rPr dirty="0" sz="2100" spc="55" b="1">
                <a:solidFill>
                  <a:srgbClr val="84B940"/>
                </a:solidFill>
                <a:latin typeface="Arial"/>
                <a:cs typeface="Arial"/>
              </a:rPr>
              <a:t>Estrategia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8430" y="1961641"/>
            <a:ext cx="6824980" cy="1049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1600" spc="70">
                <a:solidFill>
                  <a:srgbClr val="FFFFFF"/>
                </a:solidFill>
                <a:latin typeface="Tahoma"/>
                <a:cs typeface="Tahoma"/>
              </a:rPr>
              <a:t>Algunas</a:t>
            </a:r>
            <a:r>
              <a:rPr dirty="0" sz="1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1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5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dirty="0" sz="16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70">
                <a:solidFill>
                  <a:srgbClr val="FFFFFF"/>
                </a:solidFill>
                <a:latin typeface="Tahoma"/>
                <a:cs typeface="Tahoma"/>
              </a:rPr>
              <a:t>razones</a:t>
            </a:r>
            <a:r>
              <a:rPr dirty="0" sz="1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85">
                <a:solidFill>
                  <a:srgbClr val="FFFFFF"/>
                </a:solidFill>
                <a:latin typeface="Tahoma"/>
                <a:cs typeface="Tahoma"/>
              </a:rPr>
              <a:t>comúnmente</a:t>
            </a:r>
            <a:r>
              <a:rPr dirty="0" sz="16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Tahoma"/>
                <a:cs typeface="Tahoma"/>
              </a:rPr>
              <a:t>enumeradas</a:t>
            </a:r>
            <a:r>
              <a:rPr dirty="0" sz="1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9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dirty="0" sz="16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5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dirty="0" sz="1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85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dirty="0" sz="16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5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dirty="0" sz="1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70">
                <a:solidFill>
                  <a:srgbClr val="FFFFFF"/>
                </a:solidFill>
                <a:latin typeface="Tahoma"/>
                <a:cs typeface="Tahoma"/>
              </a:rPr>
              <a:t>PYME </a:t>
            </a:r>
            <a:r>
              <a:rPr dirty="0" sz="1600" spc="-48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95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dirty="0" sz="1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Tahoma"/>
                <a:cs typeface="Tahoma"/>
              </a:rPr>
              <a:t>implementan</a:t>
            </a:r>
            <a:r>
              <a:rPr dirty="0" sz="1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FFFFFF"/>
                </a:solidFill>
                <a:latin typeface="Tahoma"/>
                <a:cs typeface="Tahoma"/>
              </a:rPr>
              <a:t>cambios</a:t>
            </a:r>
            <a:r>
              <a:rPr dirty="0" sz="1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60">
                <a:solidFill>
                  <a:srgbClr val="FFFFFF"/>
                </a:solidFill>
                <a:latin typeface="Tahoma"/>
                <a:cs typeface="Tahoma"/>
              </a:rPr>
              <a:t>sostenibles</a:t>
            </a:r>
            <a:r>
              <a:rPr dirty="0" sz="1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Tahoma"/>
                <a:cs typeface="Tahoma"/>
              </a:rPr>
              <a:t>son</a:t>
            </a:r>
            <a:r>
              <a:rPr dirty="0" sz="16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5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dirty="0" sz="1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45">
                <a:solidFill>
                  <a:srgbClr val="FFFFFF"/>
                </a:solidFill>
                <a:latin typeface="Tahoma"/>
                <a:cs typeface="Tahoma"/>
              </a:rPr>
              <a:t>siguientes:</a:t>
            </a:r>
            <a:endParaRPr sz="16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070"/>
              </a:spcBef>
              <a:buSzPct val="126315"/>
              <a:buFont typeface="Tahoma"/>
              <a:buChar char="•"/>
              <a:tabLst>
                <a:tab pos="356870" algn="l"/>
                <a:tab pos="357505" algn="l"/>
              </a:tabLst>
            </a:pPr>
            <a:r>
              <a:rPr dirty="0" sz="1900" spc="60" b="1">
                <a:solidFill>
                  <a:srgbClr val="FFFFFF"/>
                </a:solidFill>
                <a:latin typeface="Arial"/>
                <a:cs typeface="Arial"/>
              </a:rPr>
              <a:t>Falta</a:t>
            </a:r>
            <a:r>
              <a:rPr dirty="0" sz="19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9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5" b="1">
                <a:solidFill>
                  <a:srgbClr val="FFFFFF"/>
                </a:solidFill>
                <a:latin typeface="Arial"/>
                <a:cs typeface="Arial"/>
              </a:rPr>
              <a:t>Finanzas</a:t>
            </a:r>
            <a:r>
              <a:rPr dirty="0" sz="19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45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900" spc="45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Tahoma"/>
                <a:cs typeface="Tahoma"/>
              </a:rPr>
              <a:t>muchas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Tahoma"/>
                <a:cs typeface="Tahoma"/>
              </a:rPr>
              <a:t>empresas,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55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4254" y="2975482"/>
            <a:ext cx="564261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65">
                <a:solidFill>
                  <a:srgbClr val="FFFFFF"/>
                </a:solidFill>
                <a:latin typeface="Tahoma"/>
                <a:cs typeface="Tahoma"/>
              </a:rPr>
              <a:t>actividad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114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Tahoma"/>
                <a:cs typeface="Tahoma"/>
              </a:rPr>
              <a:t>está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Tahoma"/>
                <a:cs typeface="Tahoma"/>
              </a:rPr>
              <a:t>directamente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Tahoma"/>
                <a:cs typeface="Tahoma"/>
              </a:rPr>
              <a:t>relacionada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8430" y="3214428"/>
            <a:ext cx="6563359" cy="237934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8270">
              <a:lnSpc>
                <a:spcPct val="100000"/>
              </a:lnSpc>
              <a:spcBef>
                <a:spcPts val="520"/>
              </a:spcBef>
            </a:pPr>
            <a:r>
              <a:rPr dirty="0" sz="1900" spc="95">
                <a:solidFill>
                  <a:srgbClr val="FFFFFF"/>
                </a:solidFill>
                <a:latin typeface="Tahoma"/>
                <a:cs typeface="Tahoma"/>
              </a:rPr>
              <a:t>rendimiento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Tahoma"/>
                <a:cs typeface="Tahoma"/>
              </a:rPr>
              <a:t>empresarial,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Tahoma"/>
                <a:cs typeface="Tahoma"/>
              </a:rPr>
              <a:t>puede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Tahoma"/>
                <a:cs typeface="Tahoma"/>
              </a:rPr>
              <a:t>pasarse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11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45">
                <a:solidFill>
                  <a:srgbClr val="FFFFFF"/>
                </a:solidFill>
                <a:latin typeface="Tahoma"/>
                <a:cs typeface="Tahoma"/>
              </a:rPr>
              <a:t>alto.</a:t>
            </a:r>
            <a:endParaRPr sz="1900">
              <a:latin typeface="Tahoma"/>
              <a:cs typeface="Tahoma"/>
            </a:endParaRPr>
          </a:p>
          <a:p>
            <a:pPr marL="128270" marR="201295" indent="-116205">
              <a:lnSpc>
                <a:spcPct val="106700"/>
              </a:lnSpc>
              <a:spcBef>
                <a:spcPts val="990"/>
              </a:spcBef>
              <a:buSzPct val="133333"/>
              <a:buFont typeface="Tahoma"/>
              <a:buChar char="•"/>
              <a:tabLst>
                <a:tab pos="356870" algn="l"/>
                <a:tab pos="357505" algn="l"/>
              </a:tabLst>
            </a:pPr>
            <a:r>
              <a:rPr dirty="0" sz="1800" spc="55" b="1">
                <a:solidFill>
                  <a:srgbClr val="FFFFFF"/>
                </a:solidFill>
                <a:latin typeface="Arial"/>
                <a:cs typeface="Arial"/>
              </a:rPr>
              <a:t>Falta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85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35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800" spc="35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ahoma"/>
                <a:cs typeface="Tahoma"/>
              </a:rPr>
              <a:t>pequeñas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8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110">
                <a:solidFill>
                  <a:srgbClr val="FFFFFF"/>
                </a:solidFill>
                <a:latin typeface="Tahoma"/>
                <a:cs typeface="Tahoma"/>
              </a:rPr>
              <a:t>menudo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11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dirty="0" sz="1800" spc="-5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ahoma"/>
                <a:cs typeface="Tahoma"/>
              </a:rPr>
              <a:t>tienen </a:t>
            </a:r>
            <a:r>
              <a:rPr dirty="0" sz="1800" spc="60">
                <a:solidFill>
                  <a:srgbClr val="FFFFFF"/>
                </a:solidFill>
                <a:latin typeface="Tahoma"/>
                <a:cs typeface="Tahoma"/>
              </a:rPr>
              <a:t>suficiente </a:t>
            </a:r>
            <a:r>
              <a:rPr dirty="0" sz="1800" spc="65">
                <a:solidFill>
                  <a:srgbClr val="FFFFFF"/>
                </a:solidFill>
                <a:latin typeface="Tahoma"/>
                <a:cs typeface="Tahoma"/>
              </a:rPr>
              <a:t>personal, </a:t>
            </a:r>
            <a:r>
              <a:rPr dirty="0" sz="1800" spc="105">
                <a:solidFill>
                  <a:srgbClr val="FFFFFF"/>
                </a:solidFill>
                <a:latin typeface="Tahoma"/>
                <a:cs typeface="Tahoma"/>
              </a:rPr>
              <a:t>por </a:t>
            </a:r>
            <a:r>
              <a:rPr dirty="0" sz="1800" spc="80">
                <a:solidFill>
                  <a:srgbClr val="FFFFFF"/>
                </a:solidFill>
                <a:latin typeface="Tahoma"/>
                <a:cs typeface="Tahoma"/>
              </a:rPr>
              <a:t>lo </a:t>
            </a:r>
            <a:r>
              <a:rPr dirty="0" sz="1800" spc="95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dirty="0" sz="1800" spc="90">
                <a:solidFill>
                  <a:srgbClr val="FFFFFF"/>
                </a:solidFill>
                <a:latin typeface="Tahoma"/>
                <a:cs typeface="Tahoma"/>
              </a:rPr>
              <a:t>puede </a:t>
            </a:r>
            <a:r>
              <a:rPr dirty="0" sz="1800" spc="70">
                <a:solidFill>
                  <a:srgbClr val="FFFFFF"/>
                </a:solidFill>
                <a:latin typeface="Tahoma"/>
                <a:cs typeface="Tahoma"/>
              </a:rPr>
              <a:t>ser </a:t>
            </a:r>
            <a:r>
              <a:rPr dirty="0" sz="1800" spc="55">
                <a:solidFill>
                  <a:srgbClr val="FFFFFF"/>
                </a:solidFill>
                <a:latin typeface="Tahoma"/>
                <a:cs typeface="Tahoma"/>
              </a:rPr>
              <a:t>difícil </a:t>
            </a:r>
            <a:r>
              <a:rPr dirty="0" sz="1800" spc="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ahoma"/>
                <a:cs typeface="Tahoma"/>
              </a:rPr>
              <a:t>encontrar</a:t>
            </a:r>
            <a:r>
              <a:rPr dirty="0" sz="18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ahoma"/>
                <a:cs typeface="Tahoma"/>
              </a:rPr>
              <a:t>tiempo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ahoma"/>
                <a:cs typeface="Tahoma"/>
              </a:rPr>
              <a:t>crear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ahoma"/>
                <a:cs typeface="Tahoma"/>
              </a:rPr>
              <a:t>estrategia.</a:t>
            </a:r>
            <a:endParaRPr sz="1800">
              <a:latin typeface="Tahoma"/>
              <a:cs typeface="Tahoma"/>
            </a:endParaRPr>
          </a:p>
          <a:p>
            <a:pPr algn="just" marL="128270" marR="5080" indent="-116205">
              <a:lnSpc>
                <a:spcPct val="106700"/>
              </a:lnSpc>
              <a:spcBef>
                <a:spcPts val="1010"/>
              </a:spcBef>
              <a:buSzPct val="133333"/>
              <a:buFont typeface="Tahoma"/>
              <a:buChar char="•"/>
              <a:tabLst>
                <a:tab pos="357505" algn="l"/>
              </a:tabLst>
            </a:pPr>
            <a:r>
              <a:rPr dirty="0" sz="1800" spc="100" b="1">
                <a:solidFill>
                  <a:srgbClr val="FFFFFF"/>
                </a:solidFill>
                <a:latin typeface="Arial"/>
                <a:cs typeface="Arial"/>
              </a:rPr>
              <a:t>falta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40" b="1">
                <a:solidFill>
                  <a:srgbClr val="FFFFFF"/>
                </a:solidFill>
                <a:latin typeface="Arial"/>
                <a:cs typeface="Arial"/>
              </a:rPr>
              <a:t>experiencia</a:t>
            </a:r>
            <a:r>
              <a:rPr dirty="0" sz="1800" spc="40">
                <a:solidFill>
                  <a:srgbClr val="FFFFFF"/>
                </a:solidFill>
                <a:latin typeface="Tahoma"/>
                <a:cs typeface="Tahoma"/>
              </a:rPr>
              <a:t>–La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ahoma"/>
                <a:cs typeface="Tahoma"/>
              </a:rPr>
              <a:t>sostenibilidad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105">
                <a:solidFill>
                  <a:srgbClr val="FFFFFF"/>
                </a:solidFill>
                <a:latin typeface="Tahoma"/>
                <a:cs typeface="Tahoma"/>
              </a:rPr>
              <a:t>como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ahoma"/>
                <a:cs typeface="Tahoma"/>
              </a:rPr>
              <a:t>tema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ahoma"/>
                <a:cs typeface="Tahoma"/>
              </a:rPr>
              <a:t>puede </a:t>
            </a:r>
            <a:r>
              <a:rPr dirty="0" sz="1800" spc="-5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ahoma"/>
                <a:cs typeface="Tahoma"/>
              </a:rPr>
              <a:t>ser</a:t>
            </a:r>
            <a:r>
              <a:rPr dirty="0" sz="18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ahoma"/>
                <a:cs typeface="Tahoma"/>
              </a:rPr>
              <a:t>desalentador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2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ahoma"/>
                <a:cs typeface="Tahoma"/>
              </a:rPr>
              <a:t>cuando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ahoma"/>
                <a:cs typeface="Tahoma"/>
              </a:rPr>
              <a:t>carece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ahoma"/>
                <a:cs typeface="Tahoma"/>
              </a:rPr>
              <a:t>experiencia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dirty="0" sz="1800" spc="-5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45">
                <a:solidFill>
                  <a:srgbClr val="FFFFFF"/>
                </a:solidFill>
                <a:latin typeface="Tahoma"/>
                <a:cs typeface="Tahoma"/>
              </a:rPr>
              <a:t>área,</a:t>
            </a:r>
            <a:r>
              <a:rPr dirty="0" sz="18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ahoma"/>
                <a:cs typeface="Tahoma"/>
              </a:rPr>
              <a:t>puede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ahoma"/>
                <a:cs typeface="Tahoma"/>
              </a:rPr>
              <a:t>ser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ahoma"/>
                <a:cs typeface="Tahoma"/>
              </a:rPr>
              <a:t>posible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ahoma"/>
                <a:cs typeface="Tahoma"/>
              </a:rPr>
              <a:t>saber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105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100">
                <a:solidFill>
                  <a:srgbClr val="FFFFFF"/>
                </a:solidFill>
                <a:latin typeface="Tahoma"/>
                <a:cs typeface="Tahoma"/>
              </a:rPr>
              <a:t>dónde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ahoma"/>
                <a:cs typeface="Tahoma"/>
              </a:rPr>
              <a:t>empezar.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" y="16764"/>
            <a:ext cx="3862070" cy="6210300"/>
          </a:xfrm>
          <a:custGeom>
            <a:avLst/>
            <a:gdLst/>
            <a:ahLst/>
            <a:cxnLst/>
            <a:rect l="l" t="t" r="r" b="b"/>
            <a:pathLst>
              <a:path w="3862070" h="6210300">
                <a:moveTo>
                  <a:pt x="0" y="5689599"/>
                </a:moveTo>
                <a:lnTo>
                  <a:pt x="0" y="6184899"/>
                </a:lnTo>
                <a:lnTo>
                  <a:pt x="111721" y="6197599"/>
                </a:lnTo>
                <a:lnTo>
                  <a:pt x="174607" y="6210299"/>
                </a:lnTo>
                <a:lnTo>
                  <a:pt x="697147" y="6210299"/>
                </a:lnTo>
                <a:lnTo>
                  <a:pt x="749676" y="6197599"/>
                </a:lnTo>
                <a:lnTo>
                  <a:pt x="800848" y="6197599"/>
                </a:lnTo>
                <a:lnTo>
                  <a:pt x="850628" y="6184899"/>
                </a:lnTo>
                <a:lnTo>
                  <a:pt x="898984" y="6184899"/>
                </a:lnTo>
                <a:lnTo>
                  <a:pt x="945882" y="6172199"/>
                </a:lnTo>
                <a:lnTo>
                  <a:pt x="991288" y="6172199"/>
                </a:lnTo>
                <a:lnTo>
                  <a:pt x="1035170" y="6159499"/>
                </a:lnTo>
                <a:lnTo>
                  <a:pt x="1086091" y="6159499"/>
                </a:lnTo>
                <a:lnTo>
                  <a:pt x="1107765" y="6146799"/>
                </a:lnTo>
                <a:lnTo>
                  <a:pt x="1133535" y="6146799"/>
                </a:lnTo>
                <a:lnTo>
                  <a:pt x="1149413" y="6134099"/>
                </a:lnTo>
                <a:lnTo>
                  <a:pt x="1204842" y="6134099"/>
                </a:lnTo>
                <a:lnTo>
                  <a:pt x="1229196" y="6121399"/>
                </a:lnTo>
                <a:lnTo>
                  <a:pt x="1260516" y="6121399"/>
                </a:lnTo>
                <a:lnTo>
                  <a:pt x="1268460" y="6108699"/>
                </a:lnTo>
                <a:lnTo>
                  <a:pt x="1294130" y="6108699"/>
                </a:lnTo>
                <a:lnTo>
                  <a:pt x="1343660" y="6095999"/>
                </a:lnTo>
                <a:lnTo>
                  <a:pt x="1354345" y="6095999"/>
                </a:lnTo>
                <a:lnTo>
                  <a:pt x="1365234" y="6083299"/>
                </a:lnTo>
                <a:lnTo>
                  <a:pt x="1387475" y="6083299"/>
                </a:lnTo>
                <a:lnTo>
                  <a:pt x="1414462" y="6070599"/>
                </a:lnTo>
                <a:lnTo>
                  <a:pt x="1439164" y="6070599"/>
                </a:lnTo>
                <a:lnTo>
                  <a:pt x="1461484" y="6057899"/>
                </a:lnTo>
                <a:lnTo>
                  <a:pt x="1481328" y="6057899"/>
                </a:lnTo>
                <a:lnTo>
                  <a:pt x="1522611" y="6045199"/>
                </a:lnTo>
                <a:lnTo>
                  <a:pt x="1565431" y="6019799"/>
                </a:lnTo>
                <a:lnTo>
                  <a:pt x="1655378" y="5994399"/>
                </a:lnTo>
                <a:lnTo>
                  <a:pt x="1702355" y="5968999"/>
                </a:lnTo>
                <a:lnTo>
                  <a:pt x="1750565" y="5956299"/>
                </a:lnTo>
                <a:lnTo>
                  <a:pt x="1799935" y="5930899"/>
                </a:lnTo>
                <a:lnTo>
                  <a:pt x="1850387" y="5918199"/>
                </a:lnTo>
                <a:lnTo>
                  <a:pt x="1954240" y="5867399"/>
                </a:lnTo>
                <a:lnTo>
                  <a:pt x="2007489" y="5841999"/>
                </a:lnTo>
                <a:lnTo>
                  <a:pt x="2019875" y="5829299"/>
                </a:lnTo>
                <a:lnTo>
                  <a:pt x="2044743" y="5816599"/>
                </a:lnTo>
                <a:lnTo>
                  <a:pt x="2057272" y="5816599"/>
                </a:lnTo>
                <a:lnTo>
                  <a:pt x="2069659" y="5803899"/>
                </a:lnTo>
                <a:lnTo>
                  <a:pt x="2082069" y="5803899"/>
                </a:lnTo>
                <a:lnTo>
                  <a:pt x="2107057" y="5791199"/>
                </a:lnTo>
                <a:lnTo>
                  <a:pt x="2157333" y="5753099"/>
                </a:lnTo>
                <a:lnTo>
                  <a:pt x="2208657" y="5727699"/>
                </a:lnTo>
                <a:lnTo>
                  <a:pt x="2229080" y="5714999"/>
                </a:lnTo>
                <a:lnTo>
                  <a:pt x="263080" y="5714999"/>
                </a:lnTo>
                <a:lnTo>
                  <a:pt x="210254" y="5702299"/>
                </a:lnTo>
                <a:lnTo>
                  <a:pt x="156705" y="5702299"/>
                </a:lnTo>
                <a:lnTo>
                  <a:pt x="0" y="5689599"/>
                </a:lnTo>
                <a:close/>
              </a:path>
              <a:path w="3862070" h="6210300">
                <a:moveTo>
                  <a:pt x="2220341" y="0"/>
                </a:moveTo>
                <a:lnTo>
                  <a:pt x="550231" y="0"/>
                </a:lnTo>
                <a:lnTo>
                  <a:pt x="602307" y="12700"/>
                </a:lnTo>
                <a:lnTo>
                  <a:pt x="708672" y="12700"/>
                </a:lnTo>
                <a:lnTo>
                  <a:pt x="756729" y="25400"/>
                </a:lnTo>
                <a:lnTo>
                  <a:pt x="805244" y="25400"/>
                </a:lnTo>
                <a:lnTo>
                  <a:pt x="854181" y="38100"/>
                </a:lnTo>
                <a:lnTo>
                  <a:pt x="903506" y="38100"/>
                </a:lnTo>
                <a:lnTo>
                  <a:pt x="1003176" y="63500"/>
                </a:lnTo>
                <a:lnTo>
                  <a:pt x="1053449" y="63500"/>
                </a:lnTo>
                <a:lnTo>
                  <a:pt x="1154696" y="88900"/>
                </a:lnTo>
                <a:lnTo>
                  <a:pt x="1299025" y="127000"/>
                </a:lnTo>
                <a:lnTo>
                  <a:pt x="1347233" y="152400"/>
                </a:lnTo>
                <a:lnTo>
                  <a:pt x="1443581" y="177800"/>
                </a:lnTo>
                <a:lnTo>
                  <a:pt x="1491648" y="203200"/>
                </a:lnTo>
                <a:lnTo>
                  <a:pt x="1539597" y="215900"/>
                </a:lnTo>
                <a:lnTo>
                  <a:pt x="1587391" y="241300"/>
                </a:lnTo>
                <a:lnTo>
                  <a:pt x="1634994" y="254000"/>
                </a:lnTo>
                <a:lnTo>
                  <a:pt x="1822777" y="355599"/>
                </a:lnTo>
                <a:lnTo>
                  <a:pt x="1868885" y="368299"/>
                </a:lnTo>
                <a:lnTo>
                  <a:pt x="1914587" y="406399"/>
                </a:lnTo>
                <a:lnTo>
                  <a:pt x="2004626" y="457199"/>
                </a:lnTo>
                <a:lnTo>
                  <a:pt x="2092600" y="507999"/>
                </a:lnTo>
                <a:lnTo>
                  <a:pt x="2135725" y="546099"/>
                </a:lnTo>
                <a:lnTo>
                  <a:pt x="2178248" y="571499"/>
                </a:lnTo>
                <a:lnTo>
                  <a:pt x="2220149" y="609599"/>
                </a:lnTo>
                <a:lnTo>
                  <a:pt x="2261410" y="634999"/>
                </a:lnTo>
                <a:lnTo>
                  <a:pt x="2302013" y="673099"/>
                </a:lnTo>
                <a:lnTo>
                  <a:pt x="2341939" y="698499"/>
                </a:lnTo>
                <a:lnTo>
                  <a:pt x="2381169" y="736599"/>
                </a:lnTo>
                <a:lnTo>
                  <a:pt x="2419685" y="774699"/>
                </a:lnTo>
                <a:lnTo>
                  <a:pt x="2457468" y="812799"/>
                </a:lnTo>
                <a:lnTo>
                  <a:pt x="2494501" y="838199"/>
                </a:lnTo>
                <a:lnTo>
                  <a:pt x="2530763" y="876299"/>
                </a:lnTo>
                <a:lnTo>
                  <a:pt x="2566237" y="914399"/>
                </a:lnTo>
                <a:lnTo>
                  <a:pt x="2600904" y="952499"/>
                </a:lnTo>
                <a:lnTo>
                  <a:pt x="2634746" y="990599"/>
                </a:lnTo>
                <a:lnTo>
                  <a:pt x="2667744" y="1028699"/>
                </a:lnTo>
                <a:lnTo>
                  <a:pt x="2699879" y="1066799"/>
                </a:lnTo>
                <a:lnTo>
                  <a:pt x="2731133" y="1104899"/>
                </a:lnTo>
                <a:lnTo>
                  <a:pt x="2761488" y="1142999"/>
                </a:lnTo>
                <a:lnTo>
                  <a:pt x="2792364" y="1181099"/>
                </a:lnTo>
                <a:lnTo>
                  <a:pt x="2822262" y="1219199"/>
                </a:lnTo>
                <a:lnTo>
                  <a:pt x="2851192" y="1269999"/>
                </a:lnTo>
                <a:lnTo>
                  <a:pt x="2879162" y="1308099"/>
                </a:lnTo>
                <a:lnTo>
                  <a:pt x="2906181" y="1346199"/>
                </a:lnTo>
                <a:lnTo>
                  <a:pt x="2932260" y="1384299"/>
                </a:lnTo>
                <a:lnTo>
                  <a:pt x="2957408" y="1435099"/>
                </a:lnTo>
                <a:lnTo>
                  <a:pt x="2981633" y="1473199"/>
                </a:lnTo>
                <a:lnTo>
                  <a:pt x="3004947" y="1511299"/>
                </a:lnTo>
                <a:lnTo>
                  <a:pt x="3022820" y="1549399"/>
                </a:lnTo>
                <a:lnTo>
                  <a:pt x="3039919" y="1574799"/>
                </a:lnTo>
                <a:lnTo>
                  <a:pt x="3056328" y="1612899"/>
                </a:lnTo>
                <a:lnTo>
                  <a:pt x="3072130" y="1650999"/>
                </a:lnTo>
                <a:lnTo>
                  <a:pt x="3077718" y="1650999"/>
                </a:lnTo>
                <a:lnTo>
                  <a:pt x="3082022" y="1663699"/>
                </a:lnTo>
                <a:lnTo>
                  <a:pt x="3086719" y="1676399"/>
                </a:lnTo>
                <a:lnTo>
                  <a:pt x="3097149" y="1701799"/>
                </a:lnTo>
                <a:lnTo>
                  <a:pt x="3108946" y="1727199"/>
                </a:lnTo>
                <a:lnTo>
                  <a:pt x="3120374" y="1752599"/>
                </a:lnTo>
                <a:lnTo>
                  <a:pt x="3131492" y="1777999"/>
                </a:lnTo>
                <a:lnTo>
                  <a:pt x="3142361" y="1803399"/>
                </a:lnTo>
                <a:lnTo>
                  <a:pt x="3143885" y="1803399"/>
                </a:lnTo>
                <a:lnTo>
                  <a:pt x="3144520" y="1816099"/>
                </a:lnTo>
                <a:lnTo>
                  <a:pt x="3160728" y="1854199"/>
                </a:lnTo>
                <a:lnTo>
                  <a:pt x="3177433" y="1892299"/>
                </a:lnTo>
                <a:lnTo>
                  <a:pt x="3194428" y="1943099"/>
                </a:lnTo>
                <a:lnTo>
                  <a:pt x="3211510" y="1993899"/>
                </a:lnTo>
                <a:lnTo>
                  <a:pt x="3228475" y="2044699"/>
                </a:lnTo>
                <a:lnTo>
                  <a:pt x="3245117" y="2108199"/>
                </a:lnTo>
                <a:lnTo>
                  <a:pt x="3261233" y="2158999"/>
                </a:lnTo>
                <a:lnTo>
                  <a:pt x="3261995" y="2171699"/>
                </a:lnTo>
                <a:lnTo>
                  <a:pt x="3265233" y="2184399"/>
                </a:lnTo>
                <a:lnTo>
                  <a:pt x="3270377" y="2197099"/>
                </a:lnTo>
                <a:lnTo>
                  <a:pt x="3272917" y="2209799"/>
                </a:lnTo>
                <a:lnTo>
                  <a:pt x="3273933" y="2222499"/>
                </a:lnTo>
                <a:lnTo>
                  <a:pt x="3275838" y="2222499"/>
                </a:lnTo>
                <a:lnTo>
                  <a:pt x="3277616" y="2235199"/>
                </a:lnTo>
                <a:lnTo>
                  <a:pt x="3279394" y="2235199"/>
                </a:lnTo>
                <a:lnTo>
                  <a:pt x="3280537" y="2247899"/>
                </a:lnTo>
                <a:lnTo>
                  <a:pt x="3281807" y="2247899"/>
                </a:lnTo>
                <a:lnTo>
                  <a:pt x="3282823" y="2260599"/>
                </a:lnTo>
                <a:lnTo>
                  <a:pt x="3284323" y="2260599"/>
                </a:lnTo>
                <a:lnTo>
                  <a:pt x="3285775" y="2273299"/>
                </a:lnTo>
                <a:lnTo>
                  <a:pt x="3287180" y="2273299"/>
                </a:lnTo>
                <a:lnTo>
                  <a:pt x="3288538" y="2285999"/>
                </a:lnTo>
                <a:lnTo>
                  <a:pt x="3290189" y="2285999"/>
                </a:lnTo>
                <a:lnTo>
                  <a:pt x="3291078" y="2298699"/>
                </a:lnTo>
                <a:lnTo>
                  <a:pt x="3295314" y="2311399"/>
                </a:lnTo>
                <a:lnTo>
                  <a:pt x="3299444" y="2336799"/>
                </a:lnTo>
                <a:lnTo>
                  <a:pt x="3303454" y="2362199"/>
                </a:lnTo>
                <a:lnTo>
                  <a:pt x="3307334" y="2374899"/>
                </a:lnTo>
                <a:lnTo>
                  <a:pt x="3311028" y="2400299"/>
                </a:lnTo>
                <a:lnTo>
                  <a:pt x="3313747" y="2412999"/>
                </a:lnTo>
                <a:lnTo>
                  <a:pt x="3316275" y="2438399"/>
                </a:lnTo>
                <a:lnTo>
                  <a:pt x="3318637" y="2451099"/>
                </a:lnTo>
                <a:lnTo>
                  <a:pt x="3319272" y="2451099"/>
                </a:lnTo>
                <a:lnTo>
                  <a:pt x="3320034" y="2463799"/>
                </a:lnTo>
                <a:lnTo>
                  <a:pt x="3320923" y="2463799"/>
                </a:lnTo>
                <a:lnTo>
                  <a:pt x="3321685" y="2476499"/>
                </a:lnTo>
                <a:lnTo>
                  <a:pt x="3324234" y="2489199"/>
                </a:lnTo>
                <a:lnTo>
                  <a:pt x="3326749" y="2514599"/>
                </a:lnTo>
                <a:lnTo>
                  <a:pt x="3333384" y="2565399"/>
                </a:lnTo>
                <a:lnTo>
                  <a:pt x="3334129" y="2565399"/>
                </a:lnTo>
                <a:lnTo>
                  <a:pt x="3334766" y="2578099"/>
                </a:lnTo>
                <a:lnTo>
                  <a:pt x="3335837" y="2590799"/>
                </a:lnTo>
                <a:lnTo>
                  <a:pt x="3336956" y="2603499"/>
                </a:lnTo>
                <a:lnTo>
                  <a:pt x="3338123" y="2616199"/>
                </a:lnTo>
                <a:lnTo>
                  <a:pt x="3339338" y="2641599"/>
                </a:lnTo>
                <a:lnTo>
                  <a:pt x="3340578" y="2654299"/>
                </a:lnTo>
                <a:lnTo>
                  <a:pt x="3341449" y="2666999"/>
                </a:lnTo>
                <a:lnTo>
                  <a:pt x="3342132" y="2666999"/>
                </a:lnTo>
                <a:lnTo>
                  <a:pt x="3342259" y="2679699"/>
                </a:lnTo>
                <a:lnTo>
                  <a:pt x="3344025" y="2692399"/>
                </a:lnTo>
                <a:lnTo>
                  <a:pt x="3345434" y="2717799"/>
                </a:lnTo>
                <a:lnTo>
                  <a:pt x="3346366" y="2743199"/>
                </a:lnTo>
                <a:lnTo>
                  <a:pt x="3346704" y="2768599"/>
                </a:lnTo>
                <a:lnTo>
                  <a:pt x="3348083" y="2819399"/>
                </a:lnTo>
                <a:lnTo>
                  <a:pt x="3348503" y="2870199"/>
                </a:lnTo>
                <a:lnTo>
                  <a:pt x="3347974" y="2920999"/>
                </a:lnTo>
                <a:lnTo>
                  <a:pt x="3346503" y="2971799"/>
                </a:lnTo>
                <a:lnTo>
                  <a:pt x="3344101" y="3009899"/>
                </a:lnTo>
                <a:lnTo>
                  <a:pt x="3340777" y="3060699"/>
                </a:lnTo>
                <a:lnTo>
                  <a:pt x="3336540" y="3111499"/>
                </a:lnTo>
                <a:lnTo>
                  <a:pt x="3331401" y="3162299"/>
                </a:lnTo>
                <a:lnTo>
                  <a:pt x="3325368" y="3213099"/>
                </a:lnTo>
                <a:lnTo>
                  <a:pt x="3319108" y="3263899"/>
                </a:lnTo>
                <a:lnTo>
                  <a:pt x="3311846" y="3314699"/>
                </a:lnTo>
                <a:lnTo>
                  <a:pt x="3303588" y="3365499"/>
                </a:lnTo>
                <a:lnTo>
                  <a:pt x="3294343" y="3403599"/>
                </a:lnTo>
                <a:lnTo>
                  <a:pt x="3284118" y="3454399"/>
                </a:lnTo>
                <a:lnTo>
                  <a:pt x="3272921" y="3505199"/>
                </a:lnTo>
                <a:lnTo>
                  <a:pt x="3260761" y="3555999"/>
                </a:lnTo>
                <a:lnTo>
                  <a:pt x="3247645" y="3606799"/>
                </a:lnTo>
                <a:lnTo>
                  <a:pt x="3233581" y="3657599"/>
                </a:lnTo>
                <a:lnTo>
                  <a:pt x="3218577" y="3708399"/>
                </a:lnTo>
                <a:lnTo>
                  <a:pt x="3202641" y="3746499"/>
                </a:lnTo>
                <a:lnTo>
                  <a:pt x="3185781" y="3797299"/>
                </a:lnTo>
                <a:lnTo>
                  <a:pt x="3168004" y="3848099"/>
                </a:lnTo>
                <a:lnTo>
                  <a:pt x="3149318" y="3898899"/>
                </a:lnTo>
                <a:lnTo>
                  <a:pt x="3129732" y="3936999"/>
                </a:lnTo>
                <a:lnTo>
                  <a:pt x="3109253" y="3987799"/>
                </a:lnTo>
                <a:lnTo>
                  <a:pt x="3087889" y="4038599"/>
                </a:lnTo>
                <a:lnTo>
                  <a:pt x="3065648" y="4089399"/>
                </a:lnTo>
                <a:lnTo>
                  <a:pt x="3042539" y="4127499"/>
                </a:lnTo>
                <a:lnTo>
                  <a:pt x="3018722" y="4178299"/>
                </a:lnTo>
                <a:lnTo>
                  <a:pt x="2993976" y="4229099"/>
                </a:lnTo>
                <a:lnTo>
                  <a:pt x="2968337" y="4267199"/>
                </a:lnTo>
                <a:lnTo>
                  <a:pt x="2941837" y="4317999"/>
                </a:lnTo>
                <a:lnTo>
                  <a:pt x="2914511" y="4356099"/>
                </a:lnTo>
                <a:lnTo>
                  <a:pt x="2886393" y="4394199"/>
                </a:lnTo>
                <a:lnTo>
                  <a:pt x="2857517" y="4444999"/>
                </a:lnTo>
                <a:lnTo>
                  <a:pt x="2827918" y="4483099"/>
                </a:lnTo>
                <a:lnTo>
                  <a:pt x="2797629" y="4521199"/>
                </a:lnTo>
                <a:lnTo>
                  <a:pt x="2766684" y="4571999"/>
                </a:lnTo>
                <a:lnTo>
                  <a:pt x="2735118" y="4610099"/>
                </a:lnTo>
                <a:lnTo>
                  <a:pt x="2702964" y="4648199"/>
                </a:lnTo>
                <a:lnTo>
                  <a:pt x="2670257" y="4686299"/>
                </a:lnTo>
                <a:lnTo>
                  <a:pt x="2637031" y="4724399"/>
                </a:lnTo>
                <a:lnTo>
                  <a:pt x="2603320" y="4762499"/>
                </a:lnTo>
                <a:lnTo>
                  <a:pt x="2569158" y="4800599"/>
                </a:lnTo>
                <a:lnTo>
                  <a:pt x="2534579" y="4838699"/>
                </a:lnTo>
                <a:lnTo>
                  <a:pt x="2499618" y="4864099"/>
                </a:lnTo>
                <a:lnTo>
                  <a:pt x="2464308" y="4902199"/>
                </a:lnTo>
                <a:lnTo>
                  <a:pt x="2426774" y="4940299"/>
                </a:lnTo>
                <a:lnTo>
                  <a:pt x="2388807" y="4978399"/>
                </a:lnTo>
                <a:lnTo>
                  <a:pt x="2350473" y="5003799"/>
                </a:lnTo>
                <a:lnTo>
                  <a:pt x="2311839" y="5041899"/>
                </a:lnTo>
                <a:lnTo>
                  <a:pt x="2272969" y="5067299"/>
                </a:lnTo>
                <a:lnTo>
                  <a:pt x="2233930" y="5105399"/>
                </a:lnTo>
                <a:lnTo>
                  <a:pt x="2116455" y="5181599"/>
                </a:lnTo>
                <a:lnTo>
                  <a:pt x="2072681" y="5219699"/>
                </a:lnTo>
                <a:lnTo>
                  <a:pt x="1984706" y="5270499"/>
                </a:lnTo>
                <a:lnTo>
                  <a:pt x="1941576" y="5295899"/>
                </a:lnTo>
                <a:lnTo>
                  <a:pt x="1919595" y="5308599"/>
                </a:lnTo>
                <a:lnTo>
                  <a:pt x="1854962" y="5346699"/>
                </a:lnTo>
                <a:lnTo>
                  <a:pt x="1844266" y="5359399"/>
                </a:lnTo>
                <a:lnTo>
                  <a:pt x="1833689" y="5359399"/>
                </a:lnTo>
                <a:lnTo>
                  <a:pt x="1812797" y="5372099"/>
                </a:lnTo>
                <a:lnTo>
                  <a:pt x="1780829" y="5384799"/>
                </a:lnTo>
                <a:lnTo>
                  <a:pt x="1770252" y="5397499"/>
                </a:lnTo>
                <a:lnTo>
                  <a:pt x="1666783" y="5448299"/>
                </a:lnTo>
                <a:lnTo>
                  <a:pt x="1616613" y="5460999"/>
                </a:lnTo>
                <a:lnTo>
                  <a:pt x="1567624" y="5486399"/>
                </a:lnTo>
                <a:lnTo>
                  <a:pt x="1519921" y="5511799"/>
                </a:lnTo>
                <a:lnTo>
                  <a:pt x="1428790" y="5537199"/>
                </a:lnTo>
                <a:lnTo>
                  <a:pt x="1385570" y="5562599"/>
                </a:lnTo>
                <a:lnTo>
                  <a:pt x="1350996" y="5562599"/>
                </a:lnTo>
                <a:lnTo>
                  <a:pt x="1326388" y="5575299"/>
                </a:lnTo>
                <a:lnTo>
                  <a:pt x="1323467" y="5575299"/>
                </a:lnTo>
                <a:lnTo>
                  <a:pt x="1302605" y="5587999"/>
                </a:lnTo>
                <a:lnTo>
                  <a:pt x="1282303" y="5587999"/>
                </a:lnTo>
                <a:lnTo>
                  <a:pt x="1262548" y="5600699"/>
                </a:lnTo>
                <a:lnTo>
                  <a:pt x="1243330" y="5600699"/>
                </a:lnTo>
                <a:lnTo>
                  <a:pt x="1206339" y="5613399"/>
                </a:lnTo>
                <a:lnTo>
                  <a:pt x="1186406" y="5613399"/>
                </a:lnTo>
                <a:lnTo>
                  <a:pt x="1164551" y="5626099"/>
                </a:lnTo>
                <a:lnTo>
                  <a:pt x="1129982" y="5626099"/>
                </a:lnTo>
                <a:lnTo>
                  <a:pt x="1117206" y="5638799"/>
                </a:lnTo>
                <a:lnTo>
                  <a:pt x="1111237" y="5638799"/>
                </a:lnTo>
                <a:lnTo>
                  <a:pt x="1044714" y="5651499"/>
                </a:lnTo>
                <a:lnTo>
                  <a:pt x="1004810" y="5664199"/>
                </a:lnTo>
                <a:lnTo>
                  <a:pt x="962945" y="5664199"/>
                </a:lnTo>
                <a:lnTo>
                  <a:pt x="919165" y="5676899"/>
                </a:lnTo>
                <a:lnTo>
                  <a:pt x="873518" y="5676899"/>
                </a:lnTo>
                <a:lnTo>
                  <a:pt x="826049" y="5689599"/>
                </a:lnTo>
                <a:lnTo>
                  <a:pt x="776805" y="5689599"/>
                </a:lnTo>
                <a:lnTo>
                  <a:pt x="725833" y="5702299"/>
                </a:lnTo>
                <a:lnTo>
                  <a:pt x="673180" y="5702299"/>
                </a:lnTo>
                <a:lnTo>
                  <a:pt x="618892" y="5714999"/>
                </a:lnTo>
                <a:lnTo>
                  <a:pt x="2229080" y="5714999"/>
                </a:lnTo>
                <a:lnTo>
                  <a:pt x="2414143" y="5600699"/>
                </a:lnTo>
                <a:lnTo>
                  <a:pt x="2455576" y="5562599"/>
                </a:lnTo>
                <a:lnTo>
                  <a:pt x="2497013" y="5537199"/>
                </a:lnTo>
                <a:lnTo>
                  <a:pt x="2538404" y="5499099"/>
                </a:lnTo>
                <a:lnTo>
                  <a:pt x="2579700" y="5473699"/>
                </a:lnTo>
                <a:lnTo>
                  <a:pt x="2620851" y="5435599"/>
                </a:lnTo>
                <a:lnTo>
                  <a:pt x="2661808" y="5410199"/>
                </a:lnTo>
                <a:lnTo>
                  <a:pt x="2742940" y="5333999"/>
                </a:lnTo>
                <a:lnTo>
                  <a:pt x="2822702" y="5257799"/>
                </a:lnTo>
                <a:lnTo>
                  <a:pt x="2856977" y="5232399"/>
                </a:lnTo>
                <a:lnTo>
                  <a:pt x="2924678" y="5156199"/>
                </a:lnTo>
                <a:lnTo>
                  <a:pt x="2958060" y="5130799"/>
                </a:lnTo>
                <a:lnTo>
                  <a:pt x="2991099" y="5092699"/>
                </a:lnTo>
                <a:lnTo>
                  <a:pt x="3023773" y="5054599"/>
                </a:lnTo>
                <a:lnTo>
                  <a:pt x="3056061" y="5016499"/>
                </a:lnTo>
                <a:lnTo>
                  <a:pt x="3087939" y="4978399"/>
                </a:lnTo>
                <a:lnTo>
                  <a:pt x="3119386" y="4940299"/>
                </a:lnTo>
                <a:lnTo>
                  <a:pt x="3150380" y="4902199"/>
                </a:lnTo>
                <a:lnTo>
                  <a:pt x="3180897" y="4864099"/>
                </a:lnTo>
                <a:lnTo>
                  <a:pt x="3210916" y="4825999"/>
                </a:lnTo>
                <a:lnTo>
                  <a:pt x="3240415" y="4787899"/>
                </a:lnTo>
                <a:lnTo>
                  <a:pt x="3269372" y="4737099"/>
                </a:lnTo>
                <a:lnTo>
                  <a:pt x="3297764" y="4698999"/>
                </a:lnTo>
                <a:lnTo>
                  <a:pt x="3325568" y="4660899"/>
                </a:lnTo>
                <a:lnTo>
                  <a:pt x="3352764" y="4622799"/>
                </a:lnTo>
                <a:lnTo>
                  <a:pt x="3379328" y="4571999"/>
                </a:lnTo>
                <a:lnTo>
                  <a:pt x="3405238" y="4533899"/>
                </a:lnTo>
                <a:lnTo>
                  <a:pt x="3430473" y="4483099"/>
                </a:lnTo>
                <a:lnTo>
                  <a:pt x="3455009" y="4444999"/>
                </a:lnTo>
                <a:lnTo>
                  <a:pt x="3478824" y="4394199"/>
                </a:lnTo>
                <a:lnTo>
                  <a:pt x="3501898" y="4356099"/>
                </a:lnTo>
                <a:lnTo>
                  <a:pt x="3525466" y="4305299"/>
                </a:lnTo>
                <a:lnTo>
                  <a:pt x="3548265" y="4254499"/>
                </a:lnTo>
                <a:lnTo>
                  <a:pt x="3570291" y="4216399"/>
                </a:lnTo>
                <a:lnTo>
                  <a:pt x="3591537" y="4165599"/>
                </a:lnTo>
                <a:lnTo>
                  <a:pt x="3611998" y="4114799"/>
                </a:lnTo>
                <a:lnTo>
                  <a:pt x="3631669" y="4063999"/>
                </a:lnTo>
                <a:lnTo>
                  <a:pt x="3650545" y="4013199"/>
                </a:lnTo>
                <a:lnTo>
                  <a:pt x="3668620" y="3975099"/>
                </a:lnTo>
                <a:lnTo>
                  <a:pt x="3685889" y="3924299"/>
                </a:lnTo>
                <a:lnTo>
                  <a:pt x="3702347" y="3873499"/>
                </a:lnTo>
                <a:lnTo>
                  <a:pt x="3717988" y="3822699"/>
                </a:lnTo>
                <a:lnTo>
                  <a:pt x="3732808" y="3771899"/>
                </a:lnTo>
                <a:lnTo>
                  <a:pt x="3746800" y="3721099"/>
                </a:lnTo>
                <a:lnTo>
                  <a:pt x="3759960" y="3670299"/>
                </a:lnTo>
                <a:lnTo>
                  <a:pt x="3772282" y="3619499"/>
                </a:lnTo>
                <a:lnTo>
                  <a:pt x="3783762" y="3568699"/>
                </a:lnTo>
                <a:lnTo>
                  <a:pt x="3794393" y="3517899"/>
                </a:lnTo>
                <a:lnTo>
                  <a:pt x="3804170" y="3479799"/>
                </a:lnTo>
                <a:lnTo>
                  <a:pt x="3813088" y="3428999"/>
                </a:lnTo>
                <a:lnTo>
                  <a:pt x="3821143" y="3378199"/>
                </a:lnTo>
                <a:lnTo>
                  <a:pt x="3828327" y="3327399"/>
                </a:lnTo>
                <a:lnTo>
                  <a:pt x="3834638" y="3276599"/>
                </a:lnTo>
                <a:lnTo>
                  <a:pt x="3841099" y="3225799"/>
                </a:lnTo>
                <a:lnTo>
                  <a:pt x="3846689" y="3174999"/>
                </a:lnTo>
                <a:lnTo>
                  <a:pt x="3851406" y="3124199"/>
                </a:lnTo>
                <a:lnTo>
                  <a:pt x="3855248" y="3060699"/>
                </a:lnTo>
                <a:lnTo>
                  <a:pt x="3858212" y="3009899"/>
                </a:lnTo>
                <a:lnTo>
                  <a:pt x="3860296" y="2959099"/>
                </a:lnTo>
                <a:lnTo>
                  <a:pt x="3861497" y="2908299"/>
                </a:lnTo>
                <a:lnTo>
                  <a:pt x="3861813" y="2857499"/>
                </a:lnTo>
                <a:lnTo>
                  <a:pt x="3861243" y="2806699"/>
                </a:lnTo>
                <a:lnTo>
                  <a:pt x="3859784" y="2755899"/>
                </a:lnTo>
                <a:lnTo>
                  <a:pt x="3858914" y="2717799"/>
                </a:lnTo>
                <a:lnTo>
                  <a:pt x="3856926" y="2679699"/>
                </a:lnTo>
                <a:lnTo>
                  <a:pt x="3854176" y="2641599"/>
                </a:lnTo>
                <a:lnTo>
                  <a:pt x="3851021" y="2603499"/>
                </a:lnTo>
                <a:lnTo>
                  <a:pt x="3850005" y="2590799"/>
                </a:lnTo>
                <a:lnTo>
                  <a:pt x="3849485" y="2578099"/>
                </a:lnTo>
                <a:lnTo>
                  <a:pt x="3848989" y="2578099"/>
                </a:lnTo>
                <a:lnTo>
                  <a:pt x="3848399" y="2565399"/>
                </a:lnTo>
                <a:lnTo>
                  <a:pt x="3847607" y="2552699"/>
                </a:lnTo>
                <a:lnTo>
                  <a:pt x="3846649" y="2539999"/>
                </a:lnTo>
                <a:lnTo>
                  <a:pt x="3845560" y="2527299"/>
                </a:lnTo>
                <a:lnTo>
                  <a:pt x="3845052" y="2527299"/>
                </a:lnTo>
                <a:lnTo>
                  <a:pt x="3844798" y="2514599"/>
                </a:lnTo>
                <a:lnTo>
                  <a:pt x="3844036" y="2514599"/>
                </a:lnTo>
                <a:lnTo>
                  <a:pt x="3843147" y="2501899"/>
                </a:lnTo>
                <a:lnTo>
                  <a:pt x="3842385" y="2501899"/>
                </a:lnTo>
                <a:lnTo>
                  <a:pt x="3839013" y="2476499"/>
                </a:lnTo>
                <a:lnTo>
                  <a:pt x="3835225" y="2438399"/>
                </a:lnTo>
                <a:lnTo>
                  <a:pt x="3826637" y="2374899"/>
                </a:lnTo>
                <a:lnTo>
                  <a:pt x="3825581" y="2374899"/>
                </a:lnTo>
                <a:lnTo>
                  <a:pt x="3824700" y="2362199"/>
                </a:lnTo>
                <a:lnTo>
                  <a:pt x="3823866" y="2362199"/>
                </a:lnTo>
                <a:lnTo>
                  <a:pt x="3814826" y="2298699"/>
                </a:lnTo>
                <a:lnTo>
                  <a:pt x="3805237" y="2247899"/>
                </a:lnTo>
                <a:lnTo>
                  <a:pt x="3794125" y="2197099"/>
                </a:lnTo>
                <a:lnTo>
                  <a:pt x="3793490" y="2197099"/>
                </a:lnTo>
                <a:lnTo>
                  <a:pt x="3792728" y="2184399"/>
                </a:lnTo>
                <a:lnTo>
                  <a:pt x="3792093" y="2184399"/>
                </a:lnTo>
                <a:lnTo>
                  <a:pt x="3790188" y="2171699"/>
                </a:lnTo>
                <a:lnTo>
                  <a:pt x="3784473" y="2146299"/>
                </a:lnTo>
                <a:lnTo>
                  <a:pt x="3783330" y="2146299"/>
                </a:lnTo>
                <a:lnTo>
                  <a:pt x="3782187" y="2133599"/>
                </a:lnTo>
                <a:lnTo>
                  <a:pt x="3781044" y="2133599"/>
                </a:lnTo>
                <a:lnTo>
                  <a:pt x="3779285" y="2120899"/>
                </a:lnTo>
                <a:lnTo>
                  <a:pt x="3777456" y="2120899"/>
                </a:lnTo>
                <a:lnTo>
                  <a:pt x="3773678" y="2108199"/>
                </a:lnTo>
                <a:lnTo>
                  <a:pt x="3772789" y="2095499"/>
                </a:lnTo>
                <a:lnTo>
                  <a:pt x="3771646" y="2095499"/>
                </a:lnTo>
                <a:lnTo>
                  <a:pt x="3770503" y="2082799"/>
                </a:lnTo>
                <a:lnTo>
                  <a:pt x="3765899" y="2070099"/>
                </a:lnTo>
                <a:lnTo>
                  <a:pt x="3763537" y="2057399"/>
                </a:lnTo>
                <a:lnTo>
                  <a:pt x="3761105" y="2044699"/>
                </a:lnTo>
                <a:lnTo>
                  <a:pt x="3759708" y="2044699"/>
                </a:lnTo>
                <a:lnTo>
                  <a:pt x="3747787" y="1993899"/>
                </a:lnTo>
                <a:lnTo>
                  <a:pt x="3734848" y="1955799"/>
                </a:lnTo>
                <a:lnTo>
                  <a:pt x="3720839" y="1904999"/>
                </a:lnTo>
                <a:lnTo>
                  <a:pt x="3705705" y="1854199"/>
                </a:lnTo>
                <a:lnTo>
                  <a:pt x="3689395" y="1803399"/>
                </a:lnTo>
                <a:lnTo>
                  <a:pt x="3671853" y="1752599"/>
                </a:lnTo>
                <a:lnTo>
                  <a:pt x="3653028" y="1701799"/>
                </a:lnTo>
                <a:lnTo>
                  <a:pt x="3645048" y="1676399"/>
                </a:lnTo>
                <a:lnTo>
                  <a:pt x="3636914" y="1663699"/>
                </a:lnTo>
                <a:lnTo>
                  <a:pt x="3628614" y="1638299"/>
                </a:lnTo>
                <a:lnTo>
                  <a:pt x="3620135" y="1625599"/>
                </a:lnTo>
                <a:lnTo>
                  <a:pt x="3605807" y="1587499"/>
                </a:lnTo>
                <a:lnTo>
                  <a:pt x="3591909" y="1549399"/>
                </a:lnTo>
                <a:lnTo>
                  <a:pt x="3578629" y="1523999"/>
                </a:lnTo>
                <a:lnTo>
                  <a:pt x="3566160" y="1498599"/>
                </a:lnTo>
                <a:lnTo>
                  <a:pt x="3558968" y="1485899"/>
                </a:lnTo>
                <a:lnTo>
                  <a:pt x="3551682" y="1460499"/>
                </a:lnTo>
                <a:lnTo>
                  <a:pt x="3544300" y="1447799"/>
                </a:lnTo>
                <a:lnTo>
                  <a:pt x="3536823" y="1435099"/>
                </a:lnTo>
                <a:lnTo>
                  <a:pt x="3532260" y="1422399"/>
                </a:lnTo>
                <a:lnTo>
                  <a:pt x="3521456" y="1396999"/>
                </a:lnTo>
                <a:lnTo>
                  <a:pt x="3515995" y="1384299"/>
                </a:lnTo>
                <a:lnTo>
                  <a:pt x="3512947" y="1384299"/>
                </a:lnTo>
                <a:lnTo>
                  <a:pt x="3499707" y="1358899"/>
                </a:lnTo>
                <a:lnTo>
                  <a:pt x="3486086" y="1333499"/>
                </a:lnTo>
                <a:lnTo>
                  <a:pt x="3472084" y="1308099"/>
                </a:lnTo>
                <a:lnTo>
                  <a:pt x="3457702" y="1282699"/>
                </a:lnTo>
                <a:lnTo>
                  <a:pt x="3433110" y="1231899"/>
                </a:lnTo>
                <a:lnTo>
                  <a:pt x="3407643" y="1193799"/>
                </a:lnTo>
                <a:lnTo>
                  <a:pt x="3381292" y="1142999"/>
                </a:lnTo>
                <a:lnTo>
                  <a:pt x="3354049" y="1104899"/>
                </a:lnTo>
                <a:lnTo>
                  <a:pt x="3325907" y="1054099"/>
                </a:lnTo>
                <a:lnTo>
                  <a:pt x="3296859" y="1015999"/>
                </a:lnTo>
                <a:lnTo>
                  <a:pt x="3266895" y="965199"/>
                </a:lnTo>
                <a:lnTo>
                  <a:pt x="3236010" y="927099"/>
                </a:lnTo>
                <a:lnTo>
                  <a:pt x="3204196" y="888999"/>
                </a:lnTo>
                <a:lnTo>
                  <a:pt x="3171444" y="838199"/>
                </a:lnTo>
                <a:lnTo>
                  <a:pt x="3142088" y="800099"/>
                </a:lnTo>
                <a:lnTo>
                  <a:pt x="3112009" y="761999"/>
                </a:lnTo>
                <a:lnTo>
                  <a:pt x="3081219" y="723899"/>
                </a:lnTo>
                <a:lnTo>
                  <a:pt x="3049729" y="685799"/>
                </a:lnTo>
                <a:lnTo>
                  <a:pt x="3017551" y="660399"/>
                </a:lnTo>
                <a:lnTo>
                  <a:pt x="2984699" y="622299"/>
                </a:lnTo>
                <a:lnTo>
                  <a:pt x="2951184" y="584199"/>
                </a:lnTo>
                <a:lnTo>
                  <a:pt x="2917018" y="546099"/>
                </a:lnTo>
                <a:lnTo>
                  <a:pt x="2882214" y="507999"/>
                </a:lnTo>
                <a:lnTo>
                  <a:pt x="2846784" y="482599"/>
                </a:lnTo>
                <a:lnTo>
                  <a:pt x="2810740" y="444499"/>
                </a:lnTo>
                <a:lnTo>
                  <a:pt x="2774094" y="406399"/>
                </a:lnTo>
                <a:lnTo>
                  <a:pt x="2736859" y="380999"/>
                </a:lnTo>
                <a:lnTo>
                  <a:pt x="2699046" y="342899"/>
                </a:lnTo>
                <a:lnTo>
                  <a:pt x="2660668" y="304800"/>
                </a:lnTo>
                <a:lnTo>
                  <a:pt x="2621737" y="279400"/>
                </a:lnTo>
                <a:lnTo>
                  <a:pt x="2582266" y="241300"/>
                </a:lnTo>
                <a:lnTo>
                  <a:pt x="2542266" y="215900"/>
                </a:lnTo>
                <a:lnTo>
                  <a:pt x="2501750" y="177800"/>
                </a:lnTo>
                <a:lnTo>
                  <a:pt x="2419218" y="127000"/>
                </a:lnTo>
                <a:lnTo>
                  <a:pt x="2377226" y="101600"/>
                </a:lnTo>
                <a:lnTo>
                  <a:pt x="2334768" y="63500"/>
                </a:lnTo>
                <a:lnTo>
                  <a:pt x="2306405" y="50800"/>
                </a:lnTo>
                <a:lnTo>
                  <a:pt x="2277887" y="25400"/>
                </a:lnTo>
                <a:lnTo>
                  <a:pt x="2220341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76928" y="329184"/>
            <a:ext cx="7431405" cy="5867400"/>
          </a:xfrm>
          <a:custGeom>
            <a:avLst/>
            <a:gdLst/>
            <a:ahLst/>
            <a:cxnLst/>
            <a:rect l="l" t="t" r="r" b="b"/>
            <a:pathLst>
              <a:path w="7431405" h="5867400">
                <a:moveTo>
                  <a:pt x="7431024" y="0"/>
                </a:moveTo>
                <a:lnTo>
                  <a:pt x="0" y="0"/>
                </a:lnTo>
                <a:lnTo>
                  <a:pt x="0" y="5867400"/>
                </a:lnTo>
                <a:lnTo>
                  <a:pt x="7431024" y="5867400"/>
                </a:lnTo>
                <a:lnTo>
                  <a:pt x="7431024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718430" y="667480"/>
            <a:ext cx="684339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dirty="0" sz="1800" spc="15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ahoma"/>
                <a:cs typeface="Tahoma"/>
              </a:rPr>
              <a:t>bien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ahoma"/>
                <a:cs typeface="Tahoma"/>
              </a:rPr>
              <a:t>empresa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5">
                <a:solidFill>
                  <a:srgbClr val="FFFFFF"/>
                </a:solidFill>
                <a:latin typeface="Tahoma"/>
                <a:cs typeface="Tahoma"/>
              </a:rPr>
              <a:t>más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ahoma"/>
                <a:cs typeface="Tahoma"/>
              </a:rPr>
              <a:t>pequeña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ahoma"/>
                <a:cs typeface="Tahoma"/>
              </a:rPr>
              <a:t>puede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11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ahoma"/>
                <a:cs typeface="Tahoma"/>
              </a:rPr>
              <a:t>tener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ahoma"/>
                <a:cs typeface="Tahoma"/>
              </a:rPr>
              <a:t>recursos </a:t>
            </a:r>
            <a:r>
              <a:rPr dirty="0" sz="1800" spc="-5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ahoma"/>
                <a:cs typeface="Tahoma"/>
              </a:rPr>
              <a:t>disposición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ahoma"/>
                <a:cs typeface="Tahoma"/>
              </a:rPr>
              <a:t>crear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105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dirty="0" sz="18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ahoma"/>
                <a:cs typeface="Tahoma"/>
              </a:rPr>
              <a:t>impacto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ahoma"/>
                <a:cs typeface="Tahoma"/>
              </a:rPr>
              <a:t>global,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ahoma"/>
                <a:cs typeface="Tahoma"/>
              </a:rPr>
              <a:t>tiene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45">
                <a:solidFill>
                  <a:srgbClr val="FFFFFF"/>
                </a:solidFill>
                <a:latin typeface="Tahoma"/>
                <a:cs typeface="Tahoma"/>
              </a:rPr>
              <a:t>ventaja </a:t>
            </a:r>
            <a:r>
              <a:rPr dirty="0" sz="1800" spc="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ahoma"/>
                <a:cs typeface="Tahoma"/>
              </a:rPr>
              <a:t>barreras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105">
                <a:solidFill>
                  <a:srgbClr val="FFFFFF"/>
                </a:solidFill>
                <a:latin typeface="Tahoma"/>
                <a:cs typeface="Tahoma"/>
              </a:rPr>
              <a:t>mucho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5">
                <a:solidFill>
                  <a:srgbClr val="FFFFFF"/>
                </a:solidFill>
                <a:latin typeface="Tahoma"/>
                <a:cs typeface="Tahoma"/>
              </a:rPr>
              <a:t>más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ahoma"/>
                <a:cs typeface="Tahoma"/>
              </a:rPr>
              <a:t>pequeñas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ahoma"/>
                <a:cs typeface="Tahoma"/>
              </a:rPr>
              <a:t>implementar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ahoma"/>
                <a:cs typeface="Tahoma"/>
              </a:rPr>
              <a:t>cambio </a:t>
            </a:r>
            <a:r>
              <a:rPr dirty="0" sz="1800" spc="-5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ahoma"/>
                <a:cs typeface="Tahoma"/>
              </a:rPr>
              <a:t>estructuras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5">
                <a:solidFill>
                  <a:srgbClr val="FFFFFF"/>
                </a:solidFill>
                <a:latin typeface="Tahoma"/>
                <a:cs typeface="Tahoma"/>
              </a:rPr>
              <a:t>más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ahoma"/>
                <a:cs typeface="Tahoma"/>
              </a:rPr>
              <a:t>simples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5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ahoma"/>
                <a:cs typeface="Tahoma"/>
              </a:rPr>
              <a:t>permiten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ahoma"/>
                <a:cs typeface="Tahoma"/>
              </a:rPr>
              <a:t>adaptación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5">
                <a:solidFill>
                  <a:srgbClr val="FFFFFF"/>
                </a:solidFill>
                <a:latin typeface="Tahoma"/>
                <a:cs typeface="Tahoma"/>
              </a:rPr>
              <a:t>más </a:t>
            </a:r>
            <a:r>
              <a:rPr dirty="0" sz="1800" spc="-5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ahoma"/>
                <a:cs typeface="Tahoma"/>
              </a:rPr>
              <a:t>rápida.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7042" y="2262395"/>
            <a:ext cx="2294255" cy="85725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480"/>
              </a:spcBef>
            </a:pPr>
            <a:r>
              <a:rPr dirty="0" sz="1700" spc="30" b="1">
                <a:solidFill>
                  <a:srgbClr val="84B940"/>
                </a:solidFill>
                <a:latin typeface="Arial"/>
                <a:cs typeface="Arial"/>
              </a:rPr>
              <a:t>Concentrándose</a:t>
            </a:r>
            <a:r>
              <a:rPr dirty="0" sz="1700" spc="-60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700" spc="65" b="1">
                <a:solidFill>
                  <a:srgbClr val="84B940"/>
                </a:solidFill>
                <a:latin typeface="Arial"/>
                <a:cs typeface="Arial"/>
              </a:rPr>
              <a:t>en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2900" spc="-25" b="1">
                <a:solidFill>
                  <a:srgbClr val="84B940"/>
                </a:solidFill>
                <a:latin typeface="Arial"/>
                <a:cs typeface="Arial"/>
              </a:rPr>
              <a:t>los</a:t>
            </a:r>
            <a:r>
              <a:rPr dirty="0" sz="2900" spc="-110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2900" spc="25" b="1">
                <a:solidFill>
                  <a:srgbClr val="84B940"/>
                </a:solidFill>
                <a:latin typeface="Arial"/>
                <a:cs typeface="Arial"/>
              </a:rPr>
              <a:t>positivos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2889" rIns="0" bIns="0" rtlCol="0" vert="horz">
            <a:spAutoFit/>
          </a:bodyPr>
          <a:lstStyle/>
          <a:p>
            <a:pPr marL="4124960" marR="5080">
              <a:lnSpc>
                <a:spcPct val="101099"/>
              </a:lnSpc>
              <a:spcBef>
                <a:spcPts val="75"/>
              </a:spcBef>
            </a:pPr>
            <a:r>
              <a:rPr dirty="0" u="none" spc="20" b="0">
                <a:solidFill>
                  <a:srgbClr val="FFFFFF"/>
                </a:solidFill>
                <a:latin typeface="Tahoma"/>
                <a:cs typeface="Tahoma"/>
              </a:rPr>
              <a:t>Si </a:t>
            </a:r>
            <a:r>
              <a:rPr dirty="0" u="none" spc="90" b="0">
                <a:solidFill>
                  <a:srgbClr val="FFFFFF"/>
                </a:solidFill>
                <a:latin typeface="Tahoma"/>
                <a:cs typeface="Tahoma"/>
              </a:rPr>
              <a:t>bien </a:t>
            </a:r>
            <a:r>
              <a:rPr dirty="0" u="none" spc="60" b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dirty="0" u="none" spc="55" b="0">
                <a:solidFill>
                  <a:srgbClr val="FFFFFF"/>
                </a:solidFill>
                <a:latin typeface="Tahoma"/>
                <a:cs typeface="Tahoma"/>
              </a:rPr>
              <a:t>falta </a:t>
            </a:r>
            <a:r>
              <a:rPr dirty="0" u="none" spc="90" b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dirty="0" u="none" spc="65" b="0">
                <a:solidFill>
                  <a:srgbClr val="FFFFFF"/>
                </a:solidFill>
                <a:latin typeface="Tahoma"/>
                <a:cs typeface="Tahoma"/>
              </a:rPr>
              <a:t>acceso a </a:t>
            </a:r>
            <a:r>
              <a:rPr dirty="0" u="none" spc="80" b="0">
                <a:solidFill>
                  <a:srgbClr val="FFFFFF"/>
                </a:solidFill>
                <a:latin typeface="Tahoma"/>
                <a:cs typeface="Tahoma"/>
              </a:rPr>
              <a:t>recursos </a:t>
            </a:r>
            <a:r>
              <a:rPr dirty="0" u="none" spc="110" b="0">
                <a:solidFill>
                  <a:srgbClr val="FFFFFF"/>
                </a:solidFill>
                <a:latin typeface="Tahoma"/>
                <a:cs typeface="Tahoma"/>
              </a:rPr>
              <a:t>como </a:t>
            </a:r>
            <a:r>
              <a:rPr dirty="0" u="none" spc="70" b="0">
                <a:solidFill>
                  <a:srgbClr val="FFFFFF"/>
                </a:solidFill>
                <a:latin typeface="Tahoma"/>
                <a:cs typeface="Tahoma"/>
              </a:rPr>
              <a:t>finanzas </a:t>
            </a:r>
            <a:r>
              <a:rPr dirty="0" u="none" spc="20" b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dirty="0" u="none" spc="2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85" b="0">
                <a:solidFill>
                  <a:srgbClr val="FFFFFF"/>
                </a:solidFill>
                <a:latin typeface="Tahoma"/>
                <a:cs typeface="Tahoma"/>
              </a:rPr>
              <a:t>personal</a:t>
            </a:r>
            <a:r>
              <a:rPr dirty="0" u="none" spc="-9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95" b="0">
                <a:solidFill>
                  <a:srgbClr val="FFFFFF"/>
                </a:solidFill>
                <a:latin typeface="Tahoma"/>
                <a:cs typeface="Tahoma"/>
              </a:rPr>
              <a:t>puede</a:t>
            </a:r>
            <a:r>
              <a:rPr dirty="0" u="none" spc="-9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75" b="0">
                <a:solidFill>
                  <a:srgbClr val="FFFFFF"/>
                </a:solidFill>
                <a:latin typeface="Tahoma"/>
                <a:cs typeface="Tahoma"/>
              </a:rPr>
              <a:t>ser</a:t>
            </a:r>
            <a:r>
              <a:rPr dirty="0" u="none" spc="-9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110" b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dirty="0" u="none" spc="-9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100" b="0">
                <a:solidFill>
                  <a:srgbClr val="FFFFFF"/>
                </a:solidFill>
                <a:latin typeface="Tahoma"/>
                <a:cs typeface="Tahoma"/>
              </a:rPr>
              <a:t>problema</a:t>
            </a:r>
            <a:r>
              <a:rPr dirty="0" u="none" spc="-9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85" b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u="none" spc="-9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85" b="0">
                <a:solidFill>
                  <a:srgbClr val="FFFFFF"/>
                </a:solidFill>
                <a:latin typeface="Tahoma"/>
                <a:cs typeface="Tahoma"/>
              </a:rPr>
              <a:t>algunas</a:t>
            </a:r>
            <a:r>
              <a:rPr dirty="0" u="none" spc="-9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70" b="0">
                <a:solidFill>
                  <a:srgbClr val="FFFFFF"/>
                </a:solidFill>
                <a:latin typeface="Tahoma"/>
                <a:cs typeface="Tahoma"/>
              </a:rPr>
              <a:t>empresas, </a:t>
            </a:r>
            <a:r>
              <a:rPr dirty="0" u="none" spc="7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100" b="0">
                <a:solidFill>
                  <a:srgbClr val="FFFFFF"/>
                </a:solidFill>
                <a:latin typeface="Tahoma"/>
                <a:cs typeface="Tahoma"/>
              </a:rPr>
              <a:t>muchos</a:t>
            </a:r>
            <a:r>
              <a:rPr dirty="0" u="none" spc="-10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90" b="0">
                <a:solidFill>
                  <a:srgbClr val="FFFFFF"/>
                </a:solidFill>
                <a:latin typeface="Tahoma"/>
                <a:cs typeface="Tahoma"/>
              </a:rPr>
              <a:t>cambios</a:t>
            </a:r>
            <a:r>
              <a:rPr dirty="0" u="none" spc="-10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75" b="0">
                <a:solidFill>
                  <a:srgbClr val="FFFFFF"/>
                </a:solidFill>
                <a:latin typeface="Tahoma"/>
                <a:cs typeface="Tahoma"/>
              </a:rPr>
              <a:t>sostenibles</a:t>
            </a:r>
            <a:r>
              <a:rPr dirty="0" u="none" spc="-10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65" b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dirty="0" u="none" spc="-10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100" b="0">
                <a:solidFill>
                  <a:srgbClr val="FFFFFF"/>
                </a:solidFill>
                <a:latin typeface="Tahoma"/>
                <a:cs typeface="Tahoma"/>
              </a:rPr>
              <a:t>pueden</a:t>
            </a:r>
            <a:r>
              <a:rPr dirty="0" u="none" spc="-10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70" b="0">
                <a:solidFill>
                  <a:srgbClr val="FFFFFF"/>
                </a:solidFill>
                <a:latin typeface="Tahoma"/>
                <a:cs typeface="Tahoma"/>
              </a:rPr>
              <a:t>realizar</a:t>
            </a:r>
            <a:r>
              <a:rPr dirty="0" u="none" spc="-10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90" b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u="none" spc="-10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100" b="0">
                <a:solidFill>
                  <a:srgbClr val="FFFFFF"/>
                </a:solidFill>
                <a:latin typeface="Tahoma"/>
                <a:cs typeface="Tahoma"/>
              </a:rPr>
              <a:t>forma </a:t>
            </a:r>
            <a:r>
              <a:rPr dirty="0" u="none" spc="10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80" b="0">
                <a:solidFill>
                  <a:srgbClr val="FFFFFF"/>
                </a:solidFill>
                <a:latin typeface="Tahoma"/>
                <a:cs typeface="Tahoma"/>
              </a:rPr>
              <a:t>incremental</a:t>
            </a:r>
            <a:r>
              <a:rPr dirty="0" u="none" spc="-10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85" b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dirty="0" u="none" spc="-10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95" b="0">
                <a:solidFill>
                  <a:srgbClr val="FFFFFF"/>
                </a:solidFill>
                <a:latin typeface="Tahoma"/>
                <a:cs typeface="Tahoma"/>
              </a:rPr>
              <a:t>poco</a:t>
            </a:r>
            <a:r>
              <a:rPr dirty="0" u="none" spc="-9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85" b="0">
                <a:solidFill>
                  <a:srgbClr val="FFFFFF"/>
                </a:solidFill>
                <a:latin typeface="Tahoma"/>
                <a:cs typeface="Tahoma"/>
              </a:rPr>
              <a:t>impacto</a:t>
            </a:r>
            <a:r>
              <a:rPr dirty="0" u="none" spc="-10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90" b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dirty="0" u="none" spc="-9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60" b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dirty="0" u="none" spc="-10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90" b="0">
                <a:solidFill>
                  <a:srgbClr val="FFFFFF"/>
                </a:solidFill>
                <a:latin typeface="Tahoma"/>
                <a:cs typeface="Tahoma"/>
              </a:rPr>
              <a:t>funcionamiento</a:t>
            </a:r>
            <a:r>
              <a:rPr dirty="0" u="none" spc="-9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85" b="0">
                <a:solidFill>
                  <a:srgbClr val="FFFFFF"/>
                </a:solidFill>
                <a:latin typeface="Tahoma"/>
                <a:cs typeface="Tahoma"/>
              </a:rPr>
              <a:t>diario </a:t>
            </a:r>
            <a:r>
              <a:rPr dirty="0" u="none" spc="-58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90" b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u="none" spc="-10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60" b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dirty="0" u="none" spc="-10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pc="75" b="0">
                <a:solidFill>
                  <a:srgbClr val="FFFFFF"/>
                </a:solidFill>
                <a:latin typeface="Tahoma"/>
                <a:cs typeface="Tahoma"/>
              </a:rPr>
              <a:t>empresa.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18430" y="3853815"/>
            <a:ext cx="6744334" cy="219202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90805">
              <a:lnSpc>
                <a:spcPct val="101099"/>
              </a:lnSpc>
              <a:spcBef>
                <a:spcPts val="75"/>
              </a:spcBef>
            </a:pPr>
            <a:r>
              <a:rPr dirty="0" sz="1900" spc="105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dirty="0" sz="19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Tahoma"/>
                <a:cs typeface="Tahoma"/>
              </a:rPr>
              <a:t>Estrategia</a:t>
            </a:r>
            <a:r>
              <a:rPr dirty="0" sz="19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9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19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Tahoma"/>
                <a:cs typeface="Tahoma"/>
              </a:rPr>
              <a:t>Sostenibilidad</a:t>
            </a:r>
            <a:r>
              <a:rPr dirty="0" sz="19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50">
                <a:solidFill>
                  <a:srgbClr val="FFFFFF"/>
                </a:solidFill>
                <a:latin typeface="Tahoma"/>
                <a:cs typeface="Tahoma"/>
              </a:rPr>
              <a:t>efectiva</a:t>
            </a:r>
            <a:r>
              <a:rPr dirty="0" sz="19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90">
                <a:solidFill>
                  <a:srgbClr val="FFFFFF"/>
                </a:solidFill>
                <a:latin typeface="Tahoma"/>
                <a:cs typeface="Tahoma"/>
              </a:rPr>
              <a:t>debe</a:t>
            </a:r>
            <a:r>
              <a:rPr dirty="0" sz="19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Tahoma"/>
                <a:cs typeface="Tahoma"/>
              </a:rPr>
              <a:t>encontrarlo </a:t>
            </a:r>
            <a:r>
              <a:rPr dirty="0" sz="1900" spc="-5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105">
                <a:solidFill>
                  <a:srgbClr val="FFFFFF"/>
                </a:solidFill>
                <a:latin typeface="Tahoma"/>
                <a:cs typeface="Tahoma"/>
              </a:rPr>
              <a:t>donde </a:t>
            </a:r>
            <a:r>
              <a:rPr dirty="0" sz="1900" spc="65">
                <a:solidFill>
                  <a:srgbClr val="FFFFFF"/>
                </a:solidFill>
                <a:latin typeface="Tahoma"/>
                <a:cs typeface="Tahoma"/>
              </a:rPr>
              <a:t>se encuentre. </a:t>
            </a:r>
            <a:r>
              <a:rPr dirty="0" sz="1900" spc="85">
                <a:solidFill>
                  <a:srgbClr val="FFFFFF"/>
                </a:solidFill>
                <a:latin typeface="Tahoma"/>
                <a:cs typeface="Tahoma"/>
              </a:rPr>
              <a:t>Debe </a:t>
            </a:r>
            <a:r>
              <a:rPr dirty="0" sz="1900" spc="55">
                <a:solidFill>
                  <a:srgbClr val="FFFFFF"/>
                </a:solidFill>
                <a:latin typeface="Tahoma"/>
                <a:cs typeface="Tahoma"/>
              </a:rPr>
              <a:t>reflejar </a:t>
            </a:r>
            <a:r>
              <a:rPr dirty="0" sz="1900" spc="60">
                <a:solidFill>
                  <a:srgbClr val="FFFFFF"/>
                </a:solidFill>
                <a:latin typeface="Tahoma"/>
                <a:cs typeface="Tahoma"/>
              </a:rPr>
              <a:t>las </a:t>
            </a:r>
            <a:r>
              <a:rPr dirty="0" sz="1900" spc="85">
                <a:solidFill>
                  <a:srgbClr val="FFFFFF"/>
                </a:solidFill>
                <a:latin typeface="Tahoma"/>
                <a:cs typeface="Tahoma"/>
              </a:rPr>
              <a:t>prioridades </a:t>
            </a:r>
            <a:r>
              <a:rPr dirty="0" sz="1900" spc="9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dirty="0" sz="1900" spc="85">
                <a:solidFill>
                  <a:srgbClr val="FFFFFF"/>
                </a:solidFill>
                <a:latin typeface="Tahoma"/>
                <a:cs typeface="Tahoma"/>
              </a:rPr>
              <a:t>su </a:t>
            </a:r>
            <a:r>
              <a:rPr dirty="0" sz="1900" spc="90">
                <a:solidFill>
                  <a:srgbClr val="FFFFFF"/>
                </a:solidFill>
                <a:latin typeface="Tahoma"/>
                <a:cs typeface="Tahoma"/>
              </a:rPr>
              <a:t> negocio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2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Tahoma"/>
                <a:cs typeface="Tahoma"/>
              </a:rPr>
              <a:t>enfocar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Tahoma"/>
                <a:cs typeface="Tahoma"/>
              </a:rPr>
              <a:t>recursos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Tahoma"/>
                <a:cs typeface="Tahoma"/>
              </a:rPr>
              <a:t>hacia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105">
                <a:solidFill>
                  <a:srgbClr val="FFFFFF"/>
                </a:solidFill>
                <a:latin typeface="Tahoma"/>
                <a:cs typeface="Tahoma"/>
              </a:rPr>
              <a:t>donde</a:t>
            </a:r>
            <a:r>
              <a:rPr dirty="0" sz="19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Tahoma"/>
                <a:cs typeface="Tahoma"/>
              </a:rPr>
              <a:t>puede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Tahoma"/>
                <a:cs typeface="Tahoma"/>
              </a:rPr>
              <a:t>tener</a:t>
            </a:r>
            <a:r>
              <a:rPr dirty="0" sz="1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dirty="0" sz="1900" spc="-5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Tahoma"/>
                <a:cs typeface="Tahoma"/>
              </a:rPr>
              <a:t>mayor</a:t>
            </a:r>
            <a:r>
              <a:rPr dirty="0" sz="19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Tahoma"/>
                <a:cs typeface="Tahoma"/>
              </a:rPr>
              <a:t>impacto.</a:t>
            </a:r>
            <a:endParaRPr sz="1900">
              <a:latin typeface="Tahoma"/>
              <a:cs typeface="Tahoma"/>
            </a:endParaRPr>
          </a:p>
          <a:p>
            <a:pPr marL="12700" marR="5080">
              <a:lnSpc>
                <a:spcPct val="120100"/>
              </a:lnSpc>
              <a:spcBef>
                <a:spcPts val="944"/>
              </a:spcBef>
            </a:pP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600" spc="40" b="1">
                <a:solidFill>
                  <a:srgbClr val="FFFFFF"/>
                </a:solidFill>
                <a:latin typeface="Arial"/>
                <a:cs typeface="Arial"/>
              </a:rPr>
              <a:t>este </a:t>
            </a:r>
            <a:r>
              <a:rPr dirty="0" sz="1600" spc="45" b="1">
                <a:solidFill>
                  <a:srgbClr val="FFFFFF"/>
                </a:solidFill>
                <a:latin typeface="Arial"/>
                <a:cs typeface="Arial"/>
              </a:rPr>
              <a:t>módulo, </a:t>
            </a:r>
            <a:r>
              <a:rPr dirty="0" sz="1600" spc="20" b="1">
                <a:solidFill>
                  <a:srgbClr val="FFFFFF"/>
                </a:solidFill>
                <a:latin typeface="Arial"/>
                <a:cs typeface="Arial"/>
              </a:rPr>
              <a:t>conoceremos </a:t>
            </a:r>
            <a:r>
              <a:rPr dirty="0" sz="1600" spc="70" b="1">
                <a:solidFill>
                  <a:srgbClr val="FFFFFF"/>
                </a:solidFill>
                <a:latin typeface="Arial"/>
                <a:cs typeface="Arial"/>
              </a:rPr>
              <a:t>una </a:t>
            </a:r>
            <a:r>
              <a:rPr dirty="0" sz="1600" spc="50" b="1">
                <a:solidFill>
                  <a:srgbClr val="FFFFFF"/>
                </a:solidFill>
                <a:latin typeface="Arial"/>
                <a:cs typeface="Arial"/>
              </a:rPr>
              <a:t>hoja </a:t>
            </a:r>
            <a:r>
              <a:rPr dirty="0" sz="1600" spc="45" b="1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600" spc="100" b="1">
                <a:solidFill>
                  <a:srgbClr val="FFFFFF"/>
                </a:solidFill>
                <a:latin typeface="Arial"/>
                <a:cs typeface="Arial"/>
              </a:rPr>
              <a:t>ruta </a:t>
            </a:r>
            <a:r>
              <a:rPr dirty="0" sz="1600" spc="45" b="1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600" spc="25" b="1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pasos </a:t>
            </a:r>
            <a:r>
              <a:rPr dirty="0" sz="1600" spc="70" b="1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dirty="0" sz="1600" spc="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FFFFFF"/>
                </a:solidFill>
                <a:latin typeface="Arial"/>
                <a:cs typeface="Arial"/>
              </a:rPr>
              <a:t>desarrollar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70" b="1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FFFFFF"/>
                </a:solidFill>
                <a:latin typeface="Arial"/>
                <a:cs typeface="Arial"/>
              </a:rPr>
              <a:t>estrategia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30" b="1">
                <a:solidFill>
                  <a:srgbClr val="FFFFFF"/>
                </a:solidFill>
                <a:latin typeface="Arial"/>
                <a:cs typeface="Arial"/>
              </a:rPr>
              <a:t>sostenibilidad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85" b="1">
                <a:solidFill>
                  <a:srgbClr val="FFFFFF"/>
                </a:solidFill>
                <a:latin typeface="Arial"/>
                <a:cs typeface="Arial"/>
              </a:rPr>
              <a:t>permitirá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FFFFFF"/>
                </a:solidFill>
                <a:latin typeface="Arial"/>
                <a:cs typeface="Arial"/>
              </a:rPr>
              <a:t>crear </a:t>
            </a:r>
            <a:r>
              <a:rPr dirty="0" sz="1600" spc="-4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70" b="1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FFFFFF"/>
                </a:solidFill>
                <a:latin typeface="Arial"/>
                <a:cs typeface="Arial"/>
              </a:rPr>
              <a:t>estrategia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70" b="1">
                <a:solidFill>
                  <a:srgbClr val="FFFFFF"/>
                </a:solidFill>
                <a:latin typeface="Arial"/>
                <a:cs typeface="Arial"/>
              </a:rPr>
              <a:t>adaptada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sus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FFFFFF"/>
                </a:solidFill>
                <a:latin typeface="Arial"/>
                <a:cs typeface="Arial"/>
              </a:rPr>
              <a:t>necesidades.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568" y="329184"/>
            <a:ext cx="11811000" cy="6355080"/>
            <a:chOff x="353568" y="329184"/>
            <a:chExt cx="11811000" cy="6355080"/>
          </a:xfrm>
        </p:grpSpPr>
        <p:sp>
          <p:nvSpPr>
            <p:cNvPr id="3" name="object 3"/>
            <p:cNvSpPr/>
            <p:nvPr/>
          </p:nvSpPr>
          <p:spPr>
            <a:xfrm>
              <a:off x="353568" y="329184"/>
              <a:ext cx="11454765" cy="2533015"/>
            </a:xfrm>
            <a:custGeom>
              <a:avLst/>
              <a:gdLst/>
              <a:ahLst/>
              <a:cxnLst/>
              <a:rect l="l" t="t" r="r" b="b"/>
              <a:pathLst>
                <a:path w="11454765" h="2533015">
                  <a:moveTo>
                    <a:pt x="11454384" y="0"/>
                  </a:moveTo>
                  <a:lnTo>
                    <a:pt x="0" y="0"/>
                  </a:lnTo>
                  <a:lnTo>
                    <a:pt x="0" y="2532887"/>
                  </a:lnTo>
                  <a:lnTo>
                    <a:pt x="11454384" y="2532887"/>
                  </a:lnTo>
                  <a:lnTo>
                    <a:pt x="11454384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1634" y="1307592"/>
              <a:ext cx="6702933" cy="53766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34784" y="1481328"/>
              <a:ext cx="4959350" cy="3914140"/>
            </a:xfrm>
            <a:custGeom>
              <a:avLst/>
              <a:gdLst/>
              <a:ahLst/>
              <a:cxnLst/>
              <a:rect l="l" t="t" r="r" b="b"/>
              <a:pathLst>
                <a:path w="4959350" h="3914140">
                  <a:moveTo>
                    <a:pt x="4959096" y="0"/>
                  </a:moveTo>
                  <a:lnTo>
                    <a:pt x="0" y="0"/>
                  </a:lnTo>
                  <a:lnTo>
                    <a:pt x="0" y="3913632"/>
                  </a:lnTo>
                  <a:lnTo>
                    <a:pt x="4959096" y="3913632"/>
                  </a:lnTo>
                  <a:lnTo>
                    <a:pt x="4959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4784" y="1481328"/>
              <a:ext cx="4724400" cy="373989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91057" y="957326"/>
            <a:ext cx="535622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65">
                <a:solidFill>
                  <a:srgbClr val="FFFFFF"/>
                </a:solidFill>
              </a:rPr>
              <a:t>Recapitule</a:t>
            </a:r>
            <a:r>
              <a:rPr dirty="0" sz="2800" spc="-65">
                <a:solidFill>
                  <a:srgbClr val="FFFFFF"/>
                </a:solidFill>
              </a:rPr>
              <a:t> </a:t>
            </a:r>
            <a:r>
              <a:rPr dirty="0" sz="2800" spc="95">
                <a:solidFill>
                  <a:srgbClr val="FFFFFF"/>
                </a:solidFill>
              </a:rPr>
              <a:t>antes</a:t>
            </a:r>
            <a:r>
              <a:rPr dirty="0" sz="2800" spc="-65">
                <a:solidFill>
                  <a:srgbClr val="FFFFFF"/>
                </a:solidFill>
              </a:rPr>
              <a:t> </a:t>
            </a:r>
            <a:r>
              <a:rPr dirty="0" sz="2800" spc="75">
                <a:solidFill>
                  <a:srgbClr val="FFFFFF"/>
                </a:solidFill>
              </a:rPr>
              <a:t>de</a:t>
            </a:r>
            <a:r>
              <a:rPr dirty="0" sz="2800" spc="-60">
                <a:solidFill>
                  <a:srgbClr val="FFFFFF"/>
                </a:solidFill>
              </a:rPr>
              <a:t> </a:t>
            </a:r>
            <a:r>
              <a:rPr dirty="0" sz="2800" spc="80">
                <a:solidFill>
                  <a:srgbClr val="FFFFFF"/>
                </a:solidFill>
              </a:rPr>
              <a:t>comenzar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8119" y="3048863"/>
            <a:ext cx="5542915" cy="2660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dirty="0" sz="1800" spc="20">
                <a:latin typeface="Tahoma"/>
                <a:cs typeface="Tahoma"/>
              </a:rPr>
              <a:t>El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95">
                <a:latin typeface="Tahoma"/>
                <a:cs typeface="Tahoma"/>
              </a:rPr>
              <a:t>primer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paso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para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realizar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cambios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70">
                <a:latin typeface="Tahoma"/>
                <a:cs typeface="Tahoma"/>
              </a:rPr>
              <a:t>sostenibles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en </a:t>
            </a:r>
            <a:r>
              <a:rPr dirty="0" sz="1800" spc="-550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su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negocio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es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asegurarse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de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95">
                <a:latin typeface="Tahoma"/>
                <a:cs typeface="Tahoma"/>
              </a:rPr>
              <a:t>que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usted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20">
                <a:latin typeface="Tahoma"/>
                <a:cs typeface="Tahoma"/>
              </a:rPr>
              <a:t>y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las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70">
                <a:latin typeface="Tahoma"/>
                <a:cs typeface="Tahoma"/>
              </a:rPr>
              <a:t>partes </a:t>
            </a:r>
            <a:r>
              <a:rPr dirty="0" sz="1800" spc="-550">
                <a:latin typeface="Tahoma"/>
                <a:cs typeface="Tahoma"/>
              </a:rPr>
              <a:t> </a:t>
            </a:r>
            <a:r>
              <a:rPr dirty="0" sz="1800" spc="70">
                <a:latin typeface="Tahoma"/>
                <a:cs typeface="Tahoma"/>
              </a:rPr>
              <a:t>interesadas </a:t>
            </a:r>
            <a:r>
              <a:rPr dirty="0" sz="1800" spc="95">
                <a:latin typeface="Tahoma"/>
                <a:cs typeface="Tahoma"/>
              </a:rPr>
              <a:t>que </a:t>
            </a:r>
            <a:r>
              <a:rPr dirty="0" sz="1800" spc="100">
                <a:latin typeface="Tahoma"/>
                <a:cs typeface="Tahoma"/>
              </a:rPr>
              <a:t>toman </a:t>
            </a:r>
            <a:r>
              <a:rPr dirty="0" sz="1800" spc="70">
                <a:latin typeface="Tahoma"/>
                <a:cs typeface="Tahoma"/>
              </a:rPr>
              <a:t>decisiones </a:t>
            </a:r>
            <a:r>
              <a:rPr dirty="0" sz="1800" spc="85">
                <a:latin typeface="Tahoma"/>
                <a:cs typeface="Tahoma"/>
              </a:rPr>
              <a:t>tengan </a:t>
            </a:r>
            <a:r>
              <a:rPr dirty="0" sz="1800" spc="90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conocimientos </a:t>
            </a:r>
            <a:r>
              <a:rPr dirty="0" sz="1800" spc="85">
                <a:latin typeface="Tahoma"/>
                <a:cs typeface="Tahoma"/>
              </a:rPr>
              <a:t>sobre </a:t>
            </a:r>
            <a:r>
              <a:rPr dirty="0" sz="1800" spc="60">
                <a:latin typeface="Tahoma"/>
                <a:cs typeface="Tahoma"/>
              </a:rPr>
              <a:t>el </a:t>
            </a:r>
            <a:r>
              <a:rPr dirty="0" sz="1800" spc="50">
                <a:latin typeface="Tahoma"/>
                <a:cs typeface="Tahoma"/>
              </a:rPr>
              <a:t>clima. </a:t>
            </a:r>
            <a:r>
              <a:rPr dirty="0" sz="1800" spc="15">
                <a:latin typeface="Tahoma"/>
                <a:cs typeface="Tahoma"/>
              </a:rPr>
              <a:t>Si </a:t>
            </a:r>
            <a:r>
              <a:rPr dirty="0" sz="1800" spc="90">
                <a:latin typeface="Tahoma"/>
                <a:cs typeface="Tahoma"/>
              </a:rPr>
              <a:t>aún </a:t>
            </a:r>
            <a:r>
              <a:rPr dirty="0" sz="1800" spc="110">
                <a:latin typeface="Tahoma"/>
                <a:cs typeface="Tahoma"/>
              </a:rPr>
              <a:t>no </a:t>
            </a:r>
            <a:r>
              <a:rPr dirty="0" sz="1800" spc="80">
                <a:latin typeface="Tahoma"/>
                <a:cs typeface="Tahoma"/>
              </a:rPr>
              <a:t>lo </a:t>
            </a:r>
            <a:r>
              <a:rPr dirty="0" sz="1800" spc="85">
                <a:latin typeface="Tahoma"/>
                <a:cs typeface="Tahoma"/>
              </a:rPr>
              <a:t>ha </a:t>
            </a:r>
            <a:r>
              <a:rPr dirty="0" sz="1800" spc="90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revisado, </a:t>
            </a:r>
            <a:r>
              <a:rPr dirty="0" sz="1800" spc="60">
                <a:latin typeface="Tahoma"/>
                <a:cs typeface="Tahoma"/>
              </a:rPr>
              <a:t>el </a:t>
            </a:r>
            <a:r>
              <a:rPr dirty="0" sz="1800" spc="120">
                <a:latin typeface="Tahoma"/>
                <a:cs typeface="Tahoma"/>
              </a:rPr>
              <a:t>Módulo </a:t>
            </a:r>
            <a:r>
              <a:rPr dirty="0" sz="1800" spc="45">
                <a:latin typeface="Tahoma"/>
                <a:cs typeface="Tahoma"/>
              </a:rPr>
              <a:t>1 </a:t>
            </a:r>
            <a:r>
              <a:rPr dirty="0" sz="1800" spc="85">
                <a:latin typeface="Tahoma"/>
                <a:cs typeface="Tahoma"/>
              </a:rPr>
              <a:t>de </a:t>
            </a:r>
            <a:r>
              <a:rPr dirty="0" sz="1800" spc="60">
                <a:latin typeface="Tahoma"/>
                <a:cs typeface="Tahoma"/>
              </a:rPr>
              <a:t>este </a:t>
            </a:r>
            <a:r>
              <a:rPr dirty="0" sz="1800" spc="80">
                <a:latin typeface="Tahoma"/>
                <a:cs typeface="Tahoma"/>
              </a:rPr>
              <a:t>curso </a:t>
            </a:r>
            <a:r>
              <a:rPr dirty="0" sz="1800" spc="90">
                <a:latin typeface="Tahoma"/>
                <a:cs typeface="Tahoma"/>
              </a:rPr>
              <a:t>aborda </a:t>
            </a:r>
            <a:r>
              <a:rPr dirty="0" sz="1800" spc="85">
                <a:latin typeface="Tahoma"/>
                <a:cs typeface="Tahoma"/>
              </a:rPr>
              <a:t>en </a:t>
            </a:r>
            <a:r>
              <a:rPr dirty="0" sz="1800" spc="90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detalle </a:t>
            </a:r>
            <a:r>
              <a:rPr dirty="0" sz="1800" spc="60">
                <a:latin typeface="Tahoma"/>
                <a:cs typeface="Tahoma"/>
              </a:rPr>
              <a:t>el </a:t>
            </a:r>
            <a:r>
              <a:rPr dirty="0" sz="1800" spc="85">
                <a:latin typeface="Tahoma"/>
                <a:cs typeface="Tahoma"/>
              </a:rPr>
              <a:t>enfoque de </a:t>
            </a:r>
            <a:r>
              <a:rPr dirty="0" sz="1800" spc="65">
                <a:latin typeface="Tahoma"/>
                <a:cs typeface="Tahoma"/>
              </a:rPr>
              <a:t>tres </a:t>
            </a:r>
            <a:r>
              <a:rPr dirty="0" sz="1800" spc="70">
                <a:latin typeface="Tahoma"/>
                <a:cs typeface="Tahoma"/>
              </a:rPr>
              <a:t>pilares </a:t>
            </a:r>
            <a:r>
              <a:rPr dirty="0" sz="1800" spc="80">
                <a:latin typeface="Tahoma"/>
                <a:cs typeface="Tahoma"/>
              </a:rPr>
              <a:t>para </a:t>
            </a:r>
            <a:r>
              <a:rPr dirty="0" sz="1800" spc="55">
                <a:latin typeface="Tahoma"/>
                <a:cs typeface="Tahoma"/>
              </a:rPr>
              <a:t>la </a:t>
            </a:r>
            <a:r>
              <a:rPr dirty="0" sz="1800" spc="60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sostenibilidad, </a:t>
            </a:r>
            <a:r>
              <a:rPr dirty="0" sz="1800" spc="95">
                <a:latin typeface="Tahoma"/>
                <a:cs typeface="Tahoma"/>
              </a:rPr>
              <a:t>que </a:t>
            </a:r>
            <a:r>
              <a:rPr dirty="0" sz="1800" spc="90">
                <a:latin typeface="Tahoma"/>
                <a:cs typeface="Tahoma"/>
              </a:rPr>
              <a:t>son </a:t>
            </a:r>
            <a:r>
              <a:rPr dirty="0" sz="1800" spc="55">
                <a:latin typeface="Tahoma"/>
                <a:cs typeface="Tahoma"/>
              </a:rPr>
              <a:t>la </a:t>
            </a:r>
            <a:r>
              <a:rPr dirty="0" sz="1800" spc="75">
                <a:latin typeface="Tahoma"/>
                <a:cs typeface="Tahoma"/>
              </a:rPr>
              <a:t>base </a:t>
            </a:r>
            <a:r>
              <a:rPr dirty="0" sz="1800" spc="95">
                <a:latin typeface="Tahoma"/>
                <a:cs typeface="Tahoma"/>
              </a:rPr>
              <a:t>que </a:t>
            </a:r>
            <a:r>
              <a:rPr dirty="0" sz="1800" spc="60">
                <a:latin typeface="Tahoma"/>
                <a:cs typeface="Tahoma"/>
              </a:rPr>
              <a:t>necesita </a:t>
            </a:r>
            <a:r>
              <a:rPr dirty="0" sz="1800" spc="80">
                <a:latin typeface="Tahoma"/>
                <a:cs typeface="Tahoma"/>
              </a:rPr>
              <a:t>para </a:t>
            </a:r>
            <a:r>
              <a:rPr dirty="0" sz="1800" spc="85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trabajar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en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su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90">
                <a:latin typeface="Tahoma"/>
                <a:cs typeface="Tahoma"/>
              </a:rPr>
              <a:t>primera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estrategia.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568" y="329184"/>
            <a:ext cx="11811000" cy="6355080"/>
            <a:chOff x="353568" y="329184"/>
            <a:chExt cx="11811000" cy="6355080"/>
          </a:xfrm>
        </p:grpSpPr>
        <p:sp>
          <p:nvSpPr>
            <p:cNvPr id="3" name="object 3"/>
            <p:cNvSpPr/>
            <p:nvPr/>
          </p:nvSpPr>
          <p:spPr>
            <a:xfrm>
              <a:off x="353568" y="329184"/>
              <a:ext cx="11454765" cy="2533015"/>
            </a:xfrm>
            <a:custGeom>
              <a:avLst/>
              <a:gdLst/>
              <a:ahLst/>
              <a:cxnLst/>
              <a:rect l="l" t="t" r="r" b="b"/>
              <a:pathLst>
                <a:path w="11454765" h="2533015">
                  <a:moveTo>
                    <a:pt x="11454384" y="0"/>
                  </a:moveTo>
                  <a:lnTo>
                    <a:pt x="0" y="0"/>
                  </a:lnTo>
                  <a:lnTo>
                    <a:pt x="0" y="2532887"/>
                  </a:lnTo>
                  <a:lnTo>
                    <a:pt x="11454384" y="2532887"/>
                  </a:lnTo>
                  <a:lnTo>
                    <a:pt x="11454384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1634" y="1307592"/>
              <a:ext cx="6702933" cy="53766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4784" y="1481328"/>
              <a:ext cx="5129783" cy="391363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1057" y="1058926"/>
            <a:ext cx="249555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65">
                <a:solidFill>
                  <a:srgbClr val="FFFFFF"/>
                </a:solidFill>
              </a:rPr>
              <a:t>Destructor</a:t>
            </a:r>
            <a:r>
              <a:rPr dirty="0" sz="2000" spc="-65">
                <a:solidFill>
                  <a:srgbClr val="FFFFFF"/>
                </a:solidFill>
              </a:rPr>
              <a:t> </a:t>
            </a:r>
            <a:r>
              <a:rPr dirty="0" sz="2000" spc="55">
                <a:solidFill>
                  <a:srgbClr val="FFFFFF"/>
                </a:solidFill>
              </a:rPr>
              <a:t>de</a:t>
            </a:r>
            <a:r>
              <a:rPr dirty="0" sz="2000" spc="-65">
                <a:solidFill>
                  <a:srgbClr val="FFFFFF"/>
                </a:solidFill>
              </a:rPr>
              <a:t> </a:t>
            </a:r>
            <a:r>
              <a:rPr dirty="0" sz="2000" spc="75">
                <a:solidFill>
                  <a:srgbClr val="FFFFFF"/>
                </a:solidFill>
              </a:rPr>
              <a:t>jerga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1667" y="3252088"/>
            <a:ext cx="5555615" cy="257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dirty="0" sz="1700" spc="50">
                <a:latin typeface="Tahoma"/>
                <a:cs typeface="Tahoma"/>
              </a:rPr>
              <a:t>La </a:t>
            </a:r>
            <a:r>
              <a:rPr dirty="0" sz="1700" spc="70">
                <a:latin typeface="Tahoma"/>
                <a:cs typeface="Tahoma"/>
              </a:rPr>
              <a:t>sostenibilidad </a:t>
            </a:r>
            <a:r>
              <a:rPr dirty="0" sz="1700" spc="20">
                <a:latin typeface="Tahoma"/>
                <a:cs typeface="Tahoma"/>
              </a:rPr>
              <a:t>y </a:t>
            </a:r>
            <a:r>
              <a:rPr dirty="0" sz="1700" spc="55">
                <a:latin typeface="Tahoma"/>
                <a:cs typeface="Tahoma"/>
              </a:rPr>
              <a:t>el </a:t>
            </a:r>
            <a:r>
              <a:rPr dirty="0" sz="1700" spc="85">
                <a:latin typeface="Tahoma"/>
                <a:cs typeface="Tahoma"/>
              </a:rPr>
              <a:t>cambio </a:t>
            </a:r>
            <a:r>
              <a:rPr dirty="0" sz="1700" spc="65">
                <a:latin typeface="Tahoma"/>
                <a:cs typeface="Tahoma"/>
              </a:rPr>
              <a:t>climático </a:t>
            </a:r>
            <a:r>
              <a:rPr dirty="0" sz="1700" spc="55">
                <a:latin typeface="Tahoma"/>
                <a:cs typeface="Tahoma"/>
              </a:rPr>
              <a:t>es </a:t>
            </a:r>
            <a:r>
              <a:rPr dirty="0" sz="1700" spc="100">
                <a:latin typeface="Tahoma"/>
                <a:cs typeface="Tahoma"/>
              </a:rPr>
              <a:t>un </a:t>
            </a:r>
            <a:r>
              <a:rPr dirty="0" sz="1700" spc="80">
                <a:latin typeface="Tahoma"/>
                <a:cs typeface="Tahoma"/>
              </a:rPr>
              <a:t>tema </a:t>
            </a:r>
            <a:r>
              <a:rPr dirty="0" sz="1700" spc="85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muy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complejo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20">
                <a:latin typeface="Tahoma"/>
                <a:cs typeface="Tahoma"/>
              </a:rPr>
              <a:t>y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en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constante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5">
                <a:latin typeface="Tahoma"/>
                <a:cs typeface="Tahoma"/>
              </a:rPr>
              <a:t>cambio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que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trae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consigo </a:t>
            </a:r>
            <a:r>
              <a:rPr dirty="0" sz="1700" spc="-515">
                <a:latin typeface="Tahoma"/>
                <a:cs typeface="Tahoma"/>
              </a:rPr>
              <a:t> </a:t>
            </a:r>
            <a:r>
              <a:rPr dirty="0" sz="1700" spc="85">
                <a:latin typeface="Tahoma"/>
                <a:cs typeface="Tahoma"/>
              </a:rPr>
              <a:t>una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85">
                <a:latin typeface="Tahoma"/>
                <a:cs typeface="Tahoma"/>
              </a:rPr>
              <a:t>gran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cantidad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jerga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complicada.</a:t>
            </a:r>
            <a:endParaRPr sz="1700">
              <a:latin typeface="Tahoma"/>
              <a:cs typeface="Tahoma"/>
            </a:endParaRPr>
          </a:p>
          <a:p>
            <a:pPr marL="12700" marR="389255">
              <a:lnSpc>
                <a:spcPct val="113700"/>
              </a:lnSpc>
              <a:spcBef>
                <a:spcPts val="1019"/>
              </a:spcBef>
            </a:pPr>
            <a:r>
              <a:rPr dirty="0" sz="1900" spc="20">
                <a:latin typeface="Tahoma"/>
                <a:cs typeface="Tahoma"/>
              </a:rPr>
              <a:t>Si</a:t>
            </a:r>
            <a:r>
              <a:rPr dirty="0" sz="1900" spc="-105">
                <a:latin typeface="Tahoma"/>
                <a:cs typeface="Tahoma"/>
              </a:rPr>
              <a:t> </a:t>
            </a:r>
            <a:r>
              <a:rPr dirty="0" sz="1900" spc="70">
                <a:latin typeface="Tahoma"/>
                <a:cs typeface="Tahoma"/>
              </a:rPr>
              <a:t>tiene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95">
                <a:latin typeface="Tahoma"/>
                <a:cs typeface="Tahoma"/>
              </a:rPr>
              <a:t>problemas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85">
                <a:latin typeface="Tahoma"/>
                <a:cs typeface="Tahoma"/>
              </a:rPr>
              <a:t>con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90">
                <a:latin typeface="Tahoma"/>
                <a:cs typeface="Tahoma"/>
              </a:rPr>
              <a:t>alguna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90">
                <a:latin typeface="Tahoma"/>
                <a:cs typeface="Tahoma"/>
              </a:rPr>
              <a:t>terminología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65">
                <a:latin typeface="Tahoma"/>
                <a:cs typeface="Tahoma"/>
              </a:rPr>
              <a:t>a </a:t>
            </a:r>
            <a:r>
              <a:rPr dirty="0" sz="1900" spc="-575">
                <a:latin typeface="Tahoma"/>
                <a:cs typeface="Tahoma"/>
              </a:rPr>
              <a:t> </a:t>
            </a:r>
            <a:r>
              <a:rPr dirty="0" sz="1900" spc="85">
                <a:latin typeface="Tahoma"/>
                <a:cs typeface="Tahoma"/>
              </a:rPr>
              <a:t>lo </a:t>
            </a:r>
            <a:r>
              <a:rPr dirty="0" sz="1900" spc="90">
                <a:latin typeface="Tahoma"/>
                <a:cs typeface="Tahoma"/>
              </a:rPr>
              <a:t>largo de </a:t>
            </a:r>
            <a:r>
              <a:rPr dirty="0" sz="1900" spc="70">
                <a:latin typeface="Tahoma"/>
                <a:cs typeface="Tahoma"/>
              </a:rPr>
              <a:t>estos </a:t>
            </a:r>
            <a:r>
              <a:rPr dirty="0" sz="1900" spc="85">
                <a:latin typeface="Tahoma"/>
                <a:cs typeface="Tahoma"/>
              </a:rPr>
              <a:t>módulos, </a:t>
            </a:r>
            <a:r>
              <a:rPr dirty="0" sz="1900" spc="80">
                <a:latin typeface="Tahoma"/>
                <a:cs typeface="Tahoma"/>
              </a:rPr>
              <a:t>use </a:t>
            </a:r>
            <a:r>
              <a:rPr dirty="0" sz="1900" spc="60">
                <a:latin typeface="Tahoma"/>
                <a:cs typeface="Tahoma"/>
              </a:rPr>
              <a:t>este </a:t>
            </a:r>
            <a:r>
              <a:rPr dirty="0" sz="1900" spc="70">
                <a:latin typeface="Tahoma"/>
                <a:cs typeface="Tahoma"/>
              </a:rPr>
              <a:t>práctico </a:t>
            </a:r>
            <a:r>
              <a:rPr dirty="0" sz="1900" spc="-580">
                <a:latin typeface="Tahoma"/>
                <a:cs typeface="Tahoma"/>
              </a:rPr>
              <a:t> </a:t>
            </a:r>
            <a:r>
              <a:rPr dirty="0" sz="1900" spc="40">
                <a:latin typeface="Tahoma"/>
                <a:cs typeface="Tahoma"/>
              </a:rPr>
              <a:t>Jargon</a:t>
            </a:r>
            <a:r>
              <a:rPr dirty="0" sz="1900" spc="-105">
                <a:latin typeface="Tahoma"/>
                <a:cs typeface="Tahoma"/>
              </a:rPr>
              <a:t> </a:t>
            </a:r>
            <a:r>
              <a:rPr dirty="0" sz="1900" spc="85">
                <a:latin typeface="Tahoma"/>
                <a:cs typeface="Tahoma"/>
              </a:rPr>
              <a:t>Buster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90">
                <a:latin typeface="Tahoma"/>
                <a:cs typeface="Tahoma"/>
              </a:rPr>
              <a:t>de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70">
                <a:latin typeface="Tahoma"/>
                <a:cs typeface="Tahoma"/>
              </a:rPr>
              <a:t>Enterprise</a:t>
            </a:r>
            <a:r>
              <a:rPr dirty="0" sz="1900" spc="-105">
                <a:latin typeface="Tahoma"/>
                <a:cs typeface="Tahoma"/>
              </a:rPr>
              <a:t> </a:t>
            </a:r>
            <a:r>
              <a:rPr dirty="0" sz="1900" spc="65">
                <a:latin typeface="Tahoma"/>
                <a:cs typeface="Tahoma"/>
              </a:rPr>
              <a:t>Ireland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dirty="0" u="sng" sz="1400" spc="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Inici</a:t>
            </a:r>
            <a:r>
              <a:rPr dirty="0" u="sng" sz="1400" spc="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o</a:t>
            </a:r>
            <a:r>
              <a:rPr dirty="0" u="sng" sz="14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400" spc="-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-</a:t>
            </a:r>
            <a:r>
              <a:rPr dirty="0" u="sng" sz="14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40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E</a:t>
            </a:r>
            <a:r>
              <a:rPr dirty="0" u="sng" sz="1400" spc="4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l</a:t>
            </a:r>
            <a:r>
              <a:rPr dirty="0" u="sng" sz="14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400" spc="5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destructo</a:t>
            </a:r>
            <a:r>
              <a:rPr dirty="0" u="sng" sz="1400" spc="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r</a:t>
            </a:r>
            <a:r>
              <a:rPr dirty="0" u="sng" sz="14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400" spc="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d</a:t>
            </a:r>
            <a:r>
              <a:rPr dirty="0" u="sng" sz="1400" spc="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e</a:t>
            </a:r>
            <a:r>
              <a:rPr dirty="0" u="sng" sz="14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400" spc="4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l</a:t>
            </a:r>
            <a:r>
              <a:rPr dirty="0" u="sng" sz="1400" spc="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a</a:t>
            </a:r>
            <a:r>
              <a:rPr dirty="0" u="sng" sz="14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400" spc="4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jerg</a:t>
            </a:r>
            <a:r>
              <a:rPr dirty="0" u="sng" sz="1400" spc="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a</a:t>
            </a:r>
            <a:r>
              <a:rPr dirty="0" u="sng" sz="14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400" spc="4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climática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3392" y="2849879"/>
            <a:ext cx="1432560" cy="1816100"/>
          </a:xfrm>
          <a:custGeom>
            <a:avLst/>
            <a:gdLst/>
            <a:ahLst/>
            <a:cxnLst/>
            <a:rect l="l" t="t" r="r" b="b"/>
            <a:pathLst>
              <a:path w="1432559" h="1816100">
                <a:moveTo>
                  <a:pt x="722502" y="0"/>
                </a:moveTo>
                <a:lnTo>
                  <a:pt x="569213" y="313563"/>
                </a:lnTo>
                <a:lnTo>
                  <a:pt x="127888" y="313563"/>
                </a:lnTo>
                <a:lnTo>
                  <a:pt x="87619" y="321232"/>
                </a:lnTo>
                <a:lnTo>
                  <a:pt x="52532" y="342551"/>
                </a:lnTo>
                <a:lnTo>
                  <a:pt x="24790" y="374983"/>
                </a:lnTo>
                <a:lnTo>
                  <a:pt x="6558" y="415992"/>
                </a:lnTo>
                <a:lnTo>
                  <a:pt x="0" y="463042"/>
                </a:lnTo>
                <a:lnTo>
                  <a:pt x="0" y="1670558"/>
                </a:lnTo>
                <a:lnTo>
                  <a:pt x="6558" y="1717198"/>
                </a:lnTo>
                <a:lnTo>
                  <a:pt x="24790" y="1757230"/>
                </a:lnTo>
                <a:lnTo>
                  <a:pt x="52532" y="1788497"/>
                </a:lnTo>
                <a:lnTo>
                  <a:pt x="87619" y="1808839"/>
                </a:lnTo>
                <a:lnTo>
                  <a:pt x="127888" y="1816100"/>
                </a:lnTo>
                <a:lnTo>
                  <a:pt x="1304289" y="1816100"/>
                </a:lnTo>
                <a:lnTo>
                  <a:pt x="1344559" y="1808839"/>
                </a:lnTo>
                <a:lnTo>
                  <a:pt x="1379646" y="1788497"/>
                </a:lnTo>
                <a:lnTo>
                  <a:pt x="1407388" y="1757230"/>
                </a:lnTo>
                <a:lnTo>
                  <a:pt x="1425620" y="1717198"/>
                </a:lnTo>
                <a:lnTo>
                  <a:pt x="1432178" y="1670558"/>
                </a:lnTo>
                <a:lnTo>
                  <a:pt x="1432178" y="463042"/>
                </a:lnTo>
                <a:lnTo>
                  <a:pt x="1425620" y="415992"/>
                </a:lnTo>
                <a:lnTo>
                  <a:pt x="1407388" y="374983"/>
                </a:lnTo>
                <a:lnTo>
                  <a:pt x="1379646" y="342551"/>
                </a:lnTo>
                <a:lnTo>
                  <a:pt x="1344559" y="321232"/>
                </a:lnTo>
                <a:lnTo>
                  <a:pt x="1304289" y="313563"/>
                </a:lnTo>
                <a:lnTo>
                  <a:pt x="878839" y="313563"/>
                </a:lnTo>
                <a:lnTo>
                  <a:pt x="722502" y="0"/>
                </a:lnTo>
                <a:close/>
              </a:path>
            </a:pathLst>
          </a:custGeom>
          <a:solidFill>
            <a:srgbClr val="4688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82823" y="2816351"/>
            <a:ext cx="1435735" cy="1816100"/>
          </a:xfrm>
          <a:custGeom>
            <a:avLst/>
            <a:gdLst/>
            <a:ahLst/>
            <a:cxnLst/>
            <a:rect l="l" t="t" r="r" b="b"/>
            <a:pathLst>
              <a:path w="1435735" h="1816100">
                <a:moveTo>
                  <a:pt x="717803" y="0"/>
                </a:moveTo>
                <a:lnTo>
                  <a:pt x="563752" y="313563"/>
                </a:lnTo>
                <a:lnTo>
                  <a:pt x="128524" y="313563"/>
                </a:lnTo>
                <a:lnTo>
                  <a:pt x="87993" y="321232"/>
                </a:lnTo>
                <a:lnTo>
                  <a:pt x="52724" y="342551"/>
                </a:lnTo>
                <a:lnTo>
                  <a:pt x="24867" y="374983"/>
                </a:lnTo>
                <a:lnTo>
                  <a:pt x="6575" y="415992"/>
                </a:lnTo>
                <a:lnTo>
                  <a:pt x="0" y="463042"/>
                </a:lnTo>
                <a:lnTo>
                  <a:pt x="0" y="1670558"/>
                </a:lnTo>
                <a:lnTo>
                  <a:pt x="6575" y="1717198"/>
                </a:lnTo>
                <a:lnTo>
                  <a:pt x="24867" y="1757230"/>
                </a:lnTo>
                <a:lnTo>
                  <a:pt x="52724" y="1788497"/>
                </a:lnTo>
                <a:lnTo>
                  <a:pt x="87993" y="1808839"/>
                </a:lnTo>
                <a:lnTo>
                  <a:pt x="128524" y="1816100"/>
                </a:lnTo>
                <a:lnTo>
                  <a:pt x="1307084" y="1816100"/>
                </a:lnTo>
                <a:lnTo>
                  <a:pt x="1347428" y="1808839"/>
                </a:lnTo>
                <a:lnTo>
                  <a:pt x="1382584" y="1788497"/>
                </a:lnTo>
                <a:lnTo>
                  <a:pt x="1410383" y="1757230"/>
                </a:lnTo>
                <a:lnTo>
                  <a:pt x="1428654" y="1717198"/>
                </a:lnTo>
                <a:lnTo>
                  <a:pt x="1435227" y="1670558"/>
                </a:lnTo>
                <a:lnTo>
                  <a:pt x="1435227" y="463042"/>
                </a:lnTo>
                <a:lnTo>
                  <a:pt x="1428654" y="415992"/>
                </a:lnTo>
                <a:lnTo>
                  <a:pt x="1410383" y="374983"/>
                </a:lnTo>
                <a:lnTo>
                  <a:pt x="1382584" y="342551"/>
                </a:lnTo>
                <a:lnTo>
                  <a:pt x="1347428" y="321232"/>
                </a:lnTo>
                <a:lnTo>
                  <a:pt x="1307084" y="313563"/>
                </a:lnTo>
                <a:lnTo>
                  <a:pt x="874776" y="313563"/>
                </a:lnTo>
                <a:lnTo>
                  <a:pt x="717803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20184" y="2843783"/>
            <a:ext cx="1429385" cy="1816100"/>
          </a:xfrm>
          <a:custGeom>
            <a:avLst/>
            <a:gdLst/>
            <a:ahLst/>
            <a:cxnLst/>
            <a:rect l="l" t="t" r="r" b="b"/>
            <a:pathLst>
              <a:path w="1429385" h="1816100">
                <a:moveTo>
                  <a:pt x="719581" y="0"/>
                </a:moveTo>
                <a:lnTo>
                  <a:pt x="562863" y="313563"/>
                </a:lnTo>
                <a:lnTo>
                  <a:pt x="127888" y="313563"/>
                </a:lnTo>
                <a:lnTo>
                  <a:pt x="87619" y="321232"/>
                </a:lnTo>
                <a:lnTo>
                  <a:pt x="52532" y="342551"/>
                </a:lnTo>
                <a:lnTo>
                  <a:pt x="24790" y="374983"/>
                </a:lnTo>
                <a:lnTo>
                  <a:pt x="6558" y="415992"/>
                </a:lnTo>
                <a:lnTo>
                  <a:pt x="0" y="463041"/>
                </a:lnTo>
                <a:lnTo>
                  <a:pt x="0" y="1670558"/>
                </a:lnTo>
                <a:lnTo>
                  <a:pt x="6558" y="1717198"/>
                </a:lnTo>
                <a:lnTo>
                  <a:pt x="24790" y="1757230"/>
                </a:lnTo>
                <a:lnTo>
                  <a:pt x="52532" y="1788497"/>
                </a:lnTo>
                <a:lnTo>
                  <a:pt x="87619" y="1808839"/>
                </a:lnTo>
                <a:lnTo>
                  <a:pt x="127888" y="1816099"/>
                </a:lnTo>
                <a:lnTo>
                  <a:pt x="1304543" y="1816099"/>
                </a:lnTo>
                <a:lnTo>
                  <a:pt x="1344469" y="1808839"/>
                </a:lnTo>
                <a:lnTo>
                  <a:pt x="1378738" y="1788497"/>
                </a:lnTo>
                <a:lnTo>
                  <a:pt x="1405502" y="1757230"/>
                </a:lnTo>
                <a:lnTo>
                  <a:pt x="1422916" y="1717198"/>
                </a:lnTo>
                <a:lnTo>
                  <a:pt x="1429130" y="1670558"/>
                </a:lnTo>
                <a:lnTo>
                  <a:pt x="1429130" y="463041"/>
                </a:lnTo>
                <a:lnTo>
                  <a:pt x="1422916" y="415992"/>
                </a:lnTo>
                <a:lnTo>
                  <a:pt x="1405502" y="374983"/>
                </a:lnTo>
                <a:lnTo>
                  <a:pt x="1378738" y="342551"/>
                </a:lnTo>
                <a:lnTo>
                  <a:pt x="1344469" y="321232"/>
                </a:lnTo>
                <a:lnTo>
                  <a:pt x="1304543" y="313563"/>
                </a:lnTo>
                <a:lnTo>
                  <a:pt x="872870" y="313563"/>
                </a:lnTo>
                <a:lnTo>
                  <a:pt x="719581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27064" y="2843783"/>
            <a:ext cx="1432560" cy="1816100"/>
          </a:xfrm>
          <a:custGeom>
            <a:avLst/>
            <a:gdLst/>
            <a:ahLst/>
            <a:cxnLst/>
            <a:rect l="l" t="t" r="r" b="b"/>
            <a:pathLst>
              <a:path w="1432559" h="1816100">
                <a:moveTo>
                  <a:pt x="722503" y="0"/>
                </a:moveTo>
                <a:lnTo>
                  <a:pt x="569213" y="313563"/>
                </a:lnTo>
                <a:lnTo>
                  <a:pt x="127888" y="313563"/>
                </a:lnTo>
                <a:lnTo>
                  <a:pt x="87619" y="321232"/>
                </a:lnTo>
                <a:lnTo>
                  <a:pt x="52532" y="342551"/>
                </a:lnTo>
                <a:lnTo>
                  <a:pt x="24790" y="374983"/>
                </a:lnTo>
                <a:lnTo>
                  <a:pt x="6558" y="415992"/>
                </a:lnTo>
                <a:lnTo>
                  <a:pt x="0" y="463041"/>
                </a:lnTo>
                <a:lnTo>
                  <a:pt x="0" y="1670558"/>
                </a:lnTo>
                <a:lnTo>
                  <a:pt x="6558" y="1717198"/>
                </a:lnTo>
                <a:lnTo>
                  <a:pt x="24790" y="1757230"/>
                </a:lnTo>
                <a:lnTo>
                  <a:pt x="52532" y="1788497"/>
                </a:lnTo>
                <a:lnTo>
                  <a:pt x="87619" y="1808839"/>
                </a:lnTo>
                <a:lnTo>
                  <a:pt x="127888" y="1816099"/>
                </a:lnTo>
                <a:lnTo>
                  <a:pt x="1304289" y="1816099"/>
                </a:lnTo>
                <a:lnTo>
                  <a:pt x="1344559" y="1808839"/>
                </a:lnTo>
                <a:lnTo>
                  <a:pt x="1379646" y="1788497"/>
                </a:lnTo>
                <a:lnTo>
                  <a:pt x="1407388" y="1757230"/>
                </a:lnTo>
                <a:lnTo>
                  <a:pt x="1425620" y="1717198"/>
                </a:lnTo>
                <a:lnTo>
                  <a:pt x="1432179" y="1670558"/>
                </a:lnTo>
                <a:lnTo>
                  <a:pt x="1432179" y="463041"/>
                </a:lnTo>
                <a:lnTo>
                  <a:pt x="1425620" y="415992"/>
                </a:lnTo>
                <a:lnTo>
                  <a:pt x="1407388" y="374983"/>
                </a:lnTo>
                <a:lnTo>
                  <a:pt x="1379646" y="342551"/>
                </a:lnTo>
                <a:lnTo>
                  <a:pt x="1344559" y="321232"/>
                </a:lnTo>
                <a:lnTo>
                  <a:pt x="1304289" y="313563"/>
                </a:lnTo>
                <a:lnTo>
                  <a:pt x="878839" y="313563"/>
                </a:lnTo>
                <a:lnTo>
                  <a:pt x="722503" y="0"/>
                </a:lnTo>
                <a:close/>
              </a:path>
            </a:pathLst>
          </a:custGeom>
          <a:solidFill>
            <a:srgbClr val="4688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58328" y="2843783"/>
            <a:ext cx="1432560" cy="1816100"/>
          </a:xfrm>
          <a:custGeom>
            <a:avLst/>
            <a:gdLst/>
            <a:ahLst/>
            <a:cxnLst/>
            <a:rect l="l" t="t" r="r" b="b"/>
            <a:pathLst>
              <a:path w="1432559" h="1816100">
                <a:moveTo>
                  <a:pt x="727201" y="0"/>
                </a:moveTo>
                <a:lnTo>
                  <a:pt x="570229" y="313563"/>
                </a:lnTo>
                <a:lnTo>
                  <a:pt x="125222" y="313563"/>
                </a:lnTo>
                <a:lnTo>
                  <a:pt x="85035" y="321232"/>
                </a:lnTo>
                <a:lnTo>
                  <a:pt x="50584" y="342551"/>
                </a:lnTo>
                <a:lnTo>
                  <a:pt x="23705" y="374983"/>
                </a:lnTo>
                <a:lnTo>
                  <a:pt x="6232" y="415992"/>
                </a:lnTo>
                <a:lnTo>
                  <a:pt x="0" y="463041"/>
                </a:lnTo>
                <a:lnTo>
                  <a:pt x="0" y="1670558"/>
                </a:lnTo>
                <a:lnTo>
                  <a:pt x="6232" y="1717198"/>
                </a:lnTo>
                <a:lnTo>
                  <a:pt x="23705" y="1757230"/>
                </a:lnTo>
                <a:lnTo>
                  <a:pt x="50584" y="1788497"/>
                </a:lnTo>
                <a:lnTo>
                  <a:pt x="85035" y="1808839"/>
                </a:lnTo>
                <a:lnTo>
                  <a:pt x="125222" y="1816099"/>
                </a:lnTo>
                <a:lnTo>
                  <a:pt x="1304036" y="1816099"/>
                </a:lnTo>
                <a:lnTo>
                  <a:pt x="1344380" y="1808839"/>
                </a:lnTo>
                <a:lnTo>
                  <a:pt x="1379536" y="1788497"/>
                </a:lnTo>
                <a:lnTo>
                  <a:pt x="1407335" y="1757230"/>
                </a:lnTo>
                <a:lnTo>
                  <a:pt x="1425606" y="1717198"/>
                </a:lnTo>
                <a:lnTo>
                  <a:pt x="1432178" y="1670558"/>
                </a:lnTo>
                <a:lnTo>
                  <a:pt x="1432178" y="463041"/>
                </a:lnTo>
                <a:lnTo>
                  <a:pt x="1425606" y="415992"/>
                </a:lnTo>
                <a:lnTo>
                  <a:pt x="1407335" y="374983"/>
                </a:lnTo>
                <a:lnTo>
                  <a:pt x="1379536" y="342551"/>
                </a:lnTo>
                <a:lnTo>
                  <a:pt x="1344380" y="321232"/>
                </a:lnTo>
                <a:lnTo>
                  <a:pt x="1304036" y="313563"/>
                </a:lnTo>
                <a:lnTo>
                  <a:pt x="881252" y="313563"/>
                </a:lnTo>
                <a:lnTo>
                  <a:pt x="727201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96696" y="2782823"/>
            <a:ext cx="1432560" cy="1816100"/>
          </a:xfrm>
          <a:custGeom>
            <a:avLst/>
            <a:gdLst/>
            <a:ahLst/>
            <a:cxnLst/>
            <a:rect l="l" t="t" r="r" b="b"/>
            <a:pathLst>
              <a:path w="1432560" h="1816100">
                <a:moveTo>
                  <a:pt x="722503" y="0"/>
                </a:moveTo>
                <a:lnTo>
                  <a:pt x="569213" y="313563"/>
                </a:lnTo>
                <a:lnTo>
                  <a:pt x="127876" y="313563"/>
                </a:lnTo>
                <a:lnTo>
                  <a:pt x="87618" y="321232"/>
                </a:lnTo>
                <a:lnTo>
                  <a:pt x="52535" y="342551"/>
                </a:lnTo>
                <a:lnTo>
                  <a:pt x="24793" y="374983"/>
                </a:lnTo>
                <a:lnTo>
                  <a:pt x="6559" y="415992"/>
                </a:lnTo>
                <a:lnTo>
                  <a:pt x="0" y="463041"/>
                </a:lnTo>
                <a:lnTo>
                  <a:pt x="0" y="1670558"/>
                </a:lnTo>
                <a:lnTo>
                  <a:pt x="6559" y="1717198"/>
                </a:lnTo>
                <a:lnTo>
                  <a:pt x="24793" y="1757230"/>
                </a:lnTo>
                <a:lnTo>
                  <a:pt x="52535" y="1788497"/>
                </a:lnTo>
                <a:lnTo>
                  <a:pt x="87618" y="1808839"/>
                </a:lnTo>
                <a:lnTo>
                  <a:pt x="127876" y="1816100"/>
                </a:lnTo>
                <a:lnTo>
                  <a:pt x="1304290" y="1816100"/>
                </a:lnTo>
                <a:lnTo>
                  <a:pt x="1344559" y="1808839"/>
                </a:lnTo>
                <a:lnTo>
                  <a:pt x="1379646" y="1788497"/>
                </a:lnTo>
                <a:lnTo>
                  <a:pt x="1407388" y="1757230"/>
                </a:lnTo>
                <a:lnTo>
                  <a:pt x="1425620" y="1717198"/>
                </a:lnTo>
                <a:lnTo>
                  <a:pt x="1432179" y="1670558"/>
                </a:lnTo>
                <a:lnTo>
                  <a:pt x="1432179" y="463041"/>
                </a:lnTo>
                <a:lnTo>
                  <a:pt x="1425620" y="415992"/>
                </a:lnTo>
                <a:lnTo>
                  <a:pt x="1407388" y="374983"/>
                </a:lnTo>
                <a:lnTo>
                  <a:pt x="1379646" y="342551"/>
                </a:lnTo>
                <a:lnTo>
                  <a:pt x="1344559" y="321232"/>
                </a:lnTo>
                <a:lnTo>
                  <a:pt x="1304290" y="313563"/>
                </a:lnTo>
                <a:lnTo>
                  <a:pt x="878840" y="313563"/>
                </a:lnTo>
                <a:lnTo>
                  <a:pt x="722503" y="0"/>
                </a:lnTo>
                <a:close/>
              </a:path>
            </a:pathLst>
          </a:custGeom>
          <a:solidFill>
            <a:srgbClr val="4688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91928" y="2130551"/>
            <a:ext cx="612775" cy="609600"/>
          </a:xfrm>
          <a:custGeom>
            <a:avLst/>
            <a:gdLst/>
            <a:ahLst/>
            <a:cxnLst/>
            <a:rect l="l" t="t" r="r" b="b"/>
            <a:pathLst>
              <a:path w="612775" h="609600">
                <a:moveTo>
                  <a:pt x="606425" y="0"/>
                </a:moveTo>
                <a:lnTo>
                  <a:pt x="507492" y="0"/>
                </a:lnTo>
                <a:lnTo>
                  <a:pt x="501269" y="7620"/>
                </a:lnTo>
                <a:lnTo>
                  <a:pt x="501269" y="601980"/>
                </a:lnTo>
                <a:lnTo>
                  <a:pt x="507492" y="609600"/>
                </a:lnTo>
                <a:lnTo>
                  <a:pt x="606425" y="609600"/>
                </a:lnTo>
                <a:lnTo>
                  <a:pt x="612648" y="601980"/>
                </a:lnTo>
                <a:lnTo>
                  <a:pt x="612648" y="575690"/>
                </a:lnTo>
                <a:lnTo>
                  <a:pt x="529081" y="575690"/>
                </a:lnTo>
                <a:lnTo>
                  <a:pt x="529081" y="33909"/>
                </a:lnTo>
                <a:lnTo>
                  <a:pt x="612648" y="33909"/>
                </a:lnTo>
                <a:lnTo>
                  <a:pt x="612648" y="7620"/>
                </a:lnTo>
                <a:lnTo>
                  <a:pt x="606425" y="0"/>
                </a:lnTo>
                <a:close/>
              </a:path>
              <a:path w="612775" h="609600">
                <a:moveTo>
                  <a:pt x="612648" y="33909"/>
                </a:moveTo>
                <a:lnTo>
                  <a:pt x="584835" y="33909"/>
                </a:lnTo>
                <a:lnTo>
                  <a:pt x="584835" y="575690"/>
                </a:lnTo>
                <a:lnTo>
                  <a:pt x="612648" y="575690"/>
                </a:lnTo>
                <a:lnTo>
                  <a:pt x="612648" y="33909"/>
                </a:lnTo>
                <a:close/>
              </a:path>
              <a:path w="612775" h="609600">
                <a:moveTo>
                  <a:pt x="272288" y="67690"/>
                </a:moveTo>
                <a:lnTo>
                  <a:pt x="173354" y="67690"/>
                </a:lnTo>
                <a:lnTo>
                  <a:pt x="167131" y="75311"/>
                </a:lnTo>
                <a:lnTo>
                  <a:pt x="167131" y="601980"/>
                </a:lnTo>
                <a:lnTo>
                  <a:pt x="173354" y="609600"/>
                </a:lnTo>
                <a:lnTo>
                  <a:pt x="272288" y="609600"/>
                </a:lnTo>
                <a:lnTo>
                  <a:pt x="278511" y="601980"/>
                </a:lnTo>
                <a:lnTo>
                  <a:pt x="278511" y="575690"/>
                </a:lnTo>
                <a:lnTo>
                  <a:pt x="194945" y="575690"/>
                </a:lnTo>
                <a:lnTo>
                  <a:pt x="194945" y="101600"/>
                </a:lnTo>
                <a:lnTo>
                  <a:pt x="278511" y="101600"/>
                </a:lnTo>
                <a:lnTo>
                  <a:pt x="278511" y="75311"/>
                </a:lnTo>
                <a:lnTo>
                  <a:pt x="272288" y="67690"/>
                </a:lnTo>
                <a:close/>
              </a:path>
              <a:path w="612775" h="609600">
                <a:moveTo>
                  <a:pt x="278511" y="101600"/>
                </a:moveTo>
                <a:lnTo>
                  <a:pt x="250571" y="101600"/>
                </a:lnTo>
                <a:lnTo>
                  <a:pt x="250571" y="575690"/>
                </a:lnTo>
                <a:lnTo>
                  <a:pt x="278511" y="575690"/>
                </a:lnTo>
                <a:lnTo>
                  <a:pt x="278511" y="101600"/>
                </a:lnTo>
                <a:close/>
              </a:path>
              <a:path w="612775" h="609600">
                <a:moveTo>
                  <a:pt x="439293" y="270890"/>
                </a:moveTo>
                <a:lnTo>
                  <a:pt x="340360" y="270890"/>
                </a:lnTo>
                <a:lnTo>
                  <a:pt x="334137" y="278511"/>
                </a:lnTo>
                <a:lnTo>
                  <a:pt x="334137" y="601980"/>
                </a:lnTo>
                <a:lnTo>
                  <a:pt x="340360" y="609600"/>
                </a:lnTo>
                <a:lnTo>
                  <a:pt x="439293" y="609600"/>
                </a:lnTo>
                <a:lnTo>
                  <a:pt x="445516" y="601980"/>
                </a:lnTo>
                <a:lnTo>
                  <a:pt x="445516" y="575690"/>
                </a:lnTo>
                <a:lnTo>
                  <a:pt x="362076" y="575690"/>
                </a:lnTo>
                <a:lnTo>
                  <a:pt x="362076" y="304800"/>
                </a:lnTo>
                <a:lnTo>
                  <a:pt x="445516" y="304800"/>
                </a:lnTo>
                <a:lnTo>
                  <a:pt x="445516" y="278511"/>
                </a:lnTo>
                <a:lnTo>
                  <a:pt x="439293" y="270890"/>
                </a:lnTo>
                <a:close/>
              </a:path>
              <a:path w="612775" h="609600">
                <a:moveTo>
                  <a:pt x="445516" y="304800"/>
                </a:moveTo>
                <a:lnTo>
                  <a:pt x="417702" y="304800"/>
                </a:lnTo>
                <a:lnTo>
                  <a:pt x="417702" y="575690"/>
                </a:lnTo>
                <a:lnTo>
                  <a:pt x="445516" y="575690"/>
                </a:lnTo>
                <a:lnTo>
                  <a:pt x="445516" y="304800"/>
                </a:lnTo>
                <a:close/>
              </a:path>
              <a:path w="612775" h="609600">
                <a:moveTo>
                  <a:pt x="105155" y="372490"/>
                </a:moveTo>
                <a:lnTo>
                  <a:pt x="6223" y="372490"/>
                </a:lnTo>
                <a:lnTo>
                  <a:pt x="0" y="380111"/>
                </a:lnTo>
                <a:lnTo>
                  <a:pt x="0" y="601980"/>
                </a:lnTo>
                <a:lnTo>
                  <a:pt x="6223" y="609600"/>
                </a:lnTo>
                <a:lnTo>
                  <a:pt x="105155" y="609600"/>
                </a:lnTo>
                <a:lnTo>
                  <a:pt x="111378" y="601980"/>
                </a:lnTo>
                <a:lnTo>
                  <a:pt x="111378" y="575690"/>
                </a:lnTo>
                <a:lnTo>
                  <a:pt x="27813" y="575690"/>
                </a:lnTo>
                <a:lnTo>
                  <a:pt x="27813" y="406400"/>
                </a:lnTo>
                <a:lnTo>
                  <a:pt x="111378" y="406400"/>
                </a:lnTo>
                <a:lnTo>
                  <a:pt x="111378" y="380111"/>
                </a:lnTo>
                <a:lnTo>
                  <a:pt x="105155" y="372490"/>
                </a:lnTo>
                <a:close/>
              </a:path>
              <a:path w="612775" h="609600">
                <a:moveTo>
                  <a:pt x="111378" y="406400"/>
                </a:moveTo>
                <a:lnTo>
                  <a:pt x="83566" y="406400"/>
                </a:lnTo>
                <a:lnTo>
                  <a:pt x="83566" y="575690"/>
                </a:lnTo>
                <a:lnTo>
                  <a:pt x="111378" y="575690"/>
                </a:lnTo>
                <a:lnTo>
                  <a:pt x="111378" y="40640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1226" y="2169256"/>
            <a:ext cx="545639" cy="54186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2011" y="2207961"/>
            <a:ext cx="516921" cy="47413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6051" y="2188609"/>
            <a:ext cx="507349" cy="50316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04374" y="2296382"/>
            <a:ext cx="430768" cy="43076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36387" y="2178932"/>
            <a:ext cx="507349" cy="512838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10234" y="437133"/>
            <a:ext cx="10029825" cy="8305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701164" marR="5080" indent="-1689100">
              <a:lnSpc>
                <a:spcPct val="114900"/>
              </a:lnSpc>
              <a:spcBef>
                <a:spcPts val="95"/>
              </a:spcBef>
            </a:pPr>
            <a:r>
              <a:rPr dirty="0" sz="2300" spc="20">
                <a:solidFill>
                  <a:srgbClr val="0B582D"/>
                </a:solidFill>
              </a:rPr>
              <a:t>Descripción</a:t>
            </a:r>
            <a:r>
              <a:rPr dirty="0" sz="2300" spc="-45">
                <a:solidFill>
                  <a:srgbClr val="0B582D"/>
                </a:solidFill>
              </a:rPr>
              <a:t> </a:t>
            </a:r>
            <a:r>
              <a:rPr dirty="0" sz="2300" spc="90">
                <a:solidFill>
                  <a:srgbClr val="0B582D"/>
                </a:solidFill>
              </a:rPr>
              <a:t>general</a:t>
            </a:r>
            <a:r>
              <a:rPr dirty="0" sz="2300" spc="-45">
                <a:solidFill>
                  <a:srgbClr val="0B582D"/>
                </a:solidFill>
              </a:rPr>
              <a:t> </a:t>
            </a:r>
            <a:r>
              <a:rPr dirty="0" sz="2300" spc="65">
                <a:solidFill>
                  <a:srgbClr val="0B582D"/>
                </a:solidFill>
              </a:rPr>
              <a:t>de</a:t>
            </a:r>
            <a:r>
              <a:rPr dirty="0" sz="2300" spc="-45">
                <a:solidFill>
                  <a:srgbClr val="0B582D"/>
                </a:solidFill>
              </a:rPr>
              <a:t> </a:t>
            </a:r>
            <a:r>
              <a:rPr dirty="0" sz="2300" spc="85">
                <a:solidFill>
                  <a:srgbClr val="0B582D"/>
                </a:solidFill>
              </a:rPr>
              <a:t>la</a:t>
            </a:r>
            <a:r>
              <a:rPr dirty="0" sz="2300" spc="-40">
                <a:solidFill>
                  <a:srgbClr val="0B582D"/>
                </a:solidFill>
              </a:rPr>
              <a:t> </a:t>
            </a:r>
            <a:r>
              <a:rPr dirty="0" sz="2300" spc="70">
                <a:solidFill>
                  <a:srgbClr val="0B582D"/>
                </a:solidFill>
              </a:rPr>
              <a:t>hoja</a:t>
            </a:r>
            <a:r>
              <a:rPr dirty="0" sz="2300" spc="-45">
                <a:solidFill>
                  <a:srgbClr val="0B582D"/>
                </a:solidFill>
              </a:rPr>
              <a:t> </a:t>
            </a:r>
            <a:r>
              <a:rPr dirty="0" sz="2300" spc="65">
                <a:solidFill>
                  <a:srgbClr val="0B582D"/>
                </a:solidFill>
              </a:rPr>
              <a:t>de</a:t>
            </a:r>
            <a:r>
              <a:rPr dirty="0" sz="2300" spc="-45">
                <a:solidFill>
                  <a:srgbClr val="0B582D"/>
                </a:solidFill>
              </a:rPr>
              <a:t> </a:t>
            </a:r>
            <a:r>
              <a:rPr dirty="0" sz="2300" spc="145">
                <a:solidFill>
                  <a:srgbClr val="0B582D"/>
                </a:solidFill>
              </a:rPr>
              <a:t>ruta</a:t>
            </a:r>
            <a:r>
              <a:rPr dirty="0" sz="2300" spc="-40">
                <a:solidFill>
                  <a:srgbClr val="0B582D"/>
                </a:solidFill>
              </a:rPr>
              <a:t> </a:t>
            </a:r>
            <a:r>
              <a:rPr dirty="0" sz="2300" spc="65">
                <a:solidFill>
                  <a:srgbClr val="0B582D"/>
                </a:solidFill>
              </a:rPr>
              <a:t>de</a:t>
            </a:r>
            <a:r>
              <a:rPr dirty="0" sz="2300" spc="-45">
                <a:solidFill>
                  <a:srgbClr val="0B582D"/>
                </a:solidFill>
              </a:rPr>
              <a:t> </a:t>
            </a:r>
            <a:r>
              <a:rPr dirty="0" sz="2300" spc="35">
                <a:solidFill>
                  <a:srgbClr val="0B582D"/>
                </a:solidFill>
              </a:rPr>
              <a:t>6</a:t>
            </a:r>
            <a:r>
              <a:rPr dirty="0" sz="2300" spc="-45">
                <a:solidFill>
                  <a:srgbClr val="0B582D"/>
                </a:solidFill>
              </a:rPr>
              <a:t> </a:t>
            </a:r>
            <a:r>
              <a:rPr dirty="0" sz="2300" spc="-20">
                <a:solidFill>
                  <a:srgbClr val="0B582D"/>
                </a:solidFill>
              </a:rPr>
              <a:t>pasos</a:t>
            </a:r>
            <a:r>
              <a:rPr dirty="0" sz="2300" spc="-40">
                <a:solidFill>
                  <a:srgbClr val="0B582D"/>
                </a:solidFill>
              </a:rPr>
              <a:t> </a:t>
            </a:r>
            <a:r>
              <a:rPr dirty="0" sz="2300" spc="105">
                <a:solidFill>
                  <a:srgbClr val="0B582D"/>
                </a:solidFill>
              </a:rPr>
              <a:t>para</a:t>
            </a:r>
            <a:r>
              <a:rPr dirty="0" sz="2300" spc="-45">
                <a:solidFill>
                  <a:srgbClr val="0B582D"/>
                </a:solidFill>
              </a:rPr>
              <a:t> </a:t>
            </a:r>
            <a:r>
              <a:rPr dirty="0" sz="2300" spc="70">
                <a:solidFill>
                  <a:srgbClr val="0B582D"/>
                </a:solidFill>
              </a:rPr>
              <a:t>desarrollar</a:t>
            </a:r>
            <a:r>
              <a:rPr dirty="0" sz="2300" spc="-45">
                <a:solidFill>
                  <a:srgbClr val="0B582D"/>
                </a:solidFill>
              </a:rPr>
              <a:t> </a:t>
            </a:r>
            <a:r>
              <a:rPr dirty="0" sz="2300" spc="105">
                <a:solidFill>
                  <a:srgbClr val="0B582D"/>
                </a:solidFill>
              </a:rPr>
              <a:t>un </a:t>
            </a:r>
            <a:r>
              <a:rPr dirty="0" sz="2300" spc="-620">
                <a:solidFill>
                  <a:srgbClr val="0B582D"/>
                </a:solidFill>
              </a:rPr>
              <a:t> </a:t>
            </a:r>
            <a:r>
              <a:rPr dirty="0" sz="2300" spc="60">
                <a:solidFill>
                  <a:srgbClr val="0B582D"/>
                </a:solidFill>
              </a:rPr>
              <a:t>Estrategia</a:t>
            </a:r>
            <a:r>
              <a:rPr dirty="0" sz="2300" spc="-45">
                <a:solidFill>
                  <a:srgbClr val="0B582D"/>
                </a:solidFill>
              </a:rPr>
              <a:t> </a:t>
            </a:r>
            <a:r>
              <a:rPr dirty="0" sz="2300" spc="65">
                <a:solidFill>
                  <a:srgbClr val="0B582D"/>
                </a:solidFill>
              </a:rPr>
              <a:t>de</a:t>
            </a:r>
            <a:r>
              <a:rPr dirty="0" sz="2300" spc="-45">
                <a:solidFill>
                  <a:srgbClr val="0B582D"/>
                </a:solidFill>
              </a:rPr>
              <a:t> </a:t>
            </a:r>
            <a:r>
              <a:rPr dirty="0" sz="2300" spc="35">
                <a:solidFill>
                  <a:srgbClr val="0B582D"/>
                </a:solidFill>
              </a:rPr>
              <a:t>Sostenibilidad</a:t>
            </a:r>
            <a:r>
              <a:rPr dirty="0" sz="2300" spc="-45">
                <a:solidFill>
                  <a:srgbClr val="0B582D"/>
                </a:solidFill>
              </a:rPr>
              <a:t> </a:t>
            </a:r>
            <a:r>
              <a:rPr dirty="0" sz="2300" spc="105">
                <a:solidFill>
                  <a:srgbClr val="0B582D"/>
                </a:solidFill>
              </a:rPr>
              <a:t>para</a:t>
            </a:r>
            <a:r>
              <a:rPr dirty="0" sz="2300" spc="-45">
                <a:solidFill>
                  <a:srgbClr val="0B582D"/>
                </a:solidFill>
              </a:rPr>
              <a:t> </a:t>
            </a:r>
            <a:r>
              <a:rPr dirty="0" sz="2300" spc="-15">
                <a:solidFill>
                  <a:srgbClr val="0B582D"/>
                </a:solidFill>
              </a:rPr>
              <a:t>su</a:t>
            </a:r>
            <a:r>
              <a:rPr dirty="0" sz="2300" spc="-40">
                <a:solidFill>
                  <a:srgbClr val="0B582D"/>
                </a:solidFill>
              </a:rPr>
              <a:t> </a:t>
            </a:r>
            <a:r>
              <a:rPr dirty="0" sz="2300" spc="45">
                <a:solidFill>
                  <a:srgbClr val="0B582D"/>
                </a:solidFill>
              </a:rPr>
              <a:t>Negocio</a:t>
            </a:r>
            <a:endParaRPr sz="2300"/>
          </a:p>
        </p:txBody>
      </p:sp>
      <p:sp>
        <p:nvSpPr>
          <p:cNvPr id="15" name="object 15"/>
          <p:cNvSpPr txBox="1"/>
          <p:nvPr/>
        </p:nvSpPr>
        <p:spPr>
          <a:xfrm>
            <a:off x="1271142" y="3324225"/>
            <a:ext cx="1017905" cy="961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5"/>
              </a:lnSpc>
              <a:spcBef>
                <a:spcPts val="100"/>
              </a:spcBef>
            </a:pPr>
            <a:r>
              <a:rPr dirty="0" sz="1800" spc="65" b="1">
                <a:solidFill>
                  <a:srgbClr val="FFFFFF"/>
                </a:solidFill>
                <a:latin typeface="Arial"/>
                <a:cs typeface="Arial"/>
              </a:rPr>
              <a:t>Definir</a:t>
            </a:r>
            <a:endParaRPr sz="1800">
              <a:latin typeface="Arial"/>
              <a:cs typeface="Arial"/>
            </a:endParaRPr>
          </a:p>
          <a:p>
            <a:pPr marL="253365">
              <a:lnSpc>
                <a:spcPts val="2795"/>
              </a:lnSpc>
            </a:pP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su</a:t>
            </a:r>
            <a:endParaRPr sz="24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215"/>
              </a:spcBef>
            </a:pPr>
            <a:r>
              <a:rPr dirty="0" sz="1900" spc="55" b="1">
                <a:solidFill>
                  <a:srgbClr val="FFFFFF"/>
                </a:solidFill>
                <a:latin typeface="Arial"/>
                <a:cs typeface="Arial"/>
              </a:rPr>
              <a:t>objetivo</a:t>
            </a:r>
            <a:endParaRPr sz="1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23361" y="3477132"/>
            <a:ext cx="963294" cy="88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60" b="1">
                <a:solidFill>
                  <a:srgbClr val="FFFFFF"/>
                </a:solidFill>
                <a:latin typeface="Arial"/>
                <a:cs typeface="Arial"/>
              </a:rPr>
              <a:t>Identificar</a:t>
            </a:r>
            <a:endParaRPr sz="1400">
              <a:latin typeface="Arial"/>
              <a:cs typeface="Arial"/>
            </a:endParaRPr>
          </a:p>
          <a:p>
            <a:pPr algn="ctr" marR="10795">
              <a:lnSpc>
                <a:spcPct val="100000"/>
              </a:lnSpc>
              <a:spcBef>
                <a:spcPts val="960"/>
              </a:spcBef>
            </a:pPr>
            <a:r>
              <a:rPr dirty="0" sz="1350" spc="40" b="1">
                <a:solidFill>
                  <a:srgbClr val="FFFFFF"/>
                </a:solidFill>
                <a:latin typeface="Arial"/>
                <a:cs typeface="Arial"/>
              </a:rPr>
              <a:t>llave</a:t>
            </a:r>
            <a:endParaRPr sz="1350">
              <a:latin typeface="Arial"/>
              <a:cs typeface="Arial"/>
            </a:endParaRPr>
          </a:p>
          <a:p>
            <a:pPr algn="ctr" marR="37465">
              <a:lnSpc>
                <a:spcPct val="100000"/>
              </a:lnSpc>
              <a:spcBef>
                <a:spcPts val="1275"/>
              </a:spcBef>
            </a:pPr>
            <a:r>
              <a:rPr dirty="0" sz="1050" spc="30" b="1">
                <a:solidFill>
                  <a:srgbClr val="FFFFFF"/>
                </a:solidFill>
                <a:latin typeface="Arial"/>
                <a:cs typeface="Arial"/>
              </a:rPr>
              <a:t>problemas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69358" y="3729354"/>
            <a:ext cx="904240" cy="548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5430">
              <a:lnSpc>
                <a:spcPct val="100000"/>
              </a:lnSpc>
              <a:spcBef>
                <a:spcPts val="100"/>
              </a:spcBef>
            </a:pPr>
            <a:r>
              <a:rPr dirty="0" sz="950" spc="10" b="1">
                <a:solidFill>
                  <a:srgbClr val="FFFFFF"/>
                </a:solidFill>
                <a:latin typeface="Arial"/>
                <a:cs typeface="Arial"/>
              </a:rPr>
              <a:t>Establecer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25" b="1">
                <a:solidFill>
                  <a:srgbClr val="FFFFFF"/>
                </a:solidFill>
                <a:latin typeface="Arial"/>
                <a:cs typeface="Arial"/>
              </a:rPr>
              <a:t>Objetivos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17945" y="3546178"/>
            <a:ext cx="1003300" cy="72644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algn="ctr" marL="57150">
              <a:lnSpc>
                <a:spcPct val="100000"/>
              </a:lnSpc>
              <a:spcBef>
                <a:spcPts val="775"/>
              </a:spcBef>
            </a:pPr>
            <a:r>
              <a:rPr dirty="0" sz="1600" spc="25" b="1">
                <a:solidFill>
                  <a:srgbClr val="FFFFFF"/>
                </a:solidFill>
                <a:latin typeface="Arial"/>
                <a:cs typeface="Arial"/>
              </a:rPr>
              <a:t>Aplicar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Cambios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05343" y="3793490"/>
            <a:ext cx="91376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15" b="1">
                <a:solidFill>
                  <a:srgbClr val="FFFFFF"/>
                </a:solidFill>
                <a:latin typeface="Arial"/>
                <a:cs typeface="Arial"/>
              </a:rPr>
              <a:t>Revisar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77806" y="3831590"/>
            <a:ext cx="8350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45" b="1">
                <a:solidFill>
                  <a:srgbClr val="FFFFFF"/>
                </a:solidFill>
                <a:latin typeface="Arial"/>
                <a:cs typeface="Arial"/>
              </a:rPr>
              <a:t>Reporte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39672" y="5817108"/>
            <a:ext cx="85223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95">
                <a:latin typeface="Tahoma"/>
                <a:cs typeface="Tahoma"/>
              </a:rPr>
              <a:t>Nuestra</a:t>
            </a:r>
            <a:r>
              <a:rPr dirty="0" sz="2000" spc="-100">
                <a:latin typeface="Tahoma"/>
                <a:cs typeface="Tahoma"/>
              </a:rPr>
              <a:t> </a:t>
            </a:r>
            <a:r>
              <a:rPr dirty="0" sz="2000" spc="80">
                <a:latin typeface="Tahoma"/>
                <a:cs typeface="Tahoma"/>
              </a:rPr>
              <a:t>siguiente</a:t>
            </a:r>
            <a:r>
              <a:rPr dirty="0" sz="2000" spc="-95">
                <a:latin typeface="Tahoma"/>
                <a:cs typeface="Tahoma"/>
              </a:rPr>
              <a:t> </a:t>
            </a:r>
            <a:r>
              <a:rPr dirty="0" sz="2000" spc="70">
                <a:latin typeface="Tahoma"/>
                <a:cs typeface="Tahoma"/>
              </a:rPr>
              <a:t>sección</a:t>
            </a:r>
            <a:r>
              <a:rPr dirty="0" sz="2000" spc="-100">
                <a:latin typeface="Tahoma"/>
                <a:cs typeface="Tahoma"/>
              </a:rPr>
              <a:t> </a:t>
            </a:r>
            <a:r>
              <a:rPr dirty="0" sz="2000" spc="100">
                <a:latin typeface="Tahoma"/>
                <a:cs typeface="Tahoma"/>
              </a:rPr>
              <a:t>nos</a:t>
            </a:r>
            <a:r>
              <a:rPr dirty="0" sz="2000" spc="-95">
                <a:latin typeface="Tahoma"/>
                <a:cs typeface="Tahoma"/>
              </a:rPr>
              <a:t> </a:t>
            </a:r>
            <a:r>
              <a:rPr dirty="0" sz="2000" spc="55">
                <a:latin typeface="Tahoma"/>
                <a:cs typeface="Tahoma"/>
              </a:rPr>
              <a:t>lleva</a:t>
            </a:r>
            <a:r>
              <a:rPr dirty="0" sz="2000" spc="-95">
                <a:latin typeface="Tahoma"/>
                <a:cs typeface="Tahoma"/>
              </a:rPr>
              <a:t> </a:t>
            </a:r>
            <a:r>
              <a:rPr dirty="0" sz="2000" spc="65">
                <a:latin typeface="Tahoma"/>
                <a:cs typeface="Tahoma"/>
              </a:rPr>
              <a:t>al</a:t>
            </a:r>
            <a:r>
              <a:rPr dirty="0" sz="2000" spc="-100">
                <a:latin typeface="Tahoma"/>
                <a:cs typeface="Tahoma"/>
              </a:rPr>
              <a:t> </a:t>
            </a:r>
            <a:r>
              <a:rPr dirty="0" sz="2000" spc="90">
                <a:latin typeface="Tahoma"/>
                <a:cs typeface="Tahoma"/>
              </a:rPr>
              <a:t>Paso</a:t>
            </a:r>
            <a:r>
              <a:rPr dirty="0" sz="2000" spc="-95">
                <a:latin typeface="Tahoma"/>
                <a:cs typeface="Tahoma"/>
              </a:rPr>
              <a:t> </a:t>
            </a:r>
            <a:r>
              <a:rPr dirty="0" sz="2000" spc="-10">
                <a:latin typeface="Tahoma"/>
                <a:cs typeface="Tahoma"/>
              </a:rPr>
              <a:t>1,</a:t>
            </a:r>
            <a:r>
              <a:rPr dirty="0" sz="2000" spc="-95">
                <a:latin typeface="Tahoma"/>
                <a:cs typeface="Tahoma"/>
              </a:rPr>
              <a:t> </a:t>
            </a:r>
            <a:r>
              <a:rPr dirty="0" sz="2000" spc="90">
                <a:latin typeface="Tahoma"/>
                <a:cs typeface="Tahoma"/>
              </a:rPr>
              <a:t>definiendo</a:t>
            </a:r>
            <a:r>
              <a:rPr dirty="0" sz="2000" spc="-100">
                <a:latin typeface="Tahoma"/>
                <a:cs typeface="Tahoma"/>
              </a:rPr>
              <a:t> </a:t>
            </a:r>
            <a:r>
              <a:rPr dirty="0" sz="2000" spc="90">
                <a:latin typeface="Tahoma"/>
                <a:cs typeface="Tahoma"/>
              </a:rPr>
              <a:t>su</a:t>
            </a:r>
            <a:r>
              <a:rPr dirty="0" sz="2000" spc="-95">
                <a:latin typeface="Tahoma"/>
                <a:cs typeface="Tahoma"/>
              </a:rPr>
              <a:t> </a:t>
            </a:r>
            <a:r>
              <a:rPr dirty="0" sz="2000" spc="55">
                <a:latin typeface="Tahoma"/>
                <a:cs typeface="Tahoma"/>
              </a:rPr>
              <a:t>propósito...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24247" y="6485026"/>
            <a:ext cx="2761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36" y="0"/>
            <a:ext cx="9448800" cy="6858000"/>
            <a:chOff x="478536" y="0"/>
            <a:chExt cx="9448800" cy="6858000"/>
          </a:xfrm>
        </p:grpSpPr>
        <p:sp>
          <p:nvSpPr>
            <p:cNvPr id="3" name="object 3"/>
            <p:cNvSpPr/>
            <p:nvPr/>
          </p:nvSpPr>
          <p:spPr>
            <a:xfrm>
              <a:off x="3669791" y="10667"/>
              <a:ext cx="6257925" cy="6210300"/>
            </a:xfrm>
            <a:custGeom>
              <a:avLst/>
              <a:gdLst/>
              <a:ahLst/>
              <a:cxnLst/>
              <a:rect l="l" t="t" r="r" b="b"/>
              <a:pathLst>
                <a:path w="6257925" h="6210300">
                  <a:moveTo>
                    <a:pt x="3143346" y="6197600"/>
                  </a:moveTo>
                  <a:lnTo>
                    <a:pt x="2504948" y="6197600"/>
                  </a:lnTo>
                  <a:lnTo>
                    <a:pt x="2567908" y="6210300"/>
                  </a:lnTo>
                  <a:lnTo>
                    <a:pt x="3090779" y="6210300"/>
                  </a:lnTo>
                  <a:lnTo>
                    <a:pt x="3143346" y="6197600"/>
                  </a:lnTo>
                  <a:close/>
                </a:path>
                <a:path w="6257925" h="6210300">
                  <a:moveTo>
                    <a:pt x="3244373" y="6184900"/>
                  </a:moveTo>
                  <a:lnTo>
                    <a:pt x="2351036" y="6184900"/>
                  </a:lnTo>
                  <a:lnTo>
                    <a:pt x="2402807" y="6197600"/>
                  </a:lnTo>
                  <a:lnTo>
                    <a:pt x="3194555" y="6197600"/>
                  </a:lnTo>
                  <a:lnTo>
                    <a:pt x="3244373" y="6184900"/>
                  </a:lnTo>
                  <a:close/>
                </a:path>
                <a:path w="6257925" h="6210300">
                  <a:moveTo>
                    <a:pt x="3501725" y="6146800"/>
                  </a:moveTo>
                  <a:lnTo>
                    <a:pt x="2140308" y="6146800"/>
                  </a:lnTo>
                  <a:lnTo>
                    <a:pt x="2298856" y="6184900"/>
                  </a:lnTo>
                  <a:lnTo>
                    <a:pt x="3292766" y="6184900"/>
                  </a:lnTo>
                  <a:lnTo>
                    <a:pt x="3339700" y="6172200"/>
                  </a:lnTo>
                  <a:lnTo>
                    <a:pt x="3385143" y="6172200"/>
                  </a:lnTo>
                  <a:lnTo>
                    <a:pt x="3429060" y="6159500"/>
                  </a:lnTo>
                  <a:lnTo>
                    <a:pt x="3480054" y="6159500"/>
                  </a:lnTo>
                  <a:lnTo>
                    <a:pt x="3501725" y="6146800"/>
                  </a:lnTo>
                  <a:close/>
                </a:path>
                <a:path w="6257925" h="6210300">
                  <a:moveTo>
                    <a:pt x="0" y="3670300"/>
                  </a:moveTo>
                  <a:lnTo>
                    <a:pt x="0" y="4800600"/>
                  </a:lnTo>
                  <a:lnTo>
                    <a:pt x="19139" y="4826000"/>
                  </a:lnTo>
                  <a:lnTo>
                    <a:pt x="38623" y="4851400"/>
                  </a:lnTo>
                  <a:lnTo>
                    <a:pt x="58418" y="4876800"/>
                  </a:lnTo>
                  <a:lnTo>
                    <a:pt x="78486" y="4902200"/>
                  </a:lnTo>
                  <a:lnTo>
                    <a:pt x="108009" y="4940300"/>
                  </a:lnTo>
                  <a:lnTo>
                    <a:pt x="138292" y="4978400"/>
                  </a:lnTo>
                  <a:lnTo>
                    <a:pt x="169319" y="5016500"/>
                  </a:lnTo>
                  <a:lnTo>
                    <a:pt x="201076" y="5054600"/>
                  </a:lnTo>
                  <a:lnTo>
                    <a:pt x="233548" y="5080000"/>
                  </a:lnTo>
                  <a:lnTo>
                    <a:pt x="266719" y="5118100"/>
                  </a:lnTo>
                  <a:lnTo>
                    <a:pt x="300573" y="5156200"/>
                  </a:lnTo>
                  <a:lnTo>
                    <a:pt x="335097" y="5194300"/>
                  </a:lnTo>
                  <a:lnTo>
                    <a:pt x="370274" y="5232400"/>
                  </a:lnTo>
                  <a:lnTo>
                    <a:pt x="406090" y="5257800"/>
                  </a:lnTo>
                  <a:lnTo>
                    <a:pt x="442529" y="5295900"/>
                  </a:lnTo>
                  <a:lnTo>
                    <a:pt x="479577" y="5334000"/>
                  </a:lnTo>
                  <a:lnTo>
                    <a:pt x="517217" y="5359400"/>
                  </a:lnTo>
                  <a:lnTo>
                    <a:pt x="555436" y="5397500"/>
                  </a:lnTo>
                  <a:lnTo>
                    <a:pt x="594217" y="5422900"/>
                  </a:lnTo>
                  <a:lnTo>
                    <a:pt x="633546" y="5461000"/>
                  </a:lnTo>
                  <a:lnTo>
                    <a:pt x="673407" y="5486400"/>
                  </a:lnTo>
                  <a:lnTo>
                    <a:pt x="713786" y="5524500"/>
                  </a:lnTo>
                  <a:lnTo>
                    <a:pt x="796035" y="5575300"/>
                  </a:lnTo>
                  <a:lnTo>
                    <a:pt x="837874" y="5613400"/>
                  </a:lnTo>
                  <a:lnTo>
                    <a:pt x="966006" y="5689600"/>
                  </a:lnTo>
                  <a:lnTo>
                    <a:pt x="1097819" y="5765800"/>
                  </a:lnTo>
                  <a:lnTo>
                    <a:pt x="1324383" y="5892800"/>
                  </a:lnTo>
                  <a:lnTo>
                    <a:pt x="1370498" y="5905500"/>
                  </a:lnTo>
                  <a:lnTo>
                    <a:pt x="1416821" y="5930900"/>
                  </a:lnTo>
                  <a:lnTo>
                    <a:pt x="1463327" y="5943600"/>
                  </a:lnTo>
                  <a:lnTo>
                    <a:pt x="1509990" y="5969000"/>
                  </a:lnTo>
                  <a:lnTo>
                    <a:pt x="1556785" y="5981700"/>
                  </a:lnTo>
                  <a:lnTo>
                    <a:pt x="1603686" y="6007100"/>
                  </a:lnTo>
                  <a:lnTo>
                    <a:pt x="1744774" y="6045200"/>
                  </a:lnTo>
                  <a:lnTo>
                    <a:pt x="1791847" y="6070600"/>
                  </a:lnTo>
                  <a:lnTo>
                    <a:pt x="1979676" y="6121400"/>
                  </a:lnTo>
                  <a:lnTo>
                    <a:pt x="2086937" y="6146800"/>
                  </a:lnTo>
                  <a:lnTo>
                    <a:pt x="3527494" y="6146800"/>
                  </a:lnTo>
                  <a:lnTo>
                    <a:pt x="3543427" y="6134100"/>
                  </a:lnTo>
                  <a:lnTo>
                    <a:pt x="3598846" y="6134100"/>
                  </a:lnTo>
                  <a:lnTo>
                    <a:pt x="3623236" y="6121400"/>
                  </a:lnTo>
                  <a:lnTo>
                    <a:pt x="3654591" y="6121400"/>
                  </a:lnTo>
                  <a:lnTo>
                    <a:pt x="3662521" y="6108700"/>
                  </a:lnTo>
                  <a:lnTo>
                    <a:pt x="3688207" y="6108700"/>
                  </a:lnTo>
                  <a:lnTo>
                    <a:pt x="3737737" y="6096000"/>
                  </a:lnTo>
                  <a:lnTo>
                    <a:pt x="3748422" y="6096000"/>
                  </a:lnTo>
                  <a:lnTo>
                    <a:pt x="3759311" y="6083300"/>
                  </a:lnTo>
                  <a:lnTo>
                    <a:pt x="3781552" y="6083300"/>
                  </a:lnTo>
                  <a:lnTo>
                    <a:pt x="3808557" y="6070600"/>
                  </a:lnTo>
                  <a:lnTo>
                    <a:pt x="3833288" y="6070600"/>
                  </a:lnTo>
                  <a:lnTo>
                    <a:pt x="3855614" y="6057900"/>
                  </a:lnTo>
                  <a:lnTo>
                    <a:pt x="3875405" y="6057900"/>
                  </a:lnTo>
                  <a:lnTo>
                    <a:pt x="3916725" y="6045200"/>
                  </a:lnTo>
                  <a:lnTo>
                    <a:pt x="3959587" y="6019800"/>
                  </a:lnTo>
                  <a:lnTo>
                    <a:pt x="4049626" y="5994400"/>
                  </a:lnTo>
                  <a:lnTo>
                    <a:pt x="4096648" y="5969000"/>
                  </a:lnTo>
                  <a:lnTo>
                    <a:pt x="4144902" y="5956300"/>
                  </a:lnTo>
                  <a:lnTo>
                    <a:pt x="4194310" y="5930900"/>
                  </a:lnTo>
                  <a:lnTo>
                    <a:pt x="4244796" y="5918200"/>
                  </a:lnTo>
                  <a:lnTo>
                    <a:pt x="4348692" y="5867400"/>
                  </a:lnTo>
                  <a:lnTo>
                    <a:pt x="4401947" y="5842000"/>
                  </a:lnTo>
                  <a:lnTo>
                    <a:pt x="4426759" y="5829300"/>
                  </a:lnTo>
                  <a:lnTo>
                    <a:pt x="4439255" y="5816600"/>
                  </a:lnTo>
                  <a:lnTo>
                    <a:pt x="4451858" y="5816600"/>
                  </a:lnTo>
                  <a:lnTo>
                    <a:pt x="4464242" y="5803900"/>
                  </a:lnTo>
                  <a:lnTo>
                    <a:pt x="4476638" y="5803900"/>
                  </a:lnTo>
                  <a:lnTo>
                    <a:pt x="4489059" y="5791200"/>
                  </a:lnTo>
                  <a:lnTo>
                    <a:pt x="4501515" y="5791200"/>
                  </a:lnTo>
                  <a:lnTo>
                    <a:pt x="4623701" y="5715000"/>
                  </a:lnTo>
                  <a:lnTo>
                    <a:pt x="2630096" y="5715000"/>
                  </a:lnTo>
                  <a:lnTo>
                    <a:pt x="2550033" y="5702300"/>
                  </a:lnTo>
                  <a:lnTo>
                    <a:pt x="2501922" y="5702300"/>
                  </a:lnTo>
                  <a:lnTo>
                    <a:pt x="2453300" y="5689600"/>
                  </a:lnTo>
                  <a:lnTo>
                    <a:pt x="2404218" y="5689600"/>
                  </a:lnTo>
                  <a:lnTo>
                    <a:pt x="2354728" y="5676900"/>
                  </a:lnTo>
                  <a:lnTo>
                    <a:pt x="2304882" y="5676900"/>
                  </a:lnTo>
                  <a:lnTo>
                    <a:pt x="2102993" y="5626100"/>
                  </a:lnTo>
                  <a:lnTo>
                    <a:pt x="1812983" y="5549900"/>
                  </a:lnTo>
                  <a:lnTo>
                    <a:pt x="1764675" y="5524500"/>
                  </a:lnTo>
                  <a:lnTo>
                    <a:pt x="1716478" y="5511800"/>
                  </a:lnTo>
                  <a:lnTo>
                    <a:pt x="1668430" y="5486400"/>
                  </a:lnTo>
                  <a:lnTo>
                    <a:pt x="1620571" y="5473700"/>
                  </a:lnTo>
                  <a:lnTo>
                    <a:pt x="1525574" y="5422900"/>
                  </a:lnTo>
                  <a:lnTo>
                    <a:pt x="1478513" y="5410200"/>
                  </a:lnTo>
                  <a:lnTo>
                    <a:pt x="1339548" y="5334000"/>
                  </a:lnTo>
                  <a:lnTo>
                    <a:pt x="1294094" y="5308600"/>
                  </a:lnTo>
                  <a:lnTo>
                    <a:pt x="1249139" y="5270500"/>
                  </a:lnTo>
                  <a:lnTo>
                    <a:pt x="1160750" y="5219700"/>
                  </a:lnTo>
                  <a:lnTo>
                    <a:pt x="1117324" y="5194300"/>
                  </a:lnTo>
                  <a:lnTo>
                    <a:pt x="1074467" y="5156200"/>
                  </a:lnTo>
                  <a:lnTo>
                    <a:pt x="1032203" y="5130800"/>
                  </a:lnTo>
                  <a:lnTo>
                    <a:pt x="990556" y="5092700"/>
                  </a:lnTo>
                  <a:lnTo>
                    <a:pt x="949549" y="5067300"/>
                  </a:lnTo>
                  <a:lnTo>
                    <a:pt x="909208" y="5029200"/>
                  </a:lnTo>
                  <a:lnTo>
                    <a:pt x="869555" y="5003800"/>
                  </a:lnTo>
                  <a:lnTo>
                    <a:pt x="830614" y="4965700"/>
                  </a:lnTo>
                  <a:lnTo>
                    <a:pt x="792410" y="4927600"/>
                  </a:lnTo>
                  <a:lnTo>
                    <a:pt x="754966" y="4889500"/>
                  </a:lnTo>
                  <a:lnTo>
                    <a:pt x="718306" y="4864100"/>
                  </a:lnTo>
                  <a:lnTo>
                    <a:pt x="682454" y="4826000"/>
                  </a:lnTo>
                  <a:lnTo>
                    <a:pt x="647434" y="4787900"/>
                  </a:lnTo>
                  <a:lnTo>
                    <a:pt x="613269" y="4749800"/>
                  </a:lnTo>
                  <a:lnTo>
                    <a:pt x="579985" y="4711700"/>
                  </a:lnTo>
                  <a:lnTo>
                    <a:pt x="547604" y="4673600"/>
                  </a:lnTo>
                  <a:lnTo>
                    <a:pt x="516150" y="4635500"/>
                  </a:lnTo>
                  <a:lnTo>
                    <a:pt x="485648" y="4597400"/>
                  </a:lnTo>
                  <a:lnTo>
                    <a:pt x="454284" y="4559300"/>
                  </a:lnTo>
                  <a:lnTo>
                    <a:pt x="423865" y="4508500"/>
                  </a:lnTo>
                  <a:lnTo>
                    <a:pt x="394396" y="4470400"/>
                  </a:lnTo>
                  <a:lnTo>
                    <a:pt x="365879" y="4432300"/>
                  </a:lnTo>
                  <a:lnTo>
                    <a:pt x="338321" y="4394200"/>
                  </a:lnTo>
                  <a:lnTo>
                    <a:pt x="311723" y="4356100"/>
                  </a:lnTo>
                  <a:lnTo>
                    <a:pt x="286092" y="4305300"/>
                  </a:lnTo>
                  <a:lnTo>
                    <a:pt x="261431" y="4267200"/>
                  </a:lnTo>
                  <a:lnTo>
                    <a:pt x="237744" y="4229100"/>
                  </a:lnTo>
                  <a:lnTo>
                    <a:pt x="212843" y="4178300"/>
                  </a:lnTo>
                  <a:lnTo>
                    <a:pt x="188942" y="4140200"/>
                  </a:lnTo>
                  <a:lnTo>
                    <a:pt x="166085" y="4089400"/>
                  </a:lnTo>
                  <a:lnTo>
                    <a:pt x="144319" y="4038600"/>
                  </a:lnTo>
                  <a:lnTo>
                    <a:pt x="123690" y="4000500"/>
                  </a:lnTo>
                  <a:lnTo>
                    <a:pt x="104245" y="3949700"/>
                  </a:lnTo>
                  <a:lnTo>
                    <a:pt x="86028" y="3911600"/>
                  </a:lnTo>
                  <a:lnTo>
                    <a:pt x="69087" y="3860800"/>
                  </a:lnTo>
                  <a:lnTo>
                    <a:pt x="49452" y="3810000"/>
                  </a:lnTo>
                  <a:lnTo>
                    <a:pt x="31448" y="3759200"/>
                  </a:lnTo>
                  <a:lnTo>
                    <a:pt x="14991" y="3708400"/>
                  </a:lnTo>
                  <a:lnTo>
                    <a:pt x="0" y="3670300"/>
                  </a:lnTo>
                  <a:close/>
                </a:path>
                <a:path w="6257925" h="6210300">
                  <a:moveTo>
                    <a:pt x="4614926" y="0"/>
                  </a:moveTo>
                  <a:lnTo>
                    <a:pt x="2943818" y="0"/>
                  </a:lnTo>
                  <a:lnTo>
                    <a:pt x="2995914" y="12700"/>
                  </a:lnTo>
                  <a:lnTo>
                    <a:pt x="3102356" y="12700"/>
                  </a:lnTo>
                  <a:lnTo>
                    <a:pt x="3150435" y="25400"/>
                  </a:lnTo>
                  <a:lnTo>
                    <a:pt x="3198977" y="25400"/>
                  </a:lnTo>
                  <a:lnTo>
                    <a:pt x="3247945" y="38100"/>
                  </a:lnTo>
                  <a:lnTo>
                    <a:pt x="3297301" y="38100"/>
                  </a:lnTo>
                  <a:lnTo>
                    <a:pt x="3397033" y="63500"/>
                  </a:lnTo>
                  <a:lnTo>
                    <a:pt x="3447336" y="63500"/>
                  </a:lnTo>
                  <a:lnTo>
                    <a:pt x="3548634" y="88900"/>
                  </a:lnTo>
                  <a:lnTo>
                    <a:pt x="3693079" y="127000"/>
                  </a:lnTo>
                  <a:lnTo>
                    <a:pt x="3741323" y="152400"/>
                  </a:lnTo>
                  <a:lnTo>
                    <a:pt x="3837737" y="177800"/>
                  </a:lnTo>
                  <a:lnTo>
                    <a:pt x="3885837" y="203200"/>
                  </a:lnTo>
                  <a:lnTo>
                    <a:pt x="3933817" y="215900"/>
                  </a:lnTo>
                  <a:lnTo>
                    <a:pt x="3981641" y="241300"/>
                  </a:lnTo>
                  <a:lnTo>
                    <a:pt x="4029275" y="254000"/>
                  </a:lnTo>
                  <a:lnTo>
                    <a:pt x="4217183" y="355600"/>
                  </a:lnTo>
                  <a:lnTo>
                    <a:pt x="4263324" y="368300"/>
                  </a:lnTo>
                  <a:lnTo>
                    <a:pt x="4309060" y="406400"/>
                  </a:lnTo>
                  <a:lnTo>
                    <a:pt x="4399171" y="457200"/>
                  </a:lnTo>
                  <a:lnTo>
                    <a:pt x="4487206" y="508000"/>
                  </a:lnTo>
                  <a:lnTo>
                    <a:pt x="4530354" y="546100"/>
                  </a:lnTo>
                  <a:lnTo>
                    <a:pt x="4572901" y="571500"/>
                  </a:lnTo>
                  <a:lnTo>
                    <a:pt x="4614827" y="609600"/>
                  </a:lnTo>
                  <a:lnTo>
                    <a:pt x="4656115" y="635000"/>
                  </a:lnTo>
                  <a:lnTo>
                    <a:pt x="4696744" y="673100"/>
                  </a:lnTo>
                  <a:lnTo>
                    <a:pt x="4736697" y="698500"/>
                  </a:lnTo>
                  <a:lnTo>
                    <a:pt x="4775953" y="736600"/>
                  </a:lnTo>
                  <a:lnTo>
                    <a:pt x="4814495" y="774700"/>
                  </a:lnTo>
                  <a:lnTo>
                    <a:pt x="4852304" y="812800"/>
                  </a:lnTo>
                  <a:lnTo>
                    <a:pt x="4889360" y="838200"/>
                  </a:lnTo>
                  <a:lnTo>
                    <a:pt x="4925645" y="876300"/>
                  </a:lnTo>
                  <a:lnTo>
                    <a:pt x="4961139" y="914400"/>
                  </a:lnTo>
                  <a:lnTo>
                    <a:pt x="4995824" y="952500"/>
                  </a:lnTo>
                  <a:lnTo>
                    <a:pt x="5029682" y="990600"/>
                  </a:lnTo>
                  <a:lnTo>
                    <a:pt x="5062692" y="1028700"/>
                  </a:lnTo>
                  <a:lnTo>
                    <a:pt x="5094837" y="1066800"/>
                  </a:lnTo>
                  <a:lnTo>
                    <a:pt x="5126097" y="1104900"/>
                  </a:lnTo>
                  <a:lnTo>
                    <a:pt x="5156454" y="1143000"/>
                  </a:lnTo>
                  <a:lnTo>
                    <a:pt x="5187372" y="1181100"/>
                  </a:lnTo>
                  <a:lnTo>
                    <a:pt x="5217312" y="1219200"/>
                  </a:lnTo>
                  <a:lnTo>
                    <a:pt x="5246280" y="1270000"/>
                  </a:lnTo>
                  <a:lnTo>
                    <a:pt x="5274286" y="1308100"/>
                  </a:lnTo>
                  <a:lnTo>
                    <a:pt x="5301337" y="1346200"/>
                  </a:lnTo>
                  <a:lnTo>
                    <a:pt x="5327443" y="1384300"/>
                  </a:lnTo>
                  <a:lnTo>
                    <a:pt x="5352610" y="1435100"/>
                  </a:lnTo>
                  <a:lnTo>
                    <a:pt x="5376849" y="1473200"/>
                  </a:lnTo>
                  <a:lnTo>
                    <a:pt x="5400167" y="1511300"/>
                  </a:lnTo>
                  <a:lnTo>
                    <a:pt x="5417966" y="1549400"/>
                  </a:lnTo>
                  <a:lnTo>
                    <a:pt x="5435028" y="1574800"/>
                  </a:lnTo>
                  <a:lnTo>
                    <a:pt x="5451423" y="1612900"/>
                  </a:lnTo>
                  <a:lnTo>
                    <a:pt x="5469128" y="1651000"/>
                  </a:lnTo>
                  <a:lnTo>
                    <a:pt x="5472938" y="1651000"/>
                  </a:lnTo>
                  <a:lnTo>
                    <a:pt x="5477261" y="1663700"/>
                  </a:lnTo>
                  <a:lnTo>
                    <a:pt x="5482002" y="1676400"/>
                  </a:lnTo>
                  <a:lnTo>
                    <a:pt x="5487100" y="1689100"/>
                  </a:lnTo>
                  <a:lnTo>
                    <a:pt x="5492496" y="1701800"/>
                  </a:lnTo>
                  <a:lnTo>
                    <a:pt x="5504219" y="1727200"/>
                  </a:lnTo>
                  <a:lnTo>
                    <a:pt x="5515610" y="1752600"/>
                  </a:lnTo>
                  <a:lnTo>
                    <a:pt x="5526714" y="1778000"/>
                  </a:lnTo>
                  <a:lnTo>
                    <a:pt x="5537581" y="1803400"/>
                  </a:lnTo>
                  <a:lnTo>
                    <a:pt x="5539105" y="1803400"/>
                  </a:lnTo>
                  <a:lnTo>
                    <a:pt x="5556075" y="1854200"/>
                  </a:lnTo>
                  <a:lnTo>
                    <a:pt x="5572780" y="1892300"/>
                  </a:lnTo>
                  <a:lnTo>
                    <a:pt x="5589775" y="1943100"/>
                  </a:lnTo>
                  <a:lnTo>
                    <a:pt x="5606857" y="1993900"/>
                  </a:lnTo>
                  <a:lnTo>
                    <a:pt x="5623822" y="2044700"/>
                  </a:lnTo>
                  <a:lnTo>
                    <a:pt x="5640464" y="2108200"/>
                  </a:lnTo>
                  <a:lnTo>
                    <a:pt x="5656580" y="2159000"/>
                  </a:lnTo>
                  <a:lnTo>
                    <a:pt x="5657342" y="2171700"/>
                  </a:lnTo>
                  <a:lnTo>
                    <a:pt x="5660580" y="2184400"/>
                  </a:lnTo>
                  <a:lnTo>
                    <a:pt x="5665724" y="2197100"/>
                  </a:lnTo>
                  <a:lnTo>
                    <a:pt x="5668264" y="2209800"/>
                  </a:lnTo>
                  <a:lnTo>
                    <a:pt x="5669280" y="2222500"/>
                  </a:lnTo>
                  <a:lnTo>
                    <a:pt x="5671185" y="2222500"/>
                  </a:lnTo>
                  <a:lnTo>
                    <a:pt x="5672963" y="2235200"/>
                  </a:lnTo>
                  <a:lnTo>
                    <a:pt x="5674741" y="2235200"/>
                  </a:lnTo>
                  <a:lnTo>
                    <a:pt x="5675884" y="2247900"/>
                  </a:lnTo>
                  <a:lnTo>
                    <a:pt x="5677154" y="2247900"/>
                  </a:lnTo>
                  <a:lnTo>
                    <a:pt x="5678170" y="2260600"/>
                  </a:lnTo>
                  <a:lnTo>
                    <a:pt x="5679670" y="2260600"/>
                  </a:lnTo>
                  <a:lnTo>
                    <a:pt x="5681122" y="2273300"/>
                  </a:lnTo>
                  <a:lnTo>
                    <a:pt x="5682527" y="2273300"/>
                  </a:lnTo>
                  <a:lnTo>
                    <a:pt x="5683885" y="2286000"/>
                  </a:lnTo>
                  <a:lnTo>
                    <a:pt x="5685536" y="2286000"/>
                  </a:lnTo>
                  <a:lnTo>
                    <a:pt x="5686425" y="2298700"/>
                  </a:lnTo>
                  <a:lnTo>
                    <a:pt x="5690661" y="2311400"/>
                  </a:lnTo>
                  <a:lnTo>
                    <a:pt x="5694791" y="2336800"/>
                  </a:lnTo>
                  <a:lnTo>
                    <a:pt x="5698801" y="2362200"/>
                  </a:lnTo>
                  <a:lnTo>
                    <a:pt x="5702681" y="2374900"/>
                  </a:lnTo>
                  <a:lnTo>
                    <a:pt x="5706395" y="2400300"/>
                  </a:lnTo>
                  <a:lnTo>
                    <a:pt x="5709158" y="2413000"/>
                  </a:lnTo>
                  <a:lnTo>
                    <a:pt x="5711729" y="2438400"/>
                  </a:lnTo>
                  <a:lnTo>
                    <a:pt x="5714111" y="2451100"/>
                  </a:lnTo>
                  <a:lnTo>
                    <a:pt x="5714619" y="2451100"/>
                  </a:lnTo>
                  <a:lnTo>
                    <a:pt x="5715508" y="2463800"/>
                  </a:lnTo>
                  <a:lnTo>
                    <a:pt x="5716270" y="2463800"/>
                  </a:lnTo>
                  <a:lnTo>
                    <a:pt x="5717159" y="2476500"/>
                  </a:lnTo>
                  <a:lnTo>
                    <a:pt x="5727065" y="2552700"/>
                  </a:lnTo>
                  <a:lnTo>
                    <a:pt x="5728747" y="2565400"/>
                  </a:lnTo>
                  <a:lnTo>
                    <a:pt x="5729529" y="2565400"/>
                  </a:lnTo>
                  <a:lnTo>
                    <a:pt x="5730240" y="2578100"/>
                  </a:lnTo>
                  <a:lnTo>
                    <a:pt x="5731240" y="2590800"/>
                  </a:lnTo>
                  <a:lnTo>
                    <a:pt x="5732335" y="2603500"/>
                  </a:lnTo>
                  <a:lnTo>
                    <a:pt x="5733526" y="2616200"/>
                  </a:lnTo>
                  <a:lnTo>
                    <a:pt x="5734812" y="2641600"/>
                  </a:lnTo>
                  <a:lnTo>
                    <a:pt x="5735978" y="2654300"/>
                  </a:lnTo>
                  <a:lnTo>
                    <a:pt x="5737479" y="2667000"/>
                  </a:lnTo>
                  <a:lnTo>
                    <a:pt x="5737733" y="2679700"/>
                  </a:lnTo>
                  <a:lnTo>
                    <a:pt x="5739445" y="2692400"/>
                  </a:lnTo>
                  <a:lnTo>
                    <a:pt x="5740860" y="2717800"/>
                  </a:lnTo>
                  <a:lnTo>
                    <a:pt x="5741822" y="2743200"/>
                  </a:lnTo>
                  <a:lnTo>
                    <a:pt x="5742178" y="2768600"/>
                  </a:lnTo>
                  <a:lnTo>
                    <a:pt x="5743519" y="2819400"/>
                  </a:lnTo>
                  <a:lnTo>
                    <a:pt x="5743910" y="2870200"/>
                  </a:lnTo>
                  <a:lnTo>
                    <a:pt x="5743358" y="2921000"/>
                  </a:lnTo>
                  <a:lnTo>
                    <a:pt x="5741872" y="2971800"/>
                  </a:lnTo>
                  <a:lnTo>
                    <a:pt x="5739459" y="3009900"/>
                  </a:lnTo>
                  <a:lnTo>
                    <a:pt x="5736129" y="3060700"/>
                  </a:lnTo>
                  <a:lnTo>
                    <a:pt x="5731889" y="3111500"/>
                  </a:lnTo>
                  <a:lnTo>
                    <a:pt x="5726748" y="3162300"/>
                  </a:lnTo>
                  <a:lnTo>
                    <a:pt x="5720715" y="3213100"/>
                  </a:lnTo>
                  <a:lnTo>
                    <a:pt x="5714454" y="3263900"/>
                  </a:lnTo>
                  <a:lnTo>
                    <a:pt x="5707189" y="3314700"/>
                  </a:lnTo>
                  <a:lnTo>
                    <a:pt x="5698926" y="3365500"/>
                  </a:lnTo>
                  <a:lnTo>
                    <a:pt x="5689674" y="3403600"/>
                  </a:lnTo>
                  <a:lnTo>
                    <a:pt x="5679441" y="3454400"/>
                  </a:lnTo>
                  <a:lnTo>
                    <a:pt x="5668234" y="3505200"/>
                  </a:lnTo>
                  <a:lnTo>
                    <a:pt x="5656063" y="3556000"/>
                  </a:lnTo>
                  <a:lnTo>
                    <a:pt x="5642934" y="3606800"/>
                  </a:lnTo>
                  <a:lnTo>
                    <a:pt x="5628856" y="3657600"/>
                  </a:lnTo>
                  <a:lnTo>
                    <a:pt x="5613837" y="3708400"/>
                  </a:lnTo>
                  <a:lnTo>
                    <a:pt x="5597885" y="3746500"/>
                  </a:lnTo>
                  <a:lnTo>
                    <a:pt x="5581008" y="3797300"/>
                  </a:lnTo>
                  <a:lnTo>
                    <a:pt x="5563213" y="3848100"/>
                  </a:lnTo>
                  <a:lnTo>
                    <a:pt x="5544509" y="3898900"/>
                  </a:lnTo>
                  <a:lnTo>
                    <a:pt x="5524904" y="3937000"/>
                  </a:lnTo>
                  <a:lnTo>
                    <a:pt x="5504406" y="3987800"/>
                  </a:lnTo>
                  <a:lnTo>
                    <a:pt x="5483022" y="4038600"/>
                  </a:lnTo>
                  <a:lnTo>
                    <a:pt x="5460761" y="4089400"/>
                  </a:lnTo>
                  <a:lnTo>
                    <a:pt x="5437632" y="4127500"/>
                  </a:lnTo>
                  <a:lnTo>
                    <a:pt x="5413814" y="4178300"/>
                  </a:lnTo>
                  <a:lnTo>
                    <a:pt x="5389065" y="4229100"/>
                  </a:lnTo>
                  <a:lnTo>
                    <a:pt x="5363421" y="4267200"/>
                  </a:lnTo>
                  <a:lnTo>
                    <a:pt x="5336914" y="4318000"/>
                  </a:lnTo>
                  <a:lnTo>
                    <a:pt x="5309580" y="4356100"/>
                  </a:lnTo>
                  <a:lnTo>
                    <a:pt x="5281452" y="4394200"/>
                  </a:lnTo>
                  <a:lnTo>
                    <a:pt x="5252565" y="4445000"/>
                  </a:lnTo>
                  <a:lnTo>
                    <a:pt x="5222953" y="4483100"/>
                  </a:lnTo>
                  <a:lnTo>
                    <a:pt x="5192650" y="4521200"/>
                  </a:lnTo>
                  <a:lnTo>
                    <a:pt x="5161690" y="4572000"/>
                  </a:lnTo>
                  <a:lnTo>
                    <a:pt x="5130108" y="4610100"/>
                  </a:lnTo>
                  <a:lnTo>
                    <a:pt x="5097937" y="4648200"/>
                  </a:lnTo>
                  <a:lnTo>
                    <a:pt x="5065212" y="4686300"/>
                  </a:lnTo>
                  <a:lnTo>
                    <a:pt x="5031968" y="4724400"/>
                  </a:lnTo>
                  <a:lnTo>
                    <a:pt x="4998238" y="4762500"/>
                  </a:lnTo>
                  <a:lnTo>
                    <a:pt x="4964057" y="4800600"/>
                  </a:lnTo>
                  <a:lnTo>
                    <a:pt x="4929458" y="4838700"/>
                  </a:lnTo>
                  <a:lnTo>
                    <a:pt x="4894477" y="4864100"/>
                  </a:lnTo>
                  <a:lnTo>
                    <a:pt x="4859147" y="4902200"/>
                  </a:lnTo>
                  <a:lnTo>
                    <a:pt x="4821570" y="4940300"/>
                  </a:lnTo>
                  <a:lnTo>
                    <a:pt x="4783563" y="4978400"/>
                  </a:lnTo>
                  <a:lnTo>
                    <a:pt x="4745190" y="5003800"/>
                  </a:lnTo>
                  <a:lnTo>
                    <a:pt x="4706519" y="5041900"/>
                  </a:lnTo>
                  <a:lnTo>
                    <a:pt x="4667618" y="5067300"/>
                  </a:lnTo>
                  <a:lnTo>
                    <a:pt x="4628552" y="5105400"/>
                  </a:lnTo>
                  <a:lnTo>
                    <a:pt x="4511040" y="5181600"/>
                  </a:lnTo>
                  <a:lnTo>
                    <a:pt x="4467264" y="5219700"/>
                  </a:lnTo>
                  <a:lnTo>
                    <a:pt x="4336034" y="5295900"/>
                  </a:lnTo>
                  <a:lnTo>
                    <a:pt x="4314053" y="5308600"/>
                  </a:lnTo>
                  <a:lnTo>
                    <a:pt x="4249420" y="5346700"/>
                  </a:lnTo>
                  <a:lnTo>
                    <a:pt x="4238704" y="5359400"/>
                  </a:lnTo>
                  <a:lnTo>
                    <a:pt x="4228084" y="5359400"/>
                  </a:lnTo>
                  <a:lnTo>
                    <a:pt x="4207129" y="5372100"/>
                  </a:lnTo>
                  <a:lnTo>
                    <a:pt x="4175160" y="5384800"/>
                  </a:lnTo>
                  <a:lnTo>
                    <a:pt x="4164584" y="5397500"/>
                  </a:lnTo>
                  <a:lnTo>
                    <a:pt x="4061041" y="5448300"/>
                  </a:lnTo>
                  <a:lnTo>
                    <a:pt x="4010848" y="5461000"/>
                  </a:lnTo>
                  <a:lnTo>
                    <a:pt x="3961844" y="5486400"/>
                  </a:lnTo>
                  <a:lnTo>
                    <a:pt x="3914132" y="5511800"/>
                  </a:lnTo>
                  <a:lnTo>
                    <a:pt x="3822994" y="5537200"/>
                  </a:lnTo>
                  <a:lnTo>
                    <a:pt x="3779774" y="5562600"/>
                  </a:lnTo>
                  <a:lnTo>
                    <a:pt x="3745019" y="5562600"/>
                  </a:lnTo>
                  <a:lnTo>
                    <a:pt x="3720338" y="5575300"/>
                  </a:lnTo>
                  <a:lnTo>
                    <a:pt x="3717416" y="5575300"/>
                  </a:lnTo>
                  <a:lnTo>
                    <a:pt x="3696555" y="5588000"/>
                  </a:lnTo>
                  <a:lnTo>
                    <a:pt x="3676253" y="5588000"/>
                  </a:lnTo>
                  <a:lnTo>
                    <a:pt x="3656498" y="5600700"/>
                  </a:lnTo>
                  <a:lnTo>
                    <a:pt x="3637280" y="5600700"/>
                  </a:lnTo>
                  <a:lnTo>
                    <a:pt x="3600307" y="5613400"/>
                  </a:lnTo>
                  <a:lnTo>
                    <a:pt x="3580362" y="5613400"/>
                  </a:lnTo>
                  <a:lnTo>
                    <a:pt x="3559429" y="5626100"/>
                  </a:lnTo>
                  <a:lnTo>
                    <a:pt x="3523868" y="5626100"/>
                  </a:lnTo>
                  <a:lnTo>
                    <a:pt x="3511168" y="5638800"/>
                  </a:lnTo>
                  <a:lnTo>
                    <a:pt x="3505200" y="5638800"/>
                  </a:lnTo>
                  <a:lnTo>
                    <a:pt x="3438652" y="5651500"/>
                  </a:lnTo>
                  <a:lnTo>
                    <a:pt x="3398715" y="5664200"/>
                  </a:lnTo>
                  <a:lnTo>
                    <a:pt x="3356815" y="5664200"/>
                  </a:lnTo>
                  <a:lnTo>
                    <a:pt x="3312997" y="5676900"/>
                  </a:lnTo>
                  <a:lnTo>
                    <a:pt x="3267309" y="5676900"/>
                  </a:lnTo>
                  <a:lnTo>
                    <a:pt x="3219799" y="5689600"/>
                  </a:lnTo>
                  <a:lnTo>
                    <a:pt x="3170513" y="5689600"/>
                  </a:lnTo>
                  <a:lnTo>
                    <a:pt x="3119499" y="5702300"/>
                  </a:lnTo>
                  <a:lnTo>
                    <a:pt x="3066804" y="5702300"/>
                  </a:lnTo>
                  <a:lnTo>
                    <a:pt x="3012475" y="5715000"/>
                  </a:lnTo>
                  <a:lnTo>
                    <a:pt x="4623701" y="5715000"/>
                  </a:lnTo>
                  <a:lnTo>
                    <a:pt x="4808982" y="5600700"/>
                  </a:lnTo>
                  <a:lnTo>
                    <a:pt x="4850418" y="5562600"/>
                  </a:lnTo>
                  <a:lnTo>
                    <a:pt x="4891865" y="5537200"/>
                  </a:lnTo>
                  <a:lnTo>
                    <a:pt x="4933270" y="5499100"/>
                  </a:lnTo>
                  <a:lnTo>
                    <a:pt x="4974583" y="5473700"/>
                  </a:lnTo>
                  <a:lnTo>
                    <a:pt x="5015753" y="5435600"/>
                  </a:lnTo>
                  <a:lnTo>
                    <a:pt x="5056729" y="5410200"/>
                  </a:lnTo>
                  <a:lnTo>
                    <a:pt x="5137893" y="5334000"/>
                  </a:lnTo>
                  <a:lnTo>
                    <a:pt x="5217668" y="5257800"/>
                  </a:lnTo>
                  <a:lnTo>
                    <a:pt x="5251975" y="5232400"/>
                  </a:lnTo>
                  <a:lnTo>
                    <a:pt x="5319738" y="5156200"/>
                  </a:lnTo>
                  <a:lnTo>
                    <a:pt x="5353148" y="5130800"/>
                  </a:lnTo>
                  <a:lnTo>
                    <a:pt x="5386214" y="5092700"/>
                  </a:lnTo>
                  <a:lnTo>
                    <a:pt x="5418915" y="5054600"/>
                  </a:lnTo>
                  <a:lnTo>
                    <a:pt x="5451227" y="5016500"/>
                  </a:lnTo>
                  <a:lnTo>
                    <a:pt x="5483130" y="4978400"/>
                  </a:lnTo>
                  <a:lnTo>
                    <a:pt x="5514600" y="4940300"/>
                  </a:lnTo>
                  <a:lnTo>
                    <a:pt x="5545615" y="4902200"/>
                  </a:lnTo>
                  <a:lnTo>
                    <a:pt x="5576154" y="4864100"/>
                  </a:lnTo>
                  <a:lnTo>
                    <a:pt x="5606194" y="4826000"/>
                  </a:lnTo>
                  <a:lnTo>
                    <a:pt x="5635713" y="4787900"/>
                  </a:lnTo>
                  <a:lnTo>
                    <a:pt x="5664689" y="4737100"/>
                  </a:lnTo>
                  <a:lnTo>
                    <a:pt x="5693100" y="4699000"/>
                  </a:lnTo>
                  <a:lnTo>
                    <a:pt x="5720923" y="4660900"/>
                  </a:lnTo>
                  <a:lnTo>
                    <a:pt x="5748136" y="4622800"/>
                  </a:lnTo>
                  <a:lnTo>
                    <a:pt x="5774718" y="4572000"/>
                  </a:lnTo>
                  <a:lnTo>
                    <a:pt x="5800645" y="4533900"/>
                  </a:lnTo>
                  <a:lnTo>
                    <a:pt x="5825897" y="4483100"/>
                  </a:lnTo>
                  <a:lnTo>
                    <a:pt x="5850449" y="4445000"/>
                  </a:lnTo>
                  <a:lnTo>
                    <a:pt x="5874282" y="4394200"/>
                  </a:lnTo>
                  <a:lnTo>
                    <a:pt x="5897372" y="4356100"/>
                  </a:lnTo>
                  <a:lnTo>
                    <a:pt x="5920957" y="4305300"/>
                  </a:lnTo>
                  <a:lnTo>
                    <a:pt x="5943774" y="4254500"/>
                  </a:lnTo>
                  <a:lnTo>
                    <a:pt x="5965816" y="4216400"/>
                  </a:lnTo>
                  <a:lnTo>
                    <a:pt x="5987079" y="4165600"/>
                  </a:lnTo>
                  <a:lnTo>
                    <a:pt x="6007557" y="4114800"/>
                  </a:lnTo>
                  <a:lnTo>
                    <a:pt x="6027244" y="4064000"/>
                  </a:lnTo>
                  <a:lnTo>
                    <a:pt x="6046136" y="4013200"/>
                  </a:lnTo>
                  <a:lnTo>
                    <a:pt x="6064226" y="3975100"/>
                  </a:lnTo>
                  <a:lnTo>
                    <a:pt x="6081510" y="3924300"/>
                  </a:lnTo>
                  <a:lnTo>
                    <a:pt x="6097982" y="3873500"/>
                  </a:lnTo>
                  <a:lnTo>
                    <a:pt x="6113637" y="3822700"/>
                  </a:lnTo>
                  <a:lnTo>
                    <a:pt x="6128469" y="3771900"/>
                  </a:lnTo>
                  <a:lnTo>
                    <a:pt x="6142473" y="3721100"/>
                  </a:lnTo>
                  <a:lnTo>
                    <a:pt x="6155644" y="3670300"/>
                  </a:lnTo>
                  <a:lnTo>
                    <a:pt x="6167976" y="3619500"/>
                  </a:lnTo>
                  <a:lnTo>
                    <a:pt x="6179464" y="3568700"/>
                  </a:lnTo>
                  <a:lnTo>
                    <a:pt x="6190102" y="3517900"/>
                  </a:lnTo>
                  <a:lnTo>
                    <a:pt x="6199886" y="3479800"/>
                  </a:lnTo>
                  <a:lnTo>
                    <a:pt x="6208810" y="3429000"/>
                  </a:lnTo>
                  <a:lnTo>
                    <a:pt x="6216868" y="3378200"/>
                  </a:lnTo>
                  <a:lnTo>
                    <a:pt x="6224055" y="3327400"/>
                  </a:lnTo>
                  <a:lnTo>
                    <a:pt x="6230366" y="3276600"/>
                  </a:lnTo>
                  <a:lnTo>
                    <a:pt x="6236827" y="3225800"/>
                  </a:lnTo>
                  <a:lnTo>
                    <a:pt x="6242417" y="3175000"/>
                  </a:lnTo>
                  <a:lnTo>
                    <a:pt x="6247134" y="3124200"/>
                  </a:lnTo>
                  <a:lnTo>
                    <a:pt x="6250976" y="3060700"/>
                  </a:lnTo>
                  <a:lnTo>
                    <a:pt x="6253940" y="3009900"/>
                  </a:lnTo>
                  <a:lnTo>
                    <a:pt x="6256024" y="2959100"/>
                  </a:lnTo>
                  <a:lnTo>
                    <a:pt x="6257225" y="2908300"/>
                  </a:lnTo>
                  <a:lnTo>
                    <a:pt x="6257541" y="2857500"/>
                  </a:lnTo>
                  <a:lnTo>
                    <a:pt x="6256971" y="2806700"/>
                  </a:lnTo>
                  <a:lnTo>
                    <a:pt x="6255512" y="2755900"/>
                  </a:lnTo>
                  <a:lnTo>
                    <a:pt x="6254642" y="2717800"/>
                  </a:lnTo>
                  <a:lnTo>
                    <a:pt x="6252654" y="2679700"/>
                  </a:lnTo>
                  <a:lnTo>
                    <a:pt x="6249904" y="2641600"/>
                  </a:lnTo>
                  <a:lnTo>
                    <a:pt x="6246749" y="2603500"/>
                  </a:lnTo>
                  <a:lnTo>
                    <a:pt x="6245733" y="2590800"/>
                  </a:lnTo>
                  <a:lnTo>
                    <a:pt x="6245213" y="2578100"/>
                  </a:lnTo>
                  <a:lnTo>
                    <a:pt x="6244717" y="2578100"/>
                  </a:lnTo>
                  <a:lnTo>
                    <a:pt x="6244074" y="2565400"/>
                  </a:lnTo>
                  <a:lnTo>
                    <a:pt x="6243288" y="2552700"/>
                  </a:lnTo>
                  <a:lnTo>
                    <a:pt x="6242359" y="2540000"/>
                  </a:lnTo>
                  <a:lnTo>
                    <a:pt x="6241288" y="2527300"/>
                  </a:lnTo>
                  <a:lnTo>
                    <a:pt x="6240526" y="2514600"/>
                  </a:lnTo>
                  <a:lnTo>
                    <a:pt x="6239764" y="2514600"/>
                  </a:lnTo>
                  <a:lnTo>
                    <a:pt x="6237986" y="2501900"/>
                  </a:lnTo>
                  <a:lnTo>
                    <a:pt x="6234687" y="2476500"/>
                  </a:lnTo>
                  <a:lnTo>
                    <a:pt x="6230937" y="2438400"/>
                  </a:lnTo>
                  <a:lnTo>
                    <a:pt x="6226806" y="2413000"/>
                  </a:lnTo>
                  <a:lnTo>
                    <a:pt x="6222365" y="2374900"/>
                  </a:lnTo>
                  <a:lnTo>
                    <a:pt x="6221307" y="2374900"/>
                  </a:lnTo>
                  <a:lnTo>
                    <a:pt x="6220412" y="2362200"/>
                  </a:lnTo>
                  <a:lnTo>
                    <a:pt x="6218682" y="2349500"/>
                  </a:lnTo>
                  <a:lnTo>
                    <a:pt x="6216626" y="2336800"/>
                  </a:lnTo>
                  <a:lnTo>
                    <a:pt x="6212609" y="2311400"/>
                  </a:lnTo>
                  <a:lnTo>
                    <a:pt x="6205962" y="2273300"/>
                  </a:lnTo>
                  <a:lnTo>
                    <a:pt x="6195587" y="2222500"/>
                  </a:lnTo>
                  <a:lnTo>
                    <a:pt x="6189853" y="2197100"/>
                  </a:lnTo>
                  <a:lnTo>
                    <a:pt x="6189091" y="2197100"/>
                  </a:lnTo>
                  <a:lnTo>
                    <a:pt x="6188456" y="2184400"/>
                  </a:lnTo>
                  <a:lnTo>
                    <a:pt x="6187694" y="2184400"/>
                  </a:lnTo>
                  <a:lnTo>
                    <a:pt x="6183979" y="2171700"/>
                  </a:lnTo>
                  <a:lnTo>
                    <a:pt x="6182050" y="2159000"/>
                  </a:lnTo>
                  <a:lnTo>
                    <a:pt x="6180074" y="2146300"/>
                  </a:lnTo>
                  <a:lnTo>
                    <a:pt x="6178931" y="2146300"/>
                  </a:lnTo>
                  <a:lnTo>
                    <a:pt x="6177915" y="2133600"/>
                  </a:lnTo>
                  <a:lnTo>
                    <a:pt x="6171289" y="2108200"/>
                  </a:lnTo>
                  <a:lnTo>
                    <a:pt x="6169406" y="2108200"/>
                  </a:lnTo>
                  <a:lnTo>
                    <a:pt x="6168390" y="2095500"/>
                  </a:lnTo>
                  <a:lnTo>
                    <a:pt x="6167374" y="2095500"/>
                  </a:lnTo>
                  <a:lnTo>
                    <a:pt x="6166231" y="2082800"/>
                  </a:lnTo>
                  <a:lnTo>
                    <a:pt x="6163939" y="2082800"/>
                  </a:lnTo>
                  <a:lnTo>
                    <a:pt x="6161611" y="2070100"/>
                  </a:lnTo>
                  <a:lnTo>
                    <a:pt x="6159212" y="2057400"/>
                  </a:lnTo>
                  <a:lnTo>
                    <a:pt x="6156706" y="2044700"/>
                  </a:lnTo>
                  <a:lnTo>
                    <a:pt x="6155309" y="2044700"/>
                  </a:lnTo>
                  <a:lnTo>
                    <a:pt x="6143388" y="1993900"/>
                  </a:lnTo>
                  <a:lnTo>
                    <a:pt x="6130449" y="1955800"/>
                  </a:lnTo>
                  <a:lnTo>
                    <a:pt x="6116440" y="1905000"/>
                  </a:lnTo>
                  <a:lnTo>
                    <a:pt x="6101306" y="1854200"/>
                  </a:lnTo>
                  <a:lnTo>
                    <a:pt x="6084996" y="1803400"/>
                  </a:lnTo>
                  <a:lnTo>
                    <a:pt x="6067454" y="1752600"/>
                  </a:lnTo>
                  <a:lnTo>
                    <a:pt x="6048629" y="1701800"/>
                  </a:lnTo>
                  <a:lnTo>
                    <a:pt x="6040649" y="1676400"/>
                  </a:lnTo>
                  <a:lnTo>
                    <a:pt x="6032515" y="1663700"/>
                  </a:lnTo>
                  <a:lnTo>
                    <a:pt x="6024215" y="1638300"/>
                  </a:lnTo>
                  <a:lnTo>
                    <a:pt x="6015736" y="1625600"/>
                  </a:lnTo>
                  <a:lnTo>
                    <a:pt x="6001388" y="1587500"/>
                  </a:lnTo>
                  <a:lnTo>
                    <a:pt x="5987446" y="1549400"/>
                  </a:lnTo>
                  <a:lnTo>
                    <a:pt x="5974123" y="1524000"/>
                  </a:lnTo>
                  <a:lnTo>
                    <a:pt x="5961634" y="1498600"/>
                  </a:lnTo>
                  <a:lnTo>
                    <a:pt x="5954496" y="1485900"/>
                  </a:lnTo>
                  <a:lnTo>
                    <a:pt x="5947203" y="1460500"/>
                  </a:lnTo>
                  <a:lnTo>
                    <a:pt x="5939791" y="1447800"/>
                  </a:lnTo>
                  <a:lnTo>
                    <a:pt x="5932297" y="1435100"/>
                  </a:lnTo>
                  <a:lnTo>
                    <a:pt x="5927752" y="1422400"/>
                  </a:lnTo>
                  <a:lnTo>
                    <a:pt x="5923661" y="1409700"/>
                  </a:lnTo>
                  <a:lnTo>
                    <a:pt x="5920045" y="1409700"/>
                  </a:lnTo>
                  <a:lnTo>
                    <a:pt x="5916930" y="1397000"/>
                  </a:lnTo>
                  <a:lnTo>
                    <a:pt x="5911469" y="1384300"/>
                  </a:lnTo>
                  <a:lnTo>
                    <a:pt x="5908421" y="1384300"/>
                  </a:lnTo>
                  <a:lnTo>
                    <a:pt x="5895181" y="1358900"/>
                  </a:lnTo>
                  <a:lnTo>
                    <a:pt x="5881560" y="1333500"/>
                  </a:lnTo>
                  <a:lnTo>
                    <a:pt x="5867558" y="1308100"/>
                  </a:lnTo>
                  <a:lnTo>
                    <a:pt x="5853176" y="1282700"/>
                  </a:lnTo>
                  <a:lnTo>
                    <a:pt x="5828550" y="1231900"/>
                  </a:lnTo>
                  <a:lnTo>
                    <a:pt x="5803055" y="1193800"/>
                  </a:lnTo>
                  <a:lnTo>
                    <a:pt x="5776683" y="1143000"/>
                  </a:lnTo>
                  <a:lnTo>
                    <a:pt x="5749424" y="1104900"/>
                  </a:lnTo>
                  <a:lnTo>
                    <a:pt x="5721270" y="1054100"/>
                  </a:lnTo>
                  <a:lnTo>
                    <a:pt x="5692214" y="1016000"/>
                  </a:lnTo>
                  <a:lnTo>
                    <a:pt x="5662246" y="965200"/>
                  </a:lnTo>
                  <a:lnTo>
                    <a:pt x="5631358" y="927100"/>
                  </a:lnTo>
                  <a:lnTo>
                    <a:pt x="5599543" y="889000"/>
                  </a:lnTo>
                  <a:lnTo>
                    <a:pt x="5566791" y="838200"/>
                  </a:lnTo>
                  <a:lnTo>
                    <a:pt x="5537403" y="800100"/>
                  </a:lnTo>
                  <a:lnTo>
                    <a:pt x="5507293" y="762000"/>
                  </a:lnTo>
                  <a:lnTo>
                    <a:pt x="5476472" y="723900"/>
                  </a:lnTo>
                  <a:lnTo>
                    <a:pt x="5444953" y="685800"/>
                  </a:lnTo>
                  <a:lnTo>
                    <a:pt x="5412748" y="660400"/>
                  </a:lnTo>
                  <a:lnTo>
                    <a:pt x="5379869" y="622300"/>
                  </a:lnTo>
                  <a:lnTo>
                    <a:pt x="5346327" y="584200"/>
                  </a:lnTo>
                  <a:lnTo>
                    <a:pt x="5312136" y="546100"/>
                  </a:lnTo>
                  <a:lnTo>
                    <a:pt x="5277306" y="508000"/>
                  </a:lnTo>
                  <a:lnTo>
                    <a:pt x="5241851" y="482600"/>
                  </a:lnTo>
                  <a:lnTo>
                    <a:pt x="5205782" y="444500"/>
                  </a:lnTo>
                  <a:lnTo>
                    <a:pt x="5169111" y="406400"/>
                  </a:lnTo>
                  <a:lnTo>
                    <a:pt x="5131851" y="381000"/>
                  </a:lnTo>
                  <a:lnTo>
                    <a:pt x="5094013" y="342900"/>
                  </a:lnTo>
                  <a:lnTo>
                    <a:pt x="5055610" y="304800"/>
                  </a:lnTo>
                  <a:lnTo>
                    <a:pt x="5016653" y="279400"/>
                  </a:lnTo>
                  <a:lnTo>
                    <a:pt x="4977155" y="241300"/>
                  </a:lnTo>
                  <a:lnTo>
                    <a:pt x="4937128" y="215900"/>
                  </a:lnTo>
                  <a:lnTo>
                    <a:pt x="4896584" y="177800"/>
                  </a:lnTo>
                  <a:lnTo>
                    <a:pt x="4813994" y="127000"/>
                  </a:lnTo>
                  <a:lnTo>
                    <a:pt x="4771971" y="101600"/>
                  </a:lnTo>
                  <a:lnTo>
                    <a:pt x="4729480" y="63500"/>
                  </a:lnTo>
                  <a:lnTo>
                    <a:pt x="4701097" y="50800"/>
                  </a:lnTo>
                  <a:lnTo>
                    <a:pt x="4672536" y="25400"/>
                  </a:lnTo>
                  <a:lnTo>
                    <a:pt x="4614926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2752" y="0"/>
              <a:ext cx="4060190" cy="6858000"/>
            </a:xfrm>
            <a:custGeom>
              <a:avLst/>
              <a:gdLst/>
              <a:ahLst/>
              <a:cxnLst/>
              <a:rect l="l" t="t" r="r" b="b"/>
              <a:pathLst>
                <a:path w="4060190" h="6858000">
                  <a:moveTo>
                    <a:pt x="40599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059936" y="6858000"/>
                  </a:lnTo>
                  <a:lnTo>
                    <a:pt x="4059936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8536" y="2596895"/>
              <a:ext cx="4352925" cy="3865245"/>
            </a:xfrm>
            <a:custGeom>
              <a:avLst/>
              <a:gdLst/>
              <a:ahLst/>
              <a:cxnLst/>
              <a:rect l="l" t="t" r="r" b="b"/>
              <a:pathLst>
                <a:path w="4352925" h="3865245">
                  <a:moveTo>
                    <a:pt x="475488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5488" y="3864864"/>
                  </a:lnTo>
                  <a:lnTo>
                    <a:pt x="475488" y="0"/>
                  </a:lnTo>
                  <a:close/>
                </a:path>
                <a:path w="4352925" h="3865245">
                  <a:moveTo>
                    <a:pt x="4352544" y="292608"/>
                  </a:moveTo>
                  <a:lnTo>
                    <a:pt x="4172712" y="292608"/>
                  </a:lnTo>
                  <a:lnTo>
                    <a:pt x="4172712" y="2200656"/>
                  </a:lnTo>
                  <a:lnTo>
                    <a:pt x="4352544" y="2200656"/>
                  </a:lnTo>
                  <a:lnTo>
                    <a:pt x="4352544" y="292608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083302" y="2349500"/>
            <a:ext cx="15367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70">
                <a:solidFill>
                  <a:srgbClr val="84B940"/>
                </a:solidFill>
                <a:latin typeface="Tahoma"/>
                <a:cs typeface="Tahoma"/>
              </a:rPr>
              <a:t>Sección</a:t>
            </a:r>
            <a:r>
              <a:rPr dirty="0" sz="2400" spc="-185">
                <a:solidFill>
                  <a:srgbClr val="84B940"/>
                </a:solidFill>
                <a:latin typeface="Tahoma"/>
                <a:cs typeface="Tahoma"/>
              </a:rPr>
              <a:t> </a:t>
            </a:r>
            <a:r>
              <a:rPr dirty="0" sz="2400" spc="60">
                <a:solidFill>
                  <a:srgbClr val="84B940"/>
                </a:solidFill>
                <a:latin typeface="Tahoma"/>
                <a:cs typeface="Tahoma"/>
              </a:rPr>
              <a:t>03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83302" y="2672969"/>
            <a:ext cx="3281045" cy="589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700" spc="165" b="0">
                <a:solidFill>
                  <a:srgbClr val="287239"/>
                </a:solidFill>
                <a:latin typeface="Tahoma"/>
                <a:cs typeface="Tahoma"/>
              </a:rPr>
              <a:t>lo</a:t>
            </a:r>
            <a:r>
              <a:rPr dirty="0" sz="3700" spc="-229" b="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3700" spc="195" b="0">
                <a:solidFill>
                  <a:srgbClr val="287239"/>
                </a:solidFill>
                <a:latin typeface="Tahoma"/>
                <a:cs typeface="Tahoma"/>
              </a:rPr>
              <a:t>que</a:t>
            </a:r>
            <a:r>
              <a:rPr dirty="0" sz="3700" spc="-225" b="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3700" spc="190" b="0">
                <a:solidFill>
                  <a:srgbClr val="287239"/>
                </a:solidFill>
                <a:latin typeface="Tahoma"/>
                <a:cs typeface="Tahoma"/>
              </a:rPr>
              <a:t>importa</a:t>
            </a:r>
            <a:endParaRPr sz="3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3302" y="3212544"/>
            <a:ext cx="3837940" cy="219710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3300" spc="-40">
                <a:solidFill>
                  <a:srgbClr val="287239"/>
                </a:solidFill>
                <a:latin typeface="Tahoma"/>
                <a:cs typeface="Tahoma"/>
              </a:rPr>
              <a:t>¿Tú?</a:t>
            </a:r>
            <a:r>
              <a:rPr dirty="0" sz="3300" spc="-20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3300" spc="150">
                <a:solidFill>
                  <a:srgbClr val="287239"/>
                </a:solidFill>
                <a:latin typeface="Tahoma"/>
                <a:cs typeface="Tahoma"/>
              </a:rPr>
              <a:t>Definiendo</a:t>
            </a:r>
            <a:r>
              <a:rPr dirty="0" sz="3300" spc="-20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3300" spc="140">
                <a:solidFill>
                  <a:srgbClr val="287239"/>
                </a:solidFill>
                <a:latin typeface="Tahoma"/>
                <a:cs typeface="Tahoma"/>
              </a:rPr>
              <a:t>tu</a:t>
            </a:r>
            <a:endParaRPr sz="3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3200" spc="110">
                <a:solidFill>
                  <a:srgbClr val="287239"/>
                </a:solidFill>
                <a:latin typeface="Tahoma"/>
                <a:cs typeface="Tahoma"/>
              </a:rPr>
              <a:t>Objetivo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2700" spc="30">
                <a:solidFill>
                  <a:srgbClr val="287239"/>
                </a:solidFill>
                <a:latin typeface="Tahoma"/>
                <a:cs typeface="Tahoma"/>
              </a:rPr>
              <a:t>y</a:t>
            </a:r>
            <a:r>
              <a:rPr dirty="0" sz="2700" spc="-16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2700" spc="70">
                <a:solidFill>
                  <a:srgbClr val="287239"/>
                </a:solidFill>
                <a:latin typeface="Tahoma"/>
                <a:cs typeface="Tahoma"/>
              </a:rPr>
              <a:t>clave</a:t>
            </a:r>
            <a:r>
              <a:rPr dirty="0" sz="2700" spc="-16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2700" spc="130">
                <a:solidFill>
                  <a:srgbClr val="287239"/>
                </a:solidFill>
                <a:latin typeface="Tahoma"/>
                <a:cs typeface="Tahoma"/>
              </a:rPr>
              <a:t>de</a:t>
            </a:r>
            <a:r>
              <a:rPr dirty="0" sz="2700" spc="-16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2700" spc="100">
                <a:solidFill>
                  <a:srgbClr val="287239"/>
                </a:solidFill>
                <a:latin typeface="Tahoma"/>
                <a:cs typeface="Tahoma"/>
              </a:rPr>
              <a:t>identificación</a:t>
            </a:r>
            <a:endParaRPr sz="2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dirty="0" sz="1800" spc="90">
                <a:solidFill>
                  <a:srgbClr val="287239"/>
                </a:solidFill>
                <a:latin typeface="Tahoma"/>
                <a:cs typeface="Tahoma"/>
              </a:rPr>
              <a:t>Problemas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626" y="3520008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64666" y="9142"/>
            <a:ext cx="9707880" cy="6849109"/>
            <a:chOff x="2264666" y="9142"/>
            <a:chExt cx="9707880" cy="6849109"/>
          </a:xfrm>
        </p:grpSpPr>
        <p:sp>
          <p:nvSpPr>
            <p:cNvPr id="3" name="object 3"/>
            <p:cNvSpPr/>
            <p:nvPr/>
          </p:nvSpPr>
          <p:spPr>
            <a:xfrm>
              <a:off x="2264666" y="19812"/>
              <a:ext cx="6257925" cy="6210300"/>
            </a:xfrm>
            <a:custGeom>
              <a:avLst/>
              <a:gdLst/>
              <a:ahLst/>
              <a:cxnLst/>
              <a:rect l="l" t="t" r="r" b="b"/>
              <a:pathLst>
                <a:path w="6257925" h="6210300">
                  <a:moveTo>
                    <a:pt x="3752593" y="6197600"/>
                  </a:moveTo>
                  <a:lnTo>
                    <a:pt x="3114195" y="6197600"/>
                  </a:lnTo>
                  <a:lnTo>
                    <a:pt x="3166762" y="6210300"/>
                  </a:lnTo>
                  <a:lnTo>
                    <a:pt x="3689633" y="6210300"/>
                  </a:lnTo>
                  <a:lnTo>
                    <a:pt x="3752593" y="6197600"/>
                  </a:lnTo>
                  <a:close/>
                </a:path>
                <a:path w="6257925" h="6210300">
                  <a:moveTo>
                    <a:pt x="3906505" y="6184900"/>
                  </a:moveTo>
                  <a:lnTo>
                    <a:pt x="3013168" y="6184900"/>
                  </a:lnTo>
                  <a:lnTo>
                    <a:pt x="3062986" y="6197600"/>
                  </a:lnTo>
                  <a:lnTo>
                    <a:pt x="3854734" y="6197600"/>
                  </a:lnTo>
                  <a:lnTo>
                    <a:pt x="3906505" y="6184900"/>
                  </a:lnTo>
                  <a:close/>
                </a:path>
                <a:path w="6257925" h="6210300">
                  <a:moveTo>
                    <a:pt x="4117233" y="6146800"/>
                  </a:moveTo>
                  <a:lnTo>
                    <a:pt x="2755816" y="6146800"/>
                  </a:lnTo>
                  <a:lnTo>
                    <a:pt x="2777487" y="6159500"/>
                  </a:lnTo>
                  <a:lnTo>
                    <a:pt x="2828481" y="6159500"/>
                  </a:lnTo>
                  <a:lnTo>
                    <a:pt x="2872398" y="6172200"/>
                  </a:lnTo>
                  <a:lnTo>
                    <a:pt x="2917841" y="6172200"/>
                  </a:lnTo>
                  <a:lnTo>
                    <a:pt x="2964775" y="6184900"/>
                  </a:lnTo>
                  <a:lnTo>
                    <a:pt x="3958685" y="6184900"/>
                  </a:lnTo>
                  <a:lnTo>
                    <a:pt x="4117233" y="6146800"/>
                  </a:lnTo>
                  <a:close/>
                </a:path>
                <a:path w="6257925" h="6210300">
                  <a:moveTo>
                    <a:pt x="3313723" y="0"/>
                  </a:moveTo>
                  <a:lnTo>
                    <a:pt x="1642615" y="0"/>
                  </a:lnTo>
                  <a:lnTo>
                    <a:pt x="1585005" y="25400"/>
                  </a:lnTo>
                  <a:lnTo>
                    <a:pt x="1556444" y="50800"/>
                  </a:lnTo>
                  <a:lnTo>
                    <a:pt x="1528061" y="63500"/>
                  </a:lnTo>
                  <a:lnTo>
                    <a:pt x="1485570" y="101600"/>
                  </a:lnTo>
                  <a:lnTo>
                    <a:pt x="1443547" y="127000"/>
                  </a:lnTo>
                  <a:lnTo>
                    <a:pt x="1360957" y="177800"/>
                  </a:lnTo>
                  <a:lnTo>
                    <a:pt x="1320413" y="215900"/>
                  </a:lnTo>
                  <a:lnTo>
                    <a:pt x="1280386" y="241300"/>
                  </a:lnTo>
                  <a:lnTo>
                    <a:pt x="1240888" y="279400"/>
                  </a:lnTo>
                  <a:lnTo>
                    <a:pt x="1201931" y="304800"/>
                  </a:lnTo>
                  <a:lnTo>
                    <a:pt x="1163528" y="342900"/>
                  </a:lnTo>
                  <a:lnTo>
                    <a:pt x="1125690" y="381000"/>
                  </a:lnTo>
                  <a:lnTo>
                    <a:pt x="1088430" y="406400"/>
                  </a:lnTo>
                  <a:lnTo>
                    <a:pt x="1051759" y="444500"/>
                  </a:lnTo>
                  <a:lnTo>
                    <a:pt x="1015690" y="482600"/>
                  </a:lnTo>
                  <a:lnTo>
                    <a:pt x="980235" y="508000"/>
                  </a:lnTo>
                  <a:lnTo>
                    <a:pt x="945405" y="546100"/>
                  </a:lnTo>
                  <a:lnTo>
                    <a:pt x="911214" y="584200"/>
                  </a:lnTo>
                  <a:lnTo>
                    <a:pt x="877672" y="622300"/>
                  </a:lnTo>
                  <a:lnTo>
                    <a:pt x="844793" y="660400"/>
                  </a:lnTo>
                  <a:lnTo>
                    <a:pt x="812588" y="685800"/>
                  </a:lnTo>
                  <a:lnTo>
                    <a:pt x="781069" y="723900"/>
                  </a:lnTo>
                  <a:lnTo>
                    <a:pt x="750248" y="762000"/>
                  </a:lnTo>
                  <a:lnTo>
                    <a:pt x="720138" y="800100"/>
                  </a:lnTo>
                  <a:lnTo>
                    <a:pt x="690750" y="838200"/>
                  </a:lnTo>
                  <a:lnTo>
                    <a:pt x="657998" y="889000"/>
                  </a:lnTo>
                  <a:lnTo>
                    <a:pt x="626183" y="927100"/>
                  </a:lnTo>
                  <a:lnTo>
                    <a:pt x="595295" y="965200"/>
                  </a:lnTo>
                  <a:lnTo>
                    <a:pt x="565327" y="1016000"/>
                  </a:lnTo>
                  <a:lnTo>
                    <a:pt x="536271" y="1054100"/>
                  </a:lnTo>
                  <a:lnTo>
                    <a:pt x="508117" y="1104900"/>
                  </a:lnTo>
                  <a:lnTo>
                    <a:pt x="480858" y="1143000"/>
                  </a:lnTo>
                  <a:lnTo>
                    <a:pt x="454486" y="1193800"/>
                  </a:lnTo>
                  <a:lnTo>
                    <a:pt x="428991" y="1231900"/>
                  </a:lnTo>
                  <a:lnTo>
                    <a:pt x="404365" y="1282700"/>
                  </a:lnTo>
                  <a:lnTo>
                    <a:pt x="389983" y="1308100"/>
                  </a:lnTo>
                  <a:lnTo>
                    <a:pt x="375981" y="1333500"/>
                  </a:lnTo>
                  <a:lnTo>
                    <a:pt x="362360" y="1358900"/>
                  </a:lnTo>
                  <a:lnTo>
                    <a:pt x="349120" y="1384300"/>
                  </a:lnTo>
                  <a:lnTo>
                    <a:pt x="346072" y="1384300"/>
                  </a:lnTo>
                  <a:lnTo>
                    <a:pt x="340611" y="1397000"/>
                  </a:lnTo>
                  <a:lnTo>
                    <a:pt x="337496" y="1409700"/>
                  </a:lnTo>
                  <a:lnTo>
                    <a:pt x="333880" y="1409700"/>
                  </a:lnTo>
                  <a:lnTo>
                    <a:pt x="329789" y="1422400"/>
                  </a:lnTo>
                  <a:lnTo>
                    <a:pt x="325244" y="1435100"/>
                  </a:lnTo>
                  <a:lnTo>
                    <a:pt x="317749" y="1447800"/>
                  </a:lnTo>
                  <a:lnTo>
                    <a:pt x="310338" y="1460500"/>
                  </a:lnTo>
                  <a:lnTo>
                    <a:pt x="303045" y="1485900"/>
                  </a:lnTo>
                  <a:lnTo>
                    <a:pt x="295907" y="1498600"/>
                  </a:lnTo>
                  <a:lnTo>
                    <a:pt x="283418" y="1524000"/>
                  </a:lnTo>
                  <a:lnTo>
                    <a:pt x="270095" y="1549400"/>
                  </a:lnTo>
                  <a:lnTo>
                    <a:pt x="256152" y="1587500"/>
                  </a:lnTo>
                  <a:lnTo>
                    <a:pt x="241805" y="1625600"/>
                  </a:lnTo>
                  <a:lnTo>
                    <a:pt x="233326" y="1638300"/>
                  </a:lnTo>
                  <a:lnTo>
                    <a:pt x="225026" y="1663700"/>
                  </a:lnTo>
                  <a:lnTo>
                    <a:pt x="216892" y="1676400"/>
                  </a:lnTo>
                  <a:lnTo>
                    <a:pt x="208912" y="1701800"/>
                  </a:lnTo>
                  <a:lnTo>
                    <a:pt x="190087" y="1752600"/>
                  </a:lnTo>
                  <a:lnTo>
                    <a:pt x="172545" y="1803400"/>
                  </a:lnTo>
                  <a:lnTo>
                    <a:pt x="156234" y="1854200"/>
                  </a:lnTo>
                  <a:lnTo>
                    <a:pt x="141101" y="1905000"/>
                  </a:lnTo>
                  <a:lnTo>
                    <a:pt x="127092" y="1955800"/>
                  </a:lnTo>
                  <a:lnTo>
                    <a:pt x="114153" y="1993900"/>
                  </a:lnTo>
                  <a:lnTo>
                    <a:pt x="102232" y="2044700"/>
                  </a:lnTo>
                  <a:lnTo>
                    <a:pt x="100835" y="2044700"/>
                  </a:lnTo>
                  <a:lnTo>
                    <a:pt x="98329" y="2057400"/>
                  </a:lnTo>
                  <a:lnTo>
                    <a:pt x="95930" y="2070100"/>
                  </a:lnTo>
                  <a:lnTo>
                    <a:pt x="93602" y="2082800"/>
                  </a:lnTo>
                  <a:lnTo>
                    <a:pt x="91310" y="2082800"/>
                  </a:lnTo>
                  <a:lnTo>
                    <a:pt x="90167" y="2095500"/>
                  </a:lnTo>
                  <a:lnTo>
                    <a:pt x="89151" y="2095500"/>
                  </a:lnTo>
                  <a:lnTo>
                    <a:pt x="88135" y="2108200"/>
                  </a:lnTo>
                  <a:lnTo>
                    <a:pt x="86252" y="2108200"/>
                  </a:lnTo>
                  <a:lnTo>
                    <a:pt x="79626" y="2133600"/>
                  </a:lnTo>
                  <a:lnTo>
                    <a:pt x="78610" y="2146300"/>
                  </a:lnTo>
                  <a:lnTo>
                    <a:pt x="77467" y="2146300"/>
                  </a:lnTo>
                  <a:lnTo>
                    <a:pt x="75491" y="2159000"/>
                  </a:lnTo>
                  <a:lnTo>
                    <a:pt x="73562" y="2171700"/>
                  </a:lnTo>
                  <a:lnTo>
                    <a:pt x="69847" y="2184400"/>
                  </a:lnTo>
                  <a:lnTo>
                    <a:pt x="69085" y="2184400"/>
                  </a:lnTo>
                  <a:lnTo>
                    <a:pt x="68450" y="2197100"/>
                  </a:lnTo>
                  <a:lnTo>
                    <a:pt x="67688" y="2197100"/>
                  </a:lnTo>
                  <a:lnTo>
                    <a:pt x="56576" y="2247900"/>
                  </a:lnTo>
                  <a:lnTo>
                    <a:pt x="46987" y="2298700"/>
                  </a:lnTo>
                  <a:lnTo>
                    <a:pt x="40915" y="2336800"/>
                  </a:lnTo>
                  <a:lnTo>
                    <a:pt x="38859" y="2349500"/>
                  </a:lnTo>
                  <a:lnTo>
                    <a:pt x="37129" y="2362200"/>
                  </a:lnTo>
                  <a:lnTo>
                    <a:pt x="36234" y="2374900"/>
                  </a:lnTo>
                  <a:lnTo>
                    <a:pt x="35176" y="2374900"/>
                  </a:lnTo>
                  <a:lnTo>
                    <a:pt x="30735" y="2413000"/>
                  </a:lnTo>
                  <a:lnTo>
                    <a:pt x="26604" y="2438400"/>
                  </a:lnTo>
                  <a:lnTo>
                    <a:pt x="22853" y="2476500"/>
                  </a:lnTo>
                  <a:lnTo>
                    <a:pt x="19555" y="2501900"/>
                  </a:lnTo>
                  <a:lnTo>
                    <a:pt x="17777" y="2514600"/>
                  </a:lnTo>
                  <a:lnTo>
                    <a:pt x="17015" y="2514600"/>
                  </a:lnTo>
                  <a:lnTo>
                    <a:pt x="16761" y="2527300"/>
                  </a:lnTo>
                  <a:lnTo>
                    <a:pt x="16253" y="2527300"/>
                  </a:lnTo>
                  <a:lnTo>
                    <a:pt x="15182" y="2540000"/>
                  </a:lnTo>
                  <a:lnTo>
                    <a:pt x="14253" y="2552700"/>
                  </a:lnTo>
                  <a:lnTo>
                    <a:pt x="13467" y="2565400"/>
                  </a:lnTo>
                  <a:lnTo>
                    <a:pt x="12824" y="2578100"/>
                  </a:lnTo>
                  <a:lnTo>
                    <a:pt x="12328" y="2578100"/>
                  </a:lnTo>
                  <a:lnTo>
                    <a:pt x="11808" y="2590800"/>
                  </a:lnTo>
                  <a:lnTo>
                    <a:pt x="10792" y="2603500"/>
                  </a:lnTo>
                  <a:lnTo>
                    <a:pt x="7637" y="2641600"/>
                  </a:lnTo>
                  <a:lnTo>
                    <a:pt x="4887" y="2679700"/>
                  </a:lnTo>
                  <a:lnTo>
                    <a:pt x="2899" y="2717800"/>
                  </a:lnTo>
                  <a:lnTo>
                    <a:pt x="2029" y="2755900"/>
                  </a:lnTo>
                  <a:lnTo>
                    <a:pt x="570" y="2806700"/>
                  </a:lnTo>
                  <a:lnTo>
                    <a:pt x="0" y="2857500"/>
                  </a:lnTo>
                  <a:lnTo>
                    <a:pt x="316" y="2908300"/>
                  </a:lnTo>
                  <a:lnTo>
                    <a:pt x="1517" y="2959100"/>
                  </a:lnTo>
                  <a:lnTo>
                    <a:pt x="3601" y="3009900"/>
                  </a:lnTo>
                  <a:lnTo>
                    <a:pt x="6565" y="3060700"/>
                  </a:lnTo>
                  <a:lnTo>
                    <a:pt x="10407" y="3124200"/>
                  </a:lnTo>
                  <a:lnTo>
                    <a:pt x="15124" y="3175000"/>
                  </a:lnTo>
                  <a:lnTo>
                    <a:pt x="20714" y="3225800"/>
                  </a:lnTo>
                  <a:lnTo>
                    <a:pt x="27175" y="3276600"/>
                  </a:lnTo>
                  <a:lnTo>
                    <a:pt x="33486" y="3327400"/>
                  </a:lnTo>
                  <a:lnTo>
                    <a:pt x="40673" y="3378200"/>
                  </a:lnTo>
                  <a:lnTo>
                    <a:pt x="48731" y="3429000"/>
                  </a:lnTo>
                  <a:lnTo>
                    <a:pt x="57655" y="3479800"/>
                  </a:lnTo>
                  <a:lnTo>
                    <a:pt x="67439" y="3517900"/>
                  </a:lnTo>
                  <a:lnTo>
                    <a:pt x="78077" y="3568700"/>
                  </a:lnTo>
                  <a:lnTo>
                    <a:pt x="89565" y="3619500"/>
                  </a:lnTo>
                  <a:lnTo>
                    <a:pt x="101897" y="3670300"/>
                  </a:lnTo>
                  <a:lnTo>
                    <a:pt x="115068" y="3721100"/>
                  </a:lnTo>
                  <a:lnTo>
                    <a:pt x="129072" y="3771900"/>
                  </a:lnTo>
                  <a:lnTo>
                    <a:pt x="143904" y="3822700"/>
                  </a:lnTo>
                  <a:lnTo>
                    <a:pt x="159559" y="3873500"/>
                  </a:lnTo>
                  <a:lnTo>
                    <a:pt x="176031" y="3924300"/>
                  </a:lnTo>
                  <a:lnTo>
                    <a:pt x="193315" y="3975100"/>
                  </a:lnTo>
                  <a:lnTo>
                    <a:pt x="211405" y="4013200"/>
                  </a:lnTo>
                  <a:lnTo>
                    <a:pt x="230297" y="4064000"/>
                  </a:lnTo>
                  <a:lnTo>
                    <a:pt x="249984" y="4114800"/>
                  </a:lnTo>
                  <a:lnTo>
                    <a:pt x="270462" y="4165600"/>
                  </a:lnTo>
                  <a:lnTo>
                    <a:pt x="291725" y="4216400"/>
                  </a:lnTo>
                  <a:lnTo>
                    <a:pt x="313767" y="4254500"/>
                  </a:lnTo>
                  <a:lnTo>
                    <a:pt x="336584" y="4305300"/>
                  </a:lnTo>
                  <a:lnTo>
                    <a:pt x="360169" y="4356100"/>
                  </a:lnTo>
                  <a:lnTo>
                    <a:pt x="383259" y="4394200"/>
                  </a:lnTo>
                  <a:lnTo>
                    <a:pt x="407091" y="4445000"/>
                  </a:lnTo>
                  <a:lnTo>
                    <a:pt x="431644" y="4483100"/>
                  </a:lnTo>
                  <a:lnTo>
                    <a:pt x="456896" y="4533900"/>
                  </a:lnTo>
                  <a:lnTo>
                    <a:pt x="482823" y="4572000"/>
                  </a:lnTo>
                  <a:lnTo>
                    <a:pt x="509405" y="4622800"/>
                  </a:lnTo>
                  <a:lnTo>
                    <a:pt x="536618" y="4660900"/>
                  </a:lnTo>
                  <a:lnTo>
                    <a:pt x="564441" y="4699000"/>
                  </a:lnTo>
                  <a:lnTo>
                    <a:pt x="592852" y="4737100"/>
                  </a:lnTo>
                  <a:lnTo>
                    <a:pt x="621828" y="4787900"/>
                  </a:lnTo>
                  <a:lnTo>
                    <a:pt x="651347" y="4826000"/>
                  </a:lnTo>
                  <a:lnTo>
                    <a:pt x="681387" y="4864100"/>
                  </a:lnTo>
                  <a:lnTo>
                    <a:pt x="711926" y="4902200"/>
                  </a:lnTo>
                  <a:lnTo>
                    <a:pt x="742941" y="4940300"/>
                  </a:lnTo>
                  <a:lnTo>
                    <a:pt x="774411" y="4978400"/>
                  </a:lnTo>
                  <a:lnTo>
                    <a:pt x="806314" y="5016500"/>
                  </a:lnTo>
                  <a:lnTo>
                    <a:pt x="838626" y="5054600"/>
                  </a:lnTo>
                  <a:lnTo>
                    <a:pt x="871327" y="5092700"/>
                  </a:lnTo>
                  <a:lnTo>
                    <a:pt x="904393" y="5130800"/>
                  </a:lnTo>
                  <a:lnTo>
                    <a:pt x="937803" y="5156200"/>
                  </a:lnTo>
                  <a:lnTo>
                    <a:pt x="1005566" y="5232400"/>
                  </a:lnTo>
                  <a:lnTo>
                    <a:pt x="1039873" y="5257800"/>
                  </a:lnTo>
                  <a:lnTo>
                    <a:pt x="1119648" y="5334000"/>
                  </a:lnTo>
                  <a:lnTo>
                    <a:pt x="1200812" y="5410200"/>
                  </a:lnTo>
                  <a:lnTo>
                    <a:pt x="1241788" y="5435600"/>
                  </a:lnTo>
                  <a:lnTo>
                    <a:pt x="1282958" y="5473700"/>
                  </a:lnTo>
                  <a:lnTo>
                    <a:pt x="1324271" y="5499100"/>
                  </a:lnTo>
                  <a:lnTo>
                    <a:pt x="1365676" y="5537200"/>
                  </a:lnTo>
                  <a:lnTo>
                    <a:pt x="1407123" y="5562600"/>
                  </a:lnTo>
                  <a:lnTo>
                    <a:pt x="1448559" y="5600700"/>
                  </a:lnTo>
                  <a:lnTo>
                    <a:pt x="1654299" y="5727700"/>
                  </a:lnTo>
                  <a:lnTo>
                    <a:pt x="1705623" y="5753100"/>
                  </a:lnTo>
                  <a:lnTo>
                    <a:pt x="1755899" y="5791200"/>
                  </a:lnTo>
                  <a:lnTo>
                    <a:pt x="1780887" y="5803900"/>
                  </a:lnTo>
                  <a:lnTo>
                    <a:pt x="1793297" y="5803900"/>
                  </a:lnTo>
                  <a:lnTo>
                    <a:pt x="1805683" y="5816600"/>
                  </a:lnTo>
                  <a:lnTo>
                    <a:pt x="1818286" y="5816600"/>
                  </a:lnTo>
                  <a:lnTo>
                    <a:pt x="1830782" y="5829300"/>
                  </a:lnTo>
                  <a:lnTo>
                    <a:pt x="1855594" y="5842000"/>
                  </a:lnTo>
                  <a:lnTo>
                    <a:pt x="1908849" y="5867400"/>
                  </a:lnTo>
                  <a:lnTo>
                    <a:pt x="2012745" y="5918200"/>
                  </a:lnTo>
                  <a:lnTo>
                    <a:pt x="2063231" y="5930900"/>
                  </a:lnTo>
                  <a:lnTo>
                    <a:pt x="2112639" y="5956300"/>
                  </a:lnTo>
                  <a:lnTo>
                    <a:pt x="2160893" y="5969000"/>
                  </a:lnTo>
                  <a:lnTo>
                    <a:pt x="2207915" y="5994400"/>
                  </a:lnTo>
                  <a:lnTo>
                    <a:pt x="2297954" y="6019800"/>
                  </a:lnTo>
                  <a:lnTo>
                    <a:pt x="2340816" y="6045200"/>
                  </a:lnTo>
                  <a:lnTo>
                    <a:pt x="2382136" y="6057900"/>
                  </a:lnTo>
                  <a:lnTo>
                    <a:pt x="2401927" y="6057900"/>
                  </a:lnTo>
                  <a:lnTo>
                    <a:pt x="2424253" y="6070600"/>
                  </a:lnTo>
                  <a:lnTo>
                    <a:pt x="2448984" y="6070600"/>
                  </a:lnTo>
                  <a:lnTo>
                    <a:pt x="2475989" y="6083300"/>
                  </a:lnTo>
                  <a:lnTo>
                    <a:pt x="2498230" y="6083300"/>
                  </a:lnTo>
                  <a:lnTo>
                    <a:pt x="2509119" y="6096000"/>
                  </a:lnTo>
                  <a:lnTo>
                    <a:pt x="2519804" y="6096000"/>
                  </a:lnTo>
                  <a:lnTo>
                    <a:pt x="2569334" y="6108700"/>
                  </a:lnTo>
                  <a:lnTo>
                    <a:pt x="2595020" y="6108700"/>
                  </a:lnTo>
                  <a:lnTo>
                    <a:pt x="2602950" y="6121400"/>
                  </a:lnTo>
                  <a:lnTo>
                    <a:pt x="2634305" y="6121400"/>
                  </a:lnTo>
                  <a:lnTo>
                    <a:pt x="2658695" y="6134100"/>
                  </a:lnTo>
                  <a:lnTo>
                    <a:pt x="2714114" y="6134100"/>
                  </a:lnTo>
                  <a:lnTo>
                    <a:pt x="2730047" y="6146800"/>
                  </a:lnTo>
                  <a:lnTo>
                    <a:pt x="4170604" y="6146800"/>
                  </a:lnTo>
                  <a:lnTo>
                    <a:pt x="4277865" y="6121400"/>
                  </a:lnTo>
                  <a:lnTo>
                    <a:pt x="4465694" y="6070600"/>
                  </a:lnTo>
                  <a:lnTo>
                    <a:pt x="4512767" y="6045200"/>
                  </a:lnTo>
                  <a:lnTo>
                    <a:pt x="4653855" y="6007100"/>
                  </a:lnTo>
                  <a:lnTo>
                    <a:pt x="4700756" y="5981700"/>
                  </a:lnTo>
                  <a:lnTo>
                    <a:pt x="4747551" y="5969000"/>
                  </a:lnTo>
                  <a:lnTo>
                    <a:pt x="4794214" y="5943600"/>
                  </a:lnTo>
                  <a:lnTo>
                    <a:pt x="4840720" y="5930900"/>
                  </a:lnTo>
                  <a:lnTo>
                    <a:pt x="4887043" y="5905500"/>
                  </a:lnTo>
                  <a:lnTo>
                    <a:pt x="4933158" y="5892800"/>
                  </a:lnTo>
                  <a:lnTo>
                    <a:pt x="5159721" y="5765800"/>
                  </a:lnTo>
                  <a:lnTo>
                    <a:pt x="5248000" y="5715000"/>
                  </a:lnTo>
                  <a:lnTo>
                    <a:pt x="3245066" y="5715000"/>
                  </a:lnTo>
                  <a:lnTo>
                    <a:pt x="3190737" y="5702300"/>
                  </a:lnTo>
                  <a:lnTo>
                    <a:pt x="3138042" y="5702300"/>
                  </a:lnTo>
                  <a:lnTo>
                    <a:pt x="3087028" y="5689600"/>
                  </a:lnTo>
                  <a:lnTo>
                    <a:pt x="3037742" y="5689600"/>
                  </a:lnTo>
                  <a:lnTo>
                    <a:pt x="2990232" y="5676900"/>
                  </a:lnTo>
                  <a:lnTo>
                    <a:pt x="2944544" y="5676900"/>
                  </a:lnTo>
                  <a:lnTo>
                    <a:pt x="2900726" y="5664200"/>
                  </a:lnTo>
                  <a:lnTo>
                    <a:pt x="2858826" y="5664200"/>
                  </a:lnTo>
                  <a:lnTo>
                    <a:pt x="2818889" y="5651500"/>
                  </a:lnTo>
                  <a:lnTo>
                    <a:pt x="2752341" y="5638800"/>
                  </a:lnTo>
                  <a:lnTo>
                    <a:pt x="2746372" y="5638800"/>
                  </a:lnTo>
                  <a:lnTo>
                    <a:pt x="2733672" y="5626100"/>
                  </a:lnTo>
                  <a:lnTo>
                    <a:pt x="2699001" y="5626100"/>
                  </a:lnTo>
                  <a:lnTo>
                    <a:pt x="2677126" y="5613400"/>
                  </a:lnTo>
                  <a:lnTo>
                    <a:pt x="2657218" y="5613400"/>
                  </a:lnTo>
                  <a:lnTo>
                    <a:pt x="2638264" y="5600700"/>
                  </a:lnTo>
                  <a:lnTo>
                    <a:pt x="2601041" y="5600700"/>
                  </a:lnTo>
                  <a:lnTo>
                    <a:pt x="2581272" y="5588000"/>
                  </a:lnTo>
                  <a:lnTo>
                    <a:pt x="2560933" y="5588000"/>
                  </a:lnTo>
                  <a:lnTo>
                    <a:pt x="2539108" y="5575300"/>
                  </a:lnTo>
                  <a:lnTo>
                    <a:pt x="2537203" y="5575300"/>
                  </a:lnTo>
                  <a:lnTo>
                    <a:pt x="2512522" y="5562600"/>
                  </a:lnTo>
                  <a:lnTo>
                    <a:pt x="2477767" y="5562600"/>
                  </a:lnTo>
                  <a:lnTo>
                    <a:pt x="2434547" y="5537200"/>
                  </a:lnTo>
                  <a:lnTo>
                    <a:pt x="2343409" y="5511800"/>
                  </a:lnTo>
                  <a:lnTo>
                    <a:pt x="2295697" y="5486400"/>
                  </a:lnTo>
                  <a:lnTo>
                    <a:pt x="2246693" y="5461000"/>
                  </a:lnTo>
                  <a:lnTo>
                    <a:pt x="2196500" y="5448300"/>
                  </a:lnTo>
                  <a:lnTo>
                    <a:pt x="2092957" y="5397500"/>
                  </a:lnTo>
                  <a:lnTo>
                    <a:pt x="2082381" y="5384800"/>
                  </a:lnTo>
                  <a:lnTo>
                    <a:pt x="2018819" y="5359400"/>
                  </a:lnTo>
                  <a:lnTo>
                    <a:pt x="2008121" y="5346700"/>
                  </a:lnTo>
                  <a:lnTo>
                    <a:pt x="1943488" y="5308600"/>
                  </a:lnTo>
                  <a:lnTo>
                    <a:pt x="1921507" y="5295900"/>
                  </a:lnTo>
                  <a:lnTo>
                    <a:pt x="1790277" y="5219700"/>
                  </a:lnTo>
                  <a:lnTo>
                    <a:pt x="1746501" y="5181600"/>
                  </a:lnTo>
                  <a:lnTo>
                    <a:pt x="1628989" y="5105400"/>
                  </a:lnTo>
                  <a:lnTo>
                    <a:pt x="1589923" y="5067300"/>
                  </a:lnTo>
                  <a:lnTo>
                    <a:pt x="1551022" y="5041900"/>
                  </a:lnTo>
                  <a:lnTo>
                    <a:pt x="1512351" y="5003800"/>
                  </a:lnTo>
                  <a:lnTo>
                    <a:pt x="1473978" y="4978400"/>
                  </a:lnTo>
                  <a:lnTo>
                    <a:pt x="1435971" y="4940300"/>
                  </a:lnTo>
                  <a:lnTo>
                    <a:pt x="1398394" y="4902200"/>
                  </a:lnTo>
                  <a:lnTo>
                    <a:pt x="1363064" y="4864100"/>
                  </a:lnTo>
                  <a:lnTo>
                    <a:pt x="1328083" y="4838700"/>
                  </a:lnTo>
                  <a:lnTo>
                    <a:pt x="1293484" y="4800600"/>
                  </a:lnTo>
                  <a:lnTo>
                    <a:pt x="1259303" y="4762500"/>
                  </a:lnTo>
                  <a:lnTo>
                    <a:pt x="1225573" y="4724400"/>
                  </a:lnTo>
                  <a:lnTo>
                    <a:pt x="1192329" y="4686300"/>
                  </a:lnTo>
                  <a:lnTo>
                    <a:pt x="1159604" y="4648200"/>
                  </a:lnTo>
                  <a:lnTo>
                    <a:pt x="1127433" y="4610100"/>
                  </a:lnTo>
                  <a:lnTo>
                    <a:pt x="1095851" y="4572000"/>
                  </a:lnTo>
                  <a:lnTo>
                    <a:pt x="1064891" y="4521200"/>
                  </a:lnTo>
                  <a:lnTo>
                    <a:pt x="1034588" y="4483100"/>
                  </a:lnTo>
                  <a:lnTo>
                    <a:pt x="1004976" y="4445000"/>
                  </a:lnTo>
                  <a:lnTo>
                    <a:pt x="976089" y="4394200"/>
                  </a:lnTo>
                  <a:lnTo>
                    <a:pt x="947961" y="4356100"/>
                  </a:lnTo>
                  <a:lnTo>
                    <a:pt x="920627" y="4318000"/>
                  </a:lnTo>
                  <a:lnTo>
                    <a:pt x="894120" y="4267200"/>
                  </a:lnTo>
                  <a:lnTo>
                    <a:pt x="868476" y="4229100"/>
                  </a:lnTo>
                  <a:lnTo>
                    <a:pt x="843727" y="4178300"/>
                  </a:lnTo>
                  <a:lnTo>
                    <a:pt x="819909" y="4127500"/>
                  </a:lnTo>
                  <a:lnTo>
                    <a:pt x="796780" y="4089400"/>
                  </a:lnTo>
                  <a:lnTo>
                    <a:pt x="774519" y="4038600"/>
                  </a:lnTo>
                  <a:lnTo>
                    <a:pt x="753135" y="3987800"/>
                  </a:lnTo>
                  <a:lnTo>
                    <a:pt x="732637" y="3937000"/>
                  </a:lnTo>
                  <a:lnTo>
                    <a:pt x="713032" y="3898900"/>
                  </a:lnTo>
                  <a:lnTo>
                    <a:pt x="694328" y="3848100"/>
                  </a:lnTo>
                  <a:lnTo>
                    <a:pt x="676533" y="3797300"/>
                  </a:lnTo>
                  <a:lnTo>
                    <a:pt x="659656" y="3746500"/>
                  </a:lnTo>
                  <a:lnTo>
                    <a:pt x="643704" y="3708400"/>
                  </a:lnTo>
                  <a:lnTo>
                    <a:pt x="628685" y="3657600"/>
                  </a:lnTo>
                  <a:lnTo>
                    <a:pt x="614607" y="3606800"/>
                  </a:lnTo>
                  <a:lnTo>
                    <a:pt x="601478" y="3556000"/>
                  </a:lnTo>
                  <a:lnTo>
                    <a:pt x="589306" y="3505200"/>
                  </a:lnTo>
                  <a:lnTo>
                    <a:pt x="578100" y="3454400"/>
                  </a:lnTo>
                  <a:lnTo>
                    <a:pt x="567867" y="3403600"/>
                  </a:lnTo>
                  <a:lnTo>
                    <a:pt x="558615" y="3365500"/>
                  </a:lnTo>
                  <a:lnTo>
                    <a:pt x="550352" y="3314700"/>
                  </a:lnTo>
                  <a:lnTo>
                    <a:pt x="543087" y="3263900"/>
                  </a:lnTo>
                  <a:lnTo>
                    <a:pt x="536826" y="3213100"/>
                  </a:lnTo>
                  <a:lnTo>
                    <a:pt x="530793" y="3162300"/>
                  </a:lnTo>
                  <a:lnTo>
                    <a:pt x="525652" y="3111500"/>
                  </a:lnTo>
                  <a:lnTo>
                    <a:pt x="521412" y="3060700"/>
                  </a:lnTo>
                  <a:lnTo>
                    <a:pt x="518082" y="3009900"/>
                  </a:lnTo>
                  <a:lnTo>
                    <a:pt x="515669" y="2971800"/>
                  </a:lnTo>
                  <a:lnTo>
                    <a:pt x="514183" y="2921000"/>
                  </a:lnTo>
                  <a:lnTo>
                    <a:pt x="513631" y="2870200"/>
                  </a:lnTo>
                  <a:lnTo>
                    <a:pt x="514022" y="2819400"/>
                  </a:lnTo>
                  <a:lnTo>
                    <a:pt x="515363" y="2768600"/>
                  </a:lnTo>
                  <a:lnTo>
                    <a:pt x="515719" y="2743200"/>
                  </a:lnTo>
                  <a:lnTo>
                    <a:pt x="516681" y="2717800"/>
                  </a:lnTo>
                  <a:lnTo>
                    <a:pt x="518096" y="2692400"/>
                  </a:lnTo>
                  <a:lnTo>
                    <a:pt x="519808" y="2679700"/>
                  </a:lnTo>
                  <a:lnTo>
                    <a:pt x="519935" y="2667000"/>
                  </a:lnTo>
                  <a:lnTo>
                    <a:pt x="521543" y="2654300"/>
                  </a:lnTo>
                  <a:lnTo>
                    <a:pt x="522729" y="2641600"/>
                  </a:lnTo>
                  <a:lnTo>
                    <a:pt x="524015" y="2616200"/>
                  </a:lnTo>
                  <a:lnTo>
                    <a:pt x="525206" y="2603500"/>
                  </a:lnTo>
                  <a:lnTo>
                    <a:pt x="526301" y="2590800"/>
                  </a:lnTo>
                  <a:lnTo>
                    <a:pt x="527301" y="2578100"/>
                  </a:lnTo>
                  <a:lnTo>
                    <a:pt x="528012" y="2565400"/>
                  </a:lnTo>
                  <a:lnTo>
                    <a:pt x="528794" y="2565400"/>
                  </a:lnTo>
                  <a:lnTo>
                    <a:pt x="530476" y="2552700"/>
                  </a:lnTo>
                  <a:lnTo>
                    <a:pt x="540382" y="2476500"/>
                  </a:lnTo>
                  <a:lnTo>
                    <a:pt x="541271" y="2463800"/>
                  </a:lnTo>
                  <a:lnTo>
                    <a:pt x="542033" y="2463800"/>
                  </a:lnTo>
                  <a:lnTo>
                    <a:pt x="542922" y="2451100"/>
                  </a:lnTo>
                  <a:lnTo>
                    <a:pt x="543430" y="2451100"/>
                  </a:lnTo>
                  <a:lnTo>
                    <a:pt x="545812" y="2438400"/>
                  </a:lnTo>
                  <a:lnTo>
                    <a:pt x="548383" y="2413000"/>
                  </a:lnTo>
                  <a:lnTo>
                    <a:pt x="551146" y="2400300"/>
                  </a:lnTo>
                  <a:lnTo>
                    <a:pt x="554860" y="2374900"/>
                  </a:lnTo>
                  <a:lnTo>
                    <a:pt x="558740" y="2362200"/>
                  </a:lnTo>
                  <a:lnTo>
                    <a:pt x="562750" y="2336800"/>
                  </a:lnTo>
                  <a:lnTo>
                    <a:pt x="566880" y="2311400"/>
                  </a:lnTo>
                  <a:lnTo>
                    <a:pt x="571116" y="2298700"/>
                  </a:lnTo>
                  <a:lnTo>
                    <a:pt x="572005" y="2286000"/>
                  </a:lnTo>
                  <a:lnTo>
                    <a:pt x="573656" y="2286000"/>
                  </a:lnTo>
                  <a:lnTo>
                    <a:pt x="575014" y="2273300"/>
                  </a:lnTo>
                  <a:lnTo>
                    <a:pt x="576419" y="2273300"/>
                  </a:lnTo>
                  <a:lnTo>
                    <a:pt x="577871" y="2260600"/>
                  </a:lnTo>
                  <a:lnTo>
                    <a:pt x="579371" y="2260600"/>
                  </a:lnTo>
                  <a:lnTo>
                    <a:pt x="580387" y="2247900"/>
                  </a:lnTo>
                  <a:lnTo>
                    <a:pt x="581657" y="2247900"/>
                  </a:lnTo>
                  <a:lnTo>
                    <a:pt x="582800" y="2235200"/>
                  </a:lnTo>
                  <a:lnTo>
                    <a:pt x="584578" y="2235200"/>
                  </a:lnTo>
                  <a:lnTo>
                    <a:pt x="586356" y="2222500"/>
                  </a:lnTo>
                  <a:lnTo>
                    <a:pt x="588261" y="2222500"/>
                  </a:lnTo>
                  <a:lnTo>
                    <a:pt x="589277" y="2209800"/>
                  </a:lnTo>
                  <a:lnTo>
                    <a:pt x="591817" y="2197100"/>
                  </a:lnTo>
                  <a:lnTo>
                    <a:pt x="596961" y="2184400"/>
                  </a:lnTo>
                  <a:lnTo>
                    <a:pt x="600199" y="2171700"/>
                  </a:lnTo>
                  <a:lnTo>
                    <a:pt x="600961" y="2159000"/>
                  </a:lnTo>
                  <a:lnTo>
                    <a:pt x="617077" y="2108200"/>
                  </a:lnTo>
                  <a:lnTo>
                    <a:pt x="633719" y="2044700"/>
                  </a:lnTo>
                  <a:lnTo>
                    <a:pt x="650684" y="1993900"/>
                  </a:lnTo>
                  <a:lnTo>
                    <a:pt x="667766" y="1943100"/>
                  </a:lnTo>
                  <a:lnTo>
                    <a:pt x="684761" y="1892300"/>
                  </a:lnTo>
                  <a:lnTo>
                    <a:pt x="701465" y="1854200"/>
                  </a:lnTo>
                  <a:lnTo>
                    <a:pt x="718436" y="1803400"/>
                  </a:lnTo>
                  <a:lnTo>
                    <a:pt x="719960" y="1803400"/>
                  </a:lnTo>
                  <a:lnTo>
                    <a:pt x="730827" y="1778000"/>
                  </a:lnTo>
                  <a:lnTo>
                    <a:pt x="741931" y="1752600"/>
                  </a:lnTo>
                  <a:lnTo>
                    <a:pt x="753322" y="1727200"/>
                  </a:lnTo>
                  <a:lnTo>
                    <a:pt x="765045" y="1701800"/>
                  </a:lnTo>
                  <a:lnTo>
                    <a:pt x="770441" y="1689100"/>
                  </a:lnTo>
                  <a:lnTo>
                    <a:pt x="775539" y="1676400"/>
                  </a:lnTo>
                  <a:lnTo>
                    <a:pt x="780280" y="1663700"/>
                  </a:lnTo>
                  <a:lnTo>
                    <a:pt x="784603" y="1651000"/>
                  </a:lnTo>
                  <a:lnTo>
                    <a:pt x="788413" y="1651000"/>
                  </a:lnTo>
                  <a:lnTo>
                    <a:pt x="806118" y="1612900"/>
                  </a:lnTo>
                  <a:lnTo>
                    <a:pt x="822513" y="1574800"/>
                  </a:lnTo>
                  <a:lnTo>
                    <a:pt x="839575" y="1549400"/>
                  </a:lnTo>
                  <a:lnTo>
                    <a:pt x="857374" y="1511300"/>
                  </a:lnTo>
                  <a:lnTo>
                    <a:pt x="880692" y="1473200"/>
                  </a:lnTo>
                  <a:lnTo>
                    <a:pt x="904931" y="1435100"/>
                  </a:lnTo>
                  <a:lnTo>
                    <a:pt x="930098" y="1384300"/>
                  </a:lnTo>
                  <a:lnTo>
                    <a:pt x="956204" y="1346200"/>
                  </a:lnTo>
                  <a:lnTo>
                    <a:pt x="983255" y="1308100"/>
                  </a:lnTo>
                  <a:lnTo>
                    <a:pt x="1011261" y="1270000"/>
                  </a:lnTo>
                  <a:lnTo>
                    <a:pt x="1040229" y="1219200"/>
                  </a:lnTo>
                  <a:lnTo>
                    <a:pt x="1070169" y="1181100"/>
                  </a:lnTo>
                  <a:lnTo>
                    <a:pt x="1101087" y="1143000"/>
                  </a:lnTo>
                  <a:lnTo>
                    <a:pt x="1131444" y="1104900"/>
                  </a:lnTo>
                  <a:lnTo>
                    <a:pt x="1162704" y="1066800"/>
                  </a:lnTo>
                  <a:lnTo>
                    <a:pt x="1194849" y="1028700"/>
                  </a:lnTo>
                  <a:lnTo>
                    <a:pt x="1227859" y="990600"/>
                  </a:lnTo>
                  <a:lnTo>
                    <a:pt x="1261717" y="952500"/>
                  </a:lnTo>
                  <a:lnTo>
                    <a:pt x="1296402" y="914400"/>
                  </a:lnTo>
                  <a:lnTo>
                    <a:pt x="1331896" y="876300"/>
                  </a:lnTo>
                  <a:lnTo>
                    <a:pt x="1368181" y="838200"/>
                  </a:lnTo>
                  <a:lnTo>
                    <a:pt x="1405237" y="812800"/>
                  </a:lnTo>
                  <a:lnTo>
                    <a:pt x="1443046" y="774700"/>
                  </a:lnTo>
                  <a:lnTo>
                    <a:pt x="1481588" y="736600"/>
                  </a:lnTo>
                  <a:lnTo>
                    <a:pt x="1520844" y="698500"/>
                  </a:lnTo>
                  <a:lnTo>
                    <a:pt x="1560797" y="673100"/>
                  </a:lnTo>
                  <a:lnTo>
                    <a:pt x="1601426" y="635000"/>
                  </a:lnTo>
                  <a:lnTo>
                    <a:pt x="1642713" y="609600"/>
                  </a:lnTo>
                  <a:lnTo>
                    <a:pt x="1684640" y="571500"/>
                  </a:lnTo>
                  <a:lnTo>
                    <a:pt x="1727187" y="546100"/>
                  </a:lnTo>
                  <a:lnTo>
                    <a:pt x="1770335" y="508000"/>
                  </a:lnTo>
                  <a:lnTo>
                    <a:pt x="1858369" y="457200"/>
                  </a:lnTo>
                  <a:lnTo>
                    <a:pt x="1948481" y="406400"/>
                  </a:lnTo>
                  <a:lnTo>
                    <a:pt x="1994217" y="368300"/>
                  </a:lnTo>
                  <a:lnTo>
                    <a:pt x="2040358" y="355600"/>
                  </a:lnTo>
                  <a:lnTo>
                    <a:pt x="2228266" y="254000"/>
                  </a:lnTo>
                  <a:lnTo>
                    <a:pt x="2275900" y="241300"/>
                  </a:lnTo>
                  <a:lnTo>
                    <a:pt x="2323724" y="215900"/>
                  </a:lnTo>
                  <a:lnTo>
                    <a:pt x="2371704" y="203200"/>
                  </a:lnTo>
                  <a:lnTo>
                    <a:pt x="2419804" y="177800"/>
                  </a:lnTo>
                  <a:lnTo>
                    <a:pt x="2516218" y="152400"/>
                  </a:lnTo>
                  <a:lnTo>
                    <a:pt x="2564462" y="127000"/>
                  </a:lnTo>
                  <a:lnTo>
                    <a:pt x="2708907" y="88900"/>
                  </a:lnTo>
                  <a:lnTo>
                    <a:pt x="2810205" y="63500"/>
                  </a:lnTo>
                  <a:lnTo>
                    <a:pt x="2860508" y="63500"/>
                  </a:lnTo>
                  <a:lnTo>
                    <a:pt x="2960240" y="38100"/>
                  </a:lnTo>
                  <a:lnTo>
                    <a:pt x="3009596" y="38100"/>
                  </a:lnTo>
                  <a:lnTo>
                    <a:pt x="3058564" y="25400"/>
                  </a:lnTo>
                  <a:lnTo>
                    <a:pt x="3107106" y="25400"/>
                  </a:lnTo>
                  <a:lnTo>
                    <a:pt x="3155185" y="12700"/>
                  </a:lnTo>
                  <a:lnTo>
                    <a:pt x="3261627" y="12700"/>
                  </a:lnTo>
                  <a:lnTo>
                    <a:pt x="3313723" y="0"/>
                  </a:lnTo>
                  <a:close/>
                </a:path>
                <a:path w="6257925" h="6210300">
                  <a:moveTo>
                    <a:pt x="6257541" y="3670300"/>
                  </a:moveTo>
                  <a:lnTo>
                    <a:pt x="6242550" y="3708400"/>
                  </a:lnTo>
                  <a:lnTo>
                    <a:pt x="6226093" y="3759200"/>
                  </a:lnTo>
                  <a:lnTo>
                    <a:pt x="6208089" y="3810000"/>
                  </a:lnTo>
                  <a:lnTo>
                    <a:pt x="6188453" y="3860800"/>
                  </a:lnTo>
                  <a:lnTo>
                    <a:pt x="6171513" y="3911600"/>
                  </a:lnTo>
                  <a:lnTo>
                    <a:pt x="6153296" y="3949700"/>
                  </a:lnTo>
                  <a:lnTo>
                    <a:pt x="6133851" y="4000500"/>
                  </a:lnTo>
                  <a:lnTo>
                    <a:pt x="6113222" y="4038600"/>
                  </a:lnTo>
                  <a:lnTo>
                    <a:pt x="6091456" y="4089400"/>
                  </a:lnTo>
                  <a:lnTo>
                    <a:pt x="6068599" y="4140200"/>
                  </a:lnTo>
                  <a:lnTo>
                    <a:pt x="6044698" y="4178300"/>
                  </a:lnTo>
                  <a:lnTo>
                    <a:pt x="6019797" y="4229100"/>
                  </a:lnTo>
                  <a:lnTo>
                    <a:pt x="5996110" y="4267200"/>
                  </a:lnTo>
                  <a:lnTo>
                    <a:pt x="5971449" y="4305300"/>
                  </a:lnTo>
                  <a:lnTo>
                    <a:pt x="5945818" y="4356100"/>
                  </a:lnTo>
                  <a:lnTo>
                    <a:pt x="5919220" y="4394200"/>
                  </a:lnTo>
                  <a:lnTo>
                    <a:pt x="5891662" y="4432300"/>
                  </a:lnTo>
                  <a:lnTo>
                    <a:pt x="5863145" y="4470400"/>
                  </a:lnTo>
                  <a:lnTo>
                    <a:pt x="5833676" y="4508500"/>
                  </a:lnTo>
                  <a:lnTo>
                    <a:pt x="5803257" y="4559300"/>
                  </a:lnTo>
                  <a:lnTo>
                    <a:pt x="5771893" y="4597400"/>
                  </a:lnTo>
                  <a:lnTo>
                    <a:pt x="5741391" y="4635500"/>
                  </a:lnTo>
                  <a:lnTo>
                    <a:pt x="5709937" y="4673600"/>
                  </a:lnTo>
                  <a:lnTo>
                    <a:pt x="5677556" y="4711700"/>
                  </a:lnTo>
                  <a:lnTo>
                    <a:pt x="5644272" y="4749800"/>
                  </a:lnTo>
                  <a:lnTo>
                    <a:pt x="5610107" y="4787900"/>
                  </a:lnTo>
                  <a:lnTo>
                    <a:pt x="5575087" y="4826000"/>
                  </a:lnTo>
                  <a:lnTo>
                    <a:pt x="5539235" y="4864100"/>
                  </a:lnTo>
                  <a:lnTo>
                    <a:pt x="5502575" y="4889500"/>
                  </a:lnTo>
                  <a:lnTo>
                    <a:pt x="5465131" y="4927600"/>
                  </a:lnTo>
                  <a:lnTo>
                    <a:pt x="5426927" y="4965700"/>
                  </a:lnTo>
                  <a:lnTo>
                    <a:pt x="5387986" y="5003800"/>
                  </a:lnTo>
                  <a:lnTo>
                    <a:pt x="5348333" y="5029200"/>
                  </a:lnTo>
                  <a:lnTo>
                    <a:pt x="5307992" y="5067300"/>
                  </a:lnTo>
                  <a:lnTo>
                    <a:pt x="5266985" y="5092700"/>
                  </a:lnTo>
                  <a:lnTo>
                    <a:pt x="5225338" y="5130800"/>
                  </a:lnTo>
                  <a:lnTo>
                    <a:pt x="5183074" y="5156200"/>
                  </a:lnTo>
                  <a:lnTo>
                    <a:pt x="5140217" y="5194300"/>
                  </a:lnTo>
                  <a:lnTo>
                    <a:pt x="5096791" y="5219700"/>
                  </a:lnTo>
                  <a:lnTo>
                    <a:pt x="5008402" y="5270500"/>
                  </a:lnTo>
                  <a:lnTo>
                    <a:pt x="4963447" y="5308600"/>
                  </a:lnTo>
                  <a:lnTo>
                    <a:pt x="4917993" y="5334000"/>
                  </a:lnTo>
                  <a:lnTo>
                    <a:pt x="4779028" y="5410200"/>
                  </a:lnTo>
                  <a:lnTo>
                    <a:pt x="4731967" y="5422900"/>
                  </a:lnTo>
                  <a:lnTo>
                    <a:pt x="4636970" y="5473700"/>
                  </a:lnTo>
                  <a:lnTo>
                    <a:pt x="4589111" y="5486400"/>
                  </a:lnTo>
                  <a:lnTo>
                    <a:pt x="4541063" y="5511800"/>
                  </a:lnTo>
                  <a:lnTo>
                    <a:pt x="4492866" y="5524500"/>
                  </a:lnTo>
                  <a:lnTo>
                    <a:pt x="4444558" y="5549900"/>
                  </a:lnTo>
                  <a:lnTo>
                    <a:pt x="4154548" y="5626100"/>
                  </a:lnTo>
                  <a:lnTo>
                    <a:pt x="3952659" y="5676900"/>
                  </a:lnTo>
                  <a:lnTo>
                    <a:pt x="3902813" y="5676900"/>
                  </a:lnTo>
                  <a:lnTo>
                    <a:pt x="3853323" y="5689600"/>
                  </a:lnTo>
                  <a:lnTo>
                    <a:pt x="3804241" y="5689600"/>
                  </a:lnTo>
                  <a:lnTo>
                    <a:pt x="3755619" y="5702300"/>
                  </a:lnTo>
                  <a:lnTo>
                    <a:pt x="3707508" y="5702300"/>
                  </a:lnTo>
                  <a:lnTo>
                    <a:pt x="3627445" y="5715000"/>
                  </a:lnTo>
                  <a:lnTo>
                    <a:pt x="5248000" y="5715000"/>
                  </a:lnTo>
                  <a:lnTo>
                    <a:pt x="5377370" y="5638800"/>
                  </a:lnTo>
                  <a:lnTo>
                    <a:pt x="5419667" y="5613400"/>
                  </a:lnTo>
                  <a:lnTo>
                    <a:pt x="5461506" y="5575300"/>
                  </a:lnTo>
                  <a:lnTo>
                    <a:pt x="5543755" y="5524500"/>
                  </a:lnTo>
                  <a:lnTo>
                    <a:pt x="5584134" y="5486400"/>
                  </a:lnTo>
                  <a:lnTo>
                    <a:pt x="5623995" y="5461000"/>
                  </a:lnTo>
                  <a:lnTo>
                    <a:pt x="5663324" y="5422900"/>
                  </a:lnTo>
                  <a:lnTo>
                    <a:pt x="5702105" y="5397500"/>
                  </a:lnTo>
                  <a:lnTo>
                    <a:pt x="5740324" y="5359400"/>
                  </a:lnTo>
                  <a:lnTo>
                    <a:pt x="5777964" y="5334000"/>
                  </a:lnTo>
                  <a:lnTo>
                    <a:pt x="5815012" y="5295900"/>
                  </a:lnTo>
                  <a:lnTo>
                    <a:pt x="5851451" y="5257800"/>
                  </a:lnTo>
                  <a:lnTo>
                    <a:pt x="5887267" y="5232400"/>
                  </a:lnTo>
                  <a:lnTo>
                    <a:pt x="5922444" y="5194300"/>
                  </a:lnTo>
                  <a:lnTo>
                    <a:pt x="5956968" y="5156200"/>
                  </a:lnTo>
                  <a:lnTo>
                    <a:pt x="5990822" y="5118100"/>
                  </a:lnTo>
                  <a:lnTo>
                    <a:pt x="6023993" y="5080000"/>
                  </a:lnTo>
                  <a:lnTo>
                    <a:pt x="6056465" y="5054600"/>
                  </a:lnTo>
                  <a:lnTo>
                    <a:pt x="6088222" y="5016500"/>
                  </a:lnTo>
                  <a:lnTo>
                    <a:pt x="6119249" y="4978400"/>
                  </a:lnTo>
                  <a:lnTo>
                    <a:pt x="6149532" y="4940300"/>
                  </a:lnTo>
                  <a:lnTo>
                    <a:pt x="6179055" y="4902200"/>
                  </a:lnTo>
                  <a:lnTo>
                    <a:pt x="6199123" y="4876800"/>
                  </a:lnTo>
                  <a:lnTo>
                    <a:pt x="6218918" y="4851400"/>
                  </a:lnTo>
                  <a:lnTo>
                    <a:pt x="6238402" y="4826000"/>
                  </a:lnTo>
                  <a:lnTo>
                    <a:pt x="6257541" y="4800600"/>
                  </a:lnTo>
                  <a:lnTo>
                    <a:pt x="6257541" y="3670300"/>
                  </a:lnTo>
                  <a:close/>
                </a:path>
              </a:pathLst>
            </a:custGeom>
            <a:solidFill>
              <a:srgbClr val="F0F1F1">
                <a:alpha val="4196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480047" y="9142"/>
              <a:ext cx="5270500" cy="6849109"/>
            </a:xfrm>
            <a:custGeom>
              <a:avLst/>
              <a:gdLst/>
              <a:ahLst/>
              <a:cxnLst/>
              <a:rect l="l" t="t" r="r" b="b"/>
              <a:pathLst>
                <a:path w="5270500" h="6849109">
                  <a:moveTo>
                    <a:pt x="5269992" y="0"/>
                  </a:moveTo>
                  <a:lnTo>
                    <a:pt x="0" y="0"/>
                  </a:lnTo>
                  <a:lnTo>
                    <a:pt x="0" y="6848854"/>
                  </a:lnTo>
                  <a:lnTo>
                    <a:pt x="5269992" y="6848854"/>
                  </a:lnTo>
                  <a:lnTo>
                    <a:pt x="5269992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379464" y="466343"/>
              <a:ext cx="5593080" cy="6056630"/>
            </a:xfrm>
            <a:custGeom>
              <a:avLst/>
              <a:gdLst/>
              <a:ahLst/>
              <a:cxnLst/>
              <a:rect l="l" t="t" r="r" b="b"/>
              <a:pathLst>
                <a:path w="5593080" h="6056630">
                  <a:moveTo>
                    <a:pt x="201168" y="0"/>
                  </a:moveTo>
                  <a:lnTo>
                    <a:pt x="0" y="0"/>
                  </a:lnTo>
                  <a:lnTo>
                    <a:pt x="0" y="1685544"/>
                  </a:lnTo>
                  <a:lnTo>
                    <a:pt x="201168" y="1685544"/>
                  </a:lnTo>
                  <a:lnTo>
                    <a:pt x="201168" y="0"/>
                  </a:lnTo>
                  <a:close/>
                </a:path>
                <a:path w="5593080" h="6056630">
                  <a:moveTo>
                    <a:pt x="5593080" y="2191524"/>
                  </a:moveTo>
                  <a:lnTo>
                    <a:pt x="5117592" y="2191524"/>
                  </a:lnTo>
                  <a:lnTo>
                    <a:pt x="5117592" y="6056376"/>
                  </a:lnTo>
                  <a:lnTo>
                    <a:pt x="5593080" y="6056376"/>
                  </a:lnTo>
                  <a:lnTo>
                    <a:pt x="5593080" y="2191524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92543" y="449960"/>
            <a:ext cx="8242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90" b="0">
                <a:solidFill>
                  <a:srgbClr val="FFFFFF"/>
                </a:solidFill>
                <a:latin typeface="Tahoma"/>
                <a:cs typeface="Tahoma"/>
              </a:rPr>
              <a:t>M2: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110360"/>
            <a:ext cx="494665" cy="3983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80">
                <a:solidFill>
                  <a:srgbClr val="84B940"/>
                </a:solidFill>
                <a:latin typeface="Tahoma"/>
                <a:cs typeface="Tahoma"/>
              </a:rPr>
              <a:t>01</a:t>
            </a:r>
            <a:endParaRPr sz="3200">
              <a:latin typeface="Tahoma"/>
              <a:cs typeface="Tahoma"/>
            </a:endParaRPr>
          </a:p>
          <a:p>
            <a:pPr marL="15240">
              <a:lnSpc>
                <a:spcPct val="100000"/>
              </a:lnSpc>
              <a:spcBef>
                <a:spcPts val="2930"/>
              </a:spcBef>
            </a:pPr>
            <a:r>
              <a:rPr dirty="0" sz="3200" spc="80">
                <a:solidFill>
                  <a:srgbClr val="84B940"/>
                </a:solidFill>
                <a:latin typeface="Tahoma"/>
                <a:cs typeface="Tahoma"/>
              </a:rPr>
              <a:t>02</a:t>
            </a:r>
            <a:endParaRPr sz="3200">
              <a:latin typeface="Tahoma"/>
              <a:cs typeface="Tahoma"/>
            </a:endParaRPr>
          </a:p>
          <a:p>
            <a:pPr marL="15240">
              <a:lnSpc>
                <a:spcPct val="100000"/>
              </a:lnSpc>
              <a:spcBef>
                <a:spcPts val="3050"/>
              </a:spcBef>
            </a:pPr>
            <a:r>
              <a:rPr dirty="0" sz="3200" spc="80">
                <a:solidFill>
                  <a:srgbClr val="84B940"/>
                </a:solidFill>
                <a:latin typeface="Tahoma"/>
                <a:cs typeface="Tahoma"/>
              </a:rPr>
              <a:t>03</a:t>
            </a:r>
            <a:endParaRPr sz="3200">
              <a:latin typeface="Tahoma"/>
              <a:cs typeface="Tahoma"/>
            </a:endParaRPr>
          </a:p>
          <a:p>
            <a:pPr marL="13970">
              <a:lnSpc>
                <a:spcPct val="100000"/>
              </a:lnSpc>
              <a:spcBef>
                <a:spcPts val="3055"/>
              </a:spcBef>
            </a:pPr>
            <a:r>
              <a:rPr dirty="0" sz="3200" spc="80">
                <a:solidFill>
                  <a:srgbClr val="84B940"/>
                </a:solidFill>
                <a:latin typeface="Tahoma"/>
                <a:cs typeface="Tahoma"/>
              </a:rPr>
              <a:t>04</a:t>
            </a:r>
            <a:endParaRPr sz="3200">
              <a:latin typeface="Tahoma"/>
              <a:cs typeface="Tahoma"/>
            </a:endParaRPr>
          </a:p>
          <a:p>
            <a:pPr marL="16510">
              <a:lnSpc>
                <a:spcPct val="100000"/>
              </a:lnSpc>
              <a:spcBef>
                <a:spcPts val="2930"/>
              </a:spcBef>
            </a:pPr>
            <a:r>
              <a:rPr dirty="0" sz="3200" spc="80">
                <a:solidFill>
                  <a:srgbClr val="84B940"/>
                </a:solidFill>
                <a:latin typeface="Tahoma"/>
                <a:cs typeface="Tahoma"/>
              </a:rPr>
              <a:t>05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6804" y="1291209"/>
            <a:ext cx="37128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45">
                <a:latin typeface="Tahoma"/>
                <a:cs typeface="Tahoma"/>
              </a:rPr>
              <a:t>¿Por</a:t>
            </a:r>
            <a:r>
              <a:rPr dirty="0" sz="1500" spc="-90">
                <a:latin typeface="Tahoma"/>
                <a:cs typeface="Tahoma"/>
              </a:rPr>
              <a:t> </a:t>
            </a:r>
            <a:r>
              <a:rPr dirty="0" sz="1500" spc="80">
                <a:latin typeface="Tahoma"/>
                <a:cs typeface="Tahoma"/>
              </a:rPr>
              <a:t>qué</a:t>
            </a:r>
            <a:r>
              <a:rPr dirty="0" sz="1500" spc="-85">
                <a:latin typeface="Tahoma"/>
                <a:cs typeface="Tahoma"/>
              </a:rPr>
              <a:t> </a:t>
            </a:r>
            <a:r>
              <a:rPr dirty="0" sz="1500" spc="55">
                <a:latin typeface="Tahoma"/>
                <a:cs typeface="Tahoma"/>
              </a:rPr>
              <a:t>crear</a:t>
            </a:r>
            <a:r>
              <a:rPr dirty="0" sz="1500" spc="-85">
                <a:latin typeface="Tahoma"/>
                <a:cs typeface="Tahoma"/>
              </a:rPr>
              <a:t> </a:t>
            </a:r>
            <a:r>
              <a:rPr dirty="0" sz="1500" spc="75">
                <a:latin typeface="Tahoma"/>
                <a:cs typeface="Tahoma"/>
              </a:rPr>
              <a:t>una</a:t>
            </a:r>
            <a:r>
              <a:rPr dirty="0" sz="1500" spc="-85">
                <a:latin typeface="Tahoma"/>
                <a:cs typeface="Tahoma"/>
              </a:rPr>
              <a:t> </a:t>
            </a:r>
            <a:r>
              <a:rPr dirty="0" sz="1500" spc="55">
                <a:latin typeface="Tahoma"/>
                <a:cs typeface="Tahoma"/>
              </a:rPr>
              <a:t>estrategia</a:t>
            </a:r>
            <a:r>
              <a:rPr dirty="0" sz="1500" spc="-85">
                <a:latin typeface="Tahoma"/>
                <a:cs typeface="Tahoma"/>
              </a:rPr>
              <a:t> </a:t>
            </a:r>
            <a:r>
              <a:rPr dirty="0" sz="1500" spc="50">
                <a:latin typeface="Tahoma"/>
                <a:cs typeface="Tahoma"/>
              </a:rPr>
              <a:t>sostenible?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dirty="0" spc="95"/>
              <a:t>Estrategia</a:t>
            </a:r>
            <a:r>
              <a:rPr dirty="0" spc="-180"/>
              <a:t> </a:t>
            </a:r>
            <a:r>
              <a:rPr dirty="0" spc="105"/>
              <a:t>Sostenible</a:t>
            </a:r>
          </a:p>
          <a:p>
            <a:pPr marL="12700" marR="151765">
              <a:lnSpc>
                <a:spcPct val="101099"/>
              </a:lnSpc>
              <a:spcBef>
                <a:spcPts val="1940"/>
              </a:spcBef>
            </a:pPr>
            <a:r>
              <a:rPr dirty="0" sz="1900" spc="60"/>
              <a:t>Las </a:t>
            </a:r>
            <a:r>
              <a:rPr dirty="0" sz="1900" spc="80"/>
              <a:t>PYME </a:t>
            </a:r>
            <a:r>
              <a:rPr dirty="0" sz="1900" spc="65"/>
              <a:t>se </a:t>
            </a:r>
            <a:r>
              <a:rPr dirty="0" sz="1900" spc="80"/>
              <a:t>enfrentan </a:t>
            </a:r>
            <a:r>
              <a:rPr dirty="0" sz="1900" spc="65"/>
              <a:t>a </a:t>
            </a:r>
            <a:r>
              <a:rPr dirty="0" sz="1900" spc="80"/>
              <a:t>nuevos </a:t>
            </a:r>
            <a:r>
              <a:rPr dirty="0" sz="1900" spc="85"/>
              <a:t> </a:t>
            </a:r>
            <a:r>
              <a:rPr dirty="0" sz="1900" spc="80"/>
              <a:t>riesgos</a:t>
            </a:r>
            <a:r>
              <a:rPr dirty="0" sz="1900" spc="-100"/>
              <a:t> </a:t>
            </a:r>
            <a:r>
              <a:rPr dirty="0" sz="1900" spc="20"/>
              <a:t>y</a:t>
            </a:r>
            <a:r>
              <a:rPr dirty="0" sz="1900" spc="-100"/>
              <a:t> </a:t>
            </a:r>
            <a:r>
              <a:rPr dirty="0" sz="1900" spc="90"/>
              <a:t>oportunidades</a:t>
            </a:r>
            <a:r>
              <a:rPr dirty="0" sz="1900" spc="-100"/>
              <a:t> </a:t>
            </a:r>
            <a:r>
              <a:rPr dirty="0" sz="1900" spc="65"/>
              <a:t>a</a:t>
            </a:r>
            <a:r>
              <a:rPr dirty="0" sz="1900" spc="-95"/>
              <a:t> </a:t>
            </a:r>
            <a:r>
              <a:rPr dirty="0" sz="1900" spc="110"/>
              <a:t>un</a:t>
            </a:r>
            <a:r>
              <a:rPr dirty="0" sz="1900" spc="-100"/>
              <a:t> </a:t>
            </a:r>
            <a:r>
              <a:rPr dirty="0" sz="1900" spc="100"/>
              <a:t>ritmo </a:t>
            </a:r>
            <a:r>
              <a:rPr dirty="0" sz="1900" spc="-580"/>
              <a:t> </a:t>
            </a:r>
            <a:r>
              <a:rPr dirty="0" sz="1900" spc="75"/>
              <a:t>sin</a:t>
            </a:r>
            <a:r>
              <a:rPr dirty="0" sz="1900" spc="-105"/>
              <a:t> </a:t>
            </a:r>
            <a:r>
              <a:rPr dirty="0" sz="1900" spc="65"/>
              <a:t>precedentes.</a:t>
            </a:r>
            <a:r>
              <a:rPr dirty="0" sz="1900" spc="-100"/>
              <a:t> </a:t>
            </a:r>
            <a:r>
              <a:rPr dirty="0" sz="1900" spc="-20"/>
              <a:t>Y</a:t>
            </a:r>
            <a:r>
              <a:rPr dirty="0" sz="1900" spc="-105"/>
              <a:t> </a:t>
            </a:r>
            <a:r>
              <a:rPr dirty="0" sz="1900" spc="85"/>
              <a:t>lo</a:t>
            </a:r>
            <a:r>
              <a:rPr dirty="0" sz="1900" spc="-100"/>
              <a:t> </a:t>
            </a:r>
            <a:r>
              <a:rPr dirty="0" sz="1900" spc="75"/>
              <a:t>sabes</a:t>
            </a:r>
            <a:endParaRPr sz="1900"/>
          </a:p>
          <a:p>
            <a:pPr marL="12700" marR="5080">
              <a:lnSpc>
                <a:spcPts val="2300"/>
              </a:lnSpc>
              <a:spcBef>
                <a:spcPts val="85"/>
              </a:spcBef>
            </a:pPr>
            <a:r>
              <a:rPr dirty="0" sz="1600" spc="50"/>
              <a:t>la</a:t>
            </a:r>
            <a:r>
              <a:rPr dirty="0" sz="1600" spc="-85"/>
              <a:t> </a:t>
            </a:r>
            <a:r>
              <a:rPr dirty="0" sz="1600" spc="65"/>
              <a:t>sostenibilidad</a:t>
            </a:r>
            <a:r>
              <a:rPr dirty="0" sz="1600" spc="-85"/>
              <a:t> </a:t>
            </a:r>
            <a:r>
              <a:rPr dirty="0" sz="1600" spc="55"/>
              <a:t>es</a:t>
            </a:r>
            <a:r>
              <a:rPr dirty="0" sz="1600" spc="-85"/>
              <a:t> </a:t>
            </a:r>
            <a:r>
              <a:rPr dirty="0" sz="1600" spc="40"/>
              <a:t>clave</a:t>
            </a:r>
            <a:r>
              <a:rPr dirty="0" sz="1600" spc="-85"/>
              <a:t> </a:t>
            </a:r>
            <a:r>
              <a:rPr dirty="0" sz="1600" spc="70"/>
              <a:t>para</a:t>
            </a:r>
            <a:r>
              <a:rPr dirty="0" sz="1600" spc="-85"/>
              <a:t> </a:t>
            </a:r>
            <a:r>
              <a:rPr dirty="0" sz="1600" spc="50"/>
              <a:t>el</a:t>
            </a:r>
            <a:r>
              <a:rPr dirty="0" sz="1600" spc="-85"/>
              <a:t> </a:t>
            </a:r>
            <a:r>
              <a:rPr dirty="0" sz="1600" spc="40"/>
              <a:t>éxito.</a:t>
            </a:r>
            <a:r>
              <a:rPr dirty="0" sz="1600" spc="-85"/>
              <a:t> </a:t>
            </a:r>
            <a:r>
              <a:rPr dirty="0" sz="1600" spc="80"/>
              <a:t>Pero </a:t>
            </a:r>
            <a:r>
              <a:rPr dirty="0" sz="1600" spc="-484"/>
              <a:t> </a:t>
            </a:r>
            <a:r>
              <a:rPr dirty="0" sz="1600" spc="60"/>
              <a:t>consciente</a:t>
            </a:r>
            <a:r>
              <a:rPr dirty="0" sz="1600" spc="-90"/>
              <a:t> </a:t>
            </a:r>
            <a:r>
              <a:rPr dirty="0" sz="1600" spc="75"/>
              <a:t>de</a:t>
            </a:r>
            <a:r>
              <a:rPr dirty="0" sz="1600" spc="-85"/>
              <a:t> </a:t>
            </a:r>
            <a:r>
              <a:rPr dirty="0" sz="1600" spc="85"/>
              <a:t>que</a:t>
            </a:r>
            <a:r>
              <a:rPr dirty="0" sz="1600" spc="-90"/>
              <a:t> </a:t>
            </a:r>
            <a:r>
              <a:rPr dirty="0" sz="1600" spc="55"/>
              <a:t>'lo</a:t>
            </a:r>
            <a:r>
              <a:rPr dirty="0" sz="1600" spc="-85"/>
              <a:t> </a:t>
            </a:r>
            <a:r>
              <a:rPr dirty="0" sz="1600" spc="85"/>
              <a:t>que</a:t>
            </a:r>
            <a:r>
              <a:rPr dirty="0" sz="1600" spc="-90"/>
              <a:t> </a:t>
            </a:r>
            <a:r>
              <a:rPr dirty="0" sz="1600" spc="95"/>
              <a:t>no</a:t>
            </a:r>
            <a:r>
              <a:rPr dirty="0" sz="1600" spc="-85"/>
              <a:t> </a:t>
            </a:r>
            <a:r>
              <a:rPr dirty="0" sz="1600" spc="55"/>
              <a:t>es</a:t>
            </a:r>
            <a:endParaRPr sz="1600"/>
          </a:p>
          <a:p>
            <a:pPr marL="12700" marR="8255">
              <a:lnSpc>
                <a:spcPts val="2300"/>
              </a:lnSpc>
              <a:spcBef>
                <a:spcPts val="10"/>
              </a:spcBef>
            </a:pPr>
            <a:r>
              <a:rPr dirty="0" sz="1900" spc="85"/>
              <a:t>medido,</a:t>
            </a:r>
            <a:r>
              <a:rPr dirty="0" sz="1900" spc="-110"/>
              <a:t> </a:t>
            </a:r>
            <a:r>
              <a:rPr dirty="0" sz="1900" spc="114"/>
              <a:t>no</a:t>
            </a:r>
            <a:r>
              <a:rPr dirty="0" sz="1900" spc="-105"/>
              <a:t> </a:t>
            </a:r>
            <a:r>
              <a:rPr dirty="0" sz="1900" spc="65"/>
              <a:t>se</a:t>
            </a:r>
            <a:r>
              <a:rPr dirty="0" sz="1900" spc="-105"/>
              <a:t> </a:t>
            </a:r>
            <a:r>
              <a:rPr dirty="0" sz="1900" spc="95"/>
              <a:t>puede</a:t>
            </a:r>
            <a:r>
              <a:rPr dirty="0" sz="1900" spc="-110"/>
              <a:t> </a:t>
            </a:r>
            <a:r>
              <a:rPr dirty="0" sz="1900" spc="60"/>
              <a:t>mejorar',</a:t>
            </a:r>
            <a:r>
              <a:rPr dirty="0" sz="1900" spc="-105"/>
              <a:t> </a:t>
            </a:r>
            <a:r>
              <a:rPr dirty="0" sz="1900" spc="90"/>
              <a:t>en</a:t>
            </a:r>
            <a:r>
              <a:rPr dirty="0" sz="1900" spc="-105"/>
              <a:t> </a:t>
            </a:r>
            <a:r>
              <a:rPr dirty="0" sz="1900" spc="60"/>
              <a:t>el </a:t>
            </a:r>
            <a:r>
              <a:rPr dirty="0" sz="1900" spc="-580"/>
              <a:t> </a:t>
            </a:r>
            <a:r>
              <a:rPr dirty="0" sz="1900" spc="100"/>
              <a:t>segundo</a:t>
            </a:r>
            <a:r>
              <a:rPr dirty="0" sz="1900" spc="-114"/>
              <a:t> </a:t>
            </a:r>
            <a:r>
              <a:rPr dirty="0" sz="1900" spc="90"/>
              <a:t>módulo,</a:t>
            </a:r>
            <a:r>
              <a:rPr dirty="0" sz="1900" spc="-110"/>
              <a:t> </a:t>
            </a:r>
            <a:r>
              <a:rPr dirty="0" sz="1900" spc="95"/>
              <a:t>profundizamos</a:t>
            </a:r>
            <a:r>
              <a:rPr dirty="0" sz="1900" spc="-110"/>
              <a:t> </a:t>
            </a:r>
            <a:r>
              <a:rPr dirty="0" sz="1900" spc="90"/>
              <a:t>en </a:t>
            </a:r>
            <a:r>
              <a:rPr dirty="0" sz="1900" spc="-585"/>
              <a:t> </a:t>
            </a:r>
            <a:r>
              <a:rPr dirty="0" sz="1900" spc="60"/>
              <a:t>las </a:t>
            </a:r>
            <a:r>
              <a:rPr dirty="0" sz="1900" spc="70"/>
              <a:t>estrategias </a:t>
            </a:r>
            <a:r>
              <a:rPr dirty="0" sz="1900" spc="90"/>
              <a:t>de </a:t>
            </a:r>
            <a:r>
              <a:rPr dirty="0" sz="1900" spc="85"/>
              <a:t>negocios </a:t>
            </a:r>
            <a:r>
              <a:rPr dirty="0" sz="1900" spc="90"/>
              <a:t> </a:t>
            </a:r>
            <a:r>
              <a:rPr dirty="0" sz="1900" spc="60"/>
              <a:t>sostenibles, </a:t>
            </a:r>
            <a:r>
              <a:rPr dirty="0" sz="1900" spc="85"/>
              <a:t>lo </a:t>
            </a:r>
            <a:r>
              <a:rPr dirty="0" sz="1900" spc="100"/>
              <a:t>que </a:t>
            </a:r>
            <a:r>
              <a:rPr dirty="0" sz="1900" spc="60"/>
              <a:t>le </a:t>
            </a:r>
            <a:r>
              <a:rPr dirty="0" sz="1900" spc="95"/>
              <a:t>importa </a:t>
            </a:r>
            <a:r>
              <a:rPr dirty="0" sz="1900" spc="20"/>
              <a:t>y </a:t>
            </a:r>
            <a:r>
              <a:rPr dirty="0" sz="1900" spc="60"/>
              <a:t>las </a:t>
            </a:r>
            <a:r>
              <a:rPr dirty="0" sz="1900" spc="65"/>
              <a:t> </a:t>
            </a:r>
            <a:r>
              <a:rPr dirty="0" sz="1900" spc="85"/>
              <a:t>herramientas </a:t>
            </a:r>
            <a:r>
              <a:rPr dirty="0" sz="1900" spc="100"/>
              <a:t>que </a:t>
            </a:r>
            <a:r>
              <a:rPr dirty="0" sz="1900" spc="65"/>
              <a:t>necesita </a:t>
            </a:r>
            <a:r>
              <a:rPr dirty="0" sz="1900" spc="85"/>
              <a:t>para </a:t>
            </a:r>
            <a:r>
              <a:rPr dirty="0" sz="1900" spc="90"/>
              <a:t> </a:t>
            </a:r>
            <a:r>
              <a:rPr dirty="0" sz="1900" spc="80"/>
              <a:t>desarrollar </a:t>
            </a:r>
            <a:r>
              <a:rPr dirty="0" sz="1900" spc="95"/>
              <a:t>una </a:t>
            </a:r>
            <a:r>
              <a:rPr dirty="0" sz="1900" spc="60"/>
              <a:t>hoja </a:t>
            </a:r>
            <a:r>
              <a:rPr dirty="0" sz="1900" spc="90"/>
              <a:t>de </a:t>
            </a:r>
            <a:r>
              <a:rPr dirty="0" sz="1900" spc="80"/>
              <a:t>ruta </a:t>
            </a:r>
            <a:r>
              <a:rPr dirty="0" sz="1900" spc="85"/>
              <a:t>para </a:t>
            </a:r>
            <a:r>
              <a:rPr dirty="0" sz="1900" spc="90"/>
              <a:t> </a:t>
            </a:r>
            <a:r>
              <a:rPr dirty="0" sz="2200" spc="90"/>
              <a:t>sostenibilidad</a:t>
            </a:r>
            <a:r>
              <a:rPr dirty="0" sz="2200" spc="-125"/>
              <a:t> </a:t>
            </a:r>
            <a:r>
              <a:rPr dirty="0" sz="2200" spc="110"/>
              <a:t>medible</a:t>
            </a:r>
            <a:r>
              <a:rPr dirty="0" sz="2200" spc="-125"/>
              <a:t> </a:t>
            </a:r>
            <a:r>
              <a:rPr dirty="0" sz="2200" spc="105"/>
              <a:t>en</a:t>
            </a:r>
            <a:r>
              <a:rPr dirty="0" sz="2200" spc="-125"/>
              <a:t> </a:t>
            </a:r>
            <a:r>
              <a:rPr dirty="0" sz="2200" spc="100"/>
              <a:t>su</a:t>
            </a:r>
            <a:endParaRPr sz="2200"/>
          </a:p>
          <a:p>
            <a:pPr marL="12700">
              <a:lnSpc>
                <a:spcPts val="2315"/>
              </a:lnSpc>
            </a:pPr>
            <a:r>
              <a:rPr dirty="0" sz="2200" spc="80"/>
              <a:t>negocio.</a:t>
            </a:r>
            <a:endParaRPr sz="2200"/>
          </a:p>
        </p:txBody>
      </p:sp>
      <p:sp>
        <p:nvSpPr>
          <p:cNvPr id="10" name="object 10"/>
          <p:cNvSpPr txBox="1"/>
          <p:nvPr/>
        </p:nvSpPr>
        <p:spPr>
          <a:xfrm>
            <a:off x="1209547" y="1927351"/>
            <a:ext cx="3210560" cy="629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100"/>
              </a:spcBef>
            </a:pPr>
            <a:r>
              <a:rPr dirty="0" sz="1500" spc="50">
                <a:latin typeface="Tahoma"/>
                <a:cs typeface="Tahoma"/>
              </a:rPr>
              <a:t>Hoja</a:t>
            </a:r>
            <a:r>
              <a:rPr dirty="0" sz="1500" spc="-90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de</a:t>
            </a:r>
            <a:r>
              <a:rPr dirty="0" sz="1500" spc="-85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ruta</a:t>
            </a:r>
            <a:r>
              <a:rPr dirty="0" sz="1500" spc="-8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para</a:t>
            </a:r>
            <a:r>
              <a:rPr dirty="0" sz="1500" spc="-90">
                <a:latin typeface="Tahoma"/>
                <a:cs typeface="Tahoma"/>
              </a:rPr>
              <a:t> </a:t>
            </a:r>
            <a:r>
              <a:rPr dirty="0" sz="1500" spc="75">
                <a:latin typeface="Tahoma"/>
                <a:cs typeface="Tahoma"/>
              </a:rPr>
              <a:t>una</a:t>
            </a:r>
            <a:r>
              <a:rPr dirty="0" sz="1500" spc="-85">
                <a:latin typeface="Tahoma"/>
                <a:cs typeface="Tahoma"/>
              </a:rPr>
              <a:t> </a:t>
            </a:r>
            <a:r>
              <a:rPr dirty="0" sz="1500" spc="55">
                <a:latin typeface="Tahoma"/>
                <a:cs typeface="Tahoma"/>
              </a:rPr>
              <a:t>estrategia</a:t>
            </a:r>
            <a:r>
              <a:rPr dirty="0" sz="1500" spc="-8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de </a:t>
            </a:r>
            <a:r>
              <a:rPr dirty="0" sz="1500" spc="-455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sostenibilidad</a:t>
            </a:r>
            <a:r>
              <a:rPr dirty="0" sz="1500" spc="-85">
                <a:latin typeface="Tahoma"/>
                <a:cs typeface="Tahoma"/>
              </a:rPr>
              <a:t> </a:t>
            </a:r>
            <a:r>
              <a:rPr dirty="0" sz="1500" spc="40">
                <a:latin typeface="Tahoma"/>
                <a:cs typeface="Tahoma"/>
              </a:rPr>
              <a:t>eficaz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9547" y="2804922"/>
            <a:ext cx="4403725" cy="629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700"/>
              </a:lnSpc>
              <a:spcBef>
                <a:spcPts val="100"/>
              </a:spcBef>
            </a:pPr>
            <a:r>
              <a:rPr dirty="0" sz="1600" spc="50">
                <a:latin typeface="Tahoma"/>
                <a:cs typeface="Tahoma"/>
              </a:rPr>
              <a:t>¿Qué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te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importa?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Definición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del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objetivo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su </a:t>
            </a:r>
            <a:r>
              <a:rPr dirty="0" sz="1600" spc="-484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PYME</a:t>
            </a:r>
            <a:r>
              <a:rPr dirty="0" sz="1600" spc="-90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e</a:t>
            </a:r>
            <a:r>
              <a:rPr dirty="0" sz="1600" spc="-90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identificación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</a:t>
            </a:r>
            <a:r>
              <a:rPr dirty="0" sz="1600" spc="-90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cuestiones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40">
                <a:latin typeface="Tahoma"/>
                <a:cs typeface="Tahoma"/>
              </a:rPr>
              <a:t>clave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08024" y="3672459"/>
            <a:ext cx="3681095" cy="629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2300"/>
              </a:lnSpc>
              <a:spcBef>
                <a:spcPts val="100"/>
              </a:spcBef>
            </a:pPr>
            <a:r>
              <a:rPr dirty="0" sz="1300" spc="50">
                <a:latin typeface="Tahoma"/>
                <a:cs typeface="Tahoma"/>
              </a:rPr>
              <a:t>Establecimiento</a:t>
            </a:r>
            <a:r>
              <a:rPr dirty="0" sz="1300" spc="-75">
                <a:latin typeface="Tahoma"/>
                <a:cs typeface="Tahoma"/>
              </a:rPr>
              <a:t> </a:t>
            </a:r>
            <a:r>
              <a:rPr dirty="0" sz="1300" spc="60">
                <a:latin typeface="Tahoma"/>
                <a:cs typeface="Tahoma"/>
              </a:rPr>
              <a:t>de</a:t>
            </a:r>
            <a:r>
              <a:rPr dirty="0" sz="1300" spc="-75">
                <a:latin typeface="Tahoma"/>
                <a:cs typeface="Tahoma"/>
              </a:rPr>
              <a:t> </a:t>
            </a:r>
            <a:r>
              <a:rPr dirty="0" sz="1300" spc="40">
                <a:latin typeface="Tahoma"/>
                <a:cs typeface="Tahoma"/>
              </a:rPr>
              <a:t>objetivos</a:t>
            </a:r>
            <a:r>
              <a:rPr dirty="0" sz="1300" spc="-70">
                <a:latin typeface="Tahoma"/>
                <a:cs typeface="Tahoma"/>
              </a:rPr>
              <a:t> </a:t>
            </a:r>
            <a:r>
              <a:rPr dirty="0" sz="1300" spc="45">
                <a:latin typeface="Tahoma"/>
                <a:cs typeface="Tahoma"/>
              </a:rPr>
              <a:t>e</a:t>
            </a:r>
            <a:r>
              <a:rPr dirty="0" sz="1300" spc="-75">
                <a:latin typeface="Tahoma"/>
                <a:cs typeface="Tahoma"/>
              </a:rPr>
              <a:t> </a:t>
            </a:r>
            <a:r>
              <a:rPr dirty="0" sz="1300" spc="60">
                <a:latin typeface="Tahoma"/>
                <a:cs typeface="Tahoma"/>
              </a:rPr>
              <a:t>implementación </a:t>
            </a:r>
            <a:r>
              <a:rPr dirty="0" sz="1300" spc="-390">
                <a:latin typeface="Tahoma"/>
                <a:cs typeface="Tahoma"/>
              </a:rPr>
              <a:t> </a:t>
            </a:r>
            <a:r>
              <a:rPr dirty="0" sz="1300" spc="60">
                <a:latin typeface="Tahoma"/>
                <a:cs typeface="Tahoma"/>
              </a:rPr>
              <a:t>de</a:t>
            </a:r>
            <a:r>
              <a:rPr dirty="0" sz="1300" spc="-75">
                <a:latin typeface="Tahoma"/>
                <a:cs typeface="Tahoma"/>
              </a:rPr>
              <a:t> </a:t>
            </a:r>
            <a:r>
              <a:rPr dirty="0" sz="1300" spc="60">
                <a:latin typeface="Tahoma"/>
                <a:cs typeface="Tahoma"/>
              </a:rPr>
              <a:t>cambios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0767" y="4723638"/>
            <a:ext cx="409447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5">
                <a:latin typeface="Tahoma"/>
                <a:cs typeface="Tahoma"/>
              </a:rPr>
              <a:t>Revisión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e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informes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sobre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el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95">
                <a:latin typeface="Tahoma"/>
                <a:cs typeface="Tahoma"/>
              </a:rPr>
              <a:t>progreso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2223" y="6002578"/>
            <a:ext cx="550672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100"/>
              </a:spcBef>
            </a:pPr>
            <a:r>
              <a:rPr dirty="0" sz="650" spc="10">
                <a:latin typeface="Tahoma"/>
                <a:cs typeface="Tahoma"/>
              </a:rPr>
              <a:t>Este</a:t>
            </a:r>
            <a:r>
              <a:rPr dirty="0" sz="650" spc="-30">
                <a:latin typeface="Tahoma"/>
                <a:cs typeface="Tahoma"/>
              </a:rPr>
              <a:t> </a:t>
            </a:r>
            <a:r>
              <a:rPr dirty="0" sz="650" spc="25">
                <a:latin typeface="Tahoma"/>
                <a:cs typeface="Tahoma"/>
              </a:rPr>
              <a:t>proyecto</a:t>
            </a:r>
            <a:r>
              <a:rPr dirty="0" sz="650" spc="-30">
                <a:latin typeface="Tahoma"/>
                <a:cs typeface="Tahoma"/>
              </a:rPr>
              <a:t> </a:t>
            </a:r>
            <a:r>
              <a:rPr dirty="0" sz="650" spc="30">
                <a:latin typeface="Tahoma"/>
                <a:cs typeface="Tahoma"/>
              </a:rPr>
              <a:t>ha</a:t>
            </a:r>
            <a:r>
              <a:rPr dirty="0" sz="650" spc="-25">
                <a:latin typeface="Tahoma"/>
                <a:cs typeface="Tahoma"/>
              </a:rPr>
              <a:t> </a:t>
            </a:r>
            <a:r>
              <a:rPr dirty="0" sz="650" spc="30">
                <a:latin typeface="Tahoma"/>
                <a:cs typeface="Tahoma"/>
              </a:rPr>
              <a:t>sido</a:t>
            </a:r>
            <a:r>
              <a:rPr dirty="0" sz="650" spc="-30">
                <a:latin typeface="Tahoma"/>
                <a:cs typeface="Tahoma"/>
              </a:rPr>
              <a:t> </a:t>
            </a:r>
            <a:r>
              <a:rPr dirty="0" sz="650" spc="25">
                <a:latin typeface="Tahoma"/>
                <a:cs typeface="Tahoma"/>
              </a:rPr>
              <a:t>financiado</a:t>
            </a:r>
            <a:r>
              <a:rPr dirty="0" sz="650" spc="-30">
                <a:latin typeface="Tahoma"/>
                <a:cs typeface="Tahoma"/>
              </a:rPr>
              <a:t> </a:t>
            </a:r>
            <a:r>
              <a:rPr dirty="0" sz="650" spc="30">
                <a:latin typeface="Tahoma"/>
                <a:cs typeface="Tahoma"/>
              </a:rPr>
              <a:t>con</a:t>
            </a:r>
            <a:r>
              <a:rPr dirty="0" sz="650" spc="-25">
                <a:latin typeface="Tahoma"/>
                <a:cs typeface="Tahoma"/>
              </a:rPr>
              <a:t> </a:t>
            </a:r>
            <a:r>
              <a:rPr dirty="0" sz="650" spc="20">
                <a:latin typeface="Tahoma"/>
                <a:cs typeface="Tahoma"/>
              </a:rPr>
              <a:t>el</a:t>
            </a:r>
            <a:r>
              <a:rPr dirty="0" sz="650" spc="-30">
                <a:latin typeface="Tahoma"/>
                <a:cs typeface="Tahoma"/>
              </a:rPr>
              <a:t> </a:t>
            </a:r>
            <a:r>
              <a:rPr dirty="0" sz="650" spc="30">
                <a:latin typeface="Tahoma"/>
                <a:cs typeface="Tahoma"/>
              </a:rPr>
              <a:t>apoyo</a:t>
            </a:r>
            <a:r>
              <a:rPr dirty="0" sz="650" spc="-30">
                <a:latin typeface="Tahoma"/>
                <a:cs typeface="Tahoma"/>
              </a:rPr>
              <a:t> </a:t>
            </a:r>
            <a:r>
              <a:rPr dirty="0" sz="650" spc="30">
                <a:latin typeface="Tahoma"/>
                <a:cs typeface="Tahoma"/>
              </a:rPr>
              <a:t>de</a:t>
            </a:r>
            <a:r>
              <a:rPr dirty="0" sz="650" spc="-25">
                <a:latin typeface="Tahoma"/>
                <a:cs typeface="Tahoma"/>
              </a:rPr>
              <a:t> </a:t>
            </a:r>
            <a:r>
              <a:rPr dirty="0" sz="650" spc="20">
                <a:latin typeface="Tahoma"/>
                <a:cs typeface="Tahoma"/>
              </a:rPr>
              <a:t>la</a:t>
            </a:r>
            <a:r>
              <a:rPr dirty="0" sz="650" spc="-30">
                <a:latin typeface="Tahoma"/>
                <a:cs typeface="Tahoma"/>
              </a:rPr>
              <a:t> </a:t>
            </a:r>
            <a:r>
              <a:rPr dirty="0" sz="650" spc="30">
                <a:latin typeface="Tahoma"/>
                <a:cs typeface="Tahoma"/>
              </a:rPr>
              <a:t>Comisión</a:t>
            </a:r>
            <a:r>
              <a:rPr dirty="0" sz="650" spc="-30">
                <a:latin typeface="Tahoma"/>
                <a:cs typeface="Tahoma"/>
              </a:rPr>
              <a:t> </a:t>
            </a:r>
            <a:r>
              <a:rPr dirty="0" sz="650" spc="20">
                <a:latin typeface="Tahoma"/>
                <a:cs typeface="Tahoma"/>
              </a:rPr>
              <a:t>Europea.</a:t>
            </a:r>
            <a:r>
              <a:rPr dirty="0" sz="650" spc="-25">
                <a:latin typeface="Tahoma"/>
                <a:cs typeface="Tahoma"/>
              </a:rPr>
              <a:t> </a:t>
            </a:r>
            <a:r>
              <a:rPr dirty="0" sz="650" spc="10">
                <a:latin typeface="Tahoma"/>
                <a:cs typeface="Tahoma"/>
              </a:rPr>
              <a:t>Esta</a:t>
            </a:r>
            <a:r>
              <a:rPr dirty="0" sz="650" spc="-30">
                <a:latin typeface="Tahoma"/>
                <a:cs typeface="Tahoma"/>
              </a:rPr>
              <a:t> </a:t>
            </a:r>
            <a:r>
              <a:rPr dirty="0" sz="650" spc="25">
                <a:latin typeface="Tahoma"/>
                <a:cs typeface="Tahoma"/>
              </a:rPr>
              <a:t>publicación</a:t>
            </a:r>
            <a:r>
              <a:rPr dirty="0" sz="650" spc="-25">
                <a:latin typeface="Tahoma"/>
                <a:cs typeface="Tahoma"/>
              </a:rPr>
              <a:t> </a:t>
            </a:r>
            <a:r>
              <a:rPr dirty="0" sz="650" spc="20">
                <a:latin typeface="Tahoma"/>
                <a:cs typeface="Tahoma"/>
              </a:rPr>
              <a:t>[comunicación]</a:t>
            </a:r>
            <a:r>
              <a:rPr dirty="0" sz="650" spc="-30">
                <a:latin typeface="Tahoma"/>
                <a:cs typeface="Tahoma"/>
              </a:rPr>
              <a:t> </a:t>
            </a:r>
            <a:r>
              <a:rPr dirty="0" sz="650" spc="15">
                <a:latin typeface="Tahoma"/>
                <a:cs typeface="Tahoma"/>
              </a:rPr>
              <a:t>refleja</a:t>
            </a:r>
            <a:r>
              <a:rPr dirty="0" sz="650" spc="-30">
                <a:latin typeface="Tahoma"/>
                <a:cs typeface="Tahoma"/>
              </a:rPr>
              <a:t> </a:t>
            </a:r>
            <a:r>
              <a:rPr dirty="0" sz="650" spc="30">
                <a:latin typeface="Tahoma"/>
                <a:cs typeface="Tahoma"/>
              </a:rPr>
              <a:t>únicamente</a:t>
            </a:r>
            <a:r>
              <a:rPr dirty="0" sz="650" spc="-25">
                <a:latin typeface="Tahoma"/>
                <a:cs typeface="Tahoma"/>
              </a:rPr>
              <a:t> </a:t>
            </a:r>
            <a:r>
              <a:rPr dirty="0" sz="650" spc="25">
                <a:latin typeface="Tahoma"/>
                <a:cs typeface="Tahoma"/>
              </a:rPr>
              <a:t>los</a:t>
            </a:r>
            <a:r>
              <a:rPr dirty="0" sz="650" spc="-30">
                <a:latin typeface="Tahoma"/>
                <a:cs typeface="Tahoma"/>
              </a:rPr>
              <a:t> </a:t>
            </a:r>
            <a:r>
              <a:rPr dirty="0" sz="650" spc="30">
                <a:latin typeface="Tahoma"/>
                <a:cs typeface="Tahoma"/>
              </a:rPr>
              <a:t>puntos</a:t>
            </a:r>
            <a:r>
              <a:rPr dirty="0" sz="650" spc="-30">
                <a:latin typeface="Tahoma"/>
                <a:cs typeface="Tahoma"/>
              </a:rPr>
              <a:t> </a:t>
            </a:r>
            <a:r>
              <a:rPr dirty="0" sz="650" spc="30">
                <a:latin typeface="Tahoma"/>
                <a:cs typeface="Tahoma"/>
              </a:rPr>
              <a:t>de</a:t>
            </a:r>
            <a:r>
              <a:rPr dirty="0" sz="650" spc="-25">
                <a:latin typeface="Tahoma"/>
                <a:cs typeface="Tahoma"/>
              </a:rPr>
              <a:t> </a:t>
            </a:r>
            <a:r>
              <a:rPr dirty="0" sz="650" spc="15">
                <a:latin typeface="Tahoma"/>
                <a:cs typeface="Tahoma"/>
              </a:rPr>
              <a:t>vista </a:t>
            </a:r>
            <a:r>
              <a:rPr dirty="0" sz="650" spc="-190">
                <a:latin typeface="Tahoma"/>
                <a:cs typeface="Tahoma"/>
              </a:rPr>
              <a:t> </a:t>
            </a:r>
            <a:r>
              <a:rPr dirty="0" sz="650" spc="25">
                <a:latin typeface="Tahoma"/>
                <a:cs typeface="Tahoma"/>
              </a:rPr>
              <a:t>del</a:t>
            </a:r>
            <a:r>
              <a:rPr dirty="0" sz="650" spc="-35">
                <a:latin typeface="Tahoma"/>
                <a:cs typeface="Tahoma"/>
              </a:rPr>
              <a:t> </a:t>
            </a:r>
            <a:r>
              <a:rPr dirty="0" sz="650" spc="20">
                <a:latin typeface="Tahoma"/>
                <a:cs typeface="Tahoma"/>
              </a:rPr>
              <a:t>autor,</a:t>
            </a:r>
            <a:r>
              <a:rPr dirty="0" sz="650" spc="-35">
                <a:latin typeface="Tahoma"/>
                <a:cs typeface="Tahoma"/>
              </a:rPr>
              <a:t> </a:t>
            </a:r>
            <a:r>
              <a:rPr dirty="0" sz="650" spc="5">
                <a:latin typeface="Tahoma"/>
                <a:cs typeface="Tahoma"/>
              </a:rPr>
              <a:t>y</a:t>
            </a:r>
            <a:r>
              <a:rPr dirty="0" sz="650" spc="-30">
                <a:latin typeface="Tahoma"/>
                <a:cs typeface="Tahoma"/>
              </a:rPr>
              <a:t> </a:t>
            </a:r>
            <a:r>
              <a:rPr dirty="0" sz="650" spc="20">
                <a:latin typeface="Tahoma"/>
                <a:cs typeface="Tahoma"/>
              </a:rPr>
              <a:t>la</a:t>
            </a:r>
            <a:r>
              <a:rPr dirty="0" sz="650" spc="-35">
                <a:latin typeface="Tahoma"/>
                <a:cs typeface="Tahoma"/>
              </a:rPr>
              <a:t> </a:t>
            </a:r>
            <a:r>
              <a:rPr dirty="0" sz="650" spc="30">
                <a:latin typeface="Tahoma"/>
                <a:cs typeface="Tahoma"/>
              </a:rPr>
              <a:t>Comisión</a:t>
            </a:r>
            <a:r>
              <a:rPr dirty="0" sz="650" spc="-30">
                <a:latin typeface="Tahoma"/>
                <a:cs typeface="Tahoma"/>
              </a:rPr>
              <a:t> </a:t>
            </a:r>
            <a:r>
              <a:rPr dirty="0" sz="650" spc="35">
                <a:latin typeface="Tahoma"/>
                <a:cs typeface="Tahoma"/>
              </a:rPr>
              <a:t>no</a:t>
            </a:r>
            <a:r>
              <a:rPr dirty="0" sz="650" spc="-35">
                <a:latin typeface="Tahoma"/>
                <a:cs typeface="Tahoma"/>
              </a:rPr>
              <a:t> </a:t>
            </a:r>
            <a:r>
              <a:rPr dirty="0" sz="650" spc="20">
                <a:latin typeface="Tahoma"/>
                <a:cs typeface="Tahoma"/>
              </a:rPr>
              <a:t>se</a:t>
            </a:r>
            <a:r>
              <a:rPr dirty="0" sz="650" spc="-30">
                <a:latin typeface="Tahoma"/>
                <a:cs typeface="Tahoma"/>
              </a:rPr>
              <a:t> </a:t>
            </a:r>
            <a:r>
              <a:rPr dirty="0" sz="650" spc="20">
                <a:latin typeface="Tahoma"/>
                <a:cs typeface="Tahoma"/>
              </a:rPr>
              <a:t>hace</a:t>
            </a:r>
            <a:r>
              <a:rPr dirty="0" sz="650" spc="-35">
                <a:latin typeface="Tahoma"/>
                <a:cs typeface="Tahoma"/>
              </a:rPr>
              <a:t> </a:t>
            </a:r>
            <a:r>
              <a:rPr dirty="0" sz="650" spc="25">
                <a:latin typeface="Tahoma"/>
                <a:cs typeface="Tahoma"/>
              </a:rPr>
              <a:t>responsable</a:t>
            </a:r>
            <a:r>
              <a:rPr dirty="0" sz="650" spc="-30">
                <a:latin typeface="Tahoma"/>
                <a:cs typeface="Tahoma"/>
              </a:rPr>
              <a:t> </a:t>
            </a:r>
            <a:r>
              <a:rPr dirty="0" sz="650" spc="25">
                <a:latin typeface="Tahoma"/>
                <a:cs typeface="Tahoma"/>
              </a:rPr>
              <a:t>del</a:t>
            </a:r>
            <a:r>
              <a:rPr dirty="0" sz="650" spc="-35">
                <a:latin typeface="Tahoma"/>
                <a:cs typeface="Tahoma"/>
              </a:rPr>
              <a:t> </a:t>
            </a:r>
            <a:r>
              <a:rPr dirty="0" sz="650" spc="30">
                <a:latin typeface="Tahoma"/>
                <a:cs typeface="Tahoma"/>
              </a:rPr>
              <a:t>uso</a:t>
            </a:r>
            <a:r>
              <a:rPr dirty="0" sz="650" spc="-35">
                <a:latin typeface="Tahoma"/>
                <a:cs typeface="Tahoma"/>
              </a:rPr>
              <a:t> </a:t>
            </a:r>
            <a:r>
              <a:rPr dirty="0" sz="650" spc="30">
                <a:latin typeface="Tahoma"/>
                <a:cs typeface="Tahoma"/>
              </a:rPr>
              <a:t>que</a:t>
            </a:r>
            <a:r>
              <a:rPr dirty="0" sz="650" spc="-30">
                <a:latin typeface="Tahoma"/>
                <a:cs typeface="Tahoma"/>
              </a:rPr>
              <a:t> </a:t>
            </a:r>
            <a:r>
              <a:rPr dirty="0" sz="650" spc="30">
                <a:latin typeface="Tahoma"/>
                <a:cs typeface="Tahoma"/>
              </a:rPr>
              <a:t>pueda</a:t>
            </a:r>
            <a:r>
              <a:rPr dirty="0" sz="650" spc="-35">
                <a:latin typeface="Tahoma"/>
                <a:cs typeface="Tahoma"/>
              </a:rPr>
              <a:t> </a:t>
            </a:r>
            <a:r>
              <a:rPr dirty="0" sz="650" spc="25">
                <a:latin typeface="Tahoma"/>
                <a:cs typeface="Tahoma"/>
              </a:rPr>
              <a:t>hacerse</a:t>
            </a:r>
            <a:r>
              <a:rPr dirty="0" sz="650" spc="-30">
                <a:latin typeface="Tahoma"/>
                <a:cs typeface="Tahoma"/>
              </a:rPr>
              <a:t> </a:t>
            </a:r>
            <a:r>
              <a:rPr dirty="0" sz="650" spc="30">
                <a:latin typeface="Tahoma"/>
                <a:cs typeface="Tahoma"/>
              </a:rPr>
              <a:t>de</a:t>
            </a:r>
            <a:r>
              <a:rPr dirty="0" sz="650" spc="-35">
                <a:latin typeface="Tahoma"/>
                <a:cs typeface="Tahoma"/>
              </a:rPr>
              <a:t> </a:t>
            </a:r>
            <a:r>
              <a:rPr dirty="0" sz="650" spc="20">
                <a:latin typeface="Tahoma"/>
                <a:cs typeface="Tahoma"/>
              </a:rPr>
              <a:t>la</a:t>
            </a:r>
            <a:r>
              <a:rPr dirty="0" sz="650" spc="-30">
                <a:latin typeface="Tahoma"/>
                <a:cs typeface="Tahoma"/>
              </a:rPr>
              <a:t> </a:t>
            </a:r>
            <a:r>
              <a:rPr dirty="0" sz="650" spc="30">
                <a:latin typeface="Tahoma"/>
                <a:cs typeface="Tahoma"/>
              </a:rPr>
              <a:t>información</a:t>
            </a:r>
            <a:r>
              <a:rPr dirty="0" sz="650" spc="-35">
                <a:latin typeface="Tahoma"/>
                <a:cs typeface="Tahoma"/>
              </a:rPr>
              <a:t> </a:t>
            </a:r>
            <a:r>
              <a:rPr dirty="0" sz="650" spc="25">
                <a:latin typeface="Tahoma"/>
                <a:cs typeface="Tahoma"/>
              </a:rPr>
              <a:t>contenida</a:t>
            </a:r>
            <a:r>
              <a:rPr dirty="0" sz="650" spc="-30">
                <a:latin typeface="Tahoma"/>
                <a:cs typeface="Tahoma"/>
              </a:rPr>
              <a:t> </a:t>
            </a:r>
            <a:r>
              <a:rPr dirty="0" sz="650" spc="30">
                <a:latin typeface="Tahoma"/>
                <a:cs typeface="Tahoma"/>
              </a:rPr>
              <a:t>en</a:t>
            </a:r>
            <a:r>
              <a:rPr dirty="0" sz="650" spc="-35">
                <a:latin typeface="Tahoma"/>
                <a:cs typeface="Tahoma"/>
              </a:rPr>
              <a:t> </a:t>
            </a:r>
            <a:r>
              <a:rPr dirty="0" sz="650" spc="10">
                <a:latin typeface="Tahoma"/>
                <a:cs typeface="Tahoma"/>
              </a:rPr>
              <a:t>ella.</a:t>
            </a:r>
            <a:endParaRPr sz="6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43219" y="3579443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" y="16764"/>
            <a:ext cx="3862070" cy="6210300"/>
          </a:xfrm>
          <a:custGeom>
            <a:avLst/>
            <a:gdLst/>
            <a:ahLst/>
            <a:cxnLst/>
            <a:rect l="l" t="t" r="r" b="b"/>
            <a:pathLst>
              <a:path w="3862070" h="6210300">
                <a:moveTo>
                  <a:pt x="0" y="5689599"/>
                </a:moveTo>
                <a:lnTo>
                  <a:pt x="0" y="6184899"/>
                </a:lnTo>
                <a:lnTo>
                  <a:pt x="111721" y="6197599"/>
                </a:lnTo>
                <a:lnTo>
                  <a:pt x="174607" y="6210299"/>
                </a:lnTo>
                <a:lnTo>
                  <a:pt x="697147" y="6210299"/>
                </a:lnTo>
                <a:lnTo>
                  <a:pt x="749676" y="6197599"/>
                </a:lnTo>
                <a:lnTo>
                  <a:pt x="800848" y="6197599"/>
                </a:lnTo>
                <a:lnTo>
                  <a:pt x="850628" y="6184899"/>
                </a:lnTo>
                <a:lnTo>
                  <a:pt x="898984" y="6184899"/>
                </a:lnTo>
                <a:lnTo>
                  <a:pt x="945882" y="6172199"/>
                </a:lnTo>
                <a:lnTo>
                  <a:pt x="991288" y="6172199"/>
                </a:lnTo>
                <a:lnTo>
                  <a:pt x="1035170" y="6159499"/>
                </a:lnTo>
                <a:lnTo>
                  <a:pt x="1086091" y="6159499"/>
                </a:lnTo>
                <a:lnTo>
                  <a:pt x="1107765" y="6146799"/>
                </a:lnTo>
                <a:lnTo>
                  <a:pt x="1133535" y="6146799"/>
                </a:lnTo>
                <a:lnTo>
                  <a:pt x="1149413" y="6134099"/>
                </a:lnTo>
                <a:lnTo>
                  <a:pt x="1204842" y="6134099"/>
                </a:lnTo>
                <a:lnTo>
                  <a:pt x="1229196" y="6121399"/>
                </a:lnTo>
                <a:lnTo>
                  <a:pt x="1260516" y="6121399"/>
                </a:lnTo>
                <a:lnTo>
                  <a:pt x="1268460" y="6108699"/>
                </a:lnTo>
                <a:lnTo>
                  <a:pt x="1294130" y="6108699"/>
                </a:lnTo>
                <a:lnTo>
                  <a:pt x="1343660" y="6095999"/>
                </a:lnTo>
                <a:lnTo>
                  <a:pt x="1354345" y="6095999"/>
                </a:lnTo>
                <a:lnTo>
                  <a:pt x="1365234" y="6083299"/>
                </a:lnTo>
                <a:lnTo>
                  <a:pt x="1387475" y="6083299"/>
                </a:lnTo>
                <a:lnTo>
                  <a:pt x="1414462" y="6070599"/>
                </a:lnTo>
                <a:lnTo>
                  <a:pt x="1439164" y="6070599"/>
                </a:lnTo>
                <a:lnTo>
                  <a:pt x="1461484" y="6057899"/>
                </a:lnTo>
                <a:lnTo>
                  <a:pt x="1481328" y="6057899"/>
                </a:lnTo>
                <a:lnTo>
                  <a:pt x="1522611" y="6045199"/>
                </a:lnTo>
                <a:lnTo>
                  <a:pt x="1565431" y="6019799"/>
                </a:lnTo>
                <a:lnTo>
                  <a:pt x="1655378" y="5994399"/>
                </a:lnTo>
                <a:lnTo>
                  <a:pt x="1702355" y="5968999"/>
                </a:lnTo>
                <a:lnTo>
                  <a:pt x="1750565" y="5956299"/>
                </a:lnTo>
                <a:lnTo>
                  <a:pt x="1799935" y="5930899"/>
                </a:lnTo>
                <a:lnTo>
                  <a:pt x="1850387" y="5918199"/>
                </a:lnTo>
                <a:lnTo>
                  <a:pt x="1954240" y="5867399"/>
                </a:lnTo>
                <a:lnTo>
                  <a:pt x="2007489" y="5841999"/>
                </a:lnTo>
                <a:lnTo>
                  <a:pt x="2019875" y="5829299"/>
                </a:lnTo>
                <a:lnTo>
                  <a:pt x="2044743" y="5816599"/>
                </a:lnTo>
                <a:lnTo>
                  <a:pt x="2057272" y="5816599"/>
                </a:lnTo>
                <a:lnTo>
                  <a:pt x="2069659" y="5803899"/>
                </a:lnTo>
                <a:lnTo>
                  <a:pt x="2082069" y="5803899"/>
                </a:lnTo>
                <a:lnTo>
                  <a:pt x="2107057" y="5791199"/>
                </a:lnTo>
                <a:lnTo>
                  <a:pt x="2157333" y="5753099"/>
                </a:lnTo>
                <a:lnTo>
                  <a:pt x="2208657" y="5727699"/>
                </a:lnTo>
                <a:lnTo>
                  <a:pt x="2229080" y="5714999"/>
                </a:lnTo>
                <a:lnTo>
                  <a:pt x="263080" y="5714999"/>
                </a:lnTo>
                <a:lnTo>
                  <a:pt x="210254" y="5702299"/>
                </a:lnTo>
                <a:lnTo>
                  <a:pt x="156705" y="5702299"/>
                </a:lnTo>
                <a:lnTo>
                  <a:pt x="0" y="5689599"/>
                </a:lnTo>
                <a:close/>
              </a:path>
              <a:path w="3862070" h="6210300">
                <a:moveTo>
                  <a:pt x="2220341" y="0"/>
                </a:moveTo>
                <a:lnTo>
                  <a:pt x="550231" y="0"/>
                </a:lnTo>
                <a:lnTo>
                  <a:pt x="602307" y="12700"/>
                </a:lnTo>
                <a:lnTo>
                  <a:pt x="708672" y="12700"/>
                </a:lnTo>
                <a:lnTo>
                  <a:pt x="756729" y="25400"/>
                </a:lnTo>
                <a:lnTo>
                  <a:pt x="805244" y="25400"/>
                </a:lnTo>
                <a:lnTo>
                  <a:pt x="854181" y="38100"/>
                </a:lnTo>
                <a:lnTo>
                  <a:pt x="903506" y="38100"/>
                </a:lnTo>
                <a:lnTo>
                  <a:pt x="1003176" y="63500"/>
                </a:lnTo>
                <a:lnTo>
                  <a:pt x="1053449" y="63500"/>
                </a:lnTo>
                <a:lnTo>
                  <a:pt x="1154696" y="88900"/>
                </a:lnTo>
                <a:lnTo>
                  <a:pt x="1299025" y="127000"/>
                </a:lnTo>
                <a:lnTo>
                  <a:pt x="1347233" y="152400"/>
                </a:lnTo>
                <a:lnTo>
                  <a:pt x="1443581" y="177800"/>
                </a:lnTo>
                <a:lnTo>
                  <a:pt x="1491648" y="203200"/>
                </a:lnTo>
                <a:lnTo>
                  <a:pt x="1539597" y="215900"/>
                </a:lnTo>
                <a:lnTo>
                  <a:pt x="1587391" y="241300"/>
                </a:lnTo>
                <a:lnTo>
                  <a:pt x="1634994" y="254000"/>
                </a:lnTo>
                <a:lnTo>
                  <a:pt x="1822777" y="355599"/>
                </a:lnTo>
                <a:lnTo>
                  <a:pt x="1868885" y="368299"/>
                </a:lnTo>
                <a:lnTo>
                  <a:pt x="1914587" y="406399"/>
                </a:lnTo>
                <a:lnTo>
                  <a:pt x="2004626" y="457199"/>
                </a:lnTo>
                <a:lnTo>
                  <a:pt x="2092600" y="507999"/>
                </a:lnTo>
                <a:lnTo>
                  <a:pt x="2135725" y="546099"/>
                </a:lnTo>
                <a:lnTo>
                  <a:pt x="2178248" y="571499"/>
                </a:lnTo>
                <a:lnTo>
                  <a:pt x="2220149" y="609599"/>
                </a:lnTo>
                <a:lnTo>
                  <a:pt x="2261410" y="634999"/>
                </a:lnTo>
                <a:lnTo>
                  <a:pt x="2302013" y="673099"/>
                </a:lnTo>
                <a:lnTo>
                  <a:pt x="2341939" y="698499"/>
                </a:lnTo>
                <a:lnTo>
                  <a:pt x="2381169" y="736599"/>
                </a:lnTo>
                <a:lnTo>
                  <a:pt x="2419685" y="774699"/>
                </a:lnTo>
                <a:lnTo>
                  <a:pt x="2457468" y="812799"/>
                </a:lnTo>
                <a:lnTo>
                  <a:pt x="2494501" y="838199"/>
                </a:lnTo>
                <a:lnTo>
                  <a:pt x="2530763" y="876299"/>
                </a:lnTo>
                <a:lnTo>
                  <a:pt x="2566237" y="914399"/>
                </a:lnTo>
                <a:lnTo>
                  <a:pt x="2600904" y="952499"/>
                </a:lnTo>
                <a:lnTo>
                  <a:pt x="2634746" y="990599"/>
                </a:lnTo>
                <a:lnTo>
                  <a:pt x="2667744" y="1028699"/>
                </a:lnTo>
                <a:lnTo>
                  <a:pt x="2699879" y="1066799"/>
                </a:lnTo>
                <a:lnTo>
                  <a:pt x="2731133" y="1104899"/>
                </a:lnTo>
                <a:lnTo>
                  <a:pt x="2761488" y="1142999"/>
                </a:lnTo>
                <a:lnTo>
                  <a:pt x="2792364" y="1181099"/>
                </a:lnTo>
                <a:lnTo>
                  <a:pt x="2822262" y="1219199"/>
                </a:lnTo>
                <a:lnTo>
                  <a:pt x="2851192" y="1269999"/>
                </a:lnTo>
                <a:lnTo>
                  <a:pt x="2879162" y="1308099"/>
                </a:lnTo>
                <a:lnTo>
                  <a:pt x="2906181" y="1346199"/>
                </a:lnTo>
                <a:lnTo>
                  <a:pt x="2932260" y="1384299"/>
                </a:lnTo>
                <a:lnTo>
                  <a:pt x="2957408" y="1435099"/>
                </a:lnTo>
                <a:lnTo>
                  <a:pt x="2981633" y="1473199"/>
                </a:lnTo>
                <a:lnTo>
                  <a:pt x="3004947" y="1511299"/>
                </a:lnTo>
                <a:lnTo>
                  <a:pt x="3022820" y="1549399"/>
                </a:lnTo>
                <a:lnTo>
                  <a:pt x="3039919" y="1574799"/>
                </a:lnTo>
                <a:lnTo>
                  <a:pt x="3056328" y="1612899"/>
                </a:lnTo>
                <a:lnTo>
                  <a:pt x="3072130" y="1650999"/>
                </a:lnTo>
                <a:lnTo>
                  <a:pt x="3077718" y="1650999"/>
                </a:lnTo>
                <a:lnTo>
                  <a:pt x="3082022" y="1663699"/>
                </a:lnTo>
                <a:lnTo>
                  <a:pt x="3086719" y="1676399"/>
                </a:lnTo>
                <a:lnTo>
                  <a:pt x="3097149" y="1701799"/>
                </a:lnTo>
                <a:lnTo>
                  <a:pt x="3108946" y="1727199"/>
                </a:lnTo>
                <a:lnTo>
                  <a:pt x="3120374" y="1752599"/>
                </a:lnTo>
                <a:lnTo>
                  <a:pt x="3131492" y="1777999"/>
                </a:lnTo>
                <a:lnTo>
                  <a:pt x="3142361" y="1803399"/>
                </a:lnTo>
                <a:lnTo>
                  <a:pt x="3143885" y="1803399"/>
                </a:lnTo>
                <a:lnTo>
                  <a:pt x="3144520" y="1816099"/>
                </a:lnTo>
                <a:lnTo>
                  <a:pt x="3160728" y="1854199"/>
                </a:lnTo>
                <a:lnTo>
                  <a:pt x="3177433" y="1892299"/>
                </a:lnTo>
                <a:lnTo>
                  <a:pt x="3194428" y="1943099"/>
                </a:lnTo>
                <a:lnTo>
                  <a:pt x="3211510" y="1993899"/>
                </a:lnTo>
                <a:lnTo>
                  <a:pt x="3228475" y="2044699"/>
                </a:lnTo>
                <a:lnTo>
                  <a:pt x="3245117" y="2108199"/>
                </a:lnTo>
                <a:lnTo>
                  <a:pt x="3261233" y="2158999"/>
                </a:lnTo>
                <a:lnTo>
                  <a:pt x="3261995" y="2171699"/>
                </a:lnTo>
                <a:lnTo>
                  <a:pt x="3265233" y="2184399"/>
                </a:lnTo>
                <a:lnTo>
                  <a:pt x="3270377" y="2197099"/>
                </a:lnTo>
                <a:lnTo>
                  <a:pt x="3272917" y="2209799"/>
                </a:lnTo>
                <a:lnTo>
                  <a:pt x="3273933" y="2222499"/>
                </a:lnTo>
                <a:lnTo>
                  <a:pt x="3275838" y="2222499"/>
                </a:lnTo>
                <a:lnTo>
                  <a:pt x="3277616" y="2235199"/>
                </a:lnTo>
                <a:lnTo>
                  <a:pt x="3279394" y="2235199"/>
                </a:lnTo>
                <a:lnTo>
                  <a:pt x="3280537" y="2247899"/>
                </a:lnTo>
                <a:lnTo>
                  <a:pt x="3281807" y="2247899"/>
                </a:lnTo>
                <a:lnTo>
                  <a:pt x="3282823" y="2260599"/>
                </a:lnTo>
                <a:lnTo>
                  <a:pt x="3284323" y="2260599"/>
                </a:lnTo>
                <a:lnTo>
                  <a:pt x="3285775" y="2273299"/>
                </a:lnTo>
                <a:lnTo>
                  <a:pt x="3287180" y="2273299"/>
                </a:lnTo>
                <a:lnTo>
                  <a:pt x="3288538" y="2285999"/>
                </a:lnTo>
                <a:lnTo>
                  <a:pt x="3290189" y="2285999"/>
                </a:lnTo>
                <a:lnTo>
                  <a:pt x="3291078" y="2298699"/>
                </a:lnTo>
                <a:lnTo>
                  <a:pt x="3295314" y="2311399"/>
                </a:lnTo>
                <a:lnTo>
                  <a:pt x="3299444" y="2336799"/>
                </a:lnTo>
                <a:lnTo>
                  <a:pt x="3303454" y="2362199"/>
                </a:lnTo>
                <a:lnTo>
                  <a:pt x="3307334" y="2374899"/>
                </a:lnTo>
                <a:lnTo>
                  <a:pt x="3311028" y="2400299"/>
                </a:lnTo>
                <a:lnTo>
                  <a:pt x="3313747" y="2412999"/>
                </a:lnTo>
                <a:lnTo>
                  <a:pt x="3316275" y="2438399"/>
                </a:lnTo>
                <a:lnTo>
                  <a:pt x="3318637" y="2451099"/>
                </a:lnTo>
                <a:lnTo>
                  <a:pt x="3319272" y="2451099"/>
                </a:lnTo>
                <a:lnTo>
                  <a:pt x="3320034" y="2463799"/>
                </a:lnTo>
                <a:lnTo>
                  <a:pt x="3320923" y="2463799"/>
                </a:lnTo>
                <a:lnTo>
                  <a:pt x="3321685" y="2476499"/>
                </a:lnTo>
                <a:lnTo>
                  <a:pt x="3324234" y="2489199"/>
                </a:lnTo>
                <a:lnTo>
                  <a:pt x="3326749" y="2514599"/>
                </a:lnTo>
                <a:lnTo>
                  <a:pt x="3333384" y="2565399"/>
                </a:lnTo>
                <a:lnTo>
                  <a:pt x="3334129" y="2565399"/>
                </a:lnTo>
                <a:lnTo>
                  <a:pt x="3334766" y="2578099"/>
                </a:lnTo>
                <a:lnTo>
                  <a:pt x="3335837" y="2590799"/>
                </a:lnTo>
                <a:lnTo>
                  <a:pt x="3336956" y="2603499"/>
                </a:lnTo>
                <a:lnTo>
                  <a:pt x="3338123" y="2616199"/>
                </a:lnTo>
                <a:lnTo>
                  <a:pt x="3339338" y="2641599"/>
                </a:lnTo>
                <a:lnTo>
                  <a:pt x="3340578" y="2654299"/>
                </a:lnTo>
                <a:lnTo>
                  <a:pt x="3341449" y="2666999"/>
                </a:lnTo>
                <a:lnTo>
                  <a:pt x="3342132" y="2666999"/>
                </a:lnTo>
                <a:lnTo>
                  <a:pt x="3342259" y="2679699"/>
                </a:lnTo>
                <a:lnTo>
                  <a:pt x="3344025" y="2692399"/>
                </a:lnTo>
                <a:lnTo>
                  <a:pt x="3345434" y="2717799"/>
                </a:lnTo>
                <a:lnTo>
                  <a:pt x="3346366" y="2743199"/>
                </a:lnTo>
                <a:lnTo>
                  <a:pt x="3346704" y="2768599"/>
                </a:lnTo>
                <a:lnTo>
                  <a:pt x="3348083" y="2819399"/>
                </a:lnTo>
                <a:lnTo>
                  <a:pt x="3348503" y="2870199"/>
                </a:lnTo>
                <a:lnTo>
                  <a:pt x="3347974" y="2920999"/>
                </a:lnTo>
                <a:lnTo>
                  <a:pt x="3346503" y="2971799"/>
                </a:lnTo>
                <a:lnTo>
                  <a:pt x="3344101" y="3009899"/>
                </a:lnTo>
                <a:lnTo>
                  <a:pt x="3340777" y="3060699"/>
                </a:lnTo>
                <a:lnTo>
                  <a:pt x="3336540" y="3111499"/>
                </a:lnTo>
                <a:lnTo>
                  <a:pt x="3331401" y="3162299"/>
                </a:lnTo>
                <a:lnTo>
                  <a:pt x="3325368" y="3213099"/>
                </a:lnTo>
                <a:lnTo>
                  <a:pt x="3319108" y="3263899"/>
                </a:lnTo>
                <a:lnTo>
                  <a:pt x="3311846" y="3314699"/>
                </a:lnTo>
                <a:lnTo>
                  <a:pt x="3303588" y="3365499"/>
                </a:lnTo>
                <a:lnTo>
                  <a:pt x="3294343" y="3403599"/>
                </a:lnTo>
                <a:lnTo>
                  <a:pt x="3284118" y="3454399"/>
                </a:lnTo>
                <a:lnTo>
                  <a:pt x="3272921" y="3505199"/>
                </a:lnTo>
                <a:lnTo>
                  <a:pt x="3260761" y="3555999"/>
                </a:lnTo>
                <a:lnTo>
                  <a:pt x="3247645" y="3606799"/>
                </a:lnTo>
                <a:lnTo>
                  <a:pt x="3233581" y="3657599"/>
                </a:lnTo>
                <a:lnTo>
                  <a:pt x="3218577" y="3708399"/>
                </a:lnTo>
                <a:lnTo>
                  <a:pt x="3202641" y="3746499"/>
                </a:lnTo>
                <a:lnTo>
                  <a:pt x="3185781" y="3797299"/>
                </a:lnTo>
                <a:lnTo>
                  <a:pt x="3168004" y="3848099"/>
                </a:lnTo>
                <a:lnTo>
                  <a:pt x="3149318" y="3898899"/>
                </a:lnTo>
                <a:lnTo>
                  <a:pt x="3129732" y="3936999"/>
                </a:lnTo>
                <a:lnTo>
                  <a:pt x="3109253" y="3987799"/>
                </a:lnTo>
                <a:lnTo>
                  <a:pt x="3087889" y="4038599"/>
                </a:lnTo>
                <a:lnTo>
                  <a:pt x="3065648" y="4089399"/>
                </a:lnTo>
                <a:lnTo>
                  <a:pt x="3042539" y="4127499"/>
                </a:lnTo>
                <a:lnTo>
                  <a:pt x="3018722" y="4178299"/>
                </a:lnTo>
                <a:lnTo>
                  <a:pt x="2993976" y="4229099"/>
                </a:lnTo>
                <a:lnTo>
                  <a:pt x="2968337" y="4267199"/>
                </a:lnTo>
                <a:lnTo>
                  <a:pt x="2941837" y="4317999"/>
                </a:lnTo>
                <a:lnTo>
                  <a:pt x="2914511" y="4356099"/>
                </a:lnTo>
                <a:lnTo>
                  <a:pt x="2886393" y="4394199"/>
                </a:lnTo>
                <a:lnTo>
                  <a:pt x="2857517" y="4444999"/>
                </a:lnTo>
                <a:lnTo>
                  <a:pt x="2827918" y="4483099"/>
                </a:lnTo>
                <a:lnTo>
                  <a:pt x="2797629" y="4521199"/>
                </a:lnTo>
                <a:lnTo>
                  <a:pt x="2766684" y="4571999"/>
                </a:lnTo>
                <a:lnTo>
                  <a:pt x="2735118" y="4610099"/>
                </a:lnTo>
                <a:lnTo>
                  <a:pt x="2702964" y="4648199"/>
                </a:lnTo>
                <a:lnTo>
                  <a:pt x="2670257" y="4686299"/>
                </a:lnTo>
                <a:lnTo>
                  <a:pt x="2637031" y="4724399"/>
                </a:lnTo>
                <a:lnTo>
                  <a:pt x="2603320" y="4762499"/>
                </a:lnTo>
                <a:lnTo>
                  <a:pt x="2569158" y="4800599"/>
                </a:lnTo>
                <a:lnTo>
                  <a:pt x="2534579" y="4838699"/>
                </a:lnTo>
                <a:lnTo>
                  <a:pt x="2499618" y="4864099"/>
                </a:lnTo>
                <a:lnTo>
                  <a:pt x="2464308" y="4902199"/>
                </a:lnTo>
                <a:lnTo>
                  <a:pt x="2426774" y="4940299"/>
                </a:lnTo>
                <a:lnTo>
                  <a:pt x="2388807" y="4978399"/>
                </a:lnTo>
                <a:lnTo>
                  <a:pt x="2350473" y="5003799"/>
                </a:lnTo>
                <a:lnTo>
                  <a:pt x="2311839" y="5041899"/>
                </a:lnTo>
                <a:lnTo>
                  <a:pt x="2272969" y="5067299"/>
                </a:lnTo>
                <a:lnTo>
                  <a:pt x="2233930" y="5105399"/>
                </a:lnTo>
                <a:lnTo>
                  <a:pt x="2116455" y="5181599"/>
                </a:lnTo>
                <a:lnTo>
                  <a:pt x="2072681" y="5219699"/>
                </a:lnTo>
                <a:lnTo>
                  <a:pt x="1984706" y="5270499"/>
                </a:lnTo>
                <a:lnTo>
                  <a:pt x="1941576" y="5295899"/>
                </a:lnTo>
                <a:lnTo>
                  <a:pt x="1919595" y="5308599"/>
                </a:lnTo>
                <a:lnTo>
                  <a:pt x="1854962" y="5346699"/>
                </a:lnTo>
                <a:lnTo>
                  <a:pt x="1844266" y="5359399"/>
                </a:lnTo>
                <a:lnTo>
                  <a:pt x="1833689" y="5359399"/>
                </a:lnTo>
                <a:lnTo>
                  <a:pt x="1812797" y="5372099"/>
                </a:lnTo>
                <a:lnTo>
                  <a:pt x="1780829" y="5384799"/>
                </a:lnTo>
                <a:lnTo>
                  <a:pt x="1770252" y="5397499"/>
                </a:lnTo>
                <a:lnTo>
                  <a:pt x="1666783" y="5448299"/>
                </a:lnTo>
                <a:lnTo>
                  <a:pt x="1616613" y="5460999"/>
                </a:lnTo>
                <a:lnTo>
                  <a:pt x="1567624" y="5486399"/>
                </a:lnTo>
                <a:lnTo>
                  <a:pt x="1519921" y="5511799"/>
                </a:lnTo>
                <a:lnTo>
                  <a:pt x="1428790" y="5537199"/>
                </a:lnTo>
                <a:lnTo>
                  <a:pt x="1385570" y="5562599"/>
                </a:lnTo>
                <a:lnTo>
                  <a:pt x="1350996" y="5562599"/>
                </a:lnTo>
                <a:lnTo>
                  <a:pt x="1326388" y="5575299"/>
                </a:lnTo>
                <a:lnTo>
                  <a:pt x="1323467" y="5575299"/>
                </a:lnTo>
                <a:lnTo>
                  <a:pt x="1302605" y="5587999"/>
                </a:lnTo>
                <a:lnTo>
                  <a:pt x="1282303" y="5587999"/>
                </a:lnTo>
                <a:lnTo>
                  <a:pt x="1262548" y="5600699"/>
                </a:lnTo>
                <a:lnTo>
                  <a:pt x="1243330" y="5600699"/>
                </a:lnTo>
                <a:lnTo>
                  <a:pt x="1206339" y="5613399"/>
                </a:lnTo>
                <a:lnTo>
                  <a:pt x="1186406" y="5613399"/>
                </a:lnTo>
                <a:lnTo>
                  <a:pt x="1164551" y="5626099"/>
                </a:lnTo>
                <a:lnTo>
                  <a:pt x="1129982" y="5626099"/>
                </a:lnTo>
                <a:lnTo>
                  <a:pt x="1117206" y="5638799"/>
                </a:lnTo>
                <a:lnTo>
                  <a:pt x="1111237" y="5638799"/>
                </a:lnTo>
                <a:lnTo>
                  <a:pt x="1044714" y="5651499"/>
                </a:lnTo>
                <a:lnTo>
                  <a:pt x="1004810" y="5664199"/>
                </a:lnTo>
                <a:lnTo>
                  <a:pt x="962945" y="5664199"/>
                </a:lnTo>
                <a:lnTo>
                  <a:pt x="919165" y="5676899"/>
                </a:lnTo>
                <a:lnTo>
                  <a:pt x="873518" y="5676899"/>
                </a:lnTo>
                <a:lnTo>
                  <a:pt x="826049" y="5689599"/>
                </a:lnTo>
                <a:lnTo>
                  <a:pt x="776805" y="5689599"/>
                </a:lnTo>
                <a:lnTo>
                  <a:pt x="725833" y="5702299"/>
                </a:lnTo>
                <a:lnTo>
                  <a:pt x="673180" y="5702299"/>
                </a:lnTo>
                <a:lnTo>
                  <a:pt x="618892" y="5714999"/>
                </a:lnTo>
                <a:lnTo>
                  <a:pt x="2229080" y="5714999"/>
                </a:lnTo>
                <a:lnTo>
                  <a:pt x="2414143" y="5600699"/>
                </a:lnTo>
                <a:lnTo>
                  <a:pt x="2455576" y="5562599"/>
                </a:lnTo>
                <a:lnTo>
                  <a:pt x="2497013" y="5537199"/>
                </a:lnTo>
                <a:lnTo>
                  <a:pt x="2538404" y="5499099"/>
                </a:lnTo>
                <a:lnTo>
                  <a:pt x="2579700" y="5473699"/>
                </a:lnTo>
                <a:lnTo>
                  <a:pt x="2620851" y="5435599"/>
                </a:lnTo>
                <a:lnTo>
                  <a:pt x="2661808" y="5410199"/>
                </a:lnTo>
                <a:lnTo>
                  <a:pt x="2742940" y="5333999"/>
                </a:lnTo>
                <a:lnTo>
                  <a:pt x="2822702" y="5257799"/>
                </a:lnTo>
                <a:lnTo>
                  <a:pt x="2856977" y="5232399"/>
                </a:lnTo>
                <a:lnTo>
                  <a:pt x="2924678" y="5156199"/>
                </a:lnTo>
                <a:lnTo>
                  <a:pt x="2958060" y="5130799"/>
                </a:lnTo>
                <a:lnTo>
                  <a:pt x="2991099" y="5092699"/>
                </a:lnTo>
                <a:lnTo>
                  <a:pt x="3023773" y="5054599"/>
                </a:lnTo>
                <a:lnTo>
                  <a:pt x="3056061" y="5016499"/>
                </a:lnTo>
                <a:lnTo>
                  <a:pt x="3087939" y="4978399"/>
                </a:lnTo>
                <a:lnTo>
                  <a:pt x="3119386" y="4940299"/>
                </a:lnTo>
                <a:lnTo>
                  <a:pt x="3150380" y="4902199"/>
                </a:lnTo>
                <a:lnTo>
                  <a:pt x="3180897" y="4864099"/>
                </a:lnTo>
                <a:lnTo>
                  <a:pt x="3210916" y="4825999"/>
                </a:lnTo>
                <a:lnTo>
                  <a:pt x="3240415" y="4787899"/>
                </a:lnTo>
                <a:lnTo>
                  <a:pt x="3269372" y="4737099"/>
                </a:lnTo>
                <a:lnTo>
                  <a:pt x="3297764" y="4698999"/>
                </a:lnTo>
                <a:lnTo>
                  <a:pt x="3325568" y="4660899"/>
                </a:lnTo>
                <a:lnTo>
                  <a:pt x="3352764" y="4622799"/>
                </a:lnTo>
                <a:lnTo>
                  <a:pt x="3379328" y="4571999"/>
                </a:lnTo>
                <a:lnTo>
                  <a:pt x="3405238" y="4533899"/>
                </a:lnTo>
                <a:lnTo>
                  <a:pt x="3430473" y="4483099"/>
                </a:lnTo>
                <a:lnTo>
                  <a:pt x="3455009" y="4444999"/>
                </a:lnTo>
                <a:lnTo>
                  <a:pt x="3478824" y="4394199"/>
                </a:lnTo>
                <a:lnTo>
                  <a:pt x="3501898" y="4356099"/>
                </a:lnTo>
                <a:lnTo>
                  <a:pt x="3525466" y="4305299"/>
                </a:lnTo>
                <a:lnTo>
                  <a:pt x="3548265" y="4254499"/>
                </a:lnTo>
                <a:lnTo>
                  <a:pt x="3570291" y="4216399"/>
                </a:lnTo>
                <a:lnTo>
                  <a:pt x="3591537" y="4165599"/>
                </a:lnTo>
                <a:lnTo>
                  <a:pt x="3611998" y="4114799"/>
                </a:lnTo>
                <a:lnTo>
                  <a:pt x="3631669" y="4063999"/>
                </a:lnTo>
                <a:lnTo>
                  <a:pt x="3650545" y="4013199"/>
                </a:lnTo>
                <a:lnTo>
                  <a:pt x="3668620" y="3975099"/>
                </a:lnTo>
                <a:lnTo>
                  <a:pt x="3685889" y="3924299"/>
                </a:lnTo>
                <a:lnTo>
                  <a:pt x="3702347" y="3873499"/>
                </a:lnTo>
                <a:lnTo>
                  <a:pt x="3717988" y="3822699"/>
                </a:lnTo>
                <a:lnTo>
                  <a:pt x="3732808" y="3771899"/>
                </a:lnTo>
                <a:lnTo>
                  <a:pt x="3746800" y="3721099"/>
                </a:lnTo>
                <a:lnTo>
                  <a:pt x="3759960" y="3670299"/>
                </a:lnTo>
                <a:lnTo>
                  <a:pt x="3772282" y="3619499"/>
                </a:lnTo>
                <a:lnTo>
                  <a:pt x="3783762" y="3568699"/>
                </a:lnTo>
                <a:lnTo>
                  <a:pt x="3794393" y="3517899"/>
                </a:lnTo>
                <a:lnTo>
                  <a:pt x="3804170" y="3479799"/>
                </a:lnTo>
                <a:lnTo>
                  <a:pt x="3813088" y="3428999"/>
                </a:lnTo>
                <a:lnTo>
                  <a:pt x="3821143" y="3378199"/>
                </a:lnTo>
                <a:lnTo>
                  <a:pt x="3828327" y="3327399"/>
                </a:lnTo>
                <a:lnTo>
                  <a:pt x="3834638" y="3276599"/>
                </a:lnTo>
                <a:lnTo>
                  <a:pt x="3841099" y="3225799"/>
                </a:lnTo>
                <a:lnTo>
                  <a:pt x="3846689" y="3174999"/>
                </a:lnTo>
                <a:lnTo>
                  <a:pt x="3851406" y="3124199"/>
                </a:lnTo>
                <a:lnTo>
                  <a:pt x="3855248" y="3060699"/>
                </a:lnTo>
                <a:lnTo>
                  <a:pt x="3858212" y="3009899"/>
                </a:lnTo>
                <a:lnTo>
                  <a:pt x="3860296" y="2959099"/>
                </a:lnTo>
                <a:lnTo>
                  <a:pt x="3861497" y="2908299"/>
                </a:lnTo>
                <a:lnTo>
                  <a:pt x="3861813" y="2857499"/>
                </a:lnTo>
                <a:lnTo>
                  <a:pt x="3861243" y="2806699"/>
                </a:lnTo>
                <a:lnTo>
                  <a:pt x="3859784" y="2755899"/>
                </a:lnTo>
                <a:lnTo>
                  <a:pt x="3858914" y="2717799"/>
                </a:lnTo>
                <a:lnTo>
                  <a:pt x="3856926" y="2679699"/>
                </a:lnTo>
                <a:lnTo>
                  <a:pt x="3854176" y="2641599"/>
                </a:lnTo>
                <a:lnTo>
                  <a:pt x="3851021" y="2603499"/>
                </a:lnTo>
                <a:lnTo>
                  <a:pt x="3850005" y="2590799"/>
                </a:lnTo>
                <a:lnTo>
                  <a:pt x="3849485" y="2578099"/>
                </a:lnTo>
                <a:lnTo>
                  <a:pt x="3848989" y="2578099"/>
                </a:lnTo>
                <a:lnTo>
                  <a:pt x="3848399" y="2565399"/>
                </a:lnTo>
                <a:lnTo>
                  <a:pt x="3847607" y="2552699"/>
                </a:lnTo>
                <a:lnTo>
                  <a:pt x="3846649" y="2539999"/>
                </a:lnTo>
                <a:lnTo>
                  <a:pt x="3845560" y="2527299"/>
                </a:lnTo>
                <a:lnTo>
                  <a:pt x="3845052" y="2527299"/>
                </a:lnTo>
                <a:lnTo>
                  <a:pt x="3844798" y="2514599"/>
                </a:lnTo>
                <a:lnTo>
                  <a:pt x="3844036" y="2514599"/>
                </a:lnTo>
                <a:lnTo>
                  <a:pt x="3843147" y="2501899"/>
                </a:lnTo>
                <a:lnTo>
                  <a:pt x="3842385" y="2501899"/>
                </a:lnTo>
                <a:lnTo>
                  <a:pt x="3839013" y="2476499"/>
                </a:lnTo>
                <a:lnTo>
                  <a:pt x="3835225" y="2438399"/>
                </a:lnTo>
                <a:lnTo>
                  <a:pt x="3826637" y="2374899"/>
                </a:lnTo>
                <a:lnTo>
                  <a:pt x="3825581" y="2374899"/>
                </a:lnTo>
                <a:lnTo>
                  <a:pt x="3824700" y="2362199"/>
                </a:lnTo>
                <a:lnTo>
                  <a:pt x="3823866" y="2362199"/>
                </a:lnTo>
                <a:lnTo>
                  <a:pt x="3814826" y="2298699"/>
                </a:lnTo>
                <a:lnTo>
                  <a:pt x="3805237" y="2247899"/>
                </a:lnTo>
                <a:lnTo>
                  <a:pt x="3794125" y="2197099"/>
                </a:lnTo>
                <a:lnTo>
                  <a:pt x="3793490" y="2197099"/>
                </a:lnTo>
                <a:lnTo>
                  <a:pt x="3792728" y="2184399"/>
                </a:lnTo>
                <a:lnTo>
                  <a:pt x="3792093" y="2184399"/>
                </a:lnTo>
                <a:lnTo>
                  <a:pt x="3790188" y="2171699"/>
                </a:lnTo>
                <a:lnTo>
                  <a:pt x="3784473" y="2146299"/>
                </a:lnTo>
                <a:lnTo>
                  <a:pt x="3783330" y="2146299"/>
                </a:lnTo>
                <a:lnTo>
                  <a:pt x="3782187" y="2133599"/>
                </a:lnTo>
                <a:lnTo>
                  <a:pt x="3781044" y="2133599"/>
                </a:lnTo>
                <a:lnTo>
                  <a:pt x="3779285" y="2120899"/>
                </a:lnTo>
                <a:lnTo>
                  <a:pt x="3777456" y="2120899"/>
                </a:lnTo>
                <a:lnTo>
                  <a:pt x="3773678" y="2108199"/>
                </a:lnTo>
                <a:lnTo>
                  <a:pt x="3772789" y="2095499"/>
                </a:lnTo>
                <a:lnTo>
                  <a:pt x="3771646" y="2095499"/>
                </a:lnTo>
                <a:lnTo>
                  <a:pt x="3770503" y="2082799"/>
                </a:lnTo>
                <a:lnTo>
                  <a:pt x="3765899" y="2070099"/>
                </a:lnTo>
                <a:lnTo>
                  <a:pt x="3763537" y="2057399"/>
                </a:lnTo>
                <a:lnTo>
                  <a:pt x="3761105" y="2044699"/>
                </a:lnTo>
                <a:lnTo>
                  <a:pt x="3759708" y="2044699"/>
                </a:lnTo>
                <a:lnTo>
                  <a:pt x="3747787" y="1993899"/>
                </a:lnTo>
                <a:lnTo>
                  <a:pt x="3734848" y="1955799"/>
                </a:lnTo>
                <a:lnTo>
                  <a:pt x="3720839" y="1904999"/>
                </a:lnTo>
                <a:lnTo>
                  <a:pt x="3705705" y="1854199"/>
                </a:lnTo>
                <a:lnTo>
                  <a:pt x="3689395" y="1803399"/>
                </a:lnTo>
                <a:lnTo>
                  <a:pt x="3671853" y="1752599"/>
                </a:lnTo>
                <a:lnTo>
                  <a:pt x="3653028" y="1701799"/>
                </a:lnTo>
                <a:lnTo>
                  <a:pt x="3645048" y="1676399"/>
                </a:lnTo>
                <a:lnTo>
                  <a:pt x="3636914" y="1663699"/>
                </a:lnTo>
                <a:lnTo>
                  <a:pt x="3628614" y="1638299"/>
                </a:lnTo>
                <a:lnTo>
                  <a:pt x="3620135" y="1625599"/>
                </a:lnTo>
                <a:lnTo>
                  <a:pt x="3605807" y="1587499"/>
                </a:lnTo>
                <a:lnTo>
                  <a:pt x="3591909" y="1549399"/>
                </a:lnTo>
                <a:lnTo>
                  <a:pt x="3578629" y="1523999"/>
                </a:lnTo>
                <a:lnTo>
                  <a:pt x="3566160" y="1498599"/>
                </a:lnTo>
                <a:lnTo>
                  <a:pt x="3558968" y="1485899"/>
                </a:lnTo>
                <a:lnTo>
                  <a:pt x="3551682" y="1460499"/>
                </a:lnTo>
                <a:lnTo>
                  <a:pt x="3544300" y="1447799"/>
                </a:lnTo>
                <a:lnTo>
                  <a:pt x="3536823" y="1435099"/>
                </a:lnTo>
                <a:lnTo>
                  <a:pt x="3532260" y="1422399"/>
                </a:lnTo>
                <a:lnTo>
                  <a:pt x="3521456" y="1396999"/>
                </a:lnTo>
                <a:lnTo>
                  <a:pt x="3515995" y="1384299"/>
                </a:lnTo>
                <a:lnTo>
                  <a:pt x="3512947" y="1384299"/>
                </a:lnTo>
                <a:lnTo>
                  <a:pt x="3499707" y="1358899"/>
                </a:lnTo>
                <a:lnTo>
                  <a:pt x="3486086" y="1333499"/>
                </a:lnTo>
                <a:lnTo>
                  <a:pt x="3472084" y="1308099"/>
                </a:lnTo>
                <a:lnTo>
                  <a:pt x="3457702" y="1282699"/>
                </a:lnTo>
                <a:lnTo>
                  <a:pt x="3433110" y="1231899"/>
                </a:lnTo>
                <a:lnTo>
                  <a:pt x="3407643" y="1193799"/>
                </a:lnTo>
                <a:lnTo>
                  <a:pt x="3381292" y="1142999"/>
                </a:lnTo>
                <a:lnTo>
                  <a:pt x="3354049" y="1104899"/>
                </a:lnTo>
                <a:lnTo>
                  <a:pt x="3325907" y="1054099"/>
                </a:lnTo>
                <a:lnTo>
                  <a:pt x="3296859" y="1015999"/>
                </a:lnTo>
                <a:lnTo>
                  <a:pt x="3266895" y="965199"/>
                </a:lnTo>
                <a:lnTo>
                  <a:pt x="3236010" y="927099"/>
                </a:lnTo>
                <a:lnTo>
                  <a:pt x="3204196" y="888999"/>
                </a:lnTo>
                <a:lnTo>
                  <a:pt x="3171444" y="838199"/>
                </a:lnTo>
                <a:lnTo>
                  <a:pt x="3142088" y="800099"/>
                </a:lnTo>
                <a:lnTo>
                  <a:pt x="3112009" y="761999"/>
                </a:lnTo>
                <a:lnTo>
                  <a:pt x="3081219" y="723899"/>
                </a:lnTo>
                <a:lnTo>
                  <a:pt x="3049729" y="685799"/>
                </a:lnTo>
                <a:lnTo>
                  <a:pt x="3017551" y="660399"/>
                </a:lnTo>
                <a:lnTo>
                  <a:pt x="2984699" y="622299"/>
                </a:lnTo>
                <a:lnTo>
                  <a:pt x="2951184" y="584199"/>
                </a:lnTo>
                <a:lnTo>
                  <a:pt x="2917018" y="546099"/>
                </a:lnTo>
                <a:lnTo>
                  <a:pt x="2882214" y="507999"/>
                </a:lnTo>
                <a:lnTo>
                  <a:pt x="2846784" y="482599"/>
                </a:lnTo>
                <a:lnTo>
                  <a:pt x="2810740" y="444499"/>
                </a:lnTo>
                <a:lnTo>
                  <a:pt x="2774094" y="406399"/>
                </a:lnTo>
                <a:lnTo>
                  <a:pt x="2736859" y="380999"/>
                </a:lnTo>
                <a:lnTo>
                  <a:pt x="2699046" y="342899"/>
                </a:lnTo>
                <a:lnTo>
                  <a:pt x="2660668" y="304800"/>
                </a:lnTo>
                <a:lnTo>
                  <a:pt x="2621737" y="279400"/>
                </a:lnTo>
                <a:lnTo>
                  <a:pt x="2582266" y="241300"/>
                </a:lnTo>
                <a:lnTo>
                  <a:pt x="2542266" y="215900"/>
                </a:lnTo>
                <a:lnTo>
                  <a:pt x="2501750" y="177800"/>
                </a:lnTo>
                <a:lnTo>
                  <a:pt x="2419218" y="127000"/>
                </a:lnTo>
                <a:lnTo>
                  <a:pt x="2377226" y="101600"/>
                </a:lnTo>
                <a:lnTo>
                  <a:pt x="2334768" y="63500"/>
                </a:lnTo>
                <a:lnTo>
                  <a:pt x="2306405" y="50800"/>
                </a:lnTo>
                <a:lnTo>
                  <a:pt x="2277887" y="25400"/>
                </a:lnTo>
                <a:lnTo>
                  <a:pt x="2220341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76928" y="329184"/>
            <a:ext cx="7431405" cy="5867400"/>
          </a:xfrm>
          <a:custGeom>
            <a:avLst/>
            <a:gdLst/>
            <a:ahLst/>
            <a:cxnLst/>
            <a:rect l="l" t="t" r="r" b="b"/>
            <a:pathLst>
              <a:path w="7431405" h="5867400">
                <a:moveTo>
                  <a:pt x="7431024" y="0"/>
                </a:moveTo>
                <a:lnTo>
                  <a:pt x="0" y="0"/>
                </a:lnTo>
                <a:lnTo>
                  <a:pt x="0" y="5867400"/>
                </a:lnTo>
                <a:lnTo>
                  <a:pt x="7431024" y="5867400"/>
                </a:lnTo>
                <a:lnTo>
                  <a:pt x="7431024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28361" y="678307"/>
            <a:ext cx="6156960" cy="1780539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25"/>
              </a:spcBef>
            </a:pPr>
            <a:r>
              <a:rPr dirty="0" sz="2100" spc="65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dirty="0" sz="21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85">
                <a:solidFill>
                  <a:srgbClr val="FFFFFF"/>
                </a:solidFill>
                <a:latin typeface="Tahoma"/>
                <a:cs typeface="Tahoma"/>
              </a:rPr>
              <a:t>sostenibilidad</a:t>
            </a:r>
            <a:r>
              <a:rPr dirty="0" sz="21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125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dirty="0" sz="21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100">
                <a:solidFill>
                  <a:srgbClr val="FFFFFF"/>
                </a:solidFill>
                <a:latin typeface="Tahoma"/>
                <a:cs typeface="Tahoma"/>
              </a:rPr>
              <a:t>debe</a:t>
            </a:r>
            <a:r>
              <a:rPr dirty="0" sz="21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85">
                <a:solidFill>
                  <a:srgbClr val="FFFFFF"/>
                </a:solidFill>
                <a:latin typeface="Tahoma"/>
                <a:cs typeface="Tahoma"/>
              </a:rPr>
              <a:t>desarrollarse</a:t>
            </a:r>
            <a:r>
              <a:rPr dirty="0" sz="21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10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21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110">
                <a:solidFill>
                  <a:srgbClr val="FFFFFF"/>
                </a:solidFill>
                <a:latin typeface="Tahoma"/>
                <a:cs typeface="Tahoma"/>
              </a:rPr>
              <a:t>forma </a:t>
            </a:r>
            <a:r>
              <a:rPr dirty="0" sz="2100" spc="-6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55">
                <a:solidFill>
                  <a:srgbClr val="FFFFFF"/>
                </a:solidFill>
                <a:latin typeface="Tahoma"/>
                <a:cs typeface="Tahoma"/>
              </a:rPr>
              <a:t>aislada,</a:t>
            </a:r>
            <a:r>
              <a:rPr dirty="0" sz="21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95">
                <a:solidFill>
                  <a:srgbClr val="FFFFFF"/>
                </a:solidFill>
                <a:latin typeface="Tahoma"/>
                <a:cs typeface="Tahoma"/>
              </a:rPr>
              <a:t>sino</a:t>
            </a:r>
            <a:r>
              <a:rPr dirty="0" sz="21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85">
                <a:solidFill>
                  <a:srgbClr val="FFFFFF"/>
                </a:solidFill>
                <a:latin typeface="Tahoma"/>
                <a:cs typeface="Tahoma"/>
              </a:rPr>
              <a:t>integrarse</a:t>
            </a:r>
            <a:r>
              <a:rPr dirty="0" sz="21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95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dirty="0" sz="21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65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dirty="0" sz="21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105">
                <a:solidFill>
                  <a:srgbClr val="FFFFFF"/>
                </a:solidFill>
                <a:latin typeface="Tahoma"/>
                <a:cs typeface="Tahoma"/>
              </a:rPr>
              <a:t>misión</a:t>
            </a:r>
            <a:r>
              <a:rPr dirty="0" sz="21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90">
                <a:solidFill>
                  <a:srgbClr val="FFFFFF"/>
                </a:solidFill>
                <a:latin typeface="Tahoma"/>
                <a:cs typeface="Tahoma"/>
              </a:rPr>
              <a:t>general</a:t>
            </a:r>
            <a:r>
              <a:rPr dirty="0" sz="21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10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dirty="0" sz="2100" spc="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65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dirty="0" sz="21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80">
                <a:solidFill>
                  <a:srgbClr val="FFFFFF"/>
                </a:solidFill>
                <a:latin typeface="Tahoma"/>
                <a:cs typeface="Tahoma"/>
              </a:rPr>
              <a:t>empresa.</a:t>
            </a:r>
            <a:endParaRPr sz="2100">
              <a:latin typeface="Tahoma"/>
              <a:cs typeface="Tahoma"/>
            </a:endParaRPr>
          </a:p>
          <a:p>
            <a:pPr marL="12700" marR="546735">
              <a:lnSpc>
                <a:spcPct val="120000"/>
              </a:lnSpc>
              <a:spcBef>
                <a:spcPts val="925"/>
              </a:spcBef>
            </a:pPr>
            <a:r>
              <a:rPr dirty="0" sz="1800" spc="80">
                <a:solidFill>
                  <a:srgbClr val="FFFFFF"/>
                </a:solidFill>
                <a:latin typeface="Tahoma"/>
                <a:cs typeface="Tahoma"/>
              </a:rPr>
              <a:t>Comience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ahoma"/>
                <a:cs typeface="Tahoma"/>
              </a:rPr>
              <a:t>reflexionando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ahoma"/>
                <a:cs typeface="Tahoma"/>
              </a:rPr>
              <a:t>sobre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ahoma"/>
                <a:cs typeface="Tahoma"/>
              </a:rPr>
              <a:t>contexto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5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dirty="0" sz="1800" spc="-5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ahoma"/>
                <a:cs typeface="Tahoma"/>
              </a:rPr>
              <a:t>opera</a:t>
            </a:r>
            <a:r>
              <a:rPr dirty="0" sz="18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ahoma"/>
                <a:cs typeface="Tahoma"/>
              </a:rPr>
              <a:t>negocio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732" y="2178124"/>
            <a:ext cx="2416175" cy="147637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065" marR="5080" indent="113664">
              <a:lnSpc>
                <a:spcPct val="137400"/>
              </a:lnSpc>
              <a:spcBef>
                <a:spcPts val="75"/>
              </a:spcBef>
            </a:pPr>
            <a:r>
              <a:rPr dirty="0" sz="2200" spc="40" b="1">
                <a:solidFill>
                  <a:srgbClr val="84B940"/>
                </a:solidFill>
                <a:latin typeface="Arial"/>
                <a:cs typeface="Arial"/>
              </a:rPr>
              <a:t>Poniendo </a:t>
            </a:r>
            <a:r>
              <a:rPr dirty="0" sz="2200" spc="4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2400" spc="60" b="1">
                <a:solidFill>
                  <a:srgbClr val="84B940"/>
                </a:solidFill>
                <a:latin typeface="Arial"/>
                <a:cs typeface="Arial"/>
              </a:rPr>
              <a:t>Sustentabilidad  </a:t>
            </a:r>
            <a:r>
              <a:rPr dirty="0" sz="2400" spc="95" b="1">
                <a:solidFill>
                  <a:srgbClr val="84B940"/>
                </a:solidFill>
                <a:latin typeface="Arial"/>
                <a:cs typeface="Arial"/>
              </a:rPr>
              <a:t>en</a:t>
            </a:r>
            <a:r>
              <a:rPr dirty="0" sz="2400" spc="-5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2400" spc="80" b="1">
                <a:solidFill>
                  <a:srgbClr val="84B940"/>
                </a:solidFill>
                <a:latin typeface="Arial"/>
                <a:cs typeface="Arial"/>
              </a:rPr>
              <a:t>contexto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8361" y="2476690"/>
            <a:ext cx="5845175" cy="326453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95"/>
              </a:spcBef>
              <a:buSzPct val="109090"/>
              <a:buChar char="•"/>
              <a:tabLst>
                <a:tab pos="356870" algn="l"/>
                <a:tab pos="357505" algn="l"/>
              </a:tabLst>
            </a:pPr>
            <a:r>
              <a:rPr dirty="0" sz="2200" spc="50">
                <a:solidFill>
                  <a:srgbClr val="FFFFFF"/>
                </a:solidFill>
                <a:latin typeface="Tahoma"/>
                <a:cs typeface="Tahoma"/>
              </a:rPr>
              <a:t>¿Cuál</a:t>
            </a:r>
            <a:r>
              <a:rPr dirty="0" sz="22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75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dirty="0" sz="22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95">
                <a:solidFill>
                  <a:srgbClr val="FFFFFF"/>
                </a:solidFill>
                <a:latin typeface="Tahoma"/>
                <a:cs typeface="Tahoma"/>
              </a:rPr>
              <a:t>tu</a:t>
            </a:r>
            <a:r>
              <a:rPr dirty="0" sz="22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10">
                <a:solidFill>
                  <a:srgbClr val="FFFFFF"/>
                </a:solidFill>
                <a:latin typeface="Tahoma"/>
                <a:cs typeface="Tahoma"/>
              </a:rPr>
              <a:t>rendimiento</a:t>
            </a:r>
            <a:r>
              <a:rPr dirty="0" sz="22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50">
                <a:solidFill>
                  <a:srgbClr val="FFFFFF"/>
                </a:solidFill>
                <a:latin typeface="Tahoma"/>
                <a:cs typeface="Tahoma"/>
              </a:rPr>
              <a:t>actual?</a:t>
            </a:r>
            <a:endParaRPr sz="2200">
              <a:latin typeface="Tahoma"/>
              <a:cs typeface="Tahoma"/>
            </a:endParaRPr>
          </a:p>
          <a:p>
            <a:pPr marL="356870" marR="255270" indent="-344805">
              <a:lnSpc>
                <a:spcPct val="102899"/>
              </a:lnSpc>
              <a:spcBef>
                <a:spcPts val="990"/>
              </a:spcBef>
              <a:buSzPct val="114285"/>
              <a:buChar char="•"/>
              <a:tabLst>
                <a:tab pos="356870" algn="l"/>
                <a:tab pos="357505" algn="l"/>
              </a:tabLst>
            </a:pPr>
            <a:r>
              <a:rPr dirty="0" sz="2100" spc="30">
                <a:solidFill>
                  <a:srgbClr val="FFFFFF"/>
                </a:solidFill>
                <a:latin typeface="Tahoma"/>
                <a:cs typeface="Tahoma"/>
              </a:rPr>
              <a:t>¿De</a:t>
            </a:r>
            <a:r>
              <a:rPr dirty="0" sz="21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110">
                <a:solidFill>
                  <a:srgbClr val="FFFFFF"/>
                </a:solidFill>
                <a:latin typeface="Tahoma"/>
                <a:cs typeface="Tahoma"/>
              </a:rPr>
              <a:t>qué</a:t>
            </a:r>
            <a:r>
              <a:rPr dirty="0" sz="21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110">
                <a:solidFill>
                  <a:srgbClr val="FFFFFF"/>
                </a:solidFill>
                <a:latin typeface="Tahoma"/>
                <a:cs typeface="Tahoma"/>
              </a:rPr>
              <a:t>manera</a:t>
            </a:r>
            <a:r>
              <a:rPr dirty="0" sz="21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80">
                <a:solidFill>
                  <a:srgbClr val="FFFFFF"/>
                </a:solidFill>
                <a:latin typeface="Tahoma"/>
                <a:cs typeface="Tahoma"/>
              </a:rPr>
              <a:t>tiene</a:t>
            </a:r>
            <a:r>
              <a:rPr dirty="0" sz="21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95">
                <a:solidFill>
                  <a:srgbClr val="FFFFFF"/>
                </a:solidFill>
                <a:latin typeface="Tahoma"/>
                <a:cs typeface="Tahoma"/>
              </a:rPr>
              <a:t>impactos</a:t>
            </a:r>
            <a:r>
              <a:rPr dirty="0" sz="21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70">
                <a:solidFill>
                  <a:srgbClr val="FFFFFF"/>
                </a:solidFill>
                <a:latin typeface="Tahoma"/>
                <a:cs typeface="Tahoma"/>
              </a:rPr>
              <a:t>sociales</a:t>
            </a:r>
            <a:r>
              <a:rPr dirty="0" sz="21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25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dirty="0" sz="2100" spc="-6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90">
                <a:solidFill>
                  <a:srgbClr val="FFFFFF"/>
                </a:solidFill>
                <a:latin typeface="Tahoma"/>
                <a:cs typeface="Tahoma"/>
              </a:rPr>
              <a:t>ambientales</a:t>
            </a:r>
            <a:r>
              <a:rPr dirty="0" sz="21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65">
                <a:solidFill>
                  <a:srgbClr val="FFFFFF"/>
                </a:solidFill>
                <a:latin typeface="Tahoma"/>
                <a:cs typeface="Tahoma"/>
              </a:rPr>
              <a:t>negativos?</a:t>
            </a:r>
            <a:endParaRPr sz="2100">
              <a:latin typeface="Tahoma"/>
              <a:cs typeface="Tahoma"/>
            </a:endParaRPr>
          </a:p>
          <a:p>
            <a:pPr marL="356870" marR="1445895" indent="-344805">
              <a:lnSpc>
                <a:spcPct val="135000"/>
              </a:lnSpc>
              <a:spcBef>
                <a:spcPts val="890"/>
              </a:spcBef>
              <a:buSzPct val="150000"/>
              <a:buChar char="•"/>
              <a:tabLst>
                <a:tab pos="356870" algn="l"/>
                <a:tab pos="357505" algn="l"/>
              </a:tabLst>
            </a:pPr>
            <a:r>
              <a:rPr dirty="0" sz="1600" spc="50">
                <a:solidFill>
                  <a:srgbClr val="FFFFFF"/>
                </a:solidFill>
                <a:latin typeface="Tahoma"/>
                <a:cs typeface="Tahoma"/>
              </a:rPr>
              <a:t>¿Qué</a:t>
            </a:r>
            <a:r>
              <a:rPr dirty="0" sz="16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60">
                <a:solidFill>
                  <a:srgbClr val="FFFFFF"/>
                </a:solidFill>
                <a:latin typeface="Tahoma"/>
                <a:cs typeface="Tahoma"/>
              </a:rPr>
              <a:t>están</a:t>
            </a:r>
            <a:r>
              <a:rPr dirty="0" sz="16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70">
                <a:solidFill>
                  <a:srgbClr val="FFFFFF"/>
                </a:solidFill>
                <a:latin typeface="Tahoma"/>
                <a:cs typeface="Tahoma"/>
              </a:rPr>
              <a:t>haciendo</a:t>
            </a:r>
            <a:r>
              <a:rPr dirty="0" sz="1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Tahoma"/>
                <a:cs typeface="Tahoma"/>
              </a:rPr>
              <a:t>sus</a:t>
            </a:r>
            <a:r>
              <a:rPr dirty="0" sz="16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FFFFFF"/>
                </a:solidFill>
                <a:latin typeface="Tahoma"/>
                <a:cs typeface="Tahoma"/>
              </a:rPr>
              <a:t>competidores</a:t>
            </a:r>
            <a:r>
              <a:rPr dirty="0" sz="1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dirty="0" sz="1600" spc="-48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Tahoma"/>
                <a:cs typeface="Tahoma"/>
              </a:rPr>
              <a:t>sus</a:t>
            </a:r>
            <a:r>
              <a:rPr dirty="0" sz="16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Tahoma"/>
                <a:cs typeface="Tahoma"/>
              </a:rPr>
              <a:t>esfuerzos</a:t>
            </a:r>
            <a:r>
              <a:rPr dirty="0" sz="1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1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Tahoma"/>
                <a:cs typeface="Tahoma"/>
              </a:rPr>
              <a:t>sostenibilidad?</a:t>
            </a:r>
            <a:endParaRPr sz="16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480"/>
              </a:spcBef>
              <a:buSzPct val="133333"/>
              <a:buChar char="•"/>
              <a:tabLst>
                <a:tab pos="356870" algn="l"/>
                <a:tab pos="357505" algn="l"/>
              </a:tabLst>
            </a:pPr>
            <a:r>
              <a:rPr dirty="0" sz="1800" spc="45">
                <a:solidFill>
                  <a:srgbClr val="FFFFFF"/>
                </a:solidFill>
                <a:latin typeface="Tahoma"/>
                <a:cs typeface="Tahoma"/>
              </a:rPr>
              <a:t>¿Cuáles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ahoma"/>
                <a:cs typeface="Tahoma"/>
              </a:rPr>
              <a:t>son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ahoma"/>
                <a:cs typeface="Tahoma"/>
              </a:rPr>
              <a:t>sus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ahoma"/>
                <a:cs typeface="Tahoma"/>
              </a:rPr>
              <a:t>expectativas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ahoma"/>
                <a:cs typeface="Tahoma"/>
              </a:rPr>
              <a:t>consumo?</a:t>
            </a:r>
            <a:endParaRPr sz="1800">
              <a:latin typeface="Tahoma"/>
              <a:cs typeface="Tahoma"/>
            </a:endParaRPr>
          </a:p>
          <a:p>
            <a:pPr marL="356870" marR="5080" indent="-344805">
              <a:lnSpc>
                <a:spcPts val="2590"/>
              </a:lnSpc>
              <a:spcBef>
                <a:spcPts val="1170"/>
              </a:spcBef>
              <a:buSzPct val="109090"/>
              <a:buChar char="•"/>
              <a:tabLst>
                <a:tab pos="356870" algn="l"/>
                <a:tab pos="357505" algn="l"/>
              </a:tabLst>
            </a:pPr>
            <a:r>
              <a:rPr dirty="0" sz="2200" spc="90">
                <a:solidFill>
                  <a:srgbClr val="FFFFFF"/>
                </a:solidFill>
                <a:latin typeface="Tahoma"/>
                <a:cs typeface="Tahoma"/>
              </a:rPr>
              <a:t>¿Cómo</a:t>
            </a:r>
            <a:r>
              <a:rPr dirty="0" sz="22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05">
                <a:solidFill>
                  <a:srgbClr val="FFFFFF"/>
                </a:solidFill>
                <a:latin typeface="Tahoma"/>
                <a:cs typeface="Tahoma"/>
              </a:rPr>
              <a:t>puedes</a:t>
            </a:r>
            <a:r>
              <a:rPr dirty="0" sz="22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00">
                <a:solidFill>
                  <a:srgbClr val="FFFFFF"/>
                </a:solidFill>
                <a:latin typeface="Tahoma"/>
                <a:cs typeface="Tahoma"/>
              </a:rPr>
              <a:t>contribuir</a:t>
            </a:r>
            <a:r>
              <a:rPr dirty="0" sz="22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75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2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3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dirty="0" sz="22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05">
                <a:solidFill>
                  <a:srgbClr val="FFFFFF"/>
                </a:solidFill>
                <a:latin typeface="Tahoma"/>
                <a:cs typeface="Tahoma"/>
              </a:rPr>
              <a:t>futuro</a:t>
            </a:r>
            <a:r>
              <a:rPr dirty="0" sz="22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20">
                <a:solidFill>
                  <a:srgbClr val="FFFFFF"/>
                </a:solidFill>
                <a:latin typeface="Tahoma"/>
                <a:cs typeface="Tahoma"/>
              </a:rPr>
              <a:t>más </a:t>
            </a:r>
            <a:r>
              <a:rPr dirty="0" sz="2200" spc="-6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85">
                <a:solidFill>
                  <a:srgbClr val="FFFFFF"/>
                </a:solidFill>
                <a:latin typeface="Tahoma"/>
                <a:cs typeface="Tahoma"/>
              </a:rPr>
              <a:t>positivo</a:t>
            </a:r>
            <a:r>
              <a:rPr dirty="0" sz="22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75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2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70">
                <a:solidFill>
                  <a:srgbClr val="FFFFFF"/>
                </a:solidFill>
                <a:latin typeface="Tahoma"/>
                <a:cs typeface="Tahoma"/>
              </a:rPr>
              <a:t>nivel</a:t>
            </a:r>
            <a:r>
              <a:rPr dirty="0" sz="22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75">
                <a:solidFill>
                  <a:srgbClr val="FFFFFF"/>
                </a:solidFill>
                <a:latin typeface="Tahoma"/>
                <a:cs typeface="Tahoma"/>
              </a:rPr>
              <a:t>local</a:t>
            </a:r>
            <a:r>
              <a:rPr dirty="0" sz="22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35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22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80">
                <a:solidFill>
                  <a:srgbClr val="FFFFFF"/>
                </a:solidFill>
                <a:latin typeface="Tahoma"/>
                <a:cs typeface="Tahoma"/>
              </a:rPr>
              <a:t>regional?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61680" y="6407607"/>
            <a:ext cx="2761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90600" y="2447544"/>
            <a:ext cx="2158365" cy="2158365"/>
            <a:chOff x="990600" y="2447544"/>
            <a:chExt cx="2158365" cy="2158365"/>
          </a:xfrm>
        </p:grpSpPr>
        <p:sp>
          <p:nvSpPr>
            <p:cNvPr id="5" name="object 5"/>
            <p:cNvSpPr/>
            <p:nvPr/>
          </p:nvSpPr>
          <p:spPr>
            <a:xfrm>
              <a:off x="990600" y="2447544"/>
              <a:ext cx="2158365" cy="2158365"/>
            </a:xfrm>
            <a:custGeom>
              <a:avLst/>
              <a:gdLst/>
              <a:ahLst/>
              <a:cxnLst/>
              <a:rect l="l" t="t" r="r" b="b"/>
              <a:pathLst>
                <a:path w="2158365" h="2158365">
                  <a:moveTo>
                    <a:pt x="1078992" y="0"/>
                  </a:moveTo>
                  <a:lnTo>
                    <a:pt x="1030931" y="1051"/>
                  </a:lnTo>
                  <a:lnTo>
                    <a:pt x="983409" y="4176"/>
                  </a:lnTo>
                  <a:lnTo>
                    <a:pt x="936468" y="9330"/>
                  </a:lnTo>
                  <a:lnTo>
                    <a:pt x="890154" y="16470"/>
                  </a:lnTo>
                  <a:lnTo>
                    <a:pt x="844509" y="25552"/>
                  </a:lnTo>
                  <a:lnTo>
                    <a:pt x="799578" y="36533"/>
                  </a:lnTo>
                  <a:lnTo>
                    <a:pt x="755404" y="49367"/>
                  </a:lnTo>
                  <a:lnTo>
                    <a:pt x="712032" y="64011"/>
                  </a:lnTo>
                  <a:lnTo>
                    <a:pt x="669505" y="80422"/>
                  </a:lnTo>
                  <a:lnTo>
                    <a:pt x="627867" y="98556"/>
                  </a:lnTo>
                  <a:lnTo>
                    <a:pt x="587162" y="118368"/>
                  </a:lnTo>
                  <a:lnTo>
                    <a:pt x="547434" y="139815"/>
                  </a:lnTo>
                  <a:lnTo>
                    <a:pt x="508726" y="162853"/>
                  </a:lnTo>
                  <a:lnTo>
                    <a:pt x="471083" y="187438"/>
                  </a:lnTo>
                  <a:lnTo>
                    <a:pt x="434548" y="213526"/>
                  </a:lnTo>
                  <a:lnTo>
                    <a:pt x="399166" y="241073"/>
                  </a:lnTo>
                  <a:lnTo>
                    <a:pt x="364980" y="270036"/>
                  </a:lnTo>
                  <a:lnTo>
                    <a:pt x="332033" y="300371"/>
                  </a:lnTo>
                  <a:lnTo>
                    <a:pt x="300371" y="332033"/>
                  </a:lnTo>
                  <a:lnTo>
                    <a:pt x="270036" y="364980"/>
                  </a:lnTo>
                  <a:lnTo>
                    <a:pt x="241073" y="399166"/>
                  </a:lnTo>
                  <a:lnTo>
                    <a:pt x="213526" y="434548"/>
                  </a:lnTo>
                  <a:lnTo>
                    <a:pt x="187438" y="471083"/>
                  </a:lnTo>
                  <a:lnTo>
                    <a:pt x="162853" y="508726"/>
                  </a:lnTo>
                  <a:lnTo>
                    <a:pt x="139815" y="547434"/>
                  </a:lnTo>
                  <a:lnTo>
                    <a:pt x="118368" y="587162"/>
                  </a:lnTo>
                  <a:lnTo>
                    <a:pt x="98556" y="627867"/>
                  </a:lnTo>
                  <a:lnTo>
                    <a:pt x="80422" y="669505"/>
                  </a:lnTo>
                  <a:lnTo>
                    <a:pt x="64011" y="712032"/>
                  </a:lnTo>
                  <a:lnTo>
                    <a:pt x="49367" y="755404"/>
                  </a:lnTo>
                  <a:lnTo>
                    <a:pt x="36533" y="799578"/>
                  </a:lnTo>
                  <a:lnTo>
                    <a:pt x="25552" y="844509"/>
                  </a:lnTo>
                  <a:lnTo>
                    <a:pt x="16470" y="890154"/>
                  </a:lnTo>
                  <a:lnTo>
                    <a:pt x="9330" y="936468"/>
                  </a:lnTo>
                  <a:lnTo>
                    <a:pt x="4176" y="983409"/>
                  </a:lnTo>
                  <a:lnTo>
                    <a:pt x="1051" y="1030931"/>
                  </a:lnTo>
                  <a:lnTo>
                    <a:pt x="0" y="1078991"/>
                  </a:lnTo>
                  <a:lnTo>
                    <a:pt x="1051" y="1127052"/>
                  </a:lnTo>
                  <a:lnTo>
                    <a:pt x="4176" y="1174574"/>
                  </a:lnTo>
                  <a:lnTo>
                    <a:pt x="9330" y="1221515"/>
                  </a:lnTo>
                  <a:lnTo>
                    <a:pt x="16470" y="1267829"/>
                  </a:lnTo>
                  <a:lnTo>
                    <a:pt x="25552" y="1313474"/>
                  </a:lnTo>
                  <a:lnTo>
                    <a:pt x="36533" y="1358405"/>
                  </a:lnTo>
                  <a:lnTo>
                    <a:pt x="49367" y="1402579"/>
                  </a:lnTo>
                  <a:lnTo>
                    <a:pt x="64011" y="1445951"/>
                  </a:lnTo>
                  <a:lnTo>
                    <a:pt x="80422" y="1488478"/>
                  </a:lnTo>
                  <a:lnTo>
                    <a:pt x="98556" y="1530116"/>
                  </a:lnTo>
                  <a:lnTo>
                    <a:pt x="118368" y="1570821"/>
                  </a:lnTo>
                  <a:lnTo>
                    <a:pt x="139815" y="1610549"/>
                  </a:lnTo>
                  <a:lnTo>
                    <a:pt x="162853" y="1649257"/>
                  </a:lnTo>
                  <a:lnTo>
                    <a:pt x="187438" y="1686900"/>
                  </a:lnTo>
                  <a:lnTo>
                    <a:pt x="213526" y="1723435"/>
                  </a:lnTo>
                  <a:lnTo>
                    <a:pt x="241073" y="1758817"/>
                  </a:lnTo>
                  <a:lnTo>
                    <a:pt x="270036" y="1793003"/>
                  </a:lnTo>
                  <a:lnTo>
                    <a:pt x="300371" y="1825950"/>
                  </a:lnTo>
                  <a:lnTo>
                    <a:pt x="332033" y="1857612"/>
                  </a:lnTo>
                  <a:lnTo>
                    <a:pt x="364980" y="1887947"/>
                  </a:lnTo>
                  <a:lnTo>
                    <a:pt x="399166" y="1916910"/>
                  </a:lnTo>
                  <a:lnTo>
                    <a:pt x="434548" y="1944457"/>
                  </a:lnTo>
                  <a:lnTo>
                    <a:pt x="471083" y="1970545"/>
                  </a:lnTo>
                  <a:lnTo>
                    <a:pt x="508726" y="1995130"/>
                  </a:lnTo>
                  <a:lnTo>
                    <a:pt x="547434" y="2018168"/>
                  </a:lnTo>
                  <a:lnTo>
                    <a:pt x="587162" y="2039615"/>
                  </a:lnTo>
                  <a:lnTo>
                    <a:pt x="627867" y="2059427"/>
                  </a:lnTo>
                  <a:lnTo>
                    <a:pt x="669505" y="2077561"/>
                  </a:lnTo>
                  <a:lnTo>
                    <a:pt x="712032" y="2093972"/>
                  </a:lnTo>
                  <a:lnTo>
                    <a:pt x="755404" y="2108616"/>
                  </a:lnTo>
                  <a:lnTo>
                    <a:pt x="799578" y="2121450"/>
                  </a:lnTo>
                  <a:lnTo>
                    <a:pt x="844509" y="2132431"/>
                  </a:lnTo>
                  <a:lnTo>
                    <a:pt x="890154" y="2141513"/>
                  </a:lnTo>
                  <a:lnTo>
                    <a:pt x="936468" y="2148653"/>
                  </a:lnTo>
                  <a:lnTo>
                    <a:pt x="983409" y="2153807"/>
                  </a:lnTo>
                  <a:lnTo>
                    <a:pt x="1030931" y="2156932"/>
                  </a:lnTo>
                  <a:lnTo>
                    <a:pt x="1078992" y="2157983"/>
                  </a:lnTo>
                  <a:lnTo>
                    <a:pt x="1127052" y="2156932"/>
                  </a:lnTo>
                  <a:lnTo>
                    <a:pt x="1174574" y="2153807"/>
                  </a:lnTo>
                  <a:lnTo>
                    <a:pt x="1221515" y="2148653"/>
                  </a:lnTo>
                  <a:lnTo>
                    <a:pt x="1267829" y="2141513"/>
                  </a:lnTo>
                  <a:lnTo>
                    <a:pt x="1313474" y="2132431"/>
                  </a:lnTo>
                  <a:lnTo>
                    <a:pt x="1358405" y="2121450"/>
                  </a:lnTo>
                  <a:lnTo>
                    <a:pt x="1402579" y="2108616"/>
                  </a:lnTo>
                  <a:lnTo>
                    <a:pt x="1445951" y="2093972"/>
                  </a:lnTo>
                  <a:lnTo>
                    <a:pt x="1488478" y="2077561"/>
                  </a:lnTo>
                  <a:lnTo>
                    <a:pt x="1530116" y="2059427"/>
                  </a:lnTo>
                  <a:lnTo>
                    <a:pt x="1570821" y="2039615"/>
                  </a:lnTo>
                  <a:lnTo>
                    <a:pt x="1610549" y="2018168"/>
                  </a:lnTo>
                  <a:lnTo>
                    <a:pt x="1649257" y="1995130"/>
                  </a:lnTo>
                  <a:lnTo>
                    <a:pt x="1686900" y="1970545"/>
                  </a:lnTo>
                  <a:lnTo>
                    <a:pt x="1723435" y="1944457"/>
                  </a:lnTo>
                  <a:lnTo>
                    <a:pt x="1758817" y="1916910"/>
                  </a:lnTo>
                  <a:lnTo>
                    <a:pt x="1793003" y="1887947"/>
                  </a:lnTo>
                  <a:lnTo>
                    <a:pt x="1825950" y="1857612"/>
                  </a:lnTo>
                  <a:lnTo>
                    <a:pt x="1857612" y="1825950"/>
                  </a:lnTo>
                  <a:lnTo>
                    <a:pt x="1887947" y="1793003"/>
                  </a:lnTo>
                  <a:lnTo>
                    <a:pt x="1916910" y="1758817"/>
                  </a:lnTo>
                  <a:lnTo>
                    <a:pt x="1944457" y="1723435"/>
                  </a:lnTo>
                  <a:lnTo>
                    <a:pt x="1970545" y="1686900"/>
                  </a:lnTo>
                  <a:lnTo>
                    <a:pt x="1995130" y="1649257"/>
                  </a:lnTo>
                  <a:lnTo>
                    <a:pt x="2018168" y="1610549"/>
                  </a:lnTo>
                  <a:lnTo>
                    <a:pt x="2039615" y="1570821"/>
                  </a:lnTo>
                  <a:lnTo>
                    <a:pt x="2059427" y="1530116"/>
                  </a:lnTo>
                  <a:lnTo>
                    <a:pt x="2077561" y="1488478"/>
                  </a:lnTo>
                  <a:lnTo>
                    <a:pt x="2093972" y="1445951"/>
                  </a:lnTo>
                  <a:lnTo>
                    <a:pt x="2108616" y="1402579"/>
                  </a:lnTo>
                  <a:lnTo>
                    <a:pt x="2121450" y="1358405"/>
                  </a:lnTo>
                  <a:lnTo>
                    <a:pt x="2132431" y="1313474"/>
                  </a:lnTo>
                  <a:lnTo>
                    <a:pt x="2141513" y="1267829"/>
                  </a:lnTo>
                  <a:lnTo>
                    <a:pt x="2148653" y="1221515"/>
                  </a:lnTo>
                  <a:lnTo>
                    <a:pt x="2153807" y="1174574"/>
                  </a:lnTo>
                  <a:lnTo>
                    <a:pt x="2156932" y="1127052"/>
                  </a:lnTo>
                  <a:lnTo>
                    <a:pt x="2157984" y="1078991"/>
                  </a:lnTo>
                  <a:lnTo>
                    <a:pt x="2156932" y="1030931"/>
                  </a:lnTo>
                  <a:lnTo>
                    <a:pt x="2153807" y="983409"/>
                  </a:lnTo>
                  <a:lnTo>
                    <a:pt x="2148653" y="936468"/>
                  </a:lnTo>
                  <a:lnTo>
                    <a:pt x="2141513" y="890154"/>
                  </a:lnTo>
                  <a:lnTo>
                    <a:pt x="2132431" y="844509"/>
                  </a:lnTo>
                  <a:lnTo>
                    <a:pt x="2121450" y="799578"/>
                  </a:lnTo>
                  <a:lnTo>
                    <a:pt x="2108616" y="755404"/>
                  </a:lnTo>
                  <a:lnTo>
                    <a:pt x="2093972" y="712032"/>
                  </a:lnTo>
                  <a:lnTo>
                    <a:pt x="2077561" y="669505"/>
                  </a:lnTo>
                  <a:lnTo>
                    <a:pt x="2059427" y="627867"/>
                  </a:lnTo>
                  <a:lnTo>
                    <a:pt x="2039615" y="587162"/>
                  </a:lnTo>
                  <a:lnTo>
                    <a:pt x="2018168" y="547434"/>
                  </a:lnTo>
                  <a:lnTo>
                    <a:pt x="1995130" y="508726"/>
                  </a:lnTo>
                  <a:lnTo>
                    <a:pt x="1970545" y="471083"/>
                  </a:lnTo>
                  <a:lnTo>
                    <a:pt x="1944457" y="434548"/>
                  </a:lnTo>
                  <a:lnTo>
                    <a:pt x="1916910" y="399166"/>
                  </a:lnTo>
                  <a:lnTo>
                    <a:pt x="1887947" y="364980"/>
                  </a:lnTo>
                  <a:lnTo>
                    <a:pt x="1857612" y="332033"/>
                  </a:lnTo>
                  <a:lnTo>
                    <a:pt x="1825950" y="300371"/>
                  </a:lnTo>
                  <a:lnTo>
                    <a:pt x="1793003" y="270036"/>
                  </a:lnTo>
                  <a:lnTo>
                    <a:pt x="1758817" y="241073"/>
                  </a:lnTo>
                  <a:lnTo>
                    <a:pt x="1723435" y="213526"/>
                  </a:lnTo>
                  <a:lnTo>
                    <a:pt x="1686900" y="187438"/>
                  </a:lnTo>
                  <a:lnTo>
                    <a:pt x="1649257" y="162853"/>
                  </a:lnTo>
                  <a:lnTo>
                    <a:pt x="1610549" y="139815"/>
                  </a:lnTo>
                  <a:lnTo>
                    <a:pt x="1570821" y="118368"/>
                  </a:lnTo>
                  <a:lnTo>
                    <a:pt x="1530116" y="98556"/>
                  </a:lnTo>
                  <a:lnTo>
                    <a:pt x="1488478" y="80422"/>
                  </a:lnTo>
                  <a:lnTo>
                    <a:pt x="1445951" y="64011"/>
                  </a:lnTo>
                  <a:lnTo>
                    <a:pt x="1402579" y="49367"/>
                  </a:lnTo>
                  <a:lnTo>
                    <a:pt x="1358405" y="36533"/>
                  </a:lnTo>
                  <a:lnTo>
                    <a:pt x="1313474" y="25552"/>
                  </a:lnTo>
                  <a:lnTo>
                    <a:pt x="1267829" y="16470"/>
                  </a:lnTo>
                  <a:lnTo>
                    <a:pt x="1221515" y="9330"/>
                  </a:lnTo>
                  <a:lnTo>
                    <a:pt x="1174574" y="4176"/>
                  </a:lnTo>
                  <a:lnTo>
                    <a:pt x="1127052" y="1051"/>
                  </a:lnTo>
                  <a:lnTo>
                    <a:pt x="1078992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3727" y="3087624"/>
              <a:ext cx="871727" cy="87477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5591" y="801087"/>
            <a:ext cx="2054225" cy="1101725"/>
          </a:xfrm>
          <a:prstGeom prst="rect"/>
        </p:spPr>
        <p:txBody>
          <a:bodyPr wrap="square" lIns="0" tIns="939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dirty="0" sz="3400" spc="125"/>
              <a:t>Defina</a:t>
            </a:r>
            <a:r>
              <a:rPr dirty="0" sz="3400" spc="-125"/>
              <a:t> </a:t>
            </a:r>
            <a:r>
              <a:rPr dirty="0" sz="3400" spc="-25"/>
              <a:t>su</a:t>
            </a:r>
            <a:endParaRPr sz="3400"/>
          </a:p>
          <a:p>
            <a:pPr algn="ctr" marL="87630">
              <a:lnSpc>
                <a:spcPct val="100000"/>
              </a:lnSpc>
              <a:spcBef>
                <a:spcPts val="509"/>
              </a:spcBef>
            </a:pPr>
            <a:r>
              <a:rPr dirty="0" sz="2700" spc="80"/>
              <a:t>Objetivo</a:t>
            </a:r>
            <a:endParaRPr sz="2700"/>
          </a:p>
        </p:txBody>
      </p:sp>
      <p:sp>
        <p:nvSpPr>
          <p:cNvPr id="8" name="object 8"/>
          <p:cNvSpPr txBox="1"/>
          <p:nvPr/>
        </p:nvSpPr>
        <p:spPr>
          <a:xfrm>
            <a:off x="5531358" y="1386418"/>
            <a:ext cx="5641975" cy="36169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9800"/>
              </a:lnSpc>
              <a:spcBef>
                <a:spcPts val="90"/>
              </a:spcBef>
            </a:pPr>
            <a:r>
              <a:rPr dirty="0" sz="1850" spc="-125" i="1">
                <a:latin typeface="Verdana"/>
                <a:cs typeface="Verdana"/>
              </a:rPr>
              <a:t>“Las</a:t>
            </a:r>
            <a:r>
              <a:rPr dirty="0" sz="1850" spc="-185" i="1">
                <a:latin typeface="Verdana"/>
                <a:cs typeface="Verdana"/>
              </a:rPr>
              <a:t> </a:t>
            </a:r>
            <a:r>
              <a:rPr dirty="0" sz="1850" spc="-100" i="1">
                <a:latin typeface="Verdana"/>
                <a:cs typeface="Verdana"/>
              </a:rPr>
              <a:t>expectativas</a:t>
            </a:r>
            <a:r>
              <a:rPr dirty="0" sz="1850" spc="-180" i="1">
                <a:latin typeface="Verdana"/>
                <a:cs typeface="Verdana"/>
              </a:rPr>
              <a:t> </a:t>
            </a:r>
            <a:r>
              <a:rPr dirty="0" sz="1850" spc="-70" i="1">
                <a:latin typeface="Verdana"/>
                <a:cs typeface="Verdana"/>
              </a:rPr>
              <a:t>públicas</a:t>
            </a:r>
            <a:r>
              <a:rPr dirty="0" sz="1850" spc="-180" i="1">
                <a:latin typeface="Verdana"/>
                <a:cs typeface="Verdana"/>
              </a:rPr>
              <a:t> </a:t>
            </a:r>
            <a:r>
              <a:rPr dirty="0" sz="1850" spc="-70" i="1">
                <a:latin typeface="Verdana"/>
                <a:cs typeface="Verdana"/>
              </a:rPr>
              <a:t>de</a:t>
            </a:r>
            <a:r>
              <a:rPr dirty="0" sz="1850" spc="-180" i="1">
                <a:latin typeface="Verdana"/>
                <a:cs typeface="Verdana"/>
              </a:rPr>
              <a:t> </a:t>
            </a:r>
            <a:r>
              <a:rPr dirty="0" sz="1850" spc="-80" i="1">
                <a:latin typeface="Verdana"/>
                <a:cs typeface="Verdana"/>
              </a:rPr>
              <a:t>su</a:t>
            </a:r>
            <a:r>
              <a:rPr dirty="0" sz="1850" spc="-180" i="1">
                <a:latin typeface="Verdana"/>
                <a:cs typeface="Verdana"/>
              </a:rPr>
              <a:t> </a:t>
            </a:r>
            <a:r>
              <a:rPr dirty="0" sz="1850" spc="-85" i="1">
                <a:latin typeface="Verdana"/>
                <a:cs typeface="Verdana"/>
              </a:rPr>
              <a:t>empresa</a:t>
            </a:r>
            <a:r>
              <a:rPr dirty="0" sz="1850" spc="-180" i="1">
                <a:latin typeface="Verdana"/>
                <a:cs typeface="Verdana"/>
              </a:rPr>
              <a:t> </a:t>
            </a:r>
            <a:r>
              <a:rPr dirty="0" sz="1850" spc="-80" i="1">
                <a:latin typeface="Verdana"/>
                <a:cs typeface="Verdana"/>
              </a:rPr>
              <a:t>nunca</a:t>
            </a:r>
            <a:r>
              <a:rPr dirty="0" sz="1850" spc="-180" i="1">
                <a:latin typeface="Verdana"/>
                <a:cs typeface="Verdana"/>
              </a:rPr>
              <a:t> </a:t>
            </a:r>
            <a:r>
              <a:rPr dirty="0" sz="1850" spc="-75" i="1">
                <a:latin typeface="Verdana"/>
                <a:cs typeface="Verdana"/>
              </a:rPr>
              <a:t>han </a:t>
            </a:r>
            <a:r>
              <a:rPr dirty="0" sz="1850" spc="-640" i="1">
                <a:latin typeface="Verdana"/>
                <a:cs typeface="Verdana"/>
              </a:rPr>
              <a:t> </a:t>
            </a:r>
            <a:r>
              <a:rPr dirty="0" sz="1850" spc="-60" i="1">
                <a:latin typeface="Verdana"/>
                <a:cs typeface="Verdana"/>
              </a:rPr>
              <a:t>sido </a:t>
            </a:r>
            <a:r>
              <a:rPr dirty="0" sz="1850" spc="-110" i="1">
                <a:latin typeface="Verdana"/>
                <a:cs typeface="Verdana"/>
              </a:rPr>
              <a:t>mayores. </a:t>
            </a:r>
            <a:r>
              <a:rPr dirty="0" sz="1850" spc="-105" i="1">
                <a:latin typeface="Verdana"/>
                <a:cs typeface="Verdana"/>
              </a:rPr>
              <a:t>Cada </a:t>
            </a:r>
            <a:r>
              <a:rPr dirty="0" sz="1850" spc="-85" i="1">
                <a:latin typeface="Verdana"/>
                <a:cs typeface="Verdana"/>
              </a:rPr>
              <a:t>empresa </a:t>
            </a:r>
            <a:r>
              <a:rPr dirty="0" sz="1850" spc="-50" i="1">
                <a:latin typeface="Verdana"/>
                <a:cs typeface="Verdana"/>
              </a:rPr>
              <a:t>no </a:t>
            </a:r>
            <a:r>
              <a:rPr dirty="0" sz="1850" spc="-55" i="1">
                <a:latin typeface="Verdana"/>
                <a:cs typeface="Verdana"/>
              </a:rPr>
              <a:t>solo </a:t>
            </a:r>
            <a:r>
              <a:rPr dirty="0" sz="1850" spc="-70" i="1">
                <a:latin typeface="Verdana"/>
                <a:cs typeface="Verdana"/>
              </a:rPr>
              <a:t>debe </a:t>
            </a:r>
            <a:r>
              <a:rPr dirty="0" sz="1850" spc="-65" i="1">
                <a:latin typeface="Verdana"/>
                <a:cs typeface="Verdana"/>
              </a:rPr>
              <a:t>ofrecer </a:t>
            </a:r>
            <a:r>
              <a:rPr dirty="0" sz="1850" spc="-60" i="1">
                <a:latin typeface="Verdana"/>
                <a:cs typeface="Verdana"/>
              </a:rPr>
              <a:t> un </a:t>
            </a:r>
            <a:r>
              <a:rPr dirty="0" sz="1850" spc="-65" i="1">
                <a:latin typeface="Verdana"/>
                <a:cs typeface="Verdana"/>
              </a:rPr>
              <a:t>rendimiento </a:t>
            </a:r>
            <a:r>
              <a:rPr dirty="0" sz="1850" spc="-75" i="1">
                <a:latin typeface="Verdana"/>
                <a:cs typeface="Verdana"/>
              </a:rPr>
              <a:t>financiero, </a:t>
            </a:r>
            <a:r>
              <a:rPr dirty="0" sz="1850" spc="-60" i="1">
                <a:latin typeface="Verdana"/>
                <a:cs typeface="Verdana"/>
              </a:rPr>
              <a:t>sino </a:t>
            </a:r>
            <a:r>
              <a:rPr dirty="0" sz="1850" spc="-80" i="1">
                <a:latin typeface="Verdana"/>
                <a:cs typeface="Verdana"/>
              </a:rPr>
              <a:t>también mostrar </a:t>
            </a:r>
            <a:r>
              <a:rPr dirty="0" sz="1850" spc="-75" i="1">
                <a:latin typeface="Verdana"/>
                <a:cs typeface="Verdana"/>
              </a:rPr>
              <a:t> </a:t>
            </a:r>
            <a:r>
              <a:rPr dirty="0" sz="1850" spc="-75" i="1">
                <a:latin typeface="Verdana"/>
                <a:cs typeface="Verdana"/>
              </a:rPr>
              <a:t>cómo</a:t>
            </a:r>
            <a:r>
              <a:rPr dirty="0" sz="1850" spc="-185" i="1">
                <a:latin typeface="Verdana"/>
                <a:cs typeface="Verdana"/>
              </a:rPr>
              <a:t> </a:t>
            </a:r>
            <a:r>
              <a:rPr dirty="0" sz="1850" spc="-90" i="1">
                <a:latin typeface="Verdana"/>
                <a:cs typeface="Verdana"/>
              </a:rPr>
              <a:t>hace</a:t>
            </a:r>
            <a:r>
              <a:rPr dirty="0" sz="1850" spc="-185" i="1">
                <a:latin typeface="Verdana"/>
                <a:cs typeface="Verdana"/>
              </a:rPr>
              <a:t> </a:t>
            </a:r>
            <a:r>
              <a:rPr dirty="0" sz="1850" spc="-75" i="1">
                <a:latin typeface="Verdana"/>
                <a:cs typeface="Verdana"/>
              </a:rPr>
              <a:t>una</a:t>
            </a:r>
            <a:r>
              <a:rPr dirty="0" sz="1850" spc="-185" i="1">
                <a:latin typeface="Verdana"/>
                <a:cs typeface="Verdana"/>
              </a:rPr>
              <a:t> </a:t>
            </a:r>
            <a:r>
              <a:rPr dirty="0" sz="1850" spc="-60" i="1">
                <a:latin typeface="Verdana"/>
                <a:cs typeface="Verdana"/>
              </a:rPr>
              <a:t>contribución</a:t>
            </a:r>
            <a:r>
              <a:rPr dirty="0" sz="1850" spc="-185" i="1">
                <a:latin typeface="Verdana"/>
                <a:cs typeface="Verdana"/>
              </a:rPr>
              <a:t> </a:t>
            </a:r>
            <a:r>
              <a:rPr dirty="0" sz="1850" spc="-80" i="1">
                <a:latin typeface="Verdana"/>
                <a:cs typeface="Verdana"/>
              </a:rPr>
              <a:t>positiva</a:t>
            </a:r>
            <a:r>
              <a:rPr dirty="0" sz="1850" spc="-185" i="1">
                <a:latin typeface="Verdana"/>
                <a:cs typeface="Verdana"/>
              </a:rPr>
              <a:t> </a:t>
            </a:r>
            <a:r>
              <a:rPr dirty="0" sz="1850" spc="-105" i="1">
                <a:latin typeface="Verdana"/>
                <a:cs typeface="Verdana"/>
              </a:rPr>
              <a:t>a</a:t>
            </a:r>
            <a:r>
              <a:rPr dirty="0" sz="1850" spc="-185" i="1">
                <a:latin typeface="Verdana"/>
                <a:cs typeface="Verdana"/>
              </a:rPr>
              <a:t> </a:t>
            </a:r>
            <a:r>
              <a:rPr dirty="0" sz="1850" spc="-75" i="1">
                <a:latin typeface="Verdana"/>
                <a:cs typeface="Verdana"/>
              </a:rPr>
              <a:t>la</a:t>
            </a:r>
            <a:r>
              <a:rPr dirty="0" sz="1850" spc="-185" i="1">
                <a:latin typeface="Verdana"/>
                <a:cs typeface="Verdana"/>
              </a:rPr>
              <a:t> </a:t>
            </a:r>
            <a:r>
              <a:rPr dirty="0" sz="1850" spc="-85" i="1">
                <a:latin typeface="Verdana"/>
                <a:cs typeface="Verdana"/>
              </a:rPr>
              <a:t>sociedad.</a:t>
            </a:r>
            <a:endParaRPr sz="1850">
              <a:latin typeface="Verdana"/>
              <a:cs typeface="Verdana"/>
            </a:endParaRPr>
          </a:p>
          <a:p>
            <a:pPr marL="12700" marR="280670">
              <a:lnSpc>
                <a:spcPct val="129800"/>
              </a:lnSpc>
            </a:pPr>
            <a:r>
              <a:rPr dirty="0" sz="1850" spc="-130" i="1">
                <a:latin typeface="Verdana"/>
                <a:cs typeface="Verdana"/>
              </a:rPr>
              <a:t>Sin</a:t>
            </a:r>
            <a:r>
              <a:rPr dirty="0" sz="1850" spc="-180" i="1">
                <a:latin typeface="Verdana"/>
                <a:cs typeface="Verdana"/>
              </a:rPr>
              <a:t> </a:t>
            </a:r>
            <a:r>
              <a:rPr dirty="0" sz="1850" spc="-60" i="1">
                <a:latin typeface="Verdana"/>
                <a:cs typeface="Verdana"/>
              </a:rPr>
              <a:t>un</a:t>
            </a:r>
            <a:r>
              <a:rPr dirty="0" sz="1850" spc="-180" i="1">
                <a:latin typeface="Verdana"/>
                <a:cs typeface="Verdana"/>
              </a:rPr>
              <a:t> </a:t>
            </a:r>
            <a:r>
              <a:rPr dirty="0" sz="1850" spc="-65" i="1">
                <a:latin typeface="Verdana"/>
                <a:cs typeface="Verdana"/>
              </a:rPr>
              <a:t>sentido</a:t>
            </a:r>
            <a:r>
              <a:rPr dirty="0" sz="1850" spc="-180" i="1">
                <a:latin typeface="Verdana"/>
                <a:cs typeface="Verdana"/>
              </a:rPr>
              <a:t> </a:t>
            </a:r>
            <a:r>
              <a:rPr dirty="0" sz="1850" spc="-70" i="1">
                <a:latin typeface="Verdana"/>
                <a:cs typeface="Verdana"/>
              </a:rPr>
              <a:t>de</a:t>
            </a:r>
            <a:r>
              <a:rPr dirty="0" sz="1850" spc="-180" i="1">
                <a:latin typeface="Verdana"/>
                <a:cs typeface="Verdana"/>
              </a:rPr>
              <a:t> </a:t>
            </a:r>
            <a:r>
              <a:rPr dirty="0" sz="1850" spc="-70" i="1">
                <a:latin typeface="Verdana"/>
                <a:cs typeface="Verdana"/>
              </a:rPr>
              <a:t>propósito,</a:t>
            </a:r>
            <a:r>
              <a:rPr dirty="0" sz="1850" spc="-180" i="1">
                <a:latin typeface="Verdana"/>
                <a:cs typeface="Verdana"/>
              </a:rPr>
              <a:t> </a:t>
            </a:r>
            <a:r>
              <a:rPr dirty="0" sz="1850" spc="-65" i="1">
                <a:latin typeface="Verdana"/>
                <a:cs typeface="Verdana"/>
              </a:rPr>
              <a:t>ninguna</a:t>
            </a:r>
            <a:r>
              <a:rPr dirty="0" sz="1850" spc="-180" i="1">
                <a:latin typeface="Verdana"/>
                <a:cs typeface="Verdana"/>
              </a:rPr>
              <a:t> </a:t>
            </a:r>
            <a:r>
              <a:rPr dirty="0" sz="1850" spc="-100" i="1">
                <a:latin typeface="Verdana"/>
                <a:cs typeface="Verdana"/>
              </a:rPr>
              <a:t>empresa,</a:t>
            </a:r>
            <a:r>
              <a:rPr dirty="0" sz="1850" spc="-180" i="1">
                <a:latin typeface="Verdana"/>
                <a:cs typeface="Verdana"/>
              </a:rPr>
              <a:t> </a:t>
            </a:r>
            <a:r>
              <a:rPr dirty="0" sz="1850" spc="-140" i="1">
                <a:latin typeface="Verdana"/>
                <a:cs typeface="Verdana"/>
              </a:rPr>
              <a:t>ya </a:t>
            </a:r>
            <a:r>
              <a:rPr dirty="0" sz="1850" spc="-635" i="1">
                <a:latin typeface="Verdana"/>
                <a:cs typeface="Verdana"/>
              </a:rPr>
              <a:t> </a:t>
            </a:r>
            <a:r>
              <a:rPr dirty="0" sz="1850" spc="-100" i="1">
                <a:latin typeface="Verdana"/>
                <a:cs typeface="Verdana"/>
              </a:rPr>
              <a:t>sea</a:t>
            </a:r>
            <a:r>
              <a:rPr dirty="0" sz="1850" spc="-185" i="1">
                <a:latin typeface="Verdana"/>
                <a:cs typeface="Verdana"/>
              </a:rPr>
              <a:t> </a:t>
            </a:r>
            <a:r>
              <a:rPr dirty="0" sz="1850" spc="-65" i="1">
                <a:latin typeface="Verdana"/>
                <a:cs typeface="Verdana"/>
              </a:rPr>
              <a:t>pública</a:t>
            </a:r>
            <a:r>
              <a:rPr dirty="0" sz="1850" spc="-185" i="1">
                <a:latin typeface="Verdana"/>
                <a:cs typeface="Verdana"/>
              </a:rPr>
              <a:t> </a:t>
            </a:r>
            <a:r>
              <a:rPr dirty="0" sz="1850" spc="-35" i="1">
                <a:latin typeface="Verdana"/>
                <a:cs typeface="Verdana"/>
              </a:rPr>
              <a:t>o</a:t>
            </a:r>
            <a:r>
              <a:rPr dirty="0" sz="1850" spc="-185" i="1">
                <a:latin typeface="Verdana"/>
                <a:cs typeface="Verdana"/>
              </a:rPr>
              <a:t> </a:t>
            </a:r>
            <a:r>
              <a:rPr dirty="0" sz="1850" spc="-95" i="1">
                <a:latin typeface="Verdana"/>
                <a:cs typeface="Verdana"/>
              </a:rPr>
              <a:t>privada,</a:t>
            </a:r>
            <a:r>
              <a:rPr dirty="0" sz="1850" spc="-185" i="1">
                <a:latin typeface="Verdana"/>
                <a:cs typeface="Verdana"/>
              </a:rPr>
              <a:t> </a:t>
            </a:r>
            <a:r>
              <a:rPr dirty="0" sz="1850" spc="-65" i="1">
                <a:latin typeface="Verdana"/>
                <a:cs typeface="Verdana"/>
              </a:rPr>
              <a:t>puede</a:t>
            </a:r>
            <a:r>
              <a:rPr dirty="0" sz="1850" spc="-185" i="1">
                <a:latin typeface="Verdana"/>
                <a:cs typeface="Verdana"/>
              </a:rPr>
              <a:t> </a:t>
            </a:r>
            <a:r>
              <a:rPr dirty="0" sz="1850" spc="-85" i="1">
                <a:latin typeface="Verdana"/>
                <a:cs typeface="Verdana"/>
              </a:rPr>
              <a:t>alcanzar</a:t>
            </a:r>
            <a:r>
              <a:rPr dirty="0" sz="1850" spc="-185" i="1">
                <a:latin typeface="Verdana"/>
                <a:cs typeface="Verdana"/>
              </a:rPr>
              <a:t> </a:t>
            </a:r>
            <a:r>
              <a:rPr dirty="0" sz="1850" spc="-80" i="1">
                <a:latin typeface="Verdana"/>
                <a:cs typeface="Verdana"/>
              </a:rPr>
              <a:t>su</a:t>
            </a:r>
            <a:r>
              <a:rPr dirty="0" sz="1850" spc="-185" i="1">
                <a:latin typeface="Verdana"/>
                <a:cs typeface="Verdana"/>
              </a:rPr>
              <a:t> </a:t>
            </a:r>
            <a:r>
              <a:rPr dirty="0" sz="1850" spc="-85" i="1">
                <a:latin typeface="Verdana"/>
                <a:cs typeface="Verdana"/>
              </a:rPr>
              <a:t>máximo  </a:t>
            </a:r>
            <a:r>
              <a:rPr dirty="0" sz="1850" spc="-80" i="1">
                <a:latin typeface="Verdana"/>
                <a:cs typeface="Verdana"/>
              </a:rPr>
              <a:t>potencial”</a:t>
            </a:r>
            <a:endParaRPr sz="18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Verdana"/>
              <a:cs typeface="Verdana"/>
            </a:endParaRPr>
          </a:p>
          <a:p>
            <a:pPr marL="12700" marR="415290">
              <a:lnSpc>
                <a:spcPct val="105200"/>
              </a:lnSpc>
            </a:pPr>
            <a:r>
              <a:rPr dirty="0" sz="1600" spc="55">
                <a:latin typeface="Tahoma"/>
                <a:cs typeface="Tahoma"/>
              </a:rPr>
              <a:t>Larry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25">
                <a:latin typeface="Tahoma"/>
                <a:cs typeface="Tahoma"/>
              </a:rPr>
              <a:t>Fink,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presidente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15">
                <a:latin typeface="Tahoma"/>
                <a:cs typeface="Tahoma"/>
              </a:rPr>
              <a:t>y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director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45">
                <a:latin typeface="Tahoma"/>
                <a:cs typeface="Tahoma"/>
              </a:rPr>
              <a:t>ejecutivo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Blackrock </a:t>
            </a:r>
            <a:r>
              <a:rPr dirty="0" sz="1600" spc="-484">
                <a:latin typeface="Tahoma"/>
                <a:cs typeface="Tahoma"/>
              </a:rPr>
              <a:t> </a:t>
            </a:r>
            <a:r>
              <a:rPr dirty="0" sz="1600" spc="30">
                <a:latin typeface="Tahoma"/>
                <a:cs typeface="Tahoma"/>
              </a:rPr>
              <a:t>Inc.</a:t>
            </a:r>
            <a:r>
              <a:rPr dirty="0" u="sng" sz="1600" spc="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Larr</a:t>
            </a:r>
            <a:r>
              <a:rPr dirty="0" u="sng" sz="1600" spc="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y</a:t>
            </a:r>
            <a:r>
              <a:rPr dirty="0" u="sng" sz="1600" spc="-9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dirty="0" u="sng" sz="1600" spc="4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Fink</a:t>
            </a:r>
            <a:r>
              <a:rPr dirty="0" u="sng" sz="16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dirty="0" u="sng" sz="1600" spc="2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|</a:t>
            </a:r>
            <a:r>
              <a:rPr dirty="0" u="sng" sz="16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dirty="0" u="sng" sz="1600" spc="4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Roca</a:t>
            </a:r>
            <a:r>
              <a:rPr dirty="0" u="sng" sz="16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dirty="0" u="sng" sz="1600" spc="9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Negra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768095" y="2072639"/>
            <a:ext cx="2743200" cy="3075940"/>
            <a:chOff x="768095" y="2072639"/>
            <a:chExt cx="2743200" cy="3075940"/>
          </a:xfrm>
        </p:grpSpPr>
        <p:sp>
          <p:nvSpPr>
            <p:cNvPr id="5" name="object 5"/>
            <p:cNvSpPr/>
            <p:nvPr/>
          </p:nvSpPr>
          <p:spPr>
            <a:xfrm>
              <a:off x="990600" y="2447543"/>
              <a:ext cx="2158365" cy="2158365"/>
            </a:xfrm>
            <a:custGeom>
              <a:avLst/>
              <a:gdLst/>
              <a:ahLst/>
              <a:cxnLst/>
              <a:rect l="l" t="t" r="r" b="b"/>
              <a:pathLst>
                <a:path w="2158365" h="2158365">
                  <a:moveTo>
                    <a:pt x="1078992" y="0"/>
                  </a:moveTo>
                  <a:lnTo>
                    <a:pt x="1030931" y="1051"/>
                  </a:lnTo>
                  <a:lnTo>
                    <a:pt x="983409" y="4176"/>
                  </a:lnTo>
                  <a:lnTo>
                    <a:pt x="936468" y="9330"/>
                  </a:lnTo>
                  <a:lnTo>
                    <a:pt x="890154" y="16470"/>
                  </a:lnTo>
                  <a:lnTo>
                    <a:pt x="844509" y="25552"/>
                  </a:lnTo>
                  <a:lnTo>
                    <a:pt x="799578" y="36533"/>
                  </a:lnTo>
                  <a:lnTo>
                    <a:pt x="755404" y="49367"/>
                  </a:lnTo>
                  <a:lnTo>
                    <a:pt x="712032" y="64011"/>
                  </a:lnTo>
                  <a:lnTo>
                    <a:pt x="669505" y="80422"/>
                  </a:lnTo>
                  <a:lnTo>
                    <a:pt x="627867" y="98556"/>
                  </a:lnTo>
                  <a:lnTo>
                    <a:pt x="587162" y="118368"/>
                  </a:lnTo>
                  <a:lnTo>
                    <a:pt x="547434" y="139815"/>
                  </a:lnTo>
                  <a:lnTo>
                    <a:pt x="508726" y="162853"/>
                  </a:lnTo>
                  <a:lnTo>
                    <a:pt x="471083" y="187438"/>
                  </a:lnTo>
                  <a:lnTo>
                    <a:pt x="434548" y="213526"/>
                  </a:lnTo>
                  <a:lnTo>
                    <a:pt x="399166" y="241073"/>
                  </a:lnTo>
                  <a:lnTo>
                    <a:pt x="364980" y="270036"/>
                  </a:lnTo>
                  <a:lnTo>
                    <a:pt x="332033" y="300371"/>
                  </a:lnTo>
                  <a:lnTo>
                    <a:pt x="300371" y="332033"/>
                  </a:lnTo>
                  <a:lnTo>
                    <a:pt x="270036" y="364980"/>
                  </a:lnTo>
                  <a:lnTo>
                    <a:pt x="241073" y="399166"/>
                  </a:lnTo>
                  <a:lnTo>
                    <a:pt x="213526" y="434548"/>
                  </a:lnTo>
                  <a:lnTo>
                    <a:pt x="187438" y="471083"/>
                  </a:lnTo>
                  <a:lnTo>
                    <a:pt x="162853" y="508726"/>
                  </a:lnTo>
                  <a:lnTo>
                    <a:pt x="139815" y="547434"/>
                  </a:lnTo>
                  <a:lnTo>
                    <a:pt x="118368" y="587162"/>
                  </a:lnTo>
                  <a:lnTo>
                    <a:pt x="98556" y="627867"/>
                  </a:lnTo>
                  <a:lnTo>
                    <a:pt x="80422" y="669505"/>
                  </a:lnTo>
                  <a:lnTo>
                    <a:pt x="64011" y="712032"/>
                  </a:lnTo>
                  <a:lnTo>
                    <a:pt x="49367" y="755404"/>
                  </a:lnTo>
                  <a:lnTo>
                    <a:pt x="36533" y="799578"/>
                  </a:lnTo>
                  <a:lnTo>
                    <a:pt x="25552" y="844509"/>
                  </a:lnTo>
                  <a:lnTo>
                    <a:pt x="16470" y="890154"/>
                  </a:lnTo>
                  <a:lnTo>
                    <a:pt x="9330" y="936468"/>
                  </a:lnTo>
                  <a:lnTo>
                    <a:pt x="4176" y="983409"/>
                  </a:lnTo>
                  <a:lnTo>
                    <a:pt x="1051" y="1030931"/>
                  </a:lnTo>
                  <a:lnTo>
                    <a:pt x="0" y="1078991"/>
                  </a:lnTo>
                  <a:lnTo>
                    <a:pt x="1051" y="1127052"/>
                  </a:lnTo>
                  <a:lnTo>
                    <a:pt x="4176" y="1174574"/>
                  </a:lnTo>
                  <a:lnTo>
                    <a:pt x="9330" y="1221515"/>
                  </a:lnTo>
                  <a:lnTo>
                    <a:pt x="16470" y="1267829"/>
                  </a:lnTo>
                  <a:lnTo>
                    <a:pt x="25552" y="1313474"/>
                  </a:lnTo>
                  <a:lnTo>
                    <a:pt x="36533" y="1358405"/>
                  </a:lnTo>
                  <a:lnTo>
                    <a:pt x="49367" y="1402579"/>
                  </a:lnTo>
                  <a:lnTo>
                    <a:pt x="64011" y="1445951"/>
                  </a:lnTo>
                  <a:lnTo>
                    <a:pt x="80422" y="1488478"/>
                  </a:lnTo>
                  <a:lnTo>
                    <a:pt x="98556" y="1530116"/>
                  </a:lnTo>
                  <a:lnTo>
                    <a:pt x="118368" y="1570821"/>
                  </a:lnTo>
                  <a:lnTo>
                    <a:pt x="139815" y="1610549"/>
                  </a:lnTo>
                  <a:lnTo>
                    <a:pt x="162853" y="1649257"/>
                  </a:lnTo>
                  <a:lnTo>
                    <a:pt x="187438" y="1686900"/>
                  </a:lnTo>
                  <a:lnTo>
                    <a:pt x="213526" y="1723435"/>
                  </a:lnTo>
                  <a:lnTo>
                    <a:pt x="241073" y="1758817"/>
                  </a:lnTo>
                  <a:lnTo>
                    <a:pt x="270036" y="1793003"/>
                  </a:lnTo>
                  <a:lnTo>
                    <a:pt x="300371" y="1825950"/>
                  </a:lnTo>
                  <a:lnTo>
                    <a:pt x="332033" y="1857612"/>
                  </a:lnTo>
                  <a:lnTo>
                    <a:pt x="364980" y="1887947"/>
                  </a:lnTo>
                  <a:lnTo>
                    <a:pt x="399166" y="1916910"/>
                  </a:lnTo>
                  <a:lnTo>
                    <a:pt x="434548" y="1944457"/>
                  </a:lnTo>
                  <a:lnTo>
                    <a:pt x="471083" y="1970545"/>
                  </a:lnTo>
                  <a:lnTo>
                    <a:pt x="508726" y="1995130"/>
                  </a:lnTo>
                  <a:lnTo>
                    <a:pt x="547434" y="2018168"/>
                  </a:lnTo>
                  <a:lnTo>
                    <a:pt x="587162" y="2039615"/>
                  </a:lnTo>
                  <a:lnTo>
                    <a:pt x="627867" y="2059427"/>
                  </a:lnTo>
                  <a:lnTo>
                    <a:pt x="669505" y="2077561"/>
                  </a:lnTo>
                  <a:lnTo>
                    <a:pt x="712032" y="2093972"/>
                  </a:lnTo>
                  <a:lnTo>
                    <a:pt x="755404" y="2108616"/>
                  </a:lnTo>
                  <a:lnTo>
                    <a:pt x="799578" y="2121450"/>
                  </a:lnTo>
                  <a:lnTo>
                    <a:pt x="844509" y="2132431"/>
                  </a:lnTo>
                  <a:lnTo>
                    <a:pt x="890154" y="2141513"/>
                  </a:lnTo>
                  <a:lnTo>
                    <a:pt x="936468" y="2148653"/>
                  </a:lnTo>
                  <a:lnTo>
                    <a:pt x="983409" y="2153807"/>
                  </a:lnTo>
                  <a:lnTo>
                    <a:pt x="1030931" y="2156932"/>
                  </a:lnTo>
                  <a:lnTo>
                    <a:pt x="1078992" y="2157983"/>
                  </a:lnTo>
                  <a:lnTo>
                    <a:pt x="1127052" y="2156932"/>
                  </a:lnTo>
                  <a:lnTo>
                    <a:pt x="1174574" y="2153807"/>
                  </a:lnTo>
                  <a:lnTo>
                    <a:pt x="1221515" y="2148653"/>
                  </a:lnTo>
                  <a:lnTo>
                    <a:pt x="1267829" y="2141513"/>
                  </a:lnTo>
                  <a:lnTo>
                    <a:pt x="1313474" y="2132431"/>
                  </a:lnTo>
                  <a:lnTo>
                    <a:pt x="1358405" y="2121450"/>
                  </a:lnTo>
                  <a:lnTo>
                    <a:pt x="1402579" y="2108616"/>
                  </a:lnTo>
                  <a:lnTo>
                    <a:pt x="1445951" y="2093972"/>
                  </a:lnTo>
                  <a:lnTo>
                    <a:pt x="1488478" y="2077561"/>
                  </a:lnTo>
                  <a:lnTo>
                    <a:pt x="1530116" y="2059427"/>
                  </a:lnTo>
                  <a:lnTo>
                    <a:pt x="1570821" y="2039615"/>
                  </a:lnTo>
                  <a:lnTo>
                    <a:pt x="1610549" y="2018168"/>
                  </a:lnTo>
                  <a:lnTo>
                    <a:pt x="1649257" y="1995130"/>
                  </a:lnTo>
                  <a:lnTo>
                    <a:pt x="1686900" y="1970545"/>
                  </a:lnTo>
                  <a:lnTo>
                    <a:pt x="1723435" y="1944457"/>
                  </a:lnTo>
                  <a:lnTo>
                    <a:pt x="1758817" y="1916910"/>
                  </a:lnTo>
                  <a:lnTo>
                    <a:pt x="1793003" y="1887947"/>
                  </a:lnTo>
                  <a:lnTo>
                    <a:pt x="1825950" y="1857612"/>
                  </a:lnTo>
                  <a:lnTo>
                    <a:pt x="1857612" y="1825950"/>
                  </a:lnTo>
                  <a:lnTo>
                    <a:pt x="1887947" y="1793003"/>
                  </a:lnTo>
                  <a:lnTo>
                    <a:pt x="1916910" y="1758817"/>
                  </a:lnTo>
                  <a:lnTo>
                    <a:pt x="1944457" y="1723435"/>
                  </a:lnTo>
                  <a:lnTo>
                    <a:pt x="1970545" y="1686900"/>
                  </a:lnTo>
                  <a:lnTo>
                    <a:pt x="1995130" y="1649257"/>
                  </a:lnTo>
                  <a:lnTo>
                    <a:pt x="2018168" y="1610549"/>
                  </a:lnTo>
                  <a:lnTo>
                    <a:pt x="2039615" y="1570821"/>
                  </a:lnTo>
                  <a:lnTo>
                    <a:pt x="2059427" y="1530116"/>
                  </a:lnTo>
                  <a:lnTo>
                    <a:pt x="2077561" y="1488478"/>
                  </a:lnTo>
                  <a:lnTo>
                    <a:pt x="2093972" y="1445951"/>
                  </a:lnTo>
                  <a:lnTo>
                    <a:pt x="2108616" y="1402579"/>
                  </a:lnTo>
                  <a:lnTo>
                    <a:pt x="2121450" y="1358405"/>
                  </a:lnTo>
                  <a:lnTo>
                    <a:pt x="2132431" y="1313474"/>
                  </a:lnTo>
                  <a:lnTo>
                    <a:pt x="2141513" y="1267829"/>
                  </a:lnTo>
                  <a:lnTo>
                    <a:pt x="2148653" y="1221515"/>
                  </a:lnTo>
                  <a:lnTo>
                    <a:pt x="2153807" y="1174574"/>
                  </a:lnTo>
                  <a:lnTo>
                    <a:pt x="2156932" y="1127052"/>
                  </a:lnTo>
                  <a:lnTo>
                    <a:pt x="2157984" y="1078991"/>
                  </a:lnTo>
                  <a:lnTo>
                    <a:pt x="2156932" y="1030931"/>
                  </a:lnTo>
                  <a:lnTo>
                    <a:pt x="2153807" y="983409"/>
                  </a:lnTo>
                  <a:lnTo>
                    <a:pt x="2148653" y="936468"/>
                  </a:lnTo>
                  <a:lnTo>
                    <a:pt x="2141513" y="890154"/>
                  </a:lnTo>
                  <a:lnTo>
                    <a:pt x="2132431" y="844509"/>
                  </a:lnTo>
                  <a:lnTo>
                    <a:pt x="2121450" y="799578"/>
                  </a:lnTo>
                  <a:lnTo>
                    <a:pt x="2108616" y="755404"/>
                  </a:lnTo>
                  <a:lnTo>
                    <a:pt x="2093972" y="712032"/>
                  </a:lnTo>
                  <a:lnTo>
                    <a:pt x="2077561" y="669505"/>
                  </a:lnTo>
                  <a:lnTo>
                    <a:pt x="2059427" y="627867"/>
                  </a:lnTo>
                  <a:lnTo>
                    <a:pt x="2039615" y="587162"/>
                  </a:lnTo>
                  <a:lnTo>
                    <a:pt x="2018168" y="547434"/>
                  </a:lnTo>
                  <a:lnTo>
                    <a:pt x="1995130" y="508726"/>
                  </a:lnTo>
                  <a:lnTo>
                    <a:pt x="1970545" y="471083"/>
                  </a:lnTo>
                  <a:lnTo>
                    <a:pt x="1944457" y="434548"/>
                  </a:lnTo>
                  <a:lnTo>
                    <a:pt x="1916910" y="399166"/>
                  </a:lnTo>
                  <a:lnTo>
                    <a:pt x="1887947" y="364980"/>
                  </a:lnTo>
                  <a:lnTo>
                    <a:pt x="1857612" y="332033"/>
                  </a:lnTo>
                  <a:lnTo>
                    <a:pt x="1825950" y="300371"/>
                  </a:lnTo>
                  <a:lnTo>
                    <a:pt x="1793003" y="270036"/>
                  </a:lnTo>
                  <a:lnTo>
                    <a:pt x="1758817" y="241073"/>
                  </a:lnTo>
                  <a:lnTo>
                    <a:pt x="1723435" y="213526"/>
                  </a:lnTo>
                  <a:lnTo>
                    <a:pt x="1686900" y="187438"/>
                  </a:lnTo>
                  <a:lnTo>
                    <a:pt x="1649257" y="162853"/>
                  </a:lnTo>
                  <a:lnTo>
                    <a:pt x="1610549" y="139815"/>
                  </a:lnTo>
                  <a:lnTo>
                    <a:pt x="1570821" y="118368"/>
                  </a:lnTo>
                  <a:lnTo>
                    <a:pt x="1530116" y="98556"/>
                  </a:lnTo>
                  <a:lnTo>
                    <a:pt x="1488478" y="80422"/>
                  </a:lnTo>
                  <a:lnTo>
                    <a:pt x="1445951" y="64011"/>
                  </a:lnTo>
                  <a:lnTo>
                    <a:pt x="1402579" y="49367"/>
                  </a:lnTo>
                  <a:lnTo>
                    <a:pt x="1358405" y="36533"/>
                  </a:lnTo>
                  <a:lnTo>
                    <a:pt x="1313474" y="25552"/>
                  </a:lnTo>
                  <a:lnTo>
                    <a:pt x="1267829" y="16470"/>
                  </a:lnTo>
                  <a:lnTo>
                    <a:pt x="1221515" y="9330"/>
                  </a:lnTo>
                  <a:lnTo>
                    <a:pt x="1174574" y="4176"/>
                  </a:lnTo>
                  <a:lnTo>
                    <a:pt x="1127052" y="1051"/>
                  </a:lnTo>
                  <a:lnTo>
                    <a:pt x="1078992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3728" y="3087623"/>
              <a:ext cx="871727" cy="8747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095" y="2072639"/>
              <a:ext cx="2743200" cy="307543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156453" y="496535"/>
            <a:ext cx="6377305" cy="2895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0190" marR="5080" indent="280035">
              <a:lnSpc>
                <a:spcPct val="120000"/>
              </a:lnSpc>
              <a:spcBef>
                <a:spcPts val="95"/>
              </a:spcBef>
            </a:pPr>
            <a:r>
              <a:rPr dirty="0" sz="1950" spc="-125" i="1">
                <a:latin typeface="Verdana"/>
                <a:cs typeface="Verdana"/>
              </a:rPr>
              <a:t>“Yo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50" i="1">
                <a:latin typeface="Verdana"/>
                <a:cs typeface="Verdana"/>
              </a:rPr>
              <a:t>no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70" i="1">
                <a:latin typeface="Verdana"/>
                <a:cs typeface="Verdana"/>
              </a:rPr>
              <a:t>hablaría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70" i="1">
                <a:latin typeface="Verdana"/>
                <a:cs typeface="Verdana"/>
              </a:rPr>
              <a:t>de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80" i="1">
                <a:latin typeface="Verdana"/>
                <a:cs typeface="Verdana"/>
              </a:rPr>
              <a:t>la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75" i="1">
                <a:latin typeface="Verdana"/>
                <a:cs typeface="Verdana"/>
              </a:rPr>
              <a:t>sustentabilidad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75" i="1">
                <a:latin typeface="Verdana"/>
                <a:cs typeface="Verdana"/>
              </a:rPr>
              <a:t>como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55" i="1">
                <a:latin typeface="Verdana"/>
                <a:cs typeface="Verdana"/>
              </a:rPr>
              <a:t>algo  </a:t>
            </a:r>
            <a:r>
              <a:rPr dirty="0" sz="1950" spc="-75" i="1">
                <a:latin typeface="Verdana"/>
                <a:cs typeface="Verdana"/>
              </a:rPr>
              <a:t>separado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70" i="1">
                <a:latin typeface="Verdana"/>
                <a:cs typeface="Verdana"/>
              </a:rPr>
              <a:t>de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70" i="1">
                <a:latin typeface="Verdana"/>
                <a:cs typeface="Verdana"/>
              </a:rPr>
              <a:t>nuestro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60" i="1">
                <a:latin typeface="Verdana"/>
                <a:cs typeface="Verdana"/>
              </a:rPr>
              <a:t>negocio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75" i="1">
                <a:latin typeface="Verdana"/>
                <a:cs typeface="Verdana"/>
              </a:rPr>
              <a:t>principal.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80" i="1">
                <a:latin typeface="Verdana"/>
                <a:cs typeface="Verdana"/>
              </a:rPr>
              <a:t>Los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70" i="1">
                <a:latin typeface="Verdana"/>
                <a:cs typeface="Verdana"/>
              </a:rPr>
              <a:t>diferentes  </a:t>
            </a:r>
            <a:r>
              <a:rPr dirty="0" sz="1950" spc="-85" i="1">
                <a:latin typeface="Verdana"/>
                <a:cs typeface="Verdana"/>
              </a:rPr>
              <a:t>aspectos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70" i="1">
                <a:latin typeface="Verdana"/>
                <a:cs typeface="Verdana"/>
              </a:rPr>
              <a:t>de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80" i="1">
                <a:latin typeface="Verdana"/>
                <a:cs typeface="Verdana"/>
              </a:rPr>
              <a:t>la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75" i="1">
                <a:latin typeface="Verdana"/>
                <a:cs typeface="Verdana"/>
              </a:rPr>
              <a:t>sustentabilidad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90" i="1">
                <a:latin typeface="Verdana"/>
                <a:cs typeface="Verdana"/>
              </a:rPr>
              <a:t>están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125" i="1">
                <a:latin typeface="Verdana"/>
                <a:cs typeface="Verdana"/>
              </a:rPr>
              <a:t>muy</a:t>
            </a:r>
            <a:endParaRPr sz="1950">
              <a:latin typeface="Verdana"/>
              <a:cs typeface="Verdana"/>
            </a:endParaRPr>
          </a:p>
          <a:p>
            <a:pPr marL="314325" marR="410209" indent="-302260">
              <a:lnSpc>
                <a:spcPct val="114999"/>
              </a:lnSpc>
              <a:spcBef>
                <a:spcPts val="114"/>
              </a:spcBef>
            </a:pPr>
            <a:r>
              <a:rPr dirty="0" sz="1950" spc="-80" i="1">
                <a:latin typeface="Verdana"/>
                <a:cs typeface="Verdana"/>
              </a:rPr>
              <a:t>entrelazados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70" i="1">
                <a:latin typeface="Verdana"/>
                <a:cs typeface="Verdana"/>
              </a:rPr>
              <a:t>con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50" i="1">
                <a:latin typeface="Verdana"/>
                <a:cs typeface="Verdana"/>
              </a:rPr>
              <a:t>todo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40" i="1">
                <a:latin typeface="Verdana"/>
                <a:cs typeface="Verdana"/>
              </a:rPr>
              <a:t>lo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70" i="1">
                <a:latin typeface="Verdana"/>
                <a:cs typeface="Verdana"/>
              </a:rPr>
              <a:t>que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105" i="1">
                <a:latin typeface="Verdana"/>
                <a:cs typeface="Verdana"/>
              </a:rPr>
              <a:t>hacemos.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50" i="1">
                <a:latin typeface="Verdana"/>
                <a:cs typeface="Verdana"/>
              </a:rPr>
              <a:t>Un</a:t>
            </a:r>
            <a:r>
              <a:rPr dirty="0" sz="1950" spc="-195" i="1">
                <a:latin typeface="Verdana"/>
                <a:cs typeface="Verdana"/>
              </a:rPr>
              <a:t> </a:t>
            </a:r>
            <a:r>
              <a:rPr dirty="0" sz="1950" spc="-75" i="1">
                <a:latin typeface="Verdana"/>
                <a:cs typeface="Verdana"/>
              </a:rPr>
              <a:t>éxito  </a:t>
            </a:r>
            <a:r>
              <a:rPr dirty="0" sz="2050" spc="-80" i="1">
                <a:latin typeface="Verdana"/>
                <a:cs typeface="Verdana"/>
              </a:rPr>
              <a:t>negocio, </a:t>
            </a:r>
            <a:r>
              <a:rPr dirty="0" sz="2050" spc="-65" i="1">
                <a:latin typeface="Verdana"/>
                <a:cs typeface="Verdana"/>
              </a:rPr>
              <a:t>un negocio </a:t>
            </a:r>
            <a:r>
              <a:rPr dirty="0" sz="2050" spc="-75" i="1">
                <a:latin typeface="Verdana"/>
                <a:cs typeface="Verdana"/>
              </a:rPr>
              <a:t>sostenible </a:t>
            </a:r>
            <a:r>
              <a:rPr dirty="0" sz="2050" spc="-110" i="1">
                <a:latin typeface="Verdana"/>
                <a:cs typeface="Verdana"/>
              </a:rPr>
              <a:t>a </a:t>
            </a:r>
            <a:r>
              <a:rPr dirty="0" sz="2050" spc="-60" i="1">
                <a:latin typeface="Verdana"/>
                <a:cs typeface="Verdana"/>
              </a:rPr>
              <a:t>largo </a:t>
            </a:r>
            <a:r>
              <a:rPr dirty="0" sz="2050" spc="-100" i="1">
                <a:latin typeface="Verdana"/>
                <a:cs typeface="Verdana"/>
              </a:rPr>
              <a:t>plazo, </a:t>
            </a:r>
            <a:r>
              <a:rPr dirty="0" sz="2050" spc="-95" i="1">
                <a:latin typeface="Verdana"/>
                <a:cs typeface="Verdana"/>
              </a:rPr>
              <a:t> </a:t>
            </a:r>
            <a:r>
              <a:rPr dirty="0" sz="2050" spc="-75" i="1">
                <a:latin typeface="Verdana"/>
                <a:cs typeface="Verdana"/>
              </a:rPr>
              <a:t>debe</a:t>
            </a:r>
            <a:r>
              <a:rPr dirty="0" sz="2050" spc="-204" i="1">
                <a:latin typeface="Verdana"/>
                <a:cs typeface="Verdana"/>
              </a:rPr>
              <a:t> </a:t>
            </a:r>
            <a:r>
              <a:rPr dirty="0" sz="2050" spc="-75" i="1">
                <a:latin typeface="Verdana"/>
                <a:cs typeface="Verdana"/>
              </a:rPr>
              <a:t>considerar</a:t>
            </a:r>
            <a:r>
              <a:rPr dirty="0" sz="2050" spc="-200" i="1">
                <a:latin typeface="Verdana"/>
                <a:cs typeface="Verdana"/>
              </a:rPr>
              <a:t> </a:t>
            </a:r>
            <a:r>
              <a:rPr dirty="0" sz="2050" spc="-80" i="1">
                <a:latin typeface="Verdana"/>
                <a:cs typeface="Verdana"/>
              </a:rPr>
              <a:t>en</a:t>
            </a:r>
            <a:r>
              <a:rPr dirty="0" sz="2050" spc="-204" i="1">
                <a:latin typeface="Verdana"/>
                <a:cs typeface="Verdana"/>
              </a:rPr>
              <a:t> </a:t>
            </a:r>
            <a:r>
              <a:rPr dirty="0" sz="2050" spc="-55" i="1">
                <a:latin typeface="Verdana"/>
                <a:cs typeface="Verdana"/>
              </a:rPr>
              <a:t>todo</a:t>
            </a:r>
            <a:r>
              <a:rPr dirty="0" sz="2050" spc="-200" i="1">
                <a:latin typeface="Verdana"/>
                <a:cs typeface="Verdana"/>
              </a:rPr>
              <a:t> </a:t>
            </a:r>
            <a:r>
              <a:rPr dirty="0" sz="2050" spc="-80" i="1">
                <a:latin typeface="Verdana"/>
                <a:cs typeface="Verdana"/>
              </a:rPr>
              <a:t>momento</a:t>
            </a:r>
            <a:r>
              <a:rPr dirty="0" sz="2050" spc="-200" i="1">
                <a:latin typeface="Verdana"/>
                <a:cs typeface="Verdana"/>
              </a:rPr>
              <a:t> </a:t>
            </a:r>
            <a:r>
              <a:rPr dirty="0" sz="2050" spc="-90" i="1">
                <a:latin typeface="Verdana"/>
                <a:cs typeface="Verdana"/>
              </a:rPr>
              <a:t>su</a:t>
            </a:r>
            <a:r>
              <a:rPr dirty="0" sz="2050" spc="-204" i="1">
                <a:latin typeface="Verdana"/>
                <a:cs typeface="Verdana"/>
              </a:rPr>
              <a:t> </a:t>
            </a:r>
            <a:r>
              <a:rPr dirty="0" sz="2050" spc="-100" i="1">
                <a:latin typeface="Verdana"/>
                <a:cs typeface="Verdana"/>
              </a:rPr>
              <a:t>impacto”</a:t>
            </a:r>
            <a:endParaRPr sz="2050">
              <a:latin typeface="Verdana"/>
              <a:cs typeface="Verdana"/>
            </a:endParaRPr>
          </a:p>
          <a:p>
            <a:pPr algn="ctr" marR="371475">
              <a:lnSpc>
                <a:spcPct val="100000"/>
              </a:lnSpc>
              <a:spcBef>
                <a:spcPts val="1475"/>
              </a:spcBef>
            </a:pPr>
            <a:r>
              <a:rPr dirty="0" sz="1600" spc="20">
                <a:solidFill>
                  <a:srgbClr val="287239"/>
                </a:solidFill>
                <a:latin typeface="Tahoma"/>
                <a:cs typeface="Tahoma"/>
              </a:rPr>
              <a:t>Johan</a:t>
            </a:r>
            <a:r>
              <a:rPr dirty="0" sz="1600" spc="-8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1600" spc="70">
                <a:solidFill>
                  <a:srgbClr val="287239"/>
                </a:solidFill>
                <a:latin typeface="Tahoma"/>
                <a:cs typeface="Tahoma"/>
              </a:rPr>
              <a:t>Ununger,</a:t>
            </a:r>
            <a:r>
              <a:rPr dirty="0" sz="1600" spc="-7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1600" spc="50">
                <a:solidFill>
                  <a:srgbClr val="287239"/>
                </a:solidFill>
                <a:latin typeface="Tahoma"/>
                <a:cs typeface="Tahoma"/>
              </a:rPr>
              <a:t>CEO</a:t>
            </a:r>
            <a:r>
              <a:rPr dirty="0" sz="1600" spc="-7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1600" spc="35">
                <a:solidFill>
                  <a:srgbClr val="287239"/>
                </a:solidFill>
                <a:latin typeface="Tahoma"/>
                <a:cs typeface="Tahoma"/>
              </a:rPr>
              <a:t>Saltå</a:t>
            </a:r>
            <a:r>
              <a:rPr dirty="0" sz="1600" spc="-7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1600" spc="40">
                <a:solidFill>
                  <a:srgbClr val="287239"/>
                </a:solidFill>
                <a:latin typeface="Tahoma"/>
                <a:cs typeface="Tahoma"/>
              </a:rPr>
              <a:t>Kvarn,</a:t>
            </a:r>
            <a:r>
              <a:rPr dirty="0" sz="1600" spc="-8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1600" spc="70">
                <a:solidFill>
                  <a:srgbClr val="287239"/>
                </a:solidFill>
                <a:latin typeface="Tahoma"/>
                <a:cs typeface="Tahoma"/>
              </a:rPr>
              <a:t>Alimentos</a:t>
            </a:r>
            <a:r>
              <a:rPr dirty="0" sz="1600" spc="-7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1600" spc="70">
                <a:solidFill>
                  <a:srgbClr val="287239"/>
                </a:solidFill>
                <a:latin typeface="Tahoma"/>
                <a:cs typeface="Tahoma"/>
              </a:rPr>
              <a:t>orgánicos</a:t>
            </a:r>
            <a:r>
              <a:rPr dirty="0" sz="1600" spc="-7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1600" spc="65">
                <a:solidFill>
                  <a:srgbClr val="287239"/>
                </a:solidFill>
                <a:latin typeface="Tahoma"/>
                <a:cs typeface="Tahoma"/>
              </a:rPr>
              <a:t>suecos</a:t>
            </a:r>
            <a:endParaRPr sz="1600">
              <a:latin typeface="Tahoma"/>
              <a:cs typeface="Tahoma"/>
            </a:endParaRPr>
          </a:p>
          <a:p>
            <a:pPr algn="ctr" marR="165735">
              <a:lnSpc>
                <a:spcPct val="100000"/>
              </a:lnSpc>
              <a:spcBef>
                <a:spcPts val="655"/>
              </a:spcBef>
            </a:pPr>
            <a:r>
              <a:rPr dirty="0" sz="1400" spc="60">
                <a:solidFill>
                  <a:srgbClr val="287239"/>
                </a:solidFill>
                <a:latin typeface="Tahoma"/>
                <a:cs typeface="Tahoma"/>
              </a:rPr>
              <a:t>PYME</a:t>
            </a:r>
            <a:r>
              <a:rPr dirty="0" sz="1400" spc="-9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1400" spc="65">
                <a:solidFill>
                  <a:srgbClr val="287239"/>
                </a:solidFill>
                <a:latin typeface="Tahoma"/>
                <a:cs typeface="Tahoma"/>
              </a:rPr>
              <a:t>con</a:t>
            </a:r>
            <a:r>
              <a:rPr dirty="0" sz="1400" spc="-8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1400" spc="75">
                <a:solidFill>
                  <a:srgbClr val="287239"/>
                </a:solidFill>
                <a:latin typeface="Tahoma"/>
                <a:cs typeface="Tahoma"/>
              </a:rPr>
              <a:t>más</a:t>
            </a:r>
            <a:r>
              <a:rPr dirty="0" sz="1400" spc="-8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1400" spc="65">
                <a:solidFill>
                  <a:srgbClr val="287239"/>
                </a:solidFill>
                <a:latin typeface="Tahoma"/>
                <a:cs typeface="Tahoma"/>
              </a:rPr>
              <a:t>de</a:t>
            </a:r>
            <a:r>
              <a:rPr dirty="0" sz="1400" spc="-8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1400" spc="35">
                <a:solidFill>
                  <a:srgbClr val="287239"/>
                </a:solidFill>
                <a:latin typeface="Tahoma"/>
                <a:cs typeface="Tahoma"/>
              </a:rPr>
              <a:t>60</a:t>
            </a:r>
            <a:r>
              <a:rPr dirty="0" sz="1400" spc="-8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1400" spc="70">
                <a:solidFill>
                  <a:srgbClr val="287239"/>
                </a:solidFill>
                <a:latin typeface="Tahoma"/>
                <a:cs typeface="Tahoma"/>
              </a:rPr>
              <a:t>empleados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91920" y="962152"/>
            <a:ext cx="1934845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35"/>
              <a:t>Ejemplo...</a:t>
            </a:r>
            <a:endParaRPr sz="3100"/>
          </a:p>
        </p:txBody>
      </p:sp>
      <p:sp>
        <p:nvSpPr>
          <p:cNvPr id="10" name="object 10"/>
          <p:cNvSpPr txBox="1"/>
          <p:nvPr/>
        </p:nvSpPr>
        <p:spPr>
          <a:xfrm>
            <a:off x="5144261" y="4051045"/>
            <a:ext cx="6383655" cy="2145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La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15" b="1">
                <a:latin typeface="Arial"/>
                <a:cs typeface="Arial"/>
              </a:rPr>
              <a:t>compensación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30" b="1">
                <a:latin typeface="Arial"/>
                <a:cs typeface="Arial"/>
              </a:rPr>
              <a:t>del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25" b="1">
                <a:latin typeface="Arial"/>
                <a:cs typeface="Arial"/>
              </a:rPr>
              <a:t>carbón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6500"/>
              </a:lnSpc>
              <a:spcBef>
                <a:spcPts val="1100"/>
              </a:spcBef>
            </a:pPr>
            <a:r>
              <a:rPr dirty="0" sz="1700" spc="75">
                <a:latin typeface="Tahoma"/>
                <a:cs typeface="Tahoma"/>
              </a:rPr>
              <a:t>Desde </a:t>
            </a:r>
            <a:r>
              <a:rPr dirty="0" sz="1700" spc="20">
                <a:latin typeface="Tahoma"/>
                <a:cs typeface="Tahoma"/>
              </a:rPr>
              <a:t>2009, </a:t>
            </a:r>
            <a:r>
              <a:rPr dirty="0" sz="1700" spc="55">
                <a:latin typeface="Tahoma"/>
                <a:cs typeface="Tahoma"/>
              </a:rPr>
              <a:t>la </a:t>
            </a:r>
            <a:r>
              <a:rPr dirty="0" sz="1700" spc="85">
                <a:latin typeface="Tahoma"/>
                <a:cs typeface="Tahoma"/>
              </a:rPr>
              <a:t>empresa </a:t>
            </a:r>
            <a:r>
              <a:rPr dirty="0" sz="1700" spc="80">
                <a:latin typeface="Tahoma"/>
                <a:cs typeface="Tahoma"/>
              </a:rPr>
              <a:t>adaptó </a:t>
            </a:r>
            <a:r>
              <a:rPr dirty="0" sz="1700" spc="55">
                <a:latin typeface="Tahoma"/>
                <a:cs typeface="Tahoma"/>
              </a:rPr>
              <a:t>la </a:t>
            </a:r>
            <a:r>
              <a:rPr dirty="0" sz="1700" spc="80">
                <a:latin typeface="Tahoma"/>
                <a:cs typeface="Tahoma"/>
              </a:rPr>
              <a:t>compensación de </a:t>
            </a:r>
            <a:r>
              <a:rPr dirty="0" sz="1700" spc="85">
                <a:latin typeface="Tahoma"/>
                <a:cs typeface="Tahoma"/>
              </a:rPr>
              <a:t>carbono </a:t>
            </a:r>
            <a:r>
              <a:rPr dirty="0" sz="1700" spc="-52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para su transporte </a:t>
            </a:r>
            <a:r>
              <a:rPr dirty="0" sz="1700" spc="80">
                <a:latin typeface="Tahoma"/>
                <a:cs typeface="Tahoma"/>
              </a:rPr>
              <a:t>plantando </a:t>
            </a:r>
            <a:r>
              <a:rPr dirty="0" sz="1700" spc="75">
                <a:latin typeface="Tahoma"/>
                <a:cs typeface="Tahoma"/>
              </a:rPr>
              <a:t>árboles para </a:t>
            </a:r>
            <a:r>
              <a:rPr dirty="0" sz="1700" spc="70">
                <a:latin typeface="Tahoma"/>
                <a:cs typeface="Tahoma"/>
              </a:rPr>
              <a:t>contrarrestar </a:t>
            </a:r>
            <a:r>
              <a:rPr dirty="0" sz="1700" spc="55">
                <a:latin typeface="Tahoma"/>
                <a:cs typeface="Tahoma"/>
              </a:rPr>
              <a:t>las </a:t>
            </a:r>
            <a:r>
              <a:rPr dirty="0" sz="1700" spc="6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emisiones </a:t>
            </a:r>
            <a:r>
              <a:rPr dirty="0" sz="1700" spc="80">
                <a:latin typeface="Tahoma"/>
                <a:cs typeface="Tahoma"/>
              </a:rPr>
              <a:t>de </a:t>
            </a:r>
            <a:r>
              <a:rPr dirty="0" sz="1700" spc="85">
                <a:latin typeface="Tahoma"/>
                <a:cs typeface="Tahoma"/>
              </a:rPr>
              <a:t>carbono </a:t>
            </a:r>
            <a:r>
              <a:rPr dirty="0" sz="1700" spc="65">
                <a:latin typeface="Tahoma"/>
                <a:cs typeface="Tahoma"/>
              </a:rPr>
              <a:t>causadas </a:t>
            </a:r>
            <a:r>
              <a:rPr dirty="0" sz="1700" spc="100">
                <a:latin typeface="Tahoma"/>
                <a:cs typeface="Tahoma"/>
              </a:rPr>
              <a:t>por </a:t>
            </a:r>
            <a:r>
              <a:rPr dirty="0" sz="1700" spc="55">
                <a:latin typeface="Tahoma"/>
                <a:cs typeface="Tahoma"/>
              </a:rPr>
              <a:t>el </a:t>
            </a:r>
            <a:r>
              <a:rPr dirty="0" sz="1700" spc="75">
                <a:latin typeface="Tahoma"/>
                <a:cs typeface="Tahoma"/>
              </a:rPr>
              <a:t>transporte </a:t>
            </a:r>
            <a:r>
              <a:rPr dirty="0" sz="1700" spc="80">
                <a:latin typeface="Tahoma"/>
                <a:cs typeface="Tahoma"/>
              </a:rPr>
              <a:t>de </a:t>
            </a:r>
            <a:r>
              <a:rPr dirty="0" sz="1700" spc="70">
                <a:latin typeface="Tahoma"/>
                <a:cs typeface="Tahoma"/>
              </a:rPr>
              <a:t>sus </a:t>
            </a:r>
            <a:r>
              <a:rPr dirty="0" sz="1700" spc="75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productos. Además, </a:t>
            </a:r>
            <a:r>
              <a:rPr dirty="0" sz="1700" spc="40">
                <a:latin typeface="Tahoma"/>
                <a:cs typeface="Tahoma"/>
              </a:rPr>
              <a:t>Saltå </a:t>
            </a:r>
            <a:r>
              <a:rPr dirty="0" sz="1700" spc="60">
                <a:latin typeface="Tahoma"/>
                <a:cs typeface="Tahoma"/>
              </a:rPr>
              <a:t>Kvarn </a:t>
            </a:r>
            <a:r>
              <a:rPr dirty="0" sz="1700" spc="80">
                <a:latin typeface="Tahoma"/>
                <a:cs typeface="Tahoma"/>
              </a:rPr>
              <a:t>ha reducido </a:t>
            </a:r>
            <a:r>
              <a:rPr dirty="0" sz="1700" spc="70">
                <a:latin typeface="Tahoma"/>
                <a:cs typeface="Tahoma"/>
              </a:rPr>
              <a:t>sus </a:t>
            </a:r>
            <a:r>
              <a:rPr dirty="0" sz="1700" spc="75">
                <a:latin typeface="Tahoma"/>
                <a:cs typeface="Tahoma"/>
              </a:rPr>
              <a:t>emisiones </a:t>
            </a:r>
            <a:r>
              <a:rPr dirty="0" sz="1700" spc="55">
                <a:latin typeface="Tahoma"/>
                <a:cs typeface="Tahoma"/>
              </a:rPr>
              <a:t>al </a:t>
            </a:r>
            <a:r>
              <a:rPr dirty="0" sz="1700" spc="-520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trasladar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su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transporte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camiones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a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ferrocarriles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20">
                <a:latin typeface="Tahoma"/>
                <a:cs typeface="Tahoma"/>
              </a:rPr>
              <a:t>y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barcos,</a:t>
            </a:r>
            <a:r>
              <a:rPr dirty="0" sz="1700" spc="-8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lo </a:t>
            </a:r>
            <a:r>
              <a:rPr dirty="0" sz="1700" spc="-520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que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contribuye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5">
                <a:latin typeface="Tahoma"/>
                <a:cs typeface="Tahoma"/>
              </a:rPr>
              <a:t>una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reducción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las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emisiones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del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50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-155">
                <a:latin typeface="Tahoma"/>
                <a:cs typeface="Tahoma"/>
              </a:rPr>
              <a:t>%.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" y="0"/>
            <a:ext cx="6257925" cy="6858000"/>
            <a:chOff x="-6" y="0"/>
            <a:chExt cx="6257925" cy="6858000"/>
          </a:xfrm>
        </p:grpSpPr>
        <p:sp>
          <p:nvSpPr>
            <p:cNvPr id="3" name="object 3"/>
            <p:cNvSpPr/>
            <p:nvPr/>
          </p:nvSpPr>
          <p:spPr>
            <a:xfrm>
              <a:off x="-6" y="10667"/>
              <a:ext cx="6257925" cy="6210300"/>
            </a:xfrm>
            <a:custGeom>
              <a:avLst/>
              <a:gdLst/>
              <a:ahLst/>
              <a:cxnLst/>
              <a:rect l="l" t="t" r="r" b="b"/>
              <a:pathLst>
                <a:path w="6257925" h="6210300">
                  <a:moveTo>
                    <a:pt x="3143353" y="6197600"/>
                  </a:moveTo>
                  <a:lnTo>
                    <a:pt x="2504954" y="6197600"/>
                  </a:lnTo>
                  <a:lnTo>
                    <a:pt x="2567914" y="6210300"/>
                  </a:lnTo>
                  <a:lnTo>
                    <a:pt x="3090786" y="6210300"/>
                  </a:lnTo>
                  <a:lnTo>
                    <a:pt x="3143353" y="6197600"/>
                  </a:lnTo>
                  <a:close/>
                </a:path>
                <a:path w="6257925" h="6210300">
                  <a:moveTo>
                    <a:pt x="3244380" y="6184900"/>
                  </a:moveTo>
                  <a:lnTo>
                    <a:pt x="2351042" y="6184900"/>
                  </a:lnTo>
                  <a:lnTo>
                    <a:pt x="2402814" y="6197600"/>
                  </a:lnTo>
                  <a:lnTo>
                    <a:pt x="3194562" y="6197600"/>
                  </a:lnTo>
                  <a:lnTo>
                    <a:pt x="3244380" y="6184900"/>
                  </a:lnTo>
                  <a:close/>
                </a:path>
                <a:path w="6257925" h="6210300">
                  <a:moveTo>
                    <a:pt x="3501731" y="6146800"/>
                  </a:moveTo>
                  <a:lnTo>
                    <a:pt x="2140315" y="6146800"/>
                  </a:lnTo>
                  <a:lnTo>
                    <a:pt x="2298863" y="6184900"/>
                  </a:lnTo>
                  <a:lnTo>
                    <a:pt x="3292773" y="6184900"/>
                  </a:lnTo>
                  <a:lnTo>
                    <a:pt x="3339707" y="6172200"/>
                  </a:lnTo>
                  <a:lnTo>
                    <a:pt x="3385149" y="6172200"/>
                  </a:lnTo>
                  <a:lnTo>
                    <a:pt x="3429066" y="6159500"/>
                  </a:lnTo>
                  <a:lnTo>
                    <a:pt x="3480060" y="6159500"/>
                  </a:lnTo>
                  <a:lnTo>
                    <a:pt x="3501731" y="6146800"/>
                  </a:lnTo>
                  <a:close/>
                </a:path>
                <a:path w="6257925" h="6210300">
                  <a:moveTo>
                    <a:pt x="0" y="3670300"/>
                  </a:moveTo>
                  <a:lnTo>
                    <a:pt x="0" y="4800600"/>
                  </a:lnTo>
                  <a:lnTo>
                    <a:pt x="38630" y="4851400"/>
                  </a:lnTo>
                  <a:lnTo>
                    <a:pt x="78510" y="4902200"/>
                  </a:lnTo>
                  <a:lnTo>
                    <a:pt x="108038" y="4940300"/>
                  </a:lnTo>
                  <a:lnTo>
                    <a:pt x="138326" y="4978400"/>
                  </a:lnTo>
                  <a:lnTo>
                    <a:pt x="169356" y="5016500"/>
                  </a:lnTo>
                  <a:lnTo>
                    <a:pt x="201116" y="5054600"/>
                  </a:lnTo>
                  <a:lnTo>
                    <a:pt x="233588" y="5080000"/>
                  </a:lnTo>
                  <a:lnTo>
                    <a:pt x="266759" y="5118100"/>
                  </a:lnTo>
                  <a:lnTo>
                    <a:pt x="300614" y="5156200"/>
                  </a:lnTo>
                  <a:lnTo>
                    <a:pt x="335136" y="5194300"/>
                  </a:lnTo>
                  <a:lnTo>
                    <a:pt x="370312" y="5232400"/>
                  </a:lnTo>
                  <a:lnTo>
                    <a:pt x="406126" y="5257800"/>
                  </a:lnTo>
                  <a:lnTo>
                    <a:pt x="442563" y="5295900"/>
                  </a:lnTo>
                  <a:lnTo>
                    <a:pt x="479608" y="5334000"/>
                  </a:lnTo>
                  <a:lnTo>
                    <a:pt x="517246" y="5359400"/>
                  </a:lnTo>
                  <a:lnTo>
                    <a:pt x="555461" y="5397500"/>
                  </a:lnTo>
                  <a:lnTo>
                    <a:pt x="594239" y="5422900"/>
                  </a:lnTo>
                  <a:lnTo>
                    <a:pt x="633565" y="5461000"/>
                  </a:lnTo>
                  <a:lnTo>
                    <a:pt x="673424" y="5486400"/>
                  </a:lnTo>
                  <a:lnTo>
                    <a:pt x="713800" y="5524500"/>
                  </a:lnTo>
                  <a:lnTo>
                    <a:pt x="796044" y="5575300"/>
                  </a:lnTo>
                  <a:lnTo>
                    <a:pt x="837882" y="5613400"/>
                  </a:lnTo>
                  <a:lnTo>
                    <a:pt x="966005" y="5689600"/>
                  </a:lnTo>
                  <a:lnTo>
                    <a:pt x="1097803" y="5765800"/>
                  </a:lnTo>
                  <a:lnTo>
                    <a:pt x="1324362" y="5892800"/>
                  </a:lnTo>
                  <a:lnTo>
                    <a:pt x="1370478" y="5905500"/>
                  </a:lnTo>
                  <a:lnTo>
                    <a:pt x="1416803" y="5930900"/>
                  </a:lnTo>
                  <a:lnTo>
                    <a:pt x="1463310" y="5943600"/>
                  </a:lnTo>
                  <a:lnTo>
                    <a:pt x="1509976" y="5969000"/>
                  </a:lnTo>
                  <a:lnTo>
                    <a:pt x="1556773" y="5981700"/>
                  </a:lnTo>
                  <a:lnTo>
                    <a:pt x="1603677" y="6007100"/>
                  </a:lnTo>
                  <a:lnTo>
                    <a:pt x="1744773" y="6045200"/>
                  </a:lnTo>
                  <a:lnTo>
                    <a:pt x="1791848" y="6070600"/>
                  </a:lnTo>
                  <a:lnTo>
                    <a:pt x="1979682" y="6121400"/>
                  </a:lnTo>
                  <a:lnTo>
                    <a:pt x="2086943" y="6146800"/>
                  </a:lnTo>
                  <a:lnTo>
                    <a:pt x="3527501" y="6146800"/>
                  </a:lnTo>
                  <a:lnTo>
                    <a:pt x="3543433" y="6134100"/>
                  </a:lnTo>
                  <a:lnTo>
                    <a:pt x="3598853" y="6134100"/>
                  </a:lnTo>
                  <a:lnTo>
                    <a:pt x="3623243" y="6121400"/>
                  </a:lnTo>
                  <a:lnTo>
                    <a:pt x="3654598" y="6121400"/>
                  </a:lnTo>
                  <a:lnTo>
                    <a:pt x="3662527" y="6108700"/>
                  </a:lnTo>
                  <a:lnTo>
                    <a:pt x="3688213" y="6108700"/>
                  </a:lnTo>
                  <a:lnTo>
                    <a:pt x="3737743" y="6096000"/>
                  </a:lnTo>
                  <a:lnTo>
                    <a:pt x="3748429" y="6096000"/>
                  </a:lnTo>
                  <a:lnTo>
                    <a:pt x="3759317" y="6083300"/>
                  </a:lnTo>
                  <a:lnTo>
                    <a:pt x="3781558" y="6083300"/>
                  </a:lnTo>
                  <a:lnTo>
                    <a:pt x="3808563" y="6070600"/>
                  </a:lnTo>
                  <a:lnTo>
                    <a:pt x="3833295" y="6070600"/>
                  </a:lnTo>
                  <a:lnTo>
                    <a:pt x="3855621" y="6057900"/>
                  </a:lnTo>
                  <a:lnTo>
                    <a:pt x="3875411" y="6057900"/>
                  </a:lnTo>
                  <a:lnTo>
                    <a:pt x="3916732" y="6045200"/>
                  </a:lnTo>
                  <a:lnTo>
                    <a:pt x="3959594" y="6019800"/>
                  </a:lnTo>
                  <a:lnTo>
                    <a:pt x="4049633" y="5994400"/>
                  </a:lnTo>
                  <a:lnTo>
                    <a:pt x="4096654" y="5969000"/>
                  </a:lnTo>
                  <a:lnTo>
                    <a:pt x="4144908" y="5956300"/>
                  </a:lnTo>
                  <a:lnTo>
                    <a:pt x="4194317" y="5930900"/>
                  </a:lnTo>
                  <a:lnTo>
                    <a:pt x="4244803" y="5918200"/>
                  </a:lnTo>
                  <a:lnTo>
                    <a:pt x="4348698" y="5867400"/>
                  </a:lnTo>
                  <a:lnTo>
                    <a:pt x="4401953" y="5842000"/>
                  </a:lnTo>
                  <a:lnTo>
                    <a:pt x="4426766" y="5829300"/>
                  </a:lnTo>
                  <a:lnTo>
                    <a:pt x="4439261" y="5816600"/>
                  </a:lnTo>
                  <a:lnTo>
                    <a:pt x="4451864" y="5816600"/>
                  </a:lnTo>
                  <a:lnTo>
                    <a:pt x="4464251" y="5803900"/>
                  </a:lnTo>
                  <a:lnTo>
                    <a:pt x="4476661" y="5803900"/>
                  </a:lnTo>
                  <a:lnTo>
                    <a:pt x="4501648" y="5791200"/>
                  </a:lnTo>
                  <a:lnTo>
                    <a:pt x="4551924" y="5753100"/>
                  </a:lnTo>
                  <a:lnTo>
                    <a:pt x="4603248" y="5727700"/>
                  </a:lnTo>
                  <a:lnTo>
                    <a:pt x="4623708" y="5715000"/>
                  </a:lnTo>
                  <a:lnTo>
                    <a:pt x="2630103" y="5715000"/>
                  </a:lnTo>
                  <a:lnTo>
                    <a:pt x="2550039" y="5702300"/>
                  </a:lnTo>
                  <a:lnTo>
                    <a:pt x="2501929" y="5702300"/>
                  </a:lnTo>
                  <a:lnTo>
                    <a:pt x="2453307" y="5689600"/>
                  </a:lnTo>
                  <a:lnTo>
                    <a:pt x="2404224" y="5689600"/>
                  </a:lnTo>
                  <a:lnTo>
                    <a:pt x="2354734" y="5676900"/>
                  </a:lnTo>
                  <a:lnTo>
                    <a:pt x="2304889" y="5676900"/>
                  </a:lnTo>
                  <a:lnTo>
                    <a:pt x="2102999" y="5626100"/>
                  </a:lnTo>
                  <a:lnTo>
                    <a:pt x="1812989" y="5549900"/>
                  </a:lnTo>
                  <a:lnTo>
                    <a:pt x="1764681" y="5524500"/>
                  </a:lnTo>
                  <a:lnTo>
                    <a:pt x="1716483" y="5511800"/>
                  </a:lnTo>
                  <a:lnTo>
                    <a:pt x="1668434" y="5486400"/>
                  </a:lnTo>
                  <a:lnTo>
                    <a:pt x="1620574" y="5473700"/>
                  </a:lnTo>
                  <a:lnTo>
                    <a:pt x="1525574" y="5422900"/>
                  </a:lnTo>
                  <a:lnTo>
                    <a:pt x="1478512" y="5410200"/>
                  </a:lnTo>
                  <a:lnTo>
                    <a:pt x="1339539" y="5334000"/>
                  </a:lnTo>
                  <a:lnTo>
                    <a:pt x="1294082" y="5308600"/>
                  </a:lnTo>
                  <a:lnTo>
                    <a:pt x="1249124" y="5270500"/>
                  </a:lnTo>
                  <a:lnTo>
                    <a:pt x="1160736" y="5219700"/>
                  </a:lnTo>
                  <a:lnTo>
                    <a:pt x="1117314" y="5194300"/>
                  </a:lnTo>
                  <a:lnTo>
                    <a:pt x="1074459" y="5156200"/>
                  </a:lnTo>
                  <a:lnTo>
                    <a:pt x="1032196" y="5130800"/>
                  </a:lnTo>
                  <a:lnTo>
                    <a:pt x="990550" y="5092700"/>
                  </a:lnTo>
                  <a:lnTo>
                    <a:pt x="949543" y="5067300"/>
                  </a:lnTo>
                  <a:lnTo>
                    <a:pt x="909200" y="5029200"/>
                  </a:lnTo>
                  <a:lnTo>
                    <a:pt x="869545" y="5003800"/>
                  </a:lnTo>
                  <a:lnTo>
                    <a:pt x="830603" y="4965700"/>
                  </a:lnTo>
                  <a:lnTo>
                    <a:pt x="792396" y="4927600"/>
                  </a:lnTo>
                  <a:lnTo>
                    <a:pt x="754950" y="4889500"/>
                  </a:lnTo>
                  <a:lnTo>
                    <a:pt x="718289" y="4864100"/>
                  </a:lnTo>
                  <a:lnTo>
                    <a:pt x="682436" y="4826000"/>
                  </a:lnTo>
                  <a:lnTo>
                    <a:pt x="647415" y="4787900"/>
                  </a:lnTo>
                  <a:lnTo>
                    <a:pt x="613251" y="4749800"/>
                  </a:lnTo>
                  <a:lnTo>
                    <a:pt x="579967" y="4711700"/>
                  </a:lnTo>
                  <a:lnTo>
                    <a:pt x="547589" y="4673600"/>
                  </a:lnTo>
                  <a:lnTo>
                    <a:pt x="516139" y="4635500"/>
                  </a:lnTo>
                  <a:lnTo>
                    <a:pt x="485641" y="4597400"/>
                  </a:lnTo>
                  <a:lnTo>
                    <a:pt x="454289" y="4559300"/>
                  </a:lnTo>
                  <a:lnTo>
                    <a:pt x="423878" y="4508500"/>
                  </a:lnTo>
                  <a:lnTo>
                    <a:pt x="394413" y="4470400"/>
                  </a:lnTo>
                  <a:lnTo>
                    <a:pt x="365898" y="4432300"/>
                  </a:lnTo>
                  <a:lnTo>
                    <a:pt x="338340" y="4394200"/>
                  </a:lnTo>
                  <a:lnTo>
                    <a:pt x="311741" y="4356100"/>
                  </a:lnTo>
                  <a:lnTo>
                    <a:pt x="286106" y="4305300"/>
                  </a:lnTo>
                  <a:lnTo>
                    <a:pt x="261441" y="4267200"/>
                  </a:lnTo>
                  <a:lnTo>
                    <a:pt x="237750" y="4229100"/>
                  </a:lnTo>
                  <a:lnTo>
                    <a:pt x="212858" y="4178300"/>
                  </a:lnTo>
                  <a:lnTo>
                    <a:pt x="188962" y="4140200"/>
                  </a:lnTo>
                  <a:lnTo>
                    <a:pt x="166107" y="4089400"/>
                  </a:lnTo>
                  <a:lnTo>
                    <a:pt x="144340" y="4038600"/>
                  </a:lnTo>
                  <a:lnTo>
                    <a:pt x="123706" y="4000500"/>
                  </a:lnTo>
                  <a:lnTo>
                    <a:pt x="104251" y="3949700"/>
                  </a:lnTo>
                  <a:lnTo>
                    <a:pt x="86020" y="3911600"/>
                  </a:lnTo>
                  <a:lnTo>
                    <a:pt x="69061" y="3860800"/>
                  </a:lnTo>
                  <a:lnTo>
                    <a:pt x="49458" y="3810000"/>
                  </a:lnTo>
                  <a:lnTo>
                    <a:pt x="31458" y="3759200"/>
                  </a:lnTo>
                  <a:lnTo>
                    <a:pt x="14994" y="3708400"/>
                  </a:lnTo>
                  <a:lnTo>
                    <a:pt x="0" y="3670300"/>
                  </a:lnTo>
                  <a:close/>
                </a:path>
                <a:path w="6257925" h="6210300">
                  <a:moveTo>
                    <a:pt x="4614932" y="0"/>
                  </a:moveTo>
                  <a:lnTo>
                    <a:pt x="2943824" y="0"/>
                  </a:lnTo>
                  <a:lnTo>
                    <a:pt x="2995920" y="12700"/>
                  </a:lnTo>
                  <a:lnTo>
                    <a:pt x="3102362" y="12700"/>
                  </a:lnTo>
                  <a:lnTo>
                    <a:pt x="3150442" y="25400"/>
                  </a:lnTo>
                  <a:lnTo>
                    <a:pt x="3198984" y="25400"/>
                  </a:lnTo>
                  <a:lnTo>
                    <a:pt x="3247951" y="38100"/>
                  </a:lnTo>
                  <a:lnTo>
                    <a:pt x="3297307" y="38100"/>
                  </a:lnTo>
                  <a:lnTo>
                    <a:pt x="3397040" y="63500"/>
                  </a:lnTo>
                  <a:lnTo>
                    <a:pt x="3447343" y="63500"/>
                  </a:lnTo>
                  <a:lnTo>
                    <a:pt x="3548640" y="88900"/>
                  </a:lnTo>
                  <a:lnTo>
                    <a:pt x="3693086" y="127000"/>
                  </a:lnTo>
                  <a:lnTo>
                    <a:pt x="3741329" y="152400"/>
                  </a:lnTo>
                  <a:lnTo>
                    <a:pt x="3837744" y="177800"/>
                  </a:lnTo>
                  <a:lnTo>
                    <a:pt x="3885843" y="203200"/>
                  </a:lnTo>
                  <a:lnTo>
                    <a:pt x="3933823" y="215900"/>
                  </a:lnTo>
                  <a:lnTo>
                    <a:pt x="3981648" y="241300"/>
                  </a:lnTo>
                  <a:lnTo>
                    <a:pt x="4029281" y="254000"/>
                  </a:lnTo>
                  <a:lnTo>
                    <a:pt x="4217189" y="355600"/>
                  </a:lnTo>
                  <a:lnTo>
                    <a:pt x="4263331" y="368300"/>
                  </a:lnTo>
                  <a:lnTo>
                    <a:pt x="4309067" y="406400"/>
                  </a:lnTo>
                  <a:lnTo>
                    <a:pt x="4399178" y="457200"/>
                  </a:lnTo>
                  <a:lnTo>
                    <a:pt x="4487213" y="508000"/>
                  </a:lnTo>
                  <a:lnTo>
                    <a:pt x="4530361" y="546100"/>
                  </a:lnTo>
                  <a:lnTo>
                    <a:pt x="4572908" y="571500"/>
                  </a:lnTo>
                  <a:lnTo>
                    <a:pt x="4614834" y="609600"/>
                  </a:lnTo>
                  <a:lnTo>
                    <a:pt x="4656121" y="635000"/>
                  </a:lnTo>
                  <a:lnTo>
                    <a:pt x="4696751" y="673100"/>
                  </a:lnTo>
                  <a:lnTo>
                    <a:pt x="4736703" y="698500"/>
                  </a:lnTo>
                  <a:lnTo>
                    <a:pt x="4775960" y="736600"/>
                  </a:lnTo>
                  <a:lnTo>
                    <a:pt x="4814502" y="774700"/>
                  </a:lnTo>
                  <a:lnTo>
                    <a:pt x="4852310" y="812800"/>
                  </a:lnTo>
                  <a:lnTo>
                    <a:pt x="4889366" y="838200"/>
                  </a:lnTo>
                  <a:lnTo>
                    <a:pt x="4925651" y="876300"/>
                  </a:lnTo>
                  <a:lnTo>
                    <a:pt x="4961146" y="914400"/>
                  </a:lnTo>
                  <a:lnTo>
                    <a:pt x="4995831" y="952500"/>
                  </a:lnTo>
                  <a:lnTo>
                    <a:pt x="5029688" y="990600"/>
                  </a:lnTo>
                  <a:lnTo>
                    <a:pt x="5062699" y="1028700"/>
                  </a:lnTo>
                  <a:lnTo>
                    <a:pt x="5094843" y="1066800"/>
                  </a:lnTo>
                  <a:lnTo>
                    <a:pt x="5126104" y="1104900"/>
                  </a:lnTo>
                  <a:lnTo>
                    <a:pt x="5156460" y="1143000"/>
                  </a:lnTo>
                  <a:lnTo>
                    <a:pt x="5187379" y="1181100"/>
                  </a:lnTo>
                  <a:lnTo>
                    <a:pt x="5217318" y="1219200"/>
                  </a:lnTo>
                  <a:lnTo>
                    <a:pt x="5246287" y="1270000"/>
                  </a:lnTo>
                  <a:lnTo>
                    <a:pt x="5274292" y="1308100"/>
                  </a:lnTo>
                  <a:lnTo>
                    <a:pt x="5301344" y="1346200"/>
                  </a:lnTo>
                  <a:lnTo>
                    <a:pt x="5327449" y="1384300"/>
                  </a:lnTo>
                  <a:lnTo>
                    <a:pt x="5352617" y="1435100"/>
                  </a:lnTo>
                  <a:lnTo>
                    <a:pt x="5376855" y="1473200"/>
                  </a:lnTo>
                  <a:lnTo>
                    <a:pt x="5400173" y="1511300"/>
                  </a:lnTo>
                  <a:lnTo>
                    <a:pt x="5417973" y="1549400"/>
                  </a:lnTo>
                  <a:lnTo>
                    <a:pt x="5435035" y="1574800"/>
                  </a:lnTo>
                  <a:lnTo>
                    <a:pt x="5451429" y="1612900"/>
                  </a:lnTo>
                  <a:lnTo>
                    <a:pt x="5469134" y="1651000"/>
                  </a:lnTo>
                  <a:lnTo>
                    <a:pt x="5472944" y="1651000"/>
                  </a:lnTo>
                  <a:lnTo>
                    <a:pt x="5477268" y="1663700"/>
                  </a:lnTo>
                  <a:lnTo>
                    <a:pt x="5482009" y="1676400"/>
                  </a:lnTo>
                  <a:lnTo>
                    <a:pt x="5487107" y="1689100"/>
                  </a:lnTo>
                  <a:lnTo>
                    <a:pt x="5492502" y="1701800"/>
                  </a:lnTo>
                  <a:lnTo>
                    <a:pt x="5504226" y="1727200"/>
                  </a:lnTo>
                  <a:lnTo>
                    <a:pt x="5515616" y="1752600"/>
                  </a:lnTo>
                  <a:lnTo>
                    <a:pt x="5526721" y="1778000"/>
                  </a:lnTo>
                  <a:lnTo>
                    <a:pt x="5537587" y="1803400"/>
                  </a:lnTo>
                  <a:lnTo>
                    <a:pt x="5539111" y="1803400"/>
                  </a:lnTo>
                  <a:lnTo>
                    <a:pt x="5556082" y="1854200"/>
                  </a:lnTo>
                  <a:lnTo>
                    <a:pt x="5572786" y="1892300"/>
                  </a:lnTo>
                  <a:lnTo>
                    <a:pt x="5589782" y="1943100"/>
                  </a:lnTo>
                  <a:lnTo>
                    <a:pt x="5606864" y="1993900"/>
                  </a:lnTo>
                  <a:lnTo>
                    <a:pt x="5623828" y="2044700"/>
                  </a:lnTo>
                  <a:lnTo>
                    <a:pt x="5640470" y="2108200"/>
                  </a:lnTo>
                  <a:lnTo>
                    <a:pt x="5656586" y="2159000"/>
                  </a:lnTo>
                  <a:lnTo>
                    <a:pt x="5657348" y="2171700"/>
                  </a:lnTo>
                  <a:lnTo>
                    <a:pt x="5660587" y="2184400"/>
                  </a:lnTo>
                  <a:lnTo>
                    <a:pt x="5665730" y="2197100"/>
                  </a:lnTo>
                  <a:lnTo>
                    <a:pt x="5668270" y="2209800"/>
                  </a:lnTo>
                  <a:lnTo>
                    <a:pt x="5669286" y="2222500"/>
                  </a:lnTo>
                  <a:lnTo>
                    <a:pt x="5671191" y="2222500"/>
                  </a:lnTo>
                  <a:lnTo>
                    <a:pt x="5672969" y="2235200"/>
                  </a:lnTo>
                  <a:lnTo>
                    <a:pt x="5674747" y="2235200"/>
                  </a:lnTo>
                  <a:lnTo>
                    <a:pt x="5675890" y="2247900"/>
                  </a:lnTo>
                  <a:lnTo>
                    <a:pt x="5677160" y="2247900"/>
                  </a:lnTo>
                  <a:lnTo>
                    <a:pt x="5678176" y="2260600"/>
                  </a:lnTo>
                  <a:lnTo>
                    <a:pt x="5679676" y="2260600"/>
                  </a:lnTo>
                  <a:lnTo>
                    <a:pt x="5681129" y="2273300"/>
                  </a:lnTo>
                  <a:lnTo>
                    <a:pt x="5682534" y="2273300"/>
                  </a:lnTo>
                  <a:lnTo>
                    <a:pt x="5683891" y="2286000"/>
                  </a:lnTo>
                  <a:lnTo>
                    <a:pt x="5685542" y="2286000"/>
                  </a:lnTo>
                  <a:lnTo>
                    <a:pt x="5686431" y="2298700"/>
                  </a:lnTo>
                  <a:lnTo>
                    <a:pt x="5690668" y="2311400"/>
                  </a:lnTo>
                  <a:lnTo>
                    <a:pt x="5694797" y="2336800"/>
                  </a:lnTo>
                  <a:lnTo>
                    <a:pt x="5698808" y="2362200"/>
                  </a:lnTo>
                  <a:lnTo>
                    <a:pt x="5702687" y="2374900"/>
                  </a:lnTo>
                  <a:lnTo>
                    <a:pt x="5706402" y="2400300"/>
                  </a:lnTo>
                  <a:lnTo>
                    <a:pt x="5709164" y="2413000"/>
                  </a:lnTo>
                  <a:lnTo>
                    <a:pt x="5711736" y="2438400"/>
                  </a:lnTo>
                  <a:lnTo>
                    <a:pt x="5714117" y="2451100"/>
                  </a:lnTo>
                  <a:lnTo>
                    <a:pt x="5714625" y="2451100"/>
                  </a:lnTo>
                  <a:lnTo>
                    <a:pt x="5715514" y="2463800"/>
                  </a:lnTo>
                  <a:lnTo>
                    <a:pt x="5716276" y="2463800"/>
                  </a:lnTo>
                  <a:lnTo>
                    <a:pt x="5717165" y="2476500"/>
                  </a:lnTo>
                  <a:lnTo>
                    <a:pt x="5727071" y="2552700"/>
                  </a:lnTo>
                  <a:lnTo>
                    <a:pt x="5728754" y="2565400"/>
                  </a:lnTo>
                  <a:lnTo>
                    <a:pt x="5729536" y="2565400"/>
                  </a:lnTo>
                  <a:lnTo>
                    <a:pt x="5730246" y="2578100"/>
                  </a:lnTo>
                  <a:lnTo>
                    <a:pt x="5731246" y="2590800"/>
                  </a:lnTo>
                  <a:lnTo>
                    <a:pt x="5732342" y="2603500"/>
                  </a:lnTo>
                  <a:lnTo>
                    <a:pt x="5733532" y="2616200"/>
                  </a:lnTo>
                  <a:lnTo>
                    <a:pt x="5734818" y="2641600"/>
                  </a:lnTo>
                  <a:lnTo>
                    <a:pt x="5735985" y="2654300"/>
                  </a:lnTo>
                  <a:lnTo>
                    <a:pt x="5737485" y="2667000"/>
                  </a:lnTo>
                  <a:lnTo>
                    <a:pt x="5737739" y="2679700"/>
                  </a:lnTo>
                  <a:lnTo>
                    <a:pt x="5739452" y="2692400"/>
                  </a:lnTo>
                  <a:lnTo>
                    <a:pt x="5740866" y="2717800"/>
                  </a:lnTo>
                  <a:lnTo>
                    <a:pt x="5741829" y="2743200"/>
                  </a:lnTo>
                  <a:lnTo>
                    <a:pt x="5742184" y="2768600"/>
                  </a:lnTo>
                  <a:lnTo>
                    <a:pt x="5743526" y="2819400"/>
                  </a:lnTo>
                  <a:lnTo>
                    <a:pt x="5743917" y="2870200"/>
                  </a:lnTo>
                  <a:lnTo>
                    <a:pt x="5743365" y="2921000"/>
                  </a:lnTo>
                  <a:lnTo>
                    <a:pt x="5741878" y="2971800"/>
                  </a:lnTo>
                  <a:lnTo>
                    <a:pt x="5739466" y="3009900"/>
                  </a:lnTo>
                  <a:lnTo>
                    <a:pt x="5736135" y="3060700"/>
                  </a:lnTo>
                  <a:lnTo>
                    <a:pt x="5731895" y="3111500"/>
                  </a:lnTo>
                  <a:lnTo>
                    <a:pt x="5726755" y="3162300"/>
                  </a:lnTo>
                  <a:lnTo>
                    <a:pt x="5720721" y="3213100"/>
                  </a:lnTo>
                  <a:lnTo>
                    <a:pt x="5714461" y="3263900"/>
                  </a:lnTo>
                  <a:lnTo>
                    <a:pt x="5707195" y="3314700"/>
                  </a:lnTo>
                  <a:lnTo>
                    <a:pt x="5698932" y="3365500"/>
                  </a:lnTo>
                  <a:lnTo>
                    <a:pt x="5689681" y="3403600"/>
                  </a:lnTo>
                  <a:lnTo>
                    <a:pt x="5679447" y="3454400"/>
                  </a:lnTo>
                  <a:lnTo>
                    <a:pt x="5668241" y="3505200"/>
                  </a:lnTo>
                  <a:lnTo>
                    <a:pt x="5656070" y="3556000"/>
                  </a:lnTo>
                  <a:lnTo>
                    <a:pt x="5642941" y="3606800"/>
                  </a:lnTo>
                  <a:lnTo>
                    <a:pt x="5628863" y="3657600"/>
                  </a:lnTo>
                  <a:lnTo>
                    <a:pt x="5613844" y="3708400"/>
                  </a:lnTo>
                  <a:lnTo>
                    <a:pt x="5597892" y="3746500"/>
                  </a:lnTo>
                  <a:lnTo>
                    <a:pt x="5581014" y="3797300"/>
                  </a:lnTo>
                  <a:lnTo>
                    <a:pt x="5563219" y="3848100"/>
                  </a:lnTo>
                  <a:lnTo>
                    <a:pt x="5544516" y="3898900"/>
                  </a:lnTo>
                  <a:lnTo>
                    <a:pt x="5524910" y="3937000"/>
                  </a:lnTo>
                  <a:lnTo>
                    <a:pt x="5504412" y="3987800"/>
                  </a:lnTo>
                  <a:lnTo>
                    <a:pt x="5483029" y="4038600"/>
                  </a:lnTo>
                  <a:lnTo>
                    <a:pt x="5460768" y="4089400"/>
                  </a:lnTo>
                  <a:lnTo>
                    <a:pt x="5437638" y="4127500"/>
                  </a:lnTo>
                  <a:lnTo>
                    <a:pt x="5413820" y="4178300"/>
                  </a:lnTo>
                  <a:lnTo>
                    <a:pt x="5389072" y="4229100"/>
                  </a:lnTo>
                  <a:lnTo>
                    <a:pt x="5363427" y="4267200"/>
                  </a:lnTo>
                  <a:lnTo>
                    <a:pt x="5336921" y="4318000"/>
                  </a:lnTo>
                  <a:lnTo>
                    <a:pt x="5309587" y="4356100"/>
                  </a:lnTo>
                  <a:lnTo>
                    <a:pt x="5281459" y="4394200"/>
                  </a:lnTo>
                  <a:lnTo>
                    <a:pt x="5252572" y="4445000"/>
                  </a:lnTo>
                  <a:lnTo>
                    <a:pt x="5222959" y="4483100"/>
                  </a:lnTo>
                  <a:lnTo>
                    <a:pt x="5192656" y="4521200"/>
                  </a:lnTo>
                  <a:lnTo>
                    <a:pt x="5161696" y="4572000"/>
                  </a:lnTo>
                  <a:lnTo>
                    <a:pt x="5130114" y="4610100"/>
                  </a:lnTo>
                  <a:lnTo>
                    <a:pt x="5097944" y="4648200"/>
                  </a:lnTo>
                  <a:lnTo>
                    <a:pt x="5065219" y="4686300"/>
                  </a:lnTo>
                  <a:lnTo>
                    <a:pt x="5031975" y="4724400"/>
                  </a:lnTo>
                  <a:lnTo>
                    <a:pt x="4998245" y="4762500"/>
                  </a:lnTo>
                  <a:lnTo>
                    <a:pt x="4964063" y="4800600"/>
                  </a:lnTo>
                  <a:lnTo>
                    <a:pt x="4929465" y="4838700"/>
                  </a:lnTo>
                  <a:lnTo>
                    <a:pt x="4894483" y="4864100"/>
                  </a:lnTo>
                  <a:lnTo>
                    <a:pt x="4859153" y="4902200"/>
                  </a:lnTo>
                  <a:lnTo>
                    <a:pt x="4821577" y="4940300"/>
                  </a:lnTo>
                  <a:lnTo>
                    <a:pt x="4783569" y="4978400"/>
                  </a:lnTo>
                  <a:lnTo>
                    <a:pt x="4745196" y="5003800"/>
                  </a:lnTo>
                  <a:lnTo>
                    <a:pt x="4706526" y="5041900"/>
                  </a:lnTo>
                  <a:lnTo>
                    <a:pt x="4667624" y="5067300"/>
                  </a:lnTo>
                  <a:lnTo>
                    <a:pt x="4628559" y="5105400"/>
                  </a:lnTo>
                  <a:lnTo>
                    <a:pt x="4511046" y="5181600"/>
                  </a:lnTo>
                  <a:lnTo>
                    <a:pt x="4467271" y="5219700"/>
                  </a:lnTo>
                  <a:lnTo>
                    <a:pt x="4336040" y="5295900"/>
                  </a:lnTo>
                  <a:lnTo>
                    <a:pt x="4314059" y="5308600"/>
                  </a:lnTo>
                  <a:lnTo>
                    <a:pt x="4249426" y="5346700"/>
                  </a:lnTo>
                  <a:lnTo>
                    <a:pt x="4238710" y="5359400"/>
                  </a:lnTo>
                  <a:lnTo>
                    <a:pt x="4228090" y="5359400"/>
                  </a:lnTo>
                  <a:lnTo>
                    <a:pt x="4207135" y="5372100"/>
                  </a:lnTo>
                  <a:lnTo>
                    <a:pt x="4175167" y="5384800"/>
                  </a:lnTo>
                  <a:lnTo>
                    <a:pt x="4164590" y="5397500"/>
                  </a:lnTo>
                  <a:lnTo>
                    <a:pt x="4061047" y="5448300"/>
                  </a:lnTo>
                  <a:lnTo>
                    <a:pt x="4010854" y="5461000"/>
                  </a:lnTo>
                  <a:lnTo>
                    <a:pt x="3961850" y="5486400"/>
                  </a:lnTo>
                  <a:lnTo>
                    <a:pt x="3914138" y="5511800"/>
                  </a:lnTo>
                  <a:lnTo>
                    <a:pt x="3823001" y="5537200"/>
                  </a:lnTo>
                  <a:lnTo>
                    <a:pt x="3779780" y="5562600"/>
                  </a:lnTo>
                  <a:lnTo>
                    <a:pt x="3745026" y="5562600"/>
                  </a:lnTo>
                  <a:lnTo>
                    <a:pt x="3720344" y="5575300"/>
                  </a:lnTo>
                  <a:lnTo>
                    <a:pt x="3717423" y="5575300"/>
                  </a:lnTo>
                  <a:lnTo>
                    <a:pt x="3696561" y="5588000"/>
                  </a:lnTo>
                  <a:lnTo>
                    <a:pt x="3676259" y="5588000"/>
                  </a:lnTo>
                  <a:lnTo>
                    <a:pt x="3656505" y="5600700"/>
                  </a:lnTo>
                  <a:lnTo>
                    <a:pt x="3619284" y="5600700"/>
                  </a:lnTo>
                  <a:lnTo>
                    <a:pt x="3600329" y="5613400"/>
                  </a:lnTo>
                  <a:lnTo>
                    <a:pt x="3580422" y="5613400"/>
                  </a:lnTo>
                  <a:lnTo>
                    <a:pt x="3558546" y="5626100"/>
                  </a:lnTo>
                  <a:lnTo>
                    <a:pt x="3523875" y="5626100"/>
                  </a:lnTo>
                  <a:lnTo>
                    <a:pt x="3511175" y="5638800"/>
                  </a:lnTo>
                  <a:lnTo>
                    <a:pt x="3505206" y="5638800"/>
                  </a:lnTo>
                  <a:lnTo>
                    <a:pt x="3438658" y="5651500"/>
                  </a:lnTo>
                  <a:lnTo>
                    <a:pt x="3398722" y="5664200"/>
                  </a:lnTo>
                  <a:lnTo>
                    <a:pt x="3356821" y="5664200"/>
                  </a:lnTo>
                  <a:lnTo>
                    <a:pt x="3313004" y="5676900"/>
                  </a:lnTo>
                  <a:lnTo>
                    <a:pt x="3267316" y="5676900"/>
                  </a:lnTo>
                  <a:lnTo>
                    <a:pt x="3219805" y="5689600"/>
                  </a:lnTo>
                  <a:lnTo>
                    <a:pt x="3170519" y="5689600"/>
                  </a:lnTo>
                  <a:lnTo>
                    <a:pt x="3119505" y="5702300"/>
                  </a:lnTo>
                  <a:lnTo>
                    <a:pt x="3066810" y="5702300"/>
                  </a:lnTo>
                  <a:lnTo>
                    <a:pt x="3012481" y="5715000"/>
                  </a:lnTo>
                  <a:lnTo>
                    <a:pt x="4623708" y="5715000"/>
                  </a:lnTo>
                  <a:lnTo>
                    <a:pt x="4808988" y="5600700"/>
                  </a:lnTo>
                  <a:lnTo>
                    <a:pt x="4850425" y="5562600"/>
                  </a:lnTo>
                  <a:lnTo>
                    <a:pt x="4891871" y="5537200"/>
                  </a:lnTo>
                  <a:lnTo>
                    <a:pt x="4933277" y="5499100"/>
                  </a:lnTo>
                  <a:lnTo>
                    <a:pt x="4974590" y="5473700"/>
                  </a:lnTo>
                  <a:lnTo>
                    <a:pt x="5015760" y="5435600"/>
                  </a:lnTo>
                  <a:lnTo>
                    <a:pt x="5056736" y="5410200"/>
                  </a:lnTo>
                  <a:lnTo>
                    <a:pt x="5137900" y="5334000"/>
                  </a:lnTo>
                  <a:lnTo>
                    <a:pt x="5217674" y="5257800"/>
                  </a:lnTo>
                  <a:lnTo>
                    <a:pt x="5251982" y="5232400"/>
                  </a:lnTo>
                  <a:lnTo>
                    <a:pt x="5319744" y="5156200"/>
                  </a:lnTo>
                  <a:lnTo>
                    <a:pt x="5353154" y="5130800"/>
                  </a:lnTo>
                  <a:lnTo>
                    <a:pt x="5386221" y="5092700"/>
                  </a:lnTo>
                  <a:lnTo>
                    <a:pt x="5418921" y="5054600"/>
                  </a:lnTo>
                  <a:lnTo>
                    <a:pt x="5451234" y="5016500"/>
                  </a:lnTo>
                  <a:lnTo>
                    <a:pt x="5483136" y="4978400"/>
                  </a:lnTo>
                  <a:lnTo>
                    <a:pt x="5514606" y="4940300"/>
                  </a:lnTo>
                  <a:lnTo>
                    <a:pt x="5545622" y="4902200"/>
                  </a:lnTo>
                  <a:lnTo>
                    <a:pt x="5576161" y="4864100"/>
                  </a:lnTo>
                  <a:lnTo>
                    <a:pt x="5606201" y="4826000"/>
                  </a:lnTo>
                  <a:lnTo>
                    <a:pt x="5635720" y="4787900"/>
                  </a:lnTo>
                  <a:lnTo>
                    <a:pt x="5664696" y="4737100"/>
                  </a:lnTo>
                  <a:lnTo>
                    <a:pt x="5693106" y="4699000"/>
                  </a:lnTo>
                  <a:lnTo>
                    <a:pt x="5720930" y="4660900"/>
                  </a:lnTo>
                  <a:lnTo>
                    <a:pt x="5748143" y="4622800"/>
                  </a:lnTo>
                  <a:lnTo>
                    <a:pt x="5774724" y="4572000"/>
                  </a:lnTo>
                  <a:lnTo>
                    <a:pt x="5800652" y="4533900"/>
                  </a:lnTo>
                  <a:lnTo>
                    <a:pt x="5825903" y="4483100"/>
                  </a:lnTo>
                  <a:lnTo>
                    <a:pt x="5850456" y="4445000"/>
                  </a:lnTo>
                  <a:lnTo>
                    <a:pt x="5874288" y="4394200"/>
                  </a:lnTo>
                  <a:lnTo>
                    <a:pt x="5897378" y="4356100"/>
                  </a:lnTo>
                  <a:lnTo>
                    <a:pt x="5920964" y="4305300"/>
                  </a:lnTo>
                  <a:lnTo>
                    <a:pt x="5943781" y="4254500"/>
                  </a:lnTo>
                  <a:lnTo>
                    <a:pt x="5965823" y="4216400"/>
                  </a:lnTo>
                  <a:lnTo>
                    <a:pt x="5987086" y="4165600"/>
                  </a:lnTo>
                  <a:lnTo>
                    <a:pt x="6007563" y="4114800"/>
                  </a:lnTo>
                  <a:lnTo>
                    <a:pt x="6027251" y="4064000"/>
                  </a:lnTo>
                  <a:lnTo>
                    <a:pt x="6046142" y="4013200"/>
                  </a:lnTo>
                  <a:lnTo>
                    <a:pt x="6064233" y="3975100"/>
                  </a:lnTo>
                  <a:lnTo>
                    <a:pt x="6081516" y="3924300"/>
                  </a:lnTo>
                  <a:lnTo>
                    <a:pt x="6097988" y="3873500"/>
                  </a:lnTo>
                  <a:lnTo>
                    <a:pt x="6113643" y="3822700"/>
                  </a:lnTo>
                  <a:lnTo>
                    <a:pt x="6128475" y="3771900"/>
                  </a:lnTo>
                  <a:lnTo>
                    <a:pt x="6142479" y="3721100"/>
                  </a:lnTo>
                  <a:lnTo>
                    <a:pt x="6155650" y="3670300"/>
                  </a:lnTo>
                  <a:lnTo>
                    <a:pt x="6167982" y="3619500"/>
                  </a:lnTo>
                  <a:lnTo>
                    <a:pt x="6179470" y="3568700"/>
                  </a:lnTo>
                  <a:lnTo>
                    <a:pt x="6190109" y="3517900"/>
                  </a:lnTo>
                  <a:lnTo>
                    <a:pt x="6199893" y="3479800"/>
                  </a:lnTo>
                  <a:lnTo>
                    <a:pt x="6208816" y="3429000"/>
                  </a:lnTo>
                  <a:lnTo>
                    <a:pt x="6216874" y="3378200"/>
                  </a:lnTo>
                  <a:lnTo>
                    <a:pt x="6224061" y="3327400"/>
                  </a:lnTo>
                  <a:lnTo>
                    <a:pt x="6230372" y="3276600"/>
                  </a:lnTo>
                  <a:lnTo>
                    <a:pt x="6236833" y="3225800"/>
                  </a:lnTo>
                  <a:lnTo>
                    <a:pt x="6242424" y="3175000"/>
                  </a:lnTo>
                  <a:lnTo>
                    <a:pt x="6247141" y="3124200"/>
                  </a:lnTo>
                  <a:lnTo>
                    <a:pt x="6250983" y="3060700"/>
                  </a:lnTo>
                  <a:lnTo>
                    <a:pt x="6253946" y="3009900"/>
                  </a:lnTo>
                  <a:lnTo>
                    <a:pt x="6256030" y="2959100"/>
                  </a:lnTo>
                  <a:lnTo>
                    <a:pt x="6257231" y="2908300"/>
                  </a:lnTo>
                  <a:lnTo>
                    <a:pt x="6257548" y="2857500"/>
                  </a:lnTo>
                  <a:lnTo>
                    <a:pt x="6256978" y="2806700"/>
                  </a:lnTo>
                  <a:lnTo>
                    <a:pt x="6255518" y="2755900"/>
                  </a:lnTo>
                  <a:lnTo>
                    <a:pt x="6254649" y="2717800"/>
                  </a:lnTo>
                  <a:lnTo>
                    <a:pt x="6252661" y="2679700"/>
                  </a:lnTo>
                  <a:lnTo>
                    <a:pt x="6249910" y="2641600"/>
                  </a:lnTo>
                  <a:lnTo>
                    <a:pt x="6246755" y="2603500"/>
                  </a:lnTo>
                  <a:lnTo>
                    <a:pt x="6245739" y="2590800"/>
                  </a:lnTo>
                  <a:lnTo>
                    <a:pt x="6245219" y="2578100"/>
                  </a:lnTo>
                  <a:lnTo>
                    <a:pt x="6244723" y="2578100"/>
                  </a:lnTo>
                  <a:lnTo>
                    <a:pt x="6244080" y="2565400"/>
                  </a:lnTo>
                  <a:lnTo>
                    <a:pt x="6243294" y="2552700"/>
                  </a:lnTo>
                  <a:lnTo>
                    <a:pt x="6242366" y="2540000"/>
                  </a:lnTo>
                  <a:lnTo>
                    <a:pt x="6241294" y="2527300"/>
                  </a:lnTo>
                  <a:lnTo>
                    <a:pt x="6240532" y="2514600"/>
                  </a:lnTo>
                  <a:lnTo>
                    <a:pt x="6239770" y="2514600"/>
                  </a:lnTo>
                  <a:lnTo>
                    <a:pt x="6237992" y="2501900"/>
                  </a:lnTo>
                  <a:lnTo>
                    <a:pt x="6234694" y="2476500"/>
                  </a:lnTo>
                  <a:lnTo>
                    <a:pt x="6230944" y="2438400"/>
                  </a:lnTo>
                  <a:lnTo>
                    <a:pt x="6226812" y="2413000"/>
                  </a:lnTo>
                  <a:lnTo>
                    <a:pt x="6222371" y="2374900"/>
                  </a:lnTo>
                  <a:lnTo>
                    <a:pt x="6221313" y="2374900"/>
                  </a:lnTo>
                  <a:lnTo>
                    <a:pt x="6220418" y="2362200"/>
                  </a:lnTo>
                  <a:lnTo>
                    <a:pt x="6218688" y="2349500"/>
                  </a:lnTo>
                  <a:lnTo>
                    <a:pt x="6216632" y="2336800"/>
                  </a:lnTo>
                  <a:lnTo>
                    <a:pt x="6212616" y="2311400"/>
                  </a:lnTo>
                  <a:lnTo>
                    <a:pt x="6205968" y="2273300"/>
                  </a:lnTo>
                  <a:lnTo>
                    <a:pt x="6195594" y="2222500"/>
                  </a:lnTo>
                  <a:lnTo>
                    <a:pt x="6189859" y="2197100"/>
                  </a:lnTo>
                  <a:lnTo>
                    <a:pt x="6189097" y="2197100"/>
                  </a:lnTo>
                  <a:lnTo>
                    <a:pt x="6188462" y="2184400"/>
                  </a:lnTo>
                  <a:lnTo>
                    <a:pt x="6187700" y="2184400"/>
                  </a:lnTo>
                  <a:lnTo>
                    <a:pt x="6183985" y="2171700"/>
                  </a:lnTo>
                  <a:lnTo>
                    <a:pt x="6182057" y="2159000"/>
                  </a:lnTo>
                  <a:lnTo>
                    <a:pt x="6180080" y="2146300"/>
                  </a:lnTo>
                  <a:lnTo>
                    <a:pt x="6178937" y="2146300"/>
                  </a:lnTo>
                  <a:lnTo>
                    <a:pt x="6177921" y="2133600"/>
                  </a:lnTo>
                  <a:lnTo>
                    <a:pt x="6171295" y="2108200"/>
                  </a:lnTo>
                  <a:lnTo>
                    <a:pt x="6169412" y="2108200"/>
                  </a:lnTo>
                  <a:lnTo>
                    <a:pt x="6168396" y="2095500"/>
                  </a:lnTo>
                  <a:lnTo>
                    <a:pt x="6167380" y="2095500"/>
                  </a:lnTo>
                  <a:lnTo>
                    <a:pt x="6166237" y="2082800"/>
                  </a:lnTo>
                  <a:lnTo>
                    <a:pt x="6163945" y="2082800"/>
                  </a:lnTo>
                  <a:lnTo>
                    <a:pt x="6161617" y="2070100"/>
                  </a:lnTo>
                  <a:lnTo>
                    <a:pt x="6159218" y="2057400"/>
                  </a:lnTo>
                  <a:lnTo>
                    <a:pt x="6156712" y="2044700"/>
                  </a:lnTo>
                  <a:lnTo>
                    <a:pt x="6155315" y="2044700"/>
                  </a:lnTo>
                  <a:lnTo>
                    <a:pt x="6143394" y="1993900"/>
                  </a:lnTo>
                  <a:lnTo>
                    <a:pt x="6130456" y="1955800"/>
                  </a:lnTo>
                  <a:lnTo>
                    <a:pt x="6116446" y="1905000"/>
                  </a:lnTo>
                  <a:lnTo>
                    <a:pt x="6101313" y="1854200"/>
                  </a:lnTo>
                  <a:lnTo>
                    <a:pt x="6085002" y="1803400"/>
                  </a:lnTo>
                  <a:lnTo>
                    <a:pt x="6067461" y="1752600"/>
                  </a:lnTo>
                  <a:lnTo>
                    <a:pt x="6048635" y="1701800"/>
                  </a:lnTo>
                  <a:lnTo>
                    <a:pt x="6040656" y="1676400"/>
                  </a:lnTo>
                  <a:lnTo>
                    <a:pt x="6032522" y="1663700"/>
                  </a:lnTo>
                  <a:lnTo>
                    <a:pt x="6024221" y="1638300"/>
                  </a:lnTo>
                  <a:lnTo>
                    <a:pt x="6015742" y="1625600"/>
                  </a:lnTo>
                  <a:lnTo>
                    <a:pt x="6001395" y="1587500"/>
                  </a:lnTo>
                  <a:lnTo>
                    <a:pt x="5987453" y="1549400"/>
                  </a:lnTo>
                  <a:lnTo>
                    <a:pt x="5974130" y="1524000"/>
                  </a:lnTo>
                  <a:lnTo>
                    <a:pt x="5961640" y="1498600"/>
                  </a:lnTo>
                  <a:lnTo>
                    <a:pt x="5954502" y="1485900"/>
                  </a:lnTo>
                  <a:lnTo>
                    <a:pt x="5947210" y="1460500"/>
                  </a:lnTo>
                  <a:lnTo>
                    <a:pt x="5939798" y="1447800"/>
                  </a:lnTo>
                  <a:lnTo>
                    <a:pt x="5932303" y="1435100"/>
                  </a:lnTo>
                  <a:lnTo>
                    <a:pt x="5927759" y="1422400"/>
                  </a:lnTo>
                  <a:lnTo>
                    <a:pt x="5923667" y="1409700"/>
                  </a:lnTo>
                  <a:lnTo>
                    <a:pt x="5920052" y="1409700"/>
                  </a:lnTo>
                  <a:lnTo>
                    <a:pt x="5916936" y="1397000"/>
                  </a:lnTo>
                  <a:lnTo>
                    <a:pt x="5911475" y="1384300"/>
                  </a:lnTo>
                  <a:lnTo>
                    <a:pt x="5908427" y="1384300"/>
                  </a:lnTo>
                  <a:lnTo>
                    <a:pt x="5895187" y="1358900"/>
                  </a:lnTo>
                  <a:lnTo>
                    <a:pt x="5881567" y="1333500"/>
                  </a:lnTo>
                  <a:lnTo>
                    <a:pt x="5867565" y="1308100"/>
                  </a:lnTo>
                  <a:lnTo>
                    <a:pt x="5853182" y="1282700"/>
                  </a:lnTo>
                  <a:lnTo>
                    <a:pt x="5828557" y="1231900"/>
                  </a:lnTo>
                  <a:lnTo>
                    <a:pt x="5803062" y="1193800"/>
                  </a:lnTo>
                  <a:lnTo>
                    <a:pt x="5776689" y="1143000"/>
                  </a:lnTo>
                  <a:lnTo>
                    <a:pt x="5749430" y="1104900"/>
                  </a:lnTo>
                  <a:lnTo>
                    <a:pt x="5721277" y="1054100"/>
                  </a:lnTo>
                  <a:lnTo>
                    <a:pt x="5692220" y="1016000"/>
                  </a:lnTo>
                  <a:lnTo>
                    <a:pt x="5662252" y="965200"/>
                  </a:lnTo>
                  <a:lnTo>
                    <a:pt x="5631365" y="927100"/>
                  </a:lnTo>
                  <a:lnTo>
                    <a:pt x="5599549" y="889000"/>
                  </a:lnTo>
                  <a:lnTo>
                    <a:pt x="5566797" y="838200"/>
                  </a:lnTo>
                  <a:lnTo>
                    <a:pt x="5537410" y="800100"/>
                  </a:lnTo>
                  <a:lnTo>
                    <a:pt x="5507299" y="762000"/>
                  </a:lnTo>
                  <a:lnTo>
                    <a:pt x="5476479" y="723900"/>
                  </a:lnTo>
                  <a:lnTo>
                    <a:pt x="5444960" y="685800"/>
                  </a:lnTo>
                  <a:lnTo>
                    <a:pt x="5412755" y="660400"/>
                  </a:lnTo>
                  <a:lnTo>
                    <a:pt x="5379875" y="622300"/>
                  </a:lnTo>
                  <a:lnTo>
                    <a:pt x="5346334" y="584200"/>
                  </a:lnTo>
                  <a:lnTo>
                    <a:pt x="5312142" y="546100"/>
                  </a:lnTo>
                  <a:lnTo>
                    <a:pt x="5277313" y="508000"/>
                  </a:lnTo>
                  <a:lnTo>
                    <a:pt x="5241857" y="482600"/>
                  </a:lnTo>
                  <a:lnTo>
                    <a:pt x="5205788" y="444500"/>
                  </a:lnTo>
                  <a:lnTo>
                    <a:pt x="5169118" y="406400"/>
                  </a:lnTo>
                  <a:lnTo>
                    <a:pt x="5131857" y="381000"/>
                  </a:lnTo>
                  <a:lnTo>
                    <a:pt x="5094019" y="342900"/>
                  </a:lnTo>
                  <a:lnTo>
                    <a:pt x="5055616" y="304800"/>
                  </a:lnTo>
                  <a:lnTo>
                    <a:pt x="5016660" y="279400"/>
                  </a:lnTo>
                  <a:lnTo>
                    <a:pt x="4977162" y="241300"/>
                  </a:lnTo>
                  <a:lnTo>
                    <a:pt x="4937135" y="215900"/>
                  </a:lnTo>
                  <a:lnTo>
                    <a:pt x="4896591" y="177800"/>
                  </a:lnTo>
                  <a:lnTo>
                    <a:pt x="4814000" y="127000"/>
                  </a:lnTo>
                  <a:lnTo>
                    <a:pt x="4771977" y="101600"/>
                  </a:lnTo>
                  <a:lnTo>
                    <a:pt x="4729486" y="63500"/>
                  </a:lnTo>
                  <a:lnTo>
                    <a:pt x="4701104" y="50800"/>
                  </a:lnTo>
                  <a:lnTo>
                    <a:pt x="4672542" y="25400"/>
                  </a:lnTo>
                  <a:lnTo>
                    <a:pt x="4614932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356360" cy="6858000"/>
            </a:xfrm>
            <a:custGeom>
              <a:avLst/>
              <a:gdLst/>
              <a:ahLst/>
              <a:cxnLst/>
              <a:rect l="l" t="t" r="r" b="b"/>
              <a:pathLst>
                <a:path w="1356360" h="6858000">
                  <a:moveTo>
                    <a:pt x="13563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356360" y="6858000"/>
                  </a:lnTo>
                  <a:lnTo>
                    <a:pt x="1356360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18616" y="451104"/>
              <a:ext cx="472440" cy="3865245"/>
            </a:xfrm>
            <a:custGeom>
              <a:avLst/>
              <a:gdLst/>
              <a:ahLst/>
              <a:cxnLst/>
              <a:rect l="l" t="t" r="r" b="b"/>
              <a:pathLst>
                <a:path w="472440" h="3865245">
                  <a:moveTo>
                    <a:pt x="472440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2440" y="3864864"/>
                  </a:lnTo>
                  <a:lnTo>
                    <a:pt x="472440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1432" y="1405127"/>
              <a:ext cx="4392168" cy="291388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16471" y="617982"/>
            <a:ext cx="41332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30">
                <a:solidFill>
                  <a:srgbClr val="A1CC39"/>
                </a:solidFill>
              </a:rPr>
              <a:t>Su</a:t>
            </a:r>
            <a:r>
              <a:rPr dirty="0" sz="3600" spc="-100">
                <a:solidFill>
                  <a:srgbClr val="A1CC39"/>
                </a:solidFill>
              </a:rPr>
              <a:t> </a:t>
            </a:r>
            <a:r>
              <a:rPr dirty="0" sz="3600" spc="55">
                <a:solidFill>
                  <a:srgbClr val="A1CC39"/>
                </a:solidFill>
              </a:rPr>
              <a:t>Propósito</a:t>
            </a:r>
            <a:r>
              <a:rPr dirty="0" sz="3600" spc="-95">
                <a:solidFill>
                  <a:srgbClr val="A1CC39"/>
                </a:solidFill>
              </a:rPr>
              <a:t> </a:t>
            </a:r>
            <a:r>
              <a:rPr dirty="0" sz="3600" spc="100">
                <a:solidFill>
                  <a:srgbClr val="A1CC39"/>
                </a:solidFill>
              </a:rPr>
              <a:t>debe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6100317" y="1530222"/>
            <a:ext cx="5619115" cy="4610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880" marR="926465" indent="-182880">
              <a:lnSpc>
                <a:spcPct val="100000"/>
              </a:lnSpc>
              <a:spcBef>
                <a:spcPts val="100"/>
              </a:spcBef>
              <a:buChar char="•"/>
              <a:tabLst>
                <a:tab pos="182880" algn="l"/>
              </a:tabLst>
            </a:pPr>
            <a:r>
              <a:rPr dirty="0" sz="2100" spc="105">
                <a:latin typeface="Tahoma"/>
                <a:cs typeface="Tahoma"/>
              </a:rPr>
              <a:t>Proporcionar</a:t>
            </a:r>
            <a:r>
              <a:rPr dirty="0" sz="2100" spc="-125">
                <a:latin typeface="Tahoma"/>
                <a:cs typeface="Tahoma"/>
              </a:rPr>
              <a:t> </a:t>
            </a:r>
            <a:r>
              <a:rPr dirty="0" sz="2100" spc="125">
                <a:latin typeface="Tahoma"/>
                <a:cs typeface="Tahoma"/>
              </a:rPr>
              <a:t>un</a:t>
            </a:r>
            <a:r>
              <a:rPr dirty="0" sz="2100" spc="-125">
                <a:latin typeface="Tahoma"/>
                <a:cs typeface="Tahoma"/>
              </a:rPr>
              <a:t> </a:t>
            </a:r>
            <a:r>
              <a:rPr dirty="0" sz="2100" spc="110">
                <a:latin typeface="Tahoma"/>
                <a:cs typeface="Tahoma"/>
              </a:rPr>
              <a:t>punto</a:t>
            </a:r>
            <a:r>
              <a:rPr dirty="0" sz="2100" spc="-120">
                <a:latin typeface="Tahoma"/>
                <a:cs typeface="Tahoma"/>
              </a:rPr>
              <a:t> </a:t>
            </a:r>
            <a:r>
              <a:rPr dirty="0" sz="2100" spc="70">
                <a:latin typeface="Tahoma"/>
                <a:cs typeface="Tahoma"/>
              </a:rPr>
              <a:t>focal</a:t>
            </a:r>
            <a:r>
              <a:rPr dirty="0" sz="2100" spc="-125">
                <a:latin typeface="Tahoma"/>
                <a:cs typeface="Tahoma"/>
              </a:rPr>
              <a:t> </a:t>
            </a:r>
            <a:r>
              <a:rPr dirty="0" sz="2100" spc="95">
                <a:latin typeface="Tahoma"/>
                <a:cs typeface="Tahoma"/>
              </a:rPr>
              <a:t>para</a:t>
            </a:r>
            <a:r>
              <a:rPr dirty="0" sz="2100" spc="-120">
                <a:latin typeface="Tahoma"/>
                <a:cs typeface="Tahoma"/>
              </a:rPr>
              <a:t> </a:t>
            </a:r>
            <a:r>
              <a:rPr dirty="0" sz="2100" spc="70">
                <a:latin typeface="Tahoma"/>
                <a:cs typeface="Tahoma"/>
              </a:rPr>
              <a:t>el </a:t>
            </a:r>
            <a:r>
              <a:rPr dirty="0" sz="2100" spc="-640">
                <a:latin typeface="Tahoma"/>
                <a:cs typeface="Tahoma"/>
              </a:rPr>
              <a:t> </a:t>
            </a:r>
            <a:r>
              <a:rPr dirty="0" sz="2100" spc="95">
                <a:latin typeface="Tahoma"/>
                <a:cs typeface="Tahoma"/>
              </a:rPr>
              <a:t>negocio</a:t>
            </a:r>
            <a:r>
              <a:rPr dirty="0" sz="2100" spc="-120">
                <a:latin typeface="Tahoma"/>
                <a:cs typeface="Tahoma"/>
              </a:rPr>
              <a:t> </a:t>
            </a:r>
            <a:r>
              <a:rPr dirty="0" sz="2100" spc="110">
                <a:latin typeface="Tahoma"/>
                <a:cs typeface="Tahoma"/>
              </a:rPr>
              <a:t>que</a:t>
            </a:r>
            <a:r>
              <a:rPr dirty="0" sz="2100" spc="-120">
                <a:latin typeface="Tahoma"/>
                <a:cs typeface="Tahoma"/>
              </a:rPr>
              <a:t> </a:t>
            </a:r>
            <a:r>
              <a:rPr dirty="0" sz="2100" spc="95">
                <a:latin typeface="Tahoma"/>
                <a:cs typeface="Tahoma"/>
              </a:rPr>
              <a:t>guíe</a:t>
            </a:r>
            <a:r>
              <a:rPr dirty="0" sz="2100" spc="-120">
                <a:latin typeface="Tahoma"/>
                <a:cs typeface="Tahoma"/>
              </a:rPr>
              <a:t> </a:t>
            </a:r>
            <a:r>
              <a:rPr dirty="0" sz="2100" spc="110">
                <a:latin typeface="Tahoma"/>
                <a:cs typeface="Tahoma"/>
              </a:rPr>
              <a:t>todo</a:t>
            </a:r>
            <a:r>
              <a:rPr dirty="0" sz="2100" spc="-120">
                <a:latin typeface="Tahoma"/>
                <a:cs typeface="Tahoma"/>
              </a:rPr>
              <a:t> </a:t>
            </a:r>
            <a:r>
              <a:rPr dirty="0" sz="2100" spc="95">
                <a:latin typeface="Tahoma"/>
                <a:cs typeface="Tahoma"/>
              </a:rPr>
              <a:t>lo</a:t>
            </a:r>
            <a:r>
              <a:rPr dirty="0" sz="2100" spc="-120">
                <a:latin typeface="Tahoma"/>
                <a:cs typeface="Tahoma"/>
              </a:rPr>
              <a:t> </a:t>
            </a:r>
            <a:r>
              <a:rPr dirty="0" sz="2100" spc="110">
                <a:latin typeface="Tahoma"/>
                <a:cs typeface="Tahoma"/>
              </a:rPr>
              <a:t>que</a:t>
            </a:r>
            <a:r>
              <a:rPr dirty="0" sz="2100" spc="-120">
                <a:latin typeface="Tahoma"/>
                <a:cs typeface="Tahoma"/>
              </a:rPr>
              <a:t> </a:t>
            </a:r>
            <a:r>
              <a:rPr dirty="0" sz="2100" spc="80">
                <a:latin typeface="Tahoma"/>
                <a:cs typeface="Tahoma"/>
              </a:rPr>
              <a:t>hace</a:t>
            </a:r>
            <a:endParaRPr sz="2100">
              <a:latin typeface="Tahoma"/>
              <a:cs typeface="Tahoma"/>
            </a:endParaRPr>
          </a:p>
          <a:p>
            <a:pPr marL="182880" marR="53975" indent="-182880">
              <a:lnSpc>
                <a:spcPct val="102899"/>
              </a:lnSpc>
              <a:spcBef>
                <a:spcPts val="1080"/>
              </a:spcBef>
              <a:buChar char="•"/>
              <a:tabLst>
                <a:tab pos="182880" algn="l"/>
              </a:tabLst>
            </a:pPr>
            <a:r>
              <a:rPr dirty="0" sz="2100" spc="110">
                <a:latin typeface="Tahoma"/>
                <a:cs typeface="Tahoma"/>
              </a:rPr>
              <a:t>Promover</a:t>
            </a:r>
            <a:r>
              <a:rPr dirty="0" sz="2100" spc="-130">
                <a:latin typeface="Tahoma"/>
                <a:cs typeface="Tahoma"/>
              </a:rPr>
              <a:t> </a:t>
            </a:r>
            <a:r>
              <a:rPr dirty="0" sz="2100" spc="65">
                <a:latin typeface="Tahoma"/>
                <a:cs typeface="Tahoma"/>
              </a:rPr>
              <a:t>la</a:t>
            </a:r>
            <a:r>
              <a:rPr dirty="0" sz="2100" spc="-125">
                <a:latin typeface="Tahoma"/>
                <a:cs typeface="Tahoma"/>
              </a:rPr>
              <a:t> </a:t>
            </a:r>
            <a:r>
              <a:rPr dirty="0" sz="2100" spc="90">
                <a:latin typeface="Tahoma"/>
                <a:cs typeface="Tahoma"/>
              </a:rPr>
              <a:t>innovación</a:t>
            </a:r>
            <a:r>
              <a:rPr dirty="0" sz="2100" spc="-130">
                <a:latin typeface="Tahoma"/>
                <a:cs typeface="Tahoma"/>
              </a:rPr>
              <a:t> </a:t>
            </a:r>
            <a:r>
              <a:rPr dirty="0" sz="2100" spc="85">
                <a:latin typeface="Tahoma"/>
                <a:cs typeface="Tahoma"/>
              </a:rPr>
              <a:t>revolucionaria</a:t>
            </a:r>
            <a:r>
              <a:rPr dirty="0" sz="2100" spc="-125">
                <a:latin typeface="Tahoma"/>
                <a:cs typeface="Tahoma"/>
              </a:rPr>
              <a:t> </a:t>
            </a:r>
            <a:r>
              <a:rPr dirty="0" sz="2100" spc="110">
                <a:latin typeface="Tahoma"/>
                <a:cs typeface="Tahoma"/>
              </a:rPr>
              <a:t>que </a:t>
            </a:r>
            <a:r>
              <a:rPr dirty="0" sz="2100" spc="-640">
                <a:latin typeface="Tahoma"/>
                <a:cs typeface="Tahoma"/>
              </a:rPr>
              <a:t> </a:t>
            </a:r>
            <a:r>
              <a:rPr dirty="0" sz="2100" spc="45">
                <a:latin typeface="Tahoma"/>
                <a:cs typeface="Tahoma"/>
              </a:rPr>
              <a:t>va</a:t>
            </a:r>
            <a:r>
              <a:rPr dirty="0" sz="2100" spc="-120">
                <a:latin typeface="Tahoma"/>
                <a:cs typeface="Tahoma"/>
              </a:rPr>
              <a:t> </a:t>
            </a:r>
            <a:r>
              <a:rPr dirty="0" sz="2100" spc="110">
                <a:latin typeface="Tahoma"/>
                <a:cs typeface="Tahoma"/>
              </a:rPr>
              <a:t>más</a:t>
            </a:r>
            <a:r>
              <a:rPr dirty="0" sz="2100" spc="-114">
                <a:latin typeface="Tahoma"/>
                <a:cs typeface="Tahoma"/>
              </a:rPr>
              <a:t> </a:t>
            </a:r>
            <a:r>
              <a:rPr dirty="0" sz="2100" spc="65">
                <a:latin typeface="Tahoma"/>
                <a:cs typeface="Tahoma"/>
              </a:rPr>
              <a:t>allá</a:t>
            </a:r>
            <a:r>
              <a:rPr dirty="0" sz="2100" spc="-114">
                <a:latin typeface="Tahoma"/>
                <a:cs typeface="Tahoma"/>
              </a:rPr>
              <a:t> </a:t>
            </a:r>
            <a:r>
              <a:rPr dirty="0" sz="2100" spc="90">
                <a:latin typeface="Tahoma"/>
                <a:cs typeface="Tahoma"/>
              </a:rPr>
              <a:t>del</a:t>
            </a:r>
            <a:r>
              <a:rPr dirty="0" sz="2100" spc="-120">
                <a:latin typeface="Tahoma"/>
                <a:cs typeface="Tahoma"/>
              </a:rPr>
              <a:t> </a:t>
            </a:r>
            <a:r>
              <a:rPr dirty="0" sz="2100" spc="105">
                <a:latin typeface="Tahoma"/>
                <a:cs typeface="Tahoma"/>
              </a:rPr>
              <a:t>producto</a:t>
            </a:r>
            <a:r>
              <a:rPr dirty="0" sz="2100" spc="-114">
                <a:latin typeface="Tahoma"/>
                <a:cs typeface="Tahoma"/>
              </a:rPr>
              <a:t> </a:t>
            </a:r>
            <a:r>
              <a:rPr dirty="0" sz="2100" spc="70">
                <a:latin typeface="Tahoma"/>
                <a:cs typeface="Tahoma"/>
              </a:rPr>
              <a:t>actual</a:t>
            </a:r>
            <a:endParaRPr sz="21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375"/>
              </a:spcBef>
            </a:pPr>
            <a:r>
              <a:rPr dirty="0" sz="1800" spc="65">
                <a:latin typeface="Tahoma"/>
                <a:cs typeface="Tahoma"/>
              </a:rPr>
              <a:t>cartera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e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impulsa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el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crecimiento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futuro</a:t>
            </a:r>
            <a:endParaRPr sz="1800">
              <a:latin typeface="Tahoma"/>
              <a:cs typeface="Tahoma"/>
            </a:endParaRPr>
          </a:p>
          <a:p>
            <a:pPr marL="150495" marR="464820" indent="-150495">
              <a:lnSpc>
                <a:spcPct val="127200"/>
              </a:lnSpc>
              <a:spcBef>
                <a:spcPts val="985"/>
              </a:spcBef>
              <a:buChar char="•"/>
              <a:tabLst>
                <a:tab pos="150495" algn="l"/>
              </a:tabLst>
            </a:pPr>
            <a:r>
              <a:rPr dirty="0" sz="1700" spc="65">
                <a:latin typeface="Tahoma"/>
                <a:cs typeface="Tahoma"/>
              </a:rPr>
              <a:t>Beneficiar</a:t>
            </a:r>
            <a:r>
              <a:rPr dirty="0" sz="1700" spc="-10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la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vida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las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personas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20">
                <a:latin typeface="Tahoma"/>
                <a:cs typeface="Tahoma"/>
              </a:rPr>
              <a:t>y</a:t>
            </a:r>
            <a:r>
              <a:rPr dirty="0" sz="1700" spc="-10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el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114">
                <a:latin typeface="Tahoma"/>
                <a:cs typeface="Tahoma"/>
              </a:rPr>
              <a:t>mundo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que </a:t>
            </a:r>
            <a:r>
              <a:rPr dirty="0" sz="1700" spc="-515">
                <a:latin typeface="Tahoma"/>
                <a:cs typeface="Tahoma"/>
              </a:rPr>
              <a:t> </a:t>
            </a:r>
            <a:r>
              <a:rPr dirty="0" sz="1700" spc="85">
                <a:latin typeface="Tahoma"/>
                <a:cs typeface="Tahoma"/>
              </a:rPr>
              <a:t>nos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85">
                <a:latin typeface="Tahoma"/>
                <a:cs typeface="Tahoma"/>
              </a:rPr>
              <a:t>rodea</a:t>
            </a:r>
            <a:endParaRPr sz="1700">
              <a:latin typeface="Tahoma"/>
              <a:cs typeface="Tahoma"/>
            </a:endParaRPr>
          </a:p>
          <a:p>
            <a:pPr marL="198120" indent="-186055">
              <a:lnSpc>
                <a:spcPct val="100000"/>
              </a:lnSpc>
              <a:spcBef>
                <a:spcPts val="940"/>
              </a:spcBef>
              <a:buChar char="•"/>
              <a:tabLst>
                <a:tab pos="198755" algn="l"/>
              </a:tabLst>
            </a:pPr>
            <a:r>
              <a:rPr dirty="0" sz="2300" spc="80">
                <a:latin typeface="Tahoma"/>
                <a:cs typeface="Tahoma"/>
              </a:rPr>
              <a:t>Inspirar</a:t>
            </a:r>
            <a:r>
              <a:rPr dirty="0" sz="2300" spc="-130">
                <a:latin typeface="Tahoma"/>
                <a:cs typeface="Tahoma"/>
              </a:rPr>
              <a:t> </a:t>
            </a:r>
            <a:r>
              <a:rPr dirty="0" sz="2300" spc="80">
                <a:latin typeface="Tahoma"/>
                <a:cs typeface="Tahoma"/>
              </a:rPr>
              <a:t>a</a:t>
            </a:r>
            <a:r>
              <a:rPr dirty="0" sz="2300" spc="-130">
                <a:latin typeface="Tahoma"/>
                <a:cs typeface="Tahoma"/>
              </a:rPr>
              <a:t> </a:t>
            </a:r>
            <a:r>
              <a:rPr dirty="0" sz="2300" spc="114">
                <a:latin typeface="Tahoma"/>
                <a:cs typeface="Tahoma"/>
              </a:rPr>
              <a:t>empleados</a:t>
            </a:r>
            <a:r>
              <a:rPr dirty="0" sz="2300" spc="-130">
                <a:latin typeface="Tahoma"/>
                <a:cs typeface="Tahoma"/>
              </a:rPr>
              <a:t> </a:t>
            </a:r>
            <a:r>
              <a:rPr dirty="0" sz="2300" spc="25">
                <a:latin typeface="Tahoma"/>
                <a:cs typeface="Tahoma"/>
              </a:rPr>
              <a:t>y</a:t>
            </a:r>
            <a:r>
              <a:rPr dirty="0" sz="2300" spc="-130">
                <a:latin typeface="Tahoma"/>
                <a:cs typeface="Tahoma"/>
              </a:rPr>
              <a:t> </a:t>
            </a:r>
            <a:r>
              <a:rPr dirty="0" sz="2300" spc="75">
                <a:latin typeface="Tahoma"/>
                <a:cs typeface="Tahoma"/>
              </a:rPr>
              <a:t>clientes</a:t>
            </a:r>
            <a:endParaRPr sz="2300">
              <a:latin typeface="Tahoma"/>
              <a:cs typeface="Tahoma"/>
            </a:endParaRPr>
          </a:p>
          <a:p>
            <a:pPr marL="174625" marR="5080" indent="-174625">
              <a:lnSpc>
                <a:spcPct val="108100"/>
              </a:lnSpc>
              <a:spcBef>
                <a:spcPts val="944"/>
              </a:spcBef>
              <a:buChar char="•"/>
              <a:tabLst>
                <a:tab pos="174625" algn="l"/>
              </a:tabLst>
            </a:pPr>
            <a:r>
              <a:rPr dirty="0" sz="2000" spc="50">
                <a:latin typeface="Tahoma"/>
                <a:cs typeface="Tahoma"/>
              </a:rPr>
              <a:t>Ser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80">
                <a:latin typeface="Tahoma"/>
                <a:cs typeface="Tahoma"/>
              </a:rPr>
              <a:t>constante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75">
                <a:latin typeface="Tahoma"/>
                <a:cs typeface="Tahoma"/>
              </a:rPr>
              <a:t>e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100">
                <a:latin typeface="Tahoma"/>
                <a:cs typeface="Tahoma"/>
              </a:rPr>
              <a:t>impermeable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70">
                <a:latin typeface="Tahoma"/>
                <a:cs typeface="Tahoma"/>
              </a:rPr>
              <a:t>a</a:t>
            </a:r>
            <a:r>
              <a:rPr dirty="0" sz="2000" spc="-105">
                <a:latin typeface="Tahoma"/>
                <a:cs typeface="Tahoma"/>
              </a:rPr>
              <a:t> </a:t>
            </a:r>
            <a:r>
              <a:rPr dirty="0" sz="2000" spc="65">
                <a:latin typeface="Tahoma"/>
                <a:cs typeface="Tahoma"/>
              </a:rPr>
              <a:t>las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105">
                <a:latin typeface="Tahoma"/>
                <a:cs typeface="Tahoma"/>
              </a:rPr>
              <a:t>demandas </a:t>
            </a:r>
            <a:r>
              <a:rPr dirty="0" sz="2000" spc="-615">
                <a:latin typeface="Tahoma"/>
                <a:cs typeface="Tahoma"/>
              </a:rPr>
              <a:t> </a:t>
            </a:r>
            <a:r>
              <a:rPr dirty="0" sz="2000" spc="95">
                <a:latin typeface="Tahoma"/>
                <a:cs typeface="Tahoma"/>
              </a:rPr>
              <a:t>de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85">
                <a:latin typeface="Tahoma"/>
                <a:cs typeface="Tahoma"/>
              </a:rPr>
              <a:t>corto</a:t>
            </a:r>
            <a:r>
              <a:rPr dirty="0" sz="2000" spc="-105">
                <a:latin typeface="Tahoma"/>
                <a:cs typeface="Tahoma"/>
              </a:rPr>
              <a:t> </a:t>
            </a:r>
            <a:r>
              <a:rPr dirty="0" sz="2000" spc="85">
                <a:latin typeface="Tahoma"/>
                <a:cs typeface="Tahoma"/>
              </a:rPr>
              <a:t>plazo</a:t>
            </a:r>
            <a:endParaRPr sz="2000">
              <a:latin typeface="Tahoma"/>
              <a:cs typeface="Tahoma"/>
            </a:endParaRPr>
          </a:p>
          <a:p>
            <a:pPr marL="12700" marR="248920">
              <a:lnSpc>
                <a:spcPts val="2590"/>
              </a:lnSpc>
              <a:spcBef>
                <a:spcPts val="1130"/>
              </a:spcBef>
              <a:buChar char="•"/>
              <a:tabLst>
                <a:tab pos="198755" algn="l"/>
              </a:tabLst>
            </a:pPr>
            <a:r>
              <a:rPr dirty="0" sz="2300" spc="105">
                <a:latin typeface="Tahoma"/>
                <a:cs typeface="Tahoma"/>
              </a:rPr>
              <a:t>Considerar</a:t>
            </a:r>
            <a:r>
              <a:rPr dirty="0" sz="2300" spc="-140">
                <a:latin typeface="Tahoma"/>
                <a:cs typeface="Tahoma"/>
              </a:rPr>
              <a:t> </a:t>
            </a:r>
            <a:r>
              <a:rPr dirty="0" sz="2300" spc="75">
                <a:latin typeface="Tahoma"/>
                <a:cs typeface="Tahoma"/>
              </a:rPr>
              <a:t>al</a:t>
            </a:r>
            <a:r>
              <a:rPr dirty="0" sz="2300" spc="-140">
                <a:latin typeface="Tahoma"/>
                <a:cs typeface="Tahoma"/>
              </a:rPr>
              <a:t> </a:t>
            </a:r>
            <a:r>
              <a:rPr dirty="0" sz="2300" spc="90">
                <a:latin typeface="Tahoma"/>
                <a:cs typeface="Tahoma"/>
              </a:rPr>
              <a:t>Stakeholder</a:t>
            </a:r>
            <a:r>
              <a:rPr dirty="0" sz="2300" spc="-135">
                <a:latin typeface="Tahoma"/>
                <a:cs typeface="Tahoma"/>
              </a:rPr>
              <a:t> </a:t>
            </a:r>
            <a:r>
              <a:rPr dirty="0" sz="2300" spc="25">
                <a:latin typeface="Tahoma"/>
                <a:cs typeface="Tahoma"/>
              </a:rPr>
              <a:t>y</a:t>
            </a:r>
            <a:r>
              <a:rPr dirty="0" sz="2300" spc="-140">
                <a:latin typeface="Tahoma"/>
                <a:cs typeface="Tahoma"/>
              </a:rPr>
              <a:t> </a:t>
            </a:r>
            <a:r>
              <a:rPr dirty="0" sz="2300" spc="140">
                <a:latin typeface="Tahoma"/>
                <a:cs typeface="Tahoma"/>
              </a:rPr>
              <a:t>no</a:t>
            </a:r>
            <a:r>
              <a:rPr dirty="0" sz="2300" spc="-140">
                <a:latin typeface="Tahoma"/>
                <a:cs typeface="Tahoma"/>
              </a:rPr>
              <a:t> </a:t>
            </a:r>
            <a:r>
              <a:rPr dirty="0" sz="2300" spc="105">
                <a:latin typeface="Tahoma"/>
                <a:cs typeface="Tahoma"/>
              </a:rPr>
              <a:t>solo</a:t>
            </a:r>
            <a:r>
              <a:rPr dirty="0" sz="2300" spc="-135">
                <a:latin typeface="Tahoma"/>
                <a:cs typeface="Tahoma"/>
              </a:rPr>
              <a:t> </a:t>
            </a:r>
            <a:r>
              <a:rPr dirty="0" sz="2300" spc="75">
                <a:latin typeface="Tahoma"/>
                <a:cs typeface="Tahoma"/>
              </a:rPr>
              <a:t>al </a:t>
            </a:r>
            <a:r>
              <a:rPr dirty="0" sz="2300" spc="-705">
                <a:latin typeface="Tahoma"/>
                <a:cs typeface="Tahoma"/>
              </a:rPr>
              <a:t> </a:t>
            </a:r>
            <a:r>
              <a:rPr dirty="0" sz="2300" spc="80">
                <a:latin typeface="Tahoma"/>
                <a:cs typeface="Tahoma"/>
              </a:rPr>
              <a:t>Accionista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1097" y="1372971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" y="0"/>
            <a:ext cx="6257925" cy="6858000"/>
            <a:chOff x="-6" y="0"/>
            <a:chExt cx="6257925" cy="6858000"/>
          </a:xfrm>
        </p:grpSpPr>
        <p:sp>
          <p:nvSpPr>
            <p:cNvPr id="3" name="object 3"/>
            <p:cNvSpPr/>
            <p:nvPr/>
          </p:nvSpPr>
          <p:spPr>
            <a:xfrm>
              <a:off x="-6" y="10667"/>
              <a:ext cx="6257925" cy="6210300"/>
            </a:xfrm>
            <a:custGeom>
              <a:avLst/>
              <a:gdLst/>
              <a:ahLst/>
              <a:cxnLst/>
              <a:rect l="l" t="t" r="r" b="b"/>
              <a:pathLst>
                <a:path w="6257925" h="6210300">
                  <a:moveTo>
                    <a:pt x="3143353" y="6197600"/>
                  </a:moveTo>
                  <a:lnTo>
                    <a:pt x="2504954" y="6197600"/>
                  </a:lnTo>
                  <a:lnTo>
                    <a:pt x="2567914" y="6210300"/>
                  </a:lnTo>
                  <a:lnTo>
                    <a:pt x="3090786" y="6210300"/>
                  </a:lnTo>
                  <a:lnTo>
                    <a:pt x="3143353" y="6197600"/>
                  </a:lnTo>
                  <a:close/>
                </a:path>
                <a:path w="6257925" h="6210300">
                  <a:moveTo>
                    <a:pt x="3244380" y="6184900"/>
                  </a:moveTo>
                  <a:lnTo>
                    <a:pt x="2351042" y="6184900"/>
                  </a:lnTo>
                  <a:lnTo>
                    <a:pt x="2402814" y="6197600"/>
                  </a:lnTo>
                  <a:lnTo>
                    <a:pt x="3194562" y="6197600"/>
                  </a:lnTo>
                  <a:lnTo>
                    <a:pt x="3244380" y="6184900"/>
                  </a:lnTo>
                  <a:close/>
                </a:path>
                <a:path w="6257925" h="6210300">
                  <a:moveTo>
                    <a:pt x="3501731" y="6146800"/>
                  </a:moveTo>
                  <a:lnTo>
                    <a:pt x="2140315" y="6146800"/>
                  </a:lnTo>
                  <a:lnTo>
                    <a:pt x="2298863" y="6184900"/>
                  </a:lnTo>
                  <a:lnTo>
                    <a:pt x="3292773" y="6184900"/>
                  </a:lnTo>
                  <a:lnTo>
                    <a:pt x="3339707" y="6172200"/>
                  </a:lnTo>
                  <a:lnTo>
                    <a:pt x="3385149" y="6172200"/>
                  </a:lnTo>
                  <a:lnTo>
                    <a:pt x="3429066" y="6159500"/>
                  </a:lnTo>
                  <a:lnTo>
                    <a:pt x="3480060" y="6159500"/>
                  </a:lnTo>
                  <a:lnTo>
                    <a:pt x="3501731" y="6146800"/>
                  </a:lnTo>
                  <a:close/>
                </a:path>
                <a:path w="6257925" h="6210300">
                  <a:moveTo>
                    <a:pt x="0" y="3670300"/>
                  </a:moveTo>
                  <a:lnTo>
                    <a:pt x="0" y="4800600"/>
                  </a:lnTo>
                  <a:lnTo>
                    <a:pt x="38630" y="4851400"/>
                  </a:lnTo>
                  <a:lnTo>
                    <a:pt x="78510" y="4902200"/>
                  </a:lnTo>
                  <a:lnTo>
                    <a:pt x="108038" y="4940300"/>
                  </a:lnTo>
                  <a:lnTo>
                    <a:pt x="138326" y="4978400"/>
                  </a:lnTo>
                  <a:lnTo>
                    <a:pt x="169356" y="5016500"/>
                  </a:lnTo>
                  <a:lnTo>
                    <a:pt x="201116" y="5054600"/>
                  </a:lnTo>
                  <a:lnTo>
                    <a:pt x="233588" y="5080000"/>
                  </a:lnTo>
                  <a:lnTo>
                    <a:pt x="266759" y="5118100"/>
                  </a:lnTo>
                  <a:lnTo>
                    <a:pt x="300614" y="5156200"/>
                  </a:lnTo>
                  <a:lnTo>
                    <a:pt x="335136" y="5194300"/>
                  </a:lnTo>
                  <a:lnTo>
                    <a:pt x="370312" y="5232400"/>
                  </a:lnTo>
                  <a:lnTo>
                    <a:pt x="406126" y="5257800"/>
                  </a:lnTo>
                  <a:lnTo>
                    <a:pt x="442563" y="5295900"/>
                  </a:lnTo>
                  <a:lnTo>
                    <a:pt x="479608" y="5334000"/>
                  </a:lnTo>
                  <a:lnTo>
                    <a:pt x="517246" y="5359400"/>
                  </a:lnTo>
                  <a:lnTo>
                    <a:pt x="555461" y="5397500"/>
                  </a:lnTo>
                  <a:lnTo>
                    <a:pt x="594239" y="5422900"/>
                  </a:lnTo>
                  <a:lnTo>
                    <a:pt x="633565" y="5461000"/>
                  </a:lnTo>
                  <a:lnTo>
                    <a:pt x="673424" y="5486400"/>
                  </a:lnTo>
                  <a:lnTo>
                    <a:pt x="713800" y="5524500"/>
                  </a:lnTo>
                  <a:lnTo>
                    <a:pt x="796044" y="5575300"/>
                  </a:lnTo>
                  <a:lnTo>
                    <a:pt x="837882" y="5613400"/>
                  </a:lnTo>
                  <a:lnTo>
                    <a:pt x="966005" y="5689600"/>
                  </a:lnTo>
                  <a:lnTo>
                    <a:pt x="1097803" y="5765800"/>
                  </a:lnTo>
                  <a:lnTo>
                    <a:pt x="1324362" y="5892800"/>
                  </a:lnTo>
                  <a:lnTo>
                    <a:pt x="1370478" y="5905500"/>
                  </a:lnTo>
                  <a:lnTo>
                    <a:pt x="1416803" y="5930900"/>
                  </a:lnTo>
                  <a:lnTo>
                    <a:pt x="1463310" y="5943600"/>
                  </a:lnTo>
                  <a:lnTo>
                    <a:pt x="1509976" y="5969000"/>
                  </a:lnTo>
                  <a:lnTo>
                    <a:pt x="1556773" y="5981700"/>
                  </a:lnTo>
                  <a:lnTo>
                    <a:pt x="1603677" y="6007100"/>
                  </a:lnTo>
                  <a:lnTo>
                    <a:pt x="1744773" y="6045200"/>
                  </a:lnTo>
                  <a:lnTo>
                    <a:pt x="1791848" y="6070600"/>
                  </a:lnTo>
                  <a:lnTo>
                    <a:pt x="1979682" y="6121400"/>
                  </a:lnTo>
                  <a:lnTo>
                    <a:pt x="2086943" y="6146800"/>
                  </a:lnTo>
                  <a:lnTo>
                    <a:pt x="3527501" y="6146800"/>
                  </a:lnTo>
                  <a:lnTo>
                    <a:pt x="3543433" y="6134100"/>
                  </a:lnTo>
                  <a:lnTo>
                    <a:pt x="3598853" y="6134100"/>
                  </a:lnTo>
                  <a:lnTo>
                    <a:pt x="3623243" y="6121400"/>
                  </a:lnTo>
                  <a:lnTo>
                    <a:pt x="3654598" y="6121400"/>
                  </a:lnTo>
                  <a:lnTo>
                    <a:pt x="3662527" y="6108700"/>
                  </a:lnTo>
                  <a:lnTo>
                    <a:pt x="3688213" y="6108700"/>
                  </a:lnTo>
                  <a:lnTo>
                    <a:pt x="3737743" y="6096000"/>
                  </a:lnTo>
                  <a:lnTo>
                    <a:pt x="3748429" y="6096000"/>
                  </a:lnTo>
                  <a:lnTo>
                    <a:pt x="3759317" y="6083300"/>
                  </a:lnTo>
                  <a:lnTo>
                    <a:pt x="3781558" y="6083300"/>
                  </a:lnTo>
                  <a:lnTo>
                    <a:pt x="3808563" y="6070600"/>
                  </a:lnTo>
                  <a:lnTo>
                    <a:pt x="3833295" y="6070600"/>
                  </a:lnTo>
                  <a:lnTo>
                    <a:pt x="3855621" y="6057900"/>
                  </a:lnTo>
                  <a:lnTo>
                    <a:pt x="3875411" y="6057900"/>
                  </a:lnTo>
                  <a:lnTo>
                    <a:pt x="3916732" y="6045200"/>
                  </a:lnTo>
                  <a:lnTo>
                    <a:pt x="3959594" y="6019800"/>
                  </a:lnTo>
                  <a:lnTo>
                    <a:pt x="4049633" y="5994400"/>
                  </a:lnTo>
                  <a:lnTo>
                    <a:pt x="4096654" y="5969000"/>
                  </a:lnTo>
                  <a:lnTo>
                    <a:pt x="4144908" y="5956300"/>
                  </a:lnTo>
                  <a:lnTo>
                    <a:pt x="4194317" y="5930900"/>
                  </a:lnTo>
                  <a:lnTo>
                    <a:pt x="4244803" y="5918200"/>
                  </a:lnTo>
                  <a:lnTo>
                    <a:pt x="4348698" y="5867400"/>
                  </a:lnTo>
                  <a:lnTo>
                    <a:pt x="4401953" y="5842000"/>
                  </a:lnTo>
                  <a:lnTo>
                    <a:pt x="4426766" y="5829300"/>
                  </a:lnTo>
                  <a:lnTo>
                    <a:pt x="4439261" y="5816600"/>
                  </a:lnTo>
                  <a:lnTo>
                    <a:pt x="4451864" y="5816600"/>
                  </a:lnTo>
                  <a:lnTo>
                    <a:pt x="4464251" y="5803900"/>
                  </a:lnTo>
                  <a:lnTo>
                    <a:pt x="4476661" y="5803900"/>
                  </a:lnTo>
                  <a:lnTo>
                    <a:pt x="4501648" y="5791200"/>
                  </a:lnTo>
                  <a:lnTo>
                    <a:pt x="4551924" y="5753100"/>
                  </a:lnTo>
                  <a:lnTo>
                    <a:pt x="4603248" y="5727700"/>
                  </a:lnTo>
                  <a:lnTo>
                    <a:pt x="4623708" y="5715000"/>
                  </a:lnTo>
                  <a:lnTo>
                    <a:pt x="2630103" y="5715000"/>
                  </a:lnTo>
                  <a:lnTo>
                    <a:pt x="2550039" y="5702300"/>
                  </a:lnTo>
                  <a:lnTo>
                    <a:pt x="2501929" y="5702300"/>
                  </a:lnTo>
                  <a:lnTo>
                    <a:pt x="2453307" y="5689600"/>
                  </a:lnTo>
                  <a:lnTo>
                    <a:pt x="2404224" y="5689600"/>
                  </a:lnTo>
                  <a:lnTo>
                    <a:pt x="2354734" y="5676900"/>
                  </a:lnTo>
                  <a:lnTo>
                    <a:pt x="2304889" y="5676900"/>
                  </a:lnTo>
                  <a:lnTo>
                    <a:pt x="2102999" y="5626100"/>
                  </a:lnTo>
                  <a:lnTo>
                    <a:pt x="1812989" y="5549900"/>
                  </a:lnTo>
                  <a:lnTo>
                    <a:pt x="1764681" y="5524500"/>
                  </a:lnTo>
                  <a:lnTo>
                    <a:pt x="1716483" y="5511800"/>
                  </a:lnTo>
                  <a:lnTo>
                    <a:pt x="1668434" y="5486400"/>
                  </a:lnTo>
                  <a:lnTo>
                    <a:pt x="1620574" y="5473700"/>
                  </a:lnTo>
                  <a:lnTo>
                    <a:pt x="1525574" y="5422900"/>
                  </a:lnTo>
                  <a:lnTo>
                    <a:pt x="1478512" y="5410200"/>
                  </a:lnTo>
                  <a:lnTo>
                    <a:pt x="1339539" y="5334000"/>
                  </a:lnTo>
                  <a:lnTo>
                    <a:pt x="1294082" y="5308600"/>
                  </a:lnTo>
                  <a:lnTo>
                    <a:pt x="1249124" y="5270500"/>
                  </a:lnTo>
                  <a:lnTo>
                    <a:pt x="1160736" y="5219700"/>
                  </a:lnTo>
                  <a:lnTo>
                    <a:pt x="1117314" y="5194300"/>
                  </a:lnTo>
                  <a:lnTo>
                    <a:pt x="1074459" y="5156200"/>
                  </a:lnTo>
                  <a:lnTo>
                    <a:pt x="1032196" y="5130800"/>
                  </a:lnTo>
                  <a:lnTo>
                    <a:pt x="990550" y="5092700"/>
                  </a:lnTo>
                  <a:lnTo>
                    <a:pt x="949543" y="5067300"/>
                  </a:lnTo>
                  <a:lnTo>
                    <a:pt x="909200" y="5029200"/>
                  </a:lnTo>
                  <a:lnTo>
                    <a:pt x="869545" y="5003800"/>
                  </a:lnTo>
                  <a:lnTo>
                    <a:pt x="830603" y="4965700"/>
                  </a:lnTo>
                  <a:lnTo>
                    <a:pt x="792396" y="4927600"/>
                  </a:lnTo>
                  <a:lnTo>
                    <a:pt x="754950" y="4889500"/>
                  </a:lnTo>
                  <a:lnTo>
                    <a:pt x="718289" y="4864100"/>
                  </a:lnTo>
                  <a:lnTo>
                    <a:pt x="682436" y="4826000"/>
                  </a:lnTo>
                  <a:lnTo>
                    <a:pt x="647415" y="4787900"/>
                  </a:lnTo>
                  <a:lnTo>
                    <a:pt x="613251" y="4749800"/>
                  </a:lnTo>
                  <a:lnTo>
                    <a:pt x="579967" y="4711700"/>
                  </a:lnTo>
                  <a:lnTo>
                    <a:pt x="547589" y="4673600"/>
                  </a:lnTo>
                  <a:lnTo>
                    <a:pt x="516139" y="4635500"/>
                  </a:lnTo>
                  <a:lnTo>
                    <a:pt x="485641" y="4597400"/>
                  </a:lnTo>
                  <a:lnTo>
                    <a:pt x="454289" y="4559300"/>
                  </a:lnTo>
                  <a:lnTo>
                    <a:pt x="423878" y="4508500"/>
                  </a:lnTo>
                  <a:lnTo>
                    <a:pt x="394413" y="4470400"/>
                  </a:lnTo>
                  <a:lnTo>
                    <a:pt x="365898" y="4432300"/>
                  </a:lnTo>
                  <a:lnTo>
                    <a:pt x="338340" y="4394200"/>
                  </a:lnTo>
                  <a:lnTo>
                    <a:pt x="311741" y="4356100"/>
                  </a:lnTo>
                  <a:lnTo>
                    <a:pt x="286106" y="4305300"/>
                  </a:lnTo>
                  <a:lnTo>
                    <a:pt x="261441" y="4267200"/>
                  </a:lnTo>
                  <a:lnTo>
                    <a:pt x="237750" y="4229100"/>
                  </a:lnTo>
                  <a:lnTo>
                    <a:pt x="212858" y="4178300"/>
                  </a:lnTo>
                  <a:lnTo>
                    <a:pt x="188962" y="4140200"/>
                  </a:lnTo>
                  <a:lnTo>
                    <a:pt x="166107" y="4089400"/>
                  </a:lnTo>
                  <a:lnTo>
                    <a:pt x="144340" y="4038600"/>
                  </a:lnTo>
                  <a:lnTo>
                    <a:pt x="123706" y="4000500"/>
                  </a:lnTo>
                  <a:lnTo>
                    <a:pt x="104251" y="3949700"/>
                  </a:lnTo>
                  <a:lnTo>
                    <a:pt x="86020" y="3911600"/>
                  </a:lnTo>
                  <a:lnTo>
                    <a:pt x="69061" y="3860800"/>
                  </a:lnTo>
                  <a:lnTo>
                    <a:pt x="49458" y="3810000"/>
                  </a:lnTo>
                  <a:lnTo>
                    <a:pt x="31458" y="3759200"/>
                  </a:lnTo>
                  <a:lnTo>
                    <a:pt x="14994" y="3708400"/>
                  </a:lnTo>
                  <a:lnTo>
                    <a:pt x="0" y="3670300"/>
                  </a:lnTo>
                  <a:close/>
                </a:path>
                <a:path w="6257925" h="6210300">
                  <a:moveTo>
                    <a:pt x="4614932" y="0"/>
                  </a:moveTo>
                  <a:lnTo>
                    <a:pt x="2943824" y="0"/>
                  </a:lnTo>
                  <a:lnTo>
                    <a:pt x="2995920" y="12700"/>
                  </a:lnTo>
                  <a:lnTo>
                    <a:pt x="3102362" y="12700"/>
                  </a:lnTo>
                  <a:lnTo>
                    <a:pt x="3150442" y="25400"/>
                  </a:lnTo>
                  <a:lnTo>
                    <a:pt x="3198984" y="25400"/>
                  </a:lnTo>
                  <a:lnTo>
                    <a:pt x="3247951" y="38100"/>
                  </a:lnTo>
                  <a:lnTo>
                    <a:pt x="3297307" y="38100"/>
                  </a:lnTo>
                  <a:lnTo>
                    <a:pt x="3397040" y="63500"/>
                  </a:lnTo>
                  <a:lnTo>
                    <a:pt x="3447343" y="63500"/>
                  </a:lnTo>
                  <a:lnTo>
                    <a:pt x="3548640" y="88900"/>
                  </a:lnTo>
                  <a:lnTo>
                    <a:pt x="3693086" y="127000"/>
                  </a:lnTo>
                  <a:lnTo>
                    <a:pt x="3741329" y="152400"/>
                  </a:lnTo>
                  <a:lnTo>
                    <a:pt x="3837744" y="177800"/>
                  </a:lnTo>
                  <a:lnTo>
                    <a:pt x="3885843" y="203200"/>
                  </a:lnTo>
                  <a:lnTo>
                    <a:pt x="3933823" y="215900"/>
                  </a:lnTo>
                  <a:lnTo>
                    <a:pt x="3981648" y="241300"/>
                  </a:lnTo>
                  <a:lnTo>
                    <a:pt x="4029281" y="254000"/>
                  </a:lnTo>
                  <a:lnTo>
                    <a:pt x="4217189" y="355600"/>
                  </a:lnTo>
                  <a:lnTo>
                    <a:pt x="4263331" y="368300"/>
                  </a:lnTo>
                  <a:lnTo>
                    <a:pt x="4309067" y="406400"/>
                  </a:lnTo>
                  <a:lnTo>
                    <a:pt x="4399178" y="457200"/>
                  </a:lnTo>
                  <a:lnTo>
                    <a:pt x="4487213" y="508000"/>
                  </a:lnTo>
                  <a:lnTo>
                    <a:pt x="4530361" y="546100"/>
                  </a:lnTo>
                  <a:lnTo>
                    <a:pt x="4572908" y="571500"/>
                  </a:lnTo>
                  <a:lnTo>
                    <a:pt x="4614834" y="609600"/>
                  </a:lnTo>
                  <a:lnTo>
                    <a:pt x="4656121" y="635000"/>
                  </a:lnTo>
                  <a:lnTo>
                    <a:pt x="4696751" y="673100"/>
                  </a:lnTo>
                  <a:lnTo>
                    <a:pt x="4736703" y="698500"/>
                  </a:lnTo>
                  <a:lnTo>
                    <a:pt x="4775960" y="736600"/>
                  </a:lnTo>
                  <a:lnTo>
                    <a:pt x="4814502" y="774700"/>
                  </a:lnTo>
                  <a:lnTo>
                    <a:pt x="4852310" y="812800"/>
                  </a:lnTo>
                  <a:lnTo>
                    <a:pt x="4889366" y="838200"/>
                  </a:lnTo>
                  <a:lnTo>
                    <a:pt x="4925651" y="876300"/>
                  </a:lnTo>
                  <a:lnTo>
                    <a:pt x="4961146" y="914400"/>
                  </a:lnTo>
                  <a:lnTo>
                    <a:pt x="4995831" y="952500"/>
                  </a:lnTo>
                  <a:lnTo>
                    <a:pt x="5029688" y="990600"/>
                  </a:lnTo>
                  <a:lnTo>
                    <a:pt x="5062699" y="1028700"/>
                  </a:lnTo>
                  <a:lnTo>
                    <a:pt x="5094843" y="1066800"/>
                  </a:lnTo>
                  <a:lnTo>
                    <a:pt x="5126104" y="1104900"/>
                  </a:lnTo>
                  <a:lnTo>
                    <a:pt x="5156460" y="1143000"/>
                  </a:lnTo>
                  <a:lnTo>
                    <a:pt x="5187379" y="1181100"/>
                  </a:lnTo>
                  <a:lnTo>
                    <a:pt x="5217318" y="1219200"/>
                  </a:lnTo>
                  <a:lnTo>
                    <a:pt x="5246287" y="1270000"/>
                  </a:lnTo>
                  <a:lnTo>
                    <a:pt x="5274292" y="1308100"/>
                  </a:lnTo>
                  <a:lnTo>
                    <a:pt x="5301344" y="1346200"/>
                  </a:lnTo>
                  <a:lnTo>
                    <a:pt x="5327449" y="1384300"/>
                  </a:lnTo>
                  <a:lnTo>
                    <a:pt x="5352617" y="1435100"/>
                  </a:lnTo>
                  <a:lnTo>
                    <a:pt x="5376855" y="1473200"/>
                  </a:lnTo>
                  <a:lnTo>
                    <a:pt x="5400173" y="1511300"/>
                  </a:lnTo>
                  <a:lnTo>
                    <a:pt x="5417973" y="1549400"/>
                  </a:lnTo>
                  <a:lnTo>
                    <a:pt x="5435035" y="1574800"/>
                  </a:lnTo>
                  <a:lnTo>
                    <a:pt x="5451429" y="1612900"/>
                  </a:lnTo>
                  <a:lnTo>
                    <a:pt x="5469134" y="1651000"/>
                  </a:lnTo>
                  <a:lnTo>
                    <a:pt x="5472944" y="1651000"/>
                  </a:lnTo>
                  <a:lnTo>
                    <a:pt x="5477268" y="1663700"/>
                  </a:lnTo>
                  <a:lnTo>
                    <a:pt x="5482009" y="1676400"/>
                  </a:lnTo>
                  <a:lnTo>
                    <a:pt x="5487107" y="1689100"/>
                  </a:lnTo>
                  <a:lnTo>
                    <a:pt x="5492502" y="1701800"/>
                  </a:lnTo>
                  <a:lnTo>
                    <a:pt x="5504226" y="1727200"/>
                  </a:lnTo>
                  <a:lnTo>
                    <a:pt x="5515616" y="1752600"/>
                  </a:lnTo>
                  <a:lnTo>
                    <a:pt x="5526721" y="1778000"/>
                  </a:lnTo>
                  <a:lnTo>
                    <a:pt x="5537587" y="1803400"/>
                  </a:lnTo>
                  <a:lnTo>
                    <a:pt x="5539111" y="1803400"/>
                  </a:lnTo>
                  <a:lnTo>
                    <a:pt x="5556082" y="1854200"/>
                  </a:lnTo>
                  <a:lnTo>
                    <a:pt x="5572786" y="1892300"/>
                  </a:lnTo>
                  <a:lnTo>
                    <a:pt x="5589782" y="1943100"/>
                  </a:lnTo>
                  <a:lnTo>
                    <a:pt x="5606864" y="1993900"/>
                  </a:lnTo>
                  <a:lnTo>
                    <a:pt x="5623828" y="2044700"/>
                  </a:lnTo>
                  <a:lnTo>
                    <a:pt x="5640470" y="2108200"/>
                  </a:lnTo>
                  <a:lnTo>
                    <a:pt x="5656586" y="2159000"/>
                  </a:lnTo>
                  <a:lnTo>
                    <a:pt x="5657348" y="2171700"/>
                  </a:lnTo>
                  <a:lnTo>
                    <a:pt x="5660587" y="2184400"/>
                  </a:lnTo>
                  <a:lnTo>
                    <a:pt x="5665730" y="2197100"/>
                  </a:lnTo>
                  <a:lnTo>
                    <a:pt x="5668270" y="2209800"/>
                  </a:lnTo>
                  <a:lnTo>
                    <a:pt x="5669286" y="2222500"/>
                  </a:lnTo>
                  <a:lnTo>
                    <a:pt x="5671191" y="2222500"/>
                  </a:lnTo>
                  <a:lnTo>
                    <a:pt x="5672969" y="2235200"/>
                  </a:lnTo>
                  <a:lnTo>
                    <a:pt x="5674747" y="2235200"/>
                  </a:lnTo>
                  <a:lnTo>
                    <a:pt x="5675890" y="2247900"/>
                  </a:lnTo>
                  <a:lnTo>
                    <a:pt x="5677160" y="2247900"/>
                  </a:lnTo>
                  <a:lnTo>
                    <a:pt x="5678176" y="2260600"/>
                  </a:lnTo>
                  <a:lnTo>
                    <a:pt x="5679676" y="2260600"/>
                  </a:lnTo>
                  <a:lnTo>
                    <a:pt x="5681129" y="2273300"/>
                  </a:lnTo>
                  <a:lnTo>
                    <a:pt x="5682534" y="2273300"/>
                  </a:lnTo>
                  <a:lnTo>
                    <a:pt x="5683891" y="2286000"/>
                  </a:lnTo>
                  <a:lnTo>
                    <a:pt x="5685542" y="2286000"/>
                  </a:lnTo>
                  <a:lnTo>
                    <a:pt x="5686431" y="2298700"/>
                  </a:lnTo>
                  <a:lnTo>
                    <a:pt x="5690668" y="2311400"/>
                  </a:lnTo>
                  <a:lnTo>
                    <a:pt x="5694797" y="2336800"/>
                  </a:lnTo>
                  <a:lnTo>
                    <a:pt x="5698808" y="2362200"/>
                  </a:lnTo>
                  <a:lnTo>
                    <a:pt x="5702687" y="2374900"/>
                  </a:lnTo>
                  <a:lnTo>
                    <a:pt x="5706402" y="2400300"/>
                  </a:lnTo>
                  <a:lnTo>
                    <a:pt x="5709164" y="2413000"/>
                  </a:lnTo>
                  <a:lnTo>
                    <a:pt x="5711736" y="2438400"/>
                  </a:lnTo>
                  <a:lnTo>
                    <a:pt x="5714117" y="2451100"/>
                  </a:lnTo>
                  <a:lnTo>
                    <a:pt x="5714625" y="2451100"/>
                  </a:lnTo>
                  <a:lnTo>
                    <a:pt x="5715514" y="2463800"/>
                  </a:lnTo>
                  <a:lnTo>
                    <a:pt x="5716276" y="2463800"/>
                  </a:lnTo>
                  <a:lnTo>
                    <a:pt x="5717165" y="2476500"/>
                  </a:lnTo>
                  <a:lnTo>
                    <a:pt x="5727071" y="2552700"/>
                  </a:lnTo>
                  <a:lnTo>
                    <a:pt x="5728754" y="2565400"/>
                  </a:lnTo>
                  <a:lnTo>
                    <a:pt x="5729536" y="2565400"/>
                  </a:lnTo>
                  <a:lnTo>
                    <a:pt x="5730246" y="2578100"/>
                  </a:lnTo>
                  <a:lnTo>
                    <a:pt x="5731246" y="2590800"/>
                  </a:lnTo>
                  <a:lnTo>
                    <a:pt x="5732342" y="2603500"/>
                  </a:lnTo>
                  <a:lnTo>
                    <a:pt x="5733532" y="2616200"/>
                  </a:lnTo>
                  <a:lnTo>
                    <a:pt x="5734818" y="2641600"/>
                  </a:lnTo>
                  <a:lnTo>
                    <a:pt x="5735985" y="2654300"/>
                  </a:lnTo>
                  <a:lnTo>
                    <a:pt x="5737485" y="2667000"/>
                  </a:lnTo>
                  <a:lnTo>
                    <a:pt x="5737739" y="2679700"/>
                  </a:lnTo>
                  <a:lnTo>
                    <a:pt x="5739452" y="2692400"/>
                  </a:lnTo>
                  <a:lnTo>
                    <a:pt x="5740866" y="2717800"/>
                  </a:lnTo>
                  <a:lnTo>
                    <a:pt x="5741829" y="2743200"/>
                  </a:lnTo>
                  <a:lnTo>
                    <a:pt x="5742184" y="2768600"/>
                  </a:lnTo>
                  <a:lnTo>
                    <a:pt x="5743526" y="2819400"/>
                  </a:lnTo>
                  <a:lnTo>
                    <a:pt x="5743917" y="2870200"/>
                  </a:lnTo>
                  <a:lnTo>
                    <a:pt x="5743365" y="2921000"/>
                  </a:lnTo>
                  <a:lnTo>
                    <a:pt x="5741878" y="2971800"/>
                  </a:lnTo>
                  <a:lnTo>
                    <a:pt x="5739466" y="3009900"/>
                  </a:lnTo>
                  <a:lnTo>
                    <a:pt x="5736135" y="3060700"/>
                  </a:lnTo>
                  <a:lnTo>
                    <a:pt x="5731895" y="3111500"/>
                  </a:lnTo>
                  <a:lnTo>
                    <a:pt x="5726755" y="3162300"/>
                  </a:lnTo>
                  <a:lnTo>
                    <a:pt x="5720721" y="3213100"/>
                  </a:lnTo>
                  <a:lnTo>
                    <a:pt x="5714461" y="3263900"/>
                  </a:lnTo>
                  <a:lnTo>
                    <a:pt x="5707195" y="3314700"/>
                  </a:lnTo>
                  <a:lnTo>
                    <a:pt x="5698932" y="3365500"/>
                  </a:lnTo>
                  <a:lnTo>
                    <a:pt x="5689681" y="3403600"/>
                  </a:lnTo>
                  <a:lnTo>
                    <a:pt x="5679447" y="3454400"/>
                  </a:lnTo>
                  <a:lnTo>
                    <a:pt x="5668241" y="3505200"/>
                  </a:lnTo>
                  <a:lnTo>
                    <a:pt x="5656070" y="3556000"/>
                  </a:lnTo>
                  <a:lnTo>
                    <a:pt x="5642941" y="3606800"/>
                  </a:lnTo>
                  <a:lnTo>
                    <a:pt x="5628863" y="3657600"/>
                  </a:lnTo>
                  <a:lnTo>
                    <a:pt x="5613844" y="3708400"/>
                  </a:lnTo>
                  <a:lnTo>
                    <a:pt x="5597892" y="3746500"/>
                  </a:lnTo>
                  <a:lnTo>
                    <a:pt x="5581014" y="3797300"/>
                  </a:lnTo>
                  <a:lnTo>
                    <a:pt x="5563219" y="3848100"/>
                  </a:lnTo>
                  <a:lnTo>
                    <a:pt x="5544516" y="3898900"/>
                  </a:lnTo>
                  <a:lnTo>
                    <a:pt x="5524910" y="3937000"/>
                  </a:lnTo>
                  <a:lnTo>
                    <a:pt x="5504412" y="3987800"/>
                  </a:lnTo>
                  <a:lnTo>
                    <a:pt x="5483029" y="4038600"/>
                  </a:lnTo>
                  <a:lnTo>
                    <a:pt x="5460768" y="4089400"/>
                  </a:lnTo>
                  <a:lnTo>
                    <a:pt x="5437638" y="4127500"/>
                  </a:lnTo>
                  <a:lnTo>
                    <a:pt x="5413820" y="4178300"/>
                  </a:lnTo>
                  <a:lnTo>
                    <a:pt x="5389072" y="4229100"/>
                  </a:lnTo>
                  <a:lnTo>
                    <a:pt x="5363427" y="4267200"/>
                  </a:lnTo>
                  <a:lnTo>
                    <a:pt x="5336921" y="4318000"/>
                  </a:lnTo>
                  <a:lnTo>
                    <a:pt x="5309587" y="4356100"/>
                  </a:lnTo>
                  <a:lnTo>
                    <a:pt x="5281459" y="4394200"/>
                  </a:lnTo>
                  <a:lnTo>
                    <a:pt x="5252572" y="4445000"/>
                  </a:lnTo>
                  <a:lnTo>
                    <a:pt x="5222959" y="4483100"/>
                  </a:lnTo>
                  <a:lnTo>
                    <a:pt x="5192656" y="4521200"/>
                  </a:lnTo>
                  <a:lnTo>
                    <a:pt x="5161696" y="4572000"/>
                  </a:lnTo>
                  <a:lnTo>
                    <a:pt x="5130114" y="4610100"/>
                  </a:lnTo>
                  <a:lnTo>
                    <a:pt x="5097944" y="4648200"/>
                  </a:lnTo>
                  <a:lnTo>
                    <a:pt x="5065219" y="4686300"/>
                  </a:lnTo>
                  <a:lnTo>
                    <a:pt x="5031975" y="4724400"/>
                  </a:lnTo>
                  <a:lnTo>
                    <a:pt x="4998245" y="4762500"/>
                  </a:lnTo>
                  <a:lnTo>
                    <a:pt x="4964063" y="4800600"/>
                  </a:lnTo>
                  <a:lnTo>
                    <a:pt x="4929465" y="4838700"/>
                  </a:lnTo>
                  <a:lnTo>
                    <a:pt x="4894483" y="4864100"/>
                  </a:lnTo>
                  <a:lnTo>
                    <a:pt x="4859153" y="4902200"/>
                  </a:lnTo>
                  <a:lnTo>
                    <a:pt x="4821577" y="4940300"/>
                  </a:lnTo>
                  <a:lnTo>
                    <a:pt x="4783569" y="4978400"/>
                  </a:lnTo>
                  <a:lnTo>
                    <a:pt x="4745196" y="5003800"/>
                  </a:lnTo>
                  <a:lnTo>
                    <a:pt x="4706526" y="5041900"/>
                  </a:lnTo>
                  <a:lnTo>
                    <a:pt x="4667624" y="5067300"/>
                  </a:lnTo>
                  <a:lnTo>
                    <a:pt x="4628559" y="5105400"/>
                  </a:lnTo>
                  <a:lnTo>
                    <a:pt x="4511046" y="5181600"/>
                  </a:lnTo>
                  <a:lnTo>
                    <a:pt x="4467271" y="5219700"/>
                  </a:lnTo>
                  <a:lnTo>
                    <a:pt x="4336040" y="5295900"/>
                  </a:lnTo>
                  <a:lnTo>
                    <a:pt x="4314059" y="5308600"/>
                  </a:lnTo>
                  <a:lnTo>
                    <a:pt x="4249426" y="5346700"/>
                  </a:lnTo>
                  <a:lnTo>
                    <a:pt x="4238710" y="5359400"/>
                  </a:lnTo>
                  <a:lnTo>
                    <a:pt x="4228090" y="5359400"/>
                  </a:lnTo>
                  <a:lnTo>
                    <a:pt x="4207135" y="5372100"/>
                  </a:lnTo>
                  <a:lnTo>
                    <a:pt x="4175167" y="5384800"/>
                  </a:lnTo>
                  <a:lnTo>
                    <a:pt x="4164590" y="5397500"/>
                  </a:lnTo>
                  <a:lnTo>
                    <a:pt x="4061047" y="5448300"/>
                  </a:lnTo>
                  <a:lnTo>
                    <a:pt x="4010854" y="5461000"/>
                  </a:lnTo>
                  <a:lnTo>
                    <a:pt x="3961850" y="5486400"/>
                  </a:lnTo>
                  <a:lnTo>
                    <a:pt x="3914138" y="5511800"/>
                  </a:lnTo>
                  <a:lnTo>
                    <a:pt x="3823001" y="5537200"/>
                  </a:lnTo>
                  <a:lnTo>
                    <a:pt x="3779780" y="5562600"/>
                  </a:lnTo>
                  <a:lnTo>
                    <a:pt x="3745026" y="5562600"/>
                  </a:lnTo>
                  <a:lnTo>
                    <a:pt x="3720344" y="5575300"/>
                  </a:lnTo>
                  <a:lnTo>
                    <a:pt x="3717423" y="5575300"/>
                  </a:lnTo>
                  <a:lnTo>
                    <a:pt x="3696561" y="5588000"/>
                  </a:lnTo>
                  <a:lnTo>
                    <a:pt x="3676259" y="5588000"/>
                  </a:lnTo>
                  <a:lnTo>
                    <a:pt x="3656505" y="5600700"/>
                  </a:lnTo>
                  <a:lnTo>
                    <a:pt x="3619284" y="5600700"/>
                  </a:lnTo>
                  <a:lnTo>
                    <a:pt x="3600329" y="5613400"/>
                  </a:lnTo>
                  <a:lnTo>
                    <a:pt x="3580422" y="5613400"/>
                  </a:lnTo>
                  <a:lnTo>
                    <a:pt x="3558546" y="5626100"/>
                  </a:lnTo>
                  <a:lnTo>
                    <a:pt x="3523875" y="5626100"/>
                  </a:lnTo>
                  <a:lnTo>
                    <a:pt x="3511175" y="5638800"/>
                  </a:lnTo>
                  <a:lnTo>
                    <a:pt x="3505206" y="5638800"/>
                  </a:lnTo>
                  <a:lnTo>
                    <a:pt x="3438658" y="5651500"/>
                  </a:lnTo>
                  <a:lnTo>
                    <a:pt x="3398722" y="5664200"/>
                  </a:lnTo>
                  <a:lnTo>
                    <a:pt x="3356821" y="5664200"/>
                  </a:lnTo>
                  <a:lnTo>
                    <a:pt x="3313004" y="5676900"/>
                  </a:lnTo>
                  <a:lnTo>
                    <a:pt x="3267316" y="5676900"/>
                  </a:lnTo>
                  <a:lnTo>
                    <a:pt x="3219805" y="5689600"/>
                  </a:lnTo>
                  <a:lnTo>
                    <a:pt x="3170519" y="5689600"/>
                  </a:lnTo>
                  <a:lnTo>
                    <a:pt x="3119505" y="5702300"/>
                  </a:lnTo>
                  <a:lnTo>
                    <a:pt x="3066810" y="5702300"/>
                  </a:lnTo>
                  <a:lnTo>
                    <a:pt x="3012481" y="5715000"/>
                  </a:lnTo>
                  <a:lnTo>
                    <a:pt x="4623708" y="5715000"/>
                  </a:lnTo>
                  <a:lnTo>
                    <a:pt x="4808988" y="5600700"/>
                  </a:lnTo>
                  <a:lnTo>
                    <a:pt x="4850425" y="5562600"/>
                  </a:lnTo>
                  <a:lnTo>
                    <a:pt x="4891871" y="5537200"/>
                  </a:lnTo>
                  <a:lnTo>
                    <a:pt x="4933277" y="5499100"/>
                  </a:lnTo>
                  <a:lnTo>
                    <a:pt x="4974590" y="5473700"/>
                  </a:lnTo>
                  <a:lnTo>
                    <a:pt x="5015760" y="5435600"/>
                  </a:lnTo>
                  <a:lnTo>
                    <a:pt x="5056736" y="5410200"/>
                  </a:lnTo>
                  <a:lnTo>
                    <a:pt x="5137900" y="5334000"/>
                  </a:lnTo>
                  <a:lnTo>
                    <a:pt x="5217674" y="5257800"/>
                  </a:lnTo>
                  <a:lnTo>
                    <a:pt x="5251982" y="5232400"/>
                  </a:lnTo>
                  <a:lnTo>
                    <a:pt x="5319744" y="5156200"/>
                  </a:lnTo>
                  <a:lnTo>
                    <a:pt x="5353154" y="5130800"/>
                  </a:lnTo>
                  <a:lnTo>
                    <a:pt x="5386221" y="5092700"/>
                  </a:lnTo>
                  <a:lnTo>
                    <a:pt x="5418921" y="5054600"/>
                  </a:lnTo>
                  <a:lnTo>
                    <a:pt x="5451234" y="5016500"/>
                  </a:lnTo>
                  <a:lnTo>
                    <a:pt x="5483136" y="4978400"/>
                  </a:lnTo>
                  <a:lnTo>
                    <a:pt x="5514606" y="4940300"/>
                  </a:lnTo>
                  <a:lnTo>
                    <a:pt x="5545622" y="4902200"/>
                  </a:lnTo>
                  <a:lnTo>
                    <a:pt x="5576161" y="4864100"/>
                  </a:lnTo>
                  <a:lnTo>
                    <a:pt x="5606201" y="4826000"/>
                  </a:lnTo>
                  <a:lnTo>
                    <a:pt x="5635720" y="4787900"/>
                  </a:lnTo>
                  <a:lnTo>
                    <a:pt x="5664696" y="4737100"/>
                  </a:lnTo>
                  <a:lnTo>
                    <a:pt x="5693106" y="4699000"/>
                  </a:lnTo>
                  <a:lnTo>
                    <a:pt x="5720930" y="4660900"/>
                  </a:lnTo>
                  <a:lnTo>
                    <a:pt x="5748143" y="4622800"/>
                  </a:lnTo>
                  <a:lnTo>
                    <a:pt x="5774724" y="4572000"/>
                  </a:lnTo>
                  <a:lnTo>
                    <a:pt x="5800652" y="4533900"/>
                  </a:lnTo>
                  <a:lnTo>
                    <a:pt x="5825903" y="4483100"/>
                  </a:lnTo>
                  <a:lnTo>
                    <a:pt x="5850456" y="4445000"/>
                  </a:lnTo>
                  <a:lnTo>
                    <a:pt x="5874288" y="4394200"/>
                  </a:lnTo>
                  <a:lnTo>
                    <a:pt x="5897378" y="4356100"/>
                  </a:lnTo>
                  <a:lnTo>
                    <a:pt x="5920964" y="4305300"/>
                  </a:lnTo>
                  <a:lnTo>
                    <a:pt x="5943781" y="4254500"/>
                  </a:lnTo>
                  <a:lnTo>
                    <a:pt x="5965823" y="4216400"/>
                  </a:lnTo>
                  <a:lnTo>
                    <a:pt x="5987086" y="4165600"/>
                  </a:lnTo>
                  <a:lnTo>
                    <a:pt x="6007563" y="4114800"/>
                  </a:lnTo>
                  <a:lnTo>
                    <a:pt x="6027251" y="4064000"/>
                  </a:lnTo>
                  <a:lnTo>
                    <a:pt x="6046142" y="4013200"/>
                  </a:lnTo>
                  <a:lnTo>
                    <a:pt x="6064233" y="3975100"/>
                  </a:lnTo>
                  <a:lnTo>
                    <a:pt x="6081516" y="3924300"/>
                  </a:lnTo>
                  <a:lnTo>
                    <a:pt x="6097988" y="3873500"/>
                  </a:lnTo>
                  <a:lnTo>
                    <a:pt x="6113643" y="3822700"/>
                  </a:lnTo>
                  <a:lnTo>
                    <a:pt x="6128475" y="3771900"/>
                  </a:lnTo>
                  <a:lnTo>
                    <a:pt x="6142479" y="3721100"/>
                  </a:lnTo>
                  <a:lnTo>
                    <a:pt x="6155650" y="3670300"/>
                  </a:lnTo>
                  <a:lnTo>
                    <a:pt x="6167982" y="3619500"/>
                  </a:lnTo>
                  <a:lnTo>
                    <a:pt x="6179470" y="3568700"/>
                  </a:lnTo>
                  <a:lnTo>
                    <a:pt x="6190109" y="3517900"/>
                  </a:lnTo>
                  <a:lnTo>
                    <a:pt x="6199893" y="3479800"/>
                  </a:lnTo>
                  <a:lnTo>
                    <a:pt x="6208816" y="3429000"/>
                  </a:lnTo>
                  <a:lnTo>
                    <a:pt x="6216874" y="3378200"/>
                  </a:lnTo>
                  <a:lnTo>
                    <a:pt x="6224061" y="3327400"/>
                  </a:lnTo>
                  <a:lnTo>
                    <a:pt x="6230372" y="3276600"/>
                  </a:lnTo>
                  <a:lnTo>
                    <a:pt x="6236833" y="3225800"/>
                  </a:lnTo>
                  <a:lnTo>
                    <a:pt x="6242424" y="3175000"/>
                  </a:lnTo>
                  <a:lnTo>
                    <a:pt x="6247141" y="3124200"/>
                  </a:lnTo>
                  <a:lnTo>
                    <a:pt x="6250983" y="3060700"/>
                  </a:lnTo>
                  <a:lnTo>
                    <a:pt x="6253946" y="3009900"/>
                  </a:lnTo>
                  <a:lnTo>
                    <a:pt x="6256030" y="2959100"/>
                  </a:lnTo>
                  <a:lnTo>
                    <a:pt x="6257231" y="2908300"/>
                  </a:lnTo>
                  <a:lnTo>
                    <a:pt x="6257548" y="2857500"/>
                  </a:lnTo>
                  <a:lnTo>
                    <a:pt x="6256978" y="2806700"/>
                  </a:lnTo>
                  <a:lnTo>
                    <a:pt x="6255518" y="2755900"/>
                  </a:lnTo>
                  <a:lnTo>
                    <a:pt x="6254649" y="2717800"/>
                  </a:lnTo>
                  <a:lnTo>
                    <a:pt x="6252661" y="2679700"/>
                  </a:lnTo>
                  <a:lnTo>
                    <a:pt x="6249910" y="2641600"/>
                  </a:lnTo>
                  <a:lnTo>
                    <a:pt x="6246755" y="2603500"/>
                  </a:lnTo>
                  <a:lnTo>
                    <a:pt x="6245739" y="2590800"/>
                  </a:lnTo>
                  <a:lnTo>
                    <a:pt x="6245219" y="2578100"/>
                  </a:lnTo>
                  <a:lnTo>
                    <a:pt x="6244723" y="2578100"/>
                  </a:lnTo>
                  <a:lnTo>
                    <a:pt x="6244080" y="2565400"/>
                  </a:lnTo>
                  <a:lnTo>
                    <a:pt x="6243294" y="2552700"/>
                  </a:lnTo>
                  <a:lnTo>
                    <a:pt x="6242366" y="2540000"/>
                  </a:lnTo>
                  <a:lnTo>
                    <a:pt x="6241294" y="2527300"/>
                  </a:lnTo>
                  <a:lnTo>
                    <a:pt x="6240532" y="2514600"/>
                  </a:lnTo>
                  <a:lnTo>
                    <a:pt x="6239770" y="2514600"/>
                  </a:lnTo>
                  <a:lnTo>
                    <a:pt x="6237992" y="2501900"/>
                  </a:lnTo>
                  <a:lnTo>
                    <a:pt x="6234694" y="2476500"/>
                  </a:lnTo>
                  <a:lnTo>
                    <a:pt x="6230944" y="2438400"/>
                  </a:lnTo>
                  <a:lnTo>
                    <a:pt x="6226812" y="2413000"/>
                  </a:lnTo>
                  <a:lnTo>
                    <a:pt x="6222371" y="2374900"/>
                  </a:lnTo>
                  <a:lnTo>
                    <a:pt x="6221313" y="2374900"/>
                  </a:lnTo>
                  <a:lnTo>
                    <a:pt x="6220418" y="2362200"/>
                  </a:lnTo>
                  <a:lnTo>
                    <a:pt x="6218688" y="2349500"/>
                  </a:lnTo>
                  <a:lnTo>
                    <a:pt x="6216632" y="2336800"/>
                  </a:lnTo>
                  <a:lnTo>
                    <a:pt x="6212616" y="2311400"/>
                  </a:lnTo>
                  <a:lnTo>
                    <a:pt x="6205968" y="2273300"/>
                  </a:lnTo>
                  <a:lnTo>
                    <a:pt x="6195594" y="2222500"/>
                  </a:lnTo>
                  <a:lnTo>
                    <a:pt x="6189859" y="2197100"/>
                  </a:lnTo>
                  <a:lnTo>
                    <a:pt x="6189097" y="2197100"/>
                  </a:lnTo>
                  <a:lnTo>
                    <a:pt x="6188462" y="2184400"/>
                  </a:lnTo>
                  <a:lnTo>
                    <a:pt x="6187700" y="2184400"/>
                  </a:lnTo>
                  <a:lnTo>
                    <a:pt x="6183985" y="2171700"/>
                  </a:lnTo>
                  <a:lnTo>
                    <a:pt x="6182057" y="2159000"/>
                  </a:lnTo>
                  <a:lnTo>
                    <a:pt x="6180080" y="2146300"/>
                  </a:lnTo>
                  <a:lnTo>
                    <a:pt x="6178937" y="2146300"/>
                  </a:lnTo>
                  <a:lnTo>
                    <a:pt x="6177921" y="2133600"/>
                  </a:lnTo>
                  <a:lnTo>
                    <a:pt x="6171295" y="2108200"/>
                  </a:lnTo>
                  <a:lnTo>
                    <a:pt x="6169412" y="2108200"/>
                  </a:lnTo>
                  <a:lnTo>
                    <a:pt x="6168396" y="2095500"/>
                  </a:lnTo>
                  <a:lnTo>
                    <a:pt x="6167380" y="2095500"/>
                  </a:lnTo>
                  <a:lnTo>
                    <a:pt x="6166237" y="2082800"/>
                  </a:lnTo>
                  <a:lnTo>
                    <a:pt x="6163945" y="2082800"/>
                  </a:lnTo>
                  <a:lnTo>
                    <a:pt x="6161617" y="2070100"/>
                  </a:lnTo>
                  <a:lnTo>
                    <a:pt x="6159218" y="2057400"/>
                  </a:lnTo>
                  <a:lnTo>
                    <a:pt x="6156712" y="2044700"/>
                  </a:lnTo>
                  <a:lnTo>
                    <a:pt x="6155315" y="2044700"/>
                  </a:lnTo>
                  <a:lnTo>
                    <a:pt x="6143394" y="1993900"/>
                  </a:lnTo>
                  <a:lnTo>
                    <a:pt x="6130456" y="1955800"/>
                  </a:lnTo>
                  <a:lnTo>
                    <a:pt x="6116446" y="1905000"/>
                  </a:lnTo>
                  <a:lnTo>
                    <a:pt x="6101313" y="1854200"/>
                  </a:lnTo>
                  <a:lnTo>
                    <a:pt x="6085002" y="1803400"/>
                  </a:lnTo>
                  <a:lnTo>
                    <a:pt x="6067461" y="1752600"/>
                  </a:lnTo>
                  <a:lnTo>
                    <a:pt x="6048635" y="1701800"/>
                  </a:lnTo>
                  <a:lnTo>
                    <a:pt x="6040656" y="1676400"/>
                  </a:lnTo>
                  <a:lnTo>
                    <a:pt x="6032522" y="1663700"/>
                  </a:lnTo>
                  <a:lnTo>
                    <a:pt x="6024221" y="1638300"/>
                  </a:lnTo>
                  <a:lnTo>
                    <a:pt x="6015742" y="1625600"/>
                  </a:lnTo>
                  <a:lnTo>
                    <a:pt x="6001395" y="1587500"/>
                  </a:lnTo>
                  <a:lnTo>
                    <a:pt x="5987453" y="1549400"/>
                  </a:lnTo>
                  <a:lnTo>
                    <a:pt x="5974130" y="1524000"/>
                  </a:lnTo>
                  <a:lnTo>
                    <a:pt x="5961640" y="1498600"/>
                  </a:lnTo>
                  <a:lnTo>
                    <a:pt x="5954502" y="1485900"/>
                  </a:lnTo>
                  <a:lnTo>
                    <a:pt x="5947210" y="1460500"/>
                  </a:lnTo>
                  <a:lnTo>
                    <a:pt x="5939798" y="1447800"/>
                  </a:lnTo>
                  <a:lnTo>
                    <a:pt x="5932303" y="1435100"/>
                  </a:lnTo>
                  <a:lnTo>
                    <a:pt x="5927759" y="1422400"/>
                  </a:lnTo>
                  <a:lnTo>
                    <a:pt x="5923667" y="1409700"/>
                  </a:lnTo>
                  <a:lnTo>
                    <a:pt x="5920052" y="1409700"/>
                  </a:lnTo>
                  <a:lnTo>
                    <a:pt x="5916936" y="1397000"/>
                  </a:lnTo>
                  <a:lnTo>
                    <a:pt x="5911475" y="1384300"/>
                  </a:lnTo>
                  <a:lnTo>
                    <a:pt x="5908427" y="1384300"/>
                  </a:lnTo>
                  <a:lnTo>
                    <a:pt x="5895187" y="1358900"/>
                  </a:lnTo>
                  <a:lnTo>
                    <a:pt x="5881567" y="1333500"/>
                  </a:lnTo>
                  <a:lnTo>
                    <a:pt x="5867565" y="1308100"/>
                  </a:lnTo>
                  <a:lnTo>
                    <a:pt x="5853182" y="1282700"/>
                  </a:lnTo>
                  <a:lnTo>
                    <a:pt x="5828557" y="1231900"/>
                  </a:lnTo>
                  <a:lnTo>
                    <a:pt x="5803062" y="1193800"/>
                  </a:lnTo>
                  <a:lnTo>
                    <a:pt x="5776689" y="1143000"/>
                  </a:lnTo>
                  <a:lnTo>
                    <a:pt x="5749430" y="1104900"/>
                  </a:lnTo>
                  <a:lnTo>
                    <a:pt x="5721277" y="1054100"/>
                  </a:lnTo>
                  <a:lnTo>
                    <a:pt x="5692220" y="1016000"/>
                  </a:lnTo>
                  <a:lnTo>
                    <a:pt x="5662252" y="965200"/>
                  </a:lnTo>
                  <a:lnTo>
                    <a:pt x="5631365" y="927100"/>
                  </a:lnTo>
                  <a:lnTo>
                    <a:pt x="5599549" y="889000"/>
                  </a:lnTo>
                  <a:lnTo>
                    <a:pt x="5566797" y="838200"/>
                  </a:lnTo>
                  <a:lnTo>
                    <a:pt x="5537410" y="800100"/>
                  </a:lnTo>
                  <a:lnTo>
                    <a:pt x="5507299" y="762000"/>
                  </a:lnTo>
                  <a:lnTo>
                    <a:pt x="5476479" y="723900"/>
                  </a:lnTo>
                  <a:lnTo>
                    <a:pt x="5444960" y="685800"/>
                  </a:lnTo>
                  <a:lnTo>
                    <a:pt x="5412755" y="660400"/>
                  </a:lnTo>
                  <a:lnTo>
                    <a:pt x="5379875" y="622300"/>
                  </a:lnTo>
                  <a:lnTo>
                    <a:pt x="5346334" y="584200"/>
                  </a:lnTo>
                  <a:lnTo>
                    <a:pt x="5312142" y="546100"/>
                  </a:lnTo>
                  <a:lnTo>
                    <a:pt x="5277313" y="508000"/>
                  </a:lnTo>
                  <a:lnTo>
                    <a:pt x="5241857" y="482600"/>
                  </a:lnTo>
                  <a:lnTo>
                    <a:pt x="5205788" y="444500"/>
                  </a:lnTo>
                  <a:lnTo>
                    <a:pt x="5169118" y="406400"/>
                  </a:lnTo>
                  <a:lnTo>
                    <a:pt x="5131857" y="381000"/>
                  </a:lnTo>
                  <a:lnTo>
                    <a:pt x="5094019" y="342900"/>
                  </a:lnTo>
                  <a:lnTo>
                    <a:pt x="5055616" y="304800"/>
                  </a:lnTo>
                  <a:lnTo>
                    <a:pt x="5016660" y="279400"/>
                  </a:lnTo>
                  <a:lnTo>
                    <a:pt x="4977162" y="241300"/>
                  </a:lnTo>
                  <a:lnTo>
                    <a:pt x="4937135" y="215900"/>
                  </a:lnTo>
                  <a:lnTo>
                    <a:pt x="4896591" y="177800"/>
                  </a:lnTo>
                  <a:lnTo>
                    <a:pt x="4814000" y="127000"/>
                  </a:lnTo>
                  <a:lnTo>
                    <a:pt x="4771977" y="101600"/>
                  </a:lnTo>
                  <a:lnTo>
                    <a:pt x="4729486" y="63500"/>
                  </a:lnTo>
                  <a:lnTo>
                    <a:pt x="4701104" y="50800"/>
                  </a:lnTo>
                  <a:lnTo>
                    <a:pt x="4672542" y="25400"/>
                  </a:lnTo>
                  <a:lnTo>
                    <a:pt x="4614932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356360" cy="6858000"/>
            </a:xfrm>
            <a:custGeom>
              <a:avLst/>
              <a:gdLst/>
              <a:ahLst/>
              <a:cxnLst/>
              <a:rect l="l" t="t" r="r" b="b"/>
              <a:pathLst>
                <a:path w="1356360" h="6858000">
                  <a:moveTo>
                    <a:pt x="13563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356360" y="6858000"/>
                  </a:lnTo>
                  <a:lnTo>
                    <a:pt x="1356360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18616" y="451104"/>
              <a:ext cx="472440" cy="3865245"/>
            </a:xfrm>
            <a:custGeom>
              <a:avLst/>
              <a:gdLst/>
              <a:ahLst/>
              <a:cxnLst/>
              <a:rect l="l" t="t" r="r" b="b"/>
              <a:pathLst>
                <a:path w="472440" h="3865245">
                  <a:moveTo>
                    <a:pt x="472440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2440" y="3864864"/>
                  </a:lnTo>
                  <a:lnTo>
                    <a:pt x="472440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34032" y="309626"/>
            <a:ext cx="854583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40">
                <a:solidFill>
                  <a:srgbClr val="A1CC39"/>
                </a:solidFill>
              </a:rPr>
              <a:t>Ejemplo</a:t>
            </a:r>
            <a:r>
              <a:rPr dirty="0" sz="2800" spc="-40">
                <a:solidFill>
                  <a:srgbClr val="A1CC39"/>
                </a:solidFill>
              </a:rPr>
              <a:t> </a:t>
            </a:r>
            <a:r>
              <a:rPr dirty="0" sz="2800" spc="75">
                <a:solidFill>
                  <a:srgbClr val="A1CC39"/>
                </a:solidFill>
              </a:rPr>
              <a:t>de</a:t>
            </a:r>
            <a:r>
              <a:rPr dirty="0" sz="2800" spc="-40">
                <a:solidFill>
                  <a:srgbClr val="A1CC39"/>
                </a:solidFill>
              </a:rPr>
              <a:t> </a:t>
            </a:r>
            <a:r>
              <a:rPr dirty="0" sz="2800" spc="60">
                <a:solidFill>
                  <a:srgbClr val="A1CC39"/>
                </a:solidFill>
              </a:rPr>
              <a:t>propósito</a:t>
            </a:r>
            <a:r>
              <a:rPr dirty="0" sz="2800" spc="-40">
                <a:solidFill>
                  <a:srgbClr val="A1CC39"/>
                </a:solidFill>
              </a:rPr>
              <a:t> </a:t>
            </a:r>
            <a:r>
              <a:rPr dirty="0" sz="2800" spc="35">
                <a:solidFill>
                  <a:srgbClr val="A1CC39"/>
                </a:solidFill>
              </a:rPr>
              <a:t>-</a:t>
            </a:r>
            <a:r>
              <a:rPr dirty="0" sz="2300" spc="35">
                <a:solidFill>
                  <a:srgbClr val="076C6D"/>
                </a:solidFill>
              </a:rPr>
              <a:t>Phoenix</a:t>
            </a:r>
            <a:r>
              <a:rPr dirty="0" sz="2300" spc="-40">
                <a:solidFill>
                  <a:srgbClr val="076C6D"/>
                </a:solidFill>
              </a:rPr>
              <a:t> </a:t>
            </a:r>
            <a:r>
              <a:rPr dirty="0" sz="2300" spc="30">
                <a:solidFill>
                  <a:srgbClr val="076C6D"/>
                </a:solidFill>
              </a:rPr>
              <a:t>Design</a:t>
            </a:r>
            <a:r>
              <a:rPr dirty="0" sz="2300" spc="-35">
                <a:solidFill>
                  <a:srgbClr val="076C6D"/>
                </a:solidFill>
              </a:rPr>
              <a:t> </a:t>
            </a:r>
            <a:r>
              <a:rPr dirty="0" sz="2300" spc="10">
                <a:solidFill>
                  <a:srgbClr val="076C6D"/>
                </a:solidFill>
              </a:rPr>
              <a:t>Aid,</a:t>
            </a:r>
            <a:r>
              <a:rPr dirty="0" sz="2300" spc="-35">
                <a:solidFill>
                  <a:srgbClr val="076C6D"/>
                </a:solidFill>
              </a:rPr>
              <a:t> </a:t>
            </a:r>
            <a:r>
              <a:rPr dirty="0" sz="2300" spc="85">
                <a:solidFill>
                  <a:srgbClr val="076C6D"/>
                </a:solidFill>
              </a:rPr>
              <a:t>Dinamarca</a:t>
            </a:r>
            <a:endParaRPr sz="2300"/>
          </a:p>
        </p:txBody>
      </p:sp>
      <p:sp>
        <p:nvSpPr>
          <p:cNvPr id="7" name="object 7"/>
          <p:cNvSpPr txBox="1"/>
          <p:nvPr/>
        </p:nvSpPr>
        <p:spPr>
          <a:xfrm>
            <a:off x="1721357" y="716005"/>
            <a:ext cx="9956165" cy="586867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530"/>
              </a:spcBef>
              <a:buClr>
                <a:srgbClr val="403F41"/>
              </a:buClr>
              <a:buSzPct val="120000"/>
              <a:buChar char="•"/>
              <a:tabLst>
                <a:tab pos="356870" algn="l"/>
                <a:tab pos="357505" algn="l"/>
              </a:tabLst>
            </a:pPr>
            <a:r>
              <a:rPr dirty="0" u="sng" sz="2000" spc="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https://phoenixdesignaid.com/</a:t>
            </a:r>
            <a:endParaRPr sz="2000">
              <a:latin typeface="Tahoma"/>
              <a:cs typeface="Tahoma"/>
            </a:endParaRPr>
          </a:p>
          <a:p>
            <a:pPr marL="356870" marR="5080" indent="-344805">
              <a:lnSpc>
                <a:spcPct val="112999"/>
              </a:lnSpc>
              <a:spcBef>
                <a:spcPts val="944"/>
              </a:spcBef>
              <a:buSzPct val="141176"/>
              <a:buChar char="•"/>
              <a:tabLst>
                <a:tab pos="356870" algn="l"/>
                <a:tab pos="357505" algn="l"/>
              </a:tabLst>
            </a:pPr>
            <a:r>
              <a:rPr dirty="0" sz="1700" spc="80">
                <a:latin typeface="Tahoma"/>
                <a:cs typeface="Tahoma"/>
              </a:rPr>
              <a:t>Phoenix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Design</a:t>
            </a:r>
            <a:r>
              <a:rPr dirty="0" sz="1700" spc="-80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Aid,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85">
                <a:latin typeface="Tahoma"/>
                <a:cs typeface="Tahoma"/>
              </a:rPr>
              <a:t>una</a:t>
            </a:r>
            <a:r>
              <a:rPr dirty="0" sz="1700" spc="-8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PYME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</a:t>
            </a:r>
            <a:r>
              <a:rPr dirty="0" sz="1700" spc="-8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la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Agencia</a:t>
            </a:r>
            <a:r>
              <a:rPr dirty="0" sz="1700" spc="-80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Internacional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</a:t>
            </a:r>
            <a:r>
              <a:rPr dirty="0" sz="1700" spc="-8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Diseño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20">
                <a:latin typeface="Tahoma"/>
                <a:cs typeface="Tahoma"/>
              </a:rPr>
              <a:t>y</a:t>
            </a:r>
            <a:r>
              <a:rPr dirty="0" sz="1700" spc="-8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Comunicaciones</a:t>
            </a:r>
            <a:r>
              <a:rPr dirty="0" sz="1700" spc="-8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con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22 </a:t>
            </a:r>
            <a:r>
              <a:rPr dirty="0" sz="1700" spc="-51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empleados, </a:t>
            </a:r>
            <a:r>
              <a:rPr dirty="0" sz="1700" spc="65">
                <a:latin typeface="Tahoma"/>
                <a:cs typeface="Tahoma"/>
              </a:rPr>
              <a:t>ofrece </a:t>
            </a:r>
            <a:r>
              <a:rPr dirty="0" sz="1700" spc="75">
                <a:latin typeface="Tahoma"/>
                <a:cs typeface="Tahoma"/>
              </a:rPr>
              <a:t>diseños </a:t>
            </a:r>
            <a:r>
              <a:rPr dirty="0" sz="1700" spc="85">
                <a:latin typeface="Tahoma"/>
                <a:cs typeface="Tahoma"/>
              </a:rPr>
              <a:t>contemporáneos </a:t>
            </a:r>
            <a:r>
              <a:rPr dirty="0" sz="1700" spc="60">
                <a:latin typeface="Tahoma"/>
                <a:cs typeface="Tahoma"/>
              </a:rPr>
              <a:t>e </a:t>
            </a:r>
            <a:r>
              <a:rPr dirty="0" sz="1700" spc="65">
                <a:latin typeface="Tahoma"/>
                <a:cs typeface="Tahoma"/>
              </a:rPr>
              <a:t>innovadores, </a:t>
            </a:r>
            <a:r>
              <a:rPr dirty="0" sz="1700" spc="75">
                <a:latin typeface="Tahoma"/>
                <a:cs typeface="Tahoma"/>
              </a:rPr>
              <a:t>centrándose </a:t>
            </a:r>
            <a:r>
              <a:rPr dirty="0" sz="1700" spc="80">
                <a:latin typeface="Tahoma"/>
                <a:cs typeface="Tahoma"/>
              </a:rPr>
              <a:t>en </a:t>
            </a:r>
            <a:r>
              <a:rPr dirty="0" sz="1700" spc="55">
                <a:latin typeface="Tahoma"/>
                <a:cs typeface="Tahoma"/>
              </a:rPr>
              <a:t>las </a:t>
            </a:r>
            <a:r>
              <a:rPr dirty="0" sz="1700" spc="65">
                <a:latin typeface="Tahoma"/>
                <a:cs typeface="Tahoma"/>
              </a:rPr>
              <a:t>necesidades </a:t>
            </a:r>
            <a:r>
              <a:rPr dirty="0" sz="1700" spc="-52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del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cliente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20">
                <a:latin typeface="Tahoma"/>
                <a:cs typeface="Tahoma"/>
              </a:rPr>
              <a:t>y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5">
                <a:latin typeface="Tahoma"/>
                <a:cs typeface="Tahoma"/>
              </a:rPr>
              <a:t>una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gestión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rápida.</a:t>
            </a:r>
            <a:endParaRPr sz="1700">
              <a:latin typeface="Tahoma"/>
              <a:cs typeface="Tahoma"/>
            </a:endParaRPr>
          </a:p>
          <a:p>
            <a:pPr marL="356870" marR="544830" indent="-344805">
              <a:lnSpc>
                <a:spcPct val="106700"/>
              </a:lnSpc>
              <a:spcBef>
                <a:spcPts val="1005"/>
              </a:spcBef>
              <a:buSzPct val="133333"/>
              <a:buFont typeface="Tahoma"/>
              <a:buChar char="•"/>
              <a:tabLst>
                <a:tab pos="356870" algn="l"/>
                <a:tab pos="357505" algn="l"/>
              </a:tabLst>
            </a:pPr>
            <a:r>
              <a:rPr dirty="0" sz="1800" spc="10" b="1">
                <a:latin typeface="Arial"/>
                <a:cs typeface="Arial"/>
              </a:rPr>
              <a:t>Consumo </a:t>
            </a:r>
            <a:r>
              <a:rPr dirty="0" sz="1800" spc="20" b="1">
                <a:latin typeface="Arial"/>
                <a:cs typeface="Arial"/>
              </a:rPr>
              <a:t>y </a:t>
            </a:r>
            <a:r>
              <a:rPr dirty="0" sz="1800" spc="25" b="1">
                <a:latin typeface="Arial"/>
                <a:cs typeface="Arial"/>
              </a:rPr>
              <a:t>producción sostenibles</a:t>
            </a:r>
            <a:r>
              <a:rPr dirty="0" sz="1800" spc="25">
                <a:latin typeface="Tahoma"/>
                <a:cs typeface="Tahoma"/>
              </a:rPr>
              <a:t>es </a:t>
            </a:r>
            <a:r>
              <a:rPr dirty="0" sz="1800" spc="90">
                <a:latin typeface="Tahoma"/>
                <a:cs typeface="Tahoma"/>
              </a:rPr>
              <a:t>una </a:t>
            </a:r>
            <a:r>
              <a:rPr dirty="0" sz="1800" spc="85">
                <a:latin typeface="Tahoma"/>
                <a:cs typeface="Tahoma"/>
              </a:rPr>
              <a:t>prioridad </a:t>
            </a:r>
            <a:r>
              <a:rPr dirty="0" sz="1800" spc="80">
                <a:latin typeface="Tahoma"/>
                <a:cs typeface="Tahoma"/>
              </a:rPr>
              <a:t>para su </a:t>
            </a:r>
            <a:r>
              <a:rPr dirty="0" sz="1800" spc="70">
                <a:latin typeface="Tahoma"/>
                <a:cs typeface="Tahoma"/>
              </a:rPr>
              <a:t>empresa. </a:t>
            </a:r>
            <a:r>
              <a:rPr dirty="0" sz="1800" spc="95">
                <a:latin typeface="Tahoma"/>
                <a:cs typeface="Tahoma"/>
              </a:rPr>
              <a:t>Han </a:t>
            </a:r>
            <a:r>
              <a:rPr dirty="0" sz="1800" spc="10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contribuido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al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desarrollo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de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tipos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de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papel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20">
                <a:latin typeface="Tahoma"/>
                <a:cs typeface="Tahoma"/>
              </a:rPr>
              <a:t>y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prácticas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de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90">
                <a:latin typeface="Tahoma"/>
                <a:cs typeface="Tahoma"/>
              </a:rPr>
              <a:t>impresión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durante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95">
                <a:latin typeface="Tahoma"/>
                <a:cs typeface="Tahoma"/>
              </a:rPr>
              <a:t>muchos </a:t>
            </a:r>
            <a:r>
              <a:rPr dirty="0" sz="1800" spc="-545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años,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105">
                <a:latin typeface="Tahoma"/>
                <a:cs typeface="Tahoma"/>
              </a:rPr>
              <a:t>por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ejemplo,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el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desarrollo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de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papel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reciclado.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25">
                <a:latin typeface="Tahoma"/>
                <a:cs typeface="Tahoma"/>
              </a:rPr>
              <a:t>Se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70">
                <a:latin typeface="Tahoma"/>
                <a:cs typeface="Tahoma"/>
              </a:rPr>
              <a:t>esfuerzan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105">
                <a:latin typeface="Tahoma"/>
                <a:cs typeface="Tahoma"/>
              </a:rPr>
              <a:t>por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90">
                <a:latin typeface="Tahoma"/>
                <a:cs typeface="Tahoma"/>
              </a:rPr>
              <a:t>minimizar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sus </a:t>
            </a:r>
            <a:r>
              <a:rPr dirty="0" sz="1800" spc="80">
                <a:latin typeface="Tahoma"/>
                <a:cs typeface="Tahoma"/>
              </a:rPr>
              <a:t> emisiones </a:t>
            </a:r>
            <a:r>
              <a:rPr dirty="0" sz="1800" spc="85">
                <a:latin typeface="Tahoma"/>
                <a:cs typeface="Tahoma"/>
              </a:rPr>
              <a:t>de </a:t>
            </a:r>
            <a:r>
              <a:rPr dirty="0" sz="1800" spc="75">
                <a:latin typeface="Tahoma"/>
                <a:cs typeface="Tahoma"/>
              </a:rPr>
              <a:t>CO2 </a:t>
            </a:r>
            <a:r>
              <a:rPr dirty="0" sz="1800" spc="100">
                <a:latin typeface="Tahoma"/>
                <a:cs typeface="Tahoma"/>
              </a:rPr>
              <a:t>comprando </a:t>
            </a:r>
            <a:r>
              <a:rPr dirty="0" sz="1800" spc="70">
                <a:latin typeface="Tahoma"/>
                <a:cs typeface="Tahoma"/>
              </a:rPr>
              <a:t>créditos </a:t>
            </a:r>
            <a:r>
              <a:rPr dirty="0" sz="1800" spc="85">
                <a:latin typeface="Tahoma"/>
                <a:cs typeface="Tahoma"/>
              </a:rPr>
              <a:t>de emisión </a:t>
            </a:r>
            <a:r>
              <a:rPr dirty="0" sz="1800" spc="80">
                <a:latin typeface="Tahoma"/>
                <a:cs typeface="Tahoma"/>
              </a:rPr>
              <a:t>emitidos </a:t>
            </a:r>
            <a:r>
              <a:rPr dirty="0" sz="1800" spc="105">
                <a:latin typeface="Tahoma"/>
                <a:cs typeface="Tahoma"/>
              </a:rPr>
              <a:t>por </a:t>
            </a:r>
            <a:r>
              <a:rPr dirty="0" sz="1800" spc="55">
                <a:latin typeface="Tahoma"/>
                <a:cs typeface="Tahoma"/>
              </a:rPr>
              <a:t>la </a:t>
            </a:r>
            <a:r>
              <a:rPr dirty="0" sz="1800" spc="140">
                <a:latin typeface="Tahoma"/>
                <a:cs typeface="Tahoma"/>
              </a:rPr>
              <a:t>ONU </a:t>
            </a:r>
            <a:r>
              <a:rPr dirty="0" sz="1800" spc="20">
                <a:latin typeface="Tahoma"/>
                <a:cs typeface="Tahoma"/>
              </a:rPr>
              <a:t>y </a:t>
            </a:r>
            <a:r>
              <a:rPr dirty="0" sz="1800" spc="25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neutralizando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sus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emisiones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de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40">
                <a:latin typeface="Tahoma"/>
                <a:cs typeface="Tahoma"/>
              </a:rPr>
              <a:t>CO2.</a:t>
            </a:r>
            <a:endParaRPr sz="1800">
              <a:latin typeface="Tahoma"/>
              <a:cs typeface="Tahoma"/>
            </a:endParaRPr>
          </a:p>
          <a:p>
            <a:pPr marL="356870" marR="194310" indent="-344805">
              <a:lnSpc>
                <a:spcPct val="101099"/>
              </a:lnSpc>
              <a:spcBef>
                <a:spcPts val="1030"/>
              </a:spcBef>
              <a:buSzPct val="126315"/>
              <a:buFont typeface="Tahoma"/>
              <a:buChar char="•"/>
              <a:tabLst>
                <a:tab pos="356870" algn="l"/>
                <a:tab pos="357505" algn="l"/>
              </a:tabLst>
            </a:pPr>
            <a:r>
              <a:rPr dirty="0" sz="1900" b="1">
                <a:latin typeface="Arial"/>
                <a:cs typeface="Arial"/>
              </a:rPr>
              <a:t>La </a:t>
            </a:r>
            <a:r>
              <a:rPr dirty="0" sz="1900" spc="30" b="1">
                <a:latin typeface="Arial"/>
                <a:cs typeface="Arial"/>
              </a:rPr>
              <a:t>educación </a:t>
            </a:r>
            <a:r>
              <a:rPr dirty="0" sz="1900" spc="-25" b="1">
                <a:latin typeface="Arial"/>
                <a:cs typeface="Arial"/>
              </a:rPr>
              <a:t>es </a:t>
            </a:r>
            <a:r>
              <a:rPr dirty="0" sz="1900" spc="85" b="1">
                <a:latin typeface="Arial"/>
                <a:cs typeface="Arial"/>
              </a:rPr>
              <a:t>una </a:t>
            </a:r>
            <a:r>
              <a:rPr dirty="0" sz="1900" spc="75" b="1">
                <a:latin typeface="Arial"/>
                <a:cs typeface="Arial"/>
              </a:rPr>
              <a:t>prioridad.</a:t>
            </a:r>
            <a:r>
              <a:rPr dirty="0" sz="1900" spc="75">
                <a:latin typeface="Tahoma"/>
                <a:cs typeface="Tahoma"/>
              </a:rPr>
              <a:t>Comparten sus </a:t>
            </a:r>
            <a:r>
              <a:rPr dirty="0" sz="1900" spc="85">
                <a:latin typeface="Tahoma"/>
                <a:cs typeface="Tahoma"/>
              </a:rPr>
              <a:t>conocimientos </a:t>
            </a:r>
            <a:r>
              <a:rPr dirty="0" sz="1900" spc="90">
                <a:latin typeface="Tahoma"/>
                <a:cs typeface="Tahoma"/>
              </a:rPr>
              <a:t>en </a:t>
            </a:r>
            <a:r>
              <a:rPr dirty="0" sz="1900" spc="70">
                <a:latin typeface="Tahoma"/>
                <a:cs typeface="Tahoma"/>
              </a:rPr>
              <a:t>áreas </a:t>
            </a:r>
            <a:r>
              <a:rPr dirty="0" sz="1900" spc="90">
                <a:latin typeface="Tahoma"/>
                <a:cs typeface="Tahoma"/>
              </a:rPr>
              <a:t>de </a:t>
            </a:r>
            <a:r>
              <a:rPr dirty="0" sz="1900" spc="95">
                <a:latin typeface="Tahoma"/>
                <a:cs typeface="Tahoma"/>
              </a:rPr>
              <a:t> </a:t>
            </a:r>
            <a:r>
              <a:rPr dirty="0" sz="1900" spc="70">
                <a:latin typeface="Tahoma"/>
                <a:cs typeface="Tahoma"/>
              </a:rPr>
              <a:t>sostenibilidad.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45">
                <a:latin typeface="Tahoma"/>
                <a:cs typeface="Tahoma"/>
              </a:rPr>
              <a:t>Su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85">
                <a:latin typeface="Tahoma"/>
                <a:cs typeface="Tahoma"/>
                <a:hlinkClick r:id="rId3"/>
              </a:rPr>
              <a:t>apoyo</a:t>
            </a:r>
            <a:r>
              <a:rPr dirty="0" sz="1900" spc="-90">
                <a:latin typeface="Tahoma"/>
                <a:cs typeface="Tahoma"/>
                <a:hlinkClick r:id="rId3"/>
              </a:rPr>
              <a:t> </a:t>
            </a:r>
            <a:r>
              <a:rPr dirty="0" sz="1900" spc="80">
                <a:latin typeface="Tahoma"/>
                <a:cs typeface="Tahoma"/>
                <a:hlinkClick r:id="rId3"/>
              </a:rPr>
              <a:t>de</a:t>
            </a:r>
            <a:r>
              <a:rPr dirty="0" u="sng" sz="1900" spc="8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Fundación</a:t>
            </a:r>
            <a:r>
              <a:rPr dirty="0" u="sng" sz="1900" spc="-9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dirty="0" u="sng" sz="1900" spc="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PDAid</a:t>
            </a:r>
            <a:r>
              <a:rPr dirty="0" sz="1900" spc="-90">
                <a:solidFill>
                  <a:srgbClr val="86A56D"/>
                </a:solidFill>
                <a:latin typeface="Tahoma"/>
                <a:cs typeface="Tahoma"/>
              </a:rPr>
              <a:t> </a:t>
            </a:r>
            <a:r>
              <a:rPr dirty="0" sz="1900" spc="20">
                <a:latin typeface="Tahoma"/>
                <a:cs typeface="Tahoma"/>
              </a:rPr>
              <a:t>y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85">
                <a:latin typeface="Tahoma"/>
                <a:cs typeface="Tahoma"/>
              </a:rPr>
              <a:t>su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65">
                <a:latin typeface="Tahoma"/>
                <a:cs typeface="Tahoma"/>
              </a:rPr>
              <a:t>trabajo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80">
                <a:latin typeface="Tahoma"/>
                <a:cs typeface="Tahoma"/>
              </a:rPr>
              <a:t>con</a:t>
            </a:r>
            <a:r>
              <a:rPr dirty="0" u="sng" sz="1900" spc="8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Fundación</a:t>
            </a:r>
            <a:r>
              <a:rPr dirty="0" u="sng" sz="19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900" spc="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Sauti</a:t>
            </a:r>
            <a:r>
              <a:rPr dirty="0" u="sng" sz="1900" spc="-9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900" spc="9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Kuu</a:t>
            </a:r>
            <a:r>
              <a:rPr dirty="0" sz="1900" spc="-90">
                <a:solidFill>
                  <a:srgbClr val="86A56D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900" spc="20">
                <a:latin typeface="Tahoma"/>
                <a:cs typeface="Tahoma"/>
                <a:hlinkClick r:id="rId4"/>
              </a:rPr>
              <a:t>y </a:t>
            </a:r>
            <a:r>
              <a:rPr dirty="0" sz="1900" spc="-580">
                <a:latin typeface="Tahoma"/>
                <a:cs typeface="Tahoma"/>
              </a:rPr>
              <a:t> </a:t>
            </a:r>
            <a:r>
              <a:rPr dirty="0" sz="1900" spc="60">
                <a:latin typeface="Tahoma"/>
                <a:cs typeface="Tahoma"/>
              </a:rPr>
              <a:t>la</a:t>
            </a:r>
            <a:r>
              <a:rPr dirty="0" sz="1900" spc="-105">
                <a:latin typeface="Tahoma"/>
                <a:cs typeface="Tahoma"/>
              </a:rPr>
              <a:t> </a:t>
            </a:r>
            <a:r>
              <a:rPr dirty="0" sz="1900" spc="45">
                <a:latin typeface="Tahoma"/>
                <a:cs typeface="Tahoma"/>
              </a:rPr>
              <a:t>Iniciativa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75">
                <a:latin typeface="Tahoma"/>
                <a:cs typeface="Tahoma"/>
              </a:rPr>
              <a:t>Kilimanjaro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65">
                <a:latin typeface="Tahoma"/>
                <a:cs typeface="Tahoma"/>
              </a:rPr>
              <a:t>es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75">
                <a:latin typeface="Tahoma"/>
                <a:cs typeface="Tahoma"/>
              </a:rPr>
              <a:t>encomiable.</a:t>
            </a:r>
            <a:endParaRPr sz="1900">
              <a:latin typeface="Tahoma"/>
              <a:cs typeface="Tahoma"/>
            </a:endParaRPr>
          </a:p>
          <a:p>
            <a:pPr marL="356870" marR="473709" indent="-344805">
              <a:lnSpc>
                <a:spcPct val="101099"/>
              </a:lnSpc>
              <a:spcBef>
                <a:spcPts val="1005"/>
              </a:spcBef>
              <a:buSzPct val="126315"/>
              <a:buFont typeface="Tahoma"/>
              <a:buChar char="•"/>
              <a:tabLst>
                <a:tab pos="356870" algn="l"/>
                <a:tab pos="357505" algn="l"/>
              </a:tabLst>
            </a:pPr>
            <a:r>
              <a:rPr dirty="0" sz="1900" spc="20" b="1">
                <a:latin typeface="Arial"/>
                <a:cs typeface="Arial"/>
              </a:rPr>
              <a:t>Certificación</a:t>
            </a:r>
            <a:r>
              <a:rPr dirty="0" sz="1900" spc="20">
                <a:latin typeface="Tahoma"/>
                <a:cs typeface="Tahoma"/>
              </a:rPr>
              <a:t>: El </a:t>
            </a:r>
            <a:r>
              <a:rPr dirty="0" sz="1900" spc="65">
                <a:latin typeface="Tahoma"/>
                <a:cs typeface="Tahoma"/>
              </a:rPr>
              <a:t>Objetivo </a:t>
            </a:r>
            <a:r>
              <a:rPr dirty="0" sz="1900" spc="90">
                <a:latin typeface="Tahoma"/>
                <a:cs typeface="Tahoma"/>
              </a:rPr>
              <a:t>de </a:t>
            </a:r>
            <a:r>
              <a:rPr dirty="0" sz="1900" spc="80">
                <a:latin typeface="Tahoma"/>
                <a:cs typeface="Tahoma"/>
              </a:rPr>
              <a:t>Desarrollo </a:t>
            </a:r>
            <a:r>
              <a:rPr dirty="0" sz="1900" spc="55">
                <a:latin typeface="Tahoma"/>
                <a:cs typeface="Tahoma"/>
              </a:rPr>
              <a:t>Sostenible. </a:t>
            </a:r>
            <a:r>
              <a:rPr dirty="0" sz="1900" spc="90">
                <a:latin typeface="Tahoma"/>
                <a:cs typeface="Tahoma"/>
              </a:rPr>
              <a:t>Phoenix </a:t>
            </a:r>
            <a:r>
              <a:rPr dirty="0" sz="1900" spc="85">
                <a:latin typeface="Tahoma"/>
                <a:cs typeface="Tahoma"/>
              </a:rPr>
              <a:t>Design </a:t>
            </a:r>
            <a:r>
              <a:rPr dirty="0" sz="1900" spc="80">
                <a:latin typeface="Tahoma"/>
                <a:cs typeface="Tahoma"/>
              </a:rPr>
              <a:t>Aid </a:t>
            </a:r>
            <a:r>
              <a:rPr dirty="0" sz="1900" spc="75">
                <a:latin typeface="Tahoma"/>
                <a:cs typeface="Tahoma"/>
              </a:rPr>
              <a:t>fue </a:t>
            </a:r>
            <a:r>
              <a:rPr dirty="0" sz="1900" spc="60">
                <a:latin typeface="Tahoma"/>
                <a:cs typeface="Tahoma"/>
              </a:rPr>
              <a:t>la </a:t>
            </a:r>
            <a:r>
              <a:rPr dirty="0" sz="1900" spc="65">
                <a:latin typeface="Tahoma"/>
                <a:cs typeface="Tahoma"/>
              </a:rPr>
              <a:t> </a:t>
            </a:r>
            <a:r>
              <a:rPr dirty="0" sz="1900" spc="95">
                <a:latin typeface="Tahoma"/>
                <a:cs typeface="Tahoma"/>
              </a:rPr>
              <a:t>primera </a:t>
            </a:r>
            <a:r>
              <a:rPr dirty="0" sz="1900" spc="75">
                <a:latin typeface="Tahoma"/>
                <a:cs typeface="Tahoma"/>
              </a:rPr>
              <a:t>agencia </a:t>
            </a:r>
            <a:r>
              <a:rPr dirty="0" sz="1900" spc="70">
                <a:latin typeface="Tahoma"/>
                <a:cs typeface="Tahoma"/>
              </a:rPr>
              <a:t>gráfica </a:t>
            </a:r>
            <a:r>
              <a:rPr dirty="0" sz="1900" spc="20">
                <a:latin typeface="Tahoma"/>
                <a:cs typeface="Tahoma"/>
              </a:rPr>
              <a:t>y </a:t>
            </a:r>
            <a:r>
              <a:rPr dirty="0" sz="1900" spc="90">
                <a:latin typeface="Tahoma"/>
                <a:cs typeface="Tahoma"/>
              </a:rPr>
              <a:t>de </a:t>
            </a:r>
            <a:r>
              <a:rPr dirty="0" sz="1900" spc="85">
                <a:latin typeface="Tahoma"/>
                <a:cs typeface="Tahoma"/>
              </a:rPr>
              <a:t>comunicación </a:t>
            </a:r>
            <a:r>
              <a:rPr dirty="0" sz="1900" spc="90">
                <a:latin typeface="Tahoma"/>
                <a:cs typeface="Tahoma"/>
              </a:rPr>
              <a:t>en </a:t>
            </a:r>
            <a:r>
              <a:rPr dirty="0" sz="1900" spc="75">
                <a:latin typeface="Tahoma"/>
                <a:cs typeface="Tahoma"/>
              </a:rPr>
              <a:t>recibir </a:t>
            </a:r>
            <a:r>
              <a:rPr dirty="0" sz="1900" spc="95">
                <a:latin typeface="Tahoma"/>
                <a:cs typeface="Tahoma"/>
              </a:rPr>
              <a:t>una </a:t>
            </a:r>
            <a:r>
              <a:rPr dirty="0" sz="1900" spc="65">
                <a:latin typeface="Tahoma"/>
                <a:cs typeface="Tahoma"/>
              </a:rPr>
              <a:t>certificación </a:t>
            </a:r>
            <a:r>
              <a:rPr dirty="0" sz="1900" spc="90">
                <a:latin typeface="Tahoma"/>
                <a:cs typeface="Tahoma"/>
              </a:rPr>
              <a:t>en </a:t>
            </a:r>
            <a:r>
              <a:rPr dirty="0" sz="1900" spc="75">
                <a:latin typeface="Tahoma"/>
                <a:cs typeface="Tahoma"/>
              </a:rPr>
              <a:t>los </a:t>
            </a:r>
            <a:r>
              <a:rPr dirty="0" sz="1900" spc="80">
                <a:latin typeface="Tahoma"/>
                <a:cs typeface="Tahoma"/>
              </a:rPr>
              <a:t> </a:t>
            </a:r>
            <a:r>
              <a:rPr dirty="0" sz="1900" spc="65">
                <a:latin typeface="Tahoma"/>
                <a:cs typeface="Tahoma"/>
              </a:rPr>
              <a:t>Objetivos </a:t>
            </a:r>
            <a:r>
              <a:rPr dirty="0" sz="1900" spc="90">
                <a:latin typeface="Tahoma"/>
                <a:cs typeface="Tahoma"/>
              </a:rPr>
              <a:t>de </a:t>
            </a:r>
            <a:r>
              <a:rPr dirty="0" sz="1900" spc="80">
                <a:latin typeface="Tahoma"/>
                <a:cs typeface="Tahoma"/>
              </a:rPr>
              <a:t>Desarrollo </a:t>
            </a:r>
            <a:r>
              <a:rPr dirty="0" sz="1900" spc="70">
                <a:latin typeface="Tahoma"/>
                <a:cs typeface="Tahoma"/>
              </a:rPr>
              <a:t>Sostenible </a:t>
            </a:r>
            <a:r>
              <a:rPr dirty="0" sz="1900" spc="-30">
                <a:latin typeface="Tahoma"/>
                <a:cs typeface="Tahoma"/>
              </a:rPr>
              <a:t>(ODS). </a:t>
            </a:r>
            <a:r>
              <a:rPr dirty="0" sz="1900" spc="50">
                <a:latin typeface="Tahoma"/>
                <a:cs typeface="Tahoma"/>
              </a:rPr>
              <a:t>En </a:t>
            </a:r>
            <a:r>
              <a:rPr dirty="0" sz="1900" spc="60">
                <a:latin typeface="Tahoma"/>
                <a:cs typeface="Tahoma"/>
              </a:rPr>
              <a:t>concreto, </a:t>
            </a:r>
            <a:r>
              <a:rPr dirty="0" sz="1900" spc="95">
                <a:latin typeface="Tahoma"/>
                <a:cs typeface="Tahoma"/>
              </a:rPr>
              <a:t>han </a:t>
            </a:r>
            <a:r>
              <a:rPr dirty="0" sz="1900" spc="80">
                <a:latin typeface="Tahoma"/>
                <a:cs typeface="Tahoma"/>
              </a:rPr>
              <a:t>recibido </a:t>
            </a:r>
            <a:r>
              <a:rPr dirty="0" sz="1900" spc="95">
                <a:latin typeface="Tahoma"/>
                <a:cs typeface="Tahoma"/>
              </a:rPr>
              <a:t>una </a:t>
            </a:r>
            <a:r>
              <a:rPr dirty="0" sz="1900" spc="100">
                <a:latin typeface="Tahoma"/>
                <a:cs typeface="Tahoma"/>
              </a:rPr>
              <a:t> </a:t>
            </a:r>
            <a:r>
              <a:rPr dirty="0" sz="1900" spc="65">
                <a:latin typeface="Tahoma"/>
                <a:cs typeface="Tahoma"/>
              </a:rPr>
              <a:t>certificación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110">
                <a:latin typeface="Tahoma"/>
                <a:cs typeface="Tahoma"/>
              </a:rPr>
              <a:t>por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85">
                <a:latin typeface="Tahoma"/>
                <a:cs typeface="Tahoma"/>
              </a:rPr>
              <a:t>su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65">
                <a:latin typeface="Tahoma"/>
                <a:cs typeface="Tahoma"/>
              </a:rPr>
              <a:t>trabajo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20">
                <a:latin typeface="Tahoma"/>
                <a:cs typeface="Tahoma"/>
              </a:rPr>
              <a:t>y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75">
                <a:latin typeface="Tahoma"/>
                <a:cs typeface="Tahoma"/>
              </a:rPr>
              <a:t>esfuerzo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85">
                <a:latin typeface="Tahoma"/>
                <a:cs typeface="Tahoma"/>
              </a:rPr>
              <a:t>con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45">
                <a:latin typeface="Tahoma"/>
                <a:cs typeface="Tahoma"/>
              </a:rPr>
              <a:t>11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85">
                <a:latin typeface="Tahoma"/>
                <a:cs typeface="Tahoma"/>
              </a:rPr>
              <a:t>metas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95">
                <a:latin typeface="Tahoma"/>
                <a:cs typeface="Tahoma"/>
              </a:rPr>
              <a:t>dentro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80">
                <a:latin typeface="Tahoma"/>
                <a:cs typeface="Tahoma"/>
              </a:rPr>
              <a:t>del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70">
                <a:latin typeface="Tahoma"/>
                <a:cs typeface="Tahoma"/>
              </a:rPr>
              <a:t>ODS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-60">
                <a:latin typeface="Tahoma"/>
                <a:cs typeface="Tahoma"/>
              </a:rPr>
              <a:t>4: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70">
                <a:latin typeface="Tahoma"/>
                <a:cs typeface="Tahoma"/>
              </a:rPr>
              <a:t>Educación </a:t>
            </a:r>
            <a:r>
              <a:rPr dirty="0" sz="1900" spc="-580">
                <a:latin typeface="Tahoma"/>
                <a:cs typeface="Tahoma"/>
              </a:rPr>
              <a:t> </a:t>
            </a:r>
            <a:r>
              <a:rPr dirty="0" sz="1900" spc="90">
                <a:latin typeface="Tahoma"/>
                <a:cs typeface="Tahoma"/>
              </a:rPr>
              <a:t>de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55">
                <a:latin typeface="Tahoma"/>
                <a:cs typeface="Tahoma"/>
              </a:rPr>
              <a:t>Calidad,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70">
                <a:latin typeface="Tahoma"/>
                <a:cs typeface="Tahoma"/>
              </a:rPr>
              <a:t>ODS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-25">
                <a:latin typeface="Tahoma"/>
                <a:cs typeface="Tahoma"/>
              </a:rPr>
              <a:t>12: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90">
                <a:latin typeface="Tahoma"/>
                <a:cs typeface="Tahoma"/>
              </a:rPr>
              <a:t>Producción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20">
                <a:latin typeface="Tahoma"/>
                <a:cs typeface="Tahoma"/>
              </a:rPr>
              <a:t>y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105">
                <a:latin typeface="Tahoma"/>
                <a:cs typeface="Tahoma"/>
              </a:rPr>
              <a:t>Consumo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65">
                <a:latin typeface="Tahoma"/>
                <a:cs typeface="Tahoma"/>
              </a:rPr>
              <a:t>Responsable,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70">
                <a:latin typeface="Tahoma"/>
                <a:cs typeface="Tahoma"/>
              </a:rPr>
              <a:t>ODS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-25">
                <a:latin typeface="Tahoma"/>
                <a:cs typeface="Tahoma"/>
              </a:rPr>
              <a:t>13: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70">
                <a:latin typeface="Tahoma"/>
                <a:cs typeface="Tahoma"/>
              </a:rPr>
              <a:t>Acción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110">
                <a:latin typeface="Tahoma"/>
                <a:cs typeface="Tahoma"/>
              </a:rPr>
              <a:t>por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60">
                <a:latin typeface="Tahoma"/>
                <a:cs typeface="Tahoma"/>
              </a:rPr>
              <a:t>el </a:t>
            </a:r>
            <a:r>
              <a:rPr dirty="0" sz="1900" spc="65">
                <a:latin typeface="Tahoma"/>
                <a:cs typeface="Tahoma"/>
              </a:rPr>
              <a:t> </a:t>
            </a:r>
            <a:r>
              <a:rPr dirty="0" sz="1900" spc="80">
                <a:latin typeface="Tahoma"/>
                <a:cs typeface="Tahoma"/>
              </a:rPr>
              <a:t>Clima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20">
                <a:latin typeface="Tahoma"/>
                <a:cs typeface="Tahoma"/>
              </a:rPr>
              <a:t>y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70">
                <a:latin typeface="Tahoma"/>
                <a:cs typeface="Tahoma"/>
              </a:rPr>
              <a:t>ODS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-25">
                <a:latin typeface="Tahoma"/>
                <a:cs typeface="Tahoma"/>
              </a:rPr>
              <a:t>17: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65">
                <a:latin typeface="Tahoma"/>
                <a:cs typeface="Tahoma"/>
              </a:rPr>
              <a:t>Alianza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110">
                <a:latin typeface="Tahoma"/>
                <a:cs typeface="Tahoma"/>
              </a:rPr>
              <a:t>por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75">
                <a:latin typeface="Tahoma"/>
                <a:cs typeface="Tahoma"/>
              </a:rPr>
              <a:t>los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50">
                <a:latin typeface="Tahoma"/>
                <a:cs typeface="Tahoma"/>
              </a:rPr>
              <a:t>Objetivos.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1097" y="1372971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34800" y="2670048"/>
            <a:ext cx="457200" cy="3865245"/>
          </a:xfrm>
          <a:custGeom>
            <a:avLst/>
            <a:gdLst/>
            <a:ahLst/>
            <a:cxnLst/>
            <a:rect l="l" t="t" r="r" b="b"/>
            <a:pathLst>
              <a:path w="457200" h="3865245">
                <a:moveTo>
                  <a:pt x="0" y="3864864"/>
                </a:moveTo>
                <a:lnTo>
                  <a:pt x="457200" y="3864864"/>
                </a:lnTo>
                <a:lnTo>
                  <a:pt x="457200" y="0"/>
                </a:lnTo>
                <a:lnTo>
                  <a:pt x="0" y="0"/>
                </a:lnTo>
                <a:lnTo>
                  <a:pt x="0" y="3864864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242815" y="1423416"/>
            <a:ext cx="4200525" cy="5220970"/>
            <a:chOff x="4242815" y="1423416"/>
            <a:chExt cx="4200525" cy="5220970"/>
          </a:xfrm>
        </p:grpSpPr>
        <p:sp>
          <p:nvSpPr>
            <p:cNvPr id="4" name="object 4"/>
            <p:cNvSpPr/>
            <p:nvPr/>
          </p:nvSpPr>
          <p:spPr>
            <a:xfrm>
              <a:off x="4242815" y="1423416"/>
              <a:ext cx="2682240" cy="1383665"/>
            </a:xfrm>
            <a:custGeom>
              <a:avLst/>
              <a:gdLst/>
              <a:ahLst/>
              <a:cxnLst/>
              <a:rect l="l" t="t" r="r" b="b"/>
              <a:pathLst>
                <a:path w="2682240" h="1383664">
                  <a:moveTo>
                    <a:pt x="1494409" y="0"/>
                  </a:moveTo>
                  <a:lnTo>
                    <a:pt x="1014603" y="677418"/>
                  </a:lnTo>
                  <a:lnTo>
                    <a:pt x="908812" y="557530"/>
                  </a:lnTo>
                  <a:lnTo>
                    <a:pt x="743204" y="493903"/>
                  </a:lnTo>
                  <a:lnTo>
                    <a:pt x="620395" y="635126"/>
                  </a:lnTo>
                  <a:lnTo>
                    <a:pt x="484632" y="826262"/>
                  </a:lnTo>
                  <a:lnTo>
                    <a:pt x="232410" y="946023"/>
                  </a:lnTo>
                  <a:lnTo>
                    <a:pt x="0" y="1383284"/>
                  </a:lnTo>
                  <a:lnTo>
                    <a:pt x="2681732" y="1383284"/>
                  </a:lnTo>
                  <a:lnTo>
                    <a:pt x="2610104" y="1286383"/>
                  </a:lnTo>
                  <a:lnTo>
                    <a:pt x="2547112" y="1125855"/>
                  </a:lnTo>
                  <a:lnTo>
                    <a:pt x="2403348" y="1049909"/>
                  </a:lnTo>
                  <a:lnTo>
                    <a:pt x="2238248" y="935863"/>
                  </a:lnTo>
                  <a:lnTo>
                    <a:pt x="2057146" y="867918"/>
                  </a:lnTo>
                  <a:lnTo>
                    <a:pt x="1968373" y="691896"/>
                  </a:lnTo>
                  <a:lnTo>
                    <a:pt x="1778762" y="669417"/>
                  </a:lnTo>
                  <a:lnTo>
                    <a:pt x="1711452" y="479425"/>
                  </a:lnTo>
                  <a:lnTo>
                    <a:pt x="1622679" y="445262"/>
                  </a:lnTo>
                  <a:lnTo>
                    <a:pt x="1494409" y="0"/>
                  </a:lnTo>
                  <a:close/>
                </a:path>
              </a:pathLst>
            </a:custGeom>
            <a:solidFill>
              <a:srgbClr val="62B3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736335" y="1423416"/>
              <a:ext cx="1822450" cy="1383665"/>
            </a:xfrm>
            <a:custGeom>
              <a:avLst/>
              <a:gdLst/>
              <a:ahLst/>
              <a:cxnLst/>
              <a:rect l="l" t="t" r="r" b="b"/>
              <a:pathLst>
                <a:path w="1822450" h="1383664">
                  <a:moveTo>
                    <a:pt x="0" y="0"/>
                  </a:moveTo>
                  <a:lnTo>
                    <a:pt x="128524" y="445262"/>
                  </a:lnTo>
                  <a:lnTo>
                    <a:pt x="217424" y="479425"/>
                  </a:lnTo>
                  <a:lnTo>
                    <a:pt x="284988" y="669417"/>
                  </a:lnTo>
                  <a:lnTo>
                    <a:pt x="475106" y="691896"/>
                  </a:lnTo>
                  <a:lnTo>
                    <a:pt x="564006" y="867918"/>
                  </a:lnTo>
                  <a:lnTo>
                    <a:pt x="745616" y="935863"/>
                  </a:lnTo>
                  <a:lnTo>
                    <a:pt x="911097" y="1049909"/>
                  </a:lnTo>
                  <a:lnTo>
                    <a:pt x="1055115" y="1125855"/>
                  </a:lnTo>
                  <a:lnTo>
                    <a:pt x="1118362" y="1286383"/>
                  </a:lnTo>
                  <a:lnTo>
                    <a:pt x="1190116" y="1383284"/>
                  </a:lnTo>
                  <a:lnTo>
                    <a:pt x="1822195" y="1383284"/>
                  </a:lnTo>
                  <a:lnTo>
                    <a:pt x="1341755" y="635126"/>
                  </a:lnTo>
                  <a:lnTo>
                    <a:pt x="1080389" y="522224"/>
                  </a:lnTo>
                  <a:lnTo>
                    <a:pt x="938911" y="818769"/>
                  </a:lnTo>
                  <a:lnTo>
                    <a:pt x="606805" y="536701"/>
                  </a:lnTo>
                  <a:lnTo>
                    <a:pt x="564006" y="374014"/>
                  </a:lnTo>
                  <a:lnTo>
                    <a:pt x="465454" y="296418"/>
                  </a:lnTo>
                  <a:lnTo>
                    <a:pt x="409193" y="211328"/>
                  </a:lnTo>
                  <a:lnTo>
                    <a:pt x="197612" y="127381"/>
                  </a:lnTo>
                  <a:lnTo>
                    <a:pt x="162305" y="35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5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242815" y="2810255"/>
              <a:ext cx="2776220" cy="3834129"/>
            </a:xfrm>
            <a:custGeom>
              <a:avLst/>
              <a:gdLst/>
              <a:ahLst/>
              <a:cxnLst/>
              <a:rect l="l" t="t" r="r" b="b"/>
              <a:pathLst>
                <a:path w="2776220" h="3834129">
                  <a:moveTo>
                    <a:pt x="2683637" y="0"/>
                  </a:moveTo>
                  <a:lnTo>
                    <a:pt x="0" y="0"/>
                  </a:lnTo>
                  <a:lnTo>
                    <a:pt x="174879" y="400431"/>
                  </a:lnTo>
                  <a:lnTo>
                    <a:pt x="94107" y="1064514"/>
                  </a:lnTo>
                  <a:lnTo>
                    <a:pt x="326644" y="992759"/>
                  </a:lnTo>
                  <a:lnTo>
                    <a:pt x="420750" y="1491107"/>
                  </a:lnTo>
                  <a:lnTo>
                    <a:pt x="559308" y="1684655"/>
                  </a:lnTo>
                  <a:lnTo>
                    <a:pt x="648588" y="2512187"/>
                  </a:lnTo>
                  <a:lnTo>
                    <a:pt x="930910" y="2646934"/>
                  </a:lnTo>
                  <a:lnTo>
                    <a:pt x="1481074" y="3833850"/>
                  </a:lnTo>
                  <a:lnTo>
                    <a:pt x="1696593" y="3760609"/>
                  </a:lnTo>
                  <a:lnTo>
                    <a:pt x="1657604" y="3297618"/>
                  </a:lnTo>
                  <a:lnTo>
                    <a:pt x="1741043" y="3134017"/>
                  </a:lnTo>
                  <a:lnTo>
                    <a:pt x="1741043" y="2943682"/>
                  </a:lnTo>
                  <a:lnTo>
                    <a:pt x="1858645" y="2898241"/>
                  </a:lnTo>
                  <a:lnTo>
                    <a:pt x="1940433" y="2743708"/>
                  </a:lnTo>
                  <a:lnTo>
                    <a:pt x="1985899" y="2561971"/>
                  </a:lnTo>
                  <a:lnTo>
                    <a:pt x="2140458" y="2489200"/>
                  </a:lnTo>
                  <a:lnTo>
                    <a:pt x="2140458" y="2180717"/>
                  </a:lnTo>
                  <a:lnTo>
                    <a:pt x="2285365" y="2135378"/>
                  </a:lnTo>
                  <a:lnTo>
                    <a:pt x="2367153" y="1926336"/>
                  </a:lnTo>
                  <a:lnTo>
                    <a:pt x="2367153" y="1526413"/>
                  </a:lnTo>
                  <a:lnTo>
                    <a:pt x="2503551" y="1244600"/>
                  </a:lnTo>
                  <a:lnTo>
                    <a:pt x="2594356" y="1244600"/>
                  </a:lnTo>
                  <a:lnTo>
                    <a:pt x="2685288" y="927100"/>
                  </a:lnTo>
                  <a:lnTo>
                    <a:pt x="2776219" y="736727"/>
                  </a:lnTo>
                  <a:lnTo>
                    <a:pt x="2776219" y="573151"/>
                  </a:lnTo>
                  <a:lnTo>
                    <a:pt x="2721610" y="409575"/>
                  </a:lnTo>
                  <a:lnTo>
                    <a:pt x="2594356" y="264160"/>
                  </a:lnTo>
                  <a:lnTo>
                    <a:pt x="2683637" y="0"/>
                  </a:lnTo>
                  <a:close/>
                </a:path>
              </a:pathLst>
            </a:custGeom>
            <a:solidFill>
              <a:srgbClr val="007B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900927" y="2810255"/>
              <a:ext cx="1905000" cy="3761104"/>
            </a:xfrm>
            <a:custGeom>
              <a:avLst/>
              <a:gdLst/>
              <a:ahLst/>
              <a:cxnLst/>
              <a:rect l="l" t="t" r="r" b="b"/>
              <a:pathLst>
                <a:path w="1905000" h="3761104">
                  <a:moveTo>
                    <a:pt x="1657857" y="0"/>
                  </a:moveTo>
                  <a:lnTo>
                    <a:pt x="1026541" y="0"/>
                  </a:lnTo>
                  <a:lnTo>
                    <a:pt x="937260" y="264160"/>
                  </a:lnTo>
                  <a:lnTo>
                    <a:pt x="1064514" y="409575"/>
                  </a:lnTo>
                  <a:lnTo>
                    <a:pt x="1119124" y="573151"/>
                  </a:lnTo>
                  <a:lnTo>
                    <a:pt x="1119124" y="736727"/>
                  </a:lnTo>
                  <a:lnTo>
                    <a:pt x="1028192" y="927100"/>
                  </a:lnTo>
                  <a:lnTo>
                    <a:pt x="937260" y="1244600"/>
                  </a:lnTo>
                  <a:lnTo>
                    <a:pt x="846327" y="1244600"/>
                  </a:lnTo>
                  <a:lnTo>
                    <a:pt x="709929" y="1526413"/>
                  </a:lnTo>
                  <a:lnTo>
                    <a:pt x="709929" y="1926336"/>
                  </a:lnTo>
                  <a:lnTo>
                    <a:pt x="628015" y="2135378"/>
                  </a:lnTo>
                  <a:lnTo>
                    <a:pt x="483108" y="2180844"/>
                  </a:lnTo>
                  <a:lnTo>
                    <a:pt x="483108" y="2489327"/>
                  </a:lnTo>
                  <a:lnTo>
                    <a:pt x="328422" y="2561971"/>
                  </a:lnTo>
                  <a:lnTo>
                    <a:pt x="282956" y="2743835"/>
                  </a:lnTo>
                  <a:lnTo>
                    <a:pt x="201168" y="2898317"/>
                  </a:lnTo>
                  <a:lnTo>
                    <a:pt x="83438" y="2943758"/>
                  </a:lnTo>
                  <a:lnTo>
                    <a:pt x="83438" y="3134093"/>
                  </a:lnTo>
                  <a:lnTo>
                    <a:pt x="0" y="3297694"/>
                  </a:lnTo>
                  <a:lnTo>
                    <a:pt x="38988" y="3760698"/>
                  </a:lnTo>
                  <a:lnTo>
                    <a:pt x="342392" y="3316935"/>
                  </a:lnTo>
                  <a:lnTo>
                    <a:pt x="406019" y="2960865"/>
                  </a:lnTo>
                  <a:lnTo>
                    <a:pt x="685292" y="2900451"/>
                  </a:lnTo>
                  <a:lnTo>
                    <a:pt x="867664" y="2657729"/>
                  </a:lnTo>
                  <a:lnTo>
                    <a:pt x="944752" y="2463673"/>
                  </a:lnTo>
                  <a:lnTo>
                    <a:pt x="1126617" y="2635758"/>
                  </a:lnTo>
                  <a:lnTo>
                    <a:pt x="1333627" y="2111375"/>
                  </a:lnTo>
                  <a:lnTo>
                    <a:pt x="1333627" y="1856232"/>
                  </a:lnTo>
                  <a:lnTo>
                    <a:pt x="1532636" y="1965833"/>
                  </a:lnTo>
                  <a:lnTo>
                    <a:pt x="1657857" y="1662176"/>
                  </a:lnTo>
                  <a:lnTo>
                    <a:pt x="1618233" y="1225423"/>
                  </a:lnTo>
                  <a:lnTo>
                    <a:pt x="1703831" y="1042543"/>
                  </a:lnTo>
                  <a:lnTo>
                    <a:pt x="1904492" y="1042543"/>
                  </a:lnTo>
                  <a:lnTo>
                    <a:pt x="1904492" y="667766"/>
                  </a:lnTo>
                  <a:lnTo>
                    <a:pt x="1657857" y="0"/>
                  </a:lnTo>
                  <a:close/>
                </a:path>
              </a:pathLst>
            </a:custGeom>
            <a:solidFill>
              <a:srgbClr val="1E48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910071" y="1755648"/>
              <a:ext cx="33655" cy="3175"/>
            </a:xfrm>
            <a:custGeom>
              <a:avLst/>
              <a:gdLst/>
              <a:ahLst/>
              <a:cxnLst/>
              <a:rect l="l" t="t" r="r" b="b"/>
              <a:pathLst>
                <a:path w="33654" h="3175">
                  <a:moveTo>
                    <a:pt x="-3048" y="1524"/>
                  </a:moveTo>
                  <a:lnTo>
                    <a:pt x="36575" y="1524"/>
                  </a:lnTo>
                </a:path>
              </a:pathLst>
            </a:custGeom>
            <a:ln w="9144">
              <a:solidFill>
                <a:srgbClr val="B8B7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07607" y="1755648"/>
              <a:ext cx="2432685" cy="3175"/>
            </a:xfrm>
            <a:custGeom>
              <a:avLst/>
              <a:gdLst/>
              <a:ahLst/>
              <a:cxnLst/>
              <a:rect l="l" t="t" r="r" b="b"/>
              <a:pathLst>
                <a:path w="2432684" h="3175">
                  <a:moveTo>
                    <a:pt x="0" y="0"/>
                  </a:moveTo>
                  <a:lnTo>
                    <a:pt x="2432303" y="3048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0447" y="1712976"/>
              <a:ext cx="81787" cy="81787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8519159" y="1475232"/>
            <a:ext cx="554355" cy="554355"/>
          </a:xfrm>
          <a:custGeom>
            <a:avLst/>
            <a:gdLst/>
            <a:ahLst/>
            <a:cxnLst/>
            <a:rect l="l" t="t" r="r" b="b"/>
            <a:pathLst>
              <a:path w="554354" h="554355">
                <a:moveTo>
                  <a:pt x="554228" y="277113"/>
                </a:moveTo>
                <a:lnTo>
                  <a:pt x="549742" y="326922"/>
                </a:lnTo>
                <a:lnTo>
                  <a:pt x="536816" y="373803"/>
                </a:lnTo>
                <a:lnTo>
                  <a:pt x="516250" y="416973"/>
                </a:lnTo>
                <a:lnTo>
                  <a:pt x="488841" y="455650"/>
                </a:lnTo>
                <a:lnTo>
                  <a:pt x="455389" y="489050"/>
                </a:lnTo>
                <a:lnTo>
                  <a:pt x="416691" y="516391"/>
                </a:lnTo>
                <a:lnTo>
                  <a:pt x="373547" y="536889"/>
                </a:lnTo>
                <a:lnTo>
                  <a:pt x="326755" y="549762"/>
                </a:lnTo>
                <a:lnTo>
                  <a:pt x="277114" y="554227"/>
                </a:lnTo>
                <a:lnTo>
                  <a:pt x="227171" y="549762"/>
                </a:lnTo>
                <a:lnTo>
                  <a:pt x="180219" y="536889"/>
                </a:lnTo>
                <a:lnTo>
                  <a:pt x="137028" y="516391"/>
                </a:lnTo>
                <a:lnTo>
                  <a:pt x="98368" y="489050"/>
                </a:lnTo>
                <a:lnTo>
                  <a:pt x="65010" y="455650"/>
                </a:lnTo>
                <a:lnTo>
                  <a:pt x="37723" y="416973"/>
                </a:lnTo>
                <a:lnTo>
                  <a:pt x="17279" y="373803"/>
                </a:lnTo>
                <a:lnTo>
                  <a:pt x="4448" y="326922"/>
                </a:lnTo>
                <a:lnTo>
                  <a:pt x="0" y="277113"/>
                </a:lnTo>
                <a:lnTo>
                  <a:pt x="4448" y="227305"/>
                </a:lnTo>
                <a:lnTo>
                  <a:pt x="17279" y="180424"/>
                </a:lnTo>
                <a:lnTo>
                  <a:pt x="37723" y="137254"/>
                </a:lnTo>
                <a:lnTo>
                  <a:pt x="65010" y="98577"/>
                </a:lnTo>
                <a:lnTo>
                  <a:pt x="98368" y="65177"/>
                </a:lnTo>
                <a:lnTo>
                  <a:pt x="137028" y="37836"/>
                </a:lnTo>
                <a:lnTo>
                  <a:pt x="180219" y="17338"/>
                </a:lnTo>
                <a:lnTo>
                  <a:pt x="227171" y="4465"/>
                </a:lnTo>
                <a:lnTo>
                  <a:pt x="277114" y="0"/>
                </a:lnTo>
                <a:lnTo>
                  <a:pt x="326755" y="4465"/>
                </a:lnTo>
                <a:lnTo>
                  <a:pt x="373547" y="17338"/>
                </a:lnTo>
                <a:lnTo>
                  <a:pt x="416691" y="37836"/>
                </a:lnTo>
                <a:lnTo>
                  <a:pt x="455389" y="65177"/>
                </a:lnTo>
                <a:lnTo>
                  <a:pt x="488841" y="98577"/>
                </a:lnTo>
                <a:lnTo>
                  <a:pt x="516250" y="137254"/>
                </a:lnTo>
                <a:lnTo>
                  <a:pt x="536816" y="180424"/>
                </a:lnTo>
                <a:lnTo>
                  <a:pt x="549742" y="227305"/>
                </a:lnTo>
                <a:lnTo>
                  <a:pt x="554228" y="277113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10071" y="2438400"/>
            <a:ext cx="33655" cy="3175"/>
          </a:xfrm>
          <a:custGeom>
            <a:avLst/>
            <a:gdLst/>
            <a:ahLst/>
            <a:cxnLst/>
            <a:rect l="l" t="t" r="r" b="b"/>
            <a:pathLst>
              <a:path w="33654" h="3175">
                <a:moveTo>
                  <a:pt x="-3048" y="1524"/>
                </a:moveTo>
                <a:lnTo>
                  <a:pt x="36575" y="1524"/>
                </a:lnTo>
              </a:path>
            </a:pathLst>
          </a:custGeom>
          <a:ln w="9144">
            <a:solidFill>
              <a:srgbClr val="B8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10071" y="3398520"/>
            <a:ext cx="33655" cy="3175"/>
          </a:xfrm>
          <a:custGeom>
            <a:avLst/>
            <a:gdLst/>
            <a:ahLst/>
            <a:cxnLst/>
            <a:rect l="l" t="t" r="r" b="b"/>
            <a:pathLst>
              <a:path w="33654" h="3175">
                <a:moveTo>
                  <a:pt x="-3048" y="1524"/>
                </a:moveTo>
                <a:lnTo>
                  <a:pt x="36575" y="1524"/>
                </a:lnTo>
              </a:path>
            </a:pathLst>
          </a:custGeom>
          <a:ln w="9143">
            <a:solidFill>
              <a:srgbClr val="0035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10071" y="4081271"/>
            <a:ext cx="33655" cy="3175"/>
          </a:xfrm>
          <a:custGeom>
            <a:avLst/>
            <a:gdLst/>
            <a:ahLst/>
            <a:cxnLst/>
            <a:rect l="l" t="t" r="r" b="b"/>
            <a:pathLst>
              <a:path w="33654" h="3175">
                <a:moveTo>
                  <a:pt x="-3048" y="1524"/>
                </a:moveTo>
                <a:lnTo>
                  <a:pt x="36575" y="1524"/>
                </a:lnTo>
              </a:path>
            </a:pathLst>
          </a:custGeom>
          <a:ln w="9143">
            <a:solidFill>
              <a:srgbClr val="0035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10071" y="4767071"/>
            <a:ext cx="33655" cy="3175"/>
          </a:xfrm>
          <a:custGeom>
            <a:avLst/>
            <a:gdLst/>
            <a:ahLst/>
            <a:cxnLst/>
            <a:rect l="l" t="t" r="r" b="b"/>
            <a:pathLst>
              <a:path w="33654" h="3175">
                <a:moveTo>
                  <a:pt x="-3048" y="1524"/>
                </a:moveTo>
                <a:lnTo>
                  <a:pt x="36575" y="1524"/>
                </a:lnTo>
              </a:path>
            </a:pathLst>
          </a:custGeom>
          <a:ln w="9143">
            <a:solidFill>
              <a:srgbClr val="0035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10071" y="5449823"/>
            <a:ext cx="33655" cy="3175"/>
          </a:xfrm>
          <a:custGeom>
            <a:avLst/>
            <a:gdLst/>
            <a:ahLst/>
            <a:cxnLst/>
            <a:rect l="l" t="t" r="r" b="b"/>
            <a:pathLst>
              <a:path w="33654" h="3175">
                <a:moveTo>
                  <a:pt x="-3048" y="1524"/>
                </a:moveTo>
                <a:lnTo>
                  <a:pt x="36575" y="1524"/>
                </a:lnTo>
              </a:path>
            </a:pathLst>
          </a:custGeom>
          <a:ln w="9143">
            <a:solidFill>
              <a:srgbClr val="00359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41357" y="1584180"/>
            <a:ext cx="277229" cy="349598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992367" y="3163823"/>
            <a:ext cx="2435860" cy="3175"/>
          </a:xfrm>
          <a:custGeom>
            <a:avLst/>
            <a:gdLst/>
            <a:ahLst/>
            <a:cxnLst/>
            <a:rect l="l" t="t" r="r" b="b"/>
            <a:pathLst>
              <a:path w="2435859" h="3175">
                <a:moveTo>
                  <a:pt x="0" y="0"/>
                </a:moveTo>
                <a:lnTo>
                  <a:pt x="2435352" y="3048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5208" y="3121151"/>
            <a:ext cx="81787" cy="84836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5992367" y="3532632"/>
            <a:ext cx="2435860" cy="0"/>
          </a:xfrm>
          <a:custGeom>
            <a:avLst/>
            <a:gdLst/>
            <a:ahLst/>
            <a:cxnLst/>
            <a:rect l="l" t="t" r="r" b="b"/>
            <a:pathLst>
              <a:path w="2435859" h="0">
                <a:moveTo>
                  <a:pt x="0" y="0"/>
                </a:moveTo>
                <a:lnTo>
                  <a:pt x="243535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55208" y="3489959"/>
            <a:ext cx="81787" cy="81787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6004559" y="3898391"/>
            <a:ext cx="2435860" cy="3175"/>
          </a:xfrm>
          <a:custGeom>
            <a:avLst/>
            <a:gdLst/>
            <a:ahLst/>
            <a:cxnLst/>
            <a:rect l="l" t="t" r="r" b="b"/>
            <a:pathLst>
              <a:path w="2435859" h="3175">
                <a:moveTo>
                  <a:pt x="0" y="0"/>
                </a:moveTo>
                <a:lnTo>
                  <a:pt x="2435351" y="3047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67400" y="3855720"/>
            <a:ext cx="84836" cy="81787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5992367" y="4264152"/>
            <a:ext cx="2435860" cy="3175"/>
          </a:xfrm>
          <a:custGeom>
            <a:avLst/>
            <a:gdLst/>
            <a:ahLst/>
            <a:cxnLst/>
            <a:rect l="l" t="t" r="r" b="b"/>
            <a:pathLst>
              <a:path w="2435859" h="3175">
                <a:moveTo>
                  <a:pt x="0" y="0"/>
                </a:moveTo>
                <a:lnTo>
                  <a:pt x="2435352" y="3048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55208" y="4221479"/>
            <a:ext cx="81787" cy="81787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992367" y="4629911"/>
            <a:ext cx="2435860" cy="3175"/>
          </a:xfrm>
          <a:custGeom>
            <a:avLst/>
            <a:gdLst/>
            <a:ahLst/>
            <a:cxnLst/>
            <a:rect l="l" t="t" r="r" b="b"/>
            <a:pathLst>
              <a:path w="2435859" h="3175">
                <a:moveTo>
                  <a:pt x="0" y="0"/>
                </a:moveTo>
                <a:lnTo>
                  <a:pt x="2435352" y="3048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55208" y="4590288"/>
            <a:ext cx="81787" cy="81787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5992367" y="4998720"/>
            <a:ext cx="2435860" cy="0"/>
          </a:xfrm>
          <a:custGeom>
            <a:avLst/>
            <a:gdLst/>
            <a:ahLst/>
            <a:cxnLst/>
            <a:rect l="l" t="t" r="r" b="b"/>
            <a:pathLst>
              <a:path w="2435859" h="0">
                <a:moveTo>
                  <a:pt x="0" y="0"/>
                </a:moveTo>
                <a:lnTo>
                  <a:pt x="243535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55208" y="4956047"/>
            <a:ext cx="81787" cy="81787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5992367" y="5364479"/>
            <a:ext cx="2435860" cy="3175"/>
          </a:xfrm>
          <a:custGeom>
            <a:avLst/>
            <a:gdLst/>
            <a:ahLst/>
            <a:cxnLst/>
            <a:rect l="l" t="t" r="r" b="b"/>
            <a:pathLst>
              <a:path w="2435859" h="3175">
                <a:moveTo>
                  <a:pt x="0" y="0"/>
                </a:moveTo>
                <a:lnTo>
                  <a:pt x="2435352" y="3048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55208" y="5321808"/>
            <a:ext cx="81787" cy="81787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5992367" y="5730240"/>
            <a:ext cx="2435860" cy="3175"/>
          </a:xfrm>
          <a:custGeom>
            <a:avLst/>
            <a:gdLst/>
            <a:ahLst/>
            <a:cxnLst/>
            <a:rect l="l" t="t" r="r" b="b"/>
            <a:pathLst>
              <a:path w="2435859" h="3175">
                <a:moveTo>
                  <a:pt x="0" y="0"/>
                </a:moveTo>
                <a:lnTo>
                  <a:pt x="2435352" y="3048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55208" y="5687567"/>
            <a:ext cx="81787" cy="81762"/>
          </a:xfrm>
          <a:prstGeom prst="rect">
            <a:avLst/>
          </a:prstGeom>
        </p:spPr>
      </p:pic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41375" y="213359"/>
            <a:ext cx="11439525" cy="890269"/>
          </a:xfrm>
          <a:prstGeom prst="rect"/>
          <a:solidFill>
            <a:srgbClr val="297139"/>
          </a:solidFill>
          <a:ln w="12192">
            <a:solidFill>
              <a:srgbClr val="044E4F"/>
            </a:solidFill>
          </a:ln>
        </p:spPr>
        <p:txBody>
          <a:bodyPr wrap="square" lIns="0" tIns="276860" rIns="0" bIns="0" rtlCol="0" vert="horz">
            <a:spAutoFit/>
          </a:bodyPr>
          <a:lstStyle/>
          <a:p>
            <a:pPr algn="ctr" marR="414020">
              <a:lnSpc>
                <a:spcPct val="100000"/>
              </a:lnSpc>
              <a:spcBef>
                <a:spcPts val="2180"/>
              </a:spcBef>
            </a:pPr>
            <a:r>
              <a:rPr dirty="0" sz="2000" spc="90" b="0">
                <a:solidFill>
                  <a:srgbClr val="FFFFFF"/>
                </a:solidFill>
                <a:latin typeface="Tahoma"/>
                <a:cs typeface="Tahoma"/>
              </a:rPr>
              <a:t>Considere</a:t>
            </a:r>
            <a:r>
              <a:rPr dirty="0" sz="2000" spc="-114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70" b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000" spc="-11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85" b="0">
                <a:solidFill>
                  <a:srgbClr val="FFFFFF"/>
                </a:solidFill>
                <a:latin typeface="Tahoma"/>
                <a:cs typeface="Tahoma"/>
              </a:rPr>
              <a:t>todas</a:t>
            </a:r>
            <a:r>
              <a:rPr dirty="0" sz="2000" spc="-114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80" b="0">
                <a:solidFill>
                  <a:srgbClr val="FFFFFF"/>
                </a:solidFill>
                <a:latin typeface="Tahoma"/>
                <a:cs typeface="Tahoma"/>
              </a:rPr>
              <a:t>sus</a:t>
            </a:r>
            <a:r>
              <a:rPr dirty="0" sz="2000" spc="-11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80" b="0">
                <a:solidFill>
                  <a:srgbClr val="FFFFFF"/>
                </a:solidFill>
                <a:latin typeface="Tahoma"/>
                <a:cs typeface="Tahoma"/>
              </a:rPr>
              <a:t>partes</a:t>
            </a:r>
            <a:r>
              <a:rPr dirty="0" sz="2000" spc="-114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80" b="0">
                <a:solidFill>
                  <a:srgbClr val="FFFFFF"/>
                </a:solidFill>
                <a:latin typeface="Tahoma"/>
                <a:cs typeface="Tahoma"/>
              </a:rPr>
              <a:t>interesadas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235820" y="1583182"/>
            <a:ext cx="109918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287239"/>
                </a:solidFill>
                <a:latin typeface="Arial"/>
                <a:cs typeface="Arial"/>
              </a:rPr>
              <a:t>Accionistas</a:t>
            </a:r>
            <a:endParaRPr sz="1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7380" y="2121026"/>
            <a:ext cx="3216275" cy="2117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11200">
              <a:lnSpc>
                <a:spcPct val="121100"/>
              </a:lnSpc>
              <a:spcBef>
                <a:spcPts val="95"/>
              </a:spcBef>
            </a:pPr>
            <a:r>
              <a:rPr dirty="0" sz="1900" spc="45" b="1">
                <a:solidFill>
                  <a:srgbClr val="84B940"/>
                </a:solidFill>
                <a:latin typeface="Arial"/>
                <a:cs typeface="Arial"/>
              </a:rPr>
              <a:t>Valor</a:t>
            </a:r>
            <a:r>
              <a:rPr dirty="0" sz="1900" spc="-5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900" spc="50" b="1">
                <a:solidFill>
                  <a:srgbClr val="84B940"/>
                </a:solidFill>
                <a:latin typeface="Arial"/>
                <a:cs typeface="Arial"/>
              </a:rPr>
              <a:t>de</a:t>
            </a:r>
            <a:r>
              <a:rPr dirty="0" sz="1900" spc="-5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900" spc="30" b="1">
                <a:solidFill>
                  <a:srgbClr val="84B940"/>
                </a:solidFill>
                <a:latin typeface="Arial"/>
                <a:cs typeface="Arial"/>
              </a:rPr>
              <a:t>accionista</a:t>
            </a:r>
            <a:r>
              <a:rPr dirty="0" sz="1900" spc="-5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900" spc="90" b="1">
                <a:solidFill>
                  <a:srgbClr val="84B940"/>
                </a:solidFill>
                <a:latin typeface="Arial"/>
                <a:cs typeface="Arial"/>
              </a:rPr>
              <a:t>a </a:t>
            </a:r>
            <a:r>
              <a:rPr dirty="0" sz="1900" spc="-51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900" spc="30" b="1">
                <a:solidFill>
                  <a:srgbClr val="84B940"/>
                </a:solidFill>
                <a:latin typeface="Arial"/>
                <a:cs typeface="Arial"/>
              </a:rPr>
              <a:t>accionista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60100"/>
              </a:lnSpc>
              <a:spcBef>
                <a:spcPts val="1350"/>
              </a:spcBef>
            </a:pPr>
            <a:r>
              <a:rPr dirty="0" sz="1000" spc="35">
                <a:latin typeface="Tahoma"/>
                <a:cs typeface="Tahoma"/>
              </a:rPr>
              <a:t>Tradicionalmente, </a:t>
            </a:r>
            <a:r>
              <a:rPr dirty="0" sz="1000" spc="30">
                <a:latin typeface="Tahoma"/>
                <a:cs typeface="Tahoma"/>
              </a:rPr>
              <a:t>el </a:t>
            </a:r>
            <a:r>
              <a:rPr dirty="0" sz="1000" spc="50">
                <a:latin typeface="Tahoma"/>
                <a:cs typeface="Tahoma"/>
              </a:rPr>
              <a:t>propósito de una empresa </a:t>
            </a:r>
            <a:r>
              <a:rPr dirty="0" sz="1000" spc="35">
                <a:latin typeface="Tahoma"/>
                <a:cs typeface="Tahoma"/>
              </a:rPr>
              <a:t>se </a:t>
            </a:r>
            <a:r>
              <a:rPr dirty="0" sz="1000" spc="40">
                <a:latin typeface="Tahoma"/>
                <a:cs typeface="Tahoma"/>
              </a:rPr>
              <a:t> basaba </a:t>
            </a:r>
            <a:r>
              <a:rPr dirty="0" sz="1000" spc="45">
                <a:latin typeface="Tahoma"/>
                <a:cs typeface="Tahoma"/>
              </a:rPr>
              <a:t>en </a:t>
            </a:r>
            <a:r>
              <a:rPr dirty="0" sz="1000" spc="30">
                <a:latin typeface="Tahoma"/>
                <a:cs typeface="Tahoma"/>
              </a:rPr>
              <a:t>el </a:t>
            </a:r>
            <a:r>
              <a:rPr dirty="0" sz="1000" spc="35">
                <a:latin typeface="Tahoma"/>
                <a:cs typeface="Tahoma"/>
              </a:rPr>
              <a:t>valor </a:t>
            </a:r>
            <a:r>
              <a:rPr dirty="0" sz="1000" spc="45">
                <a:latin typeface="Tahoma"/>
                <a:cs typeface="Tahoma"/>
              </a:rPr>
              <a:t>para </a:t>
            </a:r>
            <a:r>
              <a:rPr dirty="0" sz="1000" spc="40">
                <a:latin typeface="Tahoma"/>
                <a:cs typeface="Tahoma"/>
              </a:rPr>
              <a:t>los </a:t>
            </a:r>
            <a:r>
              <a:rPr dirty="0" sz="1000" spc="25">
                <a:latin typeface="Tahoma"/>
                <a:cs typeface="Tahoma"/>
              </a:rPr>
              <a:t>accionistas. </a:t>
            </a:r>
            <a:r>
              <a:rPr dirty="0" sz="1000" spc="10">
                <a:latin typeface="Tahoma"/>
                <a:cs typeface="Tahoma"/>
              </a:rPr>
              <a:t>Si </a:t>
            </a:r>
            <a:r>
              <a:rPr dirty="0" sz="1000" spc="45">
                <a:latin typeface="Tahoma"/>
                <a:cs typeface="Tahoma"/>
              </a:rPr>
              <a:t>bien </a:t>
            </a:r>
            <a:r>
              <a:rPr dirty="0" sz="1000" spc="30">
                <a:latin typeface="Tahoma"/>
                <a:cs typeface="Tahoma"/>
              </a:rPr>
              <a:t>la </a:t>
            </a:r>
            <a:r>
              <a:rPr dirty="0" sz="1000" spc="35">
                <a:latin typeface="Tahoma"/>
                <a:cs typeface="Tahoma"/>
              </a:rPr>
              <a:t> viabilidad financiera </a:t>
            </a:r>
            <a:r>
              <a:rPr dirty="0" sz="1000" spc="40">
                <a:latin typeface="Tahoma"/>
                <a:cs typeface="Tahoma"/>
              </a:rPr>
              <a:t>sigue </a:t>
            </a:r>
            <a:r>
              <a:rPr dirty="0" sz="1000" spc="45">
                <a:latin typeface="Tahoma"/>
                <a:cs typeface="Tahoma"/>
              </a:rPr>
              <a:t>siendo </a:t>
            </a:r>
            <a:r>
              <a:rPr dirty="0" sz="1000" spc="40">
                <a:latin typeface="Tahoma"/>
                <a:cs typeface="Tahoma"/>
              </a:rPr>
              <a:t>fundamental, </a:t>
            </a:r>
            <a:r>
              <a:rPr dirty="0" sz="1000" spc="30">
                <a:latin typeface="Tahoma"/>
                <a:cs typeface="Tahoma"/>
              </a:rPr>
              <a:t>las </a:t>
            </a:r>
            <a:r>
              <a:rPr dirty="0" sz="1000" spc="35">
                <a:latin typeface="Tahoma"/>
                <a:cs typeface="Tahoma"/>
              </a:rPr>
              <a:t> </a:t>
            </a:r>
            <a:r>
              <a:rPr dirty="0" sz="1000" spc="45">
                <a:latin typeface="Tahoma"/>
                <a:cs typeface="Tahoma"/>
              </a:rPr>
              <a:t>empresas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45">
                <a:latin typeface="Tahoma"/>
                <a:cs typeface="Tahoma"/>
              </a:rPr>
              <a:t>ahora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35">
                <a:latin typeface="Tahoma"/>
                <a:cs typeface="Tahoma"/>
              </a:rPr>
              <a:t>necesitan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35">
                <a:latin typeface="Tahoma"/>
                <a:cs typeface="Tahoma"/>
              </a:rPr>
              <a:t>articular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60">
                <a:latin typeface="Tahoma"/>
                <a:cs typeface="Tahoma"/>
              </a:rPr>
              <a:t>un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propósito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más </a:t>
            </a:r>
            <a:r>
              <a:rPr dirty="0" sz="1000" spc="-300">
                <a:latin typeface="Tahoma"/>
                <a:cs typeface="Tahoma"/>
              </a:rPr>
              <a:t> </a:t>
            </a:r>
            <a:r>
              <a:rPr dirty="0" sz="1000" spc="30">
                <a:latin typeface="Tahoma"/>
                <a:cs typeface="Tahoma"/>
              </a:rPr>
              <a:t>allá</a:t>
            </a:r>
            <a:r>
              <a:rPr dirty="0" sz="1000" spc="-60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de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30">
                <a:latin typeface="Tahoma"/>
                <a:cs typeface="Tahoma"/>
              </a:rPr>
              <a:t>las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30">
                <a:latin typeface="Tahoma"/>
                <a:cs typeface="Tahoma"/>
              </a:rPr>
              <a:t>ganancias.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877681" y="2738882"/>
            <a:ext cx="12706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25" b="1">
                <a:solidFill>
                  <a:srgbClr val="287239"/>
                </a:solidFill>
                <a:latin typeface="Arial"/>
                <a:cs typeface="Arial"/>
              </a:rPr>
              <a:t>Partes</a:t>
            </a:r>
            <a:r>
              <a:rPr dirty="0" sz="1050" spc="-5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050" spc="25" b="1">
                <a:solidFill>
                  <a:srgbClr val="287239"/>
                </a:solidFill>
                <a:latin typeface="Arial"/>
                <a:cs typeface="Arial"/>
              </a:rPr>
              <a:t>interesadas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856091" y="3108071"/>
            <a:ext cx="64516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5">
                <a:solidFill>
                  <a:srgbClr val="287239"/>
                </a:solidFill>
                <a:latin typeface="Tahoma"/>
                <a:cs typeface="Tahoma"/>
              </a:rPr>
              <a:t>Propietarios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856091" y="3451097"/>
            <a:ext cx="1376680" cy="1248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40">
                <a:solidFill>
                  <a:srgbClr val="287239"/>
                </a:solidFill>
                <a:latin typeface="Tahoma"/>
                <a:cs typeface="Tahoma"/>
              </a:rPr>
              <a:t>Proveedores</a:t>
            </a:r>
            <a:endParaRPr sz="9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300" spc="55">
                <a:solidFill>
                  <a:srgbClr val="287239"/>
                </a:solidFill>
                <a:latin typeface="Tahoma"/>
                <a:cs typeface="Tahoma"/>
              </a:rPr>
              <a:t>Empleados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dirty="0" sz="1050" spc="50">
                <a:solidFill>
                  <a:srgbClr val="287239"/>
                </a:solidFill>
                <a:latin typeface="Tahoma"/>
                <a:cs typeface="Tahoma"/>
              </a:rPr>
              <a:t>consumidores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1350" spc="70">
                <a:solidFill>
                  <a:srgbClr val="287239"/>
                </a:solidFill>
                <a:latin typeface="Tahoma"/>
                <a:cs typeface="Tahoma"/>
              </a:rPr>
              <a:t>Comunidad</a:t>
            </a:r>
            <a:r>
              <a:rPr dirty="0" sz="1350" spc="-7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1350" spc="45">
                <a:solidFill>
                  <a:srgbClr val="287239"/>
                </a:solidFill>
                <a:latin typeface="Tahoma"/>
                <a:cs typeface="Tahoma"/>
              </a:rPr>
              <a:t>local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856091" y="4912867"/>
            <a:ext cx="986790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35">
                <a:solidFill>
                  <a:srgbClr val="287239"/>
                </a:solidFill>
                <a:latin typeface="Tahoma"/>
                <a:cs typeface="Tahoma"/>
              </a:rPr>
              <a:t>Medios</a:t>
            </a:r>
            <a:r>
              <a:rPr dirty="0" sz="650" spc="-4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650" spc="30">
                <a:solidFill>
                  <a:srgbClr val="287239"/>
                </a:solidFill>
                <a:latin typeface="Tahoma"/>
                <a:cs typeface="Tahoma"/>
              </a:rPr>
              <a:t>de</a:t>
            </a:r>
            <a:r>
              <a:rPr dirty="0" sz="650" spc="-4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650" spc="25">
                <a:solidFill>
                  <a:srgbClr val="287239"/>
                </a:solidFill>
                <a:latin typeface="Tahoma"/>
                <a:cs typeface="Tahoma"/>
              </a:rPr>
              <a:t>comunicación</a:t>
            </a:r>
            <a:endParaRPr sz="65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856091" y="5161026"/>
            <a:ext cx="1504950" cy="606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80">
                <a:solidFill>
                  <a:srgbClr val="287239"/>
                </a:solidFill>
                <a:latin typeface="Tahoma"/>
                <a:cs typeface="Tahoma"/>
              </a:rPr>
              <a:t>Gobierno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dirty="0" sz="1350" spc="70">
                <a:solidFill>
                  <a:srgbClr val="287239"/>
                </a:solidFill>
                <a:latin typeface="Tahoma"/>
                <a:cs typeface="Tahoma"/>
              </a:rPr>
              <a:t>Comunidad</a:t>
            </a:r>
            <a:r>
              <a:rPr dirty="0" sz="1350" spc="-10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1350" spc="60">
                <a:solidFill>
                  <a:srgbClr val="287239"/>
                </a:solidFill>
                <a:latin typeface="Tahoma"/>
                <a:cs typeface="Tahoma"/>
              </a:rPr>
              <a:t>global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7380" y="4517008"/>
            <a:ext cx="2884170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40">
                <a:latin typeface="Tahoma"/>
                <a:cs typeface="Tahoma"/>
              </a:rPr>
              <a:t>¿Por</a:t>
            </a:r>
            <a:r>
              <a:rPr dirty="0" sz="1250" spc="-75">
                <a:latin typeface="Tahoma"/>
                <a:cs typeface="Tahoma"/>
              </a:rPr>
              <a:t> </a:t>
            </a:r>
            <a:r>
              <a:rPr dirty="0" sz="1250" spc="65">
                <a:latin typeface="Tahoma"/>
                <a:cs typeface="Tahoma"/>
              </a:rPr>
              <a:t>qué</a:t>
            </a:r>
            <a:r>
              <a:rPr dirty="0" sz="1250" spc="-70">
                <a:latin typeface="Tahoma"/>
                <a:cs typeface="Tahoma"/>
              </a:rPr>
              <a:t> </a:t>
            </a:r>
            <a:r>
              <a:rPr dirty="0" sz="1250" spc="5">
                <a:latin typeface="Tahoma"/>
                <a:cs typeface="Tahoma"/>
              </a:rPr>
              <a:t>existes?</a:t>
            </a:r>
            <a:r>
              <a:rPr dirty="0" sz="1250" spc="5" b="1">
                <a:latin typeface="Arial"/>
                <a:cs typeface="Arial"/>
              </a:rPr>
              <a:t>¿Cuál</a:t>
            </a:r>
            <a:r>
              <a:rPr dirty="0" sz="1250" spc="-30" b="1">
                <a:latin typeface="Arial"/>
                <a:cs typeface="Arial"/>
              </a:rPr>
              <a:t> </a:t>
            </a:r>
            <a:r>
              <a:rPr dirty="0" sz="1250" spc="-20" b="1">
                <a:latin typeface="Arial"/>
                <a:cs typeface="Arial"/>
              </a:rPr>
              <a:t>es</a:t>
            </a:r>
            <a:r>
              <a:rPr dirty="0" sz="1250" spc="-25" b="1">
                <a:latin typeface="Arial"/>
                <a:cs typeface="Arial"/>
              </a:rPr>
              <a:t> </a:t>
            </a:r>
            <a:r>
              <a:rPr dirty="0" sz="1250" spc="90" b="1">
                <a:latin typeface="Arial"/>
                <a:cs typeface="Arial"/>
              </a:rPr>
              <a:t>tu</a:t>
            </a:r>
            <a:r>
              <a:rPr dirty="0" sz="1250" spc="-30" b="1">
                <a:latin typeface="Arial"/>
                <a:cs typeface="Arial"/>
              </a:rPr>
              <a:t> </a:t>
            </a:r>
            <a:r>
              <a:rPr dirty="0" sz="1250" spc="35" b="1">
                <a:latin typeface="Arial"/>
                <a:cs typeface="Arial"/>
              </a:rPr>
              <a:t>por</a:t>
            </a:r>
            <a:r>
              <a:rPr dirty="0" sz="1250" spc="-25" b="1">
                <a:latin typeface="Arial"/>
                <a:cs typeface="Arial"/>
              </a:rPr>
              <a:t> </a:t>
            </a:r>
            <a:r>
              <a:rPr dirty="0" sz="1250" spc="-10" b="1">
                <a:latin typeface="Arial"/>
                <a:cs typeface="Arial"/>
              </a:rPr>
              <a:t>qué?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7380" y="4948715"/>
            <a:ext cx="3262629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9200"/>
              </a:lnSpc>
              <a:spcBef>
                <a:spcPts val="100"/>
              </a:spcBef>
            </a:pPr>
            <a:r>
              <a:rPr dirty="0" sz="1150" spc="70">
                <a:latin typeface="Tahoma"/>
                <a:cs typeface="Tahoma"/>
              </a:rPr>
              <a:t>Como</a:t>
            </a:r>
            <a:r>
              <a:rPr dirty="0" sz="1150" spc="-75">
                <a:latin typeface="Tahoma"/>
                <a:cs typeface="Tahoma"/>
              </a:rPr>
              <a:t> </a:t>
            </a:r>
            <a:r>
              <a:rPr dirty="0" sz="1150" spc="45">
                <a:latin typeface="Tahoma"/>
                <a:cs typeface="Tahoma"/>
              </a:rPr>
              <a:t>empresa,</a:t>
            </a:r>
            <a:r>
              <a:rPr dirty="0" sz="1150" spc="-70">
                <a:latin typeface="Tahoma"/>
                <a:cs typeface="Tahoma"/>
              </a:rPr>
              <a:t> </a:t>
            </a:r>
            <a:r>
              <a:rPr dirty="0" sz="1150" spc="55">
                <a:latin typeface="Tahoma"/>
                <a:cs typeface="Tahoma"/>
              </a:rPr>
              <a:t>debe</a:t>
            </a:r>
            <a:r>
              <a:rPr dirty="0" sz="1150" spc="-70">
                <a:latin typeface="Tahoma"/>
                <a:cs typeface="Tahoma"/>
              </a:rPr>
              <a:t> </a:t>
            </a:r>
            <a:r>
              <a:rPr dirty="0" sz="1150" spc="45">
                <a:latin typeface="Tahoma"/>
                <a:cs typeface="Tahoma"/>
              </a:rPr>
              <a:t>esforzarse</a:t>
            </a:r>
            <a:r>
              <a:rPr dirty="0" sz="1150" spc="-70">
                <a:latin typeface="Tahoma"/>
                <a:cs typeface="Tahoma"/>
              </a:rPr>
              <a:t> </a:t>
            </a:r>
            <a:r>
              <a:rPr dirty="0" sz="1150" spc="65">
                <a:latin typeface="Tahoma"/>
                <a:cs typeface="Tahoma"/>
              </a:rPr>
              <a:t>por</a:t>
            </a:r>
            <a:r>
              <a:rPr dirty="0" sz="1150" spc="-70">
                <a:latin typeface="Tahoma"/>
                <a:cs typeface="Tahoma"/>
              </a:rPr>
              <a:t> </a:t>
            </a:r>
            <a:r>
              <a:rPr dirty="0" sz="1150" spc="45">
                <a:latin typeface="Tahoma"/>
                <a:cs typeface="Tahoma"/>
              </a:rPr>
              <a:t>ir</a:t>
            </a:r>
            <a:r>
              <a:rPr dirty="0" sz="1150" spc="-70">
                <a:latin typeface="Tahoma"/>
                <a:cs typeface="Tahoma"/>
              </a:rPr>
              <a:t> </a:t>
            </a:r>
            <a:r>
              <a:rPr dirty="0" sz="1150" spc="60">
                <a:latin typeface="Tahoma"/>
                <a:cs typeface="Tahoma"/>
              </a:rPr>
              <a:t>más</a:t>
            </a:r>
            <a:r>
              <a:rPr dirty="0" sz="1150" spc="-70">
                <a:latin typeface="Tahoma"/>
                <a:cs typeface="Tahoma"/>
              </a:rPr>
              <a:t> </a:t>
            </a:r>
            <a:r>
              <a:rPr dirty="0" sz="1150" spc="35">
                <a:latin typeface="Tahoma"/>
                <a:cs typeface="Tahoma"/>
              </a:rPr>
              <a:t>allá </a:t>
            </a:r>
            <a:r>
              <a:rPr dirty="0" sz="1150" spc="-345">
                <a:latin typeface="Tahoma"/>
                <a:cs typeface="Tahoma"/>
              </a:rPr>
              <a:t> </a:t>
            </a:r>
            <a:r>
              <a:rPr dirty="0" sz="1150" spc="45">
                <a:latin typeface="Tahoma"/>
                <a:cs typeface="Tahoma"/>
              </a:rPr>
              <a:t>del </a:t>
            </a:r>
            <a:r>
              <a:rPr dirty="0" sz="1150" spc="40">
                <a:latin typeface="Tahoma"/>
                <a:cs typeface="Tahoma"/>
              </a:rPr>
              <a:t>valor superficial </a:t>
            </a:r>
            <a:r>
              <a:rPr dirty="0" sz="1150" spc="50">
                <a:latin typeface="Tahoma"/>
                <a:cs typeface="Tahoma"/>
              </a:rPr>
              <a:t>para </a:t>
            </a:r>
            <a:r>
              <a:rPr dirty="0" sz="1150" spc="45">
                <a:latin typeface="Tahoma"/>
                <a:cs typeface="Tahoma"/>
              </a:rPr>
              <a:t>los </a:t>
            </a:r>
            <a:r>
              <a:rPr dirty="0" sz="1150" spc="40">
                <a:latin typeface="Tahoma"/>
                <a:cs typeface="Tahoma"/>
              </a:rPr>
              <a:t>accionistas </a:t>
            </a:r>
            <a:r>
              <a:rPr dirty="0" sz="1150" spc="10">
                <a:latin typeface="Tahoma"/>
                <a:cs typeface="Tahoma"/>
              </a:rPr>
              <a:t>y </a:t>
            </a:r>
            <a:r>
              <a:rPr dirty="0" sz="1150" spc="15">
                <a:latin typeface="Tahoma"/>
                <a:cs typeface="Tahoma"/>
              </a:rPr>
              <a:t> </a:t>
            </a:r>
            <a:r>
              <a:rPr dirty="0" sz="1150" spc="50">
                <a:latin typeface="Tahoma"/>
                <a:cs typeface="Tahoma"/>
              </a:rPr>
              <a:t>considerar </a:t>
            </a:r>
            <a:r>
              <a:rPr dirty="0" sz="1150" spc="55">
                <a:latin typeface="Tahoma"/>
                <a:cs typeface="Tahoma"/>
              </a:rPr>
              <a:t>proporcionar </a:t>
            </a:r>
            <a:r>
              <a:rPr dirty="0" sz="1150" spc="40">
                <a:latin typeface="Tahoma"/>
                <a:cs typeface="Tahoma"/>
              </a:rPr>
              <a:t>valor a </a:t>
            </a:r>
            <a:r>
              <a:rPr dirty="0" sz="1150" spc="45">
                <a:latin typeface="Tahoma"/>
                <a:cs typeface="Tahoma"/>
              </a:rPr>
              <a:t>sus partes </a:t>
            </a:r>
            <a:r>
              <a:rPr dirty="0" sz="1150" spc="50">
                <a:latin typeface="Tahoma"/>
                <a:cs typeface="Tahoma"/>
              </a:rPr>
              <a:t> </a:t>
            </a:r>
            <a:r>
              <a:rPr dirty="0" sz="1150" spc="45">
                <a:latin typeface="Tahoma"/>
                <a:cs typeface="Tahoma"/>
              </a:rPr>
              <a:t>interesadas</a:t>
            </a:r>
            <a:r>
              <a:rPr dirty="0" sz="1150" spc="-70">
                <a:latin typeface="Tahoma"/>
                <a:cs typeface="Tahoma"/>
              </a:rPr>
              <a:t> </a:t>
            </a:r>
            <a:r>
              <a:rPr dirty="0" sz="1150" spc="60">
                <a:latin typeface="Tahoma"/>
                <a:cs typeface="Tahoma"/>
              </a:rPr>
              <a:t>más</a:t>
            </a:r>
            <a:r>
              <a:rPr dirty="0" sz="1150" spc="-65">
                <a:latin typeface="Tahoma"/>
                <a:cs typeface="Tahoma"/>
              </a:rPr>
              <a:t> </a:t>
            </a:r>
            <a:r>
              <a:rPr dirty="0" sz="1150" spc="40">
                <a:latin typeface="Tahoma"/>
                <a:cs typeface="Tahoma"/>
              </a:rPr>
              <a:t>amplias.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568" y="329184"/>
            <a:ext cx="11454765" cy="1341120"/>
          </a:xfrm>
          <a:prstGeom prst="rect"/>
          <a:solidFill>
            <a:srgbClr val="297139"/>
          </a:solidFill>
        </p:spPr>
        <p:txBody>
          <a:bodyPr wrap="square" lIns="0" tIns="204470" rIns="0" bIns="0" rtlCol="0" vert="horz">
            <a:spAutoFit/>
          </a:bodyPr>
          <a:lstStyle/>
          <a:p>
            <a:pPr marL="305435">
              <a:lnSpc>
                <a:spcPct val="100000"/>
              </a:lnSpc>
              <a:spcBef>
                <a:spcPts val="1610"/>
              </a:spcBef>
            </a:pPr>
            <a:r>
              <a:rPr dirty="0" sz="3100" spc="110">
                <a:solidFill>
                  <a:srgbClr val="FFFFFF"/>
                </a:solidFill>
              </a:rPr>
              <a:t>Define</a:t>
            </a:r>
            <a:r>
              <a:rPr dirty="0" sz="3100" spc="-65">
                <a:solidFill>
                  <a:srgbClr val="FFFFFF"/>
                </a:solidFill>
              </a:rPr>
              <a:t> </a:t>
            </a:r>
            <a:r>
              <a:rPr dirty="0" sz="3100" spc="225">
                <a:solidFill>
                  <a:srgbClr val="FFFFFF"/>
                </a:solidFill>
              </a:rPr>
              <a:t>tu</a:t>
            </a:r>
            <a:r>
              <a:rPr dirty="0" sz="3100" spc="-60">
                <a:solidFill>
                  <a:srgbClr val="FFFFFF"/>
                </a:solidFill>
              </a:rPr>
              <a:t> </a:t>
            </a:r>
            <a:r>
              <a:rPr dirty="0" sz="3100" spc="25">
                <a:solidFill>
                  <a:srgbClr val="FFFFFF"/>
                </a:solidFill>
              </a:rPr>
              <a:t>Propósito:</a:t>
            </a:r>
            <a:r>
              <a:rPr dirty="0" sz="3100" spc="-60">
                <a:solidFill>
                  <a:srgbClr val="FFFFFF"/>
                </a:solidFill>
              </a:rPr>
              <a:t> </a:t>
            </a:r>
            <a:r>
              <a:rPr dirty="0" sz="3100" spc="15">
                <a:solidFill>
                  <a:srgbClr val="FFFFFF"/>
                </a:solidFill>
              </a:rPr>
              <a:t>Visión,</a:t>
            </a:r>
            <a:r>
              <a:rPr dirty="0" sz="3100" spc="-60">
                <a:solidFill>
                  <a:srgbClr val="FFFFFF"/>
                </a:solidFill>
              </a:rPr>
              <a:t> </a:t>
            </a:r>
            <a:r>
              <a:rPr dirty="0" sz="3100" spc="70">
                <a:solidFill>
                  <a:srgbClr val="FFFFFF"/>
                </a:solidFill>
              </a:rPr>
              <a:t>misión</a:t>
            </a:r>
            <a:r>
              <a:rPr dirty="0" sz="3100" spc="-60">
                <a:solidFill>
                  <a:srgbClr val="FFFFFF"/>
                </a:solidFill>
              </a:rPr>
              <a:t> </a:t>
            </a:r>
            <a:r>
              <a:rPr dirty="0" sz="3100" spc="35">
                <a:solidFill>
                  <a:srgbClr val="FFFFFF"/>
                </a:solidFill>
              </a:rPr>
              <a:t>y</a:t>
            </a:r>
            <a:r>
              <a:rPr dirty="0" sz="3100" spc="-60">
                <a:solidFill>
                  <a:srgbClr val="FFFFFF"/>
                </a:solidFill>
              </a:rPr>
              <a:t> </a:t>
            </a:r>
            <a:r>
              <a:rPr dirty="0" sz="3100" spc="60">
                <a:solidFill>
                  <a:srgbClr val="FFFFFF"/>
                </a:solidFill>
              </a:rPr>
              <a:t>valores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648106" y="2024634"/>
            <a:ext cx="10424160" cy="4112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74750">
              <a:lnSpc>
                <a:spcPct val="150700"/>
              </a:lnSpc>
              <a:spcBef>
                <a:spcPts val="100"/>
              </a:spcBef>
            </a:pPr>
            <a:r>
              <a:rPr dirty="0" sz="1500" spc="15">
                <a:latin typeface="Tahoma"/>
                <a:cs typeface="Tahoma"/>
              </a:rPr>
              <a:t>Si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bien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50">
                <a:latin typeface="Tahoma"/>
                <a:cs typeface="Tahoma"/>
              </a:rPr>
              <a:t>es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posible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80">
                <a:latin typeface="Tahoma"/>
                <a:cs typeface="Tahoma"/>
              </a:rPr>
              <a:t>que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35">
                <a:latin typeface="Tahoma"/>
                <a:cs typeface="Tahoma"/>
              </a:rPr>
              <a:t>ya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tenga</a:t>
            </a:r>
            <a:r>
              <a:rPr dirty="0" sz="1500" spc="-70">
                <a:latin typeface="Tahoma"/>
                <a:cs typeface="Tahoma"/>
              </a:rPr>
              <a:t> </a:t>
            </a:r>
            <a:r>
              <a:rPr dirty="0" sz="1500" spc="75">
                <a:latin typeface="Tahoma"/>
                <a:cs typeface="Tahoma"/>
              </a:rPr>
              <a:t>una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85">
                <a:latin typeface="Tahoma"/>
                <a:cs typeface="Tahoma"/>
              </a:rPr>
              <a:t>Misión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15">
                <a:latin typeface="Tahoma"/>
                <a:cs typeface="Tahoma"/>
              </a:rPr>
              <a:t>y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5">
                <a:latin typeface="Tahoma"/>
                <a:cs typeface="Tahoma"/>
              </a:rPr>
              <a:t>una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35">
                <a:latin typeface="Tahoma"/>
                <a:cs typeface="Tahoma"/>
              </a:rPr>
              <a:t>Visión,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35">
                <a:latin typeface="Tahoma"/>
                <a:cs typeface="Tahoma"/>
              </a:rPr>
              <a:t>¿incluye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la</a:t>
            </a:r>
            <a:r>
              <a:rPr dirty="0" sz="1500" spc="-70">
                <a:latin typeface="Tahoma"/>
                <a:cs typeface="Tahoma"/>
              </a:rPr>
              <a:t> </a:t>
            </a:r>
            <a:r>
              <a:rPr dirty="0" sz="1500" spc="55">
                <a:latin typeface="Tahoma"/>
                <a:cs typeface="Tahoma"/>
              </a:rPr>
              <a:t>sostenibilidad?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¿Quizás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50">
                <a:latin typeface="Tahoma"/>
                <a:cs typeface="Tahoma"/>
              </a:rPr>
              <a:t>necesita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5">
                <a:latin typeface="Tahoma"/>
                <a:cs typeface="Tahoma"/>
              </a:rPr>
              <a:t>una </a:t>
            </a:r>
            <a:r>
              <a:rPr dirty="0" sz="1500" spc="-455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actualización?</a:t>
            </a:r>
            <a:endParaRPr sz="1500">
              <a:latin typeface="Tahoma"/>
              <a:cs typeface="Tahoma"/>
            </a:endParaRPr>
          </a:p>
          <a:p>
            <a:pPr marL="12700" marR="866775">
              <a:lnSpc>
                <a:spcPct val="137500"/>
              </a:lnSpc>
              <a:spcBef>
                <a:spcPts val="1005"/>
              </a:spcBef>
            </a:pPr>
            <a:r>
              <a:rPr dirty="0" sz="1600" spc="105">
                <a:latin typeface="Tahoma"/>
                <a:cs typeface="Tahoma"/>
              </a:rPr>
              <a:t>Un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-5">
                <a:latin typeface="Tahoma"/>
                <a:cs typeface="Tahoma"/>
              </a:rPr>
              <a:t>fuerte</a:t>
            </a:r>
            <a:r>
              <a:rPr dirty="0" sz="1600" spc="-5" b="1">
                <a:latin typeface="Arial"/>
                <a:cs typeface="Arial"/>
              </a:rPr>
              <a:t>ESTADO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75" b="1">
                <a:latin typeface="Arial"/>
                <a:cs typeface="Arial"/>
              </a:rPr>
              <a:t>DE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65" b="1">
                <a:latin typeface="Arial"/>
                <a:cs typeface="Arial"/>
              </a:rPr>
              <a:t>LA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75" b="1">
                <a:latin typeface="Arial"/>
                <a:cs typeface="Arial"/>
              </a:rPr>
              <a:t>MISIÓN</a:t>
            </a:r>
            <a:r>
              <a:rPr dirty="0" sz="1600" spc="75">
                <a:latin typeface="Tahoma"/>
                <a:cs typeface="Tahoma"/>
              </a:rPr>
              <a:t>suele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ser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80">
                <a:latin typeface="Tahoma"/>
                <a:cs typeface="Tahoma"/>
              </a:rPr>
              <a:t>una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frase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concisa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(alrededor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80">
                <a:latin typeface="Tahoma"/>
                <a:cs typeface="Tahoma"/>
              </a:rPr>
              <a:t>dos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95">
                <a:latin typeface="Tahoma"/>
                <a:cs typeface="Tahoma"/>
              </a:rPr>
              <a:t>o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tres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45">
                <a:latin typeface="Tahoma"/>
                <a:cs typeface="Tahoma"/>
              </a:rPr>
              <a:t>oraciones)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85">
                <a:latin typeface="Tahoma"/>
                <a:cs typeface="Tahoma"/>
              </a:rPr>
              <a:t>que </a:t>
            </a:r>
            <a:r>
              <a:rPr dirty="0" sz="1600" spc="-484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establece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lo</a:t>
            </a:r>
            <a:r>
              <a:rPr dirty="0" sz="1600" spc="-90">
                <a:latin typeface="Tahoma"/>
                <a:cs typeface="Tahoma"/>
              </a:rPr>
              <a:t> </a:t>
            </a:r>
            <a:r>
              <a:rPr dirty="0" sz="1600" spc="85">
                <a:latin typeface="Tahoma"/>
                <a:cs typeface="Tahoma"/>
              </a:rPr>
              <a:t>que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hace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la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organización,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95">
                <a:latin typeface="Tahoma"/>
                <a:cs typeface="Tahoma"/>
              </a:rPr>
              <a:t>cómo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lo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hace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-20">
                <a:latin typeface="Tahoma"/>
                <a:cs typeface="Tahoma"/>
              </a:rPr>
              <a:t>y,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a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25">
                <a:latin typeface="Tahoma"/>
                <a:cs typeface="Tahoma"/>
              </a:rPr>
              <a:t>veces,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90">
                <a:latin typeface="Tahoma"/>
                <a:cs typeface="Tahoma"/>
              </a:rPr>
              <a:t>por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qué.</a:t>
            </a:r>
            <a:endParaRPr sz="1600">
              <a:latin typeface="Tahoma"/>
              <a:cs typeface="Tahoma"/>
            </a:endParaRPr>
          </a:p>
          <a:p>
            <a:pPr algn="just" marL="12700" marR="5080">
              <a:lnSpc>
                <a:spcPct val="163000"/>
              </a:lnSpc>
              <a:spcBef>
                <a:spcPts val="960"/>
              </a:spcBef>
            </a:pPr>
            <a:r>
              <a:rPr dirty="0" sz="1350" spc="-20">
                <a:latin typeface="Tahoma"/>
                <a:cs typeface="Tahoma"/>
              </a:rPr>
              <a:t>A</a:t>
            </a:r>
            <a:r>
              <a:rPr dirty="0" sz="1350" spc="-20" b="1">
                <a:latin typeface="Arial"/>
                <a:cs typeface="Arial"/>
              </a:rPr>
              <a:t>DECLARACIÓN </a:t>
            </a:r>
            <a:r>
              <a:rPr dirty="0" sz="1350" spc="-65" b="1">
                <a:latin typeface="Arial"/>
                <a:cs typeface="Arial"/>
              </a:rPr>
              <a:t>DE</a:t>
            </a:r>
            <a:r>
              <a:rPr dirty="0" sz="1350" spc="-15" b="1">
                <a:latin typeface="Arial"/>
                <a:cs typeface="Arial"/>
              </a:rPr>
              <a:t> </a:t>
            </a:r>
            <a:r>
              <a:rPr dirty="0" sz="1350" spc="-55" b="1">
                <a:latin typeface="Arial"/>
                <a:cs typeface="Arial"/>
              </a:rPr>
              <a:t>LA</a:t>
            </a:r>
            <a:r>
              <a:rPr dirty="0" sz="1350" spc="-15" b="1">
                <a:latin typeface="Arial"/>
                <a:cs typeface="Arial"/>
              </a:rPr>
              <a:t> </a:t>
            </a:r>
            <a:r>
              <a:rPr dirty="0" sz="1350" spc="45" b="1">
                <a:latin typeface="Arial"/>
                <a:cs typeface="Arial"/>
              </a:rPr>
              <a:t>VISIÓN</a:t>
            </a:r>
            <a:r>
              <a:rPr dirty="0" sz="1350" spc="45">
                <a:latin typeface="Tahoma"/>
                <a:cs typeface="Tahoma"/>
              </a:rPr>
              <a:t>es</a:t>
            </a:r>
            <a:r>
              <a:rPr dirty="0" sz="1350" spc="-65">
                <a:latin typeface="Tahoma"/>
                <a:cs typeface="Tahoma"/>
              </a:rPr>
              <a:t> </a:t>
            </a:r>
            <a:r>
              <a:rPr dirty="0" sz="1350" spc="70">
                <a:latin typeface="Tahoma"/>
                <a:cs typeface="Tahoma"/>
              </a:rPr>
              <a:t>una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50">
                <a:latin typeface="Tahoma"/>
                <a:cs typeface="Tahoma"/>
              </a:rPr>
              <a:t>declaración</a:t>
            </a:r>
            <a:r>
              <a:rPr dirty="0" sz="1350" spc="-65">
                <a:latin typeface="Tahoma"/>
                <a:cs typeface="Tahoma"/>
              </a:rPr>
              <a:t> </a:t>
            </a:r>
            <a:r>
              <a:rPr dirty="0" sz="1350" spc="35">
                <a:latin typeface="Tahoma"/>
                <a:cs typeface="Tahoma"/>
              </a:rPr>
              <a:t>breve,</a:t>
            </a:r>
            <a:r>
              <a:rPr dirty="0" sz="1350" spc="-65">
                <a:latin typeface="Tahoma"/>
                <a:cs typeface="Tahoma"/>
              </a:rPr>
              <a:t> </a:t>
            </a:r>
            <a:r>
              <a:rPr dirty="0" sz="1350" spc="65">
                <a:latin typeface="Tahoma"/>
                <a:cs typeface="Tahoma"/>
              </a:rPr>
              <a:t>de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65">
                <a:latin typeface="Tahoma"/>
                <a:cs typeface="Tahoma"/>
              </a:rPr>
              <a:t>aproximadamente</a:t>
            </a:r>
            <a:r>
              <a:rPr dirty="0" sz="1350" spc="-65">
                <a:latin typeface="Tahoma"/>
                <a:cs typeface="Tahoma"/>
              </a:rPr>
              <a:t> </a:t>
            </a:r>
            <a:r>
              <a:rPr dirty="0" sz="1350" spc="70">
                <a:latin typeface="Tahoma"/>
                <a:cs typeface="Tahoma"/>
              </a:rPr>
              <a:t>una</a:t>
            </a:r>
            <a:r>
              <a:rPr dirty="0" sz="1350" spc="-65">
                <a:latin typeface="Tahoma"/>
                <a:cs typeface="Tahoma"/>
              </a:rPr>
              <a:t> </a:t>
            </a:r>
            <a:r>
              <a:rPr dirty="0" sz="1350" spc="45">
                <a:latin typeface="Tahoma"/>
                <a:cs typeface="Tahoma"/>
              </a:rPr>
              <a:t>oración,</a:t>
            </a:r>
            <a:r>
              <a:rPr dirty="0" sz="1350" spc="-65">
                <a:latin typeface="Tahoma"/>
                <a:cs typeface="Tahoma"/>
              </a:rPr>
              <a:t> </a:t>
            </a:r>
            <a:r>
              <a:rPr dirty="0" sz="1350" spc="70">
                <a:latin typeface="Tahoma"/>
                <a:cs typeface="Tahoma"/>
              </a:rPr>
              <a:t>que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55">
                <a:latin typeface="Tahoma"/>
                <a:cs typeface="Tahoma"/>
              </a:rPr>
              <a:t>describe</a:t>
            </a:r>
            <a:r>
              <a:rPr dirty="0" sz="1350" spc="-65">
                <a:latin typeface="Tahoma"/>
                <a:cs typeface="Tahoma"/>
              </a:rPr>
              <a:t> </a:t>
            </a:r>
            <a:r>
              <a:rPr dirty="0" sz="1350" spc="40">
                <a:latin typeface="Tahoma"/>
                <a:cs typeface="Tahoma"/>
              </a:rPr>
              <a:t>las</a:t>
            </a:r>
            <a:r>
              <a:rPr dirty="0" sz="1350" spc="-65">
                <a:latin typeface="Tahoma"/>
                <a:cs typeface="Tahoma"/>
              </a:rPr>
              <a:t> </a:t>
            </a:r>
            <a:r>
              <a:rPr dirty="0" sz="1350" spc="60">
                <a:latin typeface="Tahoma"/>
                <a:cs typeface="Tahoma"/>
              </a:rPr>
              <a:t>metas</a:t>
            </a:r>
            <a:r>
              <a:rPr dirty="0" sz="1350" spc="-65">
                <a:latin typeface="Tahoma"/>
                <a:cs typeface="Tahoma"/>
              </a:rPr>
              <a:t> </a:t>
            </a:r>
            <a:r>
              <a:rPr dirty="0" sz="1350" spc="15">
                <a:latin typeface="Tahoma"/>
                <a:cs typeface="Tahoma"/>
              </a:rPr>
              <a:t>y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60">
                <a:latin typeface="Tahoma"/>
                <a:cs typeface="Tahoma"/>
              </a:rPr>
              <a:t>ambiciones </a:t>
            </a:r>
            <a:r>
              <a:rPr dirty="0" sz="1350" spc="-409">
                <a:latin typeface="Tahoma"/>
                <a:cs typeface="Tahoma"/>
              </a:rPr>
              <a:t> </a:t>
            </a:r>
            <a:r>
              <a:rPr dirty="0" sz="1350" spc="65">
                <a:latin typeface="Tahoma"/>
                <a:cs typeface="Tahoma"/>
              </a:rPr>
              <a:t>de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45">
                <a:latin typeface="Tahoma"/>
                <a:cs typeface="Tahoma"/>
              </a:rPr>
              <a:t>cara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40">
                <a:latin typeface="Tahoma"/>
                <a:cs typeface="Tahoma"/>
              </a:rPr>
              <a:t>al</a:t>
            </a:r>
            <a:r>
              <a:rPr dirty="0" sz="1350" spc="-65">
                <a:latin typeface="Tahoma"/>
                <a:cs typeface="Tahoma"/>
              </a:rPr>
              <a:t> </a:t>
            </a:r>
            <a:r>
              <a:rPr dirty="0" sz="1350" spc="60">
                <a:latin typeface="Tahoma"/>
                <a:cs typeface="Tahoma"/>
              </a:rPr>
              <a:t>futuro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65">
                <a:latin typeface="Tahoma"/>
                <a:cs typeface="Tahoma"/>
              </a:rPr>
              <a:t>de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60">
                <a:latin typeface="Tahoma"/>
                <a:cs typeface="Tahoma"/>
              </a:rPr>
              <a:t>su</a:t>
            </a:r>
            <a:r>
              <a:rPr dirty="0" sz="1350" spc="-65">
                <a:latin typeface="Tahoma"/>
                <a:cs typeface="Tahoma"/>
              </a:rPr>
              <a:t> </a:t>
            </a:r>
            <a:r>
              <a:rPr dirty="0" sz="1350" spc="50">
                <a:latin typeface="Tahoma"/>
                <a:cs typeface="Tahoma"/>
              </a:rPr>
              <a:t>organización.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45">
                <a:latin typeface="Tahoma"/>
                <a:cs typeface="Tahoma"/>
              </a:rPr>
              <a:t>Destila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60">
                <a:latin typeface="Tahoma"/>
                <a:cs typeface="Tahoma"/>
              </a:rPr>
              <a:t>su</a:t>
            </a:r>
            <a:r>
              <a:rPr dirty="0" sz="1350" spc="-65">
                <a:latin typeface="Tahoma"/>
                <a:cs typeface="Tahoma"/>
              </a:rPr>
              <a:t> </a:t>
            </a:r>
            <a:r>
              <a:rPr dirty="0" sz="1350" spc="50">
                <a:latin typeface="Tahoma"/>
                <a:cs typeface="Tahoma"/>
              </a:rPr>
              <a:t>visión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60">
                <a:latin typeface="Tahoma"/>
                <a:cs typeface="Tahoma"/>
              </a:rPr>
              <a:t>para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45">
                <a:latin typeface="Tahoma"/>
                <a:cs typeface="Tahoma"/>
              </a:rPr>
              <a:t>el</a:t>
            </a:r>
            <a:r>
              <a:rPr dirty="0" sz="1350" spc="-65">
                <a:latin typeface="Tahoma"/>
                <a:cs typeface="Tahoma"/>
              </a:rPr>
              <a:t> </a:t>
            </a:r>
            <a:r>
              <a:rPr dirty="0" sz="1350" spc="60">
                <a:latin typeface="Tahoma"/>
                <a:cs typeface="Tahoma"/>
              </a:rPr>
              <a:t>futuro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65">
                <a:latin typeface="Tahoma"/>
                <a:cs typeface="Tahoma"/>
              </a:rPr>
              <a:t>de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70">
                <a:latin typeface="Tahoma"/>
                <a:cs typeface="Tahoma"/>
              </a:rPr>
              <a:t>una</a:t>
            </a:r>
            <a:r>
              <a:rPr dirty="0" sz="1350" spc="-65">
                <a:latin typeface="Tahoma"/>
                <a:cs typeface="Tahoma"/>
              </a:rPr>
              <a:t> </a:t>
            </a:r>
            <a:r>
              <a:rPr dirty="0" sz="1350" spc="70">
                <a:latin typeface="Tahoma"/>
                <a:cs typeface="Tahoma"/>
              </a:rPr>
              <a:t>manera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70">
                <a:latin typeface="Tahoma"/>
                <a:cs typeface="Tahoma"/>
              </a:rPr>
              <a:t>que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55">
                <a:latin typeface="Tahoma"/>
                <a:cs typeface="Tahoma"/>
              </a:rPr>
              <a:t>describe</a:t>
            </a:r>
            <a:r>
              <a:rPr dirty="0" sz="1350" spc="-65">
                <a:latin typeface="Tahoma"/>
                <a:cs typeface="Tahoma"/>
              </a:rPr>
              <a:t> </a:t>
            </a:r>
            <a:r>
              <a:rPr dirty="0" sz="1350" spc="55">
                <a:latin typeface="Tahoma"/>
                <a:cs typeface="Tahoma"/>
              </a:rPr>
              <a:t>los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40">
                <a:latin typeface="Tahoma"/>
                <a:cs typeface="Tahoma"/>
              </a:rPr>
              <a:t>objetivos</a:t>
            </a:r>
            <a:r>
              <a:rPr dirty="0" sz="1350" spc="-65">
                <a:latin typeface="Tahoma"/>
                <a:cs typeface="Tahoma"/>
              </a:rPr>
              <a:t> </a:t>
            </a:r>
            <a:r>
              <a:rPr dirty="0" sz="1350" spc="45">
                <a:latin typeface="Tahoma"/>
                <a:cs typeface="Tahoma"/>
              </a:rPr>
              <a:t>a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65">
                <a:latin typeface="Tahoma"/>
                <a:cs typeface="Tahoma"/>
              </a:rPr>
              <a:t>largo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55">
                <a:latin typeface="Tahoma"/>
                <a:cs typeface="Tahoma"/>
              </a:rPr>
              <a:t>plazo</a:t>
            </a:r>
            <a:r>
              <a:rPr dirty="0" sz="1350" spc="-65">
                <a:latin typeface="Tahoma"/>
                <a:cs typeface="Tahoma"/>
              </a:rPr>
              <a:t> </a:t>
            </a:r>
            <a:r>
              <a:rPr dirty="0" sz="1350" spc="65">
                <a:latin typeface="Tahoma"/>
                <a:cs typeface="Tahoma"/>
              </a:rPr>
              <a:t>de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60">
                <a:latin typeface="Tahoma"/>
                <a:cs typeface="Tahoma"/>
              </a:rPr>
              <a:t>su </a:t>
            </a:r>
            <a:r>
              <a:rPr dirty="0" sz="1350" spc="-409">
                <a:latin typeface="Tahoma"/>
                <a:cs typeface="Tahoma"/>
              </a:rPr>
              <a:t> </a:t>
            </a:r>
            <a:r>
              <a:rPr dirty="0" sz="1350" spc="55">
                <a:latin typeface="Tahoma"/>
                <a:cs typeface="Tahoma"/>
              </a:rPr>
              <a:t>centro</a:t>
            </a:r>
            <a:r>
              <a:rPr dirty="0" sz="1350" spc="-75">
                <a:latin typeface="Tahoma"/>
                <a:cs typeface="Tahoma"/>
              </a:rPr>
              <a:t> </a:t>
            </a:r>
            <a:r>
              <a:rPr dirty="0" sz="1350" spc="60">
                <a:latin typeface="Tahoma"/>
                <a:cs typeface="Tahoma"/>
              </a:rPr>
              <a:t>empresarial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-20">
                <a:latin typeface="Tahoma"/>
                <a:cs typeface="Tahoma"/>
              </a:rPr>
              <a:t>y,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65">
                <a:latin typeface="Tahoma"/>
                <a:cs typeface="Tahoma"/>
              </a:rPr>
              <a:t>de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70">
                <a:latin typeface="Tahoma"/>
                <a:cs typeface="Tahoma"/>
              </a:rPr>
              <a:t>manera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55">
                <a:latin typeface="Tahoma"/>
                <a:cs typeface="Tahoma"/>
              </a:rPr>
              <a:t>similar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45">
                <a:latin typeface="Tahoma"/>
                <a:cs typeface="Tahoma"/>
              </a:rPr>
              <a:t>a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70">
                <a:latin typeface="Tahoma"/>
                <a:cs typeface="Tahoma"/>
              </a:rPr>
              <a:t>una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50">
                <a:latin typeface="Tahoma"/>
                <a:cs typeface="Tahoma"/>
              </a:rPr>
              <a:t>declaración</a:t>
            </a:r>
            <a:r>
              <a:rPr dirty="0" sz="1350" spc="-75">
                <a:latin typeface="Tahoma"/>
                <a:cs typeface="Tahoma"/>
              </a:rPr>
              <a:t> </a:t>
            </a:r>
            <a:r>
              <a:rPr dirty="0" sz="1350" spc="65">
                <a:latin typeface="Tahoma"/>
                <a:cs typeface="Tahoma"/>
              </a:rPr>
              <a:t>de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50">
                <a:latin typeface="Tahoma"/>
                <a:cs typeface="Tahoma"/>
              </a:rPr>
              <a:t>misión,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35">
                <a:latin typeface="Tahoma"/>
                <a:cs typeface="Tahoma"/>
              </a:rPr>
              <a:t>refleja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55">
                <a:latin typeface="Tahoma"/>
                <a:cs typeface="Tahoma"/>
              </a:rPr>
              <a:t>los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50">
                <a:latin typeface="Tahoma"/>
                <a:cs typeface="Tahoma"/>
              </a:rPr>
              <a:t>valores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60">
                <a:latin typeface="Tahoma"/>
                <a:cs typeface="Tahoma"/>
              </a:rPr>
              <a:t>fundamentales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65">
                <a:latin typeface="Tahoma"/>
                <a:cs typeface="Tahoma"/>
              </a:rPr>
              <a:t>de</a:t>
            </a:r>
            <a:r>
              <a:rPr dirty="0" sz="1350" spc="-70">
                <a:latin typeface="Tahoma"/>
                <a:cs typeface="Tahoma"/>
              </a:rPr>
              <a:t> </a:t>
            </a:r>
            <a:r>
              <a:rPr dirty="0" sz="1350" spc="60">
                <a:latin typeface="Tahoma"/>
                <a:cs typeface="Tahoma"/>
              </a:rPr>
              <a:t>su</a:t>
            </a:r>
            <a:r>
              <a:rPr dirty="0" sz="1350" spc="-75">
                <a:latin typeface="Tahoma"/>
                <a:cs typeface="Tahoma"/>
              </a:rPr>
              <a:t> </a:t>
            </a:r>
            <a:r>
              <a:rPr dirty="0" sz="1350" spc="50">
                <a:latin typeface="Tahoma"/>
                <a:cs typeface="Tahoma"/>
              </a:rPr>
              <a:t>empresa.</a:t>
            </a:r>
            <a:endParaRPr sz="13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800">
              <a:latin typeface="Tahoma"/>
              <a:cs typeface="Tahoma"/>
            </a:endParaRPr>
          </a:p>
          <a:p>
            <a:pPr marL="12700" marR="514984">
              <a:lnSpc>
                <a:spcPct val="157200"/>
              </a:lnSpc>
              <a:spcBef>
                <a:spcPts val="1485"/>
              </a:spcBef>
            </a:pPr>
            <a:r>
              <a:rPr dirty="0" sz="1400" spc="40">
                <a:latin typeface="Tahoma"/>
                <a:cs typeface="Tahoma"/>
              </a:rPr>
              <a:t>La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70">
                <a:latin typeface="Tahoma"/>
                <a:cs typeface="Tahoma"/>
              </a:rPr>
              <a:t>mayor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50">
                <a:latin typeface="Tahoma"/>
                <a:cs typeface="Tahoma"/>
              </a:rPr>
              <a:t>diferencia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60">
                <a:latin typeface="Tahoma"/>
                <a:cs typeface="Tahoma"/>
              </a:rPr>
              <a:t>entre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45">
                <a:latin typeface="Tahoma"/>
                <a:cs typeface="Tahoma"/>
              </a:rPr>
              <a:t>las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55">
                <a:latin typeface="Tahoma"/>
                <a:cs typeface="Tahoma"/>
              </a:rPr>
              <a:t>declaraciones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65">
                <a:latin typeface="Tahoma"/>
                <a:cs typeface="Tahoma"/>
              </a:rPr>
              <a:t>de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70">
                <a:latin typeface="Tahoma"/>
                <a:cs typeface="Tahoma"/>
              </a:rPr>
              <a:t>misión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15">
                <a:latin typeface="Tahoma"/>
                <a:cs typeface="Tahoma"/>
              </a:rPr>
              <a:t>y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50">
                <a:latin typeface="Tahoma"/>
                <a:cs typeface="Tahoma"/>
              </a:rPr>
              <a:t>visión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45">
                <a:latin typeface="Tahoma"/>
                <a:cs typeface="Tahoma"/>
              </a:rPr>
              <a:t>está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65">
                <a:latin typeface="Tahoma"/>
                <a:cs typeface="Tahoma"/>
              </a:rPr>
              <a:t>en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45">
                <a:latin typeface="Tahoma"/>
                <a:cs typeface="Tahoma"/>
              </a:rPr>
              <a:t>el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70">
                <a:latin typeface="Tahoma"/>
                <a:cs typeface="Tahoma"/>
              </a:rPr>
              <a:t>marco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65">
                <a:latin typeface="Tahoma"/>
                <a:cs typeface="Tahoma"/>
              </a:rPr>
              <a:t>de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55">
                <a:latin typeface="Tahoma"/>
                <a:cs typeface="Tahoma"/>
              </a:rPr>
              <a:t>tiempo.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80">
                <a:latin typeface="Tahoma"/>
                <a:cs typeface="Tahoma"/>
              </a:rPr>
              <a:t>Una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55">
                <a:latin typeface="Tahoma"/>
                <a:cs typeface="Tahoma"/>
              </a:rPr>
              <a:t>declaración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65">
                <a:latin typeface="Tahoma"/>
                <a:cs typeface="Tahoma"/>
              </a:rPr>
              <a:t>de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70">
                <a:latin typeface="Tahoma"/>
                <a:cs typeface="Tahoma"/>
              </a:rPr>
              <a:t>misión </a:t>
            </a:r>
            <a:r>
              <a:rPr dirty="0" sz="1400" spc="75">
                <a:latin typeface="Tahoma"/>
                <a:cs typeface="Tahoma"/>
              </a:rPr>
              <a:t> </a:t>
            </a:r>
            <a:r>
              <a:rPr dirty="0" sz="1400" spc="55">
                <a:latin typeface="Tahoma"/>
                <a:cs typeface="Tahoma"/>
              </a:rPr>
              <a:t>describe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70">
                <a:latin typeface="Tahoma"/>
                <a:cs typeface="Tahoma"/>
              </a:rPr>
              <a:t>todo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60">
                <a:latin typeface="Tahoma"/>
                <a:cs typeface="Tahoma"/>
              </a:rPr>
              <a:t>lo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 spc="70">
                <a:latin typeface="Tahoma"/>
                <a:cs typeface="Tahoma"/>
              </a:rPr>
              <a:t>que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65">
                <a:latin typeface="Tahoma"/>
                <a:cs typeface="Tahoma"/>
              </a:rPr>
              <a:t>su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 spc="70">
                <a:latin typeface="Tahoma"/>
                <a:cs typeface="Tahoma"/>
              </a:rPr>
              <a:t>empresa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45">
                <a:latin typeface="Tahoma"/>
                <a:cs typeface="Tahoma"/>
              </a:rPr>
              <a:t>está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 spc="60">
                <a:latin typeface="Tahoma"/>
                <a:cs typeface="Tahoma"/>
              </a:rPr>
              <a:t>haciendo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65">
                <a:latin typeface="Tahoma"/>
                <a:cs typeface="Tahoma"/>
              </a:rPr>
              <a:t>en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 spc="45">
                <a:latin typeface="Tahoma"/>
                <a:cs typeface="Tahoma"/>
              </a:rPr>
              <a:t>el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60">
                <a:latin typeface="Tahoma"/>
                <a:cs typeface="Tahoma"/>
              </a:rPr>
              <a:t>presente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 spc="65">
                <a:latin typeface="Tahoma"/>
                <a:cs typeface="Tahoma"/>
              </a:rPr>
              <a:t>para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50">
                <a:latin typeface="Tahoma"/>
                <a:cs typeface="Tahoma"/>
              </a:rPr>
              <a:t>alcanzar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 spc="65">
                <a:latin typeface="Tahoma"/>
                <a:cs typeface="Tahoma"/>
              </a:rPr>
              <a:t>su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35">
                <a:latin typeface="Tahoma"/>
                <a:cs typeface="Tahoma"/>
              </a:rPr>
              <a:t>objetivo,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 spc="60">
                <a:latin typeface="Tahoma"/>
                <a:cs typeface="Tahoma"/>
              </a:rPr>
              <a:t>mientras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70">
                <a:latin typeface="Tahoma"/>
                <a:cs typeface="Tahoma"/>
              </a:rPr>
              <a:t>que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 spc="70">
                <a:latin typeface="Tahoma"/>
                <a:cs typeface="Tahoma"/>
              </a:rPr>
              <a:t>una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55">
                <a:latin typeface="Tahoma"/>
                <a:cs typeface="Tahoma"/>
              </a:rPr>
              <a:t>declaración </a:t>
            </a:r>
            <a:r>
              <a:rPr dirty="0" sz="1400" spc="-420">
                <a:latin typeface="Tahoma"/>
                <a:cs typeface="Tahoma"/>
              </a:rPr>
              <a:t> </a:t>
            </a:r>
            <a:r>
              <a:rPr dirty="0" sz="1400" spc="65">
                <a:latin typeface="Tahoma"/>
                <a:cs typeface="Tahoma"/>
              </a:rPr>
              <a:t>de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50">
                <a:latin typeface="Tahoma"/>
                <a:cs typeface="Tahoma"/>
              </a:rPr>
              <a:t>visión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55">
                <a:latin typeface="Tahoma"/>
                <a:cs typeface="Tahoma"/>
              </a:rPr>
              <a:t>describe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50">
                <a:latin typeface="Tahoma"/>
                <a:cs typeface="Tahoma"/>
              </a:rPr>
              <a:t>hacia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75">
                <a:latin typeface="Tahoma"/>
                <a:cs typeface="Tahoma"/>
              </a:rPr>
              <a:t>dónde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45">
                <a:latin typeface="Tahoma"/>
                <a:cs typeface="Tahoma"/>
              </a:rPr>
              <a:t>se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60">
                <a:latin typeface="Tahoma"/>
                <a:cs typeface="Tahoma"/>
              </a:rPr>
              <a:t>dirige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65">
                <a:latin typeface="Tahoma"/>
                <a:cs typeface="Tahoma"/>
              </a:rPr>
              <a:t>su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60">
                <a:latin typeface="Tahoma"/>
                <a:cs typeface="Tahoma"/>
              </a:rPr>
              <a:t>centro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60">
                <a:latin typeface="Tahoma"/>
                <a:cs typeface="Tahoma"/>
              </a:rPr>
              <a:t>empresarial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65">
                <a:latin typeface="Tahoma"/>
                <a:cs typeface="Tahoma"/>
              </a:rPr>
              <a:t>en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45">
                <a:latin typeface="Tahoma"/>
                <a:cs typeface="Tahoma"/>
              </a:rPr>
              <a:t>el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50">
                <a:latin typeface="Tahoma"/>
                <a:cs typeface="Tahoma"/>
              </a:rPr>
              <a:t>futuro.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568" y="329184"/>
            <a:ext cx="11454765" cy="1341120"/>
          </a:xfrm>
          <a:prstGeom prst="rect"/>
          <a:solidFill>
            <a:srgbClr val="297139"/>
          </a:solidFill>
        </p:spPr>
        <p:txBody>
          <a:bodyPr wrap="square" lIns="0" tIns="169545" rIns="0" bIns="0" rtlCol="0" vert="horz">
            <a:spAutoFit/>
          </a:bodyPr>
          <a:lstStyle/>
          <a:p>
            <a:pPr marL="305435" marR="1057275">
              <a:lnSpc>
                <a:spcPct val="124700"/>
              </a:lnSpc>
              <a:spcBef>
                <a:spcPts val="1335"/>
              </a:spcBef>
            </a:pPr>
            <a:r>
              <a:rPr dirty="0" sz="2600" spc="-95">
                <a:solidFill>
                  <a:srgbClr val="FFFFFF"/>
                </a:solidFill>
              </a:rPr>
              <a:t>Su</a:t>
            </a:r>
            <a:r>
              <a:rPr dirty="0" sz="2600" spc="-50">
                <a:solidFill>
                  <a:srgbClr val="FFFFFF"/>
                </a:solidFill>
              </a:rPr>
              <a:t> </a:t>
            </a:r>
            <a:r>
              <a:rPr dirty="0" sz="2600" spc="55">
                <a:solidFill>
                  <a:srgbClr val="FFFFFF"/>
                </a:solidFill>
              </a:rPr>
              <a:t>declaración</a:t>
            </a:r>
            <a:r>
              <a:rPr dirty="0" sz="2600" spc="-45">
                <a:solidFill>
                  <a:srgbClr val="FFFFFF"/>
                </a:solidFill>
              </a:rPr>
              <a:t> </a:t>
            </a:r>
            <a:r>
              <a:rPr dirty="0" sz="2600" spc="70">
                <a:solidFill>
                  <a:srgbClr val="FFFFFF"/>
                </a:solidFill>
              </a:rPr>
              <a:t>de</a:t>
            </a:r>
            <a:r>
              <a:rPr dirty="0" sz="2600" spc="-50">
                <a:solidFill>
                  <a:srgbClr val="FFFFFF"/>
                </a:solidFill>
              </a:rPr>
              <a:t> </a:t>
            </a:r>
            <a:r>
              <a:rPr dirty="0" sz="2600" spc="60">
                <a:solidFill>
                  <a:srgbClr val="FFFFFF"/>
                </a:solidFill>
              </a:rPr>
              <a:t>misión</a:t>
            </a:r>
            <a:r>
              <a:rPr dirty="0" sz="2600" spc="-45">
                <a:solidFill>
                  <a:srgbClr val="FFFFFF"/>
                </a:solidFill>
              </a:rPr>
              <a:t> </a:t>
            </a:r>
            <a:r>
              <a:rPr dirty="0" sz="2600" spc="80">
                <a:solidFill>
                  <a:srgbClr val="FFFFFF"/>
                </a:solidFill>
              </a:rPr>
              <a:t>puede</a:t>
            </a:r>
            <a:r>
              <a:rPr dirty="0" sz="2600" spc="-50">
                <a:solidFill>
                  <a:srgbClr val="FFFFFF"/>
                </a:solidFill>
              </a:rPr>
              <a:t> </a:t>
            </a:r>
            <a:r>
              <a:rPr dirty="0" sz="2600" spc="70">
                <a:solidFill>
                  <a:srgbClr val="FFFFFF"/>
                </a:solidFill>
              </a:rPr>
              <a:t>incluir</a:t>
            </a:r>
            <a:r>
              <a:rPr dirty="0" sz="2600" spc="-45">
                <a:solidFill>
                  <a:srgbClr val="FFFFFF"/>
                </a:solidFill>
              </a:rPr>
              <a:t> </a:t>
            </a:r>
            <a:r>
              <a:rPr dirty="0" sz="2600" spc="40">
                <a:solidFill>
                  <a:srgbClr val="FFFFFF"/>
                </a:solidFill>
              </a:rPr>
              <a:t>todos</a:t>
            </a:r>
            <a:r>
              <a:rPr dirty="0" sz="2600" spc="-45">
                <a:solidFill>
                  <a:srgbClr val="FFFFFF"/>
                </a:solidFill>
              </a:rPr>
              <a:t> </a:t>
            </a:r>
            <a:r>
              <a:rPr dirty="0" sz="2600" spc="20">
                <a:solidFill>
                  <a:srgbClr val="FFFFFF"/>
                </a:solidFill>
              </a:rPr>
              <a:t>o</a:t>
            </a:r>
            <a:r>
              <a:rPr dirty="0" sz="2600" spc="-50">
                <a:solidFill>
                  <a:srgbClr val="FFFFFF"/>
                </a:solidFill>
              </a:rPr>
              <a:t> </a:t>
            </a:r>
            <a:r>
              <a:rPr dirty="0" sz="2600" spc="50">
                <a:solidFill>
                  <a:srgbClr val="FFFFFF"/>
                </a:solidFill>
              </a:rPr>
              <a:t>algunos</a:t>
            </a:r>
            <a:r>
              <a:rPr dirty="0" sz="2600" spc="-45">
                <a:solidFill>
                  <a:srgbClr val="FFFFFF"/>
                </a:solidFill>
              </a:rPr>
              <a:t> </a:t>
            </a:r>
            <a:r>
              <a:rPr dirty="0" sz="2600" spc="70">
                <a:solidFill>
                  <a:srgbClr val="FFFFFF"/>
                </a:solidFill>
              </a:rPr>
              <a:t>de</a:t>
            </a:r>
            <a:r>
              <a:rPr dirty="0" sz="2600" spc="-50">
                <a:solidFill>
                  <a:srgbClr val="FFFFFF"/>
                </a:solidFill>
              </a:rPr>
              <a:t> </a:t>
            </a:r>
            <a:r>
              <a:rPr dirty="0" sz="2600" spc="-25">
                <a:solidFill>
                  <a:srgbClr val="FFFFFF"/>
                </a:solidFill>
              </a:rPr>
              <a:t>los </a:t>
            </a:r>
            <a:r>
              <a:rPr dirty="0" sz="2600" spc="-705">
                <a:solidFill>
                  <a:srgbClr val="FFFFFF"/>
                </a:solidFill>
              </a:rPr>
              <a:t> </a:t>
            </a:r>
            <a:r>
              <a:rPr dirty="0" sz="2600" spc="55">
                <a:solidFill>
                  <a:srgbClr val="FFFFFF"/>
                </a:solidFill>
              </a:rPr>
              <a:t>siguientes</a:t>
            </a:r>
            <a:r>
              <a:rPr dirty="0" sz="2600" spc="-55">
                <a:solidFill>
                  <a:srgbClr val="FFFFFF"/>
                </a:solidFill>
              </a:rPr>
              <a:t> </a:t>
            </a:r>
            <a:r>
              <a:rPr dirty="0" sz="2600" spc="65">
                <a:solidFill>
                  <a:srgbClr val="FFFFFF"/>
                </a:solidFill>
              </a:rPr>
              <a:t>componentes</a:t>
            </a:r>
            <a:r>
              <a:rPr dirty="0" sz="2600" spc="-50">
                <a:solidFill>
                  <a:srgbClr val="FFFFFF"/>
                </a:solidFill>
              </a:rPr>
              <a:t> </a:t>
            </a:r>
            <a:r>
              <a:rPr dirty="0" sz="2600" spc="80">
                <a:solidFill>
                  <a:srgbClr val="FFFFFF"/>
                </a:solidFill>
              </a:rPr>
              <a:t>ambientales: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610311" y="1988820"/>
            <a:ext cx="6142355" cy="1290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8500" indent="-686435">
              <a:lnSpc>
                <a:spcPct val="100000"/>
              </a:lnSpc>
              <a:spcBef>
                <a:spcPts val="100"/>
              </a:spcBef>
              <a:buSzPct val="104347"/>
              <a:buChar char="•"/>
              <a:tabLst>
                <a:tab pos="697865" algn="l"/>
                <a:tab pos="699135" algn="l"/>
              </a:tabLst>
            </a:pPr>
            <a:r>
              <a:rPr dirty="0" sz="2300" spc="80">
                <a:latin typeface="Tahoma"/>
                <a:cs typeface="Tahoma"/>
              </a:rPr>
              <a:t>Articule</a:t>
            </a:r>
            <a:r>
              <a:rPr dirty="0" sz="2300" spc="-125">
                <a:latin typeface="Tahoma"/>
                <a:cs typeface="Tahoma"/>
              </a:rPr>
              <a:t> </a:t>
            </a:r>
            <a:r>
              <a:rPr dirty="0" sz="2300" spc="105">
                <a:latin typeface="Tahoma"/>
                <a:cs typeface="Tahoma"/>
              </a:rPr>
              <a:t>su</a:t>
            </a:r>
            <a:r>
              <a:rPr dirty="0" sz="2300" spc="-125">
                <a:latin typeface="Tahoma"/>
                <a:cs typeface="Tahoma"/>
              </a:rPr>
              <a:t> </a:t>
            </a:r>
            <a:r>
              <a:rPr dirty="0" sz="2300" spc="114">
                <a:latin typeface="Tahoma"/>
                <a:cs typeface="Tahoma"/>
              </a:rPr>
              <a:t>misión</a:t>
            </a:r>
            <a:r>
              <a:rPr dirty="0" sz="2300" spc="-125">
                <a:latin typeface="Tahoma"/>
                <a:cs typeface="Tahoma"/>
              </a:rPr>
              <a:t> </a:t>
            </a:r>
            <a:r>
              <a:rPr dirty="0" sz="2300" spc="25">
                <a:latin typeface="Tahoma"/>
                <a:cs typeface="Tahoma"/>
              </a:rPr>
              <a:t>y</a:t>
            </a:r>
            <a:r>
              <a:rPr dirty="0" sz="2300" spc="-125">
                <a:latin typeface="Tahoma"/>
                <a:cs typeface="Tahoma"/>
              </a:rPr>
              <a:t> </a:t>
            </a:r>
            <a:r>
              <a:rPr dirty="0" sz="2300" spc="100">
                <a:latin typeface="Tahoma"/>
                <a:cs typeface="Tahoma"/>
              </a:rPr>
              <a:t>metas</a:t>
            </a:r>
            <a:r>
              <a:rPr dirty="0" sz="2300" spc="-125">
                <a:latin typeface="Tahoma"/>
                <a:cs typeface="Tahoma"/>
              </a:rPr>
              <a:t> </a:t>
            </a:r>
            <a:r>
              <a:rPr dirty="0" sz="2300" spc="85">
                <a:latin typeface="Tahoma"/>
                <a:cs typeface="Tahoma"/>
              </a:rPr>
              <a:t>ambientales.</a:t>
            </a:r>
            <a:endParaRPr sz="2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ahoma"/>
              <a:buChar char="•"/>
            </a:pPr>
            <a:endParaRPr sz="3650">
              <a:latin typeface="Tahoma"/>
              <a:cs typeface="Tahoma"/>
            </a:endParaRPr>
          </a:p>
          <a:p>
            <a:pPr marL="698500" indent="-686435">
              <a:lnSpc>
                <a:spcPct val="100000"/>
              </a:lnSpc>
              <a:buSzPct val="104347"/>
              <a:buChar char="•"/>
              <a:tabLst>
                <a:tab pos="697865" algn="l"/>
                <a:tab pos="699135" algn="l"/>
              </a:tabLst>
            </a:pPr>
            <a:r>
              <a:rPr dirty="0" sz="2300" spc="70">
                <a:latin typeface="Tahoma"/>
                <a:cs typeface="Tahoma"/>
              </a:rPr>
              <a:t>Enfatizar</a:t>
            </a:r>
            <a:r>
              <a:rPr dirty="0" sz="2300" spc="-130">
                <a:latin typeface="Tahoma"/>
                <a:cs typeface="Tahoma"/>
              </a:rPr>
              <a:t> </a:t>
            </a:r>
            <a:r>
              <a:rPr dirty="0" sz="2300" spc="75">
                <a:latin typeface="Tahoma"/>
                <a:cs typeface="Tahoma"/>
              </a:rPr>
              <a:t>la</a:t>
            </a:r>
            <a:r>
              <a:rPr dirty="0" sz="2300" spc="-130">
                <a:latin typeface="Tahoma"/>
                <a:cs typeface="Tahoma"/>
              </a:rPr>
              <a:t> </a:t>
            </a:r>
            <a:r>
              <a:rPr dirty="0" sz="2300" spc="95">
                <a:latin typeface="Tahoma"/>
                <a:cs typeface="Tahoma"/>
              </a:rPr>
              <a:t>mejora</a:t>
            </a:r>
            <a:r>
              <a:rPr dirty="0" sz="2300" spc="-130">
                <a:latin typeface="Tahoma"/>
                <a:cs typeface="Tahoma"/>
              </a:rPr>
              <a:t> </a:t>
            </a:r>
            <a:r>
              <a:rPr dirty="0" sz="2300" spc="105">
                <a:latin typeface="Tahoma"/>
                <a:cs typeface="Tahoma"/>
              </a:rPr>
              <a:t>ambiental</a:t>
            </a:r>
            <a:r>
              <a:rPr dirty="0" sz="2300" spc="-130">
                <a:latin typeface="Tahoma"/>
                <a:cs typeface="Tahoma"/>
              </a:rPr>
              <a:t> </a:t>
            </a:r>
            <a:r>
              <a:rPr dirty="0" sz="2300" spc="80">
                <a:latin typeface="Tahoma"/>
                <a:cs typeface="Tahoma"/>
              </a:rPr>
              <a:t>continua.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311" y="3901313"/>
            <a:ext cx="51720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8500" indent="-686435">
              <a:lnSpc>
                <a:spcPct val="100000"/>
              </a:lnSpc>
              <a:spcBef>
                <a:spcPts val="100"/>
              </a:spcBef>
              <a:buSzPct val="150000"/>
              <a:buChar char="•"/>
              <a:tabLst>
                <a:tab pos="697865" algn="l"/>
                <a:tab pos="699135" algn="l"/>
              </a:tabLst>
            </a:pPr>
            <a:r>
              <a:rPr dirty="0" sz="1600" spc="70">
                <a:latin typeface="Tahoma"/>
                <a:cs typeface="Tahoma"/>
              </a:rPr>
              <a:t>Fomentar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la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reutilización,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reducción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15">
                <a:latin typeface="Tahoma"/>
                <a:cs typeface="Tahoma"/>
              </a:rPr>
              <a:t>y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30">
                <a:latin typeface="Tahoma"/>
                <a:cs typeface="Tahoma"/>
              </a:rPr>
              <a:t>reciclaje.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311" y="4803394"/>
            <a:ext cx="10059670" cy="1528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8500" indent="-686435">
              <a:lnSpc>
                <a:spcPct val="100000"/>
              </a:lnSpc>
              <a:spcBef>
                <a:spcPts val="100"/>
              </a:spcBef>
              <a:buSzPct val="141176"/>
              <a:buChar char="•"/>
              <a:tabLst>
                <a:tab pos="697865" algn="l"/>
                <a:tab pos="699135" algn="l"/>
              </a:tabLst>
            </a:pPr>
            <a:r>
              <a:rPr dirty="0" sz="1700" spc="85">
                <a:latin typeface="Tahoma"/>
                <a:cs typeface="Tahoma"/>
              </a:rPr>
              <a:t>Comprometerse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con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la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comunicación</a:t>
            </a:r>
            <a:r>
              <a:rPr dirty="0" sz="1700" spc="-80">
                <a:latin typeface="Tahoma"/>
                <a:cs typeface="Tahoma"/>
              </a:rPr>
              <a:t> </a:t>
            </a:r>
            <a:r>
              <a:rPr dirty="0" sz="1700" spc="20">
                <a:latin typeface="Tahoma"/>
                <a:cs typeface="Tahoma"/>
              </a:rPr>
              <a:t>y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la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interacción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con</a:t>
            </a:r>
            <a:r>
              <a:rPr dirty="0" sz="1700" spc="-8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el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público.</a:t>
            </a: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ahoma"/>
              <a:buChar char="•"/>
            </a:pPr>
            <a:endParaRPr sz="3800">
              <a:latin typeface="Tahoma"/>
              <a:cs typeface="Tahoma"/>
            </a:endParaRPr>
          </a:p>
          <a:p>
            <a:pPr marL="698500" marR="5080" indent="-686435">
              <a:lnSpc>
                <a:spcPct val="120000"/>
              </a:lnSpc>
              <a:buSzPct val="133333"/>
              <a:buChar char="•"/>
              <a:tabLst>
                <a:tab pos="697865" algn="l"/>
                <a:tab pos="699135" algn="l"/>
              </a:tabLst>
            </a:pPr>
            <a:r>
              <a:rPr dirty="0" sz="1800" spc="75">
                <a:latin typeface="Tahoma"/>
                <a:cs typeface="Tahoma"/>
              </a:rPr>
              <a:t>Hacer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hincapié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en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el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90">
                <a:latin typeface="Tahoma"/>
                <a:cs typeface="Tahoma"/>
              </a:rPr>
              <a:t>cumplimiento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de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las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50">
                <a:latin typeface="Tahoma"/>
                <a:cs typeface="Tahoma"/>
              </a:rPr>
              <a:t>leyes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20">
                <a:latin typeface="Tahoma"/>
                <a:cs typeface="Tahoma"/>
              </a:rPr>
              <a:t>y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reglamentos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ambientales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pertinentes. </a:t>
            </a:r>
            <a:r>
              <a:rPr dirty="0" sz="1800" spc="-545">
                <a:latin typeface="Tahoma"/>
                <a:cs typeface="Tahoma"/>
              </a:rPr>
              <a:t> </a:t>
            </a:r>
            <a:r>
              <a:rPr dirty="0" sz="1800" spc="40">
                <a:latin typeface="Tahoma"/>
                <a:cs typeface="Tahoma"/>
              </a:rPr>
              <a:t>(Objetivos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de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Clima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20">
                <a:latin typeface="Tahoma"/>
                <a:cs typeface="Tahoma"/>
              </a:rPr>
              <a:t>y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90">
                <a:latin typeface="Tahoma"/>
                <a:cs typeface="Tahoma"/>
              </a:rPr>
              <a:t>Carbono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para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su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70">
                <a:latin typeface="Tahoma"/>
                <a:cs typeface="Tahoma"/>
              </a:rPr>
              <a:t>país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20">
                <a:latin typeface="Tahoma"/>
                <a:cs typeface="Tahoma"/>
              </a:rPr>
              <a:t>y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25">
                <a:latin typeface="Tahoma"/>
                <a:cs typeface="Tahoma"/>
              </a:rPr>
              <a:t>sector).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568" y="329184"/>
            <a:ext cx="11454765" cy="1341120"/>
          </a:xfrm>
          <a:prstGeom prst="rect"/>
          <a:solidFill>
            <a:srgbClr val="297139"/>
          </a:solidFill>
        </p:spPr>
        <p:txBody>
          <a:bodyPr wrap="square" lIns="0" tIns="174625" rIns="0" bIns="0" rtlCol="0" vert="horz">
            <a:spAutoFit/>
          </a:bodyPr>
          <a:lstStyle/>
          <a:p>
            <a:pPr marL="305435" marR="1002030">
              <a:lnSpc>
                <a:spcPct val="115799"/>
              </a:lnSpc>
              <a:spcBef>
                <a:spcPts val="1375"/>
              </a:spcBef>
            </a:pPr>
            <a:r>
              <a:rPr dirty="0" sz="2800" spc="20">
                <a:solidFill>
                  <a:srgbClr val="FFFFFF"/>
                </a:solidFill>
              </a:rPr>
              <a:t>Principios</a:t>
            </a:r>
            <a:r>
              <a:rPr dirty="0" sz="2800" spc="-45">
                <a:solidFill>
                  <a:srgbClr val="FFFFFF"/>
                </a:solidFill>
              </a:rPr>
              <a:t> </a:t>
            </a:r>
            <a:r>
              <a:rPr dirty="0" sz="2800" spc="75">
                <a:solidFill>
                  <a:srgbClr val="FFFFFF"/>
                </a:solidFill>
              </a:rPr>
              <a:t>de</a:t>
            </a:r>
            <a:r>
              <a:rPr dirty="0" sz="2800" spc="-45">
                <a:solidFill>
                  <a:srgbClr val="FFFFFF"/>
                </a:solidFill>
              </a:rPr>
              <a:t> </a:t>
            </a:r>
            <a:r>
              <a:rPr dirty="0" sz="2800" spc="55">
                <a:solidFill>
                  <a:srgbClr val="FFFFFF"/>
                </a:solidFill>
              </a:rPr>
              <a:t>sostenibilidad</a:t>
            </a:r>
            <a:r>
              <a:rPr dirty="0" sz="2800" spc="-45">
                <a:solidFill>
                  <a:srgbClr val="FFFFFF"/>
                </a:solidFill>
              </a:rPr>
              <a:t> </a:t>
            </a:r>
            <a:r>
              <a:rPr dirty="0" sz="2800" spc="125">
                <a:solidFill>
                  <a:srgbClr val="FFFFFF"/>
                </a:solidFill>
              </a:rPr>
              <a:t>para</a:t>
            </a:r>
            <a:r>
              <a:rPr dirty="0" sz="2800" spc="-45">
                <a:solidFill>
                  <a:srgbClr val="FFFFFF"/>
                </a:solidFill>
              </a:rPr>
              <a:t> </a:t>
            </a:r>
            <a:r>
              <a:rPr dirty="0" sz="2800" spc="114">
                <a:solidFill>
                  <a:srgbClr val="FFFFFF"/>
                </a:solidFill>
              </a:rPr>
              <a:t>guiar</a:t>
            </a:r>
            <a:r>
              <a:rPr dirty="0" sz="2800" spc="-40">
                <a:solidFill>
                  <a:srgbClr val="FFFFFF"/>
                </a:solidFill>
              </a:rPr>
              <a:t> </a:t>
            </a:r>
            <a:r>
              <a:rPr dirty="0" sz="2800" spc="-20">
                <a:solidFill>
                  <a:srgbClr val="FFFFFF"/>
                </a:solidFill>
              </a:rPr>
              <a:t>su</a:t>
            </a:r>
            <a:r>
              <a:rPr dirty="0" sz="2800" spc="-45">
                <a:solidFill>
                  <a:srgbClr val="FFFFFF"/>
                </a:solidFill>
              </a:rPr>
              <a:t> </a:t>
            </a:r>
            <a:r>
              <a:rPr dirty="0" sz="2800" spc="25">
                <a:solidFill>
                  <a:srgbClr val="FFFFFF"/>
                </a:solidFill>
              </a:rPr>
              <a:t>visión,</a:t>
            </a:r>
            <a:r>
              <a:rPr dirty="0" sz="2800" spc="-45">
                <a:solidFill>
                  <a:srgbClr val="FFFFFF"/>
                </a:solidFill>
              </a:rPr>
              <a:t> </a:t>
            </a:r>
            <a:r>
              <a:rPr dirty="0" sz="2800" spc="65">
                <a:solidFill>
                  <a:srgbClr val="FFFFFF"/>
                </a:solidFill>
              </a:rPr>
              <a:t>misión</a:t>
            </a:r>
            <a:r>
              <a:rPr dirty="0" sz="2800" spc="-45">
                <a:solidFill>
                  <a:srgbClr val="FFFFFF"/>
                </a:solidFill>
              </a:rPr>
              <a:t> </a:t>
            </a:r>
            <a:r>
              <a:rPr dirty="0" sz="2800" spc="35">
                <a:solidFill>
                  <a:srgbClr val="FFFFFF"/>
                </a:solidFill>
              </a:rPr>
              <a:t>y </a:t>
            </a:r>
            <a:r>
              <a:rPr dirty="0" sz="2800" spc="-760">
                <a:solidFill>
                  <a:srgbClr val="FFFFFF"/>
                </a:solidFill>
              </a:rPr>
              <a:t> </a:t>
            </a:r>
            <a:r>
              <a:rPr dirty="0" sz="2800" spc="60">
                <a:solidFill>
                  <a:srgbClr val="FFFFFF"/>
                </a:solidFill>
              </a:rPr>
              <a:t>propósito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85927" y="2058715"/>
            <a:ext cx="10569575" cy="364172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25"/>
              </a:spcBef>
              <a:buSzPct val="127272"/>
              <a:buChar char="•"/>
              <a:tabLst>
                <a:tab pos="299720" algn="l"/>
              </a:tabLst>
            </a:pPr>
            <a:r>
              <a:rPr dirty="0" sz="2200" spc="90">
                <a:latin typeface="Tahoma"/>
                <a:cs typeface="Tahoma"/>
              </a:rPr>
              <a:t>Base</a:t>
            </a:r>
            <a:r>
              <a:rPr dirty="0" sz="2200" spc="-114">
                <a:latin typeface="Tahoma"/>
                <a:cs typeface="Tahoma"/>
              </a:rPr>
              <a:t> </a:t>
            </a:r>
            <a:r>
              <a:rPr dirty="0" sz="2200" spc="100">
                <a:latin typeface="Tahoma"/>
                <a:cs typeface="Tahoma"/>
              </a:rPr>
              <a:t>su</a:t>
            </a:r>
            <a:r>
              <a:rPr dirty="0" sz="2200" spc="-114">
                <a:latin typeface="Tahoma"/>
                <a:cs typeface="Tahoma"/>
              </a:rPr>
              <a:t> </a:t>
            </a:r>
            <a:r>
              <a:rPr dirty="0" sz="2200" spc="80">
                <a:latin typeface="Tahoma"/>
                <a:cs typeface="Tahoma"/>
              </a:rPr>
              <a:t>visión</a:t>
            </a:r>
            <a:r>
              <a:rPr dirty="0" sz="2200" spc="-114">
                <a:latin typeface="Tahoma"/>
                <a:cs typeface="Tahoma"/>
              </a:rPr>
              <a:t> </a:t>
            </a:r>
            <a:r>
              <a:rPr dirty="0" sz="2200" spc="105">
                <a:latin typeface="Tahoma"/>
                <a:cs typeface="Tahoma"/>
              </a:rPr>
              <a:t>en</a:t>
            </a:r>
            <a:r>
              <a:rPr dirty="0" sz="2200" spc="-114">
                <a:latin typeface="Tahoma"/>
                <a:cs typeface="Tahoma"/>
              </a:rPr>
              <a:t> </a:t>
            </a:r>
            <a:r>
              <a:rPr dirty="0" sz="2200" spc="70">
                <a:latin typeface="Tahoma"/>
                <a:cs typeface="Tahoma"/>
              </a:rPr>
              <a:t>la</a:t>
            </a:r>
            <a:r>
              <a:rPr dirty="0" sz="2200" spc="-114">
                <a:latin typeface="Tahoma"/>
                <a:cs typeface="Tahoma"/>
              </a:rPr>
              <a:t> </a:t>
            </a:r>
            <a:r>
              <a:rPr dirty="0" sz="2200" spc="95">
                <a:latin typeface="Tahoma"/>
                <a:cs typeface="Tahoma"/>
              </a:rPr>
              <a:t>mejor</a:t>
            </a:r>
            <a:r>
              <a:rPr dirty="0" sz="2200" spc="-114">
                <a:latin typeface="Tahoma"/>
                <a:cs typeface="Tahoma"/>
              </a:rPr>
              <a:t> </a:t>
            </a:r>
            <a:r>
              <a:rPr dirty="0" sz="2200" spc="70">
                <a:latin typeface="Tahoma"/>
                <a:cs typeface="Tahoma"/>
              </a:rPr>
              <a:t>ciencia</a:t>
            </a:r>
            <a:r>
              <a:rPr dirty="0" sz="2200" spc="-114">
                <a:latin typeface="Tahoma"/>
                <a:cs typeface="Tahoma"/>
              </a:rPr>
              <a:t> </a:t>
            </a:r>
            <a:r>
              <a:rPr dirty="0" sz="2200" spc="100">
                <a:latin typeface="Tahoma"/>
                <a:cs typeface="Tahoma"/>
              </a:rPr>
              <a:t>disponible</a:t>
            </a:r>
            <a:r>
              <a:rPr dirty="0" sz="2200" spc="-110">
                <a:latin typeface="Tahoma"/>
                <a:cs typeface="Tahoma"/>
              </a:rPr>
              <a:t> </a:t>
            </a:r>
            <a:r>
              <a:rPr dirty="0" sz="2200" spc="25">
                <a:latin typeface="Tahoma"/>
                <a:cs typeface="Tahoma"/>
              </a:rPr>
              <a:t>y</a:t>
            </a:r>
            <a:r>
              <a:rPr dirty="0" sz="2200" spc="-114">
                <a:latin typeface="Tahoma"/>
                <a:cs typeface="Tahoma"/>
              </a:rPr>
              <a:t> </a:t>
            </a:r>
            <a:r>
              <a:rPr dirty="0" sz="2200" spc="70">
                <a:latin typeface="Tahoma"/>
                <a:cs typeface="Tahoma"/>
              </a:rPr>
              <a:t>las</a:t>
            </a:r>
            <a:r>
              <a:rPr dirty="0" sz="2200" spc="-114">
                <a:latin typeface="Tahoma"/>
                <a:cs typeface="Tahoma"/>
              </a:rPr>
              <a:t> </a:t>
            </a:r>
            <a:r>
              <a:rPr dirty="0" sz="2200" spc="90">
                <a:latin typeface="Tahoma"/>
                <a:cs typeface="Tahoma"/>
              </a:rPr>
              <a:t>matemáticas</a:t>
            </a:r>
            <a:r>
              <a:rPr dirty="0" sz="2200" spc="-114">
                <a:latin typeface="Tahoma"/>
                <a:cs typeface="Tahoma"/>
              </a:rPr>
              <a:t> </a:t>
            </a:r>
            <a:r>
              <a:rPr dirty="0" sz="2200" spc="120">
                <a:latin typeface="Tahoma"/>
                <a:cs typeface="Tahoma"/>
              </a:rPr>
              <a:t>más</a:t>
            </a:r>
            <a:r>
              <a:rPr dirty="0" sz="2200" spc="-114">
                <a:latin typeface="Tahoma"/>
                <a:cs typeface="Tahoma"/>
              </a:rPr>
              <a:t> </a:t>
            </a:r>
            <a:r>
              <a:rPr dirty="0" sz="2200" spc="80">
                <a:latin typeface="Tahoma"/>
                <a:cs typeface="Tahoma"/>
              </a:rPr>
              <a:t>precisas</a:t>
            </a:r>
            <a:endParaRPr sz="22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1095"/>
              </a:spcBef>
              <a:buSzPct val="112000"/>
              <a:buChar char="•"/>
              <a:tabLst>
                <a:tab pos="299720" algn="l"/>
              </a:tabLst>
            </a:pPr>
            <a:r>
              <a:rPr dirty="0" sz="2500" spc="95">
                <a:latin typeface="Tahoma"/>
                <a:cs typeface="Tahoma"/>
              </a:rPr>
              <a:t>Responsabilizarse</a:t>
            </a:r>
            <a:r>
              <a:rPr dirty="0" sz="2500" spc="-135">
                <a:latin typeface="Tahoma"/>
                <a:cs typeface="Tahoma"/>
              </a:rPr>
              <a:t> </a:t>
            </a:r>
            <a:r>
              <a:rPr dirty="0" sz="2500" spc="120">
                <a:latin typeface="Tahoma"/>
                <a:cs typeface="Tahoma"/>
              </a:rPr>
              <a:t>de</a:t>
            </a:r>
            <a:r>
              <a:rPr dirty="0" sz="2500" spc="-135">
                <a:latin typeface="Tahoma"/>
                <a:cs typeface="Tahoma"/>
              </a:rPr>
              <a:t> </a:t>
            </a:r>
            <a:r>
              <a:rPr dirty="0" sz="2500" spc="114">
                <a:latin typeface="Tahoma"/>
                <a:cs typeface="Tahoma"/>
              </a:rPr>
              <a:t>su</a:t>
            </a:r>
            <a:r>
              <a:rPr dirty="0" sz="2500" spc="-135">
                <a:latin typeface="Tahoma"/>
                <a:cs typeface="Tahoma"/>
              </a:rPr>
              <a:t> </a:t>
            </a:r>
            <a:r>
              <a:rPr dirty="0" sz="2500" spc="105">
                <a:latin typeface="Tahoma"/>
                <a:cs typeface="Tahoma"/>
              </a:rPr>
              <a:t>huella</a:t>
            </a:r>
            <a:r>
              <a:rPr dirty="0" sz="2500" spc="-135">
                <a:latin typeface="Tahoma"/>
                <a:cs typeface="Tahoma"/>
              </a:rPr>
              <a:t> </a:t>
            </a:r>
            <a:r>
              <a:rPr dirty="0" sz="2500" spc="120">
                <a:latin typeface="Tahoma"/>
                <a:cs typeface="Tahoma"/>
              </a:rPr>
              <a:t>de</a:t>
            </a:r>
            <a:r>
              <a:rPr dirty="0" sz="2500" spc="-135">
                <a:latin typeface="Tahoma"/>
                <a:cs typeface="Tahoma"/>
              </a:rPr>
              <a:t> </a:t>
            </a:r>
            <a:r>
              <a:rPr dirty="0" sz="2500" spc="95">
                <a:latin typeface="Tahoma"/>
                <a:cs typeface="Tahoma"/>
              </a:rPr>
              <a:t>carbono.</a:t>
            </a:r>
            <a:endParaRPr sz="25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1830"/>
              </a:spcBef>
              <a:buSzPct val="164705"/>
              <a:buChar char="•"/>
              <a:tabLst>
                <a:tab pos="299720" algn="l"/>
              </a:tabLst>
            </a:pPr>
            <a:r>
              <a:rPr dirty="0" sz="1700" spc="85">
                <a:latin typeface="Tahoma"/>
                <a:cs typeface="Tahoma"/>
              </a:rPr>
              <a:t>Empoderar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los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clientes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para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que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sigan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su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ejemplo</a:t>
            </a:r>
            <a:endParaRPr sz="1700">
              <a:latin typeface="Tahoma"/>
              <a:cs typeface="Tahoma"/>
            </a:endParaRPr>
          </a:p>
          <a:p>
            <a:pPr marL="299085" marR="5080" indent="-287020">
              <a:lnSpc>
                <a:spcPct val="114599"/>
              </a:lnSpc>
              <a:spcBef>
                <a:spcPts val="1085"/>
              </a:spcBef>
              <a:buSzPct val="127272"/>
              <a:buChar char="•"/>
              <a:tabLst>
                <a:tab pos="299720" algn="l"/>
              </a:tabLst>
            </a:pPr>
            <a:r>
              <a:rPr dirty="0" sz="2200" spc="105">
                <a:latin typeface="Tahoma"/>
                <a:cs typeface="Tahoma"/>
              </a:rPr>
              <a:t>Adopte</a:t>
            </a:r>
            <a:r>
              <a:rPr dirty="0" sz="2200" spc="-114">
                <a:latin typeface="Tahoma"/>
                <a:cs typeface="Tahoma"/>
              </a:rPr>
              <a:t> </a:t>
            </a:r>
            <a:r>
              <a:rPr dirty="0" sz="2200" spc="70">
                <a:latin typeface="Tahoma"/>
                <a:cs typeface="Tahoma"/>
              </a:rPr>
              <a:t>la</a:t>
            </a:r>
            <a:r>
              <a:rPr dirty="0" sz="2200" spc="-114">
                <a:latin typeface="Tahoma"/>
                <a:cs typeface="Tahoma"/>
              </a:rPr>
              <a:t> </a:t>
            </a:r>
            <a:r>
              <a:rPr dirty="0" sz="2200" spc="90">
                <a:latin typeface="Tahoma"/>
                <a:cs typeface="Tahoma"/>
              </a:rPr>
              <a:t>tecnología</a:t>
            </a:r>
            <a:r>
              <a:rPr dirty="0" sz="2200" spc="-114">
                <a:latin typeface="Tahoma"/>
                <a:cs typeface="Tahoma"/>
              </a:rPr>
              <a:t> </a:t>
            </a:r>
            <a:r>
              <a:rPr dirty="0" sz="2200" spc="85">
                <a:latin typeface="Tahoma"/>
                <a:cs typeface="Tahoma"/>
              </a:rPr>
              <a:t>digital</a:t>
            </a:r>
            <a:r>
              <a:rPr dirty="0" sz="2200" spc="-114">
                <a:latin typeface="Tahoma"/>
                <a:cs typeface="Tahoma"/>
              </a:rPr>
              <a:t> </a:t>
            </a:r>
            <a:r>
              <a:rPr dirty="0" sz="2200" spc="100">
                <a:latin typeface="Tahoma"/>
                <a:cs typeface="Tahoma"/>
              </a:rPr>
              <a:t>para</a:t>
            </a:r>
            <a:r>
              <a:rPr dirty="0" sz="2200" spc="-114">
                <a:latin typeface="Tahoma"/>
                <a:cs typeface="Tahoma"/>
              </a:rPr>
              <a:t> </a:t>
            </a:r>
            <a:r>
              <a:rPr dirty="0" sz="2200" spc="95">
                <a:latin typeface="Tahoma"/>
                <a:cs typeface="Tahoma"/>
              </a:rPr>
              <a:t>ayudar</a:t>
            </a:r>
            <a:r>
              <a:rPr dirty="0" sz="2200" spc="-110">
                <a:latin typeface="Tahoma"/>
                <a:cs typeface="Tahoma"/>
              </a:rPr>
              <a:t> </a:t>
            </a:r>
            <a:r>
              <a:rPr dirty="0" sz="2200" spc="75">
                <a:latin typeface="Tahoma"/>
                <a:cs typeface="Tahoma"/>
              </a:rPr>
              <a:t>a</a:t>
            </a:r>
            <a:r>
              <a:rPr dirty="0" sz="2200" spc="-114">
                <a:latin typeface="Tahoma"/>
                <a:cs typeface="Tahoma"/>
              </a:rPr>
              <a:t> </a:t>
            </a:r>
            <a:r>
              <a:rPr dirty="0" sz="2200" spc="90">
                <a:latin typeface="Tahoma"/>
                <a:cs typeface="Tahoma"/>
              </a:rPr>
              <a:t>sus</a:t>
            </a:r>
            <a:r>
              <a:rPr dirty="0" sz="2200" spc="-114">
                <a:latin typeface="Tahoma"/>
                <a:cs typeface="Tahoma"/>
              </a:rPr>
              <a:t> </a:t>
            </a:r>
            <a:r>
              <a:rPr dirty="0" sz="2200" spc="100">
                <a:latin typeface="Tahoma"/>
                <a:cs typeface="Tahoma"/>
              </a:rPr>
              <a:t>proveedores</a:t>
            </a:r>
            <a:r>
              <a:rPr dirty="0" sz="2200" spc="-114">
                <a:latin typeface="Tahoma"/>
                <a:cs typeface="Tahoma"/>
              </a:rPr>
              <a:t> </a:t>
            </a:r>
            <a:r>
              <a:rPr dirty="0" sz="2200" spc="25">
                <a:latin typeface="Tahoma"/>
                <a:cs typeface="Tahoma"/>
              </a:rPr>
              <a:t>y</a:t>
            </a:r>
            <a:r>
              <a:rPr dirty="0" sz="2200" spc="-114">
                <a:latin typeface="Tahoma"/>
                <a:cs typeface="Tahoma"/>
              </a:rPr>
              <a:t> </a:t>
            </a:r>
            <a:r>
              <a:rPr dirty="0" sz="2200" spc="70">
                <a:latin typeface="Tahoma"/>
                <a:cs typeface="Tahoma"/>
              </a:rPr>
              <a:t>clientes</a:t>
            </a:r>
            <a:r>
              <a:rPr dirty="0" sz="2200" spc="-110">
                <a:latin typeface="Tahoma"/>
                <a:cs typeface="Tahoma"/>
              </a:rPr>
              <a:t> </a:t>
            </a:r>
            <a:r>
              <a:rPr dirty="0" sz="2200" spc="75">
                <a:latin typeface="Tahoma"/>
                <a:cs typeface="Tahoma"/>
              </a:rPr>
              <a:t>a</a:t>
            </a:r>
            <a:r>
              <a:rPr dirty="0" sz="2200" spc="-114">
                <a:latin typeface="Tahoma"/>
                <a:cs typeface="Tahoma"/>
              </a:rPr>
              <a:t> </a:t>
            </a:r>
            <a:r>
              <a:rPr dirty="0" sz="2200" spc="95">
                <a:latin typeface="Tahoma"/>
                <a:cs typeface="Tahoma"/>
              </a:rPr>
              <a:t>reducir </a:t>
            </a:r>
            <a:r>
              <a:rPr dirty="0" sz="2200" spc="-675">
                <a:latin typeface="Tahoma"/>
                <a:cs typeface="Tahoma"/>
              </a:rPr>
              <a:t> </a:t>
            </a:r>
            <a:r>
              <a:rPr dirty="0" sz="2200" spc="100">
                <a:latin typeface="Tahoma"/>
                <a:cs typeface="Tahoma"/>
              </a:rPr>
              <a:t>su</a:t>
            </a:r>
            <a:r>
              <a:rPr dirty="0" sz="2200" spc="-125">
                <a:latin typeface="Tahoma"/>
                <a:cs typeface="Tahoma"/>
              </a:rPr>
              <a:t> </a:t>
            </a:r>
            <a:r>
              <a:rPr dirty="0" sz="2200" spc="90">
                <a:latin typeface="Tahoma"/>
                <a:cs typeface="Tahoma"/>
              </a:rPr>
              <a:t>huella</a:t>
            </a:r>
            <a:r>
              <a:rPr dirty="0" sz="2200" spc="-120">
                <a:latin typeface="Tahoma"/>
                <a:cs typeface="Tahoma"/>
              </a:rPr>
              <a:t> </a:t>
            </a:r>
            <a:r>
              <a:rPr dirty="0" sz="2200" spc="105">
                <a:latin typeface="Tahoma"/>
                <a:cs typeface="Tahoma"/>
              </a:rPr>
              <a:t>de</a:t>
            </a:r>
            <a:r>
              <a:rPr dirty="0" sz="2200" spc="-120">
                <a:latin typeface="Tahoma"/>
                <a:cs typeface="Tahoma"/>
              </a:rPr>
              <a:t> </a:t>
            </a:r>
            <a:r>
              <a:rPr dirty="0" sz="2200" spc="110">
                <a:latin typeface="Tahoma"/>
                <a:cs typeface="Tahoma"/>
              </a:rPr>
              <a:t>carbono</a:t>
            </a:r>
            <a:endParaRPr sz="2200">
              <a:latin typeface="Tahoma"/>
              <a:cs typeface="Tahoma"/>
            </a:endParaRPr>
          </a:p>
          <a:p>
            <a:pPr marL="299085" marR="135255" indent="-287020">
              <a:lnSpc>
                <a:spcPct val="109600"/>
              </a:lnSpc>
              <a:spcBef>
                <a:spcPts val="1030"/>
              </a:spcBef>
              <a:buSzPct val="121739"/>
              <a:buChar char="•"/>
              <a:tabLst>
                <a:tab pos="299720" algn="l"/>
              </a:tabLst>
            </a:pPr>
            <a:r>
              <a:rPr dirty="0" sz="2300" spc="75">
                <a:latin typeface="Tahoma"/>
                <a:cs typeface="Tahoma"/>
              </a:rPr>
              <a:t>Reclutar</a:t>
            </a:r>
            <a:r>
              <a:rPr dirty="0" sz="2300" spc="-130">
                <a:latin typeface="Tahoma"/>
                <a:cs typeface="Tahoma"/>
              </a:rPr>
              <a:t> </a:t>
            </a:r>
            <a:r>
              <a:rPr dirty="0" sz="2300" spc="80">
                <a:latin typeface="Tahoma"/>
                <a:cs typeface="Tahoma"/>
              </a:rPr>
              <a:t>a</a:t>
            </a:r>
            <a:r>
              <a:rPr dirty="0" sz="2300" spc="-130">
                <a:latin typeface="Tahoma"/>
                <a:cs typeface="Tahoma"/>
              </a:rPr>
              <a:t> </a:t>
            </a:r>
            <a:r>
              <a:rPr dirty="0" sz="2300" spc="95">
                <a:latin typeface="Tahoma"/>
                <a:cs typeface="Tahoma"/>
              </a:rPr>
              <a:t>sus</a:t>
            </a:r>
            <a:r>
              <a:rPr dirty="0" sz="2300" spc="-125">
                <a:latin typeface="Tahoma"/>
                <a:cs typeface="Tahoma"/>
              </a:rPr>
              <a:t> </a:t>
            </a:r>
            <a:r>
              <a:rPr dirty="0" sz="2300" spc="85">
                <a:latin typeface="Tahoma"/>
                <a:cs typeface="Tahoma"/>
              </a:rPr>
              <a:t>empleados:</a:t>
            </a:r>
            <a:r>
              <a:rPr dirty="0" sz="2300" spc="-130">
                <a:latin typeface="Tahoma"/>
                <a:cs typeface="Tahoma"/>
              </a:rPr>
              <a:t> </a:t>
            </a:r>
            <a:r>
              <a:rPr dirty="0" sz="2300" spc="95">
                <a:latin typeface="Tahoma"/>
                <a:cs typeface="Tahoma"/>
              </a:rPr>
              <a:t>reconozca</a:t>
            </a:r>
            <a:r>
              <a:rPr dirty="0" sz="2300" spc="-125">
                <a:latin typeface="Tahoma"/>
                <a:cs typeface="Tahoma"/>
              </a:rPr>
              <a:t> </a:t>
            </a:r>
            <a:r>
              <a:rPr dirty="0" sz="2300" spc="120">
                <a:latin typeface="Tahoma"/>
                <a:cs typeface="Tahoma"/>
              </a:rPr>
              <a:t>que</a:t>
            </a:r>
            <a:r>
              <a:rPr dirty="0" sz="2300" spc="-130">
                <a:latin typeface="Tahoma"/>
                <a:cs typeface="Tahoma"/>
              </a:rPr>
              <a:t> </a:t>
            </a:r>
            <a:r>
              <a:rPr dirty="0" sz="2300" spc="95">
                <a:latin typeface="Tahoma"/>
                <a:cs typeface="Tahoma"/>
              </a:rPr>
              <a:t>sus</a:t>
            </a:r>
            <a:r>
              <a:rPr dirty="0" sz="2300" spc="-125">
                <a:latin typeface="Tahoma"/>
                <a:cs typeface="Tahoma"/>
              </a:rPr>
              <a:t> </a:t>
            </a:r>
            <a:r>
              <a:rPr dirty="0" sz="2300" spc="114">
                <a:latin typeface="Tahoma"/>
                <a:cs typeface="Tahoma"/>
              </a:rPr>
              <a:t>empleados</a:t>
            </a:r>
            <a:r>
              <a:rPr dirty="0" sz="2300" spc="-130">
                <a:latin typeface="Tahoma"/>
                <a:cs typeface="Tahoma"/>
              </a:rPr>
              <a:t> </a:t>
            </a:r>
            <a:r>
              <a:rPr dirty="0" sz="2300" spc="100">
                <a:latin typeface="Tahoma"/>
                <a:cs typeface="Tahoma"/>
              </a:rPr>
              <a:t>serán</a:t>
            </a:r>
            <a:r>
              <a:rPr dirty="0" sz="2300" spc="-125">
                <a:latin typeface="Tahoma"/>
                <a:cs typeface="Tahoma"/>
              </a:rPr>
              <a:t> </a:t>
            </a:r>
            <a:r>
              <a:rPr dirty="0" sz="2300" spc="105">
                <a:latin typeface="Tahoma"/>
                <a:cs typeface="Tahoma"/>
              </a:rPr>
              <a:t>su</a:t>
            </a:r>
            <a:r>
              <a:rPr dirty="0" sz="2300" spc="-130">
                <a:latin typeface="Tahoma"/>
                <a:cs typeface="Tahoma"/>
              </a:rPr>
              <a:t> </a:t>
            </a:r>
            <a:r>
              <a:rPr dirty="0" sz="2300" spc="114">
                <a:latin typeface="Tahoma"/>
                <a:cs typeface="Tahoma"/>
              </a:rPr>
              <a:t>mayor </a:t>
            </a:r>
            <a:r>
              <a:rPr dirty="0" sz="2300" spc="120">
                <a:latin typeface="Tahoma"/>
                <a:cs typeface="Tahoma"/>
              </a:rPr>
              <a:t> </a:t>
            </a:r>
            <a:r>
              <a:rPr dirty="0" sz="2300" spc="70">
                <a:latin typeface="Tahoma"/>
                <a:cs typeface="Tahoma"/>
              </a:rPr>
              <a:t>activo</a:t>
            </a:r>
            <a:r>
              <a:rPr dirty="0" sz="2300" spc="-125">
                <a:latin typeface="Tahoma"/>
                <a:cs typeface="Tahoma"/>
              </a:rPr>
              <a:t> </a:t>
            </a:r>
            <a:r>
              <a:rPr dirty="0" sz="2300" spc="110">
                <a:latin typeface="Tahoma"/>
                <a:cs typeface="Tahoma"/>
              </a:rPr>
              <a:t>en</a:t>
            </a:r>
            <a:r>
              <a:rPr dirty="0" sz="2300" spc="-120">
                <a:latin typeface="Tahoma"/>
                <a:cs typeface="Tahoma"/>
              </a:rPr>
              <a:t> </a:t>
            </a:r>
            <a:r>
              <a:rPr dirty="0" sz="2300" spc="75">
                <a:latin typeface="Tahoma"/>
                <a:cs typeface="Tahoma"/>
              </a:rPr>
              <a:t>el</a:t>
            </a:r>
            <a:r>
              <a:rPr dirty="0" sz="2300" spc="-120">
                <a:latin typeface="Tahoma"/>
                <a:cs typeface="Tahoma"/>
              </a:rPr>
              <a:t> </a:t>
            </a:r>
            <a:r>
              <a:rPr dirty="0" sz="2300" spc="75">
                <a:latin typeface="Tahoma"/>
                <a:cs typeface="Tahoma"/>
              </a:rPr>
              <a:t>avance</a:t>
            </a:r>
            <a:r>
              <a:rPr dirty="0" sz="2300" spc="-120">
                <a:latin typeface="Tahoma"/>
                <a:cs typeface="Tahoma"/>
              </a:rPr>
              <a:t> </a:t>
            </a:r>
            <a:r>
              <a:rPr dirty="0" sz="2300" spc="110">
                <a:latin typeface="Tahoma"/>
                <a:cs typeface="Tahoma"/>
              </a:rPr>
              <a:t>de</a:t>
            </a:r>
            <a:r>
              <a:rPr dirty="0" sz="2300" spc="-125">
                <a:latin typeface="Tahoma"/>
                <a:cs typeface="Tahoma"/>
              </a:rPr>
              <a:t> </a:t>
            </a:r>
            <a:r>
              <a:rPr dirty="0" sz="2300" spc="75">
                <a:latin typeface="Tahoma"/>
                <a:cs typeface="Tahoma"/>
              </a:rPr>
              <a:t>la</a:t>
            </a:r>
            <a:r>
              <a:rPr dirty="0" sz="2300" spc="-120">
                <a:latin typeface="Tahoma"/>
                <a:cs typeface="Tahoma"/>
              </a:rPr>
              <a:t> </a:t>
            </a:r>
            <a:r>
              <a:rPr dirty="0" sz="2300" spc="95">
                <a:latin typeface="Tahoma"/>
                <a:cs typeface="Tahoma"/>
              </a:rPr>
              <a:t>innovación</a:t>
            </a:r>
            <a:r>
              <a:rPr dirty="0" sz="2300" spc="-120">
                <a:latin typeface="Tahoma"/>
                <a:cs typeface="Tahoma"/>
              </a:rPr>
              <a:t> </a:t>
            </a:r>
            <a:r>
              <a:rPr dirty="0" sz="2300" spc="85">
                <a:latin typeface="Tahoma"/>
                <a:cs typeface="Tahoma"/>
              </a:rPr>
              <a:t>e</a:t>
            </a:r>
            <a:r>
              <a:rPr dirty="0" sz="2300" spc="-120">
                <a:latin typeface="Tahoma"/>
                <a:cs typeface="Tahoma"/>
              </a:rPr>
              <a:t> </a:t>
            </a:r>
            <a:r>
              <a:rPr dirty="0" sz="2300" spc="90">
                <a:latin typeface="Tahoma"/>
                <a:cs typeface="Tahoma"/>
              </a:rPr>
              <a:t>intente</a:t>
            </a:r>
            <a:r>
              <a:rPr dirty="0" sz="2300" spc="-120">
                <a:latin typeface="Tahoma"/>
                <a:cs typeface="Tahoma"/>
              </a:rPr>
              <a:t> </a:t>
            </a:r>
            <a:r>
              <a:rPr dirty="0" sz="2300" spc="90">
                <a:latin typeface="Tahoma"/>
                <a:cs typeface="Tahoma"/>
              </a:rPr>
              <a:t>crear</a:t>
            </a:r>
            <a:r>
              <a:rPr dirty="0" sz="2300" spc="-125">
                <a:latin typeface="Tahoma"/>
                <a:cs typeface="Tahoma"/>
              </a:rPr>
              <a:t> </a:t>
            </a:r>
            <a:r>
              <a:rPr dirty="0" sz="2300" spc="90">
                <a:latin typeface="Tahoma"/>
                <a:cs typeface="Tahoma"/>
              </a:rPr>
              <a:t>nuevas</a:t>
            </a:r>
            <a:r>
              <a:rPr dirty="0" sz="2300" spc="-120">
                <a:latin typeface="Tahoma"/>
                <a:cs typeface="Tahoma"/>
              </a:rPr>
              <a:t> </a:t>
            </a:r>
            <a:r>
              <a:rPr dirty="0" sz="2300" spc="110">
                <a:latin typeface="Tahoma"/>
                <a:cs typeface="Tahoma"/>
              </a:rPr>
              <a:t>oportunidades </a:t>
            </a:r>
            <a:r>
              <a:rPr dirty="0" sz="2300" spc="-705">
                <a:latin typeface="Tahoma"/>
                <a:cs typeface="Tahoma"/>
              </a:rPr>
              <a:t> </a:t>
            </a:r>
            <a:r>
              <a:rPr dirty="0" sz="2300" spc="105">
                <a:latin typeface="Tahoma"/>
                <a:cs typeface="Tahoma"/>
              </a:rPr>
              <a:t>para</a:t>
            </a:r>
            <a:r>
              <a:rPr dirty="0" sz="2300" spc="-130">
                <a:latin typeface="Tahoma"/>
                <a:cs typeface="Tahoma"/>
              </a:rPr>
              <a:t> </a:t>
            </a:r>
            <a:r>
              <a:rPr dirty="0" sz="2300" spc="100">
                <a:latin typeface="Tahoma"/>
                <a:cs typeface="Tahoma"/>
              </a:rPr>
              <a:t>permitirles</a:t>
            </a:r>
            <a:r>
              <a:rPr dirty="0" sz="2300" spc="-125">
                <a:latin typeface="Tahoma"/>
                <a:cs typeface="Tahoma"/>
              </a:rPr>
              <a:t> </a:t>
            </a:r>
            <a:r>
              <a:rPr dirty="0" sz="2300" spc="100">
                <a:latin typeface="Tahoma"/>
                <a:cs typeface="Tahoma"/>
              </a:rPr>
              <a:t>contribuir</a:t>
            </a:r>
            <a:r>
              <a:rPr dirty="0" sz="2300" spc="-125">
                <a:latin typeface="Tahoma"/>
                <a:cs typeface="Tahoma"/>
              </a:rPr>
              <a:t> </a:t>
            </a:r>
            <a:r>
              <a:rPr dirty="0" sz="2300" spc="80">
                <a:latin typeface="Tahoma"/>
                <a:cs typeface="Tahoma"/>
              </a:rPr>
              <a:t>a</a:t>
            </a:r>
            <a:r>
              <a:rPr dirty="0" sz="2300" spc="-125">
                <a:latin typeface="Tahoma"/>
                <a:cs typeface="Tahoma"/>
              </a:rPr>
              <a:t> </a:t>
            </a:r>
            <a:r>
              <a:rPr dirty="0" sz="2300" spc="95">
                <a:latin typeface="Tahoma"/>
                <a:cs typeface="Tahoma"/>
              </a:rPr>
              <a:t>sus</a:t>
            </a:r>
            <a:r>
              <a:rPr dirty="0" sz="2300" spc="-125">
                <a:latin typeface="Tahoma"/>
                <a:cs typeface="Tahoma"/>
              </a:rPr>
              <a:t> </a:t>
            </a:r>
            <a:r>
              <a:rPr dirty="0" sz="2300" spc="75">
                <a:latin typeface="Tahoma"/>
                <a:cs typeface="Tahoma"/>
              </a:rPr>
              <a:t>esfuerzos.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7095" y="2721864"/>
            <a:ext cx="3782567" cy="22616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568" y="329184"/>
            <a:ext cx="11454765" cy="1341120"/>
          </a:xfrm>
          <a:prstGeom prst="rect"/>
          <a:solidFill>
            <a:srgbClr val="297139"/>
          </a:solidFill>
        </p:spPr>
        <p:txBody>
          <a:bodyPr wrap="square" lIns="0" tIns="318770" rIns="0" bIns="0" rtlCol="0" vert="horz">
            <a:spAutoFit/>
          </a:bodyPr>
          <a:lstStyle/>
          <a:p>
            <a:pPr marL="305435">
              <a:lnSpc>
                <a:spcPct val="100000"/>
              </a:lnSpc>
              <a:spcBef>
                <a:spcPts val="2510"/>
              </a:spcBef>
            </a:pPr>
            <a:r>
              <a:rPr dirty="0" sz="2200" spc="20">
                <a:solidFill>
                  <a:srgbClr val="FFFFFF"/>
                </a:solidFill>
              </a:rPr>
              <a:t>Considere</a:t>
            </a:r>
            <a:r>
              <a:rPr dirty="0" sz="2200" spc="-40">
                <a:solidFill>
                  <a:srgbClr val="FFFFFF"/>
                </a:solidFill>
              </a:rPr>
              <a:t> </a:t>
            </a:r>
            <a:r>
              <a:rPr dirty="0" sz="2200" spc="114">
                <a:solidFill>
                  <a:srgbClr val="FFFFFF"/>
                </a:solidFill>
              </a:rPr>
              <a:t>también</a:t>
            </a:r>
            <a:r>
              <a:rPr dirty="0" sz="2200" spc="-40">
                <a:solidFill>
                  <a:srgbClr val="FFFFFF"/>
                </a:solidFill>
              </a:rPr>
              <a:t> </a:t>
            </a:r>
            <a:r>
              <a:rPr dirty="0" sz="2200" spc="-20">
                <a:solidFill>
                  <a:srgbClr val="FFFFFF"/>
                </a:solidFill>
              </a:rPr>
              <a:t>los</a:t>
            </a:r>
            <a:r>
              <a:rPr dirty="0" sz="2200" spc="-35">
                <a:solidFill>
                  <a:srgbClr val="FFFFFF"/>
                </a:solidFill>
              </a:rPr>
              <a:t> </a:t>
            </a:r>
            <a:r>
              <a:rPr dirty="0" sz="2200" spc="45">
                <a:solidFill>
                  <a:srgbClr val="FFFFFF"/>
                </a:solidFill>
              </a:rPr>
              <a:t>siguientes</a:t>
            </a:r>
            <a:r>
              <a:rPr dirty="0" sz="2200" spc="-40">
                <a:solidFill>
                  <a:srgbClr val="FFFFFF"/>
                </a:solidFill>
              </a:rPr>
              <a:t> </a:t>
            </a:r>
            <a:r>
              <a:rPr dirty="0" sz="2200" spc="35">
                <a:solidFill>
                  <a:srgbClr val="FFFFFF"/>
                </a:solidFill>
              </a:rPr>
              <a:t>objetivos...</a:t>
            </a:r>
            <a:endParaRPr sz="2200"/>
          </a:p>
        </p:txBody>
      </p:sp>
      <p:sp>
        <p:nvSpPr>
          <p:cNvPr id="5" name="object 5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308" y="2058542"/>
            <a:ext cx="6976745" cy="337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8500" marR="471170" indent="-685800">
              <a:lnSpc>
                <a:spcPct val="127099"/>
              </a:lnSpc>
              <a:spcBef>
                <a:spcPts val="100"/>
              </a:spcBef>
              <a:buSzPct val="141176"/>
              <a:buChar char="•"/>
              <a:tabLst>
                <a:tab pos="697865" algn="l"/>
                <a:tab pos="698500" algn="l"/>
              </a:tabLst>
            </a:pPr>
            <a:r>
              <a:rPr dirty="0" sz="1700" spc="55">
                <a:latin typeface="Tahoma"/>
                <a:cs typeface="Tahoma"/>
              </a:rPr>
              <a:t>Objetivos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relacionados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con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los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ODS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que</a:t>
            </a:r>
            <a:r>
              <a:rPr dirty="0" sz="1700" spc="-80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más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le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importan: </a:t>
            </a:r>
            <a:r>
              <a:rPr dirty="0" sz="1700" spc="-515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vemos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que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Phoenix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Design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Aid,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Dinamarca,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adopta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muy </a:t>
            </a:r>
            <a:r>
              <a:rPr dirty="0" sz="1700" spc="9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claramente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este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enfoque</a:t>
            </a:r>
            <a:endParaRPr sz="1700">
              <a:latin typeface="Tahoma"/>
              <a:cs typeface="Tahoma"/>
            </a:endParaRPr>
          </a:p>
          <a:p>
            <a:pPr marL="698500" marR="930910" indent="-685800">
              <a:lnSpc>
                <a:spcPct val="120100"/>
              </a:lnSpc>
              <a:spcBef>
                <a:spcPts val="1000"/>
              </a:spcBef>
              <a:buSzPct val="133333"/>
              <a:buChar char="•"/>
              <a:tabLst>
                <a:tab pos="697865" algn="l"/>
                <a:tab pos="698500" algn="l"/>
              </a:tabLst>
            </a:pPr>
            <a:r>
              <a:rPr dirty="0" sz="1800" spc="20">
                <a:latin typeface="Tahoma"/>
                <a:cs typeface="Tahoma"/>
              </a:rPr>
              <a:t>El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papel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de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liderazgo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95">
                <a:latin typeface="Tahoma"/>
                <a:cs typeface="Tahoma"/>
              </a:rPr>
              <a:t>que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jugará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su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90">
                <a:latin typeface="Tahoma"/>
                <a:cs typeface="Tahoma"/>
              </a:rPr>
              <a:t>empresa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en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la </a:t>
            </a:r>
            <a:r>
              <a:rPr dirty="0" sz="1800" spc="-550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sostenibilidad</a:t>
            </a:r>
            <a:endParaRPr sz="1800">
              <a:latin typeface="Tahoma"/>
              <a:cs typeface="Tahoma"/>
            </a:endParaRPr>
          </a:p>
          <a:p>
            <a:pPr marL="698500" marR="5080" indent="-685800">
              <a:lnSpc>
                <a:spcPts val="2600"/>
              </a:lnSpc>
              <a:spcBef>
                <a:spcPts val="1160"/>
              </a:spcBef>
              <a:buSzPct val="104347"/>
              <a:buChar char="•"/>
              <a:tabLst>
                <a:tab pos="697865" algn="l"/>
                <a:tab pos="698500" algn="l"/>
              </a:tabLst>
            </a:pPr>
            <a:r>
              <a:rPr dirty="0" sz="2300" spc="114">
                <a:latin typeface="Tahoma"/>
                <a:cs typeface="Tahoma"/>
              </a:rPr>
              <a:t>Mejora</a:t>
            </a:r>
            <a:r>
              <a:rPr dirty="0" sz="2300" spc="-135">
                <a:latin typeface="Tahoma"/>
                <a:cs typeface="Tahoma"/>
              </a:rPr>
              <a:t> </a:t>
            </a:r>
            <a:r>
              <a:rPr dirty="0" sz="2300" spc="105">
                <a:latin typeface="Tahoma"/>
                <a:cs typeface="Tahoma"/>
              </a:rPr>
              <a:t>ambiental</a:t>
            </a:r>
            <a:r>
              <a:rPr dirty="0" sz="2300" spc="-135">
                <a:latin typeface="Tahoma"/>
                <a:cs typeface="Tahoma"/>
              </a:rPr>
              <a:t> </a:t>
            </a:r>
            <a:r>
              <a:rPr dirty="0" sz="2300" spc="100">
                <a:latin typeface="Tahoma"/>
                <a:cs typeface="Tahoma"/>
              </a:rPr>
              <a:t>continua</a:t>
            </a:r>
            <a:r>
              <a:rPr dirty="0" sz="2300" spc="-135">
                <a:latin typeface="Tahoma"/>
                <a:cs typeface="Tahoma"/>
              </a:rPr>
              <a:t> </a:t>
            </a:r>
            <a:r>
              <a:rPr dirty="0" sz="2300" spc="25">
                <a:latin typeface="Tahoma"/>
                <a:cs typeface="Tahoma"/>
              </a:rPr>
              <a:t>y</a:t>
            </a:r>
            <a:r>
              <a:rPr dirty="0" sz="2300" spc="-130">
                <a:latin typeface="Tahoma"/>
                <a:cs typeface="Tahoma"/>
              </a:rPr>
              <a:t> </a:t>
            </a:r>
            <a:r>
              <a:rPr dirty="0" sz="2300" spc="75">
                <a:latin typeface="Tahoma"/>
                <a:cs typeface="Tahoma"/>
              </a:rPr>
              <a:t>objetivos</a:t>
            </a:r>
            <a:r>
              <a:rPr dirty="0" sz="2300" spc="-135">
                <a:latin typeface="Tahoma"/>
                <a:cs typeface="Tahoma"/>
              </a:rPr>
              <a:t> </a:t>
            </a:r>
            <a:r>
              <a:rPr dirty="0" sz="2300" spc="105">
                <a:latin typeface="Tahoma"/>
                <a:cs typeface="Tahoma"/>
              </a:rPr>
              <a:t>para</a:t>
            </a:r>
            <a:r>
              <a:rPr dirty="0" sz="2300" spc="-135">
                <a:latin typeface="Tahoma"/>
                <a:cs typeface="Tahoma"/>
              </a:rPr>
              <a:t> </a:t>
            </a:r>
            <a:r>
              <a:rPr dirty="0" sz="2300" spc="75">
                <a:latin typeface="Tahoma"/>
                <a:cs typeface="Tahoma"/>
              </a:rPr>
              <a:t>la </a:t>
            </a:r>
            <a:r>
              <a:rPr dirty="0" sz="2300" spc="-705">
                <a:latin typeface="Tahoma"/>
                <a:cs typeface="Tahoma"/>
              </a:rPr>
              <a:t> </a:t>
            </a:r>
            <a:r>
              <a:rPr dirty="0" sz="2300" spc="130">
                <a:latin typeface="Tahoma"/>
                <a:cs typeface="Tahoma"/>
              </a:rPr>
              <a:t>misma</a:t>
            </a:r>
            <a:endParaRPr sz="2300">
              <a:latin typeface="Tahoma"/>
              <a:cs typeface="Tahoma"/>
            </a:endParaRPr>
          </a:p>
          <a:p>
            <a:pPr marL="698500" marR="683895" indent="-685800">
              <a:lnSpc>
                <a:spcPct val="108000"/>
              </a:lnSpc>
              <a:spcBef>
                <a:spcPts val="885"/>
              </a:spcBef>
              <a:buSzPct val="120000"/>
              <a:buChar char="•"/>
              <a:tabLst>
                <a:tab pos="697865" algn="l"/>
                <a:tab pos="698500" algn="l"/>
              </a:tabLst>
            </a:pPr>
            <a:r>
              <a:rPr dirty="0" sz="2000" spc="70">
                <a:latin typeface="Tahoma"/>
                <a:cs typeface="Tahoma"/>
              </a:rPr>
              <a:t>Alianzas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80">
                <a:latin typeface="Tahoma"/>
                <a:cs typeface="Tahoma"/>
              </a:rPr>
              <a:t>sólidas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90">
                <a:latin typeface="Tahoma"/>
                <a:cs typeface="Tahoma"/>
              </a:rPr>
              <a:t>con</a:t>
            </a:r>
            <a:r>
              <a:rPr dirty="0" sz="2000" spc="-105">
                <a:latin typeface="Tahoma"/>
                <a:cs typeface="Tahoma"/>
              </a:rPr>
              <a:t> </a:t>
            </a:r>
            <a:r>
              <a:rPr dirty="0" sz="2000" spc="80">
                <a:latin typeface="Tahoma"/>
                <a:cs typeface="Tahoma"/>
              </a:rPr>
              <a:t>sus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80">
                <a:latin typeface="Tahoma"/>
                <a:cs typeface="Tahoma"/>
              </a:rPr>
              <a:t>partes</a:t>
            </a:r>
            <a:r>
              <a:rPr dirty="0" sz="2000" spc="-105">
                <a:latin typeface="Tahoma"/>
                <a:cs typeface="Tahoma"/>
              </a:rPr>
              <a:t> </a:t>
            </a:r>
            <a:r>
              <a:rPr dirty="0" sz="2000" spc="80">
                <a:latin typeface="Tahoma"/>
                <a:cs typeface="Tahoma"/>
              </a:rPr>
              <a:t>interesadas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20">
                <a:latin typeface="Tahoma"/>
                <a:cs typeface="Tahoma"/>
              </a:rPr>
              <a:t>y</a:t>
            </a:r>
            <a:r>
              <a:rPr dirty="0" sz="2000" spc="-105">
                <a:latin typeface="Tahoma"/>
                <a:cs typeface="Tahoma"/>
              </a:rPr>
              <a:t> </a:t>
            </a:r>
            <a:r>
              <a:rPr dirty="0" sz="2000" spc="65">
                <a:latin typeface="Tahoma"/>
                <a:cs typeface="Tahoma"/>
              </a:rPr>
              <a:t>la </a:t>
            </a:r>
            <a:r>
              <a:rPr dirty="0" sz="2000" spc="-615">
                <a:latin typeface="Tahoma"/>
                <a:cs typeface="Tahoma"/>
              </a:rPr>
              <a:t> </a:t>
            </a:r>
            <a:r>
              <a:rPr dirty="0" sz="2000" spc="105">
                <a:latin typeface="Tahoma"/>
                <a:cs typeface="Tahoma"/>
              </a:rPr>
              <a:t>comunidad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3302" y="2243795"/>
            <a:ext cx="2661285" cy="988060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z="2400" spc="70">
                <a:solidFill>
                  <a:srgbClr val="84B940"/>
                </a:solidFill>
                <a:latin typeface="Tahoma"/>
                <a:cs typeface="Tahoma"/>
              </a:rPr>
              <a:t>Sección</a:t>
            </a:r>
            <a:r>
              <a:rPr dirty="0" sz="2400" spc="-160">
                <a:solidFill>
                  <a:srgbClr val="84B940"/>
                </a:solidFill>
                <a:latin typeface="Tahoma"/>
                <a:cs typeface="Tahoma"/>
              </a:rPr>
              <a:t> </a:t>
            </a:r>
            <a:r>
              <a:rPr dirty="0" sz="2400" spc="60">
                <a:solidFill>
                  <a:srgbClr val="84B940"/>
                </a:solidFill>
                <a:latin typeface="Tahoma"/>
                <a:cs typeface="Tahoma"/>
              </a:rPr>
              <a:t>01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dirty="0" sz="2500" spc="80">
                <a:solidFill>
                  <a:srgbClr val="287239"/>
                </a:solidFill>
                <a:latin typeface="Tahoma"/>
                <a:cs typeface="Tahoma"/>
              </a:rPr>
              <a:t>¿Por</a:t>
            </a:r>
            <a:r>
              <a:rPr dirty="0" sz="2500" spc="-16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2500" spc="130">
                <a:solidFill>
                  <a:srgbClr val="287239"/>
                </a:solidFill>
                <a:latin typeface="Tahoma"/>
                <a:cs typeface="Tahoma"/>
              </a:rPr>
              <a:t>qué</a:t>
            </a:r>
            <a:r>
              <a:rPr dirty="0" sz="2500" spc="-15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2500" spc="95">
                <a:solidFill>
                  <a:srgbClr val="287239"/>
                </a:solidFill>
                <a:latin typeface="Tahoma"/>
                <a:cs typeface="Tahoma"/>
              </a:rPr>
              <a:t>crear</a:t>
            </a:r>
            <a:r>
              <a:rPr dirty="0" sz="2500" spc="-15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2500" spc="150">
                <a:solidFill>
                  <a:srgbClr val="287239"/>
                </a:solidFill>
                <a:latin typeface="Tahoma"/>
                <a:cs typeface="Tahoma"/>
              </a:rPr>
              <a:t>un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0029">
              <a:lnSpc>
                <a:spcPct val="100000"/>
              </a:lnSpc>
              <a:spcBef>
                <a:spcPts val="100"/>
              </a:spcBef>
            </a:pPr>
            <a:r>
              <a:rPr dirty="0" spc="130"/>
              <a:t>Sostenible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83302" y="3910329"/>
            <a:ext cx="187388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55">
                <a:solidFill>
                  <a:srgbClr val="287239"/>
                </a:solidFill>
                <a:latin typeface="Tahoma"/>
                <a:cs typeface="Tahoma"/>
              </a:rPr>
              <a:t>¿Estrategia?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626" y="3520008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36" y="0"/>
            <a:ext cx="9448800" cy="6858000"/>
            <a:chOff x="478536" y="0"/>
            <a:chExt cx="9448800" cy="6858000"/>
          </a:xfrm>
        </p:grpSpPr>
        <p:sp>
          <p:nvSpPr>
            <p:cNvPr id="3" name="object 3"/>
            <p:cNvSpPr/>
            <p:nvPr/>
          </p:nvSpPr>
          <p:spPr>
            <a:xfrm>
              <a:off x="3669791" y="10667"/>
              <a:ext cx="6257925" cy="6210300"/>
            </a:xfrm>
            <a:custGeom>
              <a:avLst/>
              <a:gdLst/>
              <a:ahLst/>
              <a:cxnLst/>
              <a:rect l="l" t="t" r="r" b="b"/>
              <a:pathLst>
                <a:path w="6257925" h="6210300">
                  <a:moveTo>
                    <a:pt x="3143346" y="6197600"/>
                  </a:moveTo>
                  <a:lnTo>
                    <a:pt x="2504948" y="6197600"/>
                  </a:lnTo>
                  <a:lnTo>
                    <a:pt x="2567908" y="6210300"/>
                  </a:lnTo>
                  <a:lnTo>
                    <a:pt x="3090779" y="6210300"/>
                  </a:lnTo>
                  <a:lnTo>
                    <a:pt x="3143346" y="6197600"/>
                  </a:lnTo>
                  <a:close/>
                </a:path>
                <a:path w="6257925" h="6210300">
                  <a:moveTo>
                    <a:pt x="3244373" y="6184900"/>
                  </a:moveTo>
                  <a:lnTo>
                    <a:pt x="2351036" y="6184900"/>
                  </a:lnTo>
                  <a:lnTo>
                    <a:pt x="2402807" y="6197600"/>
                  </a:lnTo>
                  <a:lnTo>
                    <a:pt x="3194555" y="6197600"/>
                  </a:lnTo>
                  <a:lnTo>
                    <a:pt x="3244373" y="6184900"/>
                  </a:lnTo>
                  <a:close/>
                </a:path>
                <a:path w="6257925" h="6210300">
                  <a:moveTo>
                    <a:pt x="3501725" y="6146800"/>
                  </a:moveTo>
                  <a:lnTo>
                    <a:pt x="2140308" y="6146800"/>
                  </a:lnTo>
                  <a:lnTo>
                    <a:pt x="2298856" y="6184900"/>
                  </a:lnTo>
                  <a:lnTo>
                    <a:pt x="3292766" y="6184900"/>
                  </a:lnTo>
                  <a:lnTo>
                    <a:pt x="3339700" y="6172200"/>
                  </a:lnTo>
                  <a:lnTo>
                    <a:pt x="3385143" y="6172200"/>
                  </a:lnTo>
                  <a:lnTo>
                    <a:pt x="3429060" y="6159500"/>
                  </a:lnTo>
                  <a:lnTo>
                    <a:pt x="3480054" y="6159500"/>
                  </a:lnTo>
                  <a:lnTo>
                    <a:pt x="3501725" y="6146800"/>
                  </a:lnTo>
                  <a:close/>
                </a:path>
                <a:path w="6257925" h="6210300">
                  <a:moveTo>
                    <a:pt x="0" y="3670300"/>
                  </a:moveTo>
                  <a:lnTo>
                    <a:pt x="0" y="4800600"/>
                  </a:lnTo>
                  <a:lnTo>
                    <a:pt x="19139" y="4826000"/>
                  </a:lnTo>
                  <a:lnTo>
                    <a:pt x="38623" y="4851400"/>
                  </a:lnTo>
                  <a:lnTo>
                    <a:pt x="58418" y="4876800"/>
                  </a:lnTo>
                  <a:lnTo>
                    <a:pt x="78486" y="4902200"/>
                  </a:lnTo>
                  <a:lnTo>
                    <a:pt x="108009" y="4940300"/>
                  </a:lnTo>
                  <a:lnTo>
                    <a:pt x="138292" y="4978400"/>
                  </a:lnTo>
                  <a:lnTo>
                    <a:pt x="169319" y="5016500"/>
                  </a:lnTo>
                  <a:lnTo>
                    <a:pt x="201076" y="5054600"/>
                  </a:lnTo>
                  <a:lnTo>
                    <a:pt x="233548" y="5080000"/>
                  </a:lnTo>
                  <a:lnTo>
                    <a:pt x="266719" y="5118100"/>
                  </a:lnTo>
                  <a:lnTo>
                    <a:pt x="300573" y="5156200"/>
                  </a:lnTo>
                  <a:lnTo>
                    <a:pt x="335097" y="5194300"/>
                  </a:lnTo>
                  <a:lnTo>
                    <a:pt x="370274" y="5232400"/>
                  </a:lnTo>
                  <a:lnTo>
                    <a:pt x="406090" y="5257800"/>
                  </a:lnTo>
                  <a:lnTo>
                    <a:pt x="442529" y="5295900"/>
                  </a:lnTo>
                  <a:lnTo>
                    <a:pt x="479577" y="5334000"/>
                  </a:lnTo>
                  <a:lnTo>
                    <a:pt x="517217" y="5359400"/>
                  </a:lnTo>
                  <a:lnTo>
                    <a:pt x="555436" y="5397500"/>
                  </a:lnTo>
                  <a:lnTo>
                    <a:pt x="594217" y="5422900"/>
                  </a:lnTo>
                  <a:lnTo>
                    <a:pt x="633546" y="5461000"/>
                  </a:lnTo>
                  <a:lnTo>
                    <a:pt x="673407" y="5486400"/>
                  </a:lnTo>
                  <a:lnTo>
                    <a:pt x="713786" y="5524500"/>
                  </a:lnTo>
                  <a:lnTo>
                    <a:pt x="796035" y="5575300"/>
                  </a:lnTo>
                  <a:lnTo>
                    <a:pt x="837874" y="5613400"/>
                  </a:lnTo>
                  <a:lnTo>
                    <a:pt x="966006" y="5689600"/>
                  </a:lnTo>
                  <a:lnTo>
                    <a:pt x="1097819" y="5765800"/>
                  </a:lnTo>
                  <a:lnTo>
                    <a:pt x="1324383" y="5892800"/>
                  </a:lnTo>
                  <a:lnTo>
                    <a:pt x="1370498" y="5905500"/>
                  </a:lnTo>
                  <a:lnTo>
                    <a:pt x="1416821" y="5930900"/>
                  </a:lnTo>
                  <a:lnTo>
                    <a:pt x="1463327" y="5943600"/>
                  </a:lnTo>
                  <a:lnTo>
                    <a:pt x="1509990" y="5969000"/>
                  </a:lnTo>
                  <a:lnTo>
                    <a:pt x="1556785" y="5981700"/>
                  </a:lnTo>
                  <a:lnTo>
                    <a:pt x="1603686" y="6007100"/>
                  </a:lnTo>
                  <a:lnTo>
                    <a:pt x="1744774" y="6045200"/>
                  </a:lnTo>
                  <a:lnTo>
                    <a:pt x="1791847" y="6070600"/>
                  </a:lnTo>
                  <a:lnTo>
                    <a:pt x="1979676" y="6121400"/>
                  </a:lnTo>
                  <a:lnTo>
                    <a:pt x="2086937" y="6146800"/>
                  </a:lnTo>
                  <a:lnTo>
                    <a:pt x="3527494" y="6146800"/>
                  </a:lnTo>
                  <a:lnTo>
                    <a:pt x="3543427" y="6134100"/>
                  </a:lnTo>
                  <a:lnTo>
                    <a:pt x="3598846" y="6134100"/>
                  </a:lnTo>
                  <a:lnTo>
                    <a:pt x="3623236" y="6121400"/>
                  </a:lnTo>
                  <a:lnTo>
                    <a:pt x="3654591" y="6121400"/>
                  </a:lnTo>
                  <a:lnTo>
                    <a:pt x="3662521" y="6108700"/>
                  </a:lnTo>
                  <a:lnTo>
                    <a:pt x="3688207" y="6108700"/>
                  </a:lnTo>
                  <a:lnTo>
                    <a:pt x="3737737" y="6096000"/>
                  </a:lnTo>
                  <a:lnTo>
                    <a:pt x="3748422" y="6096000"/>
                  </a:lnTo>
                  <a:lnTo>
                    <a:pt x="3759311" y="6083300"/>
                  </a:lnTo>
                  <a:lnTo>
                    <a:pt x="3781552" y="6083300"/>
                  </a:lnTo>
                  <a:lnTo>
                    <a:pt x="3808557" y="6070600"/>
                  </a:lnTo>
                  <a:lnTo>
                    <a:pt x="3833288" y="6070600"/>
                  </a:lnTo>
                  <a:lnTo>
                    <a:pt x="3855614" y="6057900"/>
                  </a:lnTo>
                  <a:lnTo>
                    <a:pt x="3875405" y="6057900"/>
                  </a:lnTo>
                  <a:lnTo>
                    <a:pt x="3916725" y="6045200"/>
                  </a:lnTo>
                  <a:lnTo>
                    <a:pt x="3959587" y="6019800"/>
                  </a:lnTo>
                  <a:lnTo>
                    <a:pt x="4049626" y="5994400"/>
                  </a:lnTo>
                  <a:lnTo>
                    <a:pt x="4096648" y="5969000"/>
                  </a:lnTo>
                  <a:lnTo>
                    <a:pt x="4144902" y="5956300"/>
                  </a:lnTo>
                  <a:lnTo>
                    <a:pt x="4194310" y="5930900"/>
                  </a:lnTo>
                  <a:lnTo>
                    <a:pt x="4244796" y="5918200"/>
                  </a:lnTo>
                  <a:lnTo>
                    <a:pt x="4348692" y="5867400"/>
                  </a:lnTo>
                  <a:lnTo>
                    <a:pt x="4401947" y="5842000"/>
                  </a:lnTo>
                  <a:lnTo>
                    <a:pt x="4426759" y="5829300"/>
                  </a:lnTo>
                  <a:lnTo>
                    <a:pt x="4439255" y="5816600"/>
                  </a:lnTo>
                  <a:lnTo>
                    <a:pt x="4451858" y="5816600"/>
                  </a:lnTo>
                  <a:lnTo>
                    <a:pt x="4464242" y="5803900"/>
                  </a:lnTo>
                  <a:lnTo>
                    <a:pt x="4476638" y="5803900"/>
                  </a:lnTo>
                  <a:lnTo>
                    <a:pt x="4489059" y="5791200"/>
                  </a:lnTo>
                  <a:lnTo>
                    <a:pt x="4501515" y="5791200"/>
                  </a:lnTo>
                  <a:lnTo>
                    <a:pt x="4623701" y="5715000"/>
                  </a:lnTo>
                  <a:lnTo>
                    <a:pt x="2630096" y="5715000"/>
                  </a:lnTo>
                  <a:lnTo>
                    <a:pt x="2550033" y="5702300"/>
                  </a:lnTo>
                  <a:lnTo>
                    <a:pt x="2501922" y="5702300"/>
                  </a:lnTo>
                  <a:lnTo>
                    <a:pt x="2453300" y="5689600"/>
                  </a:lnTo>
                  <a:lnTo>
                    <a:pt x="2404218" y="5689600"/>
                  </a:lnTo>
                  <a:lnTo>
                    <a:pt x="2354728" y="5676900"/>
                  </a:lnTo>
                  <a:lnTo>
                    <a:pt x="2304882" y="5676900"/>
                  </a:lnTo>
                  <a:lnTo>
                    <a:pt x="2102993" y="5626100"/>
                  </a:lnTo>
                  <a:lnTo>
                    <a:pt x="1812983" y="5549900"/>
                  </a:lnTo>
                  <a:lnTo>
                    <a:pt x="1764675" y="5524500"/>
                  </a:lnTo>
                  <a:lnTo>
                    <a:pt x="1716478" y="5511800"/>
                  </a:lnTo>
                  <a:lnTo>
                    <a:pt x="1668430" y="5486400"/>
                  </a:lnTo>
                  <a:lnTo>
                    <a:pt x="1620571" y="5473700"/>
                  </a:lnTo>
                  <a:lnTo>
                    <a:pt x="1525574" y="5422900"/>
                  </a:lnTo>
                  <a:lnTo>
                    <a:pt x="1478513" y="5410200"/>
                  </a:lnTo>
                  <a:lnTo>
                    <a:pt x="1339548" y="5334000"/>
                  </a:lnTo>
                  <a:lnTo>
                    <a:pt x="1294094" y="5308600"/>
                  </a:lnTo>
                  <a:lnTo>
                    <a:pt x="1249139" y="5270500"/>
                  </a:lnTo>
                  <a:lnTo>
                    <a:pt x="1160750" y="5219700"/>
                  </a:lnTo>
                  <a:lnTo>
                    <a:pt x="1117324" y="5194300"/>
                  </a:lnTo>
                  <a:lnTo>
                    <a:pt x="1074467" y="5156200"/>
                  </a:lnTo>
                  <a:lnTo>
                    <a:pt x="1032203" y="5130800"/>
                  </a:lnTo>
                  <a:lnTo>
                    <a:pt x="990556" y="5092700"/>
                  </a:lnTo>
                  <a:lnTo>
                    <a:pt x="949549" y="5067300"/>
                  </a:lnTo>
                  <a:lnTo>
                    <a:pt x="909208" y="5029200"/>
                  </a:lnTo>
                  <a:lnTo>
                    <a:pt x="869555" y="5003800"/>
                  </a:lnTo>
                  <a:lnTo>
                    <a:pt x="830614" y="4965700"/>
                  </a:lnTo>
                  <a:lnTo>
                    <a:pt x="792410" y="4927600"/>
                  </a:lnTo>
                  <a:lnTo>
                    <a:pt x="754966" y="4889500"/>
                  </a:lnTo>
                  <a:lnTo>
                    <a:pt x="718306" y="4864100"/>
                  </a:lnTo>
                  <a:lnTo>
                    <a:pt x="682454" y="4826000"/>
                  </a:lnTo>
                  <a:lnTo>
                    <a:pt x="647434" y="4787900"/>
                  </a:lnTo>
                  <a:lnTo>
                    <a:pt x="613269" y="4749800"/>
                  </a:lnTo>
                  <a:lnTo>
                    <a:pt x="579985" y="4711700"/>
                  </a:lnTo>
                  <a:lnTo>
                    <a:pt x="547604" y="4673600"/>
                  </a:lnTo>
                  <a:lnTo>
                    <a:pt x="516150" y="4635500"/>
                  </a:lnTo>
                  <a:lnTo>
                    <a:pt x="485648" y="4597400"/>
                  </a:lnTo>
                  <a:lnTo>
                    <a:pt x="454284" y="4559300"/>
                  </a:lnTo>
                  <a:lnTo>
                    <a:pt x="423865" y="4508500"/>
                  </a:lnTo>
                  <a:lnTo>
                    <a:pt x="394396" y="4470400"/>
                  </a:lnTo>
                  <a:lnTo>
                    <a:pt x="365879" y="4432300"/>
                  </a:lnTo>
                  <a:lnTo>
                    <a:pt x="338321" y="4394200"/>
                  </a:lnTo>
                  <a:lnTo>
                    <a:pt x="311723" y="4356100"/>
                  </a:lnTo>
                  <a:lnTo>
                    <a:pt x="286092" y="4305300"/>
                  </a:lnTo>
                  <a:lnTo>
                    <a:pt x="261431" y="4267200"/>
                  </a:lnTo>
                  <a:lnTo>
                    <a:pt x="237744" y="4229100"/>
                  </a:lnTo>
                  <a:lnTo>
                    <a:pt x="212843" y="4178300"/>
                  </a:lnTo>
                  <a:lnTo>
                    <a:pt x="188942" y="4140200"/>
                  </a:lnTo>
                  <a:lnTo>
                    <a:pt x="166085" y="4089400"/>
                  </a:lnTo>
                  <a:lnTo>
                    <a:pt x="144319" y="4038600"/>
                  </a:lnTo>
                  <a:lnTo>
                    <a:pt x="123690" y="4000500"/>
                  </a:lnTo>
                  <a:lnTo>
                    <a:pt x="104245" y="3949700"/>
                  </a:lnTo>
                  <a:lnTo>
                    <a:pt x="86028" y="3911600"/>
                  </a:lnTo>
                  <a:lnTo>
                    <a:pt x="69087" y="3860800"/>
                  </a:lnTo>
                  <a:lnTo>
                    <a:pt x="49452" y="3810000"/>
                  </a:lnTo>
                  <a:lnTo>
                    <a:pt x="31448" y="3759200"/>
                  </a:lnTo>
                  <a:lnTo>
                    <a:pt x="14991" y="3708400"/>
                  </a:lnTo>
                  <a:lnTo>
                    <a:pt x="0" y="3670300"/>
                  </a:lnTo>
                  <a:close/>
                </a:path>
                <a:path w="6257925" h="6210300">
                  <a:moveTo>
                    <a:pt x="4614926" y="0"/>
                  </a:moveTo>
                  <a:lnTo>
                    <a:pt x="2943818" y="0"/>
                  </a:lnTo>
                  <a:lnTo>
                    <a:pt x="2995914" y="12700"/>
                  </a:lnTo>
                  <a:lnTo>
                    <a:pt x="3102356" y="12700"/>
                  </a:lnTo>
                  <a:lnTo>
                    <a:pt x="3150435" y="25400"/>
                  </a:lnTo>
                  <a:lnTo>
                    <a:pt x="3198977" y="25400"/>
                  </a:lnTo>
                  <a:lnTo>
                    <a:pt x="3247945" y="38100"/>
                  </a:lnTo>
                  <a:lnTo>
                    <a:pt x="3297301" y="38100"/>
                  </a:lnTo>
                  <a:lnTo>
                    <a:pt x="3397033" y="63500"/>
                  </a:lnTo>
                  <a:lnTo>
                    <a:pt x="3447336" y="63500"/>
                  </a:lnTo>
                  <a:lnTo>
                    <a:pt x="3548634" y="88900"/>
                  </a:lnTo>
                  <a:lnTo>
                    <a:pt x="3693079" y="127000"/>
                  </a:lnTo>
                  <a:lnTo>
                    <a:pt x="3741323" y="152400"/>
                  </a:lnTo>
                  <a:lnTo>
                    <a:pt x="3837737" y="177800"/>
                  </a:lnTo>
                  <a:lnTo>
                    <a:pt x="3885837" y="203200"/>
                  </a:lnTo>
                  <a:lnTo>
                    <a:pt x="3933817" y="215900"/>
                  </a:lnTo>
                  <a:lnTo>
                    <a:pt x="3981641" y="241300"/>
                  </a:lnTo>
                  <a:lnTo>
                    <a:pt x="4029275" y="254000"/>
                  </a:lnTo>
                  <a:lnTo>
                    <a:pt x="4217183" y="355600"/>
                  </a:lnTo>
                  <a:lnTo>
                    <a:pt x="4263324" y="368300"/>
                  </a:lnTo>
                  <a:lnTo>
                    <a:pt x="4309060" y="406400"/>
                  </a:lnTo>
                  <a:lnTo>
                    <a:pt x="4399171" y="457200"/>
                  </a:lnTo>
                  <a:lnTo>
                    <a:pt x="4487206" y="508000"/>
                  </a:lnTo>
                  <a:lnTo>
                    <a:pt x="4530354" y="546100"/>
                  </a:lnTo>
                  <a:lnTo>
                    <a:pt x="4572901" y="571500"/>
                  </a:lnTo>
                  <a:lnTo>
                    <a:pt x="4614827" y="609600"/>
                  </a:lnTo>
                  <a:lnTo>
                    <a:pt x="4656115" y="635000"/>
                  </a:lnTo>
                  <a:lnTo>
                    <a:pt x="4696744" y="673100"/>
                  </a:lnTo>
                  <a:lnTo>
                    <a:pt x="4736697" y="698500"/>
                  </a:lnTo>
                  <a:lnTo>
                    <a:pt x="4775953" y="736600"/>
                  </a:lnTo>
                  <a:lnTo>
                    <a:pt x="4814495" y="774700"/>
                  </a:lnTo>
                  <a:lnTo>
                    <a:pt x="4852304" y="812800"/>
                  </a:lnTo>
                  <a:lnTo>
                    <a:pt x="4889360" y="838200"/>
                  </a:lnTo>
                  <a:lnTo>
                    <a:pt x="4925645" y="876300"/>
                  </a:lnTo>
                  <a:lnTo>
                    <a:pt x="4961139" y="914400"/>
                  </a:lnTo>
                  <a:lnTo>
                    <a:pt x="4995824" y="952500"/>
                  </a:lnTo>
                  <a:lnTo>
                    <a:pt x="5029682" y="990600"/>
                  </a:lnTo>
                  <a:lnTo>
                    <a:pt x="5062692" y="1028700"/>
                  </a:lnTo>
                  <a:lnTo>
                    <a:pt x="5094837" y="1066800"/>
                  </a:lnTo>
                  <a:lnTo>
                    <a:pt x="5126097" y="1104900"/>
                  </a:lnTo>
                  <a:lnTo>
                    <a:pt x="5156454" y="1143000"/>
                  </a:lnTo>
                  <a:lnTo>
                    <a:pt x="5187372" y="1181100"/>
                  </a:lnTo>
                  <a:lnTo>
                    <a:pt x="5217312" y="1219200"/>
                  </a:lnTo>
                  <a:lnTo>
                    <a:pt x="5246280" y="1270000"/>
                  </a:lnTo>
                  <a:lnTo>
                    <a:pt x="5274286" y="1308100"/>
                  </a:lnTo>
                  <a:lnTo>
                    <a:pt x="5301337" y="1346200"/>
                  </a:lnTo>
                  <a:lnTo>
                    <a:pt x="5327443" y="1384300"/>
                  </a:lnTo>
                  <a:lnTo>
                    <a:pt x="5352610" y="1435100"/>
                  </a:lnTo>
                  <a:lnTo>
                    <a:pt x="5376849" y="1473200"/>
                  </a:lnTo>
                  <a:lnTo>
                    <a:pt x="5400167" y="1511300"/>
                  </a:lnTo>
                  <a:lnTo>
                    <a:pt x="5417966" y="1549400"/>
                  </a:lnTo>
                  <a:lnTo>
                    <a:pt x="5435028" y="1574800"/>
                  </a:lnTo>
                  <a:lnTo>
                    <a:pt x="5451423" y="1612900"/>
                  </a:lnTo>
                  <a:lnTo>
                    <a:pt x="5469128" y="1651000"/>
                  </a:lnTo>
                  <a:lnTo>
                    <a:pt x="5472938" y="1651000"/>
                  </a:lnTo>
                  <a:lnTo>
                    <a:pt x="5477261" y="1663700"/>
                  </a:lnTo>
                  <a:lnTo>
                    <a:pt x="5482002" y="1676400"/>
                  </a:lnTo>
                  <a:lnTo>
                    <a:pt x="5487100" y="1689100"/>
                  </a:lnTo>
                  <a:lnTo>
                    <a:pt x="5492496" y="1701800"/>
                  </a:lnTo>
                  <a:lnTo>
                    <a:pt x="5504219" y="1727200"/>
                  </a:lnTo>
                  <a:lnTo>
                    <a:pt x="5515610" y="1752600"/>
                  </a:lnTo>
                  <a:lnTo>
                    <a:pt x="5526714" y="1778000"/>
                  </a:lnTo>
                  <a:lnTo>
                    <a:pt x="5537581" y="1803400"/>
                  </a:lnTo>
                  <a:lnTo>
                    <a:pt x="5539105" y="1803400"/>
                  </a:lnTo>
                  <a:lnTo>
                    <a:pt x="5556075" y="1854200"/>
                  </a:lnTo>
                  <a:lnTo>
                    <a:pt x="5572780" y="1892300"/>
                  </a:lnTo>
                  <a:lnTo>
                    <a:pt x="5589775" y="1943100"/>
                  </a:lnTo>
                  <a:lnTo>
                    <a:pt x="5606857" y="1993900"/>
                  </a:lnTo>
                  <a:lnTo>
                    <a:pt x="5623822" y="2044700"/>
                  </a:lnTo>
                  <a:lnTo>
                    <a:pt x="5640464" y="2108200"/>
                  </a:lnTo>
                  <a:lnTo>
                    <a:pt x="5656580" y="2159000"/>
                  </a:lnTo>
                  <a:lnTo>
                    <a:pt x="5657342" y="2171700"/>
                  </a:lnTo>
                  <a:lnTo>
                    <a:pt x="5660580" y="2184400"/>
                  </a:lnTo>
                  <a:lnTo>
                    <a:pt x="5665724" y="2197100"/>
                  </a:lnTo>
                  <a:lnTo>
                    <a:pt x="5668264" y="2209800"/>
                  </a:lnTo>
                  <a:lnTo>
                    <a:pt x="5669280" y="2222500"/>
                  </a:lnTo>
                  <a:lnTo>
                    <a:pt x="5671185" y="2222500"/>
                  </a:lnTo>
                  <a:lnTo>
                    <a:pt x="5672963" y="2235200"/>
                  </a:lnTo>
                  <a:lnTo>
                    <a:pt x="5674741" y="2235200"/>
                  </a:lnTo>
                  <a:lnTo>
                    <a:pt x="5675884" y="2247900"/>
                  </a:lnTo>
                  <a:lnTo>
                    <a:pt x="5677154" y="2247900"/>
                  </a:lnTo>
                  <a:lnTo>
                    <a:pt x="5678170" y="2260600"/>
                  </a:lnTo>
                  <a:lnTo>
                    <a:pt x="5679670" y="2260600"/>
                  </a:lnTo>
                  <a:lnTo>
                    <a:pt x="5681122" y="2273300"/>
                  </a:lnTo>
                  <a:lnTo>
                    <a:pt x="5682527" y="2273300"/>
                  </a:lnTo>
                  <a:lnTo>
                    <a:pt x="5683885" y="2286000"/>
                  </a:lnTo>
                  <a:lnTo>
                    <a:pt x="5685536" y="2286000"/>
                  </a:lnTo>
                  <a:lnTo>
                    <a:pt x="5686425" y="2298700"/>
                  </a:lnTo>
                  <a:lnTo>
                    <a:pt x="5690661" y="2311400"/>
                  </a:lnTo>
                  <a:lnTo>
                    <a:pt x="5694791" y="2336800"/>
                  </a:lnTo>
                  <a:lnTo>
                    <a:pt x="5698801" y="2362200"/>
                  </a:lnTo>
                  <a:lnTo>
                    <a:pt x="5702681" y="2374900"/>
                  </a:lnTo>
                  <a:lnTo>
                    <a:pt x="5706395" y="2400300"/>
                  </a:lnTo>
                  <a:lnTo>
                    <a:pt x="5709158" y="2413000"/>
                  </a:lnTo>
                  <a:lnTo>
                    <a:pt x="5711729" y="2438400"/>
                  </a:lnTo>
                  <a:lnTo>
                    <a:pt x="5714111" y="2451100"/>
                  </a:lnTo>
                  <a:lnTo>
                    <a:pt x="5714619" y="2451100"/>
                  </a:lnTo>
                  <a:lnTo>
                    <a:pt x="5715508" y="2463800"/>
                  </a:lnTo>
                  <a:lnTo>
                    <a:pt x="5716270" y="2463800"/>
                  </a:lnTo>
                  <a:lnTo>
                    <a:pt x="5717159" y="2476500"/>
                  </a:lnTo>
                  <a:lnTo>
                    <a:pt x="5727065" y="2552700"/>
                  </a:lnTo>
                  <a:lnTo>
                    <a:pt x="5728747" y="2565400"/>
                  </a:lnTo>
                  <a:lnTo>
                    <a:pt x="5729529" y="2565400"/>
                  </a:lnTo>
                  <a:lnTo>
                    <a:pt x="5730240" y="2578100"/>
                  </a:lnTo>
                  <a:lnTo>
                    <a:pt x="5731240" y="2590800"/>
                  </a:lnTo>
                  <a:lnTo>
                    <a:pt x="5732335" y="2603500"/>
                  </a:lnTo>
                  <a:lnTo>
                    <a:pt x="5733526" y="2616200"/>
                  </a:lnTo>
                  <a:lnTo>
                    <a:pt x="5734812" y="2641600"/>
                  </a:lnTo>
                  <a:lnTo>
                    <a:pt x="5735978" y="2654300"/>
                  </a:lnTo>
                  <a:lnTo>
                    <a:pt x="5737479" y="2667000"/>
                  </a:lnTo>
                  <a:lnTo>
                    <a:pt x="5737733" y="2679700"/>
                  </a:lnTo>
                  <a:lnTo>
                    <a:pt x="5739445" y="2692400"/>
                  </a:lnTo>
                  <a:lnTo>
                    <a:pt x="5740860" y="2717800"/>
                  </a:lnTo>
                  <a:lnTo>
                    <a:pt x="5741822" y="2743200"/>
                  </a:lnTo>
                  <a:lnTo>
                    <a:pt x="5742178" y="2768600"/>
                  </a:lnTo>
                  <a:lnTo>
                    <a:pt x="5743519" y="2819400"/>
                  </a:lnTo>
                  <a:lnTo>
                    <a:pt x="5743910" y="2870200"/>
                  </a:lnTo>
                  <a:lnTo>
                    <a:pt x="5743358" y="2921000"/>
                  </a:lnTo>
                  <a:lnTo>
                    <a:pt x="5741872" y="2971800"/>
                  </a:lnTo>
                  <a:lnTo>
                    <a:pt x="5739459" y="3009900"/>
                  </a:lnTo>
                  <a:lnTo>
                    <a:pt x="5736129" y="3060700"/>
                  </a:lnTo>
                  <a:lnTo>
                    <a:pt x="5731889" y="3111500"/>
                  </a:lnTo>
                  <a:lnTo>
                    <a:pt x="5726748" y="3162300"/>
                  </a:lnTo>
                  <a:lnTo>
                    <a:pt x="5720715" y="3213100"/>
                  </a:lnTo>
                  <a:lnTo>
                    <a:pt x="5714454" y="3263900"/>
                  </a:lnTo>
                  <a:lnTo>
                    <a:pt x="5707189" y="3314700"/>
                  </a:lnTo>
                  <a:lnTo>
                    <a:pt x="5698926" y="3365500"/>
                  </a:lnTo>
                  <a:lnTo>
                    <a:pt x="5689674" y="3403600"/>
                  </a:lnTo>
                  <a:lnTo>
                    <a:pt x="5679441" y="3454400"/>
                  </a:lnTo>
                  <a:lnTo>
                    <a:pt x="5668234" y="3505200"/>
                  </a:lnTo>
                  <a:lnTo>
                    <a:pt x="5656063" y="3556000"/>
                  </a:lnTo>
                  <a:lnTo>
                    <a:pt x="5642934" y="3606800"/>
                  </a:lnTo>
                  <a:lnTo>
                    <a:pt x="5628856" y="3657600"/>
                  </a:lnTo>
                  <a:lnTo>
                    <a:pt x="5613837" y="3708400"/>
                  </a:lnTo>
                  <a:lnTo>
                    <a:pt x="5597885" y="3746500"/>
                  </a:lnTo>
                  <a:lnTo>
                    <a:pt x="5581008" y="3797300"/>
                  </a:lnTo>
                  <a:lnTo>
                    <a:pt x="5563213" y="3848100"/>
                  </a:lnTo>
                  <a:lnTo>
                    <a:pt x="5544509" y="3898900"/>
                  </a:lnTo>
                  <a:lnTo>
                    <a:pt x="5524904" y="3937000"/>
                  </a:lnTo>
                  <a:lnTo>
                    <a:pt x="5504406" y="3987800"/>
                  </a:lnTo>
                  <a:lnTo>
                    <a:pt x="5483022" y="4038600"/>
                  </a:lnTo>
                  <a:lnTo>
                    <a:pt x="5460761" y="4089400"/>
                  </a:lnTo>
                  <a:lnTo>
                    <a:pt x="5437632" y="4127500"/>
                  </a:lnTo>
                  <a:lnTo>
                    <a:pt x="5413814" y="4178300"/>
                  </a:lnTo>
                  <a:lnTo>
                    <a:pt x="5389065" y="4229100"/>
                  </a:lnTo>
                  <a:lnTo>
                    <a:pt x="5363421" y="4267200"/>
                  </a:lnTo>
                  <a:lnTo>
                    <a:pt x="5336914" y="4318000"/>
                  </a:lnTo>
                  <a:lnTo>
                    <a:pt x="5309580" y="4356100"/>
                  </a:lnTo>
                  <a:lnTo>
                    <a:pt x="5281452" y="4394200"/>
                  </a:lnTo>
                  <a:lnTo>
                    <a:pt x="5252565" y="4445000"/>
                  </a:lnTo>
                  <a:lnTo>
                    <a:pt x="5222953" y="4483100"/>
                  </a:lnTo>
                  <a:lnTo>
                    <a:pt x="5192650" y="4521200"/>
                  </a:lnTo>
                  <a:lnTo>
                    <a:pt x="5161690" y="4572000"/>
                  </a:lnTo>
                  <a:lnTo>
                    <a:pt x="5130108" y="4610100"/>
                  </a:lnTo>
                  <a:lnTo>
                    <a:pt x="5097937" y="4648200"/>
                  </a:lnTo>
                  <a:lnTo>
                    <a:pt x="5065212" y="4686300"/>
                  </a:lnTo>
                  <a:lnTo>
                    <a:pt x="5031968" y="4724400"/>
                  </a:lnTo>
                  <a:lnTo>
                    <a:pt x="4998238" y="4762500"/>
                  </a:lnTo>
                  <a:lnTo>
                    <a:pt x="4964057" y="4800600"/>
                  </a:lnTo>
                  <a:lnTo>
                    <a:pt x="4929458" y="4838700"/>
                  </a:lnTo>
                  <a:lnTo>
                    <a:pt x="4894477" y="4864100"/>
                  </a:lnTo>
                  <a:lnTo>
                    <a:pt x="4859147" y="4902200"/>
                  </a:lnTo>
                  <a:lnTo>
                    <a:pt x="4821570" y="4940300"/>
                  </a:lnTo>
                  <a:lnTo>
                    <a:pt x="4783563" y="4978400"/>
                  </a:lnTo>
                  <a:lnTo>
                    <a:pt x="4745190" y="5003800"/>
                  </a:lnTo>
                  <a:lnTo>
                    <a:pt x="4706519" y="5041900"/>
                  </a:lnTo>
                  <a:lnTo>
                    <a:pt x="4667618" y="5067300"/>
                  </a:lnTo>
                  <a:lnTo>
                    <a:pt x="4628552" y="5105400"/>
                  </a:lnTo>
                  <a:lnTo>
                    <a:pt x="4511040" y="5181600"/>
                  </a:lnTo>
                  <a:lnTo>
                    <a:pt x="4467264" y="5219700"/>
                  </a:lnTo>
                  <a:lnTo>
                    <a:pt x="4336034" y="5295900"/>
                  </a:lnTo>
                  <a:lnTo>
                    <a:pt x="4314053" y="5308600"/>
                  </a:lnTo>
                  <a:lnTo>
                    <a:pt x="4249420" y="5346700"/>
                  </a:lnTo>
                  <a:lnTo>
                    <a:pt x="4238704" y="5359400"/>
                  </a:lnTo>
                  <a:lnTo>
                    <a:pt x="4228084" y="5359400"/>
                  </a:lnTo>
                  <a:lnTo>
                    <a:pt x="4207129" y="5372100"/>
                  </a:lnTo>
                  <a:lnTo>
                    <a:pt x="4175160" y="5384800"/>
                  </a:lnTo>
                  <a:lnTo>
                    <a:pt x="4164584" y="5397500"/>
                  </a:lnTo>
                  <a:lnTo>
                    <a:pt x="4061041" y="5448300"/>
                  </a:lnTo>
                  <a:lnTo>
                    <a:pt x="4010848" y="5461000"/>
                  </a:lnTo>
                  <a:lnTo>
                    <a:pt x="3961844" y="5486400"/>
                  </a:lnTo>
                  <a:lnTo>
                    <a:pt x="3914132" y="5511800"/>
                  </a:lnTo>
                  <a:lnTo>
                    <a:pt x="3822994" y="5537200"/>
                  </a:lnTo>
                  <a:lnTo>
                    <a:pt x="3779774" y="5562600"/>
                  </a:lnTo>
                  <a:lnTo>
                    <a:pt x="3745019" y="5562600"/>
                  </a:lnTo>
                  <a:lnTo>
                    <a:pt x="3720338" y="5575300"/>
                  </a:lnTo>
                  <a:lnTo>
                    <a:pt x="3717416" y="5575300"/>
                  </a:lnTo>
                  <a:lnTo>
                    <a:pt x="3696555" y="5588000"/>
                  </a:lnTo>
                  <a:lnTo>
                    <a:pt x="3676253" y="5588000"/>
                  </a:lnTo>
                  <a:lnTo>
                    <a:pt x="3656498" y="5600700"/>
                  </a:lnTo>
                  <a:lnTo>
                    <a:pt x="3637280" y="5600700"/>
                  </a:lnTo>
                  <a:lnTo>
                    <a:pt x="3600307" y="5613400"/>
                  </a:lnTo>
                  <a:lnTo>
                    <a:pt x="3580362" y="5613400"/>
                  </a:lnTo>
                  <a:lnTo>
                    <a:pt x="3559429" y="5626100"/>
                  </a:lnTo>
                  <a:lnTo>
                    <a:pt x="3523868" y="5626100"/>
                  </a:lnTo>
                  <a:lnTo>
                    <a:pt x="3511168" y="5638800"/>
                  </a:lnTo>
                  <a:lnTo>
                    <a:pt x="3505200" y="5638800"/>
                  </a:lnTo>
                  <a:lnTo>
                    <a:pt x="3438652" y="5651500"/>
                  </a:lnTo>
                  <a:lnTo>
                    <a:pt x="3398715" y="5664200"/>
                  </a:lnTo>
                  <a:lnTo>
                    <a:pt x="3356815" y="5664200"/>
                  </a:lnTo>
                  <a:lnTo>
                    <a:pt x="3312997" y="5676900"/>
                  </a:lnTo>
                  <a:lnTo>
                    <a:pt x="3267309" y="5676900"/>
                  </a:lnTo>
                  <a:lnTo>
                    <a:pt x="3219799" y="5689600"/>
                  </a:lnTo>
                  <a:lnTo>
                    <a:pt x="3170513" y="5689600"/>
                  </a:lnTo>
                  <a:lnTo>
                    <a:pt x="3119499" y="5702300"/>
                  </a:lnTo>
                  <a:lnTo>
                    <a:pt x="3066804" y="5702300"/>
                  </a:lnTo>
                  <a:lnTo>
                    <a:pt x="3012475" y="5715000"/>
                  </a:lnTo>
                  <a:lnTo>
                    <a:pt x="4623701" y="5715000"/>
                  </a:lnTo>
                  <a:lnTo>
                    <a:pt x="4808982" y="5600700"/>
                  </a:lnTo>
                  <a:lnTo>
                    <a:pt x="4850418" y="5562600"/>
                  </a:lnTo>
                  <a:lnTo>
                    <a:pt x="4891865" y="5537200"/>
                  </a:lnTo>
                  <a:lnTo>
                    <a:pt x="4933270" y="5499100"/>
                  </a:lnTo>
                  <a:lnTo>
                    <a:pt x="4974583" y="5473700"/>
                  </a:lnTo>
                  <a:lnTo>
                    <a:pt x="5015753" y="5435600"/>
                  </a:lnTo>
                  <a:lnTo>
                    <a:pt x="5056729" y="5410200"/>
                  </a:lnTo>
                  <a:lnTo>
                    <a:pt x="5137893" y="5334000"/>
                  </a:lnTo>
                  <a:lnTo>
                    <a:pt x="5217668" y="5257800"/>
                  </a:lnTo>
                  <a:lnTo>
                    <a:pt x="5251975" y="5232400"/>
                  </a:lnTo>
                  <a:lnTo>
                    <a:pt x="5319738" y="5156200"/>
                  </a:lnTo>
                  <a:lnTo>
                    <a:pt x="5353148" y="5130800"/>
                  </a:lnTo>
                  <a:lnTo>
                    <a:pt x="5386214" y="5092700"/>
                  </a:lnTo>
                  <a:lnTo>
                    <a:pt x="5418915" y="5054600"/>
                  </a:lnTo>
                  <a:lnTo>
                    <a:pt x="5451227" y="5016500"/>
                  </a:lnTo>
                  <a:lnTo>
                    <a:pt x="5483130" y="4978400"/>
                  </a:lnTo>
                  <a:lnTo>
                    <a:pt x="5514600" y="4940300"/>
                  </a:lnTo>
                  <a:lnTo>
                    <a:pt x="5545615" y="4902200"/>
                  </a:lnTo>
                  <a:lnTo>
                    <a:pt x="5576154" y="4864100"/>
                  </a:lnTo>
                  <a:lnTo>
                    <a:pt x="5606194" y="4826000"/>
                  </a:lnTo>
                  <a:lnTo>
                    <a:pt x="5635713" y="4787900"/>
                  </a:lnTo>
                  <a:lnTo>
                    <a:pt x="5664689" y="4737100"/>
                  </a:lnTo>
                  <a:lnTo>
                    <a:pt x="5693100" y="4699000"/>
                  </a:lnTo>
                  <a:lnTo>
                    <a:pt x="5720923" y="4660900"/>
                  </a:lnTo>
                  <a:lnTo>
                    <a:pt x="5748136" y="4622800"/>
                  </a:lnTo>
                  <a:lnTo>
                    <a:pt x="5774718" y="4572000"/>
                  </a:lnTo>
                  <a:lnTo>
                    <a:pt x="5800645" y="4533900"/>
                  </a:lnTo>
                  <a:lnTo>
                    <a:pt x="5825897" y="4483100"/>
                  </a:lnTo>
                  <a:lnTo>
                    <a:pt x="5850449" y="4445000"/>
                  </a:lnTo>
                  <a:lnTo>
                    <a:pt x="5874282" y="4394200"/>
                  </a:lnTo>
                  <a:lnTo>
                    <a:pt x="5897372" y="4356100"/>
                  </a:lnTo>
                  <a:lnTo>
                    <a:pt x="5920957" y="4305300"/>
                  </a:lnTo>
                  <a:lnTo>
                    <a:pt x="5943774" y="4254500"/>
                  </a:lnTo>
                  <a:lnTo>
                    <a:pt x="5965816" y="4216400"/>
                  </a:lnTo>
                  <a:lnTo>
                    <a:pt x="5987079" y="4165600"/>
                  </a:lnTo>
                  <a:lnTo>
                    <a:pt x="6007557" y="4114800"/>
                  </a:lnTo>
                  <a:lnTo>
                    <a:pt x="6027244" y="4064000"/>
                  </a:lnTo>
                  <a:lnTo>
                    <a:pt x="6046136" y="4013200"/>
                  </a:lnTo>
                  <a:lnTo>
                    <a:pt x="6064226" y="3975100"/>
                  </a:lnTo>
                  <a:lnTo>
                    <a:pt x="6081510" y="3924300"/>
                  </a:lnTo>
                  <a:lnTo>
                    <a:pt x="6097982" y="3873500"/>
                  </a:lnTo>
                  <a:lnTo>
                    <a:pt x="6113637" y="3822700"/>
                  </a:lnTo>
                  <a:lnTo>
                    <a:pt x="6128469" y="3771900"/>
                  </a:lnTo>
                  <a:lnTo>
                    <a:pt x="6142473" y="3721100"/>
                  </a:lnTo>
                  <a:lnTo>
                    <a:pt x="6155644" y="3670300"/>
                  </a:lnTo>
                  <a:lnTo>
                    <a:pt x="6167976" y="3619500"/>
                  </a:lnTo>
                  <a:lnTo>
                    <a:pt x="6179464" y="3568700"/>
                  </a:lnTo>
                  <a:lnTo>
                    <a:pt x="6190102" y="3517900"/>
                  </a:lnTo>
                  <a:lnTo>
                    <a:pt x="6199886" y="3479800"/>
                  </a:lnTo>
                  <a:lnTo>
                    <a:pt x="6208810" y="3429000"/>
                  </a:lnTo>
                  <a:lnTo>
                    <a:pt x="6216868" y="3378200"/>
                  </a:lnTo>
                  <a:lnTo>
                    <a:pt x="6224055" y="3327400"/>
                  </a:lnTo>
                  <a:lnTo>
                    <a:pt x="6230366" y="3276600"/>
                  </a:lnTo>
                  <a:lnTo>
                    <a:pt x="6236827" y="3225800"/>
                  </a:lnTo>
                  <a:lnTo>
                    <a:pt x="6242417" y="3175000"/>
                  </a:lnTo>
                  <a:lnTo>
                    <a:pt x="6247134" y="3124200"/>
                  </a:lnTo>
                  <a:lnTo>
                    <a:pt x="6250976" y="3060700"/>
                  </a:lnTo>
                  <a:lnTo>
                    <a:pt x="6253940" y="3009900"/>
                  </a:lnTo>
                  <a:lnTo>
                    <a:pt x="6256024" y="2959100"/>
                  </a:lnTo>
                  <a:lnTo>
                    <a:pt x="6257225" y="2908300"/>
                  </a:lnTo>
                  <a:lnTo>
                    <a:pt x="6257541" y="2857500"/>
                  </a:lnTo>
                  <a:lnTo>
                    <a:pt x="6256971" y="2806700"/>
                  </a:lnTo>
                  <a:lnTo>
                    <a:pt x="6255512" y="2755900"/>
                  </a:lnTo>
                  <a:lnTo>
                    <a:pt x="6254642" y="2717800"/>
                  </a:lnTo>
                  <a:lnTo>
                    <a:pt x="6252654" y="2679700"/>
                  </a:lnTo>
                  <a:lnTo>
                    <a:pt x="6249904" y="2641600"/>
                  </a:lnTo>
                  <a:lnTo>
                    <a:pt x="6246749" y="2603500"/>
                  </a:lnTo>
                  <a:lnTo>
                    <a:pt x="6245733" y="2590800"/>
                  </a:lnTo>
                  <a:lnTo>
                    <a:pt x="6245213" y="2578100"/>
                  </a:lnTo>
                  <a:lnTo>
                    <a:pt x="6244717" y="2578100"/>
                  </a:lnTo>
                  <a:lnTo>
                    <a:pt x="6244074" y="2565400"/>
                  </a:lnTo>
                  <a:lnTo>
                    <a:pt x="6243288" y="2552700"/>
                  </a:lnTo>
                  <a:lnTo>
                    <a:pt x="6242359" y="2540000"/>
                  </a:lnTo>
                  <a:lnTo>
                    <a:pt x="6241288" y="2527300"/>
                  </a:lnTo>
                  <a:lnTo>
                    <a:pt x="6240526" y="2514600"/>
                  </a:lnTo>
                  <a:lnTo>
                    <a:pt x="6239764" y="2514600"/>
                  </a:lnTo>
                  <a:lnTo>
                    <a:pt x="6237986" y="2501900"/>
                  </a:lnTo>
                  <a:lnTo>
                    <a:pt x="6234687" y="2476500"/>
                  </a:lnTo>
                  <a:lnTo>
                    <a:pt x="6230937" y="2438400"/>
                  </a:lnTo>
                  <a:lnTo>
                    <a:pt x="6226806" y="2413000"/>
                  </a:lnTo>
                  <a:lnTo>
                    <a:pt x="6222365" y="2374900"/>
                  </a:lnTo>
                  <a:lnTo>
                    <a:pt x="6221307" y="2374900"/>
                  </a:lnTo>
                  <a:lnTo>
                    <a:pt x="6220412" y="2362200"/>
                  </a:lnTo>
                  <a:lnTo>
                    <a:pt x="6218682" y="2349500"/>
                  </a:lnTo>
                  <a:lnTo>
                    <a:pt x="6216626" y="2336800"/>
                  </a:lnTo>
                  <a:lnTo>
                    <a:pt x="6212609" y="2311400"/>
                  </a:lnTo>
                  <a:lnTo>
                    <a:pt x="6205962" y="2273300"/>
                  </a:lnTo>
                  <a:lnTo>
                    <a:pt x="6195587" y="2222500"/>
                  </a:lnTo>
                  <a:lnTo>
                    <a:pt x="6189853" y="2197100"/>
                  </a:lnTo>
                  <a:lnTo>
                    <a:pt x="6189091" y="2197100"/>
                  </a:lnTo>
                  <a:lnTo>
                    <a:pt x="6188456" y="2184400"/>
                  </a:lnTo>
                  <a:lnTo>
                    <a:pt x="6187694" y="2184400"/>
                  </a:lnTo>
                  <a:lnTo>
                    <a:pt x="6183979" y="2171700"/>
                  </a:lnTo>
                  <a:lnTo>
                    <a:pt x="6182050" y="2159000"/>
                  </a:lnTo>
                  <a:lnTo>
                    <a:pt x="6180074" y="2146300"/>
                  </a:lnTo>
                  <a:lnTo>
                    <a:pt x="6178931" y="2146300"/>
                  </a:lnTo>
                  <a:lnTo>
                    <a:pt x="6177915" y="2133600"/>
                  </a:lnTo>
                  <a:lnTo>
                    <a:pt x="6171289" y="2108200"/>
                  </a:lnTo>
                  <a:lnTo>
                    <a:pt x="6169406" y="2108200"/>
                  </a:lnTo>
                  <a:lnTo>
                    <a:pt x="6168390" y="2095500"/>
                  </a:lnTo>
                  <a:lnTo>
                    <a:pt x="6167374" y="2095500"/>
                  </a:lnTo>
                  <a:lnTo>
                    <a:pt x="6166231" y="2082800"/>
                  </a:lnTo>
                  <a:lnTo>
                    <a:pt x="6163939" y="2082800"/>
                  </a:lnTo>
                  <a:lnTo>
                    <a:pt x="6161611" y="2070100"/>
                  </a:lnTo>
                  <a:lnTo>
                    <a:pt x="6159212" y="2057400"/>
                  </a:lnTo>
                  <a:lnTo>
                    <a:pt x="6156706" y="2044700"/>
                  </a:lnTo>
                  <a:lnTo>
                    <a:pt x="6155309" y="2044700"/>
                  </a:lnTo>
                  <a:lnTo>
                    <a:pt x="6143388" y="1993900"/>
                  </a:lnTo>
                  <a:lnTo>
                    <a:pt x="6130449" y="1955800"/>
                  </a:lnTo>
                  <a:lnTo>
                    <a:pt x="6116440" y="1905000"/>
                  </a:lnTo>
                  <a:lnTo>
                    <a:pt x="6101306" y="1854200"/>
                  </a:lnTo>
                  <a:lnTo>
                    <a:pt x="6084996" y="1803400"/>
                  </a:lnTo>
                  <a:lnTo>
                    <a:pt x="6067454" y="1752600"/>
                  </a:lnTo>
                  <a:lnTo>
                    <a:pt x="6048629" y="1701800"/>
                  </a:lnTo>
                  <a:lnTo>
                    <a:pt x="6040649" y="1676400"/>
                  </a:lnTo>
                  <a:lnTo>
                    <a:pt x="6032515" y="1663700"/>
                  </a:lnTo>
                  <a:lnTo>
                    <a:pt x="6024215" y="1638300"/>
                  </a:lnTo>
                  <a:lnTo>
                    <a:pt x="6015736" y="1625600"/>
                  </a:lnTo>
                  <a:lnTo>
                    <a:pt x="6001388" y="1587500"/>
                  </a:lnTo>
                  <a:lnTo>
                    <a:pt x="5987446" y="1549400"/>
                  </a:lnTo>
                  <a:lnTo>
                    <a:pt x="5974123" y="1524000"/>
                  </a:lnTo>
                  <a:lnTo>
                    <a:pt x="5961634" y="1498600"/>
                  </a:lnTo>
                  <a:lnTo>
                    <a:pt x="5954496" y="1485900"/>
                  </a:lnTo>
                  <a:lnTo>
                    <a:pt x="5947203" y="1460500"/>
                  </a:lnTo>
                  <a:lnTo>
                    <a:pt x="5939791" y="1447800"/>
                  </a:lnTo>
                  <a:lnTo>
                    <a:pt x="5932297" y="1435100"/>
                  </a:lnTo>
                  <a:lnTo>
                    <a:pt x="5927752" y="1422400"/>
                  </a:lnTo>
                  <a:lnTo>
                    <a:pt x="5923661" y="1409700"/>
                  </a:lnTo>
                  <a:lnTo>
                    <a:pt x="5920045" y="1409700"/>
                  </a:lnTo>
                  <a:lnTo>
                    <a:pt x="5916930" y="1397000"/>
                  </a:lnTo>
                  <a:lnTo>
                    <a:pt x="5911469" y="1384300"/>
                  </a:lnTo>
                  <a:lnTo>
                    <a:pt x="5908421" y="1384300"/>
                  </a:lnTo>
                  <a:lnTo>
                    <a:pt x="5895181" y="1358900"/>
                  </a:lnTo>
                  <a:lnTo>
                    <a:pt x="5881560" y="1333500"/>
                  </a:lnTo>
                  <a:lnTo>
                    <a:pt x="5867558" y="1308100"/>
                  </a:lnTo>
                  <a:lnTo>
                    <a:pt x="5853176" y="1282700"/>
                  </a:lnTo>
                  <a:lnTo>
                    <a:pt x="5828550" y="1231900"/>
                  </a:lnTo>
                  <a:lnTo>
                    <a:pt x="5803055" y="1193800"/>
                  </a:lnTo>
                  <a:lnTo>
                    <a:pt x="5776683" y="1143000"/>
                  </a:lnTo>
                  <a:lnTo>
                    <a:pt x="5749424" y="1104900"/>
                  </a:lnTo>
                  <a:lnTo>
                    <a:pt x="5721270" y="1054100"/>
                  </a:lnTo>
                  <a:lnTo>
                    <a:pt x="5692214" y="1016000"/>
                  </a:lnTo>
                  <a:lnTo>
                    <a:pt x="5662246" y="965200"/>
                  </a:lnTo>
                  <a:lnTo>
                    <a:pt x="5631358" y="927100"/>
                  </a:lnTo>
                  <a:lnTo>
                    <a:pt x="5599543" y="889000"/>
                  </a:lnTo>
                  <a:lnTo>
                    <a:pt x="5566791" y="838200"/>
                  </a:lnTo>
                  <a:lnTo>
                    <a:pt x="5537403" y="800100"/>
                  </a:lnTo>
                  <a:lnTo>
                    <a:pt x="5507293" y="762000"/>
                  </a:lnTo>
                  <a:lnTo>
                    <a:pt x="5476472" y="723900"/>
                  </a:lnTo>
                  <a:lnTo>
                    <a:pt x="5444953" y="685800"/>
                  </a:lnTo>
                  <a:lnTo>
                    <a:pt x="5412748" y="660400"/>
                  </a:lnTo>
                  <a:lnTo>
                    <a:pt x="5379869" y="622300"/>
                  </a:lnTo>
                  <a:lnTo>
                    <a:pt x="5346327" y="584200"/>
                  </a:lnTo>
                  <a:lnTo>
                    <a:pt x="5312136" y="546100"/>
                  </a:lnTo>
                  <a:lnTo>
                    <a:pt x="5277306" y="508000"/>
                  </a:lnTo>
                  <a:lnTo>
                    <a:pt x="5241851" y="482600"/>
                  </a:lnTo>
                  <a:lnTo>
                    <a:pt x="5205782" y="444500"/>
                  </a:lnTo>
                  <a:lnTo>
                    <a:pt x="5169111" y="406400"/>
                  </a:lnTo>
                  <a:lnTo>
                    <a:pt x="5131851" y="381000"/>
                  </a:lnTo>
                  <a:lnTo>
                    <a:pt x="5094013" y="342900"/>
                  </a:lnTo>
                  <a:lnTo>
                    <a:pt x="5055610" y="304800"/>
                  </a:lnTo>
                  <a:lnTo>
                    <a:pt x="5016653" y="279400"/>
                  </a:lnTo>
                  <a:lnTo>
                    <a:pt x="4977155" y="241300"/>
                  </a:lnTo>
                  <a:lnTo>
                    <a:pt x="4937128" y="215900"/>
                  </a:lnTo>
                  <a:lnTo>
                    <a:pt x="4896584" y="177800"/>
                  </a:lnTo>
                  <a:lnTo>
                    <a:pt x="4813994" y="127000"/>
                  </a:lnTo>
                  <a:lnTo>
                    <a:pt x="4771971" y="101600"/>
                  </a:lnTo>
                  <a:lnTo>
                    <a:pt x="4729480" y="63500"/>
                  </a:lnTo>
                  <a:lnTo>
                    <a:pt x="4701097" y="50800"/>
                  </a:lnTo>
                  <a:lnTo>
                    <a:pt x="4672536" y="25400"/>
                  </a:lnTo>
                  <a:lnTo>
                    <a:pt x="4614926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2752" y="0"/>
              <a:ext cx="4060190" cy="6858000"/>
            </a:xfrm>
            <a:custGeom>
              <a:avLst/>
              <a:gdLst/>
              <a:ahLst/>
              <a:cxnLst/>
              <a:rect l="l" t="t" r="r" b="b"/>
              <a:pathLst>
                <a:path w="4060190" h="6858000">
                  <a:moveTo>
                    <a:pt x="40599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059936" y="6858000"/>
                  </a:lnTo>
                  <a:lnTo>
                    <a:pt x="4059936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8536" y="2596895"/>
              <a:ext cx="4352925" cy="3865245"/>
            </a:xfrm>
            <a:custGeom>
              <a:avLst/>
              <a:gdLst/>
              <a:ahLst/>
              <a:cxnLst/>
              <a:rect l="l" t="t" r="r" b="b"/>
              <a:pathLst>
                <a:path w="4352925" h="3865245">
                  <a:moveTo>
                    <a:pt x="475488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5488" y="3864864"/>
                  </a:lnTo>
                  <a:lnTo>
                    <a:pt x="475488" y="0"/>
                  </a:lnTo>
                  <a:close/>
                </a:path>
                <a:path w="4352925" h="3865245">
                  <a:moveTo>
                    <a:pt x="4352544" y="292608"/>
                  </a:moveTo>
                  <a:lnTo>
                    <a:pt x="4172712" y="292608"/>
                  </a:lnTo>
                  <a:lnTo>
                    <a:pt x="4172712" y="2200656"/>
                  </a:lnTo>
                  <a:lnTo>
                    <a:pt x="4352544" y="2200656"/>
                  </a:lnTo>
                  <a:lnTo>
                    <a:pt x="4352544" y="292608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083302" y="2349500"/>
            <a:ext cx="15367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70">
                <a:solidFill>
                  <a:srgbClr val="84B940"/>
                </a:solidFill>
                <a:latin typeface="Tahoma"/>
                <a:cs typeface="Tahoma"/>
              </a:rPr>
              <a:t>Sección</a:t>
            </a:r>
            <a:r>
              <a:rPr dirty="0" sz="2400" spc="-185">
                <a:solidFill>
                  <a:srgbClr val="84B940"/>
                </a:solidFill>
                <a:latin typeface="Tahoma"/>
                <a:cs typeface="Tahoma"/>
              </a:rPr>
              <a:t> </a:t>
            </a:r>
            <a:r>
              <a:rPr dirty="0" sz="2400" spc="60">
                <a:solidFill>
                  <a:srgbClr val="84B940"/>
                </a:solidFill>
                <a:latin typeface="Tahoma"/>
                <a:cs typeface="Tahoma"/>
              </a:rPr>
              <a:t>03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83302" y="2672969"/>
            <a:ext cx="3281045" cy="589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700" spc="165" b="0">
                <a:solidFill>
                  <a:srgbClr val="287239"/>
                </a:solidFill>
                <a:latin typeface="Tahoma"/>
                <a:cs typeface="Tahoma"/>
              </a:rPr>
              <a:t>lo</a:t>
            </a:r>
            <a:r>
              <a:rPr dirty="0" sz="3700" spc="-229" b="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3700" spc="195" b="0">
                <a:solidFill>
                  <a:srgbClr val="287239"/>
                </a:solidFill>
                <a:latin typeface="Tahoma"/>
                <a:cs typeface="Tahoma"/>
              </a:rPr>
              <a:t>que</a:t>
            </a:r>
            <a:r>
              <a:rPr dirty="0" sz="3700" spc="-225" b="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3700" spc="190" b="0">
                <a:solidFill>
                  <a:srgbClr val="287239"/>
                </a:solidFill>
                <a:latin typeface="Tahoma"/>
                <a:cs typeface="Tahoma"/>
              </a:rPr>
              <a:t>importa</a:t>
            </a:r>
            <a:endParaRPr sz="3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3302" y="3260090"/>
            <a:ext cx="3789045" cy="214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000"/>
              </a:lnSpc>
              <a:spcBef>
                <a:spcPts val="100"/>
              </a:spcBef>
            </a:pPr>
            <a:r>
              <a:rPr dirty="0" sz="3400" spc="-40">
                <a:solidFill>
                  <a:srgbClr val="287239"/>
                </a:solidFill>
                <a:latin typeface="Tahoma"/>
                <a:cs typeface="Tahoma"/>
              </a:rPr>
              <a:t>¿Tú?</a:t>
            </a:r>
            <a:r>
              <a:rPr dirty="0" sz="3400" spc="-22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3400" spc="155">
                <a:solidFill>
                  <a:srgbClr val="287239"/>
                </a:solidFill>
                <a:latin typeface="Tahoma"/>
                <a:cs typeface="Tahoma"/>
              </a:rPr>
              <a:t>Definiendo</a:t>
            </a:r>
            <a:r>
              <a:rPr dirty="0" sz="3400" spc="-22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3400" spc="145">
                <a:solidFill>
                  <a:srgbClr val="287239"/>
                </a:solidFill>
                <a:latin typeface="Tahoma"/>
                <a:cs typeface="Tahoma"/>
              </a:rPr>
              <a:t>tu</a:t>
            </a:r>
            <a:endParaRPr sz="3400">
              <a:latin typeface="Tahoma"/>
              <a:cs typeface="Tahoma"/>
            </a:endParaRPr>
          </a:p>
          <a:p>
            <a:pPr marL="12700">
              <a:lnSpc>
                <a:spcPts val="4480"/>
              </a:lnSpc>
            </a:pPr>
            <a:r>
              <a:rPr dirty="0" sz="3800" spc="140">
                <a:solidFill>
                  <a:srgbClr val="287239"/>
                </a:solidFill>
                <a:latin typeface="Tahoma"/>
                <a:cs typeface="Tahoma"/>
              </a:rPr>
              <a:t>Finalidad</a:t>
            </a:r>
            <a:r>
              <a:rPr dirty="0" sz="3800" spc="-22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3800" spc="45">
                <a:solidFill>
                  <a:srgbClr val="287239"/>
                </a:solidFill>
                <a:latin typeface="Tahoma"/>
                <a:cs typeface="Tahoma"/>
              </a:rPr>
              <a:t>y</a:t>
            </a:r>
            <a:endParaRPr sz="3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dirty="0" sz="2200" spc="60">
                <a:solidFill>
                  <a:srgbClr val="287239"/>
                </a:solidFill>
                <a:latin typeface="Tahoma"/>
                <a:cs typeface="Tahoma"/>
              </a:rPr>
              <a:t>Clave</a:t>
            </a:r>
            <a:r>
              <a:rPr dirty="0" sz="2200" spc="-13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2200" spc="105">
                <a:solidFill>
                  <a:srgbClr val="287239"/>
                </a:solidFill>
                <a:latin typeface="Tahoma"/>
                <a:cs typeface="Tahoma"/>
              </a:rPr>
              <a:t>de</a:t>
            </a:r>
            <a:r>
              <a:rPr dirty="0" sz="2200" spc="-13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2200" spc="80">
                <a:solidFill>
                  <a:srgbClr val="287239"/>
                </a:solidFill>
                <a:latin typeface="Tahoma"/>
                <a:cs typeface="Tahoma"/>
              </a:rPr>
              <a:t>identificación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85"/>
              </a:spcBef>
            </a:pPr>
            <a:r>
              <a:rPr dirty="0" sz="1800" spc="90">
                <a:solidFill>
                  <a:srgbClr val="287239"/>
                </a:solidFill>
                <a:latin typeface="Tahoma"/>
                <a:cs typeface="Tahoma"/>
              </a:rPr>
              <a:t>Problemas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626" y="3520008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90600" y="2743200"/>
            <a:ext cx="2158365" cy="2161540"/>
            <a:chOff x="990600" y="2743200"/>
            <a:chExt cx="2158365" cy="2161540"/>
          </a:xfrm>
        </p:grpSpPr>
        <p:sp>
          <p:nvSpPr>
            <p:cNvPr id="5" name="object 5"/>
            <p:cNvSpPr/>
            <p:nvPr/>
          </p:nvSpPr>
          <p:spPr>
            <a:xfrm>
              <a:off x="990600" y="2743200"/>
              <a:ext cx="2158365" cy="2161540"/>
            </a:xfrm>
            <a:custGeom>
              <a:avLst/>
              <a:gdLst/>
              <a:ahLst/>
              <a:cxnLst/>
              <a:rect l="l" t="t" r="r" b="b"/>
              <a:pathLst>
                <a:path w="2158365" h="2161540">
                  <a:moveTo>
                    <a:pt x="1078992" y="0"/>
                  </a:moveTo>
                  <a:lnTo>
                    <a:pt x="1030931" y="1052"/>
                  </a:lnTo>
                  <a:lnTo>
                    <a:pt x="983409" y="4181"/>
                  </a:lnTo>
                  <a:lnTo>
                    <a:pt x="936468" y="9342"/>
                  </a:lnTo>
                  <a:lnTo>
                    <a:pt x="890154" y="16492"/>
                  </a:lnTo>
                  <a:lnTo>
                    <a:pt x="844509" y="25586"/>
                  </a:lnTo>
                  <a:lnTo>
                    <a:pt x="799578" y="36581"/>
                  </a:lnTo>
                  <a:lnTo>
                    <a:pt x="755404" y="49432"/>
                  </a:lnTo>
                  <a:lnTo>
                    <a:pt x="712032" y="64096"/>
                  </a:lnTo>
                  <a:lnTo>
                    <a:pt x="669505" y="80529"/>
                  </a:lnTo>
                  <a:lnTo>
                    <a:pt x="627867" y="98687"/>
                  </a:lnTo>
                  <a:lnTo>
                    <a:pt x="587162" y="118526"/>
                  </a:lnTo>
                  <a:lnTo>
                    <a:pt x="547434" y="140002"/>
                  </a:lnTo>
                  <a:lnTo>
                    <a:pt x="508726" y="163071"/>
                  </a:lnTo>
                  <a:lnTo>
                    <a:pt x="471083" y="187690"/>
                  </a:lnTo>
                  <a:lnTo>
                    <a:pt x="434548" y="213814"/>
                  </a:lnTo>
                  <a:lnTo>
                    <a:pt x="399166" y="241399"/>
                  </a:lnTo>
                  <a:lnTo>
                    <a:pt x="364980" y="270402"/>
                  </a:lnTo>
                  <a:lnTo>
                    <a:pt x="332033" y="300778"/>
                  </a:lnTo>
                  <a:lnTo>
                    <a:pt x="300371" y="332484"/>
                  </a:lnTo>
                  <a:lnTo>
                    <a:pt x="270036" y="365476"/>
                  </a:lnTo>
                  <a:lnTo>
                    <a:pt x="241073" y="399710"/>
                  </a:lnTo>
                  <a:lnTo>
                    <a:pt x="213526" y="435142"/>
                  </a:lnTo>
                  <a:lnTo>
                    <a:pt x="187438" y="471728"/>
                  </a:lnTo>
                  <a:lnTo>
                    <a:pt x="162853" y="509424"/>
                  </a:lnTo>
                  <a:lnTo>
                    <a:pt x="139815" y="548186"/>
                  </a:lnTo>
                  <a:lnTo>
                    <a:pt x="118368" y="587970"/>
                  </a:lnTo>
                  <a:lnTo>
                    <a:pt x="98556" y="628733"/>
                  </a:lnTo>
                  <a:lnTo>
                    <a:pt x="80422" y="670431"/>
                  </a:lnTo>
                  <a:lnTo>
                    <a:pt x="64011" y="713019"/>
                  </a:lnTo>
                  <a:lnTo>
                    <a:pt x="49367" y="756454"/>
                  </a:lnTo>
                  <a:lnTo>
                    <a:pt x="36533" y="800691"/>
                  </a:lnTo>
                  <a:lnTo>
                    <a:pt x="25552" y="845688"/>
                  </a:lnTo>
                  <a:lnTo>
                    <a:pt x="16470" y="891399"/>
                  </a:lnTo>
                  <a:lnTo>
                    <a:pt x="9330" y="937781"/>
                  </a:lnTo>
                  <a:lnTo>
                    <a:pt x="4176" y="984791"/>
                  </a:lnTo>
                  <a:lnTo>
                    <a:pt x="1051" y="1032384"/>
                  </a:lnTo>
                  <a:lnTo>
                    <a:pt x="0" y="1080516"/>
                  </a:lnTo>
                  <a:lnTo>
                    <a:pt x="1051" y="1128647"/>
                  </a:lnTo>
                  <a:lnTo>
                    <a:pt x="4176" y="1176240"/>
                  </a:lnTo>
                  <a:lnTo>
                    <a:pt x="9330" y="1223250"/>
                  </a:lnTo>
                  <a:lnTo>
                    <a:pt x="16470" y="1269632"/>
                  </a:lnTo>
                  <a:lnTo>
                    <a:pt x="25552" y="1315343"/>
                  </a:lnTo>
                  <a:lnTo>
                    <a:pt x="36533" y="1360340"/>
                  </a:lnTo>
                  <a:lnTo>
                    <a:pt x="49367" y="1404577"/>
                  </a:lnTo>
                  <a:lnTo>
                    <a:pt x="64011" y="1448012"/>
                  </a:lnTo>
                  <a:lnTo>
                    <a:pt x="80422" y="1490600"/>
                  </a:lnTo>
                  <a:lnTo>
                    <a:pt x="98556" y="1532298"/>
                  </a:lnTo>
                  <a:lnTo>
                    <a:pt x="118368" y="1573061"/>
                  </a:lnTo>
                  <a:lnTo>
                    <a:pt x="139815" y="1612845"/>
                  </a:lnTo>
                  <a:lnTo>
                    <a:pt x="162853" y="1651607"/>
                  </a:lnTo>
                  <a:lnTo>
                    <a:pt x="187438" y="1689303"/>
                  </a:lnTo>
                  <a:lnTo>
                    <a:pt x="213526" y="1725889"/>
                  </a:lnTo>
                  <a:lnTo>
                    <a:pt x="241073" y="1761321"/>
                  </a:lnTo>
                  <a:lnTo>
                    <a:pt x="270036" y="1795555"/>
                  </a:lnTo>
                  <a:lnTo>
                    <a:pt x="300371" y="1828547"/>
                  </a:lnTo>
                  <a:lnTo>
                    <a:pt x="332033" y="1860253"/>
                  </a:lnTo>
                  <a:lnTo>
                    <a:pt x="364980" y="1890629"/>
                  </a:lnTo>
                  <a:lnTo>
                    <a:pt x="399166" y="1919632"/>
                  </a:lnTo>
                  <a:lnTo>
                    <a:pt x="434548" y="1947217"/>
                  </a:lnTo>
                  <a:lnTo>
                    <a:pt x="471083" y="1973341"/>
                  </a:lnTo>
                  <a:lnTo>
                    <a:pt x="508726" y="1997960"/>
                  </a:lnTo>
                  <a:lnTo>
                    <a:pt x="547434" y="2021029"/>
                  </a:lnTo>
                  <a:lnTo>
                    <a:pt x="587162" y="2042505"/>
                  </a:lnTo>
                  <a:lnTo>
                    <a:pt x="627867" y="2062344"/>
                  </a:lnTo>
                  <a:lnTo>
                    <a:pt x="669505" y="2080502"/>
                  </a:lnTo>
                  <a:lnTo>
                    <a:pt x="712032" y="2096935"/>
                  </a:lnTo>
                  <a:lnTo>
                    <a:pt x="755404" y="2111599"/>
                  </a:lnTo>
                  <a:lnTo>
                    <a:pt x="799578" y="2124450"/>
                  </a:lnTo>
                  <a:lnTo>
                    <a:pt x="844509" y="2135445"/>
                  </a:lnTo>
                  <a:lnTo>
                    <a:pt x="890154" y="2144539"/>
                  </a:lnTo>
                  <a:lnTo>
                    <a:pt x="936468" y="2151689"/>
                  </a:lnTo>
                  <a:lnTo>
                    <a:pt x="983409" y="2156850"/>
                  </a:lnTo>
                  <a:lnTo>
                    <a:pt x="1030931" y="2159979"/>
                  </a:lnTo>
                  <a:lnTo>
                    <a:pt x="1078992" y="2161032"/>
                  </a:lnTo>
                  <a:lnTo>
                    <a:pt x="1127052" y="2159979"/>
                  </a:lnTo>
                  <a:lnTo>
                    <a:pt x="1174574" y="2156850"/>
                  </a:lnTo>
                  <a:lnTo>
                    <a:pt x="1221515" y="2151689"/>
                  </a:lnTo>
                  <a:lnTo>
                    <a:pt x="1267829" y="2144539"/>
                  </a:lnTo>
                  <a:lnTo>
                    <a:pt x="1313474" y="2135445"/>
                  </a:lnTo>
                  <a:lnTo>
                    <a:pt x="1358405" y="2124450"/>
                  </a:lnTo>
                  <a:lnTo>
                    <a:pt x="1402579" y="2111599"/>
                  </a:lnTo>
                  <a:lnTo>
                    <a:pt x="1445951" y="2096935"/>
                  </a:lnTo>
                  <a:lnTo>
                    <a:pt x="1488478" y="2080502"/>
                  </a:lnTo>
                  <a:lnTo>
                    <a:pt x="1530116" y="2062344"/>
                  </a:lnTo>
                  <a:lnTo>
                    <a:pt x="1570821" y="2042505"/>
                  </a:lnTo>
                  <a:lnTo>
                    <a:pt x="1610549" y="2021029"/>
                  </a:lnTo>
                  <a:lnTo>
                    <a:pt x="1649257" y="1997960"/>
                  </a:lnTo>
                  <a:lnTo>
                    <a:pt x="1686900" y="1973341"/>
                  </a:lnTo>
                  <a:lnTo>
                    <a:pt x="1723435" y="1947217"/>
                  </a:lnTo>
                  <a:lnTo>
                    <a:pt x="1758817" y="1919632"/>
                  </a:lnTo>
                  <a:lnTo>
                    <a:pt x="1793003" y="1890629"/>
                  </a:lnTo>
                  <a:lnTo>
                    <a:pt x="1825950" y="1860253"/>
                  </a:lnTo>
                  <a:lnTo>
                    <a:pt x="1857612" y="1828547"/>
                  </a:lnTo>
                  <a:lnTo>
                    <a:pt x="1887947" y="1795555"/>
                  </a:lnTo>
                  <a:lnTo>
                    <a:pt x="1916910" y="1761321"/>
                  </a:lnTo>
                  <a:lnTo>
                    <a:pt x="1944457" y="1725889"/>
                  </a:lnTo>
                  <a:lnTo>
                    <a:pt x="1970545" y="1689303"/>
                  </a:lnTo>
                  <a:lnTo>
                    <a:pt x="1995130" y="1651607"/>
                  </a:lnTo>
                  <a:lnTo>
                    <a:pt x="2018168" y="1612845"/>
                  </a:lnTo>
                  <a:lnTo>
                    <a:pt x="2039615" y="1573061"/>
                  </a:lnTo>
                  <a:lnTo>
                    <a:pt x="2059427" y="1532298"/>
                  </a:lnTo>
                  <a:lnTo>
                    <a:pt x="2077561" y="1490600"/>
                  </a:lnTo>
                  <a:lnTo>
                    <a:pt x="2093972" y="1448012"/>
                  </a:lnTo>
                  <a:lnTo>
                    <a:pt x="2108616" y="1404577"/>
                  </a:lnTo>
                  <a:lnTo>
                    <a:pt x="2121450" y="1360340"/>
                  </a:lnTo>
                  <a:lnTo>
                    <a:pt x="2132431" y="1315343"/>
                  </a:lnTo>
                  <a:lnTo>
                    <a:pt x="2141513" y="1269632"/>
                  </a:lnTo>
                  <a:lnTo>
                    <a:pt x="2148653" y="1223250"/>
                  </a:lnTo>
                  <a:lnTo>
                    <a:pt x="2153807" y="1176240"/>
                  </a:lnTo>
                  <a:lnTo>
                    <a:pt x="2156932" y="1128647"/>
                  </a:lnTo>
                  <a:lnTo>
                    <a:pt x="2157984" y="1080516"/>
                  </a:lnTo>
                  <a:lnTo>
                    <a:pt x="2156932" y="1032384"/>
                  </a:lnTo>
                  <a:lnTo>
                    <a:pt x="2153807" y="984791"/>
                  </a:lnTo>
                  <a:lnTo>
                    <a:pt x="2148653" y="937781"/>
                  </a:lnTo>
                  <a:lnTo>
                    <a:pt x="2141513" y="891399"/>
                  </a:lnTo>
                  <a:lnTo>
                    <a:pt x="2132431" y="845688"/>
                  </a:lnTo>
                  <a:lnTo>
                    <a:pt x="2121450" y="800691"/>
                  </a:lnTo>
                  <a:lnTo>
                    <a:pt x="2108616" y="756454"/>
                  </a:lnTo>
                  <a:lnTo>
                    <a:pt x="2093972" y="713019"/>
                  </a:lnTo>
                  <a:lnTo>
                    <a:pt x="2077561" y="670431"/>
                  </a:lnTo>
                  <a:lnTo>
                    <a:pt x="2059427" y="628733"/>
                  </a:lnTo>
                  <a:lnTo>
                    <a:pt x="2039615" y="587970"/>
                  </a:lnTo>
                  <a:lnTo>
                    <a:pt x="2018168" y="548186"/>
                  </a:lnTo>
                  <a:lnTo>
                    <a:pt x="1995130" y="509424"/>
                  </a:lnTo>
                  <a:lnTo>
                    <a:pt x="1970545" y="471728"/>
                  </a:lnTo>
                  <a:lnTo>
                    <a:pt x="1944457" y="435142"/>
                  </a:lnTo>
                  <a:lnTo>
                    <a:pt x="1916910" y="399710"/>
                  </a:lnTo>
                  <a:lnTo>
                    <a:pt x="1887947" y="365476"/>
                  </a:lnTo>
                  <a:lnTo>
                    <a:pt x="1857612" y="332484"/>
                  </a:lnTo>
                  <a:lnTo>
                    <a:pt x="1825950" y="300778"/>
                  </a:lnTo>
                  <a:lnTo>
                    <a:pt x="1793003" y="270402"/>
                  </a:lnTo>
                  <a:lnTo>
                    <a:pt x="1758817" y="241399"/>
                  </a:lnTo>
                  <a:lnTo>
                    <a:pt x="1723435" y="213814"/>
                  </a:lnTo>
                  <a:lnTo>
                    <a:pt x="1686900" y="187690"/>
                  </a:lnTo>
                  <a:lnTo>
                    <a:pt x="1649257" y="163071"/>
                  </a:lnTo>
                  <a:lnTo>
                    <a:pt x="1610549" y="140002"/>
                  </a:lnTo>
                  <a:lnTo>
                    <a:pt x="1570821" y="118526"/>
                  </a:lnTo>
                  <a:lnTo>
                    <a:pt x="1530116" y="98687"/>
                  </a:lnTo>
                  <a:lnTo>
                    <a:pt x="1488478" y="80529"/>
                  </a:lnTo>
                  <a:lnTo>
                    <a:pt x="1445951" y="64096"/>
                  </a:lnTo>
                  <a:lnTo>
                    <a:pt x="1402579" y="49432"/>
                  </a:lnTo>
                  <a:lnTo>
                    <a:pt x="1358405" y="36581"/>
                  </a:lnTo>
                  <a:lnTo>
                    <a:pt x="1313474" y="25586"/>
                  </a:lnTo>
                  <a:lnTo>
                    <a:pt x="1267829" y="16492"/>
                  </a:lnTo>
                  <a:lnTo>
                    <a:pt x="1221515" y="9342"/>
                  </a:lnTo>
                  <a:lnTo>
                    <a:pt x="1174574" y="4181"/>
                  </a:lnTo>
                  <a:lnTo>
                    <a:pt x="1127052" y="1052"/>
                  </a:lnTo>
                  <a:lnTo>
                    <a:pt x="1078992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3727" y="3386327"/>
              <a:ext cx="871727" cy="87477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88086" y="679958"/>
            <a:ext cx="3030220" cy="1461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500" spc="105" b="1">
                <a:solidFill>
                  <a:srgbClr val="84B940"/>
                </a:solidFill>
                <a:latin typeface="Arial"/>
                <a:cs typeface="Arial"/>
              </a:rPr>
              <a:t>Identifica</a:t>
            </a:r>
            <a:r>
              <a:rPr dirty="0" sz="2500" spc="-80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2500" spc="75" b="1">
                <a:solidFill>
                  <a:srgbClr val="84B940"/>
                </a:solidFill>
                <a:latin typeface="Arial"/>
                <a:cs typeface="Arial"/>
              </a:rPr>
              <a:t>el</a:t>
            </a:r>
            <a:endParaRPr sz="2500">
              <a:latin typeface="Arial"/>
              <a:cs typeface="Arial"/>
            </a:endParaRPr>
          </a:p>
          <a:p>
            <a:pPr algn="ctr" marR="8890">
              <a:lnSpc>
                <a:spcPct val="100000"/>
              </a:lnSpc>
              <a:spcBef>
                <a:spcPts val="60"/>
              </a:spcBef>
            </a:pPr>
            <a:r>
              <a:rPr dirty="0" sz="2200" spc="65" b="1">
                <a:solidFill>
                  <a:srgbClr val="84B940"/>
                </a:solidFill>
                <a:latin typeface="Arial"/>
                <a:cs typeface="Arial"/>
              </a:rPr>
              <a:t>sustentabilidad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ts val="2220"/>
              </a:lnSpc>
              <a:spcBef>
                <a:spcPts val="445"/>
              </a:spcBef>
            </a:pPr>
            <a:r>
              <a:rPr dirty="0" sz="1900" spc="25" b="1">
                <a:solidFill>
                  <a:srgbClr val="84B940"/>
                </a:solidFill>
                <a:latin typeface="Arial"/>
                <a:cs typeface="Arial"/>
              </a:rPr>
              <a:t>cuestiones</a:t>
            </a:r>
            <a:r>
              <a:rPr dirty="0" sz="1900" spc="-6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900" spc="65" b="1">
                <a:solidFill>
                  <a:srgbClr val="84B940"/>
                </a:solidFill>
                <a:latin typeface="Arial"/>
                <a:cs typeface="Arial"/>
              </a:rPr>
              <a:t>que</a:t>
            </a:r>
            <a:r>
              <a:rPr dirty="0" sz="1900" spc="-6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900" spc="95" b="1">
                <a:solidFill>
                  <a:srgbClr val="84B940"/>
                </a:solidFill>
                <a:latin typeface="Arial"/>
                <a:cs typeface="Arial"/>
              </a:rPr>
              <a:t>importan</a:t>
            </a:r>
            <a:endParaRPr sz="1900">
              <a:latin typeface="Arial"/>
              <a:cs typeface="Arial"/>
            </a:endParaRPr>
          </a:p>
          <a:p>
            <a:pPr algn="ctr" marR="17780">
              <a:lnSpc>
                <a:spcPts val="2940"/>
              </a:lnSpc>
            </a:pPr>
            <a:r>
              <a:rPr dirty="0" sz="2500" spc="110" b="1">
                <a:solidFill>
                  <a:srgbClr val="84B940"/>
                </a:solidFill>
                <a:latin typeface="Arial"/>
                <a:cs typeface="Arial"/>
              </a:rPr>
              <a:t>para</a:t>
            </a:r>
            <a:r>
              <a:rPr dirty="0" sz="2500" spc="-8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2500" spc="160" b="1">
                <a:solidFill>
                  <a:srgbClr val="84B940"/>
                </a:solidFill>
                <a:latin typeface="Arial"/>
                <a:cs typeface="Arial"/>
              </a:rPr>
              <a:t>ti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8597" y="6621424"/>
            <a:ext cx="1859914" cy="23304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u="sng" sz="1200" spc="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debemos</a:t>
            </a:r>
            <a:r>
              <a:rPr dirty="0" u="sng" sz="12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dirty="0" u="sng" sz="1200" spc="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abordar</a:t>
            </a:r>
            <a:r>
              <a:rPr dirty="0" u="sng" sz="1200" spc="-8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dirty="0" u="sng" sz="1200" spc="20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|</a:t>
            </a:r>
            <a:r>
              <a:rPr dirty="0" u="sng" sz="12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dirty="0" u="sng" sz="1200" spc="4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NREP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1846" y="614870"/>
            <a:ext cx="5973445" cy="5383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870" marR="486409" indent="-344805">
              <a:lnSpc>
                <a:spcPct val="112999"/>
              </a:lnSpc>
              <a:spcBef>
                <a:spcPts val="100"/>
              </a:spcBef>
              <a:buSzPct val="141176"/>
              <a:buChar char="•"/>
              <a:tabLst>
                <a:tab pos="356870" algn="l"/>
                <a:tab pos="357505" algn="l"/>
              </a:tabLst>
            </a:pPr>
            <a:r>
              <a:rPr dirty="0" sz="1700" spc="95">
                <a:latin typeface="Tahoma"/>
                <a:cs typeface="Tahoma"/>
              </a:rPr>
              <a:t>Ninguna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85">
                <a:latin typeface="Tahoma"/>
                <a:cs typeface="Tahoma"/>
              </a:rPr>
              <a:t>empresa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5">
                <a:latin typeface="Tahoma"/>
                <a:cs typeface="Tahoma"/>
              </a:rPr>
              <a:t>puede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5">
                <a:latin typeface="Tahoma"/>
                <a:cs typeface="Tahoma"/>
              </a:rPr>
              <a:t>abordar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todos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los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temas </a:t>
            </a:r>
            <a:r>
              <a:rPr dirty="0" sz="1700" spc="-515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que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interesan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a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todas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las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partes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interesadas.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Pero,</a:t>
            </a:r>
            <a:endParaRPr sz="1700">
              <a:latin typeface="Tahoma"/>
              <a:cs typeface="Tahoma"/>
            </a:endParaRPr>
          </a:p>
          <a:p>
            <a:pPr algn="just" marL="356870">
              <a:lnSpc>
                <a:spcPct val="100000"/>
              </a:lnSpc>
              <a:spcBef>
                <a:spcPts val="265"/>
              </a:spcBef>
            </a:pPr>
            <a:r>
              <a:rPr dirty="0" sz="1700" spc="40">
                <a:latin typeface="Tahoma"/>
                <a:cs typeface="Tahoma"/>
              </a:rPr>
              <a:t>¿con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qué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temas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está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más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alineado?</a:t>
            </a:r>
            <a:endParaRPr sz="17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375"/>
              </a:spcBef>
              <a:buSzPct val="150000"/>
              <a:buChar char="•"/>
              <a:tabLst>
                <a:tab pos="356870" algn="l"/>
                <a:tab pos="357505" algn="l"/>
              </a:tabLst>
            </a:pPr>
            <a:r>
              <a:rPr dirty="0" sz="1600" spc="5">
                <a:latin typeface="Tahoma"/>
                <a:cs typeface="Tahoma"/>
              </a:rPr>
              <a:t>¿Su</a:t>
            </a:r>
            <a:r>
              <a:rPr dirty="0" sz="1600" spc="-90">
                <a:latin typeface="Tahoma"/>
                <a:cs typeface="Tahoma"/>
              </a:rPr>
              <a:t> </a:t>
            </a:r>
            <a:r>
              <a:rPr dirty="0" sz="1600" spc="80">
                <a:latin typeface="Tahoma"/>
                <a:cs typeface="Tahoma"/>
              </a:rPr>
              <a:t>empresa</a:t>
            </a:r>
            <a:r>
              <a:rPr dirty="0" sz="1600" spc="-9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debe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80">
                <a:latin typeface="Tahoma"/>
                <a:cs typeface="Tahoma"/>
              </a:rPr>
              <a:t>abordar</a:t>
            </a:r>
            <a:r>
              <a:rPr dirty="0" sz="1600" spc="-9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la</a:t>
            </a:r>
            <a:r>
              <a:rPr dirty="0" sz="1600" spc="-90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biodiversidad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95">
                <a:latin typeface="Tahoma"/>
                <a:cs typeface="Tahoma"/>
              </a:rPr>
              <a:t>o</a:t>
            </a:r>
            <a:r>
              <a:rPr dirty="0" sz="1600" spc="-9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la</a:t>
            </a:r>
            <a:r>
              <a:rPr dirty="0" sz="1600" spc="-90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energía?</a:t>
            </a:r>
            <a:endParaRPr sz="1600">
              <a:latin typeface="Tahoma"/>
              <a:cs typeface="Tahoma"/>
            </a:endParaRPr>
          </a:p>
          <a:p>
            <a:pPr algn="just" marL="356870" marR="243840">
              <a:lnSpc>
                <a:spcPct val="120000"/>
              </a:lnSpc>
            </a:pPr>
            <a:r>
              <a:rPr dirty="0" sz="1600" spc="10">
                <a:latin typeface="Tahoma"/>
                <a:cs typeface="Tahoma"/>
              </a:rPr>
              <a:t>¿La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protección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del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90">
                <a:latin typeface="Tahoma"/>
                <a:cs typeface="Tahoma"/>
              </a:rPr>
              <a:t>medio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ambiente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local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es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parte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sus </a:t>
            </a:r>
            <a:r>
              <a:rPr dirty="0" sz="1600" spc="-484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responsabilidades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95">
                <a:latin typeface="Tahoma"/>
                <a:cs typeface="Tahoma"/>
              </a:rPr>
              <a:t>o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la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protección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los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derechos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las </a:t>
            </a:r>
            <a:r>
              <a:rPr dirty="0" sz="1600" spc="-484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personas</a:t>
            </a:r>
            <a:r>
              <a:rPr dirty="0" sz="1600" spc="-9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en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la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cadena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suministro?</a:t>
            </a:r>
            <a:endParaRPr sz="1600">
              <a:latin typeface="Tahoma"/>
              <a:cs typeface="Tahoma"/>
            </a:endParaRPr>
          </a:p>
          <a:p>
            <a:pPr marL="356870" marR="5080" indent="-344805">
              <a:lnSpc>
                <a:spcPct val="112999"/>
              </a:lnSpc>
              <a:spcBef>
                <a:spcPts val="1005"/>
              </a:spcBef>
              <a:buSzPct val="141176"/>
              <a:buChar char="•"/>
              <a:tabLst>
                <a:tab pos="356870" algn="l"/>
                <a:tab pos="357505" algn="l"/>
              </a:tabLst>
            </a:pPr>
            <a:r>
              <a:rPr dirty="0" sz="1700" spc="95">
                <a:latin typeface="Tahoma"/>
                <a:cs typeface="Tahoma"/>
              </a:rPr>
              <a:t>Por </a:t>
            </a:r>
            <a:r>
              <a:rPr dirty="0" sz="1700" spc="75">
                <a:latin typeface="Tahoma"/>
                <a:cs typeface="Tahoma"/>
              </a:rPr>
              <a:t>lo </a:t>
            </a:r>
            <a:r>
              <a:rPr dirty="0" sz="1700" spc="50">
                <a:latin typeface="Tahoma"/>
                <a:cs typeface="Tahoma"/>
              </a:rPr>
              <a:t>tanto, </a:t>
            </a:r>
            <a:r>
              <a:rPr dirty="0" sz="1700" spc="100">
                <a:latin typeface="Tahoma"/>
                <a:cs typeface="Tahoma"/>
              </a:rPr>
              <a:t>un </a:t>
            </a:r>
            <a:r>
              <a:rPr dirty="0" sz="1700" spc="75">
                <a:latin typeface="Tahoma"/>
                <a:cs typeface="Tahoma"/>
              </a:rPr>
              <a:t>proceso </a:t>
            </a:r>
            <a:r>
              <a:rPr dirty="0" sz="1700" spc="85">
                <a:latin typeface="Tahoma"/>
                <a:cs typeface="Tahoma"/>
              </a:rPr>
              <a:t>riguroso </a:t>
            </a:r>
            <a:r>
              <a:rPr dirty="0" sz="1700" spc="80">
                <a:latin typeface="Tahoma"/>
                <a:cs typeface="Tahoma"/>
              </a:rPr>
              <a:t>de </a:t>
            </a:r>
            <a:r>
              <a:rPr dirty="0" sz="1700" spc="60">
                <a:latin typeface="Tahoma"/>
                <a:cs typeface="Tahoma"/>
              </a:rPr>
              <a:t>identificación </a:t>
            </a:r>
            <a:r>
              <a:rPr dirty="0" sz="1700" spc="80">
                <a:latin typeface="Tahoma"/>
                <a:cs typeface="Tahoma"/>
              </a:rPr>
              <a:t>de </a:t>
            </a:r>
            <a:r>
              <a:rPr dirty="0" sz="1700" spc="-52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temas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para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su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inclusión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en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la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estrategia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es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100">
                <a:latin typeface="Tahoma"/>
                <a:cs typeface="Tahoma"/>
              </a:rPr>
              <a:t>un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punto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 </a:t>
            </a:r>
            <a:r>
              <a:rPr dirty="0" sz="1700" spc="-51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partida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45">
                <a:latin typeface="Tahoma"/>
                <a:cs typeface="Tahoma"/>
              </a:rPr>
              <a:t>esencial.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20">
                <a:latin typeface="Tahoma"/>
                <a:cs typeface="Tahoma"/>
              </a:rPr>
              <a:t>Tal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vez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la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revisión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los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8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principales </a:t>
            </a:r>
            <a:r>
              <a:rPr dirty="0" sz="1700" spc="70">
                <a:latin typeface="Tahoma"/>
                <a:cs typeface="Tahoma"/>
              </a:rPr>
              <a:t> </a:t>
            </a:r>
            <a:r>
              <a:rPr dirty="0" sz="1700" spc="85">
                <a:latin typeface="Tahoma"/>
                <a:cs typeface="Tahoma"/>
              </a:rPr>
              <a:t>problemas </a:t>
            </a:r>
            <a:r>
              <a:rPr dirty="0" sz="1700" spc="80">
                <a:latin typeface="Tahoma"/>
                <a:cs typeface="Tahoma"/>
              </a:rPr>
              <a:t>de </a:t>
            </a:r>
            <a:r>
              <a:rPr dirty="0" sz="1700" spc="70">
                <a:latin typeface="Tahoma"/>
                <a:cs typeface="Tahoma"/>
              </a:rPr>
              <a:t>sostenibilidad </a:t>
            </a:r>
            <a:r>
              <a:rPr dirty="0" sz="1700" spc="75">
                <a:latin typeface="Tahoma"/>
                <a:cs typeface="Tahoma"/>
              </a:rPr>
              <a:t>ambiental </a:t>
            </a:r>
            <a:r>
              <a:rPr dirty="0" sz="1700" spc="90">
                <a:latin typeface="Tahoma"/>
                <a:cs typeface="Tahoma"/>
              </a:rPr>
              <a:t>que debemos </a:t>
            </a:r>
            <a:r>
              <a:rPr dirty="0" sz="1700" spc="95">
                <a:latin typeface="Tahoma"/>
                <a:cs typeface="Tahoma"/>
              </a:rPr>
              <a:t> </a:t>
            </a:r>
            <a:r>
              <a:rPr dirty="0" sz="1700" spc="85">
                <a:latin typeface="Tahoma"/>
                <a:cs typeface="Tahoma"/>
              </a:rPr>
              <a:t>abordar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le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0">
                <a:latin typeface="Tahoma"/>
                <a:cs typeface="Tahoma"/>
              </a:rPr>
              <a:t>sirva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inspiración.</a:t>
            </a:r>
            <a:endParaRPr sz="1700">
              <a:latin typeface="Tahoma"/>
              <a:cs typeface="Tahoma"/>
            </a:endParaRPr>
          </a:p>
          <a:p>
            <a:pPr marL="356870" marR="139065">
              <a:lnSpc>
                <a:spcPct val="112999"/>
              </a:lnSpc>
              <a:spcBef>
                <a:spcPts val="1005"/>
              </a:spcBef>
            </a:pPr>
            <a:r>
              <a:rPr dirty="0" sz="1700" spc="30" b="1">
                <a:solidFill>
                  <a:srgbClr val="287239"/>
                </a:solidFill>
                <a:latin typeface="Arial"/>
                <a:cs typeface="Arial"/>
              </a:rPr>
              <a:t>#1: Cambio </a:t>
            </a:r>
            <a:r>
              <a:rPr dirty="0" sz="1700" spc="60" b="1">
                <a:solidFill>
                  <a:srgbClr val="287239"/>
                </a:solidFill>
                <a:latin typeface="Arial"/>
                <a:cs typeface="Arial"/>
              </a:rPr>
              <a:t>Climático</a:t>
            </a:r>
            <a:r>
              <a:rPr dirty="0" sz="1700" spc="60">
                <a:latin typeface="Tahoma"/>
                <a:cs typeface="Tahoma"/>
              </a:rPr>
              <a:t>Considerada </a:t>
            </a:r>
            <a:r>
              <a:rPr dirty="0" sz="1700" spc="80">
                <a:latin typeface="Tahoma"/>
                <a:cs typeface="Tahoma"/>
              </a:rPr>
              <a:t>en </a:t>
            </a:r>
            <a:r>
              <a:rPr dirty="0" sz="1700" spc="85">
                <a:latin typeface="Tahoma"/>
                <a:cs typeface="Tahoma"/>
              </a:rPr>
              <a:t>gran </a:t>
            </a:r>
            <a:r>
              <a:rPr dirty="0" sz="1700" spc="90">
                <a:latin typeface="Tahoma"/>
                <a:cs typeface="Tahoma"/>
              </a:rPr>
              <a:t>medida </a:t>
            </a:r>
            <a:r>
              <a:rPr dirty="0" sz="1700" spc="95">
                <a:latin typeface="Tahoma"/>
                <a:cs typeface="Tahoma"/>
              </a:rPr>
              <a:t> </a:t>
            </a:r>
            <a:r>
              <a:rPr dirty="0" sz="1700" spc="100">
                <a:latin typeface="Tahoma"/>
                <a:cs typeface="Tahoma"/>
              </a:rPr>
              <a:t>como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la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crisis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ambiental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contemporánea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más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urgente </a:t>
            </a:r>
            <a:r>
              <a:rPr dirty="0" sz="1700" spc="-515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e </a:t>
            </a:r>
            <a:r>
              <a:rPr dirty="0" sz="1700" spc="70">
                <a:latin typeface="Tahoma"/>
                <a:cs typeface="Tahoma"/>
              </a:rPr>
              <a:t>impactante </a:t>
            </a:r>
            <a:r>
              <a:rPr dirty="0" sz="1700" spc="100">
                <a:latin typeface="Tahoma"/>
                <a:cs typeface="Tahoma"/>
              </a:rPr>
              <a:t>por </a:t>
            </a:r>
            <a:r>
              <a:rPr dirty="0" sz="1700" spc="55">
                <a:latin typeface="Tahoma"/>
                <a:cs typeface="Tahoma"/>
              </a:rPr>
              <a:t>científicos </a:t>
            </a:r>
            <a:r>
              <a:rPr dirty="0" sz="1700" spc="20">
                <a:latin typeface="Tahoma"/>
                <a:cs typeface="Tahoma"/>
              </a:rPr>
              <a:t>y </a:t>
            </a:r>
            <a:r>
              <a:rPr dirty="0" sz="1700" spc="80">
                <a:latin typeface="Tahoma"/>
                <a:cs typeface="Tahoma"/>
              </a:rPr>
              <a:t>otros </a:t>
            </a:r>
            <a:r>
              <a:rPr dirty="0" sz="1700" spc="55">
                <a:latin typeface="Tahoma"/>
                <a:cs typeface="Tahoma"/>
              </a:rPr>
              <a:t>expertos, el </a:t>
            </a:r>
            <a:r>
              <a:rPr dirty="0" sz="1700" spc="60">
                <a:latin typeface="Tahoma"/>
                <a:cs typeface="Tahoma"/>
              </a:rPr>
              <a:t> </a:t>
            </a:r>
            <a:r>
              <a:rPr dirty="0" sz="1700" spc="85">
                <a:latin typeface="Tahoma"/>
                <a:cs typeface="Tahoma"/>
              </a:rPr>
              <a:t>cambio </a:t>
            </a:r>
            <a:r>
              <a:rPr dirty="0" sz="1700" spc="65">
                <a:latin typeface="Tahoma"/>
                <a:cs typeface="Tahoma"/>
              </a:rPr>
              <a:t>climático </a:t>
            </a:r>
            <a:r>
              <a:rPr dirty="0" sz="1700" spc="55">
                <a:latin typeface="Tahoma"/>
                <a:cs typeface="Tahoma"/>
              </a:rPr>
              <a:t>es el </a:t>
            </a:r>
            <a:r>
              <a:rPr dirty="0" sz="1700" spc="65">
                <a:latin typeface="Tahoma"/>
                <a:cs typeface="Tahoma"/>
              </a:rPr>
              <a:t>desafío </a:t>
            </a:r>
            <a:r>
              <a:rPr dirty="0" sz="1700" spc="80">
                <a:latin typeface="Tahoma"/>
                <a:cs typeface="Tahoma"/>
              </a:rPr>
              <a:t>de </a:t>
            </a:r>
            <a:r>
              <a:rPr dirty="0" sz="1700" spc="90">
                <a:latin typeface="Tahoma"/>
                <a:cs typeface="Tahoma"/>
              </a:rPr>
              <a:t>más </a:t>
            </a:r>
            <a:r>
              <a:rPr dirty="0" sz="1700" spc="65">
                <a:latin typeface="Tahoma"/>
                <a:cs typeface="Tahoma"/>
              </a:rPr>
              <a:t>alto perfil </a:t>
            </a:r>
            <a:r>
              <a:rPr dirty="0" sz="1700" spc="90">
                <a:latin typeface="Tahoma"/>
                <a:cs typeface="Tahoma"/>
              </a:rPr>
              <a:t>que </a:t>
            </a:r>
            <a:r>
              <a:rPr dirty="0" sz="1700" spc="-52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enfrenta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el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114">
                <a:latin typeface="Tahoma"/>
                <a:cs typeface="Tahoma"/>
              </a:rPr>
              <a:t>mundo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en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la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actualidad.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8597" y="6357619"/>
            <a:ext cx="4886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 b="1">
                <a:solidFill>
                  <a:srgbClr val="287239"/>
                </a:solidFill>
                <a:latin typeface="Arial"/>
                <a:cs typeface="Arial"/>
                <a:hlinkClick r:id="rId3"/>
              </a:rPr>
              <a:t>Fuente</a:t>
            </a:r>
            <a:r>
              <a:rPr dirty="0" u="sng" sz="1200" spc="4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Los</a:t>
            </a:r>
            <a:r>
              <a:rPr dirty="0" u="sng" sz="120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dirty="0" u="sng" sz="1200" spc="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8</a:t>
            </a:r>
            <a:r>
              <a:rPr dirty="0" u="sng" sz="1200" spc="-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dirty="0" u="sng" sz="1200" spc="4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principales</a:t>
            </a:r>
            <a:r>
              <a:rPr dirty="0" u="sng" sz="1200" spc="-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dirty="0" u="sng" sz="1200" spc="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problemas</a:t>
            </a:r>
            <a:r>
              <a:rPr dirty="0" u="sng" sz="1200" spc="-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dirty="0" u="sng" sz="1200" spc="5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</a:t>
            </a:r>
            <a:r>
              <a:rPr dirty="0" u="sng" sz="1200" spc="-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dirty="0" u="sng" sz="1200" spc="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sostenibilidad</a:t>
            </a:r>
            <a:r>
              <a:rPr dirty="0" u="sng" sz="1200" spc="-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dirty="0" u="sng" sz="1200" spc="5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ambiental</a:t>
            </a:r>
            <a:r>
              <a:rPr dirty="0" u="sng" sz="1200" spc="-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dirty="0" u="sng" sz="1200" spc="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que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SOSTENIBLE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ENTRES</a:t>
            </a:r>
            <a:r>
              <a:rPr dirty="0" sz="900" spc="-55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900" spc="3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PARA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90600" y="2743200"/>
            <a:ext cx="2158365" cy="2161540"/>
            <a:chOff x="990600" y="2743200"/>
            <a:chExt cx="2158365" cy="2161540"/>
          </a:xfrm>
        </p:grpSpPr>
        <p:sp>
          <p:nvSpPr>
            <p:cNvPr id="5" name="object 5"/>
            <p:cNvSpPr/>
            <p:nvPr/>
          </p:nvSpPr>
          <p:spPr>
            <a:xfrm>
              <a:off x="990600" y="2743200"/>
              <a:ext cx="2158365" cy="2161540"/>
            </a:xfrm>
            <a:custGeom>
              <a:avLst/>
              <a:gdLst/>
              <a:ahLst/>
              <a:cxnLst/>
              <a:rect l="l" t="t" r="r" b="b"/>
              <a:pathLst>
                <a:path w="2158365" h="2161540">
                  <a:moveTo>
                    <a:pt x="1078992" y="0"/>
                  </a:moveTo>
                  <a:lnTo>
                    <a:pt x="1030931" y="1052"/>
                  </a:lnTo>
                  <a:lnTo>
                    <a:pt x="983409" y="4181"/>
                  </a:lnTo>
                  <a:lnTo>
                    <a:pt x="936468" y="9342"/>
                  </a:lnTo>
                  <a:lnTo>
                    <a:pt x="890154" y="16492"/>
                  </a:lnTo>
                  <a:lnTo>
                    <a:pt x="844509" y="25586"/>
                  </a:lnTo>
                  <a:lnTo>
                    <a:pt x="799578" y="36581"/>
                  </a:lnTo>
                  <a:lnTo>
                    <a:pt x="755404" y="49432"/>
                  </a:lnTo>
                  <a:lnTo>
                    <a:pt x="712032" y="64096"/>
                  </a:lnTo>
                  <a:lnTo>
                    <a:pt x="669505" y="80529"/>
                  </a:lnTo>
                  <a:lnTo>
                    <a:pt x="627867" y="98687"/>
                  </a:lnTo>
                  <a:lnTo>
                    <a:pt x="587162" y="118526"/>
                  </a:lnTo>
                  <a:lnTo>
                    <a:pt x="547434" y="140002"/>
                  </a:lnTo>
                  <a:lnTo>
                    <a:pt x="508726" y="163071"/>
                  </a:lnTo>
                  <a:lnTo>
                    <a:pt x="471083" y="187690"/>
                  </a:lnTo>
                  <a:lnTo>
                    <a:pt x="434548" y="213814"/>
                  </a:lnTo>
                  <a:lnTo>
                    <a:pt x="399166" y="241399"/>
                  </a:lnTo>
                  <a:lnTo>
                    <a:pt x="364980" y="270402"/>
                  </a:lnTo>
                  <a:lnTo>
                    <a:pt x="332033" y="300778"/>
                  </a:lnTo>
                  <a:lnTo>
                    <a:pt x="300371" y="332484"/>
                  </a:lnTo>
                  <a:lnTo>
                    <a:pt x="270036" y="365476"/>
                  </a:lnTo>
                  <a:lnTo>
                    <a:pt x="241073" y="399710"/>
                  </a:lnTo>
                  <a:lnTo>
                    <a:pt x="213526" y="435142"/>
                  </a:lnTo>
                  <a:lnTo>
                    <a:pt x="187438" y="471728"/>
                  </a:lnTo>
                  <a:lnTo>
                    <a:pt x="162853" y="509424"/>
                  </a:lnTo>
                  <a:lnTo>
                    <a:pt x="139815" y="548186"/>
                  </a:lnTo>
                  <a:lnTo>
                    <a:pt x="118368" y="587970"/>
                  </a:lnTo>
                  <a:lnTo>
                    <a:pt x="98556" y="628733"/>
                  </a:lnTo>
                  <a:lnTo>
                    <a:pt x="80422" y="670431"/>
                  </a:lnTo>
                  <a:lnTo>
                    <a:pt x="64011" y="713019"/>
                  </a:lnTo>
                  <a:lnTo>
                    <a:pt x="49367" y="756454"/>
                  </a:lnTo>
                  <a:lnTo>
                    <a:pt x="36533" y="800691"/>
                  </a:lnTo>
                  <a:lnTo>
                    <a:pt x="25552" y="845688"/>
                  </a:lnTo>
                  <a:lnTo>
                    <a:pt x="16470" y="891399"/>
                  </a:lnTo>
                  <a:lnTo>
                    <a:pt x="9330" y="937781"/>
                  </a:lnTo>
                  <a:lnTo>
                    <a:pt x="4176" y="984791"/>
                  </a:lnTo>
                  <a:lnTo>
                    <a:pt x="1051" y="1032384"/>
                  </a:lnTo>
                  <a:lnTo>
                    <a:pt x="0" y="1080516"/>
                  </a:lnTo>
                  <a:lnTo>
                    <a:pt x="1051" y="1128647"/>
                  </a:lnTo>
                  <a:lnTo>
                    <a:pt x="4176" y="1176240"/>
                  </a:lnTo>
                  <a:lnTo>
                    <a:pt x="9330" y="1223250"/>
                  </a:lnTo>
                  <a:lnTo>
                    <a:pt x="16470" y="1269632"/>
                  </a:lnTo>
                  <a:lnTo>
                    <a:pt x="25552" y="1315343"/>
                  </a:lnTo>
                  <a:lnTo>
                    <a:pt x="36533" y="1360340"/>
                  </a:lnTo>
                  <a:lnTo>
                    <a:pt x="49367" y="1404577"/>
                  </a:lnTo>
                  <a:lnTo>
                    <a:pt x="64011" y="1448012"/>
                  </a:lnTo>
                  <a:lnTo>
                    <a:pt x="80422" y="1490600"/>
                  </a:lnTo>
                  <a:lnTo>
                    <a:pt x="98556" y="1532298"/>
                  </a:lnTo>
                  <a:lnTo>
                    <a:pt x="118368" y="1573061"/>
                  </a:lnTo>
                  <a:lnTo>
                    <a:pt x="139815" y="1612845"/>
                  </a:lnTo>
                  <a:lnTo>
                    <a:pt x="162853" y="1651607"/>
                  </a:lnTo>
                  <a:lnTo>
                    <a:pt x="187438" y="1689303"/>
                  </a:lnTo>
                  <a:lnTo>
                    <a:pt x="213526" y="1725889"/>
                  </a:lnTo>
                  <a:lnTo>
                    <a:pt x="241073" y="1761321"/>
                  </a:lnTo>
                  <a:lnTo>
                    <a:pt x="270036" y="1795555"/>
                  </a:lnTo>
                  <a:lnTo>
                    <a:pt x="300371" y="1828547"/>
                  </a:lnTo>
                  <a:lnTo>
                    <a:pt x="332033" y="1860253"/>
                  </a:lnTo>
                  <a:lnTo>
                    <a:pt x="364980" y="1890629"/>
                  </a:lnTo>
                  <a:lnTo>
                    <a:pt x="399166" y="1919632"/>
                  </a:lnTo>
                  <a:lnTo>
                    <a:pt x="434548" y="1947217"/>
                  </a:lnTo>
                  <a:lnTo>
                    <a:pt x="471083" y="1973341"/>
                  </a:lnTo>
                  <a:lnTo>
                    <a:pt x="508726" y="1997960"/>
                  </a:lnTo>
                  <a:lnTo>
                    <a:pt x="547434" y="2021029"/>
                  </a:lnTo>
                  <a:lnTo>
                    <a:pt x="587162" y="2042505"/>
                  </a:lnTo>
                  <a:lnTo>
                    <a:pt x="627867" y="2062344"/>
                  </a:lnTo>
                  <a:lnTo>
                    <a:pt x="669505" y="2080502"/>
                  </a:lnTo>
                  <a:lnTo>
                    <a:pt x="712032" y="2096935"/>
                  </a:lnTo>
                  <a:lnTo>
                    <a:pt x="755404" y="2111599"/>
                  </a:lnTo>
                  <a:lnTo>
                    <a:pt x="799578" y="2124450"/>
                  </a:lnTo>
                  <a:lnTo>
                    <a:pt x="844509" y="2135445"/>
                  </a:lnTo>
                  <a:lnTo>
                    <a:pt x="890154" y="2144539"/>
                  </a:lnTo>
                  <a:lnTo>
                    <a:pt x="936468" y="2151689"/>
                  </a:lnTo>
                  <a:lnTo>
                    <a:pt x="983409" y="2156850"/>
                  </a:lnTo>
                  <a:lnTo>
                    <a:pt x="1030931" y="2159979"/>
                  </a:lnTo>
                  <a:lnTo>
                    <a:pt x="1078992" y="2161032"/>
                  </a:lnTo>
                  <a:lnTo>
                    <a:pt x="1127052" y="2159979"/>
                  </a:lnTo>
                  <a:lnTo>
                    <a:pt x="1174574" y="2156850"/>
                  </a:lnTo>
                  <a:lnTo>
                    <a:pt x="1221515" y="2151689"/>
                  </a:lnTo>
                  <a:lnTo>
                    <a:pt x="1267829" y="2144539"/>
                  </a:lnTo>
                  <a:lnTo>
                    <a:pt x="1313474" y="2135445"/>
                  </a:lnTo>
                  <a:lnTo>
                    <a:pt x="1358405" y="2124450"/>
                  </a:lnTo>
                  <a:lnTo>
                    <a:pt x="1402579" y="2111599"/>
                  </a:lnTo>
                  <a:lnTo>
                    <a:pt x="1445951" y="2096935"/>
                  </a:lnTo>
                  <a:lnTo>
                    <a:pt x="1488478" y="2080502"/>
                  </a:lnTo>
                  <a:lnTo>
                    <a:pt x="1530116" y="2062344"/>
                  </a:lnTo>
                  <a:lnTo>
                    <a:pt x="1570821" y="2042505"/>
                  </a:lnTo>
                  <a:lnTo>
                    <a:pt x="1610549" y="2021029"/>
                  </a:lnTo>
                  <a:lnTo>
                    <a:pt x="1649257" y="1997960"/>
                  </a:lnTo>
                  <a:lnTo>
                    <a:pt x="1686900" y="1973341"/>
                  </a:lnTo>
                  <a:lnTo>
                    <a:pt x="1723435" y="1947217"/>
                  </a:lnTo>
                  <a:lnTo>
                    <a:pt x="1758817" y="1919632"/>
                  </a:lnTo>
                  <a:lnTo>
                    <a:pt x="1793003" y="1890629"/>
                  </a:lnTo>
                  <a:lnTo>
                    <a:pt x="1825950" y="1860253"/>
                  </a:lnTo>
                  <a:lnTo>
                    <a:pt x="1857612" y="1828547"/>
                  </a:lnTo>
                  <a:lnTo>
                    <a:pt x="1887947" y="1795555"/>
                  </a:lnTo>
                  <a:lnTo>
                    <a:pt x="1916910" y="1761321"/>
                  </a:lnTo>
                  <a:lnTo>
                    <a:pt x="1944457" y="1725889"/>
                  </a:lnTo>
                  <a:lnTo>
                    <a:pt x="1970545" y="1689303"/>
                  </a:lnTo>
                  <a:lnTo>
                    <a:pt x="1995130" y="1651607"/>
                  </a:lnTo>
                  <a:lnTo>
                    <a:pt x="2018168" y="1612845"/>
                  </a:lnTo>
                  <a:lnTo>
                    <a:pt x="2039615" y="1573061"/>
                  </a:lnTo>
                  <a:lnTo>
                    <a:pt x="2059427" y="1532298"/>
                  </a:lnTo>
                  <a:lnTo>
                    <a:pt x="2077561" y="1490600"/>
                  </a:lnTo>
                  <a:lnTo>
                    <a:pt x="2093972" y="1448012"/>
                  </a:lnTo>
                  <a:lnTo>
                    <a:pt x="2108616" y="1404577"/>
                  </a:lnTo>
                  <a:lnTo>
                    <a:pt x="2121450" y="1360340"/>
                  </a:lnTo>
                  <a:lnTo>
                    <a:pt x="2132431" y="1315343"/>
                  </a:lnTo>
                  <a:lnTo>
                    <a:pt x="2141513" y="1269632"/>
                  </a:lnTo>
                  <a:lnTo>
                    <a:pt x="2148653" y="1223250"/>
                  </a:lnTo>
                  <a:lnTo>
                    <a:pt x="2153807" y="1176240"/>
                  </a:lnTo>
                  <a:lnTo>
                    <a:pt x="2156932" y="1128647"/>
                  </a:lnTo>
                  <a:lnTo>
                    <a:pt x="2157984" y="1080516"/>
                  </a:lnTo>
                  <a:lnTo>
                    <a:pt x="2156932" y="1032384"/>
                  </a:lnTo>
                  <a:lnTo>
                    <a:pt x="2153807" y="984791"/>
                  </a:lnTo>
                  <a:lnTo>
                    <a:pt x="2148653" y="937781"/>
                  </a:lnTo>
                  <a:lnTo>
                    <a:pt x="2141513" y="891399"/>
                  </a:lnTo>
                  <a:lnTo>
                    <a:pt x="2132431" y="845688"/>
                  </a:lnTo>
                  <a:lnTo>
                    <a:pt x="2121450" y="800691"/>
                  </a:lnTo>
                  <a:lnTo>
                    <a:pt x="2108616" y="756454"/>
                  </a:lnTo>
                  <a:lnTo>
                    <a:pt x="2093972" y="713019"/>
                  </a:lnTo>
                  <a:lnTo>
                    <a:pt x="2077561" y="670431"/>
                  </a:lnTo>
                  <a:lnTo>
                    <a:pt x="2059427" y="628733"/>
                  </a:lnTo>
                  <a:lnTo>
                    <a:pt x="2039615" y="587970"/>
                  </a:lnTo>
                  <a:lnTo>
                    <a:pt x="2018168" y="548186"/>
                  </a:lnTo>
                  <a:lnTo>
                    <a:pt x="1995130" y="509424"/>
                  </a:lnTo>
                  <a:lnTo>
                    <a:pt x="1970545" y="471728"/>
                  </a:lnTo>
                  <a:lnTo>
                    <a:pt x="1944457" y="435142"/>
                  </a:lnTo>
                  <a:lnTo>
                    <a:pt x="1916910" y="399710"/>
                  </a:lnTo>
                  <a:lnTo>
                    <a:pt x="1887947" y="365476"/>
                  </a:lnTo>
                  <a:lnTo>
                    <a:pt x="1857612" y="332484"/>
                  </a:lnTo>
                  <a:lnTo>
                    <a:pt x="1825950" y="300778"/>
                  </a:lnTo>
                  <a:lnTo>
                    <a:pt x="1793003" y="270402"/>
                  </a:lnTo>
                  <a:lnTo>
                    <a:pt x="1758817" y="241399"/>
                  </a:lnTo>
                  <a:lnTo>
                    <a:pt x="1723435" y="213814"/>
                  </a:lnTo>
                  <a:lnTo>
                    <a:pt x="1686900" y="187690"/>
                  </a:lnTo>
                  <a:lnTo>
                    <a:pt x="1649257" y="163071"/>
                  </a:lnTo>
                  <a:lnTo>
                    <a:pt x="1610549" y="140002"/>
                  </a:lnTo>
                  <a:lnTo>
                    <a:pt x="1570821" y="118526"/>
                  </a:lnTo>
                  <a:lnTo>
                    <a:pt x="1530116" y="98687"/>
                  </a:lnTo>
                  <a:lnTo>
                    <a:pt x="1488478" y="80529"/>
                  </a:lnTo>
                  <a:lnTo>
                    <a:pt x="1445951" y="64096"/>
                  </a:lnTo>
                  <a:lnTo>
                    <a:pt x="1402579" y="49432"/>
                  </a:lnTo>
                  <a:lnTo>
                    <a:pt x="1358405" y="36581"/>
                  </a:lnTo>
                  <a:lnTo>
                    <a:pt x="1313474" y="25586"/>
                  </a:lnTo>
                  <a:lnTo>
                    <a:pt x="1267829" y="16492"/>
                  </a:lnTo>
                  <a:lnTo>
                    <a:pt x="1221515" y="9342"/>
                  </a:lnTo>
                  <a:lnTo>
                    <a:pt x="1174574" y="4181"/>
                  </a:lnTo>
                  <a:lnTo>
                    <a:pt x="1127052" y="1052"/>
                  </a:lnTo>
                  <a:lnTo>
                    <a:pt x="1078992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3727" y="3386327"/>
              <a:ext cx="871727" cy="87477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105"/>
              <a:t>Identifica</a:t>
            </a:r>
            <a:r>
              <a:rPr dirty="0" spc="-80"/>
              <a:t> </a:t>
            </a:r>
            <a:r>
              <a:rPr dirty="0" spc="75"/>
              <a:t>el</a:t>
            </a:r>
          </a:p>
          <a:p>
            <a:pPr algn="ctr" marR="8890">
              <a:lnSpc>
                <a:spcPct val="100000"/>
              </a:lnSpc>
              <a:spcBef>
                <a:spcPts val="60"/>
              </a:spcBef>
            </a:pPr>
            <a:r>
              <a:rPr dirty="0" sz="2200" spc="65"/>
              <a:t>sustentabilidad</a:t>
            </a:r>
            <a:endParaRPr sz="2200"/>
          </a:p>
          <a:p>
            <a:pPr algn="ctr">
              <a:lnSpc>
                <a:spcPts val="2220"/>
              </a:lnSpc>
              <a:spcBef>
                <a:spcPts val="445"/>
              </a:spcBef>
            </a:pPr>
            <a:r>
              <a:rPr dirty="0" sz="1900" spc="25"/>
              <a:t>cuestiones</a:t>
            </a:r>
            <a:r>
              <a:rPr dirty="0" sz="1900" spc="-65"/>
              <a:t> </a:t>
            </a:r>
            <a:r>
              <a:rPr dirty="0" sz="1900" spc="65"/>
              <a:t>que</a:t>
            </a:r>
            <a:r>
              <a:rPr dirty="0" sz="1900" spc="-65"/>
              <a:t> </a:t>
            </a:r>
            <a:r>
              <a:rPr dirty="0" sz="1900" spc="95"/>
              <a:t>importan</a:t>
            </a:r>
            <a:endParaRPr sz="1900"/>
          </a:p>
          <a:p>
            <a:pPr algn="ctr" marR="17780">
              <a:lnSpc>
                <a:spcPts val="2940"/>
              </a:lnSpc>
            </a:pPr>
            <a:r>
              <a:rPr dirty="0" spc="110"/>
              <a:t>para</a:t>
            </a:r>
            <a:r>
              <a:rPr dirty="0" spc="-85"/>
              <a:t> </a:t>
            </a:r>
            <a:r>
              <a:rPr dirty="0" spc="160"/>
              <a:t>ti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8597" y="6621424"/>
            <a:ext cx="1859914" cy="23304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u="sng" sz="1200" spc="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debemos</a:t>
            </a:r>
            <a:r>
              <a:rPr dirty="0" u="sng" sz="12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200" spc="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abordar</a:t>
            </a:r>
            <a:r>
              <a:rPr dirty="0" u="sng" sz="1200" spc="-8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200" spc="20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|</a:t>
            </a:r>
            <a:r>
              <a:rPr dirty="0" u="sng" sz="12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200" spc="4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NREP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597" y="226314"/>
            <a:ext cx="11168380" cy="6339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04765" marR="394335">
              <a:lnSpc>
                <a:spcPct val="154300"/>
              </a:lnSpc>
              <a:spcBef>
                <a:spcPts val="100"/>
              </a:spcBef>
            </a:pPr>
            <a:r>
              <a:rPr dirty="0" sz="1400" spc="125" b="1">
                <a:solidFill>
                  <a:srgbClr val="287239"/>
                </a:solidFill>
                <a:latin typeface="Arial"/>
                <a:cs typeface="Arial"/>
              </a:rPr>
              <a:t># </a:t>
            </a:r>
            <a:r>
              <a:rPr dirty="0" sz="1400" spc="-25" b="1">
                <a:solidFill>
                  <a:srgbClr val="287239"/>
                </a:solidFill>
                <a:latin typeface="Arial"/>
                <a:cs typeface="Arial"/>
              </a:rPr>
              <a:t>2: </a:t>
            </a:r>
            <a:r>
              <a:rPr dirty="0" sz="1400" spc="-10" b="1">
                <a:solidFill>
                  <a:srgbClr val="287239"/>
                </a:solidFill>
                <a:latin typeface="Arial"/>
                <a:cs typeface="Arial"/>
              </a:rPr>
              <a:t>Uso </a:t>
            </a:r>
            <a:r>
              <a:rPr dirty="0" sz="1400" spc="35" b="1">
                <a:solidFill>
                  <a:srgbClr val="287239"/>
                </a:solidFill>
                <a:latin typeface="Arial"/>
                <a:cs typeface="Arial"/>
              </a:rPr>
              <a:t>de </a:t>
            </a:r>
            <a:r>
              <a:rPr dirty="0" sz="1400" spc="10" b="1">
                <a:solidFill>
                  <a:srgbClr val="287239"/>
                </a:solidFill>
                <a:latin typeface="Arial"/>
                <a:cs typeface="Arial"/>
              </a:rPr>
              <a:t>recursos </a:t>
            </a:r>
            <a:r>
              <a:rPr dirty="0" sz="1400" spc="60" b="1">
                <a:solidFill>
                  <a:srgbClr val="287239"/>
                </a:solidFill>
                <a:latin typeface="Arial"/>
                <a:cs typeface="Arial"/>
              </a:rPr>
              <a:t>naturales</a:t>
            </a:r>
            <a:r>
              <a:rPr dirty="0" sz="1400" spc="60">
                <a:latin typeface="Tahoma"/>
                <a:cs typeface="Tahoma"/>
              </a:rPr>
              <a:t>Uno </a:t>
            </a:r>
            <a:r>
              <a:rPr dirty="0" sz="1400" spc="65">
                <a:latin typeface="Tahoma"/>
                <a:cs typeface="Tahoma"/>
              </a:rPr>
              <a:t>de </a:t>
            </a:r>
            <a:r>
              <a:rPr dirty="0" sz="1400" spc="55">
                <a:latin typeface="Tahoma"/>
                <a:cs typeface="Tahoma"/>
              </a:rPr>
              <a:t>los principales </a:t>
            </a:r>
            <a:r>
              <a:rPr dirty="0" sz="1400" spc="70">
                <a:latin typeface="Tahoma"/>
                <a:cs typeface="Tahoma"/>
              </a:rPr>
              <a:t>problemas </a:t>
            </a:r>
            <a:r>
              <a:rPr dirty="0" sz="1400" spc="75">
                <a:latin typeface="Tahoma"/>
                <a:cs typeface="Tahoma"/>
              </a:rPr>
              <a:t> </a:t>
            </a:r>
            <a:r>
              <a:rPr dirty="0" sz="1400" spc="60">
                <a:latin typeface="Tahoma"/>
                <a:cs typeface="Tahoma"/>
              </a:rPr>
              <a:t>ambientales </a:t>
            </a:r>
            <a:r>
              <a:rPr dirty="0" sz="1400" spc="70">
                <a:latin typeface="Tahoma"/>
                <a:cs typeface="Tahoma"/>
              </a:rPr>
              <a:t>que </a:t>
            </a:r>
            <a:r>
              <a:rPr dirty="0" sz="1400" spc="55">
                <a:latin typeface="Tahoma"/>
                <a:cs typeface="Tahoma"/>
              </a:rPr>
              <a:t>enfrenta </a:t>
            </a:r>
            <a:r>
              <a:rPr dirty="0" sz="1400" spc="45">
                <a:latin typeface="Tahoma"/>
                <a:cs typeface="Tahoma"/>
              </a:rPr>
              <a:t>el </a:t>
            </a:r>
            <a:r>
              <a:rPr dirty="0" sz="1400" spc="95">
                <a:latin typeface="Tahoma"/>
                <a:cs typeface="Tahoma"/>
              </a:rPr>
              <a:t>mundo </a:t>
            </a:r>
            <a:r>
              <a:rPr dirty="0" sz="1400" spc="45">
                <a:latin typeface="Tahoma"/>
                <a:cs typeface="Tahoma"/>
              </a:rPr>
              <a:t>es el </a:t>
            </a:r>
            <a:r>
              <a:rPr dirty="0" sz="1400" spc="55">
                <a:latin typeface="Tahoma"/>
                <a:cs typeface="Tahoma"/>
              </a:rPr>
              <a:t>desafío </a:t>
            </a:r>
            <a:r>
              <a:rPr dirty="0" sz="1400" spc="60">
                <a:latin typeface="Tahoma"/>
                <a:cs typeface="Tahoma"/>
              </a:rPr>
              <a:t>del </a:t>
            </a:r>
            <a:r>
              <a:rPr dirty="0" sz="1400" spc="70">
                <a:latin typeface="Tahoma"/>
                <a:cs typeface="Tahoma"/>
              </a:rPr>
              <a:t>uso </a:t>
            </a:r>
            <a:r>
              <a:rPr dirty="0" sz="1400" spc="65">
                <a:latin typeface="Tahoma"/>
                <a:cs typeface="Tahoma"/>
              </a:rPr>
              <a:t>de </a:t>
            </a:r>
            <a:r>
              <a:rPr dirty="0" sz="1400" spc="55">
                <a:latin typeface="Tahoma"/>
                <a:cs typeface="Tahoma"/>
              </a:rPr>
              <a:t>los </a:t>
            </a:r>
            <a:r>
              <a:rPr dirty="0" sz="1400" spc="60">
                <a:latin typeface="Tahoma"/>
                <a:cs typeface="Tahoma"/>
              </a:rPr>
              <a:t> recursos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45">
                <a:latin typeface="Tahoma"/>
                <a:cs typeface="Tahoma"/>
              </a:rPr>
              <a:t>naturales.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55">
                <a:latin typeface="Tahoma"/>
                <a:cs typeface="Tahoma"/>
              </a:rPr>
              <a:t>Prácticamente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60">
                <a:latin typeface="Tahoma"/>
                <a:cs typeface="Tahoma"/>
              </a:rPr>
              <a:t>todas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 spc="45">
                <a:latin typeface="Tahoma"/>
                <a:cs typeface="Tahoma"/>
              </a:rPr>
              <a:t>las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45">
                <a:latin typeface="Tahoma"/>
                <a:cs typeface="Tahoma"/>
              </a:rPr>
              <a:t>actividades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60">
                <a:latin typeface="Tahoma"/>
                <a:cs typeface="Tahoma"/>
              </a:rPr>
              <a:t>económicas </a:t>
            </a:r>
            <a:r>
              <a:rPr dirty="0" sz="1400" spc="-420">
                <a:latin typeface="Tahoma"/>
                <a:cs typeface="Tahoma"/>
              </a:rPr>
              <a:t> </a:t>
            </a:r>
            <a:r>
              <a:rPr dirty="0" sz="1400" spc="50">
                <a:latin typeface="Tahoma"/>
                <a:cs typeface="Tahoma"/>
              </a:rPr>
              <a:t>están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50">
                <a:latin typeface="Tahoma"/>
                <a:cs typeface="Tahoma"/>
              </a:rPr>
              <a:t>vinculadas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45">
                <a:latin typeface="Tahoma"/>
                <a:cs typeface="Tahoma"/>
              </a:rPr>
              <a:t>al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70">
                <a:latin typeface="Tahoma"/>
                <a:cs typeface="Tahoma"/>
              </a:rPr>
              <a:t>uso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65">
                <a:latin typeface="Tahoma"/>
                <a:cs typeface="Tahoma"/>
              </a:rPr>
              <a:t>de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55">
                <a:latin typeface="Tahoma"/>
                <a:cs typeface="Tahoma"/>
              </a:rPr>
              <a:t>los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60">
                <a:latin typeface="Tahoma"/>
                <a:cs typeface="Tahoma"/>
              </a:rPr>
              <a:t>recursos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45">
                <a:latin typeface="Tahoma"/>
                <a:cs typeface="Tahoma"/>
              </a:rPr>
              <a:t>naturales.</a:t>
            </a:r>
            <a:endParaRPr sz="1400">
              <a:latin typeface="Tahoma"/>
              <a:cs typeface="Tahoma"/>
            </a:endParaRPr>
          </a:p>
          <a:p>
            <a:pPr marL="5104765" marR="5080">
              <a:lnSpc>
                <a:spcPct val="135100"/>
              </a:lnSpc>
              <a:spcBef>
                <a:spcPts val="1025"/>
              </a:spcBef>
            </a:pPr>
            <a:r>
              <a:rPr dirty="0" sz="1600" spc="140" b="1">
                <a:solidFill>
                  <a:srgbClr val="287239"/>
                </a:solidFill>
                <a:latin typeface="Arial"/>
                <a:cs typeface="Arial"/>
              </a:rPr>
              <a:t># </a:t>
            </a:r>
            <a:r>
              <a:rPr dirty="0" sz="1600" spc="-30" b="1">
                <a:solidFill>
                  <a:srgbClr val="287239"/>
                </a:solidFill>
                <a:latin typeface="Arial"/>
                <a:cs typeface="Arial"/>
              </a:rPr>
              <a:t>3: </a:t>
            </a:r>
            <a:r>
              <a:rPr dirty="0" sz="1600" spc="15" b="1">
                <a:solidFill>
                  <a:srgbClr val="287239"/>
                </a:solidFill>
                <a:latin typeface="Arial"/>
                <a:cs typeface="Arial"/>
              </a:rPr>
              <a:t>Producción </a:t>
            </a:r>
            <a:r>
              <a:rPr dirty="0" sz="1600" spc="45" b="1">
                <a:solidFill>
                  <a:srgbClr val="287239"/>
                </a:solidFill>
                <a:latin typeface="Arial"/>
                <a:cs typeface="Arial"/>
              </a:rPr>
              <a:t>de </a:t>
            </a:r>
            <a:r>
              <a:rPr dirty="0" sz="1600" spc="30" b="1">
                <a:solidFill>
                  <a:srgbClr val="287239"/>
                </a:solidFill>
                <a:latin typeface="Arial"/>
                <a:cs typeface="Arial"/>
              </a:rPr>
              <a:t>Residuos</a:t>
            </a:r>
            <a:r>
              <a:rPr dirty="0" sz="1600" spc="30">
                <a:latin typeface="Tahoma"/>
                <a:cs typeface="Tahoma"/>
              </a:rPr>
              <a:t>Preocupa </a:t>
            </a:r>
            <a:r>
              <a:rPr dirty="0" sz="1600" spc="95">
                <a:latin typeface="Tahoma"/>
                <a:cs typeface="Tahoma"/>
              </a:rPr>
              <a:t>no </a:t>
            </a:r>
            <a:r>
              <a:rPr dirty="0" sz="1600" spc="70">
                <a:latin typeface="Tahoma"/>
                <a:cs typeface="Tahoma"/>
              </a:rPr>
              <a:t>solo </a:t>
            </a:r>
            <a:r>
              <a:rPr dirty="0" sz="1600" spc="50">
                <a:latin typeface="Tahoma"/>
                <a:cs typeface="Tahoma"/>
              </a:rPr>
              <a:t>la </a:t>
            </a:r>
            <a:r>
              <a:rPr dirty="0" sz="1600" spc="70">
                <a:latin typeface="Tahoma"/>
                <a:cs typeface="Tahoma"/>
              </a:rPr>
              <a:t>rápida </a:t>
            </a:r>
            <a:r>
              <a:rPr dirty="0" sz="1600" spc="75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explotación </a:t>
            </a:r>
            <a:r>
              <a:rPr dirty="0" sz="1600" spc="75">
                <a:latin typeface="Tahoma"/>
                <a:cs typeface="Tahoma"/>
              </a:rPr>
              <a:t>de </a:t>
            </a:r>
            <a:r>
              <a:rPr dirty="0" sz="1600" spc="60">
                <a:latin typeface="Tahoma"/>
                <a:cs typeface="Tahoma"/>
              </a:rPr>
              <a:t>diversos </a:t>
            </a:r>
            <a:r>
              <a:rPr dirty="0" sz="1600" spc="65">
                <a:latin typeface="Tahoma"/>
                <a:cs typeface="Tahoma"/>
              </a:rPr>
              <a:t>insumos, </a:t>
            </a:r>
            <a:r>
              <a:rPr dirty="0" sz="1600" spc="70">
                <a:latin typeface="Tahoma"/>
                <a:cs typeface="Tahoma"/>
              </a:rPr>
              <a:t>sino </a:t>
            </a:r>
            <a:r>
              <a:rPr dirty="0" sz="1600" spc="75">
                <a:latin typeface="Tahoma"/>
                <a:cs typeface="Tahoma"/>
              </a:rPr>
              <a:t>también </a:t>
            </a:r>
            <a:r>
              <a:rPr dirty="0" sz="1600" spc="50">
                <a:latin typeface="Tahoma"/>
                <a:cs typeface="Tahoma"/>
              </a:rPr>
              <a:t>la </a:t>
            </a:r>
            <a:r>
              <a:rPr dirty="0" sz="1600" spc="55">
                <a:latin typeface="Tahoma"/>
                <a:cs typeface="Tahoma"/>
              </a:rPr>
              <a:t>creciente </a:t>
            </a:r>
            <a:r>
              <a:rPr dirty="0" sz="1600" spc="60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brecha </a:t>
            </a:r>
            <a:r>
              <a:rPr dirty="0" sz="1600" spc="65">
                <a:latin typeface="Tahoma"/>
                <a:cs typeface="Tahoma"/>
              </a:rPr>
              <a:t>entre los </a:t>
            </a:r>
            <a:r>
              <a:rPr dirty="0" sz="1600" spc="60">
                <a:latin typeface="Tahoma"/>
                <a:cs typeface="Tahoma"/>
              </a:rPr>
              <a:t>ricos </a:t>
            </a:r>
            <a:r>
              <a:rPr dirty="0" sz="1600" spc="15">
                <a:latin typeface="Tahoma"/>
                <a:cs typeface="Tahoma"/>
              </a:rPr>
              <a:t>y </a:t>
            </a:r>
            <a:r>
              <a:rPr dirty="0" sz="1600" spc="65">
                <a:latin typeface="Tahoma"/>
                <a:cs typeface="Tahoma"/>
              </a:rPr>
              <a:t>los </a:t>
            </a:r>
            <a:r>
              <a:rPr dirty="0" sz="1600" spc="90">
                <a:latin typeface="Tahoma"/>
                <a:cs typeface="Tahoma"/>
              </a:rPr>
              <a:t>menos </a:t>
            </a:r>
            <a:r>
              <a:rPr dirty="0" sz="1600" spc="50">
                <a:latin typeface="Tahoma"/>
                <a:cs typeface="Tahoma"/>
              </a:rPr>
              <a:t>favorecidos. </a:t>
            </a:r>
            <a:r>
              <a:rPr dirty="0" sz="1600" spc="95">
                <a:latin typeface="Tahoma"/>
                <a:cs typeface="Tahoma"/>
              </a:rPr>
              <a:t>como </a:t>
            </a:r>
            <a:r>
              <a:rPr dirty="0" sz="1600" spc="50">
                <a:latin typeface="Tahoma"/>
                <a:cs typeface="Tahoma"/>
              </a:rPr>
              <a:t>el </a:t>
            </a:r>
            <a:r>
              <a:rPr dirty="0" sz="1600" spc="55">
                <a:latin typeface="Tahoma"/>
                <a:cs typeface="Tahoma"/>
              </a:rPr>
              <a:t> </a:t>
            </a:r>
            <a:r>
              <a:rPr dirty="0" u="sng" sz="1600" spc="9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Programa </a:t>
            </a:r>
            <a:r>
              <a:rPr dirty="0" u="sng" sz="1600" spc="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 </a:t>
            </a:r>
            <a:r>
              <a:rPr dirty="0" u="sng" sz="1600" spc="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las </a:t>
            </a:r>
            <a:r>
              <a:rPr dirty="0" u="sng" sz="1600" spc="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Naciones </a:t>
            </a:r>
            <a:r>
              <a:rPr dirty="0" u="sng" sz="1600" spc="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Unidas </a:t>
            </a:r>
            <a:r>
              <a:rPr dirty="0" u="sng" sz="1600" spc="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para </a:t>
            </a:r>
            <a:r>
              <a:rPr dirty="0" u="sng" sz="1600" spc="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el </a:t>
            </a:r>
            <a:r>
              <a:rPr dirty="0" u="sng" sz="1600" spc="10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Medio </a:t>
            </a:r>
            <a:r>
              <a:rPr dirty="0" u="sng" sz="1600" spc="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Ambiente </a:t>
            </a:r>
            <a:r>
              <a:rPr dirty="0" sz="1600" spc="80">
                <a:solidFill>
                  <a:srgbClr val="86A56D"/>
                </a:solidFill>
                <a:latin typeface="Tahoma"/>
                <a:cs typeface="Tahoma"/>
              </a:rPr>
              <a:t> </a:t>
            </a:r>
            <a:r>
              <a:rPr dirty="0" sz="1600" spc="40">
                <a:latin typeface="Tahoma"/>
                <a:cs typeface="Tahoma"/>
                <a:hlinkClick r:id="rId3"/>
              </a:rPr>
              <a:t>afirma:</a:t>
            </a:r>
            <a:r>
              <a:rPr dirty="0" sz="1600" spc="-85">
                <a:latin typeface="Tahoma"/>
                <a:cs typeface="Tahoma"/>
                <a:hlinkClick r:id="rId3"/>
              </a:rPr>
              <a:t> </a:t>
            </a:r>
            <a:r>
              <a:rPr dirty="0" sz="1600" spc="55">
                <a:latin typeface="Tahoma"/>
                <a:cs typeface="Tahoma"/>
                <a:hlinkClick r:id="rId3"/>
              </a:rPr>
              <a:t>“Nos</a:t>
            </a:r>
            <a:r>
              <a:rPr dirty="0" sz="1600" spc="-80">
                <a:latin typeface="Tahoma"/>
                <a:cs typeface="Tahoma"/>
                <a:hlinkClick r:id="rId3"/>
              </a:rPr>
              <a:t> </a:t>
            </a:r>
            <a:r>
              <a:rPr dirty="0" sz="1600" spc="75">
                <a:latin typeface="Tahoma"/>
                <a:cs typeface="Tahoma"/>
                <a:hlinkClick r:id="rId3"/>
              </a:rPr>
              <a:t>enfrentamos</a:t>
            </a:r>
            <a:r>
              <a:rPr dirty="0" sz="1600" spc="-80">
                <a:latin typeface="Tahoma"/>
                <a:cs typeface="Tahoma"/>
                <a:hlinkClick r:id="rId3"/>
              </a:rPr>
              <a:t> </a:t>
            </a:r>
            <a:r>
              <a:rPr dirty="0" sz="1600" spc="55">
                <a:latin typeface="Tahoma"/>
                <a:cs typeface="Tahoma"/>
                <a:hlinkClick r:id="rId3"/>
              </a:rPr>
              <a:t>a</a:t>
            </a:r>
            <a:r>
              <a:rPr dirty="0" sz="1600" spc="-85">
                <a:latin typeface="Tahoma"/>
                <a:cs typeface="Tahoma"/>
                <a:hlinkClick r:id="rId3"/>
              </a:rPr>
              <a:t> </a:t>
            </a:r>
            <a:r>
              <a:rPr dirty="0" sz="1600" spc="80">
                <a:latin typeface="Tahoma"/>
                <a:cs typeface="Tahoma"/>
                <a:hlinkClick r:id="rId3"/>
              </a:rPr>
              <a:t>una</a:t>
            </a:r>
            <a:r>
              <a:rPr dirty="0" sz="1600" spc="-80">
                <a:latin typeface="Tahoma"/>
                <a:cs typeface="Tahoma"/>
                <a:hlinkClick r:id="rId3"/>
              </a:rPr>
              <a:t> </a:t>
            </a:r>
            <a:r>
              <a:rPr dirty="0" sz="1600" spc="55">
                <a:latin typeface="Tahoma"/>
                <a:cs typeface="Tahoma"/>
                <a:hlinkClick r:id="rId3"/>
              </a:rPr>
              <a:t>elección</a:t>
            </a:r>
            <a:r>
              <a:rPr dirty="0" sz="1600" spc="-80">
                <a:latin typeface="Tahoma"/>
                <a:cs typeface="Tahoma"/>
                <a:hlinkClick r:id="rId3"/>
              </a:rPr>
              <a:t> </a:t>
            </a:r>
            <a:r>
              <a:rPr dirty="0" sz="1600" spc="60">
                <a:latin typeface="Tahoma"/>
                <a:cs typeface="Tahoma"/>
                <a:hlinkClick r:id="rId3"/>
              </a:rPr>
              <a:t>histórica</a:t>
            </a:r>
            <a:r>
              <a:rPr dirty="0" sz="1600" spc="-85">
                <a:latin typeface="Tahoma"/>
                <a:cs typeface="Tahoma"/>
                <a:hlinkClick r:id="rId3"/>
              </a:rPr>
              <a:t> </a:t>
            </a:r>
            <a:r>
              <a:rPr dirty="0" sz="1600" spc="75">
                <a:latin typeface="Tahoma"/>
                <a:cs typeface="Tahoma"/>
                <a:hlinkClick r:id="rId3"/>
              </a:rPr>
              <a:t>sobre</a:t>
            </a:r>
            <a:r>
              <a:rPr dirty="0" sz="1600" spc="-80">
                <a:latin typeface="Tahoma"/>
                <a:cs typeface="Tahoma"/>
                <a:hlinkClick r:id="rId3"/>
              </a:rPr>
              <a:t> </a:t>
            </a:r>
            <a:r>
              <a:rPr dirty="0" sz="1600" spc="95">
                <a:latin typeface="Tahoma"/>
                <a:cs typeface="Tahoma"/>
              </a:rPr>
              <a:t>cómo </a:t>
            </a:r>
            <a:r>
              <a:rPr dirty="0" sz="1600" spc="100">
                <a:latin typeface="Tahoma"/>
                <a:cs typeface="Tahoma"/>
              </a:rPr>
              <a:t> </a:t>
            </a:r>
            <a:r>
              <a:rPr dirty="0" sz="1600" spc="85">
                <a:latin typeface="Tahoma"/>
                <a:cs typeface="Tahoma"/>
              </a:rPr>
              <a:t>usamos </a:t>
            </a:r>
            <a:r>
              <a:rPr dirty="0" sz="1600" spc="65">
                <a:latin typeface="Tahoma"/>
                <a:cs typeface="Tahoma"/>
              </a:rPr>
              <a:t>los recursos </a:t>
            </a:r>
            <a:r>
              <a:rPr dirty="0" sz="1600" spc="15">
                <a:latin typeface="Tahoma"/>
                <a:cs typeface="Tahoma"/>
              </a:rPr>
              <a:t>y </a:t>
            </a:r>
            <a:r>
              <a:rPr dirty="0" sz="1600" spc="50">
                <a:latin typeface="Tahoma"/>
                <a:cs typeface="Tahoma"/>
              </a:rPr>
              <a:t>el </a:t>
            </a:r>
            <a:r>
              <a:rPr dirty="0" sz="1600" spc="80">
                <a:latin typeface="Tahoma"/>
                <a:cs typeface="Tahoma"/>
              </a:rPr>
              <a:t>informe </a:t>
            </a:r>
            <a:r>
              <a:rPr dirty="0" sz="1600" spc="55">
                <a:latin typeface="Tahoma"/>
                <a:cs typeface="Tahoma"/>
              </a:rPr>
              <a:t>analiza </a:t>
            </a:r>
            <a:r>
              <a:rPr dirty="0" sz="1600" spc="50">
                <a:latin typeface="Tahoma"/>
                <a:cs typeface="Tahoma"/>
              </a:rPr>
              <a:t>el </a:t>
            </a:r>
            <a:r>
              <a:rPr dirty="0" sz="1600" spc="60">
                <a:latin typeface="Tahoma"/>
                <a:cs typeface="Tahoma"/>
              </a:rPr>
              <a:t>potencial </a:t>
            </a:r>
            <a:r>
              <a:rPr dirty="0" sz="1600" spc="75">
                <a:latin typeface="Tahoma"/>
                <a:cs typeface="Tahoma"/>
              </a:rPr>
              <a:t>de </a:t>
            </a:r>
            <a:r>
              <a:rPr dirty="0" sz="1600" spc="50">
                <a:latin typeface="Tahoma"/>
                <a:cs typeface="Tahoma"/>
              </a:rPr>
              <a:t>la </a:t>
            </a:r>
            <a:r>
              <a:rPr dirty="0" sz="1600" spc="55">
                <a:latin typeface="Tahoma"/>
                <a:cs typeface="Tahoma"/>
              </a:rPr>
              <a:t> innovación,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80">
                <a:latin typeface="Tahoma"/>
                <a:cs typeface="Tahoma"/>
              </a:rPr>
              <a:t>repensando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el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crecimiento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económico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15">
                <a:latin typeface="Tahoma"/>
                <a:cs typeface="Tahoma"/>
              </a:rPr>
              <a:t>y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el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papel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 </a:t>
            </a:r>
            <a:r>
              <a:rPr dirty="0" sz="1600" spc="-484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las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ciudades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en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la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construcción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economías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85">
                <a:latin typeface="Tahoma"/>
                <a:cs typeface="Tahoma"/>
              </a:rPr>
              <a:t>más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eficientes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en </a:t>
            </a:r>
            <a:r>
              <a:rPr dirty="0" sz="1600" spc="-484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el</a:t>
            </a:r>
            <a:r>
              <a:rPr dirty="0" sz="1600" spc="-90">
                <a:latin typeface="Tahoma"/>
                <a:cs typeface="Tahoma"/>
              </a:rPr>
              <a:t> </a:t>
            </a:r>
            <a:r>
              <a:rPr dirty="0" sz="1600" spc="80">
                <a:latin typeface="Tahoma"/>
                <a:cs typeface="Tahoma"/>
              </a:rPr>
              <a:t>uso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los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recursos.</a:t>
            </a:r>
            <a:endParaRPr sz="1600">
              <a:latin typeface="Tahoma"/>
              <a:cs typeface="Tahoma"/>
            </a:endParaRPr>
          </a:p>
          <a:p>
            <a:pPr marL="5104765" marR="146050">
              <a:lnSpc>
                <a:spcPts val="2590"/>
              </a:lnSpc>
              <a:spcBef>
                <a:spcPts val="1205"/>
              </a:spcBef>
            </a:pPr>
            <a:r>
              <a:rPr dirty="0" sz="1500" spc="130" b="1">
                <a:solidFill>
                  <a:srgbClr val="287239"/>
                </a:solidFill>
                <a:latin typeface="Arial"/>
                <a:cs typeface="Arial"/>
              </a:rPr>
              <a:t># </a:t>
            </a:r>
            <a:r>
              <a:rPr dirty="0" sz="1500" spc="-25" b="1">
                <a:solidFill>
                  <a:srgbClr val="287239"/>
                </a:solidFill>
                <a:latin typeface="Arial"/>
                <a:cs typeface="Arial"/>
              </a:rPr>
              <a:t>4: </a:t>
            </a:r>
            <a:r>
              <a:rPr dirty="0" sz="1500" spc="40" b="1">
                <a:solidFill>
                  <a:srgbClr val="287239"/>
                </a:solidFill>
                <a:latin typeface="Arial"/>
                <a:cs typeface="Arial"/>
              </a:rPr>
              <a:t>Contaminación del </a:t>
            </a:r>
            <a:r>
              <a:rPr dirty="0" sz="1500" spc="65" b="1">
                <a:solidFill>
                  <a:srgbClr val="287239"/>
                </a:solidFill>
                <a:latin typeface="Arial"/>
                <a:cs typeface="Arial"/>
              </a:rPr>
              <a:t>agua</a:t>
            </a:r>
            <a:r>
              <a:rPr dirty="0" sz="1500" spc="65">
                <a:latin typeface="Tahoma"/>
                <a:cs typeface="Tahoma"/>
              </a:rPr>
              <a:t>solo </a:t>
            </a:r>
            <a:r>
              <a:rPr dirty="0" sz="1500" spc="90">
                <a:latin typeface="Tahoma"/>
                <a:cs typeface="Tahoma"/>
              </a:rPr>
              <a:t>un </a:t>
            </a:r>
            <a:r>
              <a:rPr dirty="0" sz="1500" spc="45">
                <a:latin typeface="Tahoma"/>
                <a:cs typeface="Tahoma"/>
              </a:rPr>
              <a:t>aspecto</a:t>
            </a:r>
            <a:r>
              <a:rPr dirty="0" sz="1500" spc="45" b="1">
                <a:solidFill>
                  <a:srgbClr val="287239"/>
                </a:solidFill>
                <a:latin typeface="Arial"/>
                <a:cs typeface="Arial"/>
              </a:rPr>
              <a:t>-</a:t>
            </a:r>
            <a:r>
              <a:rPr dirty="0" u="sng" sz="1500" spc="4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“Informe </a:t>
            </a:r>
            <a:r>
              <a:rPr dirty="0" u="sng" sz="1500" spc="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de </a:t>
            </a:r>
            <a:r>
              <a:rPr dirty="0" u="sng" sz="1500" spc="4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las </a:t>
            </a:r>
            <a:r>
              <a:rPr dirty="0" sz="1500" spc="50">
                <a:solidFill>
                  <a:srgbClr val="86A56D"/>
                </a:solidFill>
                <a:latin typeface="Tahoma"/>
                <a:cs typeface="Tahoma"/>
              </a:rPr>
              <a:t> </a:t>
            </a:r>
            <a:r>
              <a:rPr dirty="0" u="sng" sz="1500" spc="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Naciones</a:t>
            </a:r>
            <a:r>
              <a:rPr dirty="0" u="sng" sz="1500" spc="-8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500" spc="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Unidas</a:t>
            </a:r>
            <a:r>
              <a:rPr dirty="0" u="sng" sz="15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500" spc="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sobre</a:t>
            </a:r>
            <a:r>
              <a:rPr dirty="0" u="sng" sz="15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500" spc="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el</a:t>
            </a:r>
            <a:r>
              <a:rPr dirty="0" u="sng" sz="15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500" spc="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desarrollo</a:t>
            </a:r>
            <a:r>
              <a:rPr dirty="0" u="sng" sz="15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500" spc="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de</a:t>
            </a:r>
            <a:r>
              <a:rPr dirty="0" u="sng" sz="1500" spc="-8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500" spc="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los</a:t>
            </a:r>
            <a:r>
              <a:rPr dirty="0" u="sng" sz="15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500" spc="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recursos</a:t>
            </a:r>
            <a:r>
              <a:rPr dirty="0" u="sng" sz="15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500" spc="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hídricos</a:t>
            </a:r>
            <a:r>
              <a:rPr dirty="0" u="sng" sz="15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500" spc="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en</a:t>
            </a:r>
            <a:r>
              <a:rPr dirty="0" u="sng" sz="15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500" spc="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el </a:t>
            </a:r>
            <a:r>
              <a:rPr dirty="0" sz="1500" spc="-455">
                <a:solidFill>
                  <a:srgbClr val="86A56D"/>
                </a:solidFill>
                <a:latin typeface="Tahoma"/>
                <a:cs typeface="Tahoma"/>
              </a:rPr>
              <a:t> </a:t>
            </a:r>
            <a:r>
              <a:rPr dirty="0" u="sng" sz="1500" spc="10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mundo</a:t>
            </a:r>
            <a:r>
              <a:rPr dirty="0" u="sng" sz="15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500" spc="1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2017”</a:t>
            </a:r>
            <a:r>
              <a:rPr dirty="0" sz="1500" spc="-80">
                <a:solidFill>
                  <a:srgbClr val="86A56D"/>
                </a:solidFill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encontró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80">
                <a:latin typeface="Tahoma"/>
                <a:cs typeface="Tahoma"/>
              </a:rPr>
              <a:t>que</a:t>
            </a:r>
            <a:r>
              <a:rPr dirty="0" sz="1500" spc="-85">
                <a:latin typeface="Tahoma"/>
                <a:cs typeface="Tahoma"/>
              </a:rPr>
              <a:t> </a:t>
            </a:r>
            <a:r>
              <a:rPr dirty="0" sz="1500" spc="-5">
                <a:latin typeface="Tahoma"/>
                <a:cs typeface="Tahoma"/>
              </a:rPr>
              <a:t>“a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50">
                <a:latin typeface="Tahoma"/>
                <a:cs typeface="Tahoma"/>
              </a:rPr>
              <a:t>nivel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mundial,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50">
                <a:latin typeface="Tahoma"/>
                <a:cs typeface="Tahoma"/>
              </a:rPr>
              <a:t>es</a:t>
            </a:r>
            <a:r>
              <a:rPr dirty="0" sz="1500" spc="-85">
                <a:latin typeface="Tahoma"/>
                <a:cs typeface="Tahoma"/>
              </a:rPr>
              <a:t> </a:t>
            </a:r>
            <a:r>
              <a:rPr dirty="0" sz="1500" spc="75">
                <a:latin typeface="Tahoma"/>
                <a:cs typeface="Tahoma"/>
              </a:rPr>
              <a:t>probable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80">
                <a:latin typeface="Tahoma"/>
                <a:cs typeface="Tahoma"/>
              </a:rPr>
              <a:t>que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80">
                <a:latin typeface="Tahoma"/>
                <a:cs typeface="Tahoma"/>
              </a:rPr>
              <a:t>más </a:t>
            </a:r>
            <a:r>
              <a:rPr dirty="0" sz="1500" spc="-455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del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-50">
                <a:latin typeface="Tahoma"/>
                <a:cs typeface="Tahoma"/>
              </a:rPr>
              <a:t>80%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de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las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aguas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residuales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50">
                <a:latin typeface="Tahoma"/>
                <a:cs typeface="Tahoma"/>
              </a:rPr>
              <a:t>se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50">
                <a:latin typeface="Tahoma"/>
                <a:cs typeface="Tahoma"/>
              </a:rPr>
              <a:t>viertan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al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85">
                <a:latin typeface="Tahoma"/>
                <a:cs typeface="Tahoma"/>
              </a:rPr>
              <a:t>medio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ambiente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sin </a:t>
            </a:r>
            <a:r>
              <a:rPr dirty="0" sz="1500" spc="65">
                <a:latin typeface="Tahoma"/>
                <a:cs typeface="Tahoma"/>
              </a:rPr>
              <a:t> </a:t>
            </a:r>
            <a:r>
              <a:rPr dirty="0" sz="1500" spc="90">
                <a:latin typeface="Tahoma"/>
                <a:cs typeface="Tahoma"/>
              </a:rPr>
              <a:t>un</a:t>
            </a:r>
            <a:r>
              <a:rPr dirty="0" sz="1500" spc="-85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tratamiento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55">
                <a:latin typeface="Tahoma"/>
                <a:cs typeface="Tahoma"/>
              </a:rPr>
              <a:t>adecuado.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ts val="825"/>
              </a:lnSpc>
            </a:pPr>
            <a:r>
              <a:rPr dirty="0" sz="1200" spc="40" b="1">
                <a:solidFill>
                  <a:srgbClr val="287239"/>
                </a:solidFill>
                <a:latin typeface="Arial"/>
                <a:cs typeface="Arial"/>
                <a:hlinkClick r:id="rId4"/>
              </a:rPr>
              <a:t>Fuente</a:t>
            </a:r>
            <a:r>
              <a:rPr dirty="0" u="sng" sz="1200" spc="4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Los</a:t>
            </a:r>
            <a:r>
              <a:rPr dirty="0" u="sng" sz="120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200" spc="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8</a:t>
            </a:r>
            <a:r>
              <a:rPr dirty="0" u="sng" sz="1200" spc="-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200" spc="4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principales</a:t>
            </a:r>
            <a:r>
              <a:rPr dirty="0" u="sng" sz="1200" spc="-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200" spc="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problemas</a:t>
            </a:r>
            <a:r>
              <a:rPr dirty="0" u="sng" sz="1200" spc="-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200" spc="5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de</a:t>
            </a:r>
            <a:r>
              <a:rPr dirty="0" u="sng" sz="1200" spc="-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200" spc="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sostenibilidad</a:t>
            </a:r>
            <a:r>
              <a:rPr dirty="0" u="sng" sz="120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200" spc="5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ambiental</a:t>
            </a:r>
            <a:r>
              <a:rPr dirty="0" u="sng" sz="1200" spc="-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200" spc="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que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SOSTENIBLE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ENTRES</a:t>
            </a:r>
            <a:r>
              <a:rPr dirty="0" sz="900" spc="-55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900" spc="3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PARA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90600" y="2743200"/>
            <a:ext cx="2158365" cy="2161540"/>
            <a:chOff x="990600" y="2743200"/>
            <a:chExt cx="2158365" cy="2161540"/>
          </a:xfrm>
        </p:grpSpPr>
        <p:sp>
          <p:nvSpPr>
            <p:cNvPr id="5" name="object 5"/>
            <p:cNvSpPr/>
            <p:nvPr/>
          </p:nvSpPr>
          <p:spPr>
            <a:xfrm>
              <a:off x="990600" y="2743200"/>
              <a:ext cx="2158365" cy="2161540"/>
            </a:xfrm>
            <a:custGeom>
              <a:avLst/>
              <a:gdLst/>
              <a:ahLst/>
              <a:cxnLst/>
              <a:rect l="l" t="t" r="r" b="b"/>
              <a:pathLst>
                <a:path w="2158365" h="2161540">
                  <a:moveTo>
                    <a:pt x="1078992" y="0"/>
                  </a:moveTo>
                  <a:lnTo>
                    <a:pt x="1030931" y="1052"/>
                  </a:lnTo>
                  <a:lnTo>
                    <a:pt x="983409" y="4181"/>
                  </a:lnTo>
                  <a:lnTo>
                    <a:pt x="936468" y="9342"/>
                  </a:lnTo>
                  <a:lnTo>
                    <a:pt x="890154" y="16492"/>
                  </a:lnTo>
                  <a:lnTo>
                    <a:pt x="844509" y="25586"/>
                  </a:lnTo>
                  <a:lnTo>
                    <a:pt x="799578" y="36581"/>
                  </a:lnTo>
                  <a:lnTo>
                    <a:pt x="755404" y="49432"/>
                  </a:lnTo>
                  <a:lnTo>
                    <a:pt x="712032" y="64096"/>
                  </a:lnTo>
                  <a:lnTo>
                    <a:pt x="669505" y="80529"/>
                  </a:lnTo>
                  <a:lnTo>
                    <a:pt x="627867" y="98687"/>
                  </a:lnTo>
                  <a:lnTo>
                    <a:pt x="587162" y="118526"/>
                  </a:lnTo>
                  <a:lnTo>
                    <a:pt x="547434" y="140002"/>
                  </a:lnTo>
                  <a:lnTo>
                    <a:pt x="508726" y="163071"/>
                  </a:lnTo>
                  <a:lnTo>
                    <a:pt x="471083" y="187690"/>
                  </a:lnTo>
                  <a:lnTo>
                    <a:pt x="434548" y="213814"/>
                  </a:lnTo>
                  <a:lnTo>
                    <a:pt x="399166" y="241399"/>
                  </a:lnTo>
                  <a:lnTo>
                    <a:pt x="364980" y="270402"/>
                  </a:lnTo>
                  <a:lnTo>
                    <a:pt x="332033" y="300778"/>
                  </a:lnTo>
                  <a:lnTo>
                    <a:pt x="300371" y="332484"/>
                  </a:lnTo>
                  <a:lnTo>
                    <a:pt x="270036" y="365476"/>
                  </a:lnTo>
                  <a:lnTo>
                    <a:pt x="241073" y="399710"/>
                  </a:lnTo>
                  <a:lnTo>
                    <a:pt x="213526" y="435142"/>
                  </a:lnTo>
                  <a:lnTo>
                    <a:pt x="187438" y="471728"/>
                  </a:lnTo>
                  <a:lnTo>
                    <a:pt x="162853" y="509424"/>
                  </a:lnTo>
                  <a:lnTo>
                    <a:pt x="139815" y="548186"/>
                  </a:lnTo>
                  <a:lnTo>
                    <a:pt x="118368" y="587970"/>
                  </a:lnTo>
                  <a:lnTo>
                    <a:pt x="98556" y="628733"/>
                  </a:lnTo>
                  <a:lnTo>
                    <a:pt x="80422" y="670431"/>
                  </a:lnTo>
                  <a:lnTo>
                    <a:pt x="64011" y="713019"/>
                  </a:lnTo>
                  <a:lnTo>
                    <a:pt x="49367" y="756454"/>
                  </a:lnTo>
                  <a:lnTo>
                    <a:pt x="36533" y="800691"/>
                  </a:lnTo>
                  <a:lnTo>
                    <a:pt x="25552" y="845688"/>
                  </a:lnTo>
                  <a:lnTo>
                    <a:pt x="16470" y="891399"/>
                  </a:lnTo>
                  <a:lnTo>
                    <a:pt x="9330" y="937781"/>
                  </a:lnTo>
                  <a:lnTo>
                    <a:pt x="4176" y="984791"/>
                  </a:lnTo>
                  <a:lnTo>
                    <a:pt x="1051" y="1032384"/>
                  </a:lnTo>
                  <a:lnTo>
                    <a:pt x="0" y="1080516"/>
                  </a:lnTo>
                  <a:lnTo>
                    <a:pt x="1051" y="1128647"/>
                  </a:lnTo>
                  <a:lnTo>
                    <a:pt x="4176" y="1176240"/>
                  </a:lnTo>
                  <a:lnTo>
                    <a:pt x="9330" y="1223250"/>
                  </a:lnTo>
                  <a:lnTo>
                    <a:pt x="16470" y="1269632"/>
                  </a:lnTo>
                  <a:lnTo>
                    <a:pt x="25552" y="1315343"/>
                  </a:lnTo>
                  <a:lnTo>
                    <a:pt x="36533" y="1360340"/>
                  </a:lnTo>
                  <a:lnTo>
                    <a:pt x="49367" y="1404577"/>
                  </a:lnTo>
                  <a:lnTo>
                    <a:pt x="64011" y="1448012"/>
                  </a:lnTo>
                  <a:lnTo>
                    <a:pt x="80422" y="1490600"/>
                  </a:lnTo>
                  <a:lnTo>
                    <a:pt x="98556" y="1532298"/>
                  </a:lnTo>
                  <a:lnTo>
                    <a:pt x="118368" y="1573061"/>
                  </a:lnTo>
                  <a:lnTo>
                    <a:pt x="139815" y="1612845"/>
                  </a:lnTo>
                  <a:lnTo>
                    <a:pt x="162853" y="1651607"/>
                  </a:lnTo>
                  <a:lnTo>
                    <a:pt x="187438" y="1689303"/>
                  </a:lnTo>
                  <a:lnTo>
                    <a:pt x="213526" y="1725889"/>
                  </a:lnTo>
                  <a:lnTo>
                    <a:pt x="241073" y="1761321"/>
                  </a:lnTo>
                  <a:lnTo>
                    <a:pt x="270036" y="1795555"/>
                  </a:lnTo>
                  <a:lnTo>
                    <a:pt x="300371" y="1828547"/>
                  </a:lnTo>
                  <a:lnTo>
                    <a:pt x="332033" y="1860253"/>
                  </a:lnTo>
                  <a:lnTo>
                    <a:pt x="364980" y="1890629"/>
                  </a:lnTo>
                  <a:lnTo>
                    <a:pt x="399166" y="1919632"/>
                  </a:lnTo>
                  <a:lnTo>
                    <a:pt x="434548" y="1947217"/>
                  </a:lnTo>
                  <a:lnTo>
                    <a:pt x="471083" y="1973341"/>
                  </a:lnTo>
                  <a:lnTo>
                    <a:pt x="508726" y="1997960"/>
                  </a:lnTo>
                  <a:lnTo>
                    <a:pt x="547434" y="2021029"/>
                  </a:lnTo>
                  <a:lnTo>
                    <a:pt x="587162" y="2042505"/>
                  </a:lnTo>
                  <a:lnTo>
                    <a:pt x="627867" y="2062344"/>
                  </a:lnTo>
                  <a:lnTo>
                    <a:pt x="669505" y="2080502"/>
                  </a:lnTo>
                  <a:lnTo>
                    <a:pt x="712032" y="2096935"/>
                  </a:lnTo>
                  <a:lnTo>
                    <a:pt x="755404" y="2111599"/>
                  </a:lnTo>
                  <a:lnTo>
                    <a:pt x="799578" y="2124450"/>
                  </a:lnTo>
                  <a:lnTo>
                    <a:pt x="844509" y="2135445"/>
                  </a:lnTo>
                  <a:lnTo>
                    <a:pt x="890154" y="2144539"/>
                  </a:lnTo>
                  <a:lnTo>
                    <a:pt x="936468" y="2151689"/>
                  </a:lnTo>
                  <a:lnTo>
                    <a:pt x="983409" y="2156850"/>
                  </a:lnTo>
                  <a:lnTo>
                    <a:pt x="1030931" y="2159979"/>
                  </a:lnTo>
                  <a:lnTo>
                    <a:pt x="1078992" y="2161032"/>
                  </a:lnTo>
                  <a:lnTo>
                    <a:pt x="1127052" y="2159979"/>
                  </a:lnTo>
                  <a:lnTo>
                    <a:pt x="1174574" y="2156850"/>
                  </a:lnTo>
                  <a:lnTo>
                    <a:pt x="1221515" y="2151689"/>
                  </a:lnTo>
                  <a:lnTo>
                    <a:pt x="1267829" y="2144539"/>
                  </a:lnTo>
                  <a:lnTo>
                    <a:pt x="1313474" y="2135445"/>
                  </a:lnTo>
                  <a:lnTo>
                    <a:pt x="1358405" y="2124450"/>
                  </a:lnTo>
                  <a:lnTo>
                    <a:pt x="1402579" y="2111599"/>
                  </a:lnTo>
                  <a:lnTo>
                    <a:pt x="1445951" y="2096935"/>
                  </a:lnTo>
                  <a:lnTo>
                    <a:pt x="1488478" y="2080502"/>
                  </a:lnTo>
                  <a:lnTo>
                    <a:pt x="1530116" y="2062344"/>
                  </a:lnTo>
                  <a:lnTo>
                    <a:pt x="1570821" y="2042505"/>
                  </a:lnTo>
                  <a:lnTo>
                    <a:pt x="1610549" y="2021029"/>
                  </a:lnTo>
                  <a:lnTo>
                    <a:pt x="1649257" y="1997960"/>
                  </a:lnTo>
                  <a:lnTo>
                    <a:pt x="1686900" y="1973341"/>
                  </a:lnTo>
                  <a:lnTo>
                    <a:pt x="1723435" y="1947217"/>
                  </a:lnTo>
                  <a:lnTo>
                    <a:pt x="1758817" y="1919632"/>
                  </a:lnTo>
                  <a:lnTo>
                    <a:pt x="1793003" y="1890629"/>
                  </a:lnTo>
                  <a:lnTo>
                    <a:pt x="1825950" y="1860253"/>
                  </a:lnTo>
                  <a:lnTo>
                    <a:pt x="1857612" y="1828547"/>
                  </a:lnTo>
                  <a:lnTo>
                    <a:pt x="1887947" y="1795555"/>
                  </a:lnTo>
                  <a:lnTo>
                    <a:pt x="1916910" y="1761321"/>
                  </a:lnTo>
                  <a:lnTo>
                    <a:pt x="1944457" y="1725889"/>
                  </a:lnTo>
                  <a:lnTo>
                    <a:pt x="1970545" y="1689303"/>
                  </a:lnTo>
                  <a:lnTo>
                    <a:pt x="1995130" y="1651607"/>
                  </a:lnTo>
                  <a:lnTo>
                    <a:pt x="2018168" y="1612845"/>
                  </a:lnTo>
                  <a:lnTo>
                    <a:pt x="2039615" y="1573061"/>
                  </a:lnTo>
                  <a:lnTo>
                    <a:pt x="2059427" y="1532298"/>
                  </a:lnTo>
                  <a:lnTo>
                    <a:pt x="2077561" y="1490600"/>
                  </a:lnTo>
                  <a:lnTo>
                    <a:pt x="2093972" y="1448012"/>
                  </a:lnTo>
                  <a:lnTo>
                    <a:pt x="2108616" y="1404577"/>
                  </a:lnTo>
                  <a:lnTo>
                    <a:pt x="2121450" y="1360340"/>
                  </a:lnTo>
                  <a:lnTo>
                    <a:pt x="2132431" y="1315343"/>
                  </a:lnTo>
                  <a:lnTo>
                    <a:pt x="2141513" y="1269632"/>
                  </a:lnTo>
                  <a:lnTo>
                    <a:pt x="2148653" y="1223250"/>
                  </a:lnTo>
                  <a:lnTo>
                    <a:pt x="2153807" y="1176240"/>
                  </a:lnTo>
                  <a:lnTo>
                    <a:pt x="2156932" y="1128647"/>
                  </a:lnTo>
                  <a:lnTo>
                    <a:pt x="2157984" y="1080516"/>
                  </a:lnTo>
                  <a:lnTo>
                    <a:pt x="2156932" y="1032384"/>
                  </a:lnTo>
                  <a:lnTo>
                    <a:pt x="2153807" y="984791"/>
                  </a:lnTo>
                  <a:lnTo>
                    <a:pt x="2148653" y="937781"/>
                  </a:lnTo>
                  <a:lnTo>
                    <a:pt x="2141513" y="891399"/>
                  </a:lnTo>
                  <a:lnTo>
                    <a:pt x="2132431" y="845688"/>
                  </a:lnTo>
                  <a:lnTo>
                    <a:pt x="2121450" y="800691"/>
                  </a:lnTo>
                  <a:lnTo>
                    <a:pt x="2108616" y="756454"/>
                  </a:lnTo>
                  <a:lnTo>
                    <a:pt x="2093972" y="713019"/>
                  </a:lnTo>
                  <a:lnTo>
                    <a:pt x="2077561" y="670431"/>
                  </a:lnTo>
                  <a:lnTo>
                    <a:pt x="2059427" y="628733"/>
                  </a:lnTo>
                  <a:lnTo>
                    <a:pt x="2039615" y="587970"/>
                  </a:lnTo>
                  <a:lnTo>
                    <a:pt x="2018168" y="548186"/>
                  </a:lnTo>
                  <a:lnTo>
                    <a:pt x="1995130" y="509424"/>
                  </a:lnTo>
                  <a:lnTo>
                    <a:pt x="1970545" y="471728"/>
                  </a:lnTo>
                  <a:lnTo>
                    <a:pt x="1944457" y="435142"/>
                  </a:lnTo>
                  <a:lnTo>
                    <a:pt x="1916910" y="399710"/>
                  </a:lnTo>
                  <a:lnTo>
                    <a:pt x="1887947" y="365476"/>
                  </a:lnTo>
                  <a:lnTo>
                    <a:pt x="1857612" y="332484"/>
                  </a:lnTo>
                  <a:lnTo>
                    <a:pt x="1825950" y="300778"/>
                  </a:lnTo>
                  <a:lnTo>
                    <a:pt x="1793003" y="270402"/>
                  </a:lnTo>
                  <a:lnTo>
                    <a:pt x="1758817" y="241399"/>
                  </a:lnTo>
                  <a:lnTo>
                    <a:pt x="1723435" y="213814"/>
                  </a:lnTo>
                  <a:lnTo>
                    <a:pt x="1686900" y="187690"/>
                  </a:lnTo>
                  <a:lnTo>
                    <a:pt x="1649257" y="163071"/>
                  </a:lnTo>
                  <a:lnTo>
                    <a:pt x="1610549" y="140002"/>
                  </a:lnTo>
                  <a:lnTo>
                    <a:pt x="1570821" y="118526"/>
                  </a:lnTo>
                  <a:lnTo>
                    <a:pt x="1530116" y="98687"/>
                  </a:lnTo>
                  <a:lnTo>
                    <a:pt x="1488478" y="80529"/>
                  </a:lnTo>
                  <a:lnTo>
                    <a:pt x="1445951" y="64096"/>
                  </a:lnTo>
                  <a:lnTo>
                    <a:pt x="1402579" y="49432"/>
                  </a:lnTo>
                  <a:lnTo>
                    <a:pt x="1358405" y="36581"/>
                  </a:lnTo>
                  <a:lnTo>
                    <a:pt x="1313474" y="25586"/>
                  </a:lnTo>
                  <a:lnTo>
                    <a:pt x="1267829" y="16492"/>
                  </a:lnTo>
                  <a:lnTo>
                    <a:pt x="1221515" y="9342"/>
                  </a:lnTo>
                  <a:lnTo>
                    <a:pt x="1174574" y="4181"/>
                  </a:lnTo>
                  <a:lnTo>
                    <a:pt x="1127052" y="1052"/>
                  </a:lnTo>
                  <a:lnTo>
                    <a:pt x="1078992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3727" y="3386327"/>
              <a:ext cx="871727" cy="87477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306059" y="121031"/>
            <a:ext cx="6198870" cy="6254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6205">
              <a:lnSpc>
                <a:spcPct val="106700"/>
              </a:lnSpc>
              <a:spcBef>
                <a:spcPts val="100"/>
              </a:spcBef>
            </a:pPr>
            <a:r>
              <a:rPr dirty="0" sz="1800" spc="160" b="1">
                <a:solidFill>
                  <a:srgbClr val="287239"/>
                </a:solidFill>
                <a:latin typeface="Arial"/>
                <a:cs typeface="Arial"/>
              </a:rPr>
              <a:t># </a:t>
            </a:r>
            <a:r>
              <a:rPr dirty="0" sz="1800" spc="-30" b="1">
                <a:solidFill>
                  <a:srgbClr val="287239"/>
                </a:solidFill>
                <a:latin typeface="Arial"/>
                <a:cs typeface="Arial"/>
              </a:rPr>
              <a:t>5: </a:t>
            </a:r>
            <a:r>
              <a:rPr dirty="0" sz="1800" spc="55" b="1">
                <a:solidFill>
                  <a:srgbClr val="287239"/>
                </a:solidFill>
                <a:latin typeface="Arial"/>
                <a:cs typeface="Arial"/>
              </a:rPr>
              <a:t>Deforestación</a:t>
            </a:r>
            <a:r>
              <a:rPr dirty="0" sz="1800" spc="55">
                <a:latin typeface="Tahoma"/>
                <a:cs typeface="Tahoma"/>
              </a:rPr>
              <a:t>Datos </a:t>
            </a:r>
            <a:r>
              <a:rPr dirty="0" sz="1800" spc="75">
                <a:latin typeface="Tahoma"/>
                <a:cs typeface="Tahoma"/>
              </a:rPr>
              <a:t>de</a:t>
            </a:r>
            <a:r>
              <a:rPr dirty="0" u="sng" sz="1800" spc="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NASA</a:t>
            </a:r>
            <a:r>
              <a:rPr dirty="0" sz="1800" spc="75">
                <a:solidFill>
                  <a:srgbClr val="86A56D"/>
                </a:solidFill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  <a:hlinkClick r:id="rId3"/>
              </a:rPr>
              <a:t>muestra </a:t>
            </a:r>
            <a:r>
              <a:rPr dirty="0" sz="1800" spc="95">
                <a:latin typeface="Tahoma"/>
                <a:cs typeface="Tahoma"/>
              </a:rPr>
              <a:t>que </a:t>
            </a:r>
            <a:r>
              <a:rPr dirty="0" sz="1800" spc="70">
                <a:latin typeface="Tahoma"/>
                <a:cs typeface="Tahoma"/>
              </a:rPr>
              <a:t>los </a:t>
            </a:r>
            <a:r>
              <a:rPr dirty="0" sz="1800" spc="75">
                <a:latin typeface="Tahoma"/>
                <a:cs typeface="Tahoma"/>
              </a:rPr>
              <a:t> </a:t>
            </a:r>
            <a:r>
              <a:rPr dirty="0" sz="1800" spc="90">
                <a:latin typeface="Tahoma"/>
                <a:cs typeface="Tahoma"/>
              </a:rPr>
              <a:t>bosques </a:t>
            </a:r>
            <a:r>
              <a:rPr dirty="0" sz="1800" spc="85">
                <a:latin typeface="Tahoma"/>
                <a:cs typeface="Tahoma"/>
              </a:rPr>
              <a:t>cubren </a:t>
            </a:r>
            <a:r>
              <a:rPr dirty="0" sz="1800" spc="50">
                <a:latin typeface="Tahoma"/>
                <a:cs typeface="Tahoma"/>
              </a:rPr>
              <a:t>casi </a:t>
            </a:r>
            <a:r>
              <a:rPr dirty="0" sz="1800" spc="105">
                <a:latin typeface="Tahoma"/>
                <a:cs typeface="Tahoma"/>
              </a:rPr>
              <a:t>un </a:t>
            </a:r>
            <a:r>
              <a:rPr dirty="0" sz="1800" spc="65">
                <a:latin typeface="Tahoma"/>
                <a:cs typeface="Tahoma"/>
              </a:rPr>
              <a:t>tercio </a:t>
            </a:r>
            <a:r>
              <a:rPr dirty="0" sz="1800" spc="85">
                <a:latin typeface="Tahoma"/>
                <a:cs typeface="Tahoma"/>
              </a:rPr>
              <a:t>de </a:t>
            </a:r>
            <a:r>
              <a:rPr dirty="0" sz="1800" spc="55">
                <a:latin typeface="Tahoma"/>
                <a:cs typeface="Tahoma"/>
              </a:rPr>
              <a:t>la </a:t>
            </a:r>
            <a:r>
              <a:rPr dirty="0" sz="1800" spc="90">
                <a:latin typeface="Tahoma"/>
                <a:cs typeface="Tahoma"/>
              </a:rPr>
              <a:t>masa </a:t>
            </a:r>
            <a:r>
              <a:rPr dirty="0" sz="1800" spc="70">
                <a:latin typeface="Tahoma"/>
                <a:cs typeface="Tahoma"/>
              </a:rPr>
              <a:t>terrestre </a:t>
            </a:r>
            <a:r>
              <a:rPr dirty="0" sz="1800" spc="75">
                <a:latin typeface="Tahoma"/>
                <a:cs typeface="Tahoma"/>
              </a:rPr>
              <a:t>del </a:t>
            </a:r>
            <a:r>
              <a:rPr dirty="0" sz="1800" spc="-550">
                <a:latin typeface="Tahoma"/>
                <a:cs typeface="Tahoma"/>
              </a:rPr>
              <a:t> </a:t>
            </a:r>
            <a:r>
              <a:rPr dirty="0" sz="1800" spc="120">
                <a:latin typeface="Tahoma"/>
                <a:cs typeface="Tahoma"/>
              </a:rPr>
              <a:t>mundo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20">
                <a:latin typeface="Tahoma"/>
                <a:cs typeface="Tahoma"/>
              </a:rPr>
              <a:t>y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juegan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105">
                <a:latin typeface="Tahoma"/>
                <a:cs typeface="Tahoma"/>
              </a:rPr>
              <a:t>un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papel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increíblemente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importante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en </a:t>
            </a:r>
            <a:r>
              <a:rPr dirty="0" sz="1800" spc="-545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el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100">
                <a:latin typeface="Tahoma"/>
                <a:cs typeface="Tahoma"/>
              </a:rPr>
              <a:t>medio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ambiente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en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general.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Desafortunadamente,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las </a:t>
            </a:r>
            <a:r>
              <a:rPr dirty="0" sz="1800" spc="-550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naciones </a:t>
            </a:r>
            <a:r>
              <a:rPr dirty="0" sz="1800" spc="85">
                <a:latin typeface="Tahoma"/>
                <a:cs typeface="Tahoma"/>
              </a:rPr>
              <a:t>en </a:t>
            </a:r>
            <a:r>
              <a:rPr dirty="0" sz="1800" spc="80">
                <a:latin typeface="Tahoma"/>
                <a:cs typeface="Tahoma"/>
              </a:rPr>
              <a:t>desarrollo recurren con </a:t>
            </a:r>
            <a:r>
              <a:rPr dirty="0" sz="1800" spc="85">
                <a:latin typeface="Tahoma"/>
                <a:cs typeface="Tahoma"/>
              </a:rPr>
              <a:t>demasiada </a:t>
            </a:r>
            <a:r>
              <a:rPr dirty="0" sz="1800" spc="90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frecuencia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a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prácticas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105">
                <a:latin typeface="Tahoma"/>
                <a:cs typeface="Tahoma"/>
              </a:rPr>
              <a:t>como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la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tala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20">
                <a:latin typeface="Tahoma"/>
                <a:cs typeface="Tahoma"/>
              </a:rPr>
              <a:t>y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105">
                <a:latin typeface="Tahoma"/>
                <a:cs typeface="Tahoma"/>
              </a:rPr>
              <a:t>quema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20">
                <a:latin typeface="Tahoma"/>
                <a:cs typeface="Tahoma"/>
              </a:rPr>
              <a:t>y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90">
                <a:latin typeface="Tahoma"/>
                <a:cs typeface="Tahoma"/>
              </a:rPr>
              <a:t>luego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110">
                <a:latin typeface="Tahoma"/>
                <a:cs typeface="Tahoma"/>
              </a:rPr>
              <a:t>no </a:t>
            </a:r>
            <a:r>
              <a:rPr dirty="0" sz="1800" spc="114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cuidan </a:t>
            </a:r>
            <a:r>
              <a:rPr dirty="0" sz="1800" spc="60">
                <a:latin typeface="Tahoma"/>
                <a:cs typeface="Tahoma"/>
              </a:rPr>
              <a:t>el </a:t>
            </a:r>
            <a:r>
              <a:rPr dirty="0" sz="1800" spc="55">
                <a:latin typeface="Tahoma"/>
                <a:cs typeface="Tahoma"/>
              </a:rPr>
              <a:t>suelo, </a:t>
            </a:r>
            <a:r>
              <a:rPr dirty="0" sz="1800" spc="80">
                <a:latin typeface="Tahoma"/>
                <a:cs typeface="Tahoma"/>
              </a:rPr>
              <a:t>lo </a:t>
            </a:r>
            <a:r>
              <a:rPr dirty="0" sz="1800" spc="95">
                <a:latin typeface="Tahoma"/>
                <a:cs typeface="Tahoma"/>
              </a:rPr>
              <a:t>que </a:t>
            </a:r>
            <a:r>
              <a:rPr dirty="0" sz="1800" spc="80">
                <a:latin typeface="Tahoma"/>
                <a:cs typeface="Tahoma"/>
              </a:rPr>
              <a:t>perpetúa </a:t>
            </a:r>
            <a:r>
              <a:rPr dirty="0" sz="1800" spc="105">
                <a:latin typeface="Tahoma"/>
                <a:cs typeface="Tahoma"/>
              </a:rPr>
              <a:t>un </a:t>
            </a:r>
            <a:r>
              <a:rPr dirty="0" sz="1800" spc="65">
                <a:latin typeface="Tahoma"/>
                <a:cs typeface="Tahoma"/>
              </a:rPr>
              <a:t>círculo </a:t>
            </a:r>
            <a:r>
              <a:rPr dirty="0" sz="1800" spc="60">
                <a:latin typeface="Tahoma"/>
                <a:cs typeface="Tahoma"/>
              </a:rPr>
              <a:t>vicioso </a:t>
            </a:r>
            <a:r>
              <a:rPr dirty="0" sz="1800" spc="95">
                <a:latin typeface="Tahoma"/>
                <a:cs typeface="Tahoma"/>
              </a:rPr>
              <a:t>que </a:t>
            </a:r>
            <a:r>
              <a:rPr dirty="0" sz="1800" spc="-550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requiere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la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tala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de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95">
                <a:latin typeface="Tahoma"/>
                <a:cs typeface="Tahoma"/>
              </a:rPr>
              <a:t>más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árboles.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20100"/>
              </a:lnSpc>
              <a:spcBef>
                <a:spcPts val="965"/>
              </a:spcBef>
            </a:pPr>
            <a:r>
              <a:rPr dirty="0" sz="1600" spc="30" b="1">
                <a:solidFill>
                  <a:srgbClr val="287239"/>
                </a:solidFill>
                <a:latin typeface="Arial"/>
                <a:cs typeface="Arial"/>
              </a:rPr>
              <a:t>#6: </a:t>
            </a:r>
            <a:r>
              <a:rPr dirty="0" sz="1600" spc="5" b="1">
                <a:solidFill>
                  <a:srgbClr val="287239"/>
                </a:solidFill>
                <a:latin typeface="Arial"/>
                <a:cs typeface="Arial"/>
              </a:rPr>
              <a:t>Sobrepesca</a:t>
            </a:r>
            <a:r>
              <a:rPr dirty="0" sz="1600" spc="5">
                <a:latin typeface="Tahoma"/>
                <a:cs typeface="Tahoma"/>
              </a:rPr>
              <a:t>Si </a:t>
            </a:r>
            <a:r>
              <a:rPr dirty="0" sz="1600" spc="75">
                <a:latin typeface="Tahoma"/>
                <a:cs typeface="Tahoma"/>
              </a:rPr>
              <a:t>bien </a:t>
            </a:r>
            <a:r>
              <a:rPr dirty="0" sz="1600" spc="50">
                <a:latin typeface="Tahoma"/>
                <a:cs typeface="Tahoma"/>
              </a:rPr>
              <a:t>la </a:t>
            </a:r>
            <a:r>
              <a:rPr dirty="0" sz="1600" spc="55">
                <a:latin typeface="Tahoma"/>
                <a:cs typeface="Tahoma"/>
              </a:rPr>
              <a:t>pesca </a:t>
            </a:r>
            <a:r>
              <a:rPr dirty="0" sz="1600" spc="60">
                <a:latin typeface="Tahoma"/>
                <a:cs typeface="Tahoma"/>
              </a:rPr>
              <a:t>sustenta </a:t>
            </a:r>
            <a:r>
              <a:rPr dirty="0" sz="1600" spc="55">
                <a:latin typeface="Tahoma"/>
                <a:cs typeface="Tahoma"/>
              </a:rPr>
              <a:t>a </a:t>
            </a:r>
            <a:r>
              <a:rPr dirty="0" sz="1600" spc="50">
                <a:latin typeface="Tahoma"/>
                <a:cs typeface="Tahoma"/>
              </a:rPr>
              <a:t>las </a:t>
            </a:r>
            <a:r>
              <a:rPr dirty="0" sz="1600" spc="70">
                <a:latin typeface="Tahoma"/>
                <a:cs typeface="Tahoma"/>
              </a:rPr>
              <a:t>poblaciones </a:t>
            </a:r>
            <a:r>
              <a:rPr dirty="0" sz="1600" spc="75">
                <a:latin typeface="Tahoma"/>
                <a:cs typeface="Tahoma"/>
              </a:rPr>
              <a:t> </a:t>
            </a:r>
            <a:r>
              <a:rPr dirty="0" sz="1600" spc="85">
                <a:latin typeface="Tahoma"/>
                <a:cs typeface="Tahoma"/>
              </a:rPr>
              <a:t>humanas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en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85">
                <a:latin typeface="Tahoma"/>
                <a:cs typeface="Tahoma"/>
              </a:rPr>
              <a:t>todo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el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105">
                <a:latin typeface="Tahoma"/>
                <a:cs typeface="Tahoma"/>
              </a:rPr>
              <a:t>mundo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15">
                <a:latin typeface="Tahoma"/>
                <a:cs typeface="Tahoma"/>
              </a:rPr>
              <a:t>y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95">
                <a:latin typeface="Tahoma"/>
                <a:cs typeface="Tahoma"/>
              </a:rPr>
              <a:t>no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es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intrínsecamente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dañina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para </a:t>
            </a:r>
            <a:r>
              <a:rPr dirty="0" sz="1600" spc="-484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el </a:t>
            </a:r>
            <a:r>
              <a:rPr dirty="0" sz="1600" spc="65">
                <a:latin typeface="Tahoma"/>
                <a:cs typeface="Tahoma"/>
              </a:rPr>
              <a:t>resto del </a:t>
            </a:r>
            <a:r>
              <a:rPr dirty="0" sz="1600" spc="80">
                <a:latin typeface="Tahoma"/>
                <a:cs typeface="Tahoma"/>
              </a:rPr>
              <a:t>mundo, </a:t>
            </a:r>
            <a:r>
              <a:rPr dirty="0" sz="1600" spc="50">
                <a:latin typeface="Tahoma"/>
                <a:cs typeface="Tahoma"/>
              </a:rPr>
              <a:t>las </a:t>
            </a:r>
            <a:r>
              <a:rPr dirty="0" sz="1600" spc="70">
                <a:latin typeface="Tahoma"/>
                <a:cs typeface="Tahoma"/>
              </a:rPr>
              <a:t>malas </a:t>
            </a:r>
            <a:r>
              <a:rPr dirty="0" sz="1600" spc="55">
                <a:latin typeface="Tahoma"/>
                <a:cs typeface="Tahoma"/>
              </a:rPr>
              <a:t>prácticas </a:t>
            </a:r>
            <a:r>
              <a:rPr dirty="0" sz="1600" spc="70">
                <a:latin typeface="Tahoma"/>
                <a:cs typeface="Tahoma"/>
              </a:rPr>
              <a:t>pesqueras </a:t>
            </a:r>
            <a:r>
              <a:rPr dirty="0" sz="1600" spc="85">
                <a:latin typeface="Tahoma"/>
                <a:cs typeface="Tahoma"/>
              </a:rPr>
              <a:t>pueden </a:t>
            </a:r>
            <a:r>
              <a:rPr dirty="0" sz="1600" spc="90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causar</a:t>
            </a:r>
            <a:r>
              <a:rPr dirty="0" sz="1600" spc="-90">
                <a:latin typeface="Tahoma"/>
                <a:cs typeface="Tahoma"/>
              </a:rPr>
              <a:t> </a:t>
            </a:r>
            <a:r>
              <a:rPr dirty="0" sz="1600" spc="80">
                <a:latin typeface="Tahoma"/>
                <a:cs typeface="Tahoma"/>
              </a:rPr>
              <a:t>daños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duraderos.</a:t>
            </a:r>
            <a:endParaRPr sz="1600">
              <a:latin typeface="Tahoma"/>
              <a:cs typeface="Tahoma"/>
            </a:endParaRPr>
          </a:p>
          <a:p>
            <a:pPr marL="12700" marR="87630">
              <a:lnSpc>
                <a:spcPct val="101099"/>
              </a:lnSpc>
              <a:spcBef>
                <a:spcPts val="1045"/>
              </a:spcBef>
            </a:pPr>
            <a:r>
              <a:rPr dirty="0" sz="1900" spc="170" b="1">
                <a:solidFill>
                  <a:srgbClr val="287239"/>
                </a:solidFill>
                <a:latin typeface="Arial"/>
                <a:cs typeface="Arial"/>
              </a:rPr>
              <a:t>#</a:t>
            </a:r>
            <a:r>
              <a:rPr dirty="0" sz="1900" spc="-35" b="1">
                <a:solidFill>
                  <a:srgbClr val="287239"/>
                </a:solidFill>
                <a:latin typeface="Arial"/>
                <a:cs typeface="Arial"/>
              </a:rPr>
              <a:t> 7:</a:t>
            </a:r>
            <a:r>
              <a:rPr dirty="0" sz="1900" spc="-3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900" spc="15" b="1">
                <a:solidFill>
                  <a:srgbClr val="287239"/>
                </a:solidFill>
                <a:latin typeface="Arial"/>
                <a:cs typeface="Arial"/>
              </a:rPr>
              <a:t>Acidificación</a:t>
            </a:r>
            <a:r>
              <a:rPr dirty="0" sz="1900" spc="-3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900" spc="50" b="1">
                <a:solidFill>
                  <a:srgbClr val="287239"/>
                </a:solidFill>
                <a:latin typeface="Arial"/>
                <a:cs typeface="Arial"/>
              </a:rPr>
              <a:t>del</a:t>
            </a:r>
            <a:r>
              <a:rPr dirty="0" sz="1900" spc="-3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900" spc="20" b="1">
                <a:solidFill>
                  <a:srgbClr val="287239"/>
                </a:solidFill>
                <a:latin typeface="Arial"/>
                <a:cs typeface="Arial"/>
              </a:rPr>
              <a:t>océano</a:t>
            </a:r>
            <a:r>
              <a:rPr dirty="0" sz="1900" spc="20">
                <a:solidFill>
                  <a:srgbClr val="287239"/>
                </a:solidFill>
                <a:latin typeface="Tahoma"/>
                <a:cs typeface="Tahoma"/>
              </a:rPr>
              <a:t>T</a:t>
            </a:r>
            <a:r>
              <a:rPr dirty="0" sz="1900" spc="20">
                <a:latin typeface="Tahoma"/>
                <a:cs typeface="Tahoma"/>
              </a:rPr>
              <a:t>El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85">
                <a:latin typeface="Tahoma"/>
                <a:cs typeface="Tahoma"/>
              </a:rPr>
              <a:t>océano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90">
                <a:latin typeface="Tahoma"/>
                <a:cs typeface="Tahoma"/>
              </a:rPr>
              <a:t>absorbe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55">
                <a:latin typeface="Tahoma"/>
                <a:cs typeface="Tahoma"/>
              </a:rPr>
              <a:t>casi </a:t>
            </a:r>
            <a:r>
              <a:rPr dirty="0" sz="1900" spc="-580">
                <a:latin typeface="Tahoma"/>
                <a:cs typeface="Tahoma"/>
              </a:rPr>
              <a:t> </a:t>
            </a:r>
            <a:r>
              <a:rPr dirty="0" sz="1900" spc="110">
                <a:latin typeface="Tahoma"/>
                <a:cs typeface="Tahoma"/>
              </a:rPr>
              <a:t>un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70">
                <a:latin typeface="Tahoma"/>
                <a:cs typeface="Tahoma"/>
              </a:rPr>
              <a:t>tercio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80">
                <a:latin typeface="Tahoma"/>
                <a:cs typeface="Tahoma"/>
              </a:rPr>
              <a:t>del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90">
                <a:latin typeface="Tahoma"/>
                <a:cs typeface="Tahoma"/>
              </a:rPr>
              <a:t>dióxido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90">
                <a:latin typeface="Tahoma"/>
                <a:cs typeface="Tahoma"/>
              </a:rPr>
              <a:t>de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95">
                <a:latin typeface="Tahoma"/>
                <a:cs typeface="Tahoma"/>
              </a:rPr>
              <a:t>carbono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85">
                <a:latin typeface="Tahoma"/>
                <a:cs typeface="Tahoma"/>
              </a:rPr>
              <a:t>liberado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60">
                <a:latin typeface="Tahoma"/>
                <a:cs typeface="Tahoma"/>
              </a:rPr>
              <a:t>al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95">
                <a:latin typeface="Tahoma"/>
                <a:cs typeface="Tahoma"/>
              </a:rPr>
              <a:t>mundo.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900" spc="75">
                <a:latin typeface="Tahoma"/>
                <a:cs typeface="Tahoma"/>
              </a:rPr>
              <a:t>Los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90">
                <a:latin typeface="Tahoma"/>
                <a:cs typeface="Tahoma"/>
              </a:rPr>
              <a:t>últimos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45">
                <a:latin typeface="Tahoma"/>
                <a:cs typeface="Tahoma"/>
              </a:rPr>
              <a:t>200</a:t>
            </a:r>
            <a:r>
              <a:rPr dirty="0" sz="1900" spc="-105">
                <a:latin typeface="Tahoma"/>
                <a:cs typeface="Tahoma"/>
              </a:rPr>
              <a:t> </a:t>
            </a:r>
            <a:r>
              <a:rPr dirty="0" sz="1900" spc="90">
                <a:latin typeface="Tahoma"/>
                <a:cs typeface="Tahoma"/>
              </a:rPr>
              <a:t>años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95">
                <a:latin typeface="Tahoma"/>
                <a:cs typeface="Tahoma"/>
              </a:rPr>
              <a:t>han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60">
                <a:latin typeface="Tahoma"/>
                <a:cs typeface="Tahoma"/>
              </a:rPr>
              <a:t>visto</a:t>
            </a:r>
            <a:endParaRPr sz="1900">
              <a:latin typeface="Tahoma"/>
              <a:cs typeface="Tahoma"/>
            </a:endParaRPr>
          </a:p>
          <a:p>
            <a:pPr marL="12700" marR="396240">
              <a:lnSpc>
                <a:spcPts val="2310"/>
              </a:lnSpc>
              <a:spcBef>
                <a:spcPts val="80"/>
              </a:spcBef>
            </a:pPr>
            <a:r>
              <a:rPr dirty="0" sz="1500" spc="75">
                <a:latin typeface="Tahoma"/>
                <a:cs typeface="Tahoma"/>
              </a:rPr>
              <a:t>aproximadamente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90">
                <a:latin typeface="Tahoma"/>
                <a:cs typeface="Tahoma"/>
              </a:rPr>
              <a:t>un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35">
                <a:latin typeface="Tahoma"/>
                <a:cs typeface="Tahoma"/>
              </a:rPr>
              <a:t>30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85">
                <a:latin typeface="Tahoma"/>
                <a:cs typeface="Tahoma"/>
              </a:rPr>
              <a:t>por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55">
                <a:latin typeface="Tahoma"/>
                <a:cs typeface="Tahoma"/>
              </a:rPr>
              <a:t>ciento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de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80">
                <a:latin typeface="Tahoma"/>
                <a:cs typeface="Tahoma"/>
              </a:rPr>
              <a:t>aumento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en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la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50">
                <a:latin typeface="Tahoma"/>
                <a:cs typeface="Tahoma"/>
              </a:rPr>
              <a:t>acidez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25">
                <a:latin typeface="Tahoma"/>
                <a:cs typeface="Tahoma"/>
              </a:rPr>
              <a:t>[del </a:t>
            </a:r>
            <a:r>
              <a:rPr dirty="0" sz="1500" spc="-455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océano]</a:t>
            </a:r>
            <a:r>
              <a:rPr dirty="0" sz="1500" spc="-85">
                <a:latin typeface="Tahoma"/>
                <a:cs typeface="Tahoma"/>
              </a:rPr>
              <a:t> </a:t>
            </a:r>
            <a:r>
              <a:rPr dirty="0" sz="1500" spc="15">
                <a:latin typeface="Tahoma"/>
                <a:cs typeface="Tahoma"/>
              </a:rPr>
              <a:t>y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la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perturbación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del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ecosistema</a:t>
            </a:r>
            <a:endParaRPr sz="1500">
              <a:latin typeface="Tahoma"/>
              <a:cs typeface="Tahoma"/>
            </a:endParaRPr>
          </a:p>
          <a:p>
            <a:pPr marL="12700" marR="187325">
              <a:lnSpc>
                <a:spcPct val="128099"/>
              </a:lnSpc>
              <a:spcBef>
                <a:spcPts val="840"/>
              </a:spcBef>
            </a:pPr>
            <a:r>
              <a:rPr dirty="0" sz="1500" spc="130" b="1">
                <a:solidFill>
                  <a:srgbClr val="287239"/>
                </a:solidFill>
                <a:latin typeface="Arial"/>
                <a:cs typeface="Arial"/>
              </a:rPr>
              <a:t>#</a:t>
            </a:r>
            <a:r>
              <a:rPr dirty="0" sz="1500" spc="-3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500" spc="-25" b="1">
                <a:solidFill>
                  <a:srgbClr val="287239"/>
                </a:solidFill>
                <a:latin typeface="Arial"/>
                <a:cs typeface="Arial"/>
              </a:rPr>
              <a:t>8: </a:t>
            </a:r>
            <a:r>
              <a:rPr dirty="0" sz="1500" spc="40" b="1">
                <a:solidFill>
                  <a:srgbClr val="287239"/>
                </a:solidFill>
                <a:latin typeface="Arial"/>
                <a:cs typeface="Arial"/>
              </a:rPr>
              <a:t>Contaminación</a:t>
            </a:r>
            <a:r>
              <a:rPr dirty="0" sz="1500" spc="-2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500" spc="40" b="1">
                <a:solidFill>
                  <a:srgbClr val="287239"/>
                </a:solidFill>
                <a:latin typeface="Arial"/>
                <a:cs typeface="Arial"/>
              </a:rPr>
              <a:t>del</a:t>
            </a:r>
            <a:r>
              <a:rPr dirty="0" sz="1500" spc="-2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500" spc="75" b="1">
                <a:solidFill>
                  <a:srgbClr val="287239"/>
                </a:solidFill>
                <a:latin typeface="Arial"/>
                <a:cs typeface="Arial"/>
              </a:rPr>
              <a:t>aire</a:t>
            </a:r>
            <a:r>
              <a:rPr dirty="0" sz="1500" spc="75">
                <a:latin typeface="Tahoma"/>
                <a:cs typeface="Tahoma"/>
              </a:rPr>
              <a:t>Como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80">
                <a:latin typeface="Tahoma"/>
                <a:cs typeface="Tahoma"/>
              </a:rPr>
              <a:t>muchos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riesgos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55">
                <a:latin typeface="Tahoma"/>
                <a:cs typeface="Tahoma"/>
              </a:rPr>
              <a:t>ambientales,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la </a:t>
            </a:r>
            <a:r>
              <a:rPr dirty="0" sz="1500" spc="-455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contaminación </a:t>
            </a:r>
            <a:r>
              <a:rPr dirty="0" sz="1500" spc="60">
                <a:latin typeface="Tahoma"/>
                <a:cs typeface="Tahoma"/>
              </a:rPr>
              <a:t>del </a:t>
            </a:r>
            <a:r>
              <a:rPr dirty="0" sz="1500" spc="55">
                <a:latin typeface="Tahoma"/>
                <a:cs typeface="Tahoma"/>
              </a:rPr>
              <a:t>aire </a:t>
            </a:r>
            <a:r>
              <a:rPr dirty="0" sz="1500" spc="90">
                <a:latin typeface="Tahoma"/>
                <a:cs typeface="Tahoma"/>
              </a:rPr>
              <a:t>no </a:t>
            </a:r>
            <a:r>
              <a:rPr dirty="0" sz="1500" spc="45">
                <a:latin typeface="Tahoma"/>
                <a:cs typeface="Tahoma"/>
              </a:rPr>
              <a:t>afecta </a:t>
            </a:r>
            <a:r>
              <a:rPr dirty="0" sz="1500" spc="50">
                <a:latin typeface="Tahoma"/>
                <a:cs typeface="Tahoma"/>
              </a:rPr>
              <a:t>a </a:t>
            </a:r>
            <a:r>
              <a:rPr dirty="0" sz="1500" spc="70">
                <a:latin typeface="Tahoma"/>
                <a:cs typeface="Tahoma"/>
              </a:rPr>
              <a:t>todos </a:t>
            </a:r>
            <a:r>
              <a:rPr dirty="0" sz="1500" spc="60">
                <a:latin typeface="Tahoma"/>
                <a:cs typeface="Tahoma"/>
              </a:rPr>
              <a:t>los </a:t>
            </a:r>
            <a:r>
              <a:rPr dirty="0" sz="1500" spc="65">
                <a:latin typeface="Tahoma"/>
                <a:cs typeface="Tahoma"/>
              </a:rPr>
              <a:t>rincones </a:t>
            </a:r>
            <a:r>
              <a:rPr dirty="0" sz="1500" spc="60">
                <a:latin typeface="Tahoma"/>
                <a:cs typeface="Tahoma"/>
              </a:rPr>
              <a:t>del </a:t>
            </a:r>
            <a:r>
              <a:rPr dirty="0" sz="1500" spc="100">
                <a:latin typeface="Tahoma"/>
                <a:cs typeface="Tahoma"/>
              </a:rPr>
              <a:t>mundo </a:t>
            </a:r>
            <a:r>
              <a:rPr dirty="0" sz="1500" spc="-45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de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la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85">
                <a:latin typeface="Tahoma"/>
                <a:cs typeface="Tahoma"/>
              </a:rPr>
              <a:t>misma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manera.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Los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55">
                <a:latin typeface="Tahoma"/>
                <a:cs typeface="Tahoma"/>
              </a:rPr>
              <a:t>países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subdesarrollados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corren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80">
                <a:latin typeface="Tahoma"/>
                <a:cs typeface="Tahoma"/>
              </a:rPr>
              <a:t>más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8597" y="6347104"/>
            <a:ext cx="4886325" cy="50736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200" spc="40" b="1">
                <a:solidFill>
                  <a:srgbClr val="287239"/>
                </a:solidFill>
                <a:latin typeface="Arial"/>
                <a:cs typeface="Arial"/>
                <a:hlinkClick r:id="rId4"/>
              </a:rPr>
              <a:t>Fuente</a:t>
            </a:r>
            <a:r>
              <a:rPr dirty="0" u="sng" sz="1200" spc="4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Los</a:t>
            </a:r>
            <a:r>
              <a:rPr dirty="0" u="sng" sz="120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200" spc="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8</a:t>
            </a:r>
            <a:r>
              <a:rPr dirty="0" u="sng" sz="1200" spc="-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200" spc="4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principales</a:t>
            </a:r>
            <a:r>
              <a:rPr dirty="0" u="sng" sz="1200" spc="-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200" spc="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problemas</a:t>
            </a:r>
            <a:r>
              <a:rPr dirty="0" u="sng" sz="1200" spc="-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200" spc="5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de</a:t>
            </a:r>
            <a:r>
              <a:rPr dirty="0" u="sng" sz="1200" spc="-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200" spc="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sostenibilidad</a:t>
            </a:r>
            <a:r>
              <a:rPr dirty="0" u="sng" sz="1200" spc="-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200" spc="5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ambiental</a:t>
            </a:r>
            <a:r>
              <a:rPr dirty="0" u="sng" sz="1200" spc="-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200" spc="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que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u="sng" sz="1200" spc="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debemos</a:t>
            </a:r>
            <a:r>
              <a:rPr dirty="0" u="sng" sz="1200" spc="-8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200" spc="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abordar</a:t>
            </a:r>
            <a:r>
              <a:rPr dirty="0" u="sng" sz="1200" spc="-8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200" spc="20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|</a:t>
            </a:r>
            <a:r>
              <a:rPr dirty="0" u="sng" sz="12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200" spc="4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NREP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06059" y="6400558"/>
            <a:ext cx="635635" cy="28511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500" spc="50">
                <a:latin typeface="Tahoma"/>
                <a:cs typeface="Tahoma"/>
              </a:rPr>
              <a:t>riesgo.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88086" y="679958"/>
            <a:ext cx="3030220" cy="14617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105"/>
              <a:t>Identifica</a:t>
            </a:r>
            <a:r>
              <a:rPr dirty="0" spc="-80"/>
              <a:t> </a:t>
            </a:r>
            <a:r>
              <a:rPr dirty="0" spc="75"/>
              <a:t>el</a:t>
            </a:r>
          </a:p>
          <a:p>
            <a:pPr algn="ctr" marR="8890">
              <a:lnSpc>
                <a:spcPct val="100000"/>
              </a:lnSpc>
              <a:spcBef>
                <a:spcPts val="60"/>
              </a:spcBef>
            </a:pPr>
            <a:r>
              <a:rPr dirty="0" sz="2200" spc="65"/>
              <a:t>sustentabilidad</a:t>
            </a:r>
            <a:endParaRPr sz="2200"/>
          </a:p>
          <a:p>
            <a:pPr algn="ctr">
              <a:lnSpc>
                <a:spcPts val="2220"/>
              </a:lnSpc>
              <a:spcBef>
                <a:spcPts val="445"/>
              </a:spcBef>
            </a:pPr>
            <a:r>
              <a:rPr dirty="0" sz="1900" spc="25"/>
              <a:t>cuestiones</a:t>
            </a:r>
            <a:r>
              <a:rPr dirty="0" sz="1900" spc="-65"/>
              <a:t> </a:t>
            </a:r>
            <a:r>
              <a:rPr dirty="0" sz="1900" spc="65"/>
              <a:t>que</a:t>
            </a:r>
            <a:r>
              <a:rPr dirty="0" sz="1900" spc="-65"/>
              <a:t> </a:t>
            </a:r>
            <a:r>
              <a:rPr dirty="0" sz="1900" spc="95"/>
              <a:t>importan</a:t>
            </a:r>
            <a:endParaRPr sz="1900"/>
          </a:p>
          <a:p>
            <a:pPr algn="ctr" marR="17780">
              <a:lnSpc>
                <a:spcPts val="2940"/>
              </a:lnSpc>
            </a:pPr>
            <a:r>
              <a:rPr dirty="0" spc="110"/>
              <a:t>para</a:t>
            </a:r>
            <a:r>
              <a:rPr dirty="0" spc="-85"/>
              <a:t> </a:t>
            </a:r>
            <a:r>
              <a:rPr dirty="0" spc="160"/>
              <a:t>ti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SOSTENIBLE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ENTRES</a:t>
            </a:r>
            <a:r>
              <a:rPr dirty="0" sz="900" spc="-55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900" spc="3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PARA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477" y="298450"/>
            <a:ext cx="9028430" cy="8464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930"/>
              </a:lnSpc>
              <a:spcBef>
                <a:spcPts val="100"/>
              </a:spcBef>
            </a:pPr>
            <a:r>
              <a:rPr dirty="0" sz="2700" spc="-40">
                <a:solidFill>
                  <a:srgbClr val="A1CC39"/>
                </a:solidFill>
              </a:rPr>
              <a:t>¿Ha</a:t>
            </a:r>
            <a:r>
              <a:rPr dirty="0" sz="2700" spc="-45">
                <a:solidFill>
                  <a:srgbClr val="A1CC39"/>
                </a:solidFill>
              </a:rPr>
              <a:t> </a:t>
            </a:r>
            <a:r>
              <a:rPr dirty="0" sz="2700" spc="80">
                <a:solidFill>
                  <a:srgbClr val="A1CC39"/>
                </a:solidFill>
              </a:rPr>
              <a:t>identificado</a:t>
            </a:r>
            <a:r>
              <a:rPr dirty="0" sz="2700" spc="-45">
                <a:solidFill>
                  <a:srgbClr val="A1CC39"/>
                </a:solidFill>
              </a:rPr>
              <a:t> </a:t>
            </a:r>
            <a:r>
              <a:rPr dirty="0" sz="2700" spc="-25">
                <a:solidFill>
                  <a:srgbClr val="A1CC39"/>
                </a:solidFill>
              </a:rPr>
              <a:t>los</a:t>
            </a:r>
            <a:r>
              <a:rPr dirty="0" sz="2700" spc="-45">
                <a:solidFill>
                  <a:srgbClr val="A1CC39"/>
                </a:solidFill>
              </a:rPr>
              <a:t> </a:t>
            </a:r>
            <a:r>
              <a:rPr dirty="0" sz="2700" spc="75">
                <a:solidFill>
                  <a:srgbClr val="A1CC39"/>
                </a:solidFill>
              </a:rPr>
              <a:t>problemas</a:t>
            </a:r>
            <a:r>
              <a:rPr dirty="0" sz="2700" spc="-45">
                <a:solidFill>
                  <a:srgbClr val="A1CC39"/>
                </a:solidFill>
              </a:rPr>
              <a:t> </a:t>
            </a:r>
            <a:r>
              <a:rPr dirty="0" sz="2700" spc="75">
                <a:solidFill>
                  <a:srgbClr val="A1CC39"/>
                </a:solidFill>
              </a:rPr>
              <a:t>de</a:t>
            </a:r>
            <a:r>
              <a:rPr dirty="0" sz="2700" spc="-45">
                <a:solidFill>
                  <a:srgbClr val="A1CC39"/>
                </a:solidFill>
              </a:rPr>
              <a:t> </a:t>
            </a:r>
            <a:r>
              <a:rPr dirty="0" sz="2700" spc="55">
                <a:solidFill>
                  <a:srgbClr val="A1CC39"/>
                </a:solidFill>
              </a:rPr>
              <a:t>sostenibilidad</a:t>
            </a:r>
            <a:r>
              <a:rPr dirty="0" sz="2700" spc="-45">
                <a:solidFill>
                  <a:srgbClr val="A1CC39"/>
                </a:solidFill>
              </a:rPr>
              <a:t> </a:t>
            </a:r>
            <a:r>
              <a:rPr dirty="0" sz="2700" spc="90">
                <a:solidFill>
                  <a:srgbClr val="A1CC39"/>
                </a:solidFill>
              </a:rPr>
              <a:t>que</a:t>
            </a:r>
            <a:endParaRPr sz="2700"/>
          </a:p>
          <a:p>
            <a:pPr algn="ctr" marL="94615">
              <a:lnSpc>
                <a:spcPts val="3529"/>
              </a:lnSpc>
            </a:pPr>
            <a:r>
              <a:rPr dirty="0" sz="3200" spc="215">
                <a:solidFill>
                  <a:srgbClr val="A1CC39"/>
                </a:solidFill>
              </a:rPr>
              <a:t>te</a:t>
            </a:r>
            <a:r>
              <a:rPr dirty="0" sz="3200" spc="-70">
                <a:solidFill>
                  <a:srgbClr val="A1CC39"/>
                </a:solidFill>
              </a:rPr>
              <a:t> </a:t>
            </a:r>
            <a:r>
              <a:rPr dirty="0" sz="3200" spc="90">
                <a:solidFill>
                  <a:srgbClr val="A1CC39"/>
                </a:solidFill>
              </a:rPr>
              <a:t>importa?</a:t>
            </a:r>
            <a:r>
              <a:rPr dirty="0" sz="3200" spc="-65">
                <a:solidFill>
                  <a:srgbClr val="A1CC39"/>
                </a:solidFill>
              </a:rPr>
              <a:t> </a:t>
            </a:r>
            <a:r>
              <a:rPr dirty="0" sz="3200" spc="85">
                <a:solidFill>
                  <a:srgbClr val="A1CC39"/>
                </a:solidFill>
              </a:rPr>
              <a:t>Ahora</a:t>
            </a:r>
            <a:r>
              <a:rPr dirty="0" sz="3200" spc="-65">
                <a:solidFill>
                  <a:srgbClr val="A1CC39"/>
                </a:solidFill>
              </a:rPr>
              <a:t> </a:t>
            </a:r>
            <a:r>
              <a:rPr dirty="0" sz="3200" spc="60">
                <a:solidFill>
                  <a:srgbClr val="A1CC39"/>
                </a:solidFill>
              </a:rPr>
              <a:t>vincularlos</a:t>
            </a:r>
            <a:r>
              <a:rPr dirty="0" sz="3200" spc="-65">
                <a:solidFill>
                  <a:srgbClr val="A1CC39"/>
                </a:solidFill>
              </a:rPr>
              <a:t> </a:t>
            </a:r>
            <a:r>
              <a:rPr dirty="0" sz="3200" spc="150">
                <a:solidFill>
                  <a:srgbClr val="A1CC39"/>
                </a:solidFill>
              </a:rPr>
              <a:t>a</a:t>
            </a:r>
            <a:r>
              <a:rPr dirty="0" sz="3200" spc="-65">
                <a:solidFill>
                  <a:srgbClr val="A1CC39"/>
                </a:solidFill>
              </a:rPr>
              <a:t> </a:t>
            </a:r>
            <a:r>
              <a:rPr dirty="0" sz="3200" spc="-30">
                <a:solidFill>
                  <a:srgbClr val="A1CC39"/>
                </a:solidFill>
              </a:rPr>
              <a:t>los</a:t>
            </a:r>
            <a:r>
              <a:rPr dirty="0" sz="3200" spc="-65">
                <a:solidFill>
                  <a:srgbClr val="A1CC39"/>
                </a:solidFill>
              </a:rPr>
              <a:t> </a:t>
            </a:r>
            <a:r>
              <a:rPr dirty="0" sz="3200" spc="-90">
                <a:solidFill>
                  <a:srgbClr val="A1CC39"/>
                </a:solidFill>
              </a:rPr>
              <a:t>ODS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4163567"/>
            <a:ext cx="2691765" cy="685800"/>
            <a:chOff x="350520" y="4163567"/>
            <a:chExt cx="2691765" cy="685800"/>
          </a:xfrm>
        </p:grpSpPr>
        <p:sp>
          <p:nvSpPr>
            <p:cNvPr id="3" name="object 3"/>
            <p:cNvSpPr/>
            <p:nvPr/>
          </p:nvSpPr>
          <p:spPr>
            <a:xfrm>
              <a:off x="356616" y="4169663"/>
              <a:ext cx="2679700" cy="673735"/>
            </a:xfrm>
            <a:custGeom>
              <a:avLst/>
              <a:gdLst/>
              <a:ahLst/>
              <a:cxnLst/>
              <a:rect l="l" t="t" r="r" b="b"/>
              <a:pathLst>
                <a:path w="2679700" h="673735">
                  <a:moveTo>
                    <a:pt x="2342388" y="0"/>
                  </a:moveTo>
                  <a:lnTo>
                    <a:pt x="0" y="0"/>
                  </a:lnTo>
                  <a:lnTo>
                    <a:pt x="0" y="673608"/>
                  </a:lnTo>
                  <a:lnTo>
                    <a:pt x="2342388" y="673608"/>
                  </a:lnTo>
                  <a:lnTo>
                    <a:pt x="2679191" y="336804"/>
                  </a:lnTo>
                  <a:lnTo>
                    <a:pt x="2342388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56616" y="4169663"/>
              <a:ext cx="2679700" cy="673735"/>
            </a:xfrm>
            <a:custGeom>
              <a:avLst/>
              <a:gdLst/>
              <a:ahLst/>
              <a:cxnLst/>
              <a:rect l="l" t="t" r="r" b="b"/>
              <a:pathLst>
                <a:path w="2679700" h="673735">
                  <a:moveTo>
                    <a:pt x="0" y="0"/>
                  </a:moveTo>
                  <a:lnTo>
                    <a:pt x="2342388" y="0"/>
                  </a:lnTo>
                  <a:lnTo>
                    <a:pt x="2679191" y="336804"/>
                  </a:lnTo>
                  <a:lnTo>
                    <a:pt x="2342388" y="673608"/>
                  </a:lnTo>
                  <a:lnTo>
                    <a:pt x="0" y="67360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84B94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350520" y="5324855"/>
            <a:ext cx="2691765" cy="685800"/>
            <a:chOff x="350520" y="5324855"/>
            <a:chExt cx="2691765" cy="685800"/>
          </a:xfrm>
        </p:grpSpPr>
        <p:sp>
          <p:nvSpPr>
            <p:cNvPr id="6" name="object 6"/>
            <p:cNvSpPr/>
            <p:nvPr/>
          </p:nvSpPr>
          <p:spPr>
            <a:xfrm>
              <a:off x="356616" y="5330951"/>
              <a:ext cx="2679700" cy="673735"/>
            </a:xfrm>
            <a:custGeom>
              <a:avLst/>
              <a:gdLst/>
              <a:ahLst/>
              <a:cxnLst/>
              <a:rect l="l" t="t" r="r" b="b"/>
              <a:pathLst>
                <a:path w="2679700" h="673735">
                  <a:moveTo>
                    <a:pt x="2342388" y="0"/>
                  </a:moveTo>
                  <a:lnTo>
                    <a:pt x="0" y="0"/>
                  </a:lnTo>
                  <a:lnTo>
                    <a:pt x="0" y="673608"/>
                  </a:lnTo>
                  <a:lnTo>
                    <a:pt x="2342388" y="673608"/>
                  </a:lnTo>
                  <a:lnTo>
                    <a:pt x="2679191" y="336804"/>
                  </a:lnTo>
                  <a:lnTo>
                    <a:pt x="2342388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56616" y="5330951"/>
              <a:ext cx="2679700" cy="673735"/>
            </a:xfrm>
            <a:custGeom>
              <a:avLst/>
              <a:gdLst/>
              <a:ahLst/>
              <a:cxnLst/>
              <a:rect l="l" t="t" r="r" b="b"/>
              <a:pathLst>
                <a:path w="2679700" h="673735">
                  <a:moveTo>
                    <a:pt x="0" y="0"/>
                  </a:moveTo>
                  <a:lnTo>
                    <a:pt x="2342388" y="0"/>
                  </a:lnTo>
                  <a:lnTo>
                    <a:pt x="2679191" y="336804"/>
                  </a:lnTo>
                  <a:lnTo>
                    <a:pt x="2342388" y="673608"/>
                  </a:lnTo>
                  <a:lnTo>
                    <a:pt x="0" y="67360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84B94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350520" y="3002279"/>
            <a:ext cx="2691765" cy="685800"/>
            <a:chOff x="350520" y="3002279"/>
            <a:chExt cx="2691765" cy="685800"/>
          </a:xfrm>
        </p:grpSpPr>
        <p:sp>
          <p:nvSpPr>
            <p:cNvPr id="9" name="object 9"/>
            <p:cNvSpPr/>
            <p:nvPr/>
          </p:nvSpPr>
          <p:spPr>
            <a:xfrm>
              <a:off x="356616" y="3008375"/>
              <a:ext cx="2679700" cy="673735"/>
            </a:xfrm>
            <a:custGeom>
              <a:avLst/>
              <a:gdLst/>
              <a:ahLst/>
              <a:cxnLst/>
              <a:rect l="l" t="t" r="r" b="b"/>
              <a:pathLst>
                <a:path w="2679700" h="673735">
                  <a:moveTo>
                    <a:pt x="2342388" y="0"/>
                  </a:moveTo>
                  <a:lnTo>
                    <a:pt x="0" y="0"/>
                  </a:lnTo>
                  <a:lnTo>
                    <a:pt x="0" y="673607"/>
                  </a:lnTo>
                  <a:lnTo>
                    <a:pt x="2342388" y="673607"/>
                  </a:lnTo>
                  <a:lnTo>
                    <a:pt x="2679191" y="336803"/>
                  </a:lnTo>
                  <a:lnTo>
                    <a:pt x="2342388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56616" y="3008375"/>
              <a:ext cx="2679700" cy="673735"/>
            </a:xfrm>
            <a:custGeom>
              <a:avLst/>
              <a:gdLst/>
              <a:ahLst/>
              <a:cxnLst/>
              <a:rect l="l" t="t" r="r" b="b"/>
              <a:pathLst>
                <a:path w="2679700" h="673735">
                  <a:moveTo>
                    <a:pt x="0" y="0"/>
                  </a:moveTo>
                  <a:lnTo>
                    <a:pt x="2342388" y="0"/>
                  </a:lnTo>
                  <a:lnTo>
                    <a:pt x="2679191" y="336803"/>
                  </a:lnTo>
                  <a:lnTo>
                    <a:pt x="2342388" y="673607"/>
                  </a:lnTo>
                  <a:lnTo>
                    <a:pt x="0" y="67360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84B94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350520" y="1837944"/>
            <a:ext cx="2691765" cy="685800"/>
            <a:chOff x="350520" y="1837944"/>
            <a:chExt cx="2691765" cy="685800"/>
          </a:xfrm>
        </p:grpSpPr>
        <p:sp>
          <p:nvSpPr>
            <p:cNvPr id="12" name="object 12"/>
            <p:cNvSpPr/>
            <p:nvPr/>
          </p:nvSpPr>
          <p:spPr>
            <a:xfrm>
              <a:off x="356616" y="1844040"/>
              <a:ext cx="2679700" cy="673735"/>
            </a:xfrm>
            <a:custGeom>
              <a:avLst/>
              <a:gdLst/>
              <a:ahLst/>
              <a:cxnLst/>
              <a:rect l="l" t="t" r="r" b="b"/>
              <a:pathLst>
                <a:path w="2679700" h="673735">
                  <a:moveTo>
                    <a:pt x="2342388" y="0"/>
                  </a:moveTo>
                  <a:lnTo>
                    <a:pt x="0" y="0"/>
                  </a:lnTo>
                  <a:lnTo>
                    <a:pt x="0" y="673608"/>
                  </a:lnTo>
                  <a:lnTo>
                    <a:pt x="2342388" y="673608"/>
                  </a:lnTo>
                  <a:lnTo>
                    <a:pt x="2679191" y="336804"/>
                  </a:lnTo>
                  <a:lnTo>
                    <a:pt x="2342388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56616" y="1844040"/>
              <a:ext cx="2679700" cy="673735"/>
            </a:xfrm>
            <a:custGeom>
              <a:avLst/>
              <a:gdLst/>
              <a:ahLst/>
              <a:cxnLst/>
              <a:rect l="l" t="t" r="r" b="b"/>
              <a:pathLst>
                <a:path w="2679700" h="673735">
                  <a:moveTo>
                    <a:pt x="0" y="0"/>
                  </a:moveTo>
                  <a:lnTo>
                    <a:pt x="2342388" y="0"/>
                  </a:lnTo>
                  <a:lnTo>
                    <a:pt x="2679191" y="336804"/>
                  </a:lnTo>
                  <a:lnTo>
                    <a:pt x="2342388" y="673608"/>
                  </a:lnTo>
                  <a:lnTo>
                    <a:pt x="0" y="67360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84B94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53568" y="329184"/>
            <a:ext cx="11454765" cy="1341120"/>
          </a:xfrm>
          <a:prstGeom prst="rect"/>
          <a:solidFill>
            <a:srgbClr val="297139"/>
          </a:solidFill>
        </p:spPr>
        <p:txBody>
          <a:bodyPr wrap="square" lIns="0" tIns="126364" rIns="0" bIns="0" rtlCol="0" vert="horz">
            <a:spAutoFit/>
          </a:bodyPr>
          <a:lstStyle/>
          <a:p>
            <a:pPr marL="343535" marR="2707640">
              <a:lnSpc>
                <a:spcPts val="3890"/>
              </a:lnSpc>
              <a:spcBef>
                <a:spcPts val="994"/>
              </a:spcBef>
            </a:pPr>
            <a:r>
              <a:rPr dirty="0" sz="3300" spc="-20">
                <a:solidFill>
                  <a:srgbClr val="FFFFFF"/>
                </a:solidFill>
              </a:rPr>
              <a:t>Siga</a:t>
            </a:r>
            <a:r>
              <a:rPr dirty="0" sz="3300" spc="-65">
                <a:solidFill>
                  <a:srgbClr val="FFFFFF"/>
                </a:solidFill>
              </a:rPr>
              <a:t> </a:t>
            </a:r>
            <a:r>
              <a:rPr dirty="0" sz="3300" spc="15">
                <a:solidFill>
                  <a:srgbClr val="FFFFFF"/>
                </a:solidFill>
              </a:rPr>
              <a:t>estos</a:t>
            </a:r>
            <a:r>
              <a:rPr dirty="0" sz="3300" spc="-60">
                <a:solidFill>
                  <a:srgbClr val="FFFFFF"/>
                </a:solidFill>
              </a:rPr>
              <a:t> </a:t>
            </a:r>
            <a:r>
              <a:rPr dirty="0" sz="3300" spc="-30">
                <a:solidFill>
                  <a:srgbClr val="FFFFFF"/>
                </a:solidFill>
              </a:rPr>
              <a:t>pasos</a:t>
            </a:r>
            <a:r>
              <a:rPr dirty="0" sz="3300" spc="-60">
                <a:solidFill>
                  <a:srgbClr val="FFFFFF"/>
                </a:solidFill>
              </a:rPr>
              <a:t> </a:t>
            </a:r>
            <a:r>
              <a:rPr dirty="0" sz="3300" spc="120">
                <a:solidFill>
                  <a:srgbClr val="FFFFFF"/>
                </a:solidFill>
              </a:rPr>
              <a:t>al</a:t>
            </a:r>
            <a:r>
              <a:rPr dirty="0" sz="3300" spc="-60">
                <a:solidFill>
                  <a:srgbClr val="FFFFFF"/>
                </a:solidFill>
              </a:rPr>
              <a:t> </a:t>
            </a:r>
            <a:r>
              <a:rPr dirty="0" sz="3300" spc="114">
                <a:solidFill>
                  <a:srgbClr val="FFFFFF"/>
                </a:solidFill>
              </a:rPr>
              <a:t>elegir</a:t>
            </a:r>
            <a:r>
              <a:rPr dirty="0" sz="3300" spc="-65">
                <a:solidFill>
                  <a:srgbClr val="FFFFFF"/>
                </a:solidFill>
              </a:rPr>
              <a:t> </a:t>
            </a:r>
            <a:r>
              <a:rPr dirty="0" sz="3300" spc="-80">
                <a:solidFill>
                  <a:srgbClr val="FFFFFF"/>
                </a:solidFill>
              </a:rPr>
              <a:t>sus</a:t>
            </a:r>
            <a:r>
              <a:rPr dirty="0" sz="3300" spc="-60">
                <a:solidFill>
                  <a:srgbClr val="FFFFFF"/>
                </a:solidFill>
              </a:rPr>
              <a:t> </a:t>
            </a:r>
            <a:r>
              <a:rPr dirty="0" sz="3300" spc="140">
                <a:solidFill>
                  <a:srgbClr val="FFFFFF"/>
                </a:solidFill>
              </a:rPr>
              <a:t>temas</a:t>
            </a:r>
            <a:r>
              <a:rPr dirty="0" sz="3300" spc="-60">
                <a:solidFill>
                  <a:srgbClr val="FFFFFF"/>
                </a:solidFill>
              </a:rPr>
              <a:t> </a:t>
            </a:r>
            <a:r>
              <a:rPr dirty="0" sz="3300" spc="85">
                <a:solidFill>
                  <a:srgbClr val="FFFFFF"/>
                </a:solidFill>
              </a:rPr>
              <a:t>más </a:t>
            </a:r>
            <a:r>
              <a:rPr dirty="0" sz="3300" spc="-900">
                <a:solidFill>
                  <a:srgbClr val="FFFFFF"/>
                </a:solidFill>
              </a:rPr>
              <a:t> </a:t>
            </a:r>
            <a:r>
              <a:rPr dirty="0" sz="3300" spc="145">
                <a:solidFill>
                  <a:srgbClr val="FFFFFF"/>
                </a:solidFill>
              </a:rPr>
              <a:t>importantes</a:t>
            </a:r>
            <a:endParaRPr sz="3300"/>
          </a:p>
        </p:txBody>
      </p:sp>
      <p:sp>
        <p:nvSpPr>
          <p:cNvPr id="23" name="object 23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8723" y="2055621"/>
            <a:ext cx="143192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90" b="1">
                <a:solidFill>
                  <a:srgbClr val="FFFFFF"/>
                </a:solidFill>
                <a:latin typeface="Arial"/>
                <a:cs typeface="Arial"/>
              </a:rPr>
              <a:t>Identificar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67683" y="1864994"/>
            <a:ext cx="70516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1600" spc="75" b="1">
                <a:solidFill>
                  <a:srgbClr val="0B582D"/>
                </a:solidFill>
                <a:latin typeface="Arial"/>
                <a:cs typeface="Arial"/>
              </a:rPr>
              <a:t>Identifique</a:t>
            </a:r>
            <a:r>
              <a:rPr dirty="0" sz="160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600" spc="70" b="1">
                <a:solidFill>
                  <a:srgbClr val="0B582D"/>
                </a:solidFill>
                <a:latin typeface="Arial"/>
                <a:cs typeface="Arial"/>
              </a:rPr>
              <a:t>una</a:t>
            </a:r>
            <a:r>
              <a:rPr dirty="0" sz="160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0B582D"/>
                </a:solidFill>
                <a:latin typeface="Arial"/>
                <a:cs typeface="Arial"/>
              </a:rPr>
              <a:t>larga</a:t>
            </a:r>
            <a:r>
              <a:rPr dirty="0" sz="160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0B582D"/>
                </a:solidFill>
                <a:latin typeface="Arial"/>
                <a:cs typeface="Arial"/>
              </a:rPr>
              <a:t>lista</a:t>
            </a:r>
            <a:r>
              <a:rPr dirty="0" sz="160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0B582D"/>
                </a:solidFill>
                <a:latin typeface="Arial"/>
                <a:cs typeface="Arial"/>
              </a:rPr>
              <a:t>de</a:t>
            </a:r>
            <a:r>
              <a:rPr dirty="0" sz="160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0B582D"/>
                </a:solidFill>
                <a:latin typeface="Arial"/>
                <a:cs typeface="Arial"/>
              </a:rPr>
              <a:t>temas</a:t>
            </a:r>
            <a:r>
              <a:rPr dirty="0" sz="160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0B582D"/>
                </a:solidFill>
                <a:latin typeface="Arial"/>
                <a:cs typeface="Arial"/>
              </a:rPr>
              <a:t>potenciales</a:t>
            </a:r>
            <a:r>
              <a:rPr dirty="0" sz="160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600" spc="20" b="1">
                <a:solidFill>
                  <a:srgbClr val="0B582D"/>
                </a:solidFill>
                <a:latin typeface="Arial"/>
                <a:cs typeface="Arial"/>
              </a:rPr>
              <a:t>y</a:t>
            </a:r>
            <a:r>
              <a:rPr dirty="0" sz="160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0B582D"/>
                </a:solidFill>
                <a:latin typeface="Arial"/>
                <a:cs typeface="Arial"/>
              </a:rPr>
              <a:t>agrúpelos</a:t>
            </a:r>
            <a:r>
              <a:rPr dirty="0" sz="160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0B582D"/>
                </a:solidFill>
                <a:latin typeface="Arial"/>
                <a:cs typeface="Arial"/>
              </a:rPr>
              <a:t>en</a:t>
            </a:r>
            <a:r>
              <a:rPr dirty="0" sz="160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0B582D"/>
                </a:solidFill>
                <a:latin typeface="Arial"/>
                <a:cs typeface="Arial"/>
              </a:rPr>
              <a:t>5</a:t>
            </a:r>
            <a:r>
              <a:rPr dirty="0" sz="160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0B582D"/>
                </a:solidFill>
                <a:latin typeface="Arial"/>
                <a:cs typeface="Arial"/>
              </a:rPr>
              <a:t>a</a:t>
            </a:r>
            <a:r>
              <a:rPr dirty="0" sz="160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0B582D"/>
                </a:solidFill>
                <a:latin typeface="Arial"/>
                <a:cs typeface="Arial"/>
              </a:rPr>
              <a:t>10 </a:t>
            </a:r>
            <a:r>
              <a:rPr dirty="0" sz="1600" spc="-4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0B582D"/>
                </a:solidFill>
                <a:latin typeface="Arial"/>
                <a:cs typeface="Arial"/>
              </a:rPr>
              <a:t>temas</a:t>
            </a:r>
            <a:r>
              <a:rPr dirty="0" sz="16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600" spc="20" b="1">
                <a:solidFill>
                  <a:srgbClr val="0B582D"/>
                </a:solidFill>
                <a:latin typeface="Arial"/>
                <a:cs typeface="Arial"/>
              </a:rPr>
              <a:t>clave.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5779" y="3307969"/>
            <a:ext cx="14630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0" b="1">
                <a:solidFill>
                  <a:srgbClr val="FFFFFF"/>
                </a:solidFill>
                <a:latin typeface="Arial"/>
                <a:cs typeface="Arial"/>
              </a:rPr>
              <a:t>Comprometerse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67683" y="3023996"/>
            <a:ext cx="683704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dirty="0" sz="1500" spc="55" b="1">
                <a:solidFill>
                  <a:srgbClr val="0B582D"/>
                </a:solidFill>
                <a:latin typeface="Arial"/>
                <a:cs typeface="Arial"/>
              </a:rPr>
              <a:t>Involucrar</a:t>
            </a:r>
            <a:r>
              <a:rPr dirty="0" sz="150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70" b="1">
                <a:solidFill>
                  <a:srgbClr val="0B582D"/>
                </a:solidFill>
                <a:latin typeface="Arial"/>
                <a:cs typeface="Arial"/>
              </a:rPr>
              <a:t>a</a:t>
            </a:r>
            <a:r>
              <a:rPr dirty="0" sz="150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5" b="1">
                <a:solidFill>
                  <a:srgbClr val="0B582D"/>
                </a:solidFill>
                <a:latin typeface="Arial"/>
                <a:cs typeface="Arial"/>
              </a:rPr>
              <a:t>las</a:t>
            </a:r>
            <a:r>
              <a:rPr dirty="0" sz="1500" spc="-2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50" b="1">
                <a:solidFill>
                  <a:srgbClr val="0B582D"/>
                </a:solidFill>
                <a:latin typeface="Arial"/>
                <a:cs typeface="Arial"/>
              </a:rPr>
              <a:t>partes</a:t>
            </a:r>
            <a:r>
              <a:rPr dirty="0" sz="150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40" b="1">
                <a:solidFill>
                  <a:srgbClr val="0B582D"/>
                </a:solidFill>
                <a:latin typeface="Arial"/>
                <a:cs typeface="Arial"/>
              </a:rPr>
              <a:t>interesadas</a:t>
            </a:r>
            <a:r>
              <a:rPr dirty="0" sz="1500" spc="-2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55" b="1">
                <a:solidFill>
                  <a:srgbClr val="0B582D"/>
                </a:solidFill>
                <a:latin typeface="Arial"/>
                <a:cs typeface="Arial"/>
              </a:rPr>
              <a:t>internas</a:t>
            </a:r>
            <a:r>
              <a:rPr dirty="0" sz="150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15" b="1">
                <a:solidFill>
                  <a:srgbClr val="0B582D"/>
                </a:solidFill>
                <a:latin typeface="Arial"/>
                <a:cs typeface="Arial"/>
              </a:rPr>
              <a:t>y</a:t>
            </a:r>
            <a:r>
              <a:rPr dirty="0" sz="1500" spc="-2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50" b="1">
                <a:solidFill>
                  <a:srgbClr val="0B582D"/>
                </a:solidFill>
                <a:latin typeface="Arial"/>
                <a:cs typeface="Arial"/>
              </a:rPr>
              <a:t>externas</a:t>
            </a:r>
            <a:r>
              <a:rPr dirty="0" sz="150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60" b="1">
                <a:solidFill>
                  <a:srgbClr val="0B582D"/>
                </a:solidFill>
                <a:latin typeface="Arial"/>
                <a:cs typeface="Arial"/>
              </a:rPr>
              <a:t>en</a:t>
            </a:r>
            <a:r>
              <a:rPr dirty="0" sz="150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55" b="1">
                <a:solidFill>
                  <a:srgbClr val="0B582D"/>
                </a:solidFill>
                <a:latin typeface="Arial"/>
                <a:cs typeface="Arial"/>
              </a:rPr>
              <a:t>la</a:t>
            </a:r>
            <a:r>
              <a:rPr dirty="0" sz="1500" spc="-2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B582D"/>
                </a:solidFill>
                <a:latin typeface="Arial"/>
                <a:cs typeface="Arial"/>
              </a:rPr>
              <a:t>discusión</a:t>
            </a:r>
            <a:r>
              <a:rPr dirty="0" sz="150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15" b="1">
                <a:solidFill>
                  <a:srgbClr val="0B582D"/>
                </a:solidFill>
                <a:latin typeface="Arial"/>
                <a:cs typeface="Arial"/>
              </a:rPr>
              <a:t>y </a:t>
            </a:r>
            <a:r>
              <a:rPr dirty="0" sz="1500" spc="-40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0B582D"/>
                </a:solidFill>
                <a:latin typeface="Arial"/>
                <a:cs typeface="Arial"/>
              </a:rPr>
              <a:t>clasificación</a:t>
            </a:r>
            <a:r>
              <a:rPr dirty="0" sz="15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40" b="1">
                <a:solidFill>
                  <a:srgbClr val="0B582D"/>
                </a:solidFill>
                <a:latin typeface="Arial"/>
                <a:cs typeface="Arial"/>
              </a:rPr>
              <a:t>de</a:t>
            </a:r>
            <a:r>
              <a:rPr dirty="0" sz="150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-15" b="1">
                <a:solidFill>
                  <a:srgbClr val="0B582D"/>
                </a:solidFill>
                <a:latin typeface="Arial"/>
                <a:cs typeface="Arial"/>
              </a:rPr>
              <a:t>los</a:t>
            </a:r>
            <a:r>
              <a:rPr dirty="0" sz="150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65" b="1">
                <a:solidFill>
                  <a:srgbClr val="0B582D"/>
                </a:solidFill>
                <a:latin typeface="Arial"/>
                <a:cs typeface="Arial"/>
              </a:rPr>
              <a:t>temas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6803" y="4268216"/>
            <a:ext cx="16700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05" b="1">
                <a:solidFill>
                  <a:srgbClr val="FFFFFF"/>
                </a:solidFill>
                <a:latin typeface="Arial"/>
                <a:cs typeface="Arial"/>
              </a:rPr>
              <a:t>priorizar</a:t>
            </a:r>
            <a:endParaRPr sz="3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7683" y="4370070"/>
            <a:ext cx="63792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40" b="1">
                <a:solidFill>
                  <a:srgbClr val="0B582D"/>
                </a:solidFill>
                <a:latin typeface="Arial"/>
                <a:cs typeface="Arial"/>
              </a:rPr>
              <a:t>Prioriza</a:t>
            </a:r>
            <a:r>
              <a:rPr dirty="0" sz="18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75" b="1">
                <a:solidFill>
                  <a:srgbClr val="0B582D"/>
                </a:solidFill>
                <a:latin typeface="Arial"/>
                <a:cs typeface="Arial"/>
              </a:rPr>
              <a:t>temas</a:t>
            </a:r>
            <a:r>
              <a:rPr dirty="0" sz="18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80" b="1">
                <a:solidFill>
                  <a:srgbClr val="0B582D"/>
                </a:solidFill>
                <a:latin typeface="Arial"/>
                <a:cs typeface="Arial"/>
              </a:rPr>
              <a:t>para</a:t>
            </a:r>
            <a:r>
              <a:rPr dirty="0" sz="18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130" b="1">
                <a:solidFill>
                  <a:srgbClr val="0B582D"/>
                </a:solidFill>
                <a:latin typeface="Arial"/>
                <a:cs typeface="Arial"/>
              </a:rPr>
              <a:t>tu</a:t>
            </a:r>
            <a:r>
              <a:rPr dirty="0" sz="18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60" b="1">
                <a:solidFill>
                  <a:srgbClr val="0B582D"/>
                </a:solidFill>
                <a:latin typeface="Arial"/>
                <a:cs typeface="Arial"/>
              </a:rPr>
              <a:t>empresa</a:t>
            </a:r>
            <a:r>
              <a:rPr dirty="0" sz="18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0B582D"/>
                </a:solidFill>
                <a:latin typeface="Arial"/>
                <a:cs typeface="Arial"/>
              </a:rPr>
              <a:t>y</a:t>
            </a:r>
            <a:r>
              <a:rPr dirty="0" sz="18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-45" b="1">
                <a:solidFill>
                  <a:srgbClr val="0B582D"/>
                </a:solidFill>
                <a:latin typeface="Arial"/>
                <a:cs typeface="Arial"/>
              </a:rPr>
              <a:t>sus</a:t>
            </a:r>
            <a:r>
              <a:rPr dirty="0" sz="18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30" b="1">
                <a:solidFill>
                  <a:srgbClr val="0B582D"/>
                </a:solidFill>
                <a:latin typeface="Arial"/>
                <a:cs typeface="Arial"/>
              </a:rPr>
              <a:t>grupos</a:t>
            </a:r>
            <a:r>
              <a:rPr dirty="0" sz="18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50" b="1">
                <a:solidFill>
                  <a:srgbClr val="0B582D"/>
                </a:solidFill>
                <a:latin typeface="Arial"/>
                <a:cs typeface="Arial"/>
              </a:rPr>
              <a:t>de</a:t>
            </a:r>
            <a:r>
              <a:rPr dirty="0" sz="18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55" b="1">
                <a:solidFill>
                  <a:srgbClr val="0B582D"/>
                </a:solidFill>
                <a:latin typeface="Arial"/>
                <a:cs typeface="Arial"/>
              </a:rPr>
              <a:t>interés.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2147" y="5392318"/>
            <a:ext cx="1515745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100" b="1">
                <a:solidFill>
                  <a:srgbClr val="FFFFFF"/>
                </a:solidFill>
                <a:latin typeface="Arial"/>
                <a:cs typeface="Arial"/>
              </a:rPr>
              <a:t>Validar</a:t>
            </a:r>
            <a:endParaRPr sz="3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67683" y="5525617"/>
            <a:ext cx="485457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45" b="1">
                <a:solidFill>
                  <a:srgbClr val="0B582D"/>
                </a:solidFill>
                <a:latin typeface="Arial"/>
                <a:cs typeface="Arial"/>
              </a:rPr>
              <a:t>Valide</a:t>
            </a:r>
            <a:r>
              <a:rPr dirty="0" sz="1900" spc="-4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900" spc="10" b="1">
                <a:solidFill>
                  <a:srgbClr val="0B582D"/>
                </a:solidFill>
                <a:latin typeface="Arial"/>
                <a:cs typeface="Arial"/>
              </a:rPr>
              <a:t>las</a:t>
            </a:r>
            <a:r>
              <a:rPr dirty="0" sz="190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900" spc="10" b="1">
                <a:solidFill>
                  <a:srgbClr val="0B582D"/>
                </a:solidFill>
                <a:latin typeface="Arial"/>
                <a:cs typeface="Arial"/>
              </a:rPr>
              <a:t>opciones</a:t>
            </a:r>
            <a:r>
              <a:rPr dirty="0" sz="190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900" spc="5" b="1">
                <a:solidFill>
                  <a:srgbClr val="0B582D"/>
                </a:solidFill>
                <a:latin typeface="Arial"/>
                <a:cs typeface="Arial"/>
              </a:rPr>
              <a:t>con</a:t>
            </a:r>
            <a:r>
              <a:rPr dirty="0" sz="190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900" spc="70" b="1">
                <a:solidFill>
                  <a:srgbClr val="0B582D"/>
                </a:solidFill>
                <a:latin typeface="Arial"/>
                <a:cs typeface="Arial"/>
              </a:rPr>
              <a:t>la</a:t>
            </a:r>
            <a:r>
              <a:rPr dirty="0" sz="190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900" spc="105" b="1">
                <a:solidFill>
                  <a:srgbClr val="0B582D"/>
                </a:solidFill>
                <a:latin typeface="Arial"/>
                <a:cs typeface="Arial"/>
              </a:rPr>
              <a:t>alta</a:t>
            </a:r>
            <a:r>
              <a:rPr dirty="0" sz="190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900" spc="25" b="1">
                <a:solidFill>
                  <a:srgbClr val="0B582D"/>
                </a:solidFill>
                <a:latin typeface="Arial"/>
                <a:cs typeface="Arial"/>
              </a:rPr>
              <a:t>dirección.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5552" y="1831848"/>
            <a:ext cx="6457119" cy="44240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568" y="329184"/>
            <a:ext cx="11454765" cy="1341120"/>
          </a:xfrm>
          <a:prstGeom prst="rect"/>
          <a:solidFill>
            <a:srgbClr val="297139"/>
          </a:solidFill>
        </p:spPr>
        <p:txBody>
          <a:bodyPr wrap="square" lIns="0" tIns="191770" rIns="0" bIns="0" rtlCol="0" vert="horz">
            <a:spAutoFit/>
          </a:bodyPr>
          <a:lstStyle/>
          <a:p>
            <a:pPr marL="343535">
              <a:lnSpc>
                <a:spcPct val="100000"/>
              </a:lnSpc>
              <a:spcBef>
                <a:spcPts val="1510"/>
              </a:spcBef>
            </a:pPr>
            <a:r>
              <a:rPr dirty="0" sz="2600" spc="145">
                <a:solidFill>
                  <a:srgbClr val="FFFFFF"/>
                </a:solidFill>
              </a:rPr>
              <a:t>Matriz</a:t>
            </a:r>
            <a:r>
              <a:rPr dirty="0" sz="2600" spc="-60">
                <a:solidFill>
                  <a:srgbClr val="FFFFFF"/>
                </a:solidFill>
              </a:rPr>
              <a:t> </a:t>
            </a:r>
            <a:r>
              <a:rPr dirty="0" sz="2600" spc="70">
                <a:solidFill>
                  <a:srgbClr val="FFFFFF"/>
                </a:solidFill>
              </a:rPr>
              <a:t>de</a:t>
            </a:r>
            <a:r>
              <a:rPr dirty="0" sz="2600" spc="-60">
                <a:solidFill>
                  <a:srgbClr val="FFFFFF"/>
                </a:solidFill>
              </a:rPr>
              <a:t> </a:t>
            </a:r>
            <a:r>
              <a:rPr dirty="0" sz="2600" spc="45">
                <a:solidFill>
                  <a:srgbClr val="FFFFFF"/>
                </a:solidFill>
              </a:rPr>
              <a:t>Priorización</a:t>
            </a:r>
            <a:endParaRPr sz="2600"/>
          </a:p>
        </p:txBody>
      </p:sp>
      <p:sp>
        <p:nvSpPr>
          <p:cNvPr id="5" name="object 5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892173"/>
            <a:ext cx="4070985" cy="4413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3400"/>
              </a:lnSpc>
              <a:spcBef>
                <a:spcPts val="100"/>
              </a:spcBef>
            </a:pPr>
            <a:r>
              <a:rPr dirty="0" sz="1800" spc="55">
                <a:solidFill>
                  <a:srgbClr val="0B582D"/>
                </a:solidFill>
                <a:latin typeface="Tahoma"/>
                <a:cs typeface="Tahoma"/>
              </a:rPr>
              <a:t>Las </a:t>
            </a:r>
            <a:r>
              <a:rPr dirty="0" sz="1800" spc="70">
                <a:solidFill>
                  <a:srgbClr val="0B582D"/>
                </a:solidFill>
                <a:latin typeface="Tahoma"/>
                <a:cs typeface="Tahoma"/>
              </a:rPr>
              <a:t>áreas </a:t>
            </a:r>
            <a:r>
              <a:rPr dirty="0" sz="1800" spc="85">
                <a:solidFill>
                  <a:srgbClr val="0B582D"/>
                </a:solidFill>
                <a:latin typeface="Tahoma"/>
                <a:cs typeface="Tahoma"/>
              </a:rPr>
              <a:t>de enfoque </a:t>
            </a:r>
            <a:r>
              <a:rPr dirty="0" sz="1800" spc="90">
                <a:solidFill>
                  <a:srgbClr val="0B582D"/>
                </a:solidFill>
                <a:latin typeface="Tahoma"/>
                <a:cs typeface="Tahoma"/>
              </a:rPr>
              <a:t>dependen </a:t>
            </a:r>
            <a:r>
              <a:rPr dirty="0" sz="1800" spc="85">
                <a:solidFill>
                  <a:srgbClr val="0B582D"/>
                </a:solidFill>
                <a:latin typeface="Tahoma"/>
                <a:cs typeface="Tahoma"/>
              </a:rPr>
              <a:t>de </a:t>
            </a:r>
            <a:r>
              <a:rPr dirty="0" sz="1800" spc="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95">
                <a:solidFill>
                  <a:srgbClr val="0B582D"/>
                </a:solidFill>
                <a:latin typeface="Tahoma"/>
                <a:cs typeface="Tahoma"/>
              </a:rPr>
              <a:t>muchos </a:t>
            </a:r>
            <a:r>
              <a:rPr dirty="0" sz="1800" spc="65">
                <a:solidFill>
                  <a:srgbClr val="0B582D"/>
                </a:solidFill>
                <a:latin typeface="Tahoma"/>
                <a:cs typeface="Tahoma"/>
              </a:rPr>
              <a:t>factores </a:t>
            </a:r>
            <a:r>
              <a:rPr dirty="0" sz="1800" spc="20">
                <a:solidFill>
                  <a:srgbClr val="0B582D"/>
                </a:solidFill>
                <a:latin typeface="Tahoma"/>
                <a:cs typeface="Tahoma"/>
              </a:rPr>
              <a:t>y </a:t>
            </a:r>
            <a:r>
              <a:rPr dirty="0" sz="1800" spc="75">
                <a:solidFill>
                  <a:srgbClr val="0B582D"/>
                </a:solidFill>
                <a:latin typeface="Tahoma"/>
                <a:cs typeface="Tahoma"/>
              </a:rPr>
              <a:t>motivaciones </a:t>
            </a:r>
            <a:r>
              <a:rPr dirty="0" sz="1800" spc="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0B582D"/>
                </a:solidFill>
                <a:latin typeface="Tahoma"/>
                <a:cs typeface="Tahoma"/>
              </a:rPr>
              <a:t>dentro </a:t>
            </a:r>
            <a:r>
              <a:rPr dirty="0" sz="1800" spc="85">
                <a:solidFill>
                  <a:srgbClr val="0B582D"/>
                </a:solidFill>
                <a:latin typeface="Tahoma"/>
                <a:cs typeface="Tahoma"/>
              </a:rPr>
              <a:t>de </a:t>
            </a:r>
            <a:r>
              <a:rPr dirty="0" sz="1800" spc="80">
                <a:solidFill>
                  <a:srgbClr val="0B582D"/>
                </a:solidFill>
                <a:latin typeface="Tahoma"/>
                <a:cs typeface="Tahoma"/>
              </a:rPr>
              <a:t>su </a:t>
            </a:r>
            <a:r>
              <a:rPr dirty="0" sz="1800" spc="65">
                <a:solidFill>
                  <a:srgbClr val="0B582D"/>
                </a:solidFill>
                <a:latin typeface="Tahoma"/>
                <a:cs typeface="Tahoma"/>
              </a:rPr>
              <a:t>negocio. </a:t>
            </a:r>
            <a:r>
              <a:rPr dirty="0" sz="1800" spc="80">
                <a:solidFill>
                  <a:srgbClr val="0B582D"/>
                </a:solidFill>
                <a:latin typeface="Tahoma"/>
                <a:cs typeface="Tahoma"/>
              </a:rPr>
              <a:t>Para </a:t>
            </a:r>
            <a:r>
              <a:rPr dirty="0" sz="1800" spc="85">
                <a:solidFill>
                  <a:srgbClr val="0B582D"/>
                </a:solidFill>
                <a:latin typeface="Tahoma"/>
                <a:cs typeface="Tahoma"/>
              </a:rPr>
              <a:t>guiar </a:t>
            </a:r>
            <a:r>
              <a:rPr dirty="0" sz="1800" spc="80">
                <a:solidFill>
                  <a:srgbClr val="0B582D"/>
                </a:solidFill>
                <a:latin typeface="Tahoma"/>
                <a:cs typeface="Tahoma"/>
              </a:rPr>
              <a:t>su </a:t>
            </a:r>
            <a:r>
              <a:rPr dirty="0" sz="1800" spc="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95">
                <a:solidFill>
                  <a:srgbClr val="0B582D"/>
                </a:solidFill>
                <a:latin typeface="Tahoma"/>
                <a:cs typeface="Tahoma"/>
              </a:rPr>
              <a:t>toma </a:t>
            </a:r>
            <a:r>
              <a:rPr dirty="0" sz="1800" spc="85">
                <a:solidFill>
                  <a:srgbClr val="0B582D"/>
                </a:solidFill>
                <a:latin typeface="Tahoma"/>
                <a:cs typeface="Tahoma"/>
              </a:rPr>
              <a:t>de </a:t>
            </a:r>
            <a:r>
              <a:rPr dirty="0" sz="1800" spc="60">
                <a:solidFill>
                  <a:srgbClr val="0B582D"/>
                </a:solidFill>
                <a:latin typeface="Tahoma"/>
                <a:cs typeface="Tahoma"/>
              </a:rPr>
              <a:t>decisiones, </a:t>
            </a:r>
            <a:r>
              <a:rPr dirty="0" sz="1800" spc="75">
                <a:solidFill>
                  <a:srgbClr val="0B582D"/>
                </a:solidFill>
                <a:latin typeface="Tahoma"/>
                <a:cs typeface="Tahoma"/>
              </a:rPr>
              <a:t>use </a:t>
            </a:r>
            <a:r>
              <a:rPr dirty="0" sz="1800" spc="55">
                <a:solidFill>
                  <a:srgbClr val="0B582D"/>
                </a:solidFill>
                <a:latin typeface="Tahoma"/>
                <a:cs typeface="Tahoma"/>
              </a:rPr>
              <a:t>esta </a:t>
            </a:r>
            <a:r>
              <a:rPr dirty="0" sz="1800" spc="75">
                <a:solidFill>
                  <a:srgbClr val="0B582D"/>
                </a:solidFill>
                <a:latin typeface="Tahoma"/>
                <a:cs typeface="Tahoma"/>
              </a:rPr>
              <a:t>matriz </a:t>
            </a:r>
            <a:r>
              <a:rPr dirty="0" sz="1800" spc="80">
                <a:solidFill>
                  <a:srgbClr val="0B582D"/>
                </a:solidFill>
                <a:latin typeface="Tahoma"/>
                <a:cs typeface="Tahoma"/>
              </a:rPr>
              <a:t> para</a:t>
            </a:r>
            <a:r>
              <a:rPr dirty="0" sz="18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0B582D"/>
                </a:solidFill>
                <a:latin typeface="Tahoma"/>
                <a:cs typeface="Tahoma"/>
              </a:rPr>
              <a:t>trazar</a:t>
            </a:r>
            <a:r>
              <a:rPr dirty="0" sz="18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100">
                <a:solidFill>
                  <a:srgbClr val="0B582D"/>
                </a:solidFill>
                <a:latin typeface="Tahoma"/>
                <a:cs typeface="Tahoma"/>
              </a:rPr>
              <a:t>dónde</a:t>
            </a:r>
            <a:r>
              <a:rPr dirty="0" sz="18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0B582D"/>
                </a:solidFill>
                <a:latin typeface="Tahoma"/>
                <a:cs typeface="Tahoma"/>
              </a:rPr>
              <a:t>cada</a:t>
            </a:r>
            <a:r>
              <a:rPr dirty="0" sz="18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0B582D"/>
                </a:solidFill>
                <a:latin typeface="Tahoma"/>
                <a:cs typeface="Tahoma"/>
              </a:rPr>
              <a:t>acción</a:t>
            </a:r>
            <a:r>
              <a:rPr dirty="0" sz="18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0B582D"/>
                </a:solidFill>
                <a:latin typeface="Tahoma"/>
                <a:cs typeface="Tahoma"/>
              </a:rPr>
              <a:t>tiene</a:t>
            </a:r>
            <a:r>
              <a:rPr dirty="0" sz="18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110">
                <a:solidFill>
                  <a:srgbClr val="0B582D"/>
                </a:solidFill>
                <a:latin typeface="Tahoma"/>
                <a:cs typeface="Tahoma"/>
              </a:rPr>
              <a:t>o </a:t>
            </a:r>
            <a:r>
              <a:rPr dirty="0" sz="1800" spc="-54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0B582D"/>
                </a:solidFill>
                <a:latin typeface="Tahoma"/>
                <a:cs typeface="Tahoma"/>
              </a:rPr>
              <a:t>podría</a:t>
            </a:r>
            <a:r>
              <a:rPr dirty="0" sz="1800" spc="-10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0B582D"/>
                </a:solidFill>
                <a:latin typeface="Tahoma"/>
                <a:cs typeface="Tahoma"/>
              </a:rPr>
              <a:t>tener</a:t>
            </a:r>
            <a:r>
              <a:rPr dirty="0" sz="18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105">
                <a:solidFill>
                  <a:srgbClr val="0B582D"/>
                </a:solidFill>
                <a:latin typeface="Tahoma"/>
                <a:cs typeface="Tahoma"/>
              </a:rPr>
              <a:t>un</a:t>
            </a:r>
            <a:r>
              <a:rPr dirty="0" sz="1800" spc="-10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0B582D"/>
                </a:solidFill>
                <a:latin typeface="Tahoma"/>
                <a:cs typeface="Tahoma"/>
              </a:rPr>
              <a:t>impacto.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Tahoma"/>
              <a:cs typeface="Tahoma"/>
            </a:endParaRPr>
          </a:p>
          <a:p>
            <a:pPr marL="12700" marR="285750">
              <a:lnSpc>
                <a:spcPct val="141200"/>
              </a:lnSpc>
            </a:pPr>
            <a:r>
              <a:rPr dirty="0" sz="1700" spc="20">
                <a:solidFill>
                  <a:srgbClr val="0B582D"/>
                </a:solidFill>
                <a:latin typeface="Tahoma"/>
                <a:cs typeface="Tahoma"/>
              </a:rPr>
              <a:t>Es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importante generar </a:t>
            </a:r>
            <a:r>
              <a:rPr dirty="0" sz="1700" spc="55">
                <a:solidFill>
                  <a:srgbClr val="0B582D"/>
                </a:solidFill>
                <a:latin typeface="Tahoma"/>
                <a:cs typeface="Tahoma"/>
              </a:rPr>
              <a:t>el </a:t>
            </a:r>
            <a:r>
              <a:rPr dirty="0" sz="1700" spc="65">
                <a:solidFill>
                  <a:srgbClr val="0B582D"/>
                </a:solidFill>
                <a:latin typeface="Tahoma"/>
                <a:cs typeface="Tahoma"/>
              </a:rPr>
              <a:t>interés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de </a:t>
            </a:r>
            <a:r>
              <a:rPr dirty="0" sz="1700" spc="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55">
                <a:solidFill>
                  <a:srgbClr val="0B582D"/>
                </a:solidFill>
                <a:latin typeface="Tahoma"/>
                <a:cs typeface="Tahoma"/>
              </a:rPr>
              <a:t>las </a:t>
            </a:r>
            <a:r>
              <a:rPr dirty="0" sz="1700" spc="70">
                <a:solidFill>
                  <a:srgbClr val="0B582D"/>
                </a:solidFill>
                <a:latin typeface="Tahoma"/>
                <a:cs typeface="Tahoma"/>
              </a:rPr>
              <a:t>partes </a:t>
            </a:r>
            <a:r>
              <a:rPr dirty="0" sz="1700" spc="65">
                <a:solidFill>
                  <a:srgbClr val="0B582D"/>
                </a:solidFill>
                <a:latin typeface="Tahoma"/>
                <a:cs typeface="Tahoma"/>
              </a:rPr>
              <a:t>interesadas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en </a:t>
            </a:r>
            <a:r>
              <a:rPr dirty="0" sz="1700" spc="70">
                <a:solidFill>
                  <a:srgbClr val="0B582D"/>
                </a:solidFill>
                <a:latin typeface="Tahoma"/>
                <a:cs typeface="Tahoma"/>
              </a:rPr>
              <a:t>sus </a:t>
            </a:r>
            <a:r>
              <a:rPr dirty="0" sz="1700" spc="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45">
                <a:solidFill>
                  <a:srgbClr val="0B582D"/>
                </a:solidFill>
                <a:latin typeface="Tahoma"/>
                <a:cs typeface="Tahoma"/>
              </a:rPr>
              <a:t>acciones,</a:t>
            </a:r>
            <a:r>
              <a:rPr dirty="0" sz="17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90">
                <a:solidFill>
                  <a:srgbClr val="0B582D"/>
                </a:solidFill>
                <a:latin typeface="Tahoma"/>
                <a:cs typeface="Tahoma"/>
              </a:rPr>
              <a:t>pero</a:t>
            </a:r>
            <a:r>
              <a:rPr dirty="0" sz="17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65">
                <a:solidFill>
                  <a:srgbClr val="0B582D"/>
                </a:solidFill>
                <a:latin typeface="Tahoma"/>
                <a:cs typeface="Tahoma"/>
              </a:rPr>
              <a:t>esto</a:t>
            </a:r>
            <a:r>
              <a:rPr dirty="0" sz="17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debe</a:t>
            </a:r>
            <a:r>
              <a:rPr dirty="0" sz="17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70">
                <a:solidFill>
                  <a:srgbClr val="0B582D"/>
                </a:solidFill>
                <a:latin typeface="Tahoma"/>
                <a:cs typeface="Tahoma"/>
              </a:rPr>
              <a:t>gestionarse </a:t>
            </a:r>
            <a:r>
              <a:rPr dirty="0" sz="1700" spc="-51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asegurándose</a:t>
            </a:r>
            <a:r>
              <a:rPr dirty="0" sz="1700" spc="-10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1700" spc="-10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90">
                <a:solidFill>
                  <a:srgbClr val="0B582D"/>
                </a:solidFill>
                <a:latin typeface="Tahoma"/>
                <a:cs typeface="Tahoma"/>
              </a:rPr>
              <a:t>que</a:t>
            </a:r>
            <a:r>
              <a:rPr dirty="0" sz="1700" spc="-10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55">
                <a:solidFill>
                  <a:srgbClr val="0B582D"/>
                </a:solidFill>
                <a:latin typeface="Tahoma"/>
                <a:cs typeface="Tahoma"/>
              </a:rPr>
              <a:t>estas</a:t>
            </a:r>
            <a:r>
              <a:rPr dirty="0" sz="1700" spc="-10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60">
                <a:solidFill>
                  <a:srgbClr val="0B582D"/>
                </a:solidFill>
                <a:latin typeface="Tahoma"/>
                <a:cs typeface="Tahoma"/>
              </a:rPr>
              <a:t>acciones </a:t>
            </a:r>
            <a:r>
              <a:rPr dirty="0" sz="1700" spc="-51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tengan</a:t>
            </a:r>
            <a:r>
              <a:rPr dirty="0" sz="17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100">
                <a:solidFill>
                  <a:srgbClr val="0B582D"/>
                </a:solidFill>
                <a:latin typeface="Tahoma"/>
                <a:cs typeface="Tahoma"/>
              </a:rPr>
              <a:t>un</a:t>
            </a:r>
            <a:r>
              <a:rPr dirty="0" sz="17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impacto</a:t>
            </a:r>
            <a:r>
              <a:rPr dirty="0" sz="17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en</a:t>
            </a:r>
            <a:r>
              <a:rPr dirty="0" sz="17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75">
                <a:solidFill>
                  <a:srgbClr val="0B582D"/>
                </a:solidFill>
                <a:latin typeface="Tahoma"/>
                <a:cs typeface="Tahoma"/>
              </a:rPr>
              <a:t>su</a:t>
            </a:r>
            <a:r>
              <a:rPr dirty="0" sz="17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60">
                <a:solidFill>
                  <a:srgbClr val="0B582D"/>
                </a:solidFill>
                <a:latin typeface="Tahoma"/>
                <a:cs typeface="Tahoma"/>
              </a:rPr>
              <a:t>negocio.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36" y="0"/>
            <a:ext cx="9448800" cy="6858000"/>
            <a:chOff x="478536" y="0"/>
            <a:chExt cx="9448800" cy="6858000"/>
          </a:xfrm>
        </p:grpSpPr>
        <p:sp>
          <p:nvSpPr>
            <p:cNvPr id="3" name="object 3"/>
            <p:cNvSpPr/>
            <p:nvPr/>
          </p:nvSpPr>
          <p:spPr>
            <a:xfrm>
              <a:off x="3669791" y="10667"/>
              <a:ext cx="6257925" cy="6210300"/>
            </a:xfrm>
            <a:custGeom>
              <a:avLst/>
              <a:gdLst/>
              <a:ahLst/>
              <a:cxnLst/>
              <a:rect l="l" t="t" r="r" b="b"/>
              <a:pathLst>
                <a:path w="6257925" h="6210300">
                  <a:moveTo>
                    <a:pt x="3143346" y="6197600"/>
                  </a:moveTo>
                  <a:lnTo>
                    <a:pt x="2504948" y="6197600"/>
                  </a:lnTo>
                  <a:lnTo>
                    <a:pt x="2567908" y="6210300"/>
                  </a:lnTo>
                  <a:lnTo>
                    <a:pt x="3090779" y="6210300"/>
                  </a:lnTo>
                  <a:lnTo>
                    <a:pt x="3143346" y="6197600"/>
                  </a:lnTo>
                  <a:close/>
                </a:path>
                <a:path w="6257925" h="6210300">
                  <a:moveTo>
                    <a:pt x="3244373" y="6184900"/>
                  </a:moveTo>
                  <a:lnTo>
                    <a:pt x="2351036" y="6184900"/>
                  </a:lnTo>
                  <a:lnTo>
                    <a:pt x="2402807" y="6197600"/>
                  </a:lnTo>
                  <a:lnTo>
                    <a:pt x="3194555" y="6197600"/>
                  </a:lnTo>
                  <a:lnTo>
                    <a:pt x="3244373" y="6184900"/>
                  </a:lnTo>
                  <a:close/>
                </a:path>
                <a:path w="6257925" h="6210300">
                  <a:moveTo>
                    <a:pt x="3501725" y="6146800"/>
                  </a:moveTo>
                  <a:lnTo>
                    <a:pt x="2140308" y="6146800"/>
                  </a:lnTo>
                  <a:lnTo>
                    <a:pt x="2298856" y="6184900"/>
                  </a:lnTo>
                  <a:lnTo>
                    <a:pt x="3292766" y="6184900"/>
                  </a:lnTo>
                  <a:lnTo>
                    <a:pt x="3339700" y="6172200"/>
                  </a:lnTo>
                  <a:lnTo>
                    <a:pt x="3385143" y="6172200"/>
                  </a:lnTo>
                  <a:lnTo>
                    <a:pt x="3429060" y="6159500"/>
                  </a:lnTo>
                  <a:lnTo>
                    <a:pt x="3480054" y="6159500"/>
                  </a:lnTo>
                  <a:lnTo>
                    <a:pt x="3501725" y="6146800"/>
                  </a:lnTo>
                  <a:close/>
                </a:path>
                <a:path w="6257925" h="6210300">
                  <a:moveTo>
                    <a:pt x="0" y="3670300"/>
                  </a:moveTo>
                  <a:lnTo>
                    <a:pt x="0" y="4800600"/>
                  </a:lnTo>
                  <a:lnTo>
                    <a:pt x="19139" y="4826000"/>
                  </a:lnTo>
                  <a:lnTo>
                    <a:pt x="38623" y="4851400"/>
                  </a:lnTo>
                  <a:lnTo>
                    <a:pt x="58418" y="4876800"/>
                  </a:lnTo>
                  <a:lnTo>
                    <a:pt x="78486" y="4902200"/>
                  </a:lnTo>
                  <a:lnTo>
                    <a:pt x="108009" y="4940300"/>
                  </a:lnTo>
                  <a:lnTo>
                    <a:pt x="138292" y="4978400"/>
                  </a:lnTo>
                  <a:lnTo>
                    <a:pt x="169319" y="5016500"/>
                  </a:lnTo>
                  <a:lnTo>
                    <a:pt x="201076" y="5054600"/>
                  </a:lnTo>
                  <a:lnTo>
                    <a:pt x="233548" y="5080000"/>
                  </a:lnTo>
                  <a:lnTo>
                    <a:pt x="266719" y="5118100"/>
                  </a:lnTo>
                  <a:lnTo>
                    <a:pt x="300573" y="5156200"/>
                  </a:lnTo>
                  <a:lnTo>
                    <a:pt x="335097" y="5194300"/>
                  </a:lnTo>
                  <a:lnTo>
                    <a:pt x="370274" y="5232400"/>
                  </a:lnTo>
                  <a:lnTo>
                    <a:pt x="406090" y="5257800"/>
                  </a:lnTo>
                  <a:lnTo>
                    <a:pt x="442529" y="5295900"/>
                  </a:lnTo>
                  <a:lnTo>
                    <a:pt x="479577" y="5334000"/>
                  </a:lnTo>
                  <a:lnTo>
                    <a:pt x="517217" y="5359400"/>
                  </a:lnTo>
                  <a:lnTo>
                    <a:pt x="555436" y="5397500"/>
                  </a:lnTo>
                  <a:lnTo>
                    <a:pt x="594217" y="5422900"/>
                  </a:lnTo>
                  <a:lnTo>
                    <a:pt x="633546" y="5461000"/>
                  </a:lnTo>
                  <a:lnTo>
                    <a:pt x="673407" y="5486400"/>
                  </a:lnTo>
                  <a:lnTo>
                    <a:pt x="713786" y="5524500"/>
                  </a:lnTo>
                  <a:lnTo>
                    <a:pt x="796035" y="5575300"/>
                  </a:lnTo>
                  <a:lnTo>
                    <a:pt x="837874" y="5613400"/>
                  </a:lnTo>
                  <a:lnTo>
                    <a:pt x="966006" y="5689600"/>
                  </a:lnTo>
                  <a:lnTo>
                    <a:pt x="1097819" y="5765800"/>
                  </a:lnTo>
                  <a:lnTo>
                    <a:pt x="1324383" y="5892800"/>
                  </a:lnTo>
                  <a:lnTo>
                    <a:pt x="1370498" y="5905500"/>
                  </a:lnTo>
                  <a:lnTo>
                    <a:pt x="1416821" y="5930900"/>
                  </a:lnTo>
                  <a:lnTo>
                    <a:pt x="1463327" y="5943600"/>
                  </a:lnTo>
                  <a:lnTo>
                    <a:pt x="1509990" y="5969000"/>
                  </a:lnTo>
                  <a:lnTo>
                    <a:pt x="1556785" y="5981700"/>
                  </a:lnTo>
                  <a:lnTo>
                    <a:pt x="1603686" y="6007100"/>
                  </a:lnTo>
                  <a:lnTo>
                    <a:pt x="1744774" y="6045200"/>
                  </a:lnTo>
                  <a:lnTo>
                    <a:pt x="1791847" y="6070600"/>
                  </a:lnTo>
                  <a:lnTo>
                    <a:pt x="1979676" y="6121400"/>
                  </a:lnTo>
                  <a:lnTo>
                    <a:pt x="2086937" y="6146800"/>
                  </a:lnTo>
                  <a:lnTo>
                    <a:pt x="3527494" y="6146800"/>
                  </a:lnTo>
                  <a:lnTo>
                    <a:pt x="3543427" y="6134100"/>
                  </a:lnTo>
                  <a:lnTo>
                    <a:pt x="3598846" y="6134100"/>
                  </a:lnTo>
                  <a:lnTo>
                    <a:pt x="3623236" y="6121400"/>
                  </a:lnTo>
                  <a:lnTo>
                    <a:pt x="3654591" y="6121400"/>
                  </a:lnTo>
                  <a:lnTo>
                    <a:pt x="3662521" y="6108700"/>
                  </a:lnTo>
                  <a:lnTo>
                    <a:pt x="3688207" y="6108700"/>
                  </a:lnTo>
                  <a:lnTo>
                    <a:pt x="3737737" y="6096000"/>
                  </a:lnTo>
                  <a:lnTo>
                    <a:pt x="3748422" y="6096000"/>
                  </a:lnTo>
                  <a:lnTo>
                    <a:pt x="3759311" y="6083300"/>
                  </a:lnTo>
                  <a:lnTo>
                    <a:pt x="3781552" y="6083300"/>
                  </a:lnTo>
                  <a:lnTo>
                    <a:pt x="3808557" y="6070600"/>
                  </a:lnTo>
                  <a:lnTo>
                    <a:pt x="3833288" y="6070600"/>
                  </a:lnTo>
                  <a:lnTo>
                    <a:pt x="3855614" y="6057900"/>
                  </a:lnTo>
                  <a:lnTo>
                    <a:pt x="3875405" y="6057900"/>
                  </a:lnTo>
                  <a:lnTo>
                    <a:pt x="3916725" y="6045200"/>
                  </a:lnTo>
                  <a:lnTo>
                    <a:pt x="3959587" y="6019800"/>
                  </a:lnTo>
                  <a:lnTo>
                    <a:pt x="4049626" y="5994400"/>
                  </a:lnTo>
                  <a:lnTo>
                    <a:pt x="4096648" y="5969000"/>
                  </a:lnTo>
                  <a:lnTo>
                    <a:pt x="4144902" y="5956300"/>
                  </a:lnTo>
                  <a:lnTo>
                    <a:pt x="4194310" y="5930900"/>
                  </a:lnTo>
                  <a:lnTo>
                    <a:pt x="4244796" y="5918200"/>
                  </a:lnTo>
                  <a:lnTo>
                    <a:pt x="4348692" y="5867400"/>
                  </a:lnTo>
                  <a:lnTo>
                    <a:pt x="4401947" y="5842000"/>
                  </a:lnTo>
                  <a:lnTo>
                    <a:pt x="4426759" y="5829300"/>
                  </a:lnTo>
                  <a:lnTo>
                    <a:pt x="4439255" y="5816600"/>
                  </a:lnTo>
                  <a:lnTo>
                    <a:pt x="4451858" y="5816600"/>
                  </a:lnTo>
                  <a:lnTo>
                    <a:pt x="4464242" y="5803900"/>
                  </a:lnTo>
                  <a:lnTo>
                    <a:pt x="4476638" y="5803900"/>
                  </a:lnTo>
                  <a:lnTo>
                    <a:pt x="4489059" y="5791200"/>
                  </a:lnTo>
                  <a:lnTo>
                    <a:pt x="4501515" y="5791200"/>
                  </a:lnTo>
                  <a:lnTo>
                    <a:pt x="4623701" y="5715000"/>
                  </a:lnTo>
                  <a:lnTo>
                    <a:pt x="2630096" y="5715000"/>
                  </a:lnTo>
                  <a:lnTo>
                    <a:pt x="2550033" y="5702300"/>
                  </a:lnTo>
                  <a:lnTo>
                    <a:pt x="2501922" y="5702300"/>
                  </a:lnTo>
                  <a:lnTo>
                    <a:pt x="2453300" y="5689600"/>
                  </a:lnTo>
                  <a:lnTo>
                    <a:pt x="2404218" y="5689600"/>
                  </a:lnTo>
                  <a:lnTo>
                    <a:pt x="2354728" y="5676900"/>
                  </a:lnTo>
                  <a:lnTo>
                    <a:pt x="2304882" y="5676900"/>
                  </a:lnTo>
                  <a:lnTo>
                    <a:pt x="2102993" y="5626100"/>
                  </a:lnTo>
                  <a:lnTo>
                    <a:pt x="1812983" y="5549900"/>
                  </a:lnTo>
                  <a:lnTo>
                    <a:pt x="1764675" y="5524500"/>
                  </a:lnTo>
                  <a:lnTo>
                    <a:pt x="1716478" y="5511800"/>
                  </a:lnTo>
                  <a:lnTo>
                    <a:pt x="1668430" y="5486400"/>
                  </a:lnTo>
                  <a:lnTo>
                    <a:pt x="1620571" y="5473700"/>
                  </a:lnTo>
                  <a:lnTo>
                    <a:pt x="1525574" y="5422900"/>
                  </a:lnTo>
                  <a:lnTo>
                    <a:pt x="1478513" y="5410200"/>
                  </a:lnTo>
                  <a:lnTo>
                    <a:pt x="1339548" y="5334000"/>
                  </a:lnTo>
                  <a:lnTo>
                    <a:pt x="1294094" y="5308600"/>
                  </a:lnTo>
                  <a:lnTo>
                    <a:pt x="1249139" y="5270500"/>
                  </a:lnTo>
                  <a:lnTo>
                    <a:pt x="1160750" y="5219700"/>
                  </a:lnTo>
                  <a:lnTo>
                    <a:pt x="1117324" y="5194300"/>
                  </a:lnTo>
                  <a:lnTo>
                    <a:pt x="1074467" y="5156200"/>
                  </a:lnTo>
                  <a:lnTo>
                    <a:pt x="1032203" y="5130800"/>
                  </a:lnTo>
                  <a:lnTo>
                    <a:pt x="990556" y="5092700"/>
                  </a:lnTo>
                  <a:lnTo>
                    <a:pt x="949549" y="5067300"/>
                  </a:lnTo>
                  <a:lnTo>
                    <a:pt x="909208" y="5029200"/>
                  </a:lnTo>
                  <a:lnTo>
                    <a:pt x="869555" y="5003800"/>
                  </a:lnTo>
                  <a:lnTo>
                    <a:pt x="830614" y="4965700"/>
                  </a:lnTo>
                  <a:lnTo>
                    <a:pt x="792410" y="4927600"/>
                  </a:lnTo>
                  <a:lnTo>
                    <a:pt x="754966" y="4889500"/>
                  </a:lnTo>
                  <a:lnTo>
                    <a:pt x="718306" y="4864100"/>
                  </a:lnTo>
                  <a:lnTo>
                    <a:pt x="682454" y="4826000"/>
                  </a:lnTo>
                  <a:lnTo>
                    <a:pt x="647434" y="4787900"/>
                  </a:lnTo>
                  <a:lnTo>
                    <a:pt x="613269" y="4749800"/>
                  </a:lnTo>
                  <a:lnTo>
                    <a:pt x="579985" y="4711700"/>
                  </a:lnTo>
                  <a:lnTo>
                    <a:pt x="547604" y="4673600"/>
                  </a:lnTo>
                  <a:lnTo>
                    <a:pt x="516150" y="4635500"/>
                  </a:lnTo>
                  <a:lnTo>
                    <a:pt x="485648" y="4597400"/>
                  </a:lnTo>
                  <a:lnTo>
                    <a:pt x="454284" y="4559300"/>
                  </a:lnTo>
                  <a:lnTo>
                    <a:pt x="423865" y="4508500"/>
                  </a:lnTo>
                  <a:lnTo>
                    <a:pt x="394396" y="4470400"/>
                  </a:lnTo>
                  <a:lnTo>
                    <a:pt x="365879" y="4432300"/>
                  </a:lnTo>
                  <a:lnTo>
                    <a:pt x="338321" y="4394200"/>
                  </a:lnTo>
                  <a:lnTo>
                    <a:pt x="311723" y="4356100"/>
                  </a:lnTo>
                  <a:lnTo>
                    <a:pt x="286092" y="4305300"/>
                  </a:lnTo>
                  <a:lnTo>
                    <a:pt x="261431" y="4267200"/>
                  </a:lnTo>
                  <a:lnTo>
                    <a:pt x="237744" y="4229100"/>
                  </a:lnTo>
                  <a:lnTo>
                    <a:pt x="212843" y="4178300"/>
                  </a:lnTo>
                  <a:lnTo>
                    <a:pt x="188942" y="4140200"/>
                  </a:lnTo>
                  <a:lnTo>
                    <a:pt x="166085" y="4089400"/>
                  </a:lnTo>
                  <a:lnTo>
                    <a:pt x="144319" y="4038600"/>
                  </a:lnTo>
                  <a:lnTo>
                    <a:pt x="123690" y="4000500"/>
                  </a:lnTo>
                  <a:lnTo>
                    <a:pt x="104245" y="3949700"/>
                  </a:lnTo>
                  <a:lnTo>
                    <a:pt x="86028" y="3911600"/>
                  </a:lnTo>
                  <a:lnTo>
                    <a:pt x="69087" y="3860800"/>
                  </a:lnTo>
                  <a:lnTo>
                    <a:pt x="49452" y="3810000"/>
                  </a:lnTo>
                  <a:lnTo>
                    <a:pt x="31448" y="3759200"/>
                  </a:lnTo>
                  <a:lnTo>
                    <a:pt x="14991" y="3708400"/>
                  </a:lnTo>
                  <a:lnTo>
                    <a:pt x="0" y="3670300"/>
                  </a:lnTo>
                  <a:close/>
                </a:path>
                <a:path w="6257925" h="6210300">
                  <a:moveTo>
                    <a:pt x="4614926" y="0"/>
                  </a:moveTo>
                  <a:lnTo>
                    <a:pt x="2943818" y="0"/>
                  </a:lnTo>
                  <a:lnTo>
                    <a:pt x="2995914" y="12700"/>
                  </a:lnTo>
                  <a:lnTo>
                    <a:pt x="3102356" y="12700"/>
                  </a:lnTo>
                  <a:lnTo>
                    <a:pt x="3150435" y="25400"/>
                  </a:lnTo>
                  <a:lnTo>
                    <a:pt x="3198977" y="25400"/>
                  </a:lnTo>
                  <a:lnTo>
                    <a:pt x="3247945" y="38100"/>
                  </a:lnTo>
                  <a:lnTo>
                    <a:pt x="3297301" y="38100"/>
                  </a:lnTo>
                  <a:lnTo>
                    <a:pt x="3397033" y="63500"/>
                  </a:lnTo>
                  <a:lnTo>
                    <a:pt x="3447336" y="63500"/>
                  </a:lnTo>
                  <a:lnTo>
                    <a:pt x="3548634" y="88900"/>
                  </a:lnTo>
                  <a:lnTo>
                    <a:pt x="3693079" y="127000"/>
                  </a:lnTo>
                  <a:lnTo>
                    <a:pt x="3741323" y="152400"/>
                  </a:lnTo>
                  <a:lnTo>
                    <a:pt x="3837737" y="177800"/>
                  </a:lnTo>
                  <a:lnTo>
                    <a:pt x="3885837" y="203200"/>
                  </a:lnTo>
                  <a:lnTo>
                    <a:pt x="3933817" y="215900"/>
                  </a:lnTo>
                  <a:lnTo>
                    <a:pt x="3981641" y="241300"/>
                  </a:lnTo>
                  <a:lnTo>
                    <a:pt x="4029275" y="254000"/>
                  </a:lnTo>
                  <a:lnTo>
                    <a:pt x="4217183" y="355600"/>
                  </a:lnTo>
                  <a:lnTo>
                    <a:pt x="4263324" y="368300"/>
                  </a:lnTo>
                  <a:lnTo>
                    <a:pt x="4309060" y="406400"/>
                  </a:lnTo>
                  <a:lnTo>
                    <a:pt x="4399171" y="457200"/>
                  </a:lnTo>
                  <a:lnTo>
                    <a:pt x="4487206" y="508000"/>
                  </a:lnTo>
                  <a:lnTo>
                    <a:pt x="4530354" y="546100"/>
                  </a:lnTo>
                  <a:lnTo>
                    <a:pt x="4572901" y="571500"/>
                  </a:lnTo>
                  <a:lnTo>
                    <a:pt x="4614827" y="609600"/>
                  </a:lnTo>
                  <a:lnTo>
                    <a:pt x="4656115" y="635000"/>
                  </a:lnTo>
                  <a:lnTo>
                    <a:pt x="4696744" y="673100"/>
                  </a:lnTo>
                  <a:lnTo>
                    <a:pt x="4736697" y="698500"/>
                  </a:lnTo>
                  <a:lnTo>
                    <a:pt x="4775953" y="736600"/>
                  </a:lnTo>
                  <a:lnTo>
                    <a:pt x="4814495" y="774700"/>
                  </a:lnTo>
                  <a:lnTo>
                    <a:pt x="4852304" y="812800"/>
                  </a:lnTo>
                  <a:lnTo>
                    <a:pt x="4889360" y="838200"/>
                  </a:lnTo>
                  <a:lnTo>
                    <a:pt x="4925645" y="876300"/>
                  </a:lnTo>
                  <a:lnTo>
                    <a:pt x="4961139" y="914400"/>
                  </a:lnTo>
                  <a:lnTo>
                    <a:pt x="4995824" y="952500"/>
                  </a:lnTo>
                  <a:lnTo>
                    <a:pt x="5029682" y="990600"/>
                  </a:lnTo>
                  <a:lnTo>
                    <a:pt x="5062692" y="1028700"/>
                  </a:lnTo>
                  <a:lnTo>
                    <a:pt x="5094837" y="1066800"/>
                  </a:lnTo>
                  <a:lnTo>
                    <a:pt x="5126097" y="1104900"/>
                  </a:lnTo>
                  <a:lnTo>
                    <a:pt x="5156454" y="1143000"/>
                  </a:lnTo>
                  <a:lnTo>
                    <a:pt x="5187372" y="1181100"/>
                  </a:lnTo>
                  <a:lnTo>
                    <a:pt x="5217312" y="1219200"/>
                  </a:lnTo>
                  <a:lnTo>
                    <a:pt x="5246280" y="1270000"/>
                  </a:lnTo>
                  <a:lnTo>
                    <a:pt x="5274286" y="1308100"/>
                  </a:lnTo>
                  <a:lnTo>
                    <a:pt x="5301337" y="1346200"/>
                  </a:lnTo>
                  <a:lnTo>
                    <a:pt x="5327443" y="1384300"/>
                  </a:lnTo>
                  <a:lnTo>
                    <a:pt x="5352610" y="1435100"/>
                  </a:lnTo>
                  <a:lnTo>
                    <a:pt x="5376849" y="1473200"/>
                  </a:lnTo>
                  <a:lnTo>
                    <a:pt x="5400167" y="1511300"/>
                  </a:lnTo>
                  <a:lnTo>
                    <a:pt x="5417966" y="1549400"/>
                  </a:lnTo>
                  <a:lnTo>
                    <a:pt x="5435028" y="1574800"/>
                  </a:lnTo>
                  <a:lnTo>
                    <a:pt x="5451423" y="1612900"/>
                  </a:lnTo>
                  <a:lnTo>
                    <a:pt x="5469128" y="1651000"/>
                  </a:lnTo>
                  <a:lnTo>
                    <a:pt x="5472938" y="1651000"/>
                  </a:lnTo>
                  <a:lnTo>
                    <a:pt x="5477261" y="1663700"/>
                  </a:lnTo>
                  <a:lnTo>
                    <a:pt x="5482002" y="1676400"/>
                  </a:lnTo>
                  <a:lnTo>
                    <a:pt x="5487100" y="1689100"/>
                  </a:lnTo>
                  <a:lnTo>
                    <a:pt x="5492496" y="1701800"/>
                  </a:lnTo>
                  <a:lnTo>
                    <a:pt x="5504219" y="1727200"/>
                  </a:lnTo>
                  <a:lnTo>
                    <a:pt x="5515610" y="1752600"/>
                  </a:lnTo>
                  <a:lnTo>
                    <a:pt x="5526714" y="1778000"/>
                  </a:lnTo>
                  <a:lnTo>
                    <a:pt x="5537581" y="1803400"/>
                  </a:lnTo>
                  <a:lnTo>
                    <a:pt x="5539105" y="1803400"/>
                  </a:lnTo>
                  <a:lnTo>
                    <a:pt x="5556075" y="1854200"/>
                  </a:lnTo>
                  <a:lnTo>
                    <a:pt x="5572780" y="1892300"/>
                  </a:lnTo>
                  <a:lnTo>
                    <a:pt x="5589775" y="1943100"/>
                  </a:lnTo>
                  <a:lnTo>
                    <a:pt x="5606857" y="1993900"/>
                  </a:lnTo>
                  <a:lnTo>
                    <a:pt x="5623822" y="2044700"/>
                  </a:lnTo>
                  <a:lnTo>
                    <a:pt x="5640464" y="2108200"/>
                  </a:lnTo>
                  <a:lnTo>
                    <a:pt x="5656580" y="2159000"/>
                  </a:lnTo>
                  <a:lnTo>
                    <a:pt x="5657342" y="2171700"/>
                  </a:lnTo>
                  <a:lnTo>
                    <a:pt x="5660580" y="2184400"/>
                  </a:lnTo>
                  <a:lnTo>
                    <a:pt x="5665724" y="2197100"/>
                  </a:lnTo>
                  <a:lnTo>
                    <a:pt x="5668264" y="2209800"/>
                  </a:lnTo>
                  <a:lnTo>
                    <a:pt x="5669280" y="2222500"/>
                  </a:lnTo>
                  <a:lnTo>
                    <a:pt x="5671185" y="2222500"/>
                  </a:lnTo>
                  <a:lnTo>
                    <a:pt x="5672963" y="2235200"/>
                  </a:lnTo>
                  <a:lnTo>
                    <a:pt x="5674741" y="2235200"/>
                  </a:lnTo>
                  <a:lnTo>
                    <a:pt x="5675884" y="2247900"/>
                  </a:lnTo>
                  <a:lnTo>
                    <a:pt x="5677154" y="2247900"/>
                  </a:lnTo>
                  <a:lnTo>
                    <a:pt x="5678170" y="2260600"/>
                  </a:lnTo>
                  <a:lnTo>
                    <a:pt x="5679670" y="2260600"/>
                  </a:lnTo>
                  <a:lnTo>
                    <a:pt x="5681122" y="2273300"/>
                  </a:lnTo>
                  <a:lnTo>
                    <a:pt x="5682527" y="2273300"/>
                  </a:lnTo>
                  <a:lnTo>
                    <a:pt x="5683885" y="2286000"/>
                  </a:lnTo>
                  <a:lnTo>
                    <a:pt x="5685536" y="2286000"/>
                  </a:lnTo>
                  <a:lnTo>
                    <a:pt x="5686425" y="2298700"/>
                  </a:lnTo>
                  <a:lnTo>
                    <a:pt x="5690661" y="2311400"/>
                  </a:lnTo>
                  <a:lnTo>
                    <a:pt x="5694791" y="2336800"/>
                  </a:lnTo>
                  <a:lnTo>
                    <a:pt x="5698801" y="2362200"/>
                  </a:lnTo>
                  <a:lnTo>
                    <a:pt x="5702681" y="2374900"/>
                  </a:lnTo>
                  <a:lnTo>
                    <a:pt x="5706395" y="2400300"/>
                  </a:lnTo>
                  <a:lnTo>
                    <a:pt x="5709158" y="2413000"/>
                  </a:lnTo>
                  <a:lnTo>
                    <a:pt x="5711729" y="2438400"/>
                  </a:lnTo>
                  <a:lnTo>
                    <a:pt x="5714111" y="2451100"/>
                  </a:lnTo>
                  <a:lnTo>
                    <a:pt x="5714619" y="2451100"/>
                  </a:lnTo>
                  <a:lnTo>
                    <a:pt x="5715508" y="2463800"/>
                  </a:lnTo>
                  <a:lnTo>
                    <a:pt x="5716270" y="2463800"/>
                  </a:lnTo>
                  <a:lnTo>
                    <a:pt x="5717159" y="2476500"/>
                  </a:lnTo>
                  <a:lnTo>
                    <a:pt x="5727065" y="2552700"/>
                  </a:lnTo>
                  <a:lnTo>
                    <a:pt x="5728747" y="2565400"/>
                  </a:lnTo>
                  <a:lnTo>
                    <a:pt x="5729529" y="2565400"/>
                  </a:lnTo>
                  <a:lnTo>
                    <a:pt x="5730240" y="2578100"/>
                  </a:lnTo>
                  <a:lnTo>
                    <a:pt x="5731240" y="2590800"/>
                  </a:lnTo>
                  <a:lnTo>
                    <a:pt x="5732335" y="2603500"/>
                  </a:lnTo>
                  <a:lnTo>
                    <a:pt x="5733526" y="2616200"/>
                  </a:lnTo>
                  <a:lnTo>
                    <a:pt x="5734812" y="2641600"/>
                  </a:lnTo>
                  <a:lnTo>
                    <a:pt x="5735978" y="2654300"/>
                  </a:lnTo>
                  <a:lnTo>
                    <a:pt x="5737479" y="2667000"/>
                  </a:lnTo>
                  <a:lnTo>
                    <a:pt x="5737733" y="2679700"/>
                  </a:lnTo>
                  <a:lnTo>
                    <a:pt x="5739445" y="2692400"/>
                  </a:lnTo>
                  <a:lnTo>
                    <a:pt x="5740860" y="2717800"/>
                  </a:lnTo>
                  <a:lnTo>
                    <a:pt x="5741822" y="2743200"/>
                  </a:lnTo>
                  <a:lnTo>
                    <a:pt x="5742178" y="2768600"/>
                  </a:lnTo>
                  <a:lnTo>
                    <a:pt x="5743519" y="2819400"/>
                  </a:lnTo>
                  <a:lnTo>
                    <a:pt x="5743910" y="2870200"/>
                  </a:lnTo>
                  <a:lnTo>
                    <a:pt x="5743358" y="2921000"/>
                  </a:lnTo>
                  <a:lnTo>
                    <a:pt x="5741872" y="2971800"/>
                  </a:lnTo>
                  <a:lnTo>
                    <a:pt x="5739459" y="3009900"/>
                  </a:lnTo>
                  <a:lnTo>
                    <a:pt x="5736129" y="3060700"/>
                  </a:lnTo>
                  <a:lnTo>
                    <a:pt x="5731889" y="3111500"/>
                  </a:lnTo>
                  <a:lnTo>
                    <a:pt x="5726748" y="3162300"/>
                  </a:lnTo>
                  <a:lnTo>
                    <a:pt x="5720715" y="3213100"/>
                  </a:lnTo>
                  <a:lnTo>
                    <a:pt x="5714454" y="3263900"/>
                  </a:lnTo>
                  <a:lnTo>
                    <a:pt x="5707189" y="3314700"/>
                  </a:lnTo>
                  <a:lnTo>
                    <a:pt x="5698926" y="3365500"/>
                  </a:lnTo>
                  <a:lnTo>
                    <a:pt x="5689674" y="3403600"/>
                  </a:lnTo>
                  <a:lnTo>
                    <a:pt x="5679441" y="3454400"/>
                  </a:lnTo>
                  <a:lnTo>
                    <a:pt x="5668234" y="3505200"/>
                  </a:lnTo>
                  <a:lnTo>
                    <a:pt x="5656063" y="3556000"/>
                  </a:lnTo>
                  <a:lnTo>
                    <a:pt x="5642934" y="3606800"/>
                  </a:lnTo>
                  <a:lnTo>
                    <a:pt x="5628856" y="3657600"/>
                  </a:lnTo>
                  <a:lnTo>
                    <a:pt x="5613837" y="3708400"/>
                  </a:lnTo>
                  <a:lnTo>
                    <a:pt x="5597885" y="3746500"/>
                  </a:lnTo>
                  <a:lnTo>
                    <a:pt x="5581008" y="3797300"/>
                  </a:lnTo>
                  <a:lnTo>
                    <a:pt x="5563213" y="3848100"/>
                  </a:lnTo>
                  <a:lnTo>
                    <a:pt x="5544509" y="3898900"/>
                  </a:lnTo>
                  <a:lnTo>
                    <a:pt x="5524904" y="3937000"/>
                  </a:lnTo>
                  <a:lnTo>
                    <a:pt x="5504406" y="3987800"/>
                  </a:lnTo>
                  <a:lnTo>
                    <a:pt x="5483022" y="4038600"/>
                  </a:lnTo>
                  <a:lnTo>
                    <a:pt x="5460761" y="4089400"/>
                  </a:lnTo>
                  <a:lnTo>
                    <a:pt x="5437632" y="4127500"/>
                  </a:lnTo>
                  <a:lnTo>
                    <a:pt x="5413814" y="4178300"/>
                  </a:lnTo>
                  <a:lnTo>
                    <a:pt x="5389065" y="4229100"/>
                  </a:lnTo>
                  <a:lnTo>
                    <a:pt x="5363421" y="4267200"/>
                  </a:lnTo>
                  <a:lnTo>
                    <a:pt x="5336914" y="4318000"/>
                  </a:lnTo>
                  <a:lnTo>
                    <a:pt x="5309580" y="4356100"/>
                  </a:lnTo>
                  <a:lnTo>
                    <a:pt x="5281452" y="4394200"/>
                  </a:lnTo>
                  <a:lnTo>
                    <a:pt x="5252565" y="4445000"/>
                  </a:lnTo>
                  <a:lnTo>
                    <a:pt x="5222953" y="4483100"/>
                  </a:lnTo>
                  <a:lnTo>
                    <a:pt x="5192650" y="4521200"/>
                  </a:lnTo>
                  <a:lnTo>
                    <a:pt x="5161690" y="4572000"/>
                  </a:lnTo>
                  <a:lnTo>
                    <a:pt x="5130108" y="4610100"/>
                  </a:lnTo>
                  <a:lnTo>
                    <a:pt x="5097937" y="4648200"/>
                  </a:lnTo>
                  <a:lnTo>
                    <a:pt x="5065212" y="4686300"/>
                  </a:lnTo>
                  <a:lnTo>
                    <a:pt x="5031968" y="4724400"/>
                  </a:lnTo>
                  <a:lnTo>
                    <a:pt x="4998238" y="4762500"/>
                  </a:lnTo>
                  <a:lnTo>
                    <a:pt x="4964057" y="4800600"/>
                  </a:lnTo>
                  <a:lnTo>
                    <a:pt x="4929458" y="4838700"/>
                  </a:lnTo>
                  <a:lnTo>
                    <a:pt x="4894477" y="4864100"/>
                  </a:lnTo>
                  <a:lnTo>
                    <a:pt x="4859147" y="4902200"/>
                  </a:lnTo>
                  <a:lnTo>
                    <a:pt x="4821570" y="4940300"/>
                  </a:lnTo>
                  <a:lnTo>
                    <a:pt x="4783563" y="4978400"/>
                  </a:lnTo>
                  <a:lnTo>
                    <a:pt x="4745190" y="5003800"/>
                  </a:lnTo>
                  <a:lnTo>
                    <a:pt x="4706519" y="5041900"/>
                  </a:lnTo>
                  <a:lnTo>
                    <a:pt x="4667618" y="5067300"/>
                  </a:lnTo>
                  <a:lnTo>
                    <a:pt x="4628552" y="5105400"/>
                  </a:lnTo>
                  <a:lnTo>
                    <a:pt x="4511040" y="5181600"/>
                  </a:lnTo>
                  <a:lnTo>
                    <a:pt x="4467264" y="5219700"/>
                  </a:lnTo>
                  <a:lnTo>
                    <a:pt x="4336034" y="5295900"/>
                  </a:lnTo>
                  <a:lnTo>
                    <a:pt x="4314053" y="5308600"/>
                  </a:lnTo>
                  <a:lnTo>
                    <a:pt x="4249420" y="5346700"/>
                  </a:lnTo>
                  <a:lnTo>
                    <a:pt x="4238704" y="5359400"/>
                  </a:lnTo>
                  <a:lnTo>
                    <a:pt x="4228084" y="5359400"/>
                  </a:lnTo>
                  <a:lnTo>
                    <a:pt x="4207129" y="5372100"/>
                  </a:lnTo>
                  <a:lnTo>
                    <a:pt x="4175160" y="5384800"/>
                  </a:lnTo>
                  <a:lnTo>
                    <a:pt x="4164584" y="5397500"/>
                  </a:lnTo>
                  <a:lnTo>
                    <a:pt x="4061041" y="5448300"/>
                  </a:lnTo>
                  <a:lnTo>
                    <a:pt x="4010848" y="5461000"/>
                  </a:lnTo>
                  <a:lnTo>
                    <a:pt x="3961844" y="5486400"/>
                  </a:lnTo>
                  <a:lnTo>
                    <a:pt x="3914132" y="5511800"/>
                  </a:lnTo>
                  <a:lnTo>
                    <a:pt x="3822994" y="5537200"/>
                  </a:lnTo>
                  <a:lnTo>
                    <a:pt x="3779774" y="5562600"/>
                  </a:lnTo>
                  <a:lnTo>
                    <a:pt x="3745019" y="5562600"/>
                  </a:lnTo>
                  <a:lnTo>
                    <a:pt x="3720338" y="5575300"/>
                  </a:lnTo>
                  <a:lnTo>
                    <a:pt x="3717416" y="5575300"/>
                  </a:lnTo>
                  <a:lnTo>
                    <a:pt x="3696555" y="5588000"/>
                  </a:lnTo>
                  <a:lnTo>
                    <a:pt x="3676253" y="5588000"/>
                  </a:lnTo>
                  <a:lnTo>
                    <a:pt x="3656498" y="5600700"/>
                  </a:lnTo>
                  <a:lnTo>
                    <a:pt x="3637280" y="5600700"/>
                  </a:lnTo>
                  <a:lnTo>
                    <a:pt x="3600307" y="5613400"/>
                  </a:lnTo>
                  <a:lnTo>
                    <a:pt x="3580362" y="5613400"/>
                  </a:lnTo>
                  <a:lnTo>
                    <a:pt x="3559429" y="5626100"/>
                  </a:lnTo>
                  <a:lnTo>
                    <a:pt x="3523868" y="5626100"/>
                  </a:lnTo>
                  <a:lnTo>
                    <a:pt x="3511168" y="5638800"/>
                  </a:lnTo>
                  <a:lnTo>
                    <a:pt x="3505200" y="5638800"/>
                  </a:lnTo>
                  <a:lnTo>
                    <a:pt x="3438652" y="5651500"/>
                  </a:lnTo>
                  <a:lnTo>
                    <a:pt x="3398715" y="5664200"/>
                  </a:lnTo>
                  <a:lnTo>
                    <a:pt x="3356815" y="5664200"/>
                  </a:lnTo>
                  <a:lnTo>
                    <a:pt x="3312997" y="5676900"/>
                  </a:lnTo>
                  <a:lnTo>
                    <a:pt x="3267309" y="5676900"/>
                  </a:lnTo>
                  <a:lnTo>
                    <a:pt x="3219799" y="5689600"/>
                  </a:lnTo>
                  <a:lnTo>
                    <a:pt x="3170513" y="5689600"/>
                  </a:lnTo>
                  <a:lnTo>
                    <a:pt x="3119499" y="5702300"/>
                  </a:lnTo>
                  <a:lnTo>
                    <a:pt x="3066804" y="5702300"/>
                  </a:lnTo>
                  <a:lnTo>
                    <a:pt x="3012475" y="5715000"/>
                  </a:lnTo>
                  <a:lnTo>
                    <a:pt x="4623701" y="5715000"/>
                  </a:lnTo>
                  <a:lnTo>
                    <a:pt x="4808982" y="5600700"/>
                  </a:lnTo>
                  <a:lnTo>
                    <a:pt x="4850418" y="5562600"/>
                  </a:lnTo>
                  <a:lnTo>
                    <a:pt x="4891865" y="5537200"/>
                  </a:lnTo>
                  <a:lnTo>
                    <a:pt x="4933270" y="5499100"/>
                  </a:lnTo>
                  <a:lnTo>
                    <a:pt x="4974583" y="5473700"/>
                  </a:lnTo>
                  <a:lnTo>
                    <a:pt x="5015753" y="5435600"/>
                  </a:lnTo>
                  <a:lnTo>
                    <a:pt x="5056729" y="5410200"/>
                  </a:lnTo>
                  <a:lnTo>
                    <a:pt x="5137893" y="5334000"/>
                  </a:lnTo>
                  <a:lnTo>
                    <a:pt x="5217668" y="5257800"/>
                  </a:lnTo>
                  <a:lnTo>
                    <a:pt x="5251975" y="5232400"/>
                  </a:lnTo>
                  <a:lnTo>
                    <a:pt x="5319738" y="5156200"/>
                  </a:lnTo>
                  <a:lnTo>
                    <a:pt x="5353148" y="5130800"/>
                  </a:lnTo>
                  <a:lnTo>
                    <a:pt x="5386214" y="5092700"/>
                  </a:lnTo>
                  <a:lnTo>
                    <a:pt x="5418915" y="5054600"/>
                  </a:lnTo>
                  <a:lnTo>
                    <a:pt x="5451227" y="5016500"/>
                  </a:lnTo>
                  <a:lnTo>
                    <a:pt x="5483130" y="4978400"/>
                  </a:lnTo>
                  <a:lnTo>
                    <a:pt x="5514600" y="4940300"/>
                  </a:lnTo>
                  <a:lnTo>
                    <a:pt x="5545615" y="4902200"/>
                  </a:lnTo>
                  <a:lnTo>
                    <a:pt x="5576154" y="4864100"/>
                  </a:lnTo>
                  <a:lnTo>
                    <a:pt x="5606194" y="4826000"/>
                  </a:lnTo>
                  <a:lnTo>
                    <a:pt x="5635713" y="4787900"/>
                  </a:lnTo>
                  <a:lnTo>
                    <a:pt x="5664689" y="4737100"/>
                  </a:lnTo>
                  <a:lnTo>
                    <a:pt x="5693100" y="4699000"/>
                  </a:lnTo>
                  <a:lnTo>
                    <a:pt x="5720923" y="4660900"/>
                  </a:lnTo>
                  <a:lnTo>
                    <a:pt x="5748136" y="4622800"/>
                  </a:lnTo>
                  <a:lnTo>
                    <a:pt x="5774718" y="4572000"/>
                  </a:lnTo>
                  <a:lnTo>
                    <a:pt x="5800645" y="4533900"/>
                  </a:lnTo>
                  <a:lnTo>
                    <a:pt x="5825897" y="4483100"/>
                  </a:lnTo>
                  <a:lnTo>
                    <a:pt x="5850449" y="4445000"/>
                  </a:lnTo>
                  <a:lnTo>
                    <a:pt x="5874282" y="4394200"/>
                  </a:lnTo>
                  <a:lnTo>
                    <a:pt x="5897372" y="4356100"/>
                  </a:lnTo>
                  <a:lnTo>
                    <a:pt x="5920957" y="4305300"/>
                  </a:lnTo>
                  <a:lnTo>
                    <a:pt x="5943774" y="4254500"/>
                  </a:lnTo>
                  <a:lnTo>
                    <a:pt x="5965816" y="4216400"/>
                  </a:lnTo>
                  <a:lnTo>
                    <a:pt x="5987079" y="4165600"/>
                  </a:lnTo>
                  <a:lnTo>
                    <a:pt x="6007557" y="4114800"/>
                  </a:lnTo>
                  <a:lnTo>
                    <a:pt x="6027244" y="4064000"/>
                  </a:lnTo>
                  <a:lnTo>
                    <a:pt x="6046136" y="4013200"/>
                  </a:lnTo>
                  <a:lnTo>
                    <a:pt x="6064226" y="3975100"/>
                  </a:lnTo>
                  <a:lnTo>
                    <a:pt x="6081510" y="3924300"/>
                  </a:lnTo>
                  <a:lnTo>
                    <a:pt x="6097982" y="3873500"/>
                  </a:lnTo>
                  <a:lnTo>
                    <a:pt x="6113637" y="3822700"/>
                  </a:lnTo>
                  <a:lnTo>
                    <a:pt x="6128469" y="3771900"/>
                  </a:lnTo>
                  <a:lnTo>
                    <a:pt x="6142473" y="3721100"/>
                  </a:lnTo>
                  <a:lnTo>
                    <a:pt x="6155644" y="3670300"/>
                  </a:lnTo>
                  <a:lnTo>
                    <a:pt x="6167976" y="3619500"/>
                  </a:lnTo>
                  <a:lnTo>
                    <a:pt x="6179464" y="3568700"/>
                  </a:lnTo>
                  <a:lnTo>
                    <a:pt x="6190102" y="3517900"/>
                  </a:lnTo>
                  <a:lnTo>
                    <a:pt x="6199886" y="3479800"/>
                  </a:lnTo>
                  <a:lnTo>
                    <a:pt x="6208810" y="3429000"/>
                  </a:lnTo>
                  <a:lnTo>
                    <a:pt x="6216868" y="3378200"/>
                  </a:lnTo>
                  <a:lnTo>
                    <a:pt x="6224055" y="3327400"/>
                  </a:lnTo>
                  <a:lnTo>
                    <a:pt x="6230366" y="3276600"/>
                  </a:lnTo>
                  <a:lnTo>
                    <a:pt x="6236827" y="3225800"/>
                  </a:lnTo>
                  <a:lnTo>
                    <a:pt x="6242417" y="3175000"/>
                  </a:lnTo>
                  <a:lnTo>
                    <a:pt x="6247134" y="3124200"/>
                  </a:lnTo>
                  <a:lnTo>
                    <a:pt x="6250976" y="3060700"/>
                  </a:lnTo>
                  <a:lnTo>
                    <a:pt x="6253940" y="3009900"/>
                  </a:lnTo>
                  <a:lnTo>
                    <a:pt x="6256024" y="2959100"/>
                  </a:lnTo>
                  <a:lnTo>
                    <a:pt x="6257225" y="2908300"/>
                  </a:lnTo>
                  <a:lnTo>
                    <a:pt x="6257541" y="2857500"/>
                  </a:lnTo>
                  <a:lnTo>
                    <a:pt x="6256971" y="2806700"/>
                  </a:lnTo>
                  <a:lnTo>
                    <a:pt x="6255512" y="2755900"/>
                  </a:lnTo>
                  <a:lnTo>
                    <a:pt x="6254642" y="2717800"/>
                  </a:lnTo>
                  <a:lnTo>
                    <a:pt x="6252654" y="2679700"/>
                  </a:lnTo>
                  <a:lnTo>
                    <a:pt x="6249904" y="2641600"/>
                  </a:lnTo>
                  <a:lnTo>
                    <a:pt x="6246749" y="2603500"/>
                  </a:lnTo>
                  <a:lnTo>
                    <a:pt x="6245733" y="2590800"/>
                  </a:lnTo>
                  <a:lnTo>
                    <a:pt x="6245213" y="2578100"/>
                  </a:lnTo>
                  <a:lnTo>
                    <a:pt x="6244717" y="2578100"/>
                  </a:lnTo>
                  <a:lnTo>
                    <a:pt x="6244074" y="2565400"/>
                  </a:lnTo>
                  <a:lnTo>
                    <a:pt x="6243288" y="2552700"/>
                  </a:lnTo>
                  <a:lnTo>
                    <a:pt x="6242359" y="2540000"/>
                  </a:lnTo>
                  <a:lnTo>
                    <a:pt x="6241288" y="2527300"/>
                  </a:lnTo>
                  <a:lnTo>
                    <a:pt x="6240526" y="2514600"/>
                  </a:lnTo>
                  <a:lnTo>
                    <a:pt x="6239764" y="2514600"/>
                  </a:lnTo>
                  <a:lnTo>
                    <a:pt x="6237986" y="2501900"/>
                  </a:lnTo>
                  <a:lnTo>
                    <a:pt x="6234687" y="2476500"/>
                  </a:lnTo>
                  <a:lnTo>
                    <a:pt x="6230937" y="2438400"/>
                  </a:lnTo>
                  <a:lnTo>
                    <a:pt x="6226806" y="2413000"/>
                  </a:lnTo>
                  <a:lnTo>
                    <a:pt x="6222365" y="2374900"/>
                  </a:lnTo>
                  <a:lnTo>
                    <a:pt x="6221307" y="2374900"/>
                  </a:lnTo>
                  <a:lnTo>
                    <a:pt x="6220412" y="2362200"/>
                  </a:lnTo>
                  <a:lnTo>
                    <a:pt x="6218682" y="2349500"/>
                  </a:lnTo>
                  <a:lnTo>
                    <a:pt x="6216626" y="2336800"/>
                  </a:lnTo>
                  <a:lnTo>
                    <a:pt x="6212609" y="2311400"/>
                  </a:lnTo>
                  <a:lnTo>
                    <a:pt x="6205962" y="2273300"/>
                  </a:lnTo>
                  <a:lnTo>
                    <a:pt x="6195587" y="2222500"/>
                  </a:lnTo>
                  <a:lnTo>
                    <a:pt x="6189853" y="2197100"/>
                  </a:lnTo>
                  <a:lnTo>
                    <a:pt x="6189091" y="2197100"/>
                  </a:lnTo>
                  <a:lnTo>
                    <a:pt x="6188456" y="2184400"/>
                  </a:lnTo>
                  <a:lnTo>
                    <a:pt x="6187694" y="2184400"/>
                  </a:lnTo>
                  <a:lnTo>
                    <a:pt x="6183979" y="2171700"/>
                  </a:lnTo>
                  <a:lnTo>
                    <a:pt x="6182050" y="2159000"/>
                  </a:lnTo>
                  <a:lnTo>
                    <a:pt x="6180074" y="2146300"/>
                  </a:lnTo>
                  <a:lnTo>
                    <a:pt x="6178931" y="2146300"/>
                  </a:lnTo>
                  <a:lnTo>
                    <a:pt x="6177915" y="2133600"/>
                  </a:lnTo>
                  <a:lnTo>
                    <a:pt x="6171289" y="2108200"/>
                  </a:lnTo>
                  <a:lnTo>
                    <a:pt x="6169406" y="2108200"/>
                  </a:lnTo>
                  <a:lnTo>
                    <a:pt x="6168390" y="2095500"/>
                  </a:lnTo>
                  <a:lnTo>
                    <a:pt x="6167374" y="2095500"/>
                  </a:lnTo>
                  <a:lnTo>
                    <a:pt x="6166231" y="2082800"/>
                  </a:lnTo>
                  <a:lnTo>
                    <a:pt x="6163939" y="2082800"/>
                  </a:lnTo>
                  <a:lnTo>
                    <a:pt x="6161611" y="2070100"/>
                  </a:lnTo>
                  <a:lnTo>
                    <a:pt x="6159212" y="2057400"/>
                  </a:lnTo>
                  <a:lnTo>
                    <a:pt x="6156706" y="2044700"/>
                  </a:lnTo>
                  <a:lnTo>
                    <a:pt x="6155309" y="2044700"/>
                  </a:lnTo>
                  <a:lnTo>
                    <a:pt x="6143388" y="1993900"/>
                  </a:lnTo>
                  <a:lnTo>
                    <a:pt x="6130449" y="1955800"/>
                  </a:lnTo>
                  <a:lnTo>
                    <a:pt x="6116440" y="1905000"/>
                  </a:lnTo>
                  <a:lnTo>
                    <a:pt x="6101306" y="1854200"/>
                  </a:lnTo>
                  <a:lnTo>
                    <a:pt x="6084996" y="1803400"/>
                  </a:lnTo>
                  <a:lnTo>
                    <a:pt x="6067454" y="1752600"/>
                  </a:lnTo>
                  <a:lnTo>
                    <a:pt x="6048629" y="1701800"/>
                  </a:lnTo>
                  <a:lnTo>
                    <a:pt x="6040649" y="1676400"/>
                  </a:lnTo>
                  <a:lnTo>
                    <a:pt x="6032515" y="1663700"/>
                  </a:lnTo>
                  <a:lnTo>
                    <a:pt x="6024215" y="1638300"/>
                  </a:lnTo>
                  <a:lnTo>
                    <a:pt x="6015736" y="1625600"/>
                  </a:lnTo>
                  <a:lnTo>
                    <a:pt x="6001388" y="1587500"/>
                  </a:lnTo>
                  <a:lnTo>
                    <a:pt x="5987446" y="1549400"/>
                  </a:lnTo>
                  <a:lnTo>
                    <a:pt x="5974123" y="1524000"/>
                  </a:lnTo>
                  <a:lnTo>
                    <a:pt x="5961634" y="1498600"/>
                  </a:lnTo>
                  <a:lnTo>
                    <a:pt x="5954496" y="1485900"/>
                  </a:lnTo>
                  <a:lnTo>
                    <a:pt x="5947203" y="1460500"/>
                  </a:lnTo>
                  <a:lnTo>
                    <a:pt x="5939791" y="1447800"/>
                  </a:lnTo>
                  <a:lnTo>
                    <a:pt x="5932297" y="1435100"/>
                  </a:lnTo>
                  <a:lnTo>
                    <a:pt x="5927752" y="1422400"/>
                  </a:lnTo>
                  <a:lnTo>
                    <a:pt x="5923661" y="1409700"/>
                  </a:lnTo>
                  <a:lnTo>
                    <a:pt x="5920045" y="1409700"/>
                  </a:lnTo>
                  <a:lnTo>
                    <a:pt x="5916930" y="1397000"/>
                  </a:lnTo>
                  <a:lnTo>
                    <a:pt x="5911469" y="1384300"/>
                  </a:lnTo>
                  <a:lnTo>
                    <a:pt x="5908421" y="1384300"/>
                  </a:lnTo>
                  <a:lnTo>
                    <a:pt x="5895181" y="1358900"/>
                  </a:lnTo>
                  <a:lnTo>
                    <a:pt x="5881560" y="1333500"/>
                  </a:lnTo>
                  <a:lnTo>
                    <a:pt x="5867558" y="1308100"/>
                  </a:lnTo>
                  <a:lnTo>
                    <a:pt x="5853176" y="1282700"/>
                  </a:lnTo>
                  <a:lnTo>
                    <a:pt x="5828550" y="1231900"/>
                  </a:lnTo>
                  <a:lnTo>
                    <a:pt x="5803055" y="1193800"/>
                  </a:lnTo>
                  <a:lnTo>
                    <a:pt x="5776683" y="1143000"/>
                  </a:lnTo>
                  <a:lnTo>
                    <a:pt x="5749424" y="1104900"/>
                  </a:lnTo>
                  <a:lnTo>
                    <a:pt x="5721270" y="1054100"/>
                  </a:lnTo>
                  <a:lnTo>
                    <a:pt x="5692214" y="1016000"/>
                  </a:lnTo>
                  <a:lnTo>
                    <a:pt x="5662246" y="965200"/>
                  </a:lnTo>
                  <a:lnTo>
                    <a:pt x="5631358" y="927100"/>
                  </a:lnTo>
                  <a:lnTo>
                    <a:pt x="5599543" y="889000"/>
                  </a:lnTo>
                  <a:lnTo>
                    <a:pt x="5566791" y="838200"/>
                  </a:lnTo>
                  <a:lnTo>
                    <a:pt x="5537403" y="800100"/>
                  </a:lnTo>
                  <a:lnTo>
                    <a:pt x="5507293" y="762000"/>
                  </a:lnTo>
                  <a:lnTo>
                    <a:pt x="5476472" y="723900"/>
                  </a:lnTo>
                  <a:lnTo>
                    <a:pt x="5444953" y="685800"/>
                  </a:lnTo>
                  <a:lnTo>
                    <a:pt x="5412748" y="660400"/>
                  </a:lnTo>
                  <a:lnTo>
                    <a:pt x="5379869" y="622300"/>
                  </a:lnTo>
                  <a:lnTo>
                    <a:pt x="5346327" y="584200"/>
                  </a:lnTo>
                  <a:lnTo>
                    <a:pt x="5312136" y="546100"/>
                  </a:lnTo>
                  <a:lnTo>
                    <a:pt x="5277306" y="508000"/>
                  </a:lnTo>
                  <a:lnTo>
                    <a:pt x="5241851" y="482600"/>
                  </a:lnTo>
                  <a:lnTo>
                    <a:pt x="5205782" y="444500"/>
                  </a:lnTo>
                  <a:lnTo>
                    <a:pt x="5169111" y="406400"/>
                  </a:lnTo>
                  <a:lnTo>
                    <a:pt x="5131851" y="381000"/>
                  </a:lnTo>
                  <a:lnTo>
                    <a:pt x="5094013" y="342900"/>
                  </a:lnTo>
                  <a:lnTo>
                    <a:pt x="5055610" y="304800"/>
                  </a:lnTo>
                  <a:lnTo>
                    <a:pt x="5016653" y="279400"/>
                  </a:lnTo>
                  <a:lnTo>
                    <a:pt x="4977155" y="241300"/>
                  </a:lnTo>
                  <a:lnTo>
                    <a:pt x="4937128" y="215900"/>
                  </a:lnTo>
                  <a:lnTo>
                    <a:pt x="4896584" y="177800"/>
                  </a:lnTo>
                  <a:lnTo>
                    <a:pt x="4813994" y="127000"/>
                  </a:lnTo>
                  <a:lnTo>
                    <a:pt x="4771971" y="101600"/>
                  </a:lnTo>
                  <a:lnTo>
                    <a:pt x="4729480" y="63500"/>
                  </a:lnTo>
                  <a:lnTo>
                    <a:pt x="4701097" y="50800"/>
                  </a:lnTo>
                  <a:lnTo>
                    <a:pt x="4672536" y="25400"/>
                  </a:lnTo>
                  <a:lnTo>
                    <a:pt x="4614926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2752" y="0"/>
              <a:ext cx="4060190" cy="6858000"/>
            </a:xfrm>
            <a:custGeom>
              <a:avLst/>
              <a:gdLst/>
              <a:ahLst/>
              <a:cxnLst/>
              <a:rect l="l" t="t" r="r" b="b"/>
              <a:pathLst>
                <a:path w="4060190" h="6858000">
                  <a:moveTo>
                    <a:pt x="40599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059936" y="6858000"/>
                  </a:lnTo>
                  <a:lnTo>
                    <a:pt x="4059936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8536" y="2596895"/>
              <a:ext cx="4352925" cy="3865245"/>
            </a:xfrm>
            <a:custGeom>
              <a:avLst/>
              <a:gdLst/>
              <a:ahLst/>
              <a:cxnLst/>
              <a:rect l="l" t="t" r="r" b="b"/>
              <a:pathLst>
                <a:path w="4352925" h="3865245">
                  <a:moveTo>
                    <a:pt x="475488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5488" y="3864864"/>
                  </a:lnTo>
                  <a:lnTo>
                    <a:pt x="475488" y="0"/>
                  </a:lnTo>
                  <a:close/>
                </a:path>
                <a:path w="4352925" h="3865245">
                  <a:moveTo>
                    <a:pt x="4352544" y="292608"/>
                  </a:moveTo>
                  <a:lnTo>
                    <a:pt x="4172712" y="292608"/>
                  </a:lnTo>
                  <a:lnTo>
                    <a:pt x="4172712" y="2200656"/>
                  </a:lnTo>
                  <a:lnTo>
                    <a:pt x="4352544" y="2200656"/>
                  </a:lnTo>
                  <a:lnTo>
                    <a:pt x="4352544" y="292608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083302" y="2165604"/>
            <a:ext cx="3811270" cy="1056005"/>
          </a:xfrm>
          <a:prstGeom prst="rect">
            <a:avLst/>
          </a:prstGeom>
        </p:spPr>
        <p:txBody>
          <a:bodyPr wrap="square" lIns="0" tIns="196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dirty="0" sz="2400" spc="70">
                <a:solidFill>
                  <a:srgbClr val="84B940"/>
                </a:solidFill>
                <a:latin typeface="Tahoma"/>
                <a:cs typeface="Tahoma"/>
              </a:rPr>
              <a:t>Sección</a:t>
            </a:r>
            <a:r>
              <a:rPr dirty="0" sz="2400" spc="-160">
                <a:solidFill>
                  <a:srgbClr val="84B940"/>
                </a:solidFill>
                <a:latin typeface="Tahoma"/>
                <a:cs typeface="Tahoma"/>
              </a:rPr>
              <a:t> </a:t>
            </a:r>
            <a:r>
              <a:rPr dirty="0" sz="2400" spc="60">
                <a:solidFill>
                  <a:srgbClr val="84B940"/>
                </a:solidFill>
                <a:latin typeface="Tahoma"/>
                <a:cs typeface="Tahoma"/>
              </a:rPr>
              <a:t>04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2100" spc="80">
                <a:solidFill>
                  <a:srgbClr val="287239"/>
                </a:solidFill>
                <a:latin typeface="Tahoma"/>
                <a:cs typeface="Tahoma"/>
              </a:rPr>
              <a:t>Establecimiento</a:t>
            </a:r>
            <a:r>
              <a:rPr dirty="0" sz="2100" spc="-12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2100" spc="100">
                <a:solidFill>
                  <a:srgbClr val="287239"/>
                </a:solidFill>
                <a:latin typeface="Tahoma"/>
                <a:cs typeface="Tahoma"/>
              </a:rPr>
              <a:t>de</a:t>
            </a:r>
            <a:r>
              <a:rPr dirty="0" sz="2100" spc="-12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2100" spc="65">
                <a:solidFill>
                  <a:srgbClr val="287239"/>
                </a:solidFill>
                <a:latin typeface="Tahoma"/>
                <a:cs typeface="Tahoma"/>
              </a:rPr>
              <a:t>objetivos</a:t>
            </a:r>
            <a:r>
              <a:rPr dirty="0" sz="2100" spc="-12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2100" spc="25">
                <a:solidFill>
                  <a:srgbClr val="287239"/>
                </a:solidFill>
                <a:latin typeface="Tahoma"/>
                <a:cs typeface="Tahoma"/>
              </a:rPr>
              <a:t>y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3302" y="3189049"/>
            <a:ext cx="2765425" cy="115824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3500" spc="155">
                <a:solidFill>
                  <a:srgbClr val="287239"/>
                </a:solidFill>
                <a:latin typeface="Tahoma"/>
                <a:cs typeface="Tahoma"/>
              </a:rPr>
              <a:t>Implementar</a:t>
            </a:r>
            <a:endParaRPr sz="3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 spc="155">
                <a:solidFill>
                  <a:srgbClr val="287239"/>
                </a:solidFill>
                <a:latin typeface="Tahoma"/>
                <a:cs typeface="Tahoma"/>
              </a:rPr>
              <a:t>Cambios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1626" y="3520008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90600" y="2511551"/>
            <a:ext cx="2158365" cy="2161540"/>
            <a:chOff x="990600" y="2511551"/>
            <a:chExt cx="2158365" cy="2161540"/>
          </a:xfrm>
        </p:grpSpPr>
        <p:sp>
          <p:nvSpPr>
            <p:cNvPr id="5" name="object 5"/>
            <p:cNvSpPr/>
            <p:nvPr/>
          </p:nvSpPr>
          <p:spPr>
            <a:xfrm>
              <a:off x="990600" y="2511551"/>
              <a:ext cx="2158365" cy="2161540"/>
            </a:xfrm>
            <a:custGeom>
              <a:avLst/>
              <a:gdLst/>
              <a:ahLst/>
              <a:cxnLst/>
              <a:rect l="l" t="t" r="r" b="b"/>
              <a:pathLst>
                <a:path w="2158365" h="2161540">
                  <a:moveTo>
                    <a:pt x="1078992" y="0"/>
                  </a:moveTo>
                  <a:lnTo>
                    <a:pt x="1030931" y="1052"/>
                  </a:lnTo>
                  <a:lnTo>
                    <a:pt x="983409" y="4181"/>
                  </a:lnTo>
                  <a:lnTo>
                    <a:pt x="936468" y="9342"/>
                  </a:lnTo>
                  <a:lnTo>
                    <a:pt x="890154" y="16492"/>
                  </a:lnTo>
                  <a:lnTo>
                    <a:pt x="844509" y="25586"/>
                  </a:lnTo>
                  <a:lnTo>
                    <a:pt x="799578" y="36581"/>
                  </a:lnTo>
                  <a:lnTo>
                    <a:pt x="755404" y="49432"/>
                  </a:lnTo>
                  <a:lnTo>
                    <a:pt x="712032" y="64096"/>
                  </a:lnTo>
                  <a:lnTo>
                    <a:pt x="669505" y="80529"/>
                  </a:lnTo>
                  <a:lnTo>
                    <a:pt x="627867" y="98687"/>
                  </a:lnTo>
                  <a:lnTo>
                    <a:pt x="587162" y="118526"/>
                  </a:lnTo>
                  <a:lnTo>
                    <a:pt x="547434" y="140002"/>
                  </a:lnTo>
                  <a:lnTo>
                    <a:pt x="508726" y="163071"/>
                  </a:lnTo>
                  <a:lnTo>
                    <a:pt x="471083" y="187690"/>
                  </a:lnTo>
                  <a:lnTo>
                    <a:pt x="434548" y="213814"/>
                  </a:lnTo>
                  <a:lnTo>
                    <a:pt x="399166" y="241399"/>
                  </a:lnTo>
                  <a:lnTo>
                    <a:pt x="364980" y="270402"/>
                  </a:lnTo>
                  <a:lnTo>
                    <a:pt x="332033" y="300778"/>
                  </a:lnTo>
                  <a:lnTo>
                    <a:pt x="300371" y="332484"/>
                  </a:lnTo>
                  <a:lnTo>
                    <a:pt x="270036" y="365476"/>
                  </a:lnTo>
                  <a:lnTo>
                    <a:pt x="241073" y="399710"/>
                  </a:lnTo>
                  <a:lnTo>
                    <a:pt x="213526" y="435142"/>
                  </a:lnTo>
                  <a:lnTo>
                    <a:pt x="187438" y="471728"/>
                  </a:lnTo>
                  <a:lnTo>
                    <a:pt x="162853" y="509424"/>
                  </a:lnTo>
                  <a:lnTo>
                    <a:pt x="139815" y="548186"/>
                  </a:lnTo>
                  <a:lnTo>
                    <a:pt x="118368" y="587970"/>
                  </a:lnTo>
                  <a:lnTo>
                    <a:pt x="98556" y="628733"/>
                  </a:lnTo>
                  <a:lnTo>
                    <a:pt x="80422" y="670431"/>
                  </a:lnTo>
                  <a:lnTo>
                    <a:pt x="64011" y="713019"/>
                  </a:lnTo>
                  <a:lnTo>
                    <a:pt x="49367" y="756454"/>
                  </a:lnTo>
                  <a:lnTo>
                    <a:pt x="36533" y="800691"/>
                  </a:lnTo>
                  <a:lnTo>
                    <a:pt x="25552" y="845688"/>
                  </a:lnTo>
                  <a:lnTo>
                    <a:pt x="16470" y="891399"/>
                  </a:lnTo>
                  <a:lnTo>
                    <a:pt x="9330" y="937781"/>
                  </a:lnTo>
                  <a:lnTo>
                    <a:pt x="4176" y="984791"/>
                  </a:lnTo>
                  <a:lnTo>
                    <a:pt x="1051" y="1032384"/>
                  </a:lnTo>
                  <a:lnTo>
                    <a:pt x="0" y="1080515"/>
                  </a:lnTo>
                  <a:lnTo>
                    <a:pt x="1051" y="1128647"/>
                  </a:lnTo>
                  <a:lnTo>
                    <a:pt x="4176" y="1176240"/>
                  </a:lnTo>
                  <a:lnTo>
                    <a:pt x="9330" y="1223250"/>
                  </a:lnTo>
                  <a:lnTo>
                    <a:pt x="16470" y="1269632"/>
                  </a:lnTo>
                  <a:lnTo>
                    <a:pt x="25552" y="1315343"/>
                  </a:lnTo>
                  <a:lnTo>
                    <a:pt x="36533" y="1360340"/>
                  </a:lnTo>
                  <a:lnTo>
                    <a:pt x="49367" y="1404577"/>
                  </a:lnTo>
                  <a:lnTo>
                    <a:pt x="64011" y="1448012"/>
                  </a:lnTo>
                  <a:lnTo>
                    <a:pt x="80422" y="1490600"/>
                  </a:lnTo>
                  <a:lnTo>
                    <a:pt x="98556" y="1532298"/>
                  </a:lnTo>
                  <a:lnTo>
                    <a:pt x="118368" y="1573061"/>
                  </a:lnTo>
                  <a:lnTo>
                    <a:pt x="139815" y="1612845"/>
                  </a:lnTo>
                  <a:lnTo>
                    <a:pt x="162853" y="1651607"/>
                  </a:lnTo>
                  <a:lnTo>
                    <a:pt x="187438" y="1689303"/>
                  </a:lnTo>
                  <a:lnTo>
                    <a:pt x="213526" y="1725889"/>
                  </a:lnTo>
                  <a:lnTo>
                    <a:pt x="241073" y="1761321"/>
                  </a:lnTo>
                  <a:lnTo>
                    <a:pt x="270036" y="1795555"/>
                  </a:lnTo>
                  <a:lnTo>
                    <a:pt x="300371" y="1828547"/>
                  </a:lnTo>
                  <a:lnTo>
                    <a:pt x="332033" y="1860253"/>
                  </a:lnTo>
                  <a:lnTo>
                    <a:pt x="364980" y="1890629"/>
                  </a:lnTo>
                  <a:lnTo>
                    <a:pt x="399166" y="1919632"/>
                  </a:lnTo>
                  <a:lnTo>
                    <a:pt x="434548" y="1947217"/>
                  </a:lnTo>
                  <a:lnTo>
                    <a:pt x="471083" y="1973341"/>
                  </a:lnTo>
                  <a:lnTo>
                    <a:pt x="508726" y="1997960"/>
                  </a:lnTo>
                  <a:lnTo>
                    <a:pt x="547434" y="2021029"/>
                  </a:lnTo>
                  <a:lnTo>
                    <a:pt x="587162" y="2042505"/>
                  </a:lnTo>
                  <a:lnTo>
                    <a:pt x="627867" y="2062344"/>
                  </a:lnTo>
                  <a:lnTo>
                    <a:pt x="669505" y="2080502"/>
                  </a:lnTo>
                  <a:lnTo>
                    <a:pt x="712032" y="2096935"/>
                  </a:lnTo>
                  <a:lnTo>
                    <a:pt x="755404" y="2111599"/>
                  </a:lnTo>
                  <a:lnTo>
                    <a:pt x="799578" y="2124450"/>
                  </a:lnTo>
                  <a:lnTo>
                    <a:pt x="844509" y="2135445"/>
                  </a:lnTo>
                  <a:lnTo>
                    <a:pt x="890154" y="2144539"/>
                  </a:lnTo>
                  <a:lnTo>
                    <a:pt x="936468" y="2151689"/>
                  </a:lnTo>
                  <a:lnTo>
                    <a:pt x="983409" y="2156850"/>
                  </a:lnTo>
                  <a:lnTo>
                    <a:pt x="1030931" y="2159979"/>
                  </a:lnTo>
                  <a:lnTo>
                    <a:pt x="1078992" y="2161032"/>
                  </a:lnTo>
                  <a:lnTo>
                    <a:pt x="1127052" y="2159979"/>
                  </a:lnTo>
                  <a:lnTo>
                    <a:pt x="1174574" y="2156850"/>
                  </a:lnTo>
                  <a:lnTo>
                    <a:pt x="1221515" y="2151689"/>
                  </a:lnTo>
                  <a:lnTo>
                    <a:pt x="1267829" y="2144539"/>
                  </a:lnTo>
                  <a:lnTo>
                    <a:pt x="1313474" y="2135445"/>
                  </a:lnTo>
                  <a:lnTo>
                    <a:pt x="1358405" y="2124450"/>
                  </a:lnTo>
                  <a:lnTo>
                    <a:pt x="1402579" y="2111599"/>
                  </a:lnTo>
                  <a:lnTo>
                    <a:pt x="1445951" y="2096935"/>
                  </a:lnTo>
                  <a:lnTo>
                    <a:pt x="1488478" y="2080502"/>
                  </a:lnTo>
                  <a:lnTo>
                    <a:pt x="1530116" y="2062344"/>
                  </a:lnTo>
                  <a:lnTo>
                    <a:pt x="1570821" y="2042505"/>
                  </a:lnTo>
                  <a:lnTo>
                    <a:pt x="1610549" y="2021029"/>
                  </a:lnTo>
                  <a:lnTo>
                    <a:pt x="1649257" y="1997960"/>
                  </a:lnTo>
                  <a:lnTo>
                    <a:pt x="1686900" y="1973341"/>
                  </a:lnTo>
                  <a:lnTo>
                    <a:pt x="1723435" y="1947217"/>
                  </a:lnTo>
                  <a:lnTo>
                    <a:pt x="1758817" y="1919632"/>
                  </a:lnTo>
                  <a:lnTo>
                    <a:pt x="1793003" y="1890629"/>
                  </a:lnTo>
                  <a:lnTo>
                    <a:pt x="1825950" y="1860253"/>
                  </a:lnTo>
                  <a:lnTo>
                    <a:pt x="1857612" y="1828547"/>
                  </a:lnTo>
                  <a:lnTo>
                    <a:pt x="1887947" y="1795555"/>
                  </a:lnTo>
                  <a:lnTo>
                    <a:pt x="1916910" y="1761321"/>
                  </a:lnTo>
                  <a:lnTo>
                    <a:pt x="1944457" y="1725889"/>
                  </a:lnTo>
                  <a:lnTo>
                    <a:pt x="1970545" y="1689303"/>
                  </a:lnTo>
                  <a:lnTo>
                    <a:pt x="1995130" y="1651607"/>
                  </a:lnTo>
                  <a:lnTo>
                    <a:pt x="2018168" y="1612845"/>
                  </a:lnTo>
                  <a:lnTo>
                    <a:pt x="2039615" y="1573061"/>
                  </a:lnTo>
                  <a:lnTo>
                    <a:pt x="2059427" y="1532298"/>
                  </a:lnTo>
                  <a:lnTo>
                    <a:pt x="2077561" y="1490600"/>
                  </a:lnTo>
                  <a:lnTo>
                    <a:pt x="2093972" y="1448012"/>
                  </a:lnTo>
                  <a:lnTo>
                    <a:pt x="2108616" y="1404577"/>
                  </a:lnTo>
                  <a:lnTo>
                    <a:pt x="2121450" y="1360340"/>
                  </a:lnTo>
                  <a:lnTo>
                    <a:pt x="2132431" y="1315343"/>
                  </a:lnTo>
                  <a:lnTo>
                    <a:pt x="2141513" y="1269632"/>
                  </a:lnTo>
                  <a:lnTo>
                    <a:pt x="2148653" y="1223250"/>
                  </a:lnTo>
                  <a:lnTo>
                    <a:pt x="2153807" y="1176240"/>
                  </a:lnTo>
                  <a:lnTo>
                    <a:pt x="2156932" y="1128647"/>
                  </a:lnTo>
                  <a:lnTo>
                    <a:pt x="2157984" y="1080515"/>
                  </a:lnTo>
                  <a:lnTo>
                    <a:pt x="2156932" y="1032384"/>
                  </a:lnTo>
                  <a:lnTo>
                    <a:pt x="2153807" y="984791"/>
                  </a:lnTo>
                  <a:lnTo>
                    <a:pt x="2148653" y="937781"/>
                  </a:lnTo>
                  <a:lnTo>
                    <a:pt x="2141513" y="891399"/>
                  </a:lnTo>
                  <a:lnTo>
                    <a:pt x="2132431" y="845688"/>
                  </a:lnTo>
                  <a:lnTo>
                    <a:pt x="2121450" y="800691"/>
                  </a:lnTo>
                  <a:lnTo>
                    <a:pt x="2108616" y="756454"/>
                  </a:lnTo>
                  <a:lnTo>
                    <a:pt x="2093972" y="713019"/>
                  </a:lnTo>
                  <a:lnTo>
                    <a:pt x="2077561" y="670431"/>
                  </a:lnTo>
                  <a:lnTo>
                    <a:pt x="2059427" y="628733"/>
                  </a:lnTo>
                  <a:lnTo>
                    <a:pt x="2039615" y="587970"/>
                  </a:lnTo>
                  <a:lnTo>
                    <a:pt x="2018168" y="548186"/>
                  </a:lnTo>
                  <a:lnTo>
                    <a:pt x="1995130" y="509424"/>
                  </a:lnTo>
                  <a:lnTo>
                    <a:pt x="1970545" y="471728"/>
                  </a:lnTo>
                  <a:lnTo>
                    <a:pt x="1944457" y="435142"/>
                  </a:lnTo>
                  <a:lnTo>
                    <a:pt x="1916910" y="399710"/>
                  </a:lnTo>
                  <a:lnTo>
                    <a:pt x="1887947" y="365476"/>
                  </a:lnTo>
                  <a:lnTo>
                    <a:pt x="1857612" y="332484"/>
                  </a:lnTo>
                  <a:lnTo>
                    <a:pt x="1825950" y="300778"/>
                  </a:lnTo>
                  <a:lnTo>
                    <a:pt x="1793003" y="270402"/>
                  </a:lnTo>
                  <a:lnTo>
                    <a:pt x="1758817" y="241399"/>
                  </a:lnTo>
                  <a:lnTo>
                    <a:pt x="1723435" y="213814"/>
                  </a:lnTo>
                  <a:lnTo>
                    <a:pt x="1686900" y="187690"/>
                  </a:lnTo>
                  <a:lnTo>
                    <a:pt x="1649257" y="163071"/>
                  </a:lnTo>
                  <a:lnTo>
                    <a:pt x="1610549" y="140002"/>
                  </a:lnTo>
                  <a:lnTo>
                    <a:pt x="1570821" y="118526"/>
                  </a:lnTo>
                  <a:lnTo>
                    <a:pt x="1530116" y="98687"/>
                  </a:lnTo>
                  <a:lnTo>
                    <a:pt x="1488478" y="80529"/>
                  </a:lnTo>
                  <a:lnTo>
                    <a:pt x="1445951" y="64096"/>
                  </a:lnTo>
                  <a:lnTo>
                    <a:pt x="1402579" y="49432"/>
                  </a:lnTo>
                  <a:lnTo>
                    <a:pt x="1358405" y="36581"/>
                  </a:lnTo>
                  <a:lnTo>
                    <a:pt x="1313474" y="25586"/>
                  </a:lnTo>
                  <a:lnTo>
                    <a:pt x="1267829" y="16492"/>
                  </a:lnTo>
                  <a:lnTo>
                    <a:pt x="1221515" y="9342"/>
                  </a:lnTo>
                  <a:lnTo>
                    <a:pt x="1174574" y="4181"/>
                  </a:lnTo>
                  <a:lnTo>
                    <a:pt x="1127052" y="1052"/>
                  </a:lnTo>
                  <a:lnTo>
                    <a:pt x="1078992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3727" y="3154679"/>
              <a:ext cx="871727" cy="87477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78458" y="1136650"/>
            <a:ext cx="1322070" cy="750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7350">
              <a:lnSpc>
                <a:spcPct val="100000"/>
              </a:lnSpc>
              <a:spcBef>
                <a:spcPts val="100"/>
              </a:spcBef>
            </a:pPr>
            <a:r>
              <a:rPr dirty="0" sz="1400" spc="15" b="1">
                <a:solidFill>
                  <a:srgbClr val="84B940"/>
                </a:solidFill>
                <a:latin typeface="Arial"/>
                <a:cs typeface="Arial"/>
              </a:rPr>
              <a:t>Establecer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dirty="0" sz="2100" spc="40" b="1">
                <a:solidFill>
                  <a:srgbClr val="84B940"/>
                </a:solidFill>
                <a:latin typeface="Arial"/>
                <a:cs typeface="Arial"/>
              </a:rPr>
              <a:t>Objetivos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80101" y="1197597"/>
            <a:ext cx="5309235" cy="170433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271145">
              <a:lnSpc>
                <a:spcPct val="133400"/>
              </a:lnSpc>
              <a:spcBef>
                <a:spcPts val="95"/>
              </a:spcBef>
            </a:pPr>
            <a:r>
              <a:rPr dirty="0" sz="2700" spc="-55" i="1">
                <a:solidFill>
                  <a:srgbClr val="4B4E58"/>
                </a:solidFill>
                <a:latin typeface="Trebuchet MS"/>
                <a:cs typeface="Trebuchet MS"/>
              </a:rPr>
              <a:t>“Establecer</a:t>
            </a:r>
            <a:r>
              <a:rPr dirty="0" sz="2700" spc="-150" i="1">
                <a:solidFill>
                  <a:srgbClr val="4B4E58"/>
                </a:solidFill>
                <a:latin typeface="Trebuchet MS"/>
                <a:cs typeface="Trebuchet MS"/>
              </a:rPr>
              <a:t> </a:t>
            </a:r>
            <a:r>
              <a:rPr dirty="0" sz="2700" spc="65" i="1">
                <a:solidFill>
                  <a:srgbClr val="4B4E58"/>
                </a:solidFill>
                <a:latin typeface="Trebuchet MS"/>
                <a:cs typeface="Trebuchet MS"/>
              </a:rPr>
              <a:t>metas</a:t>
            </a:r>
            <a:r>
              <a:rPr dirty="0" sz="2700" spc="-145" i="1">
                <a:solidFill>
                  <a:srgbClr val="4B4E58"/>
                </a:solidFill>
                <a:latin typeface="Trebuchet MS"/>
                <a:cs typeface="Trebuchet MS"/>
              </a:rPr>
              <a:t> </a:t>
            </a:r>
            <a:r>
              <a:rPr dirty="0" sz="2700" spc="45" i="1">
                <a:solidFill>
                  <a:srgbClr val="4B4E58"/>
                </a:solidFill>
                <a:latin typeface="Trebuchet MS"/>
                <a:cs typeface="Trebuchet MS"/>
              </a:rPr>
              <a:t>es</a:t>
            </a:r>
            <a:r>
              <a:rPr dirty="0" sz="2700" spc="-145" i="1">
                <a:solidFill>
                  <a:srgbClr val="4B4E58"/>
                </a:solidFill>
                <a:latin typeface="Trebuchet MS"/>
                <a:cs typeface="Trebuchet MS"/>
              </a:rPr>
              <a:t> </a:t>
            </a:r>
            <a:r>
              <a:rPr dirty="0" sz="2700" spc="-15" i="1">
                <a:solidFill>
                  <a:srgbClr val="4B4E58"/>
                </a:solidFill>
                <a:latin typeface="Trebuchet MS"/>
                <a:cs typeface="Trebuchet MS"/>
              </a:rPr>
              <a:t>el</a:t>
            </a:r>
            <a:r>
              <a:rPr dirty="0" sz="2700" spc="-145" i="1">
                <a:solidFill>
                  <a:srgbClr val="4B4E58"/>
                </a:solidFill>
                <a:latin typeface="Trebuchet MS"/>
                <a:cs typeface="Trebuchet MS"/>
              </a:rPr>
              <a:t> </a:t>
            </a:r>
            <a:r>
              <a:rPr dirty="0" sz="2700" spc="40" i="1">
                <a:solidFill>
                  <a:srgbClr val="4B4E58"/>
                </a:solidFill>
                <a:latin typeface="Trebuchet MS"/>
                <a:cs typeface="Trebuchet MS"/>
              </a:rPr>
              <a:t>primer </a:t>
            </a:r>
            <a:r>
              <a:rPr dirty="0" sz="2700" spc="-800" i="1">
                <a:solidFill>
                  <a:srgbClr val="4B4E58"/>
                </a:solidFill>
                <a:latin typeface="Trebuchet MS"/>
                <a:cs typeface="Trebuchet MS"/>
              </a:rPr>
              <a:t> </a:t>
            </a:r>
            <a:r>
              <a:rPr dirty="0" sz="2700" spc="30" i="1">
                <a:solidFill>
                  <a:srgbClr val="4B4E58"/>
                </a:solidFill>
                <a:latin typeface="Trebuchet MS"/>
                <a:cs typeface="Trebuchet MS"/>
              </a:rPr>
              <a:t>paso</a:t>
            </a:r>
            <a:r>
              <a:rPr dirty="0" sz="2700" spc="-150" i="1">
                <a:solidFill>
                  <a:srgbClr val="4B4E58"/>
                </a:solidFill>
                <a:latin typeface="Trebuchet MS"/>
                <a:cs typeface="Trebuchet MS"/>
              </a:rPr>
              <a:t> </a:t>
            </a:r>
            <a:r>
              <a:rPr dirty="0" sz="2700" spc="-15" i="1">
                <a:solidFill>
                  <a:srgbClr val="4B4E58"/>
                </a:solidFill>
                <a:latin typeface="Trebuchet MS"/>
                <a:cs typeface="Trebuchet MS"/>
              </a:rPr>
              <a:t>para</a:t>
            </a:r>
            <a:r>
              <a:rPr dirty="0" sz="2700" spc="-145" i="1">
                <a:solidFill>
                  <a:srgbClr val="4B4E58"/>
                </a:solidFill>
                <a:latin typeface="Trebuchet MS"/>
                <a:cs typeface="Trebuchet MS"/>
              </a:rPr>
              <a:t> </a:t>
            </a:r>
            <a:r>
              <a:rPr dirty="0" sz="2700" spc="10" i="1">
                <a:solidFill>
                  <a:srgbClr val="4B4E58"/>
                </a:solidFill>
                <a:latin typeface="Trebuchet MS"/>
                <a:cs typeface="Trebuchet MS"/>
              </a:rPr>
              <a:t>convertir</a:t>
            </a:r>
            <a:r>
              <a:rPr dirty="0" sz="2700" spc="-150" i="1">
                <a:solidFill>
                  <a:srgbClr val="4B4E58"/>
                </a:solidFill>
                <a:latin typeface="Trebuchet MS"/>
                <a:cs typeface="Trebuchet MS"/>
              </a:rPr>
              <a:t> </a:t>
            </a:r>
            <a:r>
              <a:rPr dirty="0" sz="2700" i="1">
                <a:solidFill>
                  <a:srgbClr val="4B4E58"/>
                </a:solidFill>
                <a:latin typeface="Trebuchet MS"/>
                <a:cs typeface="Trebuchet MS"/>
              </a:rPr>
              <a:t>lo</a:t>
            </a:r>
            <a:r>
              <a:rPr dirty="0" sz="2700" spc="-145" i="1">
                <a:solidFill>
                  <a:srgbClr val="4B4E58"/>
                </a:solidFill>
                <a:latin typeface="Trebuchet MS"/>
                <a:cs typeface="Trebuchet MS"/>
              </a:rPr>
              <a:t> </a:t>
            </a:r>
            <a:r>
              <a:rPr dirty="0" sz="2700" spc="-5" i="1">
                <a:solidFill>
                  <a:srgbClr val="4B4E58"/>
                </a:solidFill>
                <a:latin typeface="Trebuchet MS"/>
                <a:cs typeface="Trebuchet MS"/>
              </a:rPr>
              <a:t>invisible</a:t>
            </a:r>
            <a:endParaRPr sz="2700">
              <a:latin typeface="Trebuchet MS"/>
              <a:cs typeface="Trebuchet MS"/>
            </a:endParaRPr>
          </a:p>
          <a:p>
            <a:pPr algn="ctr" marL="140970">
              <a:lnSpc>
                <a:spcPts val="4570"/>
              </a:lnSpc>
            </a:pPr>
            <a:r>
              <a:rPr dirty="0" sz="3950" spc="170" i="1">
                <a:solidFill>
                  <a:srgbClr val="4B4E58"/>
                </a:solidFill>
                <a:latin typeface="Trebuchet MS"/>
                <a:cs typeface="Trebuchet MS"/>
              </a:rPr>
              <a:t>en</a:t>
            </a:r>
            <a:r>
              <a:rPr dirty="0" sz="3950" spc="-225" i="1">
                <a:solidFill>
                  <a:srgbClr val="4B4E58"/>
                </a:solidFill>
                <a:latin typeface="Trebuchet MS"/>
                <a:cs typeface="Trebuchet MS"/>
              </a:rPr>
              <a:t> </a:t>
            </a:r>
            <a:r>
              <a:rPr dirty="0" sz="3950" spc="-5" i="1">
                <a:solidFill>
                  <a:srgbClr val="4B4E58"/>
                </a:solidFill>
                <a:latin typeface="Trebuchet MS"/>
                <a:cs typeface="Trebuchet MS"/>
              </a:rPr>
              <a:t>lo</a:t>
            </a:r>
            <a:r>
              <a:rPr dirty="0" sz="3950" spc="-220" i="1">
                <a:solidFill>
                  <a:srgbClr val="4B4E58"/>
                </a:solidFill>
                <a:latin typeface="Trebuchet MS"/>
                <a:cs typeface="Trebuchet MS"/>
              </a:rPr>
              <a:t> </a:t>
            </a:r>
            <a:r>
              <a:rPr dirty="0" sz="3950" spc="-114" i="1">
                <a:solidFill>
                  <a:srgbClr val="4B4E58"/>
                </a:solidFill>
                <a:latin typeface="Trebuchet MS"/>
                <a:cs typeface="Trebuchet MS"/>
              </a:rPr>
              <a:t>visible.</a:t>
            </a:r>
            <a:r>
              <a:rPr dirty="0" sz="3950" spc="-114" b="0" i="1">
                <a:solidFill>
                  <a:srgbClr val="4B4E58"/>
                </a:solidFill>
                <a:latin typeface="Verdana"/>
                <a:cs typeface="Verdana"/>
              </a:rPr>
              <a:t>”</a:t>
            </a:r>
            <a:endParaRPr sz="39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08116" y="3486243"/>
            <a:ext cx="5213985" cy="716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-100" i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Verdana"/>
                <a:cs typeface="Verdana"/>
                <a:hlinkClick r:id="rId3"/>
              </a:rPr>
              <a:t>antoni</a:t>
            </a:r>
            <a:r>
              <a:rPr dirty="0" u="sng" sz="2400" spc="-70" i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Verdana"/>
                <a:cs typeface="Verdana"/>
                <a:hlinkClick r:id="rId3"/>
              </a:rPr>
              <a:t>o</a:t>
            </a:r>
            <a:r>
              <a:rPr dirty="0" u="sng" sz="2400" spc="-250" i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dirty="0" u="sng" sz="2400" spc="-90" i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Verdana"/>
                <a:cs typeface="Verdana"/>
                <a:hlinkClick r:id="rId3"/>
              </a:rPr>
              <a:t>robbins</a:t>
            </a:r>
            <a:r>
              <a:rPr dirty="0" sz="2400" spc="-250" i="1">
                <a:solidFill>
                  <a:srgbClr val="86A56D"/>
                </a:solidFill>
                <a:latin typeface="Verdana"/>
                <a:cs typeface="Verdana"/>
                <a:hlinkClick r:id="rId3"/>
              </a:rPr>
              <a:t> </a:t>
            </a:r>
            <a:r>
              <a:rPr dirty="0" sz="2400" spc="-260" i="1">
                <a:solidFill>
                  <a:srgbClr val="4B4E58"/>
                </a:solidFill>
                <a:latin typeface="Verdana"/>
                <a:cs typeface="Verdana"/>
              </a:rPr>
              <a:t>,</a:t>
            </a:r>
            <a:r>
              <a:rPr dirty="0" sz="2400" spc="-250" i="1">
                <a:solidFill>
                  <a:srgbClr val="4B4E58"/>
                </a:solidFill>
                <a:latin typeface="Verdana"/>
                <a:cs typeface="Verdana"/>
              </a:rPr>
              <a:t> </a:t>
            </a:r>
            <a:r>
              <a:rPr dirty="0" sz="2400" spc="-95" i="1">
                <a:solidFill>
                  <a:srgbClr val="4B4E58"/>
                </a:solidFill>
                <a:latin typeface="Verdana"/>
                <a:cs typeface="Verdana"/>
              </a:rPr>
              <a:t>reconocido</a:t>
            </a:r>
            <a:r>
              <a:rPr dirty="0" sz="2400" spc="-250" i="1">
                <a:solidFill>
                  <a:srgbClr val="4B4E58"/>
                </a:solidFill>
                <a:latin typeface="Verdana"/>
                <a:cs typeface="Verdana"/>
              </a:rPr>
              <a:t> </a:t>
            </a:r>
            <a:r>
              <a:rPr dirty="0" sz="2400" spc="-90" i="1">
                <a:solidFill>
                  <a:srgbClr val="4B4E58"/>
                </a:solidFill>
                <a:latin typeface="Verdana"/>
                <a:cs typeface="Verdana"/>
              </a:rPr>
              <a:t>orador</a:t>
            </a:r>
            <a:r>
              <a:rPr dirty="0" sz="2400" spc="-250" i="1">
                <a:solidFill>
                  <a:srgbClr val="4B4E58"/>
                </a:solidFill>
                <a:latin typeface="Verdana"/>
                <a:cs typeface="Verdana"/>
              </a:rPr>
              <a:t> </a:t>
            </a:r>
            <a:r>
              <a:rPr dirty="0" sz="2400" spc="-245" i="1">
                <a:solidFill>
                  <a:srgbClr val="4B4E58"/>
                </a:solidFill>
                <a:latin typeface="Verdana"/>
                <a:cs typeface="Verdana"/>
              </a:rPr>
              <a:t>y</a:t>
            </a:r>
            <a:endParaRPr sz="2400">
              <a:latin typeface="Verdana"/>
              <a:cs typeface="Verdana"/>
            </a:endParaRPr>
          </a:p>
          <a:p>
            <a:pPr algn="ctr" marL="220979">
              <a:lnSpc>
                <a:spcPct val="100000"/>
              </a:lnSpc>
              <a:spcBef>
                <a:spcPts val="1180"/>
              </a:spcBef>
            </a:pPr>
            <a:r>
              <a:rPr dirty="0" sz="1150" spc="-50" i="1">
                <a:solidFill>
                  <a:srgbClr val="4B4E58"/>
                </a:solidFill>
                <a:latin typeface="Verdana"/>
                <a:cs typeface="Verdana"/>
              </a:rPr>
              <a:t>entrenador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18303" y="0"/>
            <a:ext cx="7123430" cy="6858000"/>
            <a:chOff x="4718303" y="0"/>
            <a:chExt cx="7123430" cy="6858000"/>
          </a:xfrm>
        </p:grpSpPr>
        <p:sp>
          <p:nvSpPr>
            <p:cNvPr id="3" name="object 3"/>
            <p:cNvSpPr/>
            <p:nvPr/>
          </p:nvSpPr>
          <p:spPr>
            <a:xfrm>
              <a:off x="5099303" y="0"/>
              <a:ext cx="6428740" cy="6858000"/>
            </a:xfrm>
            <a:custGeom>
              <a:avLst/>
              <a:gdLst/>
              <a:ahLst/>
              <a:cxnLst/>
              <a:rect l="l" t="t" r="r" b="b"/>
              <a:pathLst>
                <a:path w="6428740" h="6858000">
                  <a:moveTo>
                    <a:pt x="642823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28232" y="6858000"/>
                  </a:lnTo>
                  <a:lnTo>
                    <a:pt x="6428232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718304" y="704087"/>
              <a:ext cx="7123430" cy="5669280"/>
            </a:xfrm>
            <a:custGeom>
              <a:avLst/>
              <a:gdLst/>
              <a:ahLst/>
              <a:cxnLst/>
              <a:rect l="l" t="t" r="r" b="b"/>
              <a:pathLst>
                <a:path w="7123430" h="5669280">
                  <a:moveTo>
                    <a:pt x="905243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905243" y="856488"/>
                  </a:lnTo>
                  <a:lnTo>
                    <a:pt x="905243" y="0"/>
                  </a:lnTo>
                  <a:close/>
                </a:path>
                <a:path w="7123430" h="5669280">
                  <a:moveTo>
                    <a:pt x="7123176" y="1804416"/>
                  </a:moveTo>
                  <a:lnTo>
                    <a:pt x="6647688" y="1804416"/>
                  </a:lnTo>
                  <a:lnTo>
                    <a:pt x="6647688" y="5669280"/>
                  </a:lnTo>
                  <a:lnTo>
                    <a:pt x="7123176" y="5669280"/>
                  </a:lnTo>
                  <a:lnTo>
                    <a:pt x="7123176" y="1804416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844795" y="885444"/>
              <a:ext cx="652780" cy="600710"/>
            </a:xfrm>
            <a:custGeom>
              <a:avLst/>
              <a:gdLst/>
              <a:ahLst/>
              <a:cxnLst/>
              <a:rect l="l" t="t" r="r" b="b"/>
              <a:pathLst>
                <a:path w="652779" h="600710">
                  <a:moveTo>
                    <a:pt x="511048" y="53339"/>
                  </a:moveTo>
                  <a:lnTo>
                    <a:pt x="490981" y="40766"/>
                  </a:lnTo>
                  <a:lnTo>
                    <a:pt x="469900" y="31114"/>
                  </a:lnTo>
                  <a:lnTo>
                    <a:pt x="424688" y="13588"/>
                  </a:lnTo>
                  <a:lnTo>
                    <a:pt x="377189" y="3936"/>
                  </a:lnTo>
                  <a:lnTo>
                    <a:pt x="326643" y="0"/>
                  </a:lnTo>
                  <a:lnTo>
                    <a:pt x="309752" y="0"/>
                  </a:lnTo>
                  <a:lnTo>
                    <a:pt x="292988" y="2031"/>
                  </a:lnTo>
                  <a:lnTo>
                    <a:pt x="277113" y="3936"/>
                  </a:lnTo>
                  <a:lnTo>
                    <a:pt x="261365" y="5841"/>
                  </a:lnTo>
                  <a:lnTo>
                    <a:pt x="245490" y="9778"/>
                  </a:lnTo>
                  <a:lnTo>
                    <a:pt x="229742" y="13588"/>
                  </a:lnTo>
                  <a:lnTo>
                    <a:pt x="215011" y="18541"/>
                  </a:lnTo>
                  <a:lnTo>
                    <a:pt x="200278" y="23240"/>
                  </a:lnTo>
                  <a:lnTo>
                    <a:pt x="185419" y="29082"/>
                  </a:lnTo>
                  <a:lnTo>
                    <a:pt x="171703" y="35940"/>
                  </a:lnTo>
                  <a:lnTo>
                    <a:pt x="158114" y="43687"/>
                  </a:lnTo>
                  <a:lnTo>
                    <a:pt x="144399" y="51434"/>
                  </a:lnTo>
                  <a:lnTo>
                    <a:pt x="131699" y="59181"/>
                  </a:lnTo>
                  <a:lnTo>
                    <a:pt x="119125" y="68960"/>
                  </a:lnTo>
                  <a:lnTo>
                    <a:pt x="107568" y="77596"/>
                  </a:lnTo>
                  <a:lnTo>
                    <a:pt x="74802" y="109600"/>
                  </a:lnTo>
                  <a:lnTo>
                    <a:pt x="47370" y="144525"/>
                  </a:lnTo>
                  <a:lnTo>
                    <a:pt x="26288" y="183387"/>
                  </a:lnTo>
                  <a:lnTo>
                    <a:pt x="10540" y="225043"/>
                  </a:lnTo>
                  <a:lnTo>
                    <a:pt x="7365" y="239648"/>
                  </a:lnTo>
                  <a:lnTo>
                    <a:pt x="4190" y="254126"/>
                  </a:lnTo>
                  <a:lnTo>
                    <a:pt x="2158" y="269620"/>
                  </a:lnTo>
                  <a:lnTo>
                    <a:pt x="1142" y="284225"/>
                  </a:lnTo>
                  <a:lnTo>
                    <a:pt x="0" y="299719"/>
                  </a:lnTo>
                  <a:lnTo>
                    <a:pt x="1142" y="315213"/>
                  </a:lnTo>
                  <a:lnTo>
                    <a:pt x="2158" y="330834"/>
                  </a:lnTo>
                  <a:lnTo>
                    <a:pt x="10540" y="375411"/>
                  </a:lnTo>
                  <a:lnTo>
                    <a:pt x="26288" y="417067"/>
                  </a:lnTo>
                  <a:lnTo>
                    <a:pt x="47370" y="455929"/>
                  </a:lnTo>
                  <a:lnTo>
                    <a:pt x="74802" y="490854"/>
                  </a:lnTo>
                  <a:lnTo>
                    <a:pt x="85343" y="501522"/>
                  </a:lnTo>
                  <a:lnTo>
                    <a:pt x="95884" y="512190"/>
                  </a:lnTo>
                  <a:lnTo>
                    <a:pt x="107568" y="521842"/>
                  </a:lnTo>
                  <a:lnTo>
                    <a:pt x="119125" y="531494"/>
                  </a:lnTo>
                  <a:lnTo>
                    <a:pt x="131699" y="540257"/>
                  </a:lnTo>
                  <a:lnTo>
                    <a:pt x="171703" y="563626"/>
                  </a:lnTo>
                  <a:lnTo>
                    <a:pt x="200278" y="576198"/>
                  </a:lnTo>
                  <a:lnTo>
                    <a:pt x="215011" y="582040"/>
                  </a:lnTo>
                  <a:lnTo>
                    <a:pt x="229742" y="586866"/>
                  </a:lnTo>
                  <a:lnTo>
                    <a:pt x="245490" y="590676"/>
                  </a:lnTo>
                  <a:lnTo>
                    <a:pt x="261365" y="593597"/>
                  </a:lnTo>
                  <a:lnTo>
                    <a:pt x="277113" y="596518"/>
                  </a:lnTo>
                  <a:lnTo>
                    <a:pt x="292988" y="598551"/>
                  </a:lnTo>
                  <a:lnTo>
                    <a:pt x="309752" y="599439"/>
                  </a:lnTo>
                  <a:lnTo>
                    <a:pt x="326643" y="600455"/>
                  </a:lnTo>
                  <a:lnTo>
                    <a:pt x="343534" y="599439"/>
                  </a:lnTo>
                  <a:lnTo>
                    <a:pt x="359282" y="598551"/>
                  </a:lnTo>
                  <a:lnTo>
                    <a:pt x="407796" y="590676"/>
                  </a:lnTo>
                  <a:lnTo>
                    <a:pt x="453136" y="576198"/>
                  </a:lnTo>
                  <a:lnTo>
                    <a:pt x="495173" y="556767"/>
                  </a:lnTo>
                  <a:lnTo>
                    <a:pt x="534162" y="531494"/>
                  </a:lnTo>
                  <a:lnTo>
                    <a:pt x="567943" y="501522"/>
                  </a:lnTo>
                  <a:lnTo>
                    <a:pt x="578484" y="490854"/>
                  </a:lnTo>
                  <a:lnTo>
                    <a:pt x="604774" y="455929"/>
                  </a:lnTo>
                  <a:lnTo>
                    <a:pt x="626999" y="417067"/>
                  </a:lnTo>
                  <a:lnTo>
                    <a:pt x="637413" y="389000"/>
                  </a:lnTo>
                  <a:lnTo>
                    <a:pt x="642746" y="375411"/>
                  </a:lnTo>
                  <a:lnTo>
                    <a:pt x="645921" y="360806"/>
                  </a:lnTo>
                  <a:lnTo>
                    <a:pt x="649096" y="345313"/>
                  </a:lnTo>
                  <a:lnTo>
                    <a:pt x="651128" y="330834"/>
                  </a:lnTo>
                  <a:lnTo>
                    <a:pt x="652271" y="315213"/>
                  </a:lnTo>
                  <a:lnTo>
                    <a:pt x="652271" y="299719"/>
                  </a:lnTo>
                  <a:lnTo>
                    <a:pt x="648080" y="251205"/>
                  </a:lnTo>
                  <a:lnTo>
                    <a:pt x="635380" y="205612"/>
                  </a:lnTo>
                  <a:lnTo>
                    <a:pt x="616457" y="162051"/>
                  </a:lnTo>
                  <a:lnTo>
                    <a:pt x="603757" y="142620"/>
                  </a:lnTo>
                  <a:lnTo>
                    <a:pt x="589026" y="123189"/>
                  </a:lnTo>
                </a:path>
                <a:path w="652779" h="600710">
                  <a:moveTo>
                    <a:pt x="526414" y="174243"/>
                  </a:moveTo>
                  <a:lnTo>
                    <a:pt x="535939" y="187832"/>
                  </a:lnTo>
                  <a:lnTo>
                    <a:pt x="544449" y="202310"/>
                  </a:lnTo>
                  <a:lnTo>
                    <a:pt x="563626" y="249935"/>
                  </a:lnTo>
                  <a:lnTo>
                    <a:pt x="569976" y="283844"/>
                  </a:lnTo>
                  <a:lnTo>
                    <a:pt x="569976" y="301243"/>
                  </a:lnTo>
                  <a:lnTo>
                    <a:pt x="565657" y="346836"/>
                  </a:lnTo>
                  <a:lnTo>
                    <a:pt x="550799" y="388492"/>
                  </a:lnTo>
                  <a:lnTo>
                    <a:pt x="528574" y="425322"/>
                  </a:lnTo>
                  <a:lnTo>
                    <a:pt x="498728" y="458342"/>
                  </a:lnTo>
                  <a:lnTo>
                    <a:pt x="462661" y="485393"/>
                  </a:lnTo>
                  <a:lnTo>
                    <a:pt x="421258" y="506729"/>
                  </a:lnTo>
                  <a:lnTo>
                    <a:pt x="375538" y="519302"/>
                  </a:lnTo>
                  <a:lnTo>
                    <a:pt x="326643" y="524255"/>
                  </a:lnTo>
                  <a:lnTo>
                    <a:pt x="277749" y="519302"/>
                  </a:lnTo>
                  <a:lnTo>
                    <a:pt x="232155" y="506729"/>
                  </a:lnTo>
                  <a:lnTo>
                    <a:pt x="190753" y="485393"/>
                  </a:lnTo>
                  <a:lnTo>
                    <a:pt x="154558" y="458342"/>
                  </a:lnTo>
                  <a:lnTo>
                    <a:pt x="124840" y="425322"/>
                  </a:lnTo>
                  <a:lnTo>
                    <a:pt x="102488" y="388492"/>
                  </a:lnTo>
                  <a:lnTo>
                    <a:pt x="87629" y="346836"/>
                  </a:lnTo>
                  <a:lnTo>
                    <a:pt x="82295" y="301243"/>
                  </a:lnTo>
                  <a:lnTo>
                    <a:pt x="87629" y="256666"/>
                  </a:lnTo>
                  <a:lnTo>
                    <a:pt x="102488" y="215010"/>
                  </a:lnTo>
                  <a:lnTo>
                    <a:pt x="124840" y="177164"/>
                  </a:lnTo>
                  <a:lnTo>
                    <a:pt x="154558" y="144144"/>
                  </a:lnTo>
                  <a:lnTo>
                    <a:pt x="190753" y="117093"/>
                  </a:lnTo>
                  <a:lnTo>
                    <a:pt x="232155" y="96773"/>
                  </a:lnTo>
                  <a:lnTo>
                    <a:pt x="277749" y="84073"/>
                  </a:lnTo>
                  <a:lnTo>
                    <a:pt x="326643" y="79247"/>
                  </a:lnTo>
                  <a:lnTo>
                    <a:pt x="364870" y="82168"/>
                  </a:lnTo>
                  <a:lnTo>
                    <a:pt x="418083" y="95757"/>
                  </a:lnTo>
                  <a:lnTo>
                    <a:pt x="450976" y="110235"/>
                  </a:lnTo>
                  <a:lnTo>
                    <a:pt x="465836" y="118998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3207" y="1115567"/>
              <a:ext cx="155448" cy="1432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12435" y="1040891"/>
              <a:ext cx="317500" cy="289560"/>
            </a:xfrm>
            <a:custGeom>
              <a:avLst/>
              <a:gdLst/>
              <a:ahLst/>
              <a:cxnLst/>
              <a:rect l="l" t="t" r="r" b="b"/>
              <a:pathLst>
                <a:path w="317500" h="289559">
                  <a:moveTo>
                    <a:pt x="236347" y="18415"/>
                  </a:moveTo>
                  <a:lnTo>
                    <a:pt x="219455" y="10668"/>
                  </a:lnTo>
                  <a:lnTo>
                    <a:pt x="209930" y="7747"/>
                  </a:lnTo>
                  <a:lnTo>
                    <a:pt x="200405" y="4825"/>
                  </a:lnTo>
                  <a:lnTo>
                    <a:pt x="189737" y="2921"/>
                  </a:lnTo>
                  <a:lnTo>
                    <a:pt x="180212" y="1016"/>
                  </a:lnTo>
                  <a:lnTo>
                    <a:pt x="169672" y="0"/>
                  </a:lnTo>
                  <a:lnTo>
                    <a:pt x="159003" y="0"/>
                  </a:lnTo>
                  <a:lnTo>
                    <a:pt x="143128" y="1016"/>
                  </a:lnTo>
                  <a:lnTo>
                    <a:pt x="127253" y="2921"/>
                  </a:lnTo>
                  <a:lnTo>
                    <a:pt x="111378" y="5842"/>
                  </a:lnTo>
                  <a:lnTo>
                    <a:pt x="97536" y="11684"/>
                  </a:lnTo>
                  <a:lnTo>
                    <a:pt x="83692" y="17399"/>
                  </a:lnTo>
                  <a:lnTo>
                    <a:pt x="46609" y="42672"/>
                  </a:lnTo>
                  <a:lnTo>
                    <a:pt x="19050" y="75565"/>
                  </a:lnTo>
                  <a:lnTo>
                    <a:pt x="3175" y="115316"/>
                  </a:lnTo>
                  <a:lnTo>
                    <a:pt x="0" y="144272"/>
                  </a:lnTo>
                  <a:lnTo>
                    <a:pt x="7492" y="187833"/>
                  </a:lnTo>
                  <a:lnTo>
                    <a:pt x="27559" y="225679"/>
                  </a:lnTo>
                  <a:lnTo>
                    <a:pt x="58292" y="256667"/>
                  </a:lnTo>
                  <a:lnTo>
                    <a:pt x="97536" y="277875"/>
                  </a:lnTo>
                  <a:lnTo>
                    <a:pt x="143128" y="288544"/>
                  </a:lnTo>
                  <a:lnTo>
                    <a:pt x="159003" y="289560"/>
                  </a:lnTo>
                  <a:lnTo>
                    <a:pt x="205612" y="282702"/>
                  </a:lnTo>
                  <a:lnTo>
                    <a:pt x="247014" y="264413"/>
                  </a:lnTo>
                  <a:lnTo>
                    <a:pt x="259714" y="256667"/>
                  </a:lnTo>
                  <a:lnTo>
                    <a:pt x="271399" y="246887"/>
                  </a:lnTo>
                  <a:lnTo>
                    <a:pt x="280924" y="236220"/>
                  </a:lnTo>
                  <a:lnTo>
                    <a:pt x="290449" y="225679"/>
                  </a:lnTo>
                  <a:lnTo>
                    <a:pt x="297941" y="213995"/>
                  </a:lnTo>
                  <a:lnTo>
                    <a:pt x="305308" y="201422"/>
                  </a:lnTo>
                  <a:lnTo>
                    <a:pt x="310641" y="187833"/>
                  </a:lnTo>
                  <a:lnTo>
                    <a:pt x="313816" y="173355"/>
                  </a:lnTo>
                  <a:lnTo>
                    <a:pt x="316991" y="159766"/>
                  </a:lnTo>
                  <a:lnTo>
                    <a:pt x="316991" y="144272"/>
                  </a:lnTo>
                  <a:lnTo>
                    <a:pt x="316991" y="134620"/>
                  </a:lnTo>
                  <a:lnTo>
                    <a:pt x="315849" y="125857"/>
                  </a:lnTo>
                  <a:lnTo>
                    <a:pt x="314833" y="116205"/>
                  </a:lnTo>
                  <a:lnTo>
                    <a:pt x="311658" y="107569"/>
                  </a:lnTo>
                  <a:lnTo>
                    <a:pt x="309499" y="98806"/>
                  </a:lnTo>
                  <a:lnTo>
                    <a:pt x="305308" y="90043"/>
                  </a:lnTo>
                  <a:lnTo>
                    <a:pt x="296799" y="7366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5463" y="1395983"/>
              <a:ext cx="140208" cy="1219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6191" y="1395983"/>
              <a:ext cx="140208" cy="1219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149595" y="797051"/>
              <a:ext cx="436245" cy="408940"/>
            </a:xfrm>
            <a:custGeom>
              <a:avLst/>
              <a:gdLst/>
              <a:ahLst/>
              <a:cxnLst/>
              <a:rect l="l" t="t" r="r" b="b"/>
              <a:pathLst>
                <a:path w="436245" h="408940">
                  <a:moveTo>
                    <a:pt x="422148" y="96520"/>
                  </a:moveTo>
                  <a:lnTo>
                    <a:pt x="376681" y="88773"/>
                  </a:lnTo>
                  <a:lnTo>
                    <a:pt x="421004" y="47751"/>
                  </a:lnTo>
                  <a:lnTo>
                    <a:pt x="424179" y="44831"/>
                  </a:lnTo>
                  <a:lnTo>
                    <a:pt x="426338" y="41021"/>
                  </a:lnTo>
                  <a:lnTo>
                    <a:pt x="427354" y="38100"/>
                  </a:lnTo>
                  <a:lnTo>
                    <a:pt x="427354" y="34162"/>
                  </a:lnTo>
                  <a:lnTo>
                    <a:pt x="427354" y="30225"/>
                  </a:lnTo>
                  <a:lnTo>
                    <a:pt x="426338" y="26288"/>
                  </a:lnTo>
                  <a:lnTo>
                    <a:pt x="424179" y="23368"/>
                  </a:lnTo>
                  <a:lnTo>
                    <a:pt x="421004" y="20447"/>
                  </a:lnTo>
                  <a:lnTo>
                    <a:pt x="417829" y="17525"/>
                  </a:lnTo>
                  <a:lnTo>
                    <a:pt x="414654" y="15621"/>
                  </a:lnTo>
                  <a:lnTo>
                    <a:pt x="410463" y="14605"/>
                  </a:lnTo>
                  <a:lnTo>
                    <a:pt x="406273" y="14605"/>
                  </a:lnTo>
                  <a:lnTo>
                    <a:pt x="401954" y="14605"/>
                  </a:lnTo>
                  <a:lnTo>
                    <a:pt x="398779" y="15621"/>
                  </a:lnTo>
                  <a:lnTo>
                    <a:pt x="394588" y="17525"/>
                  </a:lnTo>
                  <a:lnTo>
                    <a:pt x="391413" y="20447"/>
                  </a:lnTo>
                  <a:lnTo>
                    <a:pt x="341756" y="66294"/>
                  </a:lnTo>
                  <a:lnTo>
                    <a:pt x="339598" y="59562"/>
                  </a:lnTo>
                  <a:lnTo>
                    <a:pt x="330073" y="12700"/>
                  </a:lnTo>
                  <a:lnTo>
                    <a:pt x="329056" y="7874"/>
                  </a:lnTo>
                  <a:lnTo>
                    <a:pt x="326898" y="3937"/>
                  </a:lnTo>
                  <a:lnTo>
                    <a:pt x="324738" y="2032"/>
                  </a:lnTo>
                  <a:lnTo>
                    <a:pt x="321563" y="0"/>
                  </a:lnTo>
                  <a:lnTo>
                    <a:pt x="318388" y="0"/>
                  </a:lnTo>
                  <a:lnTo>
                    <a:pt x="314198" y="1015"/>
                  </a:lnTo>
                  <a:lnTo>
                    <a:pt x="311023" y="2921"/>
                  </a:lnTo>
                  <a:lnTo>
                    <a:pt x="306831" y="5842"/>
                  </a:lnTo>
                  <a:lnTo>
                    <a:pt x="235965" y="70231"/>
                  </a:lnTo>
                  <a:lnTo>
                    <a:pt x="223265" y="95503"/>
                  </a:lnTo>
                  <a:lnTo>
                    <a:pt x="222123" y="101346"/>
                  </a:lnTo>
                  <a:lnTo>
                    <a:pt x="222123" y="107187"/>
                  </a:lnTo>
                  <a:lnTo>
                    <a:pt x="222123" y="112140"/>
                  </a:lnTo>
                  <a:lnTo>
                    <a:pt x="231648" y="158876"/>
                  </a:lnTo>
                  <a:lnTo>
                    <a:pt x="233806" y="165735"/>
                  </a:lnTo>
                  <a:lnTo>
                    <a:pt x="6350" y="375285"/>
                  </a:lnTo>
                  <a:lnTo>
                    <a:pt x="3175" y="378206"/>
                  </a:lnTo>
                  <a:lnTo>
                    <a:pt x="1142" y="382143"/>
                  </a:lnTo>
                  <a:lnTo>
                    <a:pt x="0" y="385952"/>
                  </a:lnTo>
                  <a:lnTo>
                    <a:pt x="0" y="388874"/>
                  </a:lnTo>
                  <a:lnTo>
                    <a:pt x="0" y="392811"/>
                  </a:lnTo>
                  <a:lnTo>
                    <a:pt x="1142" y="396748"/>
                  </a:lnTo>
                  <a:lnTo>
                    <a:pt x="3175" y="399669"/>
                  </a:lnTo>
                  <a:lnTo>
                    <a:pt x="6350" y="402589"/>
                  </a:lnTo>
                  <a:lnTo>
                    <a:pt x="9525" y="405511"/>
                  </a:lnTo>
                  <a:lnTo>
                    <a:pt x="12700" y="407415"/>
                  </a:lnTo>
                  <a:lnTo>
                    <a:pt x="16890" y="408432"/>
                  </a:lnTo>
                  <a:lnTo>
                    <a:pt x="21208" y="408432"/>
                  </a:lnTo>
                  <a:lnTo>
                    <a:pt x="25400" y="408432"/>
                  </a:lnTo>
                  <a:lnTo>
                    <a:pt x="28575" y="407415"/>
                  </a:lnTo>
                  <a:lnTo>
                    <a:pt x="32765" y="405511"/>
                  </a:lnTo>
                  <a:lnTo>
                    <a:pt x="35940" y="402589"/>
                  </a:lnTo>
                  <a:lnTo>
                    <a:pt x="268731" y="189102"/>
                  </a:lnTo>
                  <a:lnTo>
                    <a:pt x="314198" y="195961"/>
                  </a:lnTo>
                  <a:lnTo>
                    <a:pt x="319531" y="196976"/>
                  </a:lnTo>
                  <a:lnTo>
                    <a:pt x="325881" y="196976"/>
                  </a:lnTo>
                  <a:lnTo>
                    <a:pt x="429513" y="117983"/>
                  </a:lnTo>
                  <a:lnTo>
                    <a:pt x="432688" y="115062"/>
                  </a:lnTo>
                  <a:lnTo>
                    <a:pt x="434720" y="111125"/>
                  </a:lnTo>
                  <a:lnTo>
                    <a:pt x="435863" y="108203"/>
                  </a:lnTo>
                  <a:lnTo>
                    <a:pt x="434720" y="104267"/>
                  </a:lnTo>
                  <a:lnTo>
                    <a:pt x="433704" y="102362"/>
                  </a:lnTo>
                  <a:lnTo>
                    <a:pt x="430529" y="99440"/>
                  </a:lnTo>
                  <a:lnTo>
                    <a:pt x="426338" y="97536"/>
                  </a:lnTo>
                  <a:lnTo>
                    <a:pt x="422148" y="9652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741984" y="982217"/>
            <a:ext cx="269684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25" b="1">
                <a:solidFill>
                  <a:srgbClr val="0B582D"/>
                </a:solidFill>
                <a:latin typeface="Arial"/>
                <a:cs typeface="Arial"/>
              </a:rPr>
              <a:t>Establecer</a:t>
            </a:r>
            <a:r>
              <a:rPr dirty="0" sz="2100" spc="-10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2100" spc="40" b="1">
                <a:solidFill>
                  <a:srgbClr val="0B582D"/>
                </a:solidFill>
                <a:latin typeface="Arial"/>
                <a:cs typeface="Arial"/>
              </a:rPr>
              <a:t>objetivos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61075" y="965834"/>
            <a:ext cx="425386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75" b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40" b="1">
                <a:solidFill>
                  <a:srgbClr val="FFFFFF"/>
                </a:solidFill>
                <a:latin typeface="Arial"/>
                <a:cs typeface="Arial"/>
              </a:rPr>
              <a:t>objetivos</a:t>
            </a:r>
            <a:r>
              <a:rPr dirty="0" sz="2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70" b="1">
                <a:solidFill>
                  <a:srgbClr val="FFFFFF"/>
                </a:solidFill>
                <a:latin typeface="Arial"/>
                <a:cs typeface="Arial"/>
              </a:rPr>
              <a:t>deben</a:t>
            </a:r>
            <a:r>
              <a:rPr dirty="0" sz="2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35" b="1">
                <a:solidFill>
                  <a:srgbClr val="FFFFFF"/>
                </a:solidFill>
                <a:latin typeface="Arial"/>
                <a:cs typeface="Arial"/>
              </a:rPr>
              <a:t>delinear…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1736" y="1553718"/>
            <a:ext cx="3731260" cy="68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4000"/>
              </a:lnSpc>
              <a:spcBef>
                <a:spcPts val="100"/>
              </a:spcBef>
            </a:pPr>
            <a:r>
              <a:rPr dirty="0" sz="1500" spc="60">
                <a:solidFill>
                  <a:srgbClr val="0B582D"/>
                </a:solidFill>
                <a:latin typeface="Tahoma"/>
                <a:cs typeface="Tahoma"/>
              </a:rPr>
              <a:t>Los</a:t>
            </a:r>
            <a:r>
              <a:rPr dirty="0" sz="15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45">
                <a:solidFill>
                  <a:srgbClr val="0B582D"/>
                </a:solidFill>
                <a:latin typeface="Tahoma"/>
                <a:cs typeface="Tahoma"/>
              </a:rPr>
              <a:t>objetivos</a:t>
            </a:r>
            <a:r>
              <a:rPr dirty="0" sz="15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75">
                <a:solidFill>
                  <a:srgbClr val="0B582D"/>
                </a:solidFill>
                <a:latin typeface="Tahoma"/>
                <a:cs typeface="Tahoma"/>
              </a:rPr>
              <a:t>son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45">
                <a:solidFill>
                  <a:srgbClr val="0B582D"/>
                </a:solidFill>
                <a:latin typeface="Tahoma"/>
                <a:cs typeface="Tahoma"/>
              </a:rPr>
              <a:t>la</a:t>
            </a:r>
            <a:r>
              <a:rPr dirty="0" sz="15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75">
                <a:solidFill>
                  <a:srgbClr val="0B582D"/>
                </a:solidFill>
                <a:latin typeface="Tahoma"/>
                <a:cs typeface="Tahoma"/>
              </a:rPr>
              <a:t>columna</a:t>
            </a:r>
            <a:r>
              <a:rPr dirty="0" sz="15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55">
                <a:solidFill>
                  <a:srgbClr val="0B582D"/>
                </a:solidFill>
                <a:latin typeface="Tahoma"/>
                <a:cs typeface="Tahoma"/>
              </a:rPr>
              <a:t>vertebral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70">
                <a:solidFill>
                  <a:srgbClr val="0B582D"/>
                </a:solidFill>
                <a:latin typeface="Tahoma"/>
                <a:cs typeface="Tahoma"/>
              </a:rPr>
              <a:t>de </a:t>
            </a:r>
            <a:r>
              <a:rPr dirty="0" sz="1500" spc="-4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75">
                <a:solidFill>
                  <a:srgbClr val="0B582D"/>
                </a:solidFill>
                <a:latin typeface="Tahoma"/>
                <a:cs typeface="Tahoma"/>
              </a:rPr>
              <a:t>una</a:t>
            </a:r>
            <a:r>
              <a:rPr dirty="0" sz="15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55">
                <a:solidFill>
                  <a:srgbClr val="0B582D"/>
                </a:solidFill>
                <a:latin typeface="Tahoma"/>
                <a:cs typeface="Tahoma"/>
              </a:rPr>
              <a:t>estrategia</a:t>
            </a:r>
            <a:r>
              <a:rPr dirty="0" sz="15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7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15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60">
                <a:solidFill>
                  <a:srgbClr val="0B582D"/>
                </a:solidFill>
                <a:latin typeface="Tahoma"/>
                <a:cs typeface="Tahoma"/>
              </a:rPr>
              <a:t>sostenibilidad</a:t>
            </a:r>
            <a:r>
              <a:rPr dirty="0" sz="15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40">
                <a:solidFill>
                  <a:srgbClr val="0B582D"/>
                </a:solidFill>
                <a:latin typeface="Tahoma"/>
                <a:cs typeface="Tahoma"/>
              </a:rPr>
              <a:t>eficaz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08928" y="1906396"/>
            <a:ext cx="266192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155">
                <a:solidFill>
                  <a:srgbClr val="FFFFFF"/>
                </a:solidFill>
                <a:latin typeface="Tahoma"/>
                <a:cs typeface="Tahoma"/>
              </a:rPr>
              <a:t>Cómo</a:t>
            </a:r>
            <a:r>
              <a:rPr dirty="0" sz="2500" spc="-1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85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dirty="0" sz="2500" spc="-1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130">
                <a:solidFill>
                  <a:srgbClr val="FFFFFF"/>
                </a:solidFill>
                <a:latin typeface="Tahoma"/>
                <a:cs typeface="Tahoma"/>
              </a:rPr>
              <a:t>medirán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1736" y="2857246"/>
            <a:ext cx="45745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90">
                <a:solidFill>
                  <a:srgbClr val="0B582D"/>
                </a:solidFill>
                <a:latin typeface="Tahoma"/>
                <a:cs typeface="Tahoma"/>
              </a:rPr>
              <a:t>Proporcionar</a:t>
            </a:r>
            <a:r>
              <a:rPr dirty="0" sz="1800" spc="-10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105">
                <a:solidFill>
                  <a:srgbClr val="0B582D"/>
                </a:solidFill>
                <a:latin typeface="Tahoma"/>
                <a:cs typeface="Tahoma"/>
              </a:rPr>
              <a:t>un</a:t>
            </a:r>
            <a:r>
              <a:rPr dirty="0" sz="1800" spc="-10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95">
                <a:solidFill>
                  <a:srgbClr val="0B582D"/>
                </a:solidFill>
                <a:latin typeface="Tahoma"/>
                <a:cs typeface="Tahoma"/>
              </a:rPr>
              <a:t>punto</a:t>
            </a:r>
            <a:r>
              <a:rPr dirty="0" sz="18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0B582D"/>
                </a:solidFill>
                <a:latin typeface="Tahoma"/>
                <a:cs typeface="Tahoma"/>
              </a:rPr>
              <a:t>focal</a:t>
            </a:r>
            <a:r>
              <a:rPr dirty="0" sz="1800" spc="-10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18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0B582D"/>
                </a:solidFill>
                <a:latin typeface="Tahoma"/>
                <a:cs typeface="Tahoma"/>
              </a:rPr>
              <a:t>aquellos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1736" y="3186429"/>
            <a:ext cx="29235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90">
                <a:solidFill>
                  <a:srgbClr val="0B582D"/>
                </a:solidFill>
                <a:latin typeface="Tahoma"/>
                <a:cs typeface="Tahoma"/>
              </a:rPr>
              <a:t>dentro</a:t>
            </a:r>
            <a:r>
              <a:rPr dirty="0" sz="1800" spc="-114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20">
                <a:solidFill>
                  <a:srgbClr val="0B582D"/>
                </a:solidFill>
                <a:latin typeface="Tahoma"/>
                <a:cs typeface="Tahoma"/>
              </a:rPr>
              <a:t>y</a:t>
            </a:r>
            <a:r>
              <a:rPr dirty="0" sz="1800" spc="-11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0B582D"/>
                </a:solidFill>
                <a:latin typeface="Tahoma"/>
                <a:cs typeface="Tahoma"/>
              </a:rPr>
              <a:t>fuera</a:t>
            </a:r>
            <a:r>
              <a:rPr dirty="0" sz="1800" spc="-11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0B582D"/>
                </a:solidFill>
                <a:latin typeface="Tahoma"/>
                <a:cs typeface="Tahoma"/>
              </a:rPr>
              <a:t>del</a:t>
            </a:r>
            <a:r>
              <a:rPr dirty="0" sz="1800" spc="-11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0B582D"/>
                </a:solidFill>
                <a:latin typeface="Tahoma"/>
                <a:cs typeface="Tahoma"/>
              </a:rPr>
              <a:t>negocio.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08928" y="2882391"/>
            <a:ext cx="3496945" cy="739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0100"/>
              </a:lnSpc>
              <a:spcBef>
                <a:spcPts val="100"/>
              </a:spcBef>
            </a:pPr>
            <a:r>
              <a:rPr dirty="0" sz="1800" spc="55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dirty="0" sz="18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ahoma"/>
                <a:cs typeface="Tahoma"/>
              </a:rPr>
              <a:t>personas</a:t>
            </a:r>
            <a:r>
              <a:rPr dirty="0" sz="18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ahoma"/>
                <a:cs typeface="Tahoma"/>
              </a:rPr>
              <a:t>responsables</a:t>
            </a:r>
            <a:r>
              <a:rPr dirty="0" sz="18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18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dirty="0" sz="1800" spc="-5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ahoma"/>
                <a:cs typeface="Tahoma"/>
              </a:rPr>
              <a:t>entrega.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1736" y="4038473"/>
            <a:ext cx="4219575" cy="68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5000"/>
              </a:lnSpc>
              <a:spcBef>
                <a:spcPts val="100"/>
              </a:spcBef>
            </a:pPr>
            <a:r>
              <a:rPr dirty="0" sz="1600" spc="80">
                <a:solidFill>
                  <a:srgbClr val="0B582D"/>
                </a:solidFill>
                <a:latin typeface="Tahoma"/>
                <a:cs typeface="Tahoma"/>
              </a:rPr>
              <a:t>Proporcionar</a:t>
            </a:r>
            <a:r>
              <a:rPr dirty="0" sz="16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95">
                <a:solidFill>
                  <a:srgbClr val="0B582D"/>
                </a:solidFill>
                <a:latin typeface="Tahoma"/>
                <a:cs typeface="Tahoma"/>
              </a:rPr>
              <a:t>un</a:t>
            </a:r>
            <a:r>
              <a:rPr dirty="0" sz="16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65">
                <a:solidFill>
                  <a:srgbClr val="0B582D"/>
                </a:solidFill>
                <a:latin typeface="Tahoma"/>
                <a:cs typeface="Tahoma"/>
              </a:rPr>
              <a:t>conjunto</a:t>
            </a:r>
            <a:r>
              <a:rPr dirty="0" sz="16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60">
                <a:solidFill>
                  <a:srgbClr val="0B582D"/>
                </a:solidFill>
                <a:latin typeface="Tahoma"/>
                <a:cs typeface="Tahoma"/>
              </a:rPr>
              <a:t>claro</a:t>
            </a:r>
            <a:r>
              <a:rPr dirty="0" sz="16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16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50">
                <a:solidFill>
                  <a:srgbClr val="0B582D"/>
                </a:solidFill>
                <a:latin typeface="Tahoma"/>
                <a:cs typeface="Tahoma"/>
              </a:rPr>
              <a:t>objetivos </a:t>
            </a:r>
            <a:r>
              <a:rPr dirty="0" sz="1600" spc="-484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16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50">
                <a:solidFill>
                  <a:srgbClr val="0B582D"/>
                </a:solidFill>
                <a:latin typeface="Tahoma"/>
                <a:cs typeface="Tahoma"/>
              </a:rPr>
              <a:t>la</a:t>
            </a:r>
            <a:r>
              <a:rPr dirty="0" sz="16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55">
                <a:solidFill>
                  <a:srgbClr val="0B582D"/>
                </a:solidFill>
                <a:latin typeface="Tahoma"/>
                <a:cs typeface="Tahoma"/>
              </a:rPr>
              <a:t>gestión.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08928" y="4262882"/>
            <a:ext cx="39712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6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dirty="0" sz="20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Tahoma"/>
                <a:cs typeface="Tahoma"/>
              </a:rPr>
              <a:t>escala</a:t>
            </a:r>
            <a:r>
              <a:rPr dirty="0" sz="20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95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20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100">
                <a:solidFill>
                  <a:srgbClr val="FFFFFF"/>
                </a:solidFill>
                <a:latin typeface="Tahoma"/>
                <a:cs typeface="Tahoma"/>
              </a:rPr>
              <a:t>tiempo</a:t>
            </a:r>
            <a:r>
              <a:rPr dirty="0" sz="20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20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65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dirty="0" sz="20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Tahoma"/>
                <a:cs typeface="Tahoma"/>
              </a:rPr>
              <a:t>logro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1736" y="5380482"/>
            <a:ext cx="446087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75">
                <a:solidFill>
                  <a:srgbClr val="0B582D"/>
                </a:solidFill>
                <a:latin typeface="Tahoma"/>
                <a:cs typeface="Tahoma"/>
              </a:rPr>
              <a:t>Proporcionar</a:t>
            </a:r>
            <a:r>
              <a:rPr dirty="0" sz="15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90">
                <a:solidFill>
                  <a:srgbClr val="0B582D"/>
                </a:solidFill>
                <a:latin typeface="Tahoma"/>
                <a:cs typeface="Tahoma"/>
              </a:rPr>
              <a:t>un</a:t>
            </a:r>
            <a:r>
              <a:rPr dirty="0" sz="15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55">
                <a:solidFill>
                  <a:srgbClr val="0B582D"/>
                </a:solidFill>
                <a:latin typeface="Tahoma"/>
                <a:cs typeface="Tahoma"/>
              </a:rPr>
              <a:t>criterio</a:t>
            </a:r>
            <a:r>
              <a:rPr dirty="0" sz="15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85">
                <a:solidFill>
                  <a:srgbClr val="0B582D"/>
                </a:solidFill>
                <a:latin typeface="Tahoma"/>
                <a:cs typeface="Tahoma"/>
              </a:rPr>
              <a:t>por</a:t>
            </a:r>
            <a:r>
              <a:rPr dirty="0" sz="15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50">
                <a:solidFill>
                  <a:srgbClr val="0B582D"/>
                </a:solidFill>
                <a:latin typeface="Tahoma"/>
                <a:cs typeface="Tahoma"/>
              </a:rPr>
              <a:t>el</a:t>
            </a:r>
            <a:r>
              <a:rPr dirty="0" sz="15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50">
                <a:solidFill>
                  <a:srgbClr val="0B582D"/>
                </a:solidFill>
                <a:latin typeface="Tahoma"/>
                <a:cs typeface="Tahoma"/>
              </a:rPr>
              <a:t>cual</a:t>
            </a:r>
            <a:r>
              <a:rPr dirty="0" sz="15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45">
                <a:solidFill>
                  <a:srgbClr val="0B582D"/>
                </a:solidFill>
                <a:latin typeface="Tahoma"/>
                <a:cs typeface="Tahoma"/>
              </a:rPr>
              <a:t>las</a:t>
            </a:r>
            <a:r>
              <a:rPr dirty="0" sz="15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60">
                <a:solidFill>
                  <a:srgbClr val="0B582D"/>
                </a:solidFill>
                <a:latin typeface="Tahoma"/>
                <a:cs typeface="Tahoma"/>
              </a:rPr>
              <a:t>audiencias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1736" y="5709920"/>
            <a:ext cx="322326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55">
                <a:solidFill>
                  <a:srgbClr val="0B582D"/>
                </a:solidFill>
                <a:latin typeface="Tahoma"/>
                <a:cs typeface="Tahoma"/>
              </a:rPr>
              <a:t>externas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75">
                <a:solidFill>
                  <a:srgbClr val="0B582D"/>
                </a:solidFill>
                <a:latin typeface="Tahoma"/>
                <a:cs typeface="Tahoma"/>
              </a:rPr>
              <a:t>puedan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50">
                <a:solidFill>
                  <a:srgbClr val="0B582D"/>
                </a:solidFill>
                <a:latin typeface="Tahoma"/>
                <a:cs typeface="Tahoma"/>
              </a:rPr>
              <a:t>juzgar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50">
                <a:solidFill>
                  <a:srgbClr val="0B582D"/>
                </a:solidFill>
                <a:latin typeface="Tahoma"/>
                <a:cs typeface="Tahoma"/>
              </a:rPr>
              <a:t>el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75">
                <a:solidFill>
                  <a:srgbClr val="0B582D"/>
                </a:solidFill>
                <a:latin typeface="Tahoma"/>
                <a:cs typeface="Tahoma"/>
              </a:rPr>
              <a:t>progreso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08928" y="5191633"/>
            <a:ext cx="316420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90">
                <a:solidFill>
                  <a:srgbClr val="FFFFFF"/>
                </a:solidFill>
                <a:latin typeface="Tahoma"/>
                <a:cs typeface="Tahoma"/>
              </a:rPr>
              <a:t>Alineación</a:t>
            </a:r>
            <a:r>
              <a:rPr dirty="0" sz="23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105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dirty="0" sz="23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95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dirty="0" sz="23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85">
                <a:solidFill>
                  <a:srgbClr val="FFFFFF"/>
                </a:solidFill>
                <a:latin typeface="Tahoma"/>
                <a:cs typeface="Tahoma"/>
              </a:rPr>
              <a:t>ODS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511775" y="3366084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" y="16764"/>
            <a:ext cx="3862070" cy="6210300"/>
          </a:xfrm>
          <a:custGeom>
            <a:avLst/>
            <a:gdLst/>
            <a:ahLst/>
            <a:cxnLst/>
            <a:rect l="l" t="t" r="r" b="b"/>
            <a:pathLst>
              <a:path w="3862070" h="6210300">
                <a:moveTo>
                  <a:pt x="0" y="5689599"/>
                </a:moveTo>
                <a:lnTo>
                  <a:pt x="0" y="6184899"/>
                </a:lnTo>
                <a:lnTo>
                  <a:pt x="111721" y="6197599"/>
                </a:lnTo>
                <a:lnTo>
                  <a:pt x="174607" y="6210299"/>
                </a:lnTo>
                <a:lnTo>
                  <a:pt x="697147" y="6210299"/>
                </a:lnTo>
                <a:lnTo>
                  <a:pt x="749676" y="6197599"/>
                </a:lnTo>
                <a:lnTo>
                  <a:pt x="800848" y="6197599"/>
                </a:lnTo>
                <a:lnTo>
                  <a:pt x="850628" y="6184899"/>
                </a:lnTo>
                <a:lnTo>
                  <a:pt x="898984" y="6184899"/>
                </a:lnTo>
                <a:lnTo>
                  <a:pt x="945882" y="6172199"/>
                </a:lnTo>
                <a:lnTo>
                  <a:pt x="991288" y="6172199"/>
                </a:lnTo>
                <a:lnTo>
                  <a:pt x="1035170" y="6159499"/>
                </a:lnTo>
                <a:lnTo>
                  <a:pt x="1086091" y="6159499"/>
                </a:lnTo>
                <a:lnTo>
                  <a:pt x="1107765" y="6146799"/>
                </a:lnTo>
                <a:lnTo>
                  <a:pt x="1133535" y="6146799"/>
                </a:lnTo>
                <a:lnTo>
                  <a:pt x="1149413" y="6134099"/>
                </a:lnTo>
                <a:lnTo>
                  <a:pt x="1204842" y="6134099"/>
                </a:lnTo>
                <a:lnTo>
                  <a:pt x="1229196" y="6121399"/>
                </a:lnTo>
                <a:lnTo>
                  <a:pt x="1260516" y="6121399"/>
                </a:lnTo>
                <a:lnTo>
                  <a:pt x="1268460" y="6108699"/>
                </a:lnTo>
                <a:lnTo>
                  <a:pt x="1294130" y="6108699"/>
                </a:lnTo>
                <a:lnTo>
                  <a:pt x="1343660" y="6095999"/>
                </a:lnTo>
                <a:lnTo>
                  <a:pt x="1354345" y="6095999"/>
                </a:lnTo>
                <a:lnTo>
                  <a:pt x="1365234" y="6083299"/>
                </a:lnTo>
                <a:lnTo>
                  <a:pt x="1387475" y="6083299"/>
                </a:lnTo>
                <a:lnTo>
                  <a:pt x="1414462" y="6070599"/>
                </a:lnTo>
                <a:lnTo>
                  <a:pt x="1439164" y="6070599"/>
                </a:lnTo>
                <a:lnTo>
                  <a:pt x="1461484" y="6057899"/>
                </a:lnTo>
                <a:lnTo>
                  <a:pt x="1481328" y="6057899"/>
                </a:lnTo>
                <a:lnTo>
                  <a:pt x="1522611" y="6045199"/>
                </a:lnTo>
                <a:lnTo>
                  <a:pt x="1565431" y="6019799"/>
                </a:lnTo>
                <a:lnTo>
                  <a:pt x="1655378" y="5994399"/>
                </a:lnTo>
                <a:lnTo>
                  <a:pt x="1702355" y="5968999"/>
                </a:lnTo>
                <a:lnTo>
                  <a:pt x="1750565" y="5956299"/>
                </a:lnTo>
                <a:lnTo>
                  <a:pt x="1799935" y="5930899"/>
                </a:lnTo>
                <a:lnTo>
                  <a:pt x="1850387" y="5918199"/>
                </a:lnTo>
                <a:lnTo>
                  <a:pt x="1954240" y="5867399"/>
                </a:lnTo>
                <a:lnTo>
                  <a:pt x="2007489" y="5841999"/>
                </a:lnTo>
                <a:lnTo>
                  <a:pt x="2019875" y="5829299"/>
                </a:lnTo>
                <a:lnTo>
                  <a:pt x="2044743" y="5816599"/>
                </a:lnTo>
                <a:lnTo>
                  <a:pt x="2057272" y="5816599"/>
                </a:lnTo>
                <a:lnTo>
                  <a:pt x="2069659" y="5803899"/>
                </a:lnTo>
                <a:lnTo>
                  <a:pt x="2082069" y="5803899"/>
                </a:lnTo>
                <a:lnTo>
                  <a:pt x="2107057" y="5791199"/>
                </a:lnTo>
                <a:lnTo>
                  <a:pt x="2157333" y="5753099"/>
                </a:lnTo>
                <a:lnTo>
                  <a:pt x="2208657" y="5727699"/>
                </a:lnTo>
                <a:lnTo>
                  <a:pt x="2229080" y="5714999"/>
                </a:lnTo>
                <a:lnTo>
                  <a:pt x="263080" y="5714999"/>
                </a:lnTo>
                <a:lnTo>
                  <a:pt x="210254" y="5702299"/>
                </a:lnTo>
                <a:lnTo>
                  <a:pt x="156705" y="5702299"/>
                </a:lnTo>
                <a:lnTo>
                  <a:pt x="0" y="5689599"/>
                </a:lnTo>
                <a:close/>
              </a:path>
              <a:path w="3862070" h="6210300">
                <a:moveTo>
                  <a:pt x="2220341" y="0"/>
                </a:moveTo>
                <a:lnTo>
                  <a:pt x="550231" y="0"/>
                </a:lnTo>
                <a:lnTo>
                  <a:pt x="602307" y="12700"/>
                </a:lnTo>
                <a:lnTo>
                  <a:pt x="708672" y="12700"/>
                </a:lnTo>
                <a:lnTo>
                  <a:pt x="756729" y="25400"/>
                </a:lnTo>
                <a:lnTo>
                  <a:pt x="805244" y="25400"/>
                </a:lnTo>
                <a:lnTo>
                  <a:pt x="854181" y="38100"/>
                </a:lnTo>
                <a:lnTo>
                  <a:pt x="903506" y="38100"/>
                </a:lnTo>
                <a:lnTo>
                  <a:pt x="1003176" y="63500"/>
                </a:lnTo>
                <a:lnTo>
                  <a:pt x="1053449" y="63500"/>
                </a:lnTo>
                <a:lnTo>
                  <a:pt x="1154696" y="88900"/>
                </a:lnTo>
                <a:lnTo>
                  <a:pt x="1299025" y="127000"/>
                </a:lnTo>
                <a:lnTo>
                  <a:pt x="1347233" y="152400"/>
                </a:lnTo>
                <a:lnTo>
                  <a:pt x="1443581" y="177800"/>
                </a:lnTo>
                <a:lnTo>
                  <a:pt x="1491648" y="203200"/>
                </a:lnTo>
                <a:lnTo>
                  <a:pt x="1539597" y="215900"/>
                </a:lnTo>
                <a:lnTo>
                  <a:pt x="1587391" y="241300"/>
                </a:lnTo>
                <a:lnTo>
                  <a:pt x="1634994" y="254000"/>
                </a:lnTo>
                <a:lnTo>
                  <a:pt x="1822777" y="355599"/>
                </a:lnTo>
                <a:lnTo>
                  <a:pt x="1868885" y="368299"/>
                </a:lnTo>
                <a:lnTo>
                  <a:pt x="1914587" y="406399"/>
                </a:lnTo>
                <a:lnTo>
                  <a:pt x="2004626" y="457199"/>
                </a:lnTo>
                <a:lnTo>
                  <a:pt x="2092600" y="507999"/>
                </a:lnTo>
                <a:lnTo>
                  <a:pt x="2135725" y="546099"/>
                </a:lnTo>
                <a:lnTo>
                  <a:pt x="2178248" y="571499"/>
                </a:lnTo>
                <a:lnTo>
                  <a:pt x="2220149" y="609599"/>
                </a:lnTo>
                <a:lnTo>
                  <a:pt x="2261410" y="634999"/>
                </a:lnTo>
                <a:lnTo>
                  <a:pt x="2302013" y="673099"/>
                </a:lnTo>
                <a:lnTo>
                  <a:pt x="2341939" y="698499"/>
                </a:lnTo>
                <a:lnTo>
                  <a:pt x="2381169" y="736599"/>
                </a:lnTo>
                <a:lnTo>
                  <a:pt x="2419685" y="774699"/>
                </a:lnTo>
                <a:lnTo>
                  <a:pt x="2457468" y="812799"/>
                </a:lnTo>
                <a:lnTo>
                  <a:pt x="2494501" y="838199"/>
                </a:lnTo>
                <a:lnTo>
                  <a:pt x="2530763" y="876299"/>
                </a:lnTo>
                <a:lnTo>
                  <a:pt x="2566237" y="914399"/>
                </a:lnTo>
                <a:lnTo>
                  <a:pt x="2600904" y="952499"/>
                </a:lnTo>
                <a:lnTo>
                  <a:pt x="2634746" y="990599"/>
                </a:lnTo>
                <a:lnTo>
                  <a:pt x="2667744" y="1028699"/>
                </a:lnTo>
                <a:lnTo>
                  <a:pt x="2699879" y="1066799"/>
                </a:lnTo>
                <a:lnTo>
                  <a:pt x="2731133" y="1104899"/>
                </a:lnTo>
                <a:lnTo>
                  <a:pt x="2761488" y="1142999"/>
                </a:lnTo>
                <a:lnTo>
                  <a:pt x="2792364" y="1181099"/>
                </a:lnTo>
                <a:lnTo>
                  <a:pt x="2822262" y="1219199"/>
                </a:lnTo>
                <a:lnTo>
                  <a:pt x="2851192" y="1269999"/>
                </a:lnTo>
                <a:lnTo>
                  <a:pt x="2879162" y="1308099"/>
                </a:lnTo>
                <a:lnTo>
                  <a:pt x="2906181" y="1346199"/>
                </a:lnTo>
                <a:lnTo>
                  <a:pt x="2932260" y="1384299"/>
                </a:lnTo>
                <a:lnTo>
                  <a:pt x="2957408" y="1435099"/>
                </a:lnTo>
                <a:lnTo>
                  <a:pt x="2981633" y="1473199"/>
                </a:lnTo>
                <a:lnTo>
                  <a:pt x="3004947" y="1511299"/>
                </a:lnTo>
                <a:lnTo>
                  <a:pt x="3022820" y="1549399"/>
                </a:lnTo>
                <a:lnTo>
                  <a:pt x="3039919" y="1574799"/>
                </a:lnTo>
                <a:lnTo>
                  <a:pt x="3056328" y="1612899"/>
                </a:lnTo>
                <a:lnTo>
                  <a:pt x="3072130" y="1650999"/>
                </a:lnTo>
                <a:lnTo>
                  <a:pt x="3077718" y="1650999"/>
                </a:lnTo>
                <a:lnTo>
                  <a:pt x="3082022" y="1663699"/>
                </a:lnTo>
                <a:lnTo>
                  <a:pt x="3086719" y="1676399"/>
                </a:lnTo>
                <a:lnTo>
                  <a:pt x="3097149" y="1701799"/>
                </a:lnTo>
                <a:lnTo>
                  <a:pt x="3108946" y="1727199"/>
                </a:lnTo>
                <a:lnTo>
                  <a:pt x="3120374" y="1752599"/>
                </a:lnTo>
                <a:lnTo>
                  <a:pt x="3131492" y="1777999"/>
                </a:lnTo>
                <a:lnTo>
                  <a:pt x="3142361" y="1803399"/>
                </a:lnTo>
                <a:lnTo>
                  <a:pt x="3143885" y="1803399"/>
                </a:lnTo>
                <a:lnTo>
                  <a:pt x="3144520" y="1816099"/>
                </a:lnTo>
                <a:lnTo>
                  <a:pt x="3160728" y="1854199"/>
                </a:lnTo>
                <a:lnTo>
                  <a:pt x="3177433" y="1892299"/>
                </a:lnTo>
                <a:lnTo>
                  <a:pt x="3194428" y="1943099"/>
                </a:lnTo>
                <a:lnTo>
                  <a:pt x="3211510" y="1993899"/>
                </a:lnTo>
                <a:lnTo>
                  <a:pt x="3228475" y="2044699"/>
                </a:lnTo>
                <a:lnTo>
                  <a:pt x="3245117" y="2108199"/>
                </a:lnTo>
                <a:lnTo>
                  <a:pt x="3261233" y="2158999"/>
                </a:lnTo>
                <a:lnTo>
                  <a:pt x="3261995" y="2171699"/>
                </a:lnTo>
                <a:lnTo>
                  <a:pt x="3265233" y="2184399"/>
                </a:lnTo>
                <a:lnTo>
                  <a:pt x="3270377" y="2197099"/>
                </a:lnTo>
                <a:lnTo>
                  <a:pt x="3272917" y="2209799"/>
                </a:lnTo>
                <a:lnTo>
                  <a:pt x="3273933" y="2222499"/>
                </a:lnTo>
                <a:lnTo>
                  <a:pt x="3275838" y="2222499"/>
                </a:lnTo>
                <a:lnTo>
                  <a:pt x="3277616" y="2235199"/>
                </a:lnTo>
                <a:lnTo>
                  <a:pt x="3279394" y="2235199"/>
                </a:lnTo>
                <a:lnTo>
                  <a:pt x="3280537" y="2247899"/>
                </a:lnTo>
                <a:lnTo>
                  <a:pt x="3281807" y="2247899"/>
                </a:lnTo>
                <a:lnTo>
                  <a:pt x="3282823" y="2260599"/>
                </a:lnTo>
                <a:lnTo>
                  <a:pt x="3284323" y="2260599"/>
                </a:lnTo>
                <a:lnTo>
                  <a:pt x="3285775" y="2273299"/>
                </a:lnTo>
                <a:lnTo>
                  <a:pt x="3287180" y="2273299"/>
                </a:lnTo>
                <a:lnTo>
                  <a:pt x="3288538" y="2285999"/>
                </a:lnTo>
                <a:lnTo>
                  <a:pt x="3290189" y="2285999"/>
                </a:lnTo>
                <a:lnTo>
                  <a:pt x="3291078" y="2298699"/>
                </a:lnTo>
                <a:lnTo>
                  <a:pt x="3295314" y="2311399"/>
                </a:lnTo>
                <a:lnTo>
                  <a:pt x="3299444" y="2336799"/>
                </a:lnTo>
                <a:lnTo>
                  <a:pt x="3303454" y="2362199"/>
                </a:lnTo>
                <a:lnTo>
                  <a:pt x="3307334" y="2374899"/>
                </a:lnTo>
                <a:lnTo>
                  <a:pt x="3311028" y="2400299"/>
                </a:lnTo>
                <a:lnTo>
                  <a:pt x="3313747" y="2412999"/>
                </a:lnTo>
                <a:lnTo>
                  <a:pt x="3316275" y="2438399"/>
                </a:lnTo>
                <a:lnTo>
                  <a:pt x="3318637" y="2451099"/>
                </a:lnTo>
                <a:lnTo>
                  <a:pt x="3319272" y="2451099"/>
                </a:lnTo>
                <a:lnTo>
                  <a:pt x="3320034" y="2463799"/>
                </a:lnTo>
                <a:lnTo>
                  <a:pt x="3320923" y="2463799"/>
                </a:lnTo>
                <a:lnTo>
                  <a:pt x="3321685" y="2476499"/>
                </a:lnTo>
                <a:lnTo>
                  <a:pt x="3324234" y="2489199"/>
                </a:lnTo>
                <a:lnTo>
                  <a:pt x="3326749" y="2514599"/>
                </a:lnTo>
                <a:lnTo>
                  <a:pt x="3333384" y="2565399"/>
                </a:lnTo>
                <a:lnTo>
                  <a:pt x="3334129" y="2565399"/>
                </a:lnTo>
                <a:lnTo>
                  <a:pt x="3334766" y="2578099"/>
                </a:lnTo>
                <a:lnTo>
                  <a:pt x="3335837" y="2590799"/>
                </a:lnTo>
                <a:lnTo>
                  <a:pt x="3336956" y="2603499"/>
                </a:lnTo>
                <a:lnTo>
                  <a:pt x="3338123" y="2616199"/>
                </a:lnTo>
                <a:lnTo>
                  <a:pt x="3339338" y="2641599"/>
                </a:lnTo>
                <a:lnTo>
                  <a:pt x="3340578" y="2654299"/>
                </a:lnTo>
                <a:lnTo>
                  <a:pt x="3341449" y="2666999"/>
                </a:lnTo>
                <a:lnTo>
                  <a:pt x="3342132" y="2666999"/>
                </a:lnTo>
                <a:lnTo>
                  <a:pt x="3342259" y="2679699"/>
                </a:lnTo>
                <a:lnTo>
                  <a:pt x="3344025" y="2692399"/>
                </a:lnTo>
                <a:lnTo>
                  <a:pt x="3345434" y="2717799"/>
                </a:lnTo>
                <a:lnTo>
                  <a:pt x="3346366" y="2743199"/>
                </a:lnTo>
                <a:lnTo>
                  <a:pt x="3346704" y="2768599"/>
                </a:lnTo>
                <a:lnTo>
                  <a:pt x="3348083" y="2819399"/>
                </a:lnTo>
                <a:lnTo>
                  <a:pt x="3348503" y="2870199"/>
                </a:lnTo>
                <a:lnTo>
                  <a:pt x="3347974" y="2920999"/>
                </a:lnTo>
                <a:lnTo>
                  <a:pt x="3346503" y="2971799"/>
                </a:lnTo>
                <a:lnTo>
                  <a:pt x="3344101" y="3009899"/>
                </a:lnTo>
                <a:lnTo>
                  <a:pt x="3340777" y="3060699"/>
                </a:lnTo>
                <a:lnTo>
                  <a:pt x="3336540" y="3111499"/>
                </a:lnTo>
                <a:lnTo>
                  <a:pt x="3331401" y="3162299"/>
                </a:lnTo>
                <a:lnTo>
                  <a:pt x="3325368" y="3213099"/>
                </a:lnTo>
                <a:lnTo>
                  <a:pt x="3319108" y="3263899"/>
                </a:lnTo>
                <a:lnTo>
                  <a:pt x="3311846" y="3314699"/>
                </a:lnTo>
                <a:lnTo>
                  <a:pt x="3303588" y="3365499"/>
                </a:lnTo>
                <a:lnTo>
                  <a:pt x="3294343" y="3403599"/>
                </a:lnTo>
                <a:lnTo>
                  <a:pt x="3284118" y="3454399"/>
                </a:lnTo>
                <a:lnTo>
                  <a:pt x="3272921" y="3505199"/>
                </a:lnTo>
                <a:lnTo>
                  <a:pt x="3260761" y="3555999"/>
                </a:lnTo>
                <a:lnTo>
                  <a:pt x="3247645" y="3606799"/>
                </a:lnTo>
                <a:lnTo>
                  <a:pt x="3233581" y="3657599"/>
                </a:lnTo>
                <a:lnTo>
                  <a:pt x="3218577" y="3708399"/>
                </a:lnTo>
                <a:lnTo>
                  <a:pt x="3202641" y="3746499"/>
                </a:lnTo>
                <a:lnTo>
                  <a:pt x="3185781" y="3797299"/>
                </a:lnTo>
                <a:lnTo>
                  <a:pt x="3168004" y="3848099"/>
                </a:lnTo>
                <a:lnTo>
                  <a:pt x="3149318" y="3898899"/>
                </a:lnTo>
                <a:lnTo>
                  <a:pt x="3129732" y="3936999"/>
                </a:lnTo>
                <a:lnTo>
                  <a:pt x="3109253" y="3987799"/>
                </a:lnTo>
                <a:lnTo>
                  <a:pt x="3087889" y="4038599"/>
                </a:lnTo>
                <a:lnTo>
                  <a:pt x="3065648" y="4089399"/>
                </a:lnTo>
                <a:lnTo>
                  <a:pt x="3042539" y="4127499"/>
                </a:lnTo>
                <a:lnTo>
                  <a:pt x="3018722" y="4178299"/>
                </a:lnTo>
                <a:lnTo>
                  <a:pt x="2993976" y="4229099"/>
                </a:lnTo>
                <a:lnTo>
                  <a:pt x="2968337" y="4267199"/>
                </a:lnTo>
                <a:lnTo>
                  <a:pt x="2941837" y="4317999"/>
                </a:lnTo>
                <a:lnTo>
                  <a:pt x="2914511" y="4356099"/>
                </a:lnTo>
                <a:lnTo>
                  <a:pt x="2886393" y="4394199"/>
                </a:lnTo>
                <a:lnTo>
                  <a:pt x="2857517" y="4444999"/>
                </a:lnTo>
                <a:lnTo>
                  <a:pt x="2827918" y="4483099"/>
                </a:lnTo>
                <a:lnTo>
                  <a:pt x="2797629" y="4521199"/>
                </a:lnTo>
                <a:lnTo>
                  <a:pt x="2766684" y="4571999"/>
                </a:lnTo>
                <a:lnTo>
                  <a:pt x="2735118" y="4610099"/>
                </a:lnTo>
                <a:lnTo>
                  <a:pt x="2702964" y="4648199"/>
                </a:lnTo>
                <a:lnTo>
                  <a:pt x="2670257" y="4686299"/>
                </a:lnTo>
                <a:lnTo>
                  <a:pt x="2637031" y="4724399"/>
                </a:lnTo>
                <a:lnTo>
                  <a:pt x="2603320" y="4762499"/>
                </a:lnTo>
                <a:lnTo>
                  <a:pt x="2569158" y="4800599"/>
                </a:lnTo>
                <a:lnTo>
                  <a:pt x="2534579" y="4838699"/>
                </a:lnTo>
                <a:lnTo>
                  <a:pt x="2499618" y="4864099"/>
                </a:lnTo>
                <a:lnTo>
                  <a:pt x="2464308" y="4902199"/>
                </a:lnTo>
                <a:lnTo>
                  <a:pt x="2426774" y="4940299"/>
                </a:lnTo>
                <a:lnTo>
                  <a:pt x="2388807" y="4978399"/>
                </a:lnTo>
                <a:lnTo>
                  <a:pt x="2350473" y="5003799"/>
                </a:lnTo>
                <a:lnTo>
                  <a:pt x="2311839" y="5041899"/>
                </a:lnTo>
                <a:lnTo>
                  <a:pt x="2272969" y="5067299"/>
                </a:lnTo>
                <a:lnTo>
                  <a:pt x="2233930" y="5105399"/>
                </a:lnTo>
                <a:lnTo>
                  <a:pt x="2116455" y="5181599"/>
                </a:lnTo>
                <a:lnTo>
                  <a:pt x="2072681" y="5219699"/>
                </a:lnTo>
                <a:lnTo>
                  <a:pt x="1984706" y="5270499"/>
                </a:lnTo>
                <a:lnTo>
                  <a:pt x="1941576" y="5295899"/>
                </a:lnTo>
                <a:lnTo>
                  <a:pt x="1919595" y="5308599"/>
                </a:lnTo>
                <a:lnTo>
                  <a:pt x="1854962" y="5346699"/>
                </a:lnTo>
                <a:lnTo>
                  <a:pt x="1844266" y="5359399"/>
                </a:lnTo>
                <a:lnTo>
                  <a:pt x="1833689" y="5359399"/>
                </a:lnTo>
                <a:lnTo>
                  <a:pt x="1812797" y="5372099"/>
                </a:lnTo>
                <a:lnTo>
                  <a:pt x="1780829" y="5384799"/>
                </a:lnTo>
                <a:lnTo>
                  <a:pt x="1770252" y="5397499"/>
                </a:lnTo>
                <a:lnTo>
                  <a:pt x="1666783" y="5448299"/>
                </a:lnTo>
                <a:lnTo>
                  <a:pt x="1616613" y="5460999"/>
                </a:lnTo>
                <a:lnTo>
                  <a:pt x="1567624" y="5486399"/>
                </a:lnTo>
                <a:lnTo>
                  <a:pt x="1519921" y="5511799"/>
                </a:lnTo>
                <a:lnTo>
                  <a:pt x="1428790" y="5537199"/>
                </a:lnTo>
                <a:lnTo>
                  <a:pt x="1385570" y="5562599"/>
                </a:lnTo>
                <a:lnTo>
                  <a:pt x="1350996" y="5562599"/>
                </a:lnTo>
                <a:lnTo>
                  <a:pt x="1326388" y="5575299"/>
                </a:lnTo>
                <a:lnTo>
                  <a:pt x="1323467" y="5575299"/>
                </a:lnTo>
                <a:lnTo>
                  <a:pt x="1302605" y="5587999"/>
                </a:lnTo>
                <a:lnTo>
                  <a:pt x="1282303" y="5587999"/>
                </a:lnTo>
                <a:lnTo>
                  <a:pt x="1262548" y="5600699"/>
                </a:lnTo>
                <a:lnTo>
                  <a:pt x="1243330" y="5600699"/>
                </a:lnTo>
                <a:lnTo>
                  <a:pt x="1206339" y="5613399"/>
                </a:lnTo>
                <a:lnTo>
                  <a:pt x="1186406" y="5613399"/>
                </a:lnTo>
                <a:lnTo>
                  <a:pt x="1164551" y="5626099"/>
                </a:lnTo>
                <a:lnTo>
                  <a:pt x="1129982" y="5626099"/>
                </a:lnTo>
                <a:lnTo>
                  <a:pt x="1117206" y="5638799"/>
                </a:lnTo>
                <a:lnTo>
                  <a:pt x="1111237" y="5638799"/>
                </a:lnTo>
                <a:lnTo>
                  <a:pt x="1044714" y="5651499"/>
                </a:lnTo>
                <a:lnTo>
                  <a:pt x="1004810" y="5664199"/>
                </a:lnTo>
                <a:lnTo>
                  <a:pt x="962945" y="5664199"/>
                </a:lnTo>
                <a:lnTo>
                  <a:pt x="919165" y="5676899"/>
                </a:lnTo>
                <a:lnTo>
                  <a:pt x="873518" y="5676899"/>
                </a:lnTo>
                <a:lnTo>
                  <a:pt x="826049" y="5689599"/>
                </a:lnTo>
                <a:lnTo>
                  <a:pt x="776805" y="5689599"/>
                </a:lnTo>
                <a:lnTo>
                  <a:pt x="725833" y="5702299"/>
                </a:lnTo>
                <a:lnTo>
                  <a:pt x="673180" y="5702299"/>
                </a:lnTo>
                <a:lnTo>
                  <a:pt x="618892" y="5714999"/>
                </a:lnTo>
                <a:lnTo>
                  <a:pt x="2229080" y="5714999"/>
                </a:lnTo>
                <a:lnTo>
                  <a:pt x="2414143" y="5600699"/>
                </a:lnTo>
                <a:lnTo>
                  <a:pt x="2455576" y="5562599"/>
                </a:lnTo>
                <a:lnTo>
                  <a:pt x="2497013" y="5537199"/>
                </a:lnTo>
                <a:lnTo>
                  <a:pt x="2538404" y="5499099"/>
                </a:lnTo>
                <a:lnTo>
                  <a:pt x="2579700" y="5473699"/>
                </a:lnTo>
                <a:lnTo>
                  <a:pt x="2620851" y="5435599"/>
                </a:lnTo>
                <a:lnTo>
                  <a:pt x="2661808" y="5410199"/>
                </a:lnTo>
                <a:lnTo>
                  <a:pt x="2742940" y="5333999"/>
                </a:lnTo>
                <a:lnTo>
                  <a:pt x="2822702" y="5257799"/>
                </a:lnTo>
                <a:lnTo>
                  <a:pt x="2856977" y="5232399"/>
                </a:lnTo>
                <a:lnTo>
                  <a:pt x="2924678" y="5156199"/>
                </a:lnTo>
                <a:lnTo>
                  <a:pt x="2958060" y="5130799"/>
                </a:lnTo>
                <a:lnTo>
                  <a:pt x="2991099" y="5092699"/>
                </a:lnTo>
                <a:lnTo>
                  <a:pt x="3023773" y="5054599"/>
                </a:lnTo>
                <a:lnTo>
                  <a:pt x="3056061" y="5016499"/>
                </a:lnTo>
                <a:lnTo>
                  <a:pt x="3087939" y="4978399"/>
                </a:lnTo>
                <a:lnTo>
                  <a:pt x="3119386" y="4940299"/>
                </a:lnTo>
                <a:lnTo>
                  <a:pt x="3150380" y="4902199"/>
                </a:lnTo>
                <a:lnTo>
                  <a:pt x="3180897" y="4864099"/>
                </a:lnTo>
                <a:lnTo>
                  <a:pt x="3210916" y="4825999"/>
                </a:lnTo>
                <a:lnTo>
                  <a:pt x="3240415" y="4787899"/>
                </a:lnTo>
                <a:lnTo>
                  <a:pt x="3269372" y="4737099"/>
                </a:lnTo>
                <a:lnTo>
                  <a:pt x="3297764" y="4698999"/>
                </a:lnTo>
                <a:lnTo>
                  <a:pt x="3325568" y="4660899"/>
                </a:lnTo>
                <a:lnTo>
                  <a:pt x="3352764" y="4622799"/>
                </a:lnTo>
                <a:lnTo>
                  <a:pt x="3379328" y="4571999"/>
                </a:lnTo>
                <a:lnTo>
                  <a:pt x="3405238" y="4533899"/>
                </a:lnTo>
                <a:lnTo>
                  <a:pt x="3430473" y="4483099"/>
                </a:lnTo>
                <a:lnTo>
                  <a:pt x="3455009" y="4444999"/>
                </a:lnTo>
                <a:lnTo>
                  <a:pt x="3478824" y="4394199"/>
                </a:lnTo>
                <a:lnTo>
                  <a:pt x="3501898" y="4356099"/>
                </a:lnTo>
                <a:lnTo>
                  <a:pt x="3525466" y="4305299"/>
                </a:lnTo>
                <a:lnTo>
                  <a:pt x="3548265" y="4254499"/>
                </a:lnTo>
                <a:lnTo>
                  <a:pt x="3570291" y="4216399"/>
                </a:lnTo>
                <a:lnTo>
                  <a:pt x="3591537" y="4165599"/>
                </a:lnTo>
                <a:lnTo>
                  <a:pt x="3611998" y="4114799"/>
                </a:lnTo>
                <a:lnTo>
                  <a:pt x="3631669" y="4063999"/>
                </a:lnTo>
                <a:lnTo>
                  <a:pt x="3650545" y="4013199"/>
                </a:lnTo>
                <a:lnTo>
                  <a:pt x="3668620" y="3975099"/>
                </a:lnTo>
                <a:lnTo>
                  <a:pt x="3685889" y="3924299"/>
                </a:lnTo>
                <a:lnTo>
                  <a:pt x="3702347" y="3873499"/>
                </a:lnTo>
                <a:lnTo>
                  <a:pt x="3717988" y="3822699"/>
                </a:lnTo>
                <a:lnTo>
                  <a:pt x="3732808" y="3771899"/>
                </a:lnTo>
                <a:lnTo>
                  <a:pt x="3746800" y="3721099"/>
                </a:lnTo>
                <a:lnTo>
                  <a:pt x="3759960" y="3670299"/>
                </a:lnTo>
                <a:lnTo>
                  <a:pt x="3772282" y="3619499"/>
                </a:lnTo>
                <a:lnTo>
                  <a:pt x="3783762" y="3568699"/>
                </a:lnTo>
                <a:lnTo>
                  <a:pt x="3794393" y="3517899"/>
                </a:lnTo>
                <a:lnTo>
                  <a:pt x="3804170" y="3479799"/>
                </a:lnTo>
                <a:lnTo>
                  <a:pt x="3813088" y="3428999"/>
                </a:lnTo>
                <a:lnTo>
                  <a:pt x="3821143" y="3378199"/>
                </a:lnTo>
                <a:lnTo>
                  <a:pt x="3828327" y="3327399"/>
                </a:lnTo>
                <a:lnTo>
                  <a:pt x="3834638" y="3276599"/>
                </a:lnTo>
                <a:lnTo>
                  <a:pt x="3841099" y="3225799"/>
                </a:lnTo>
                <a:lnTo>
                  <a:pt x="3846689" y="3174999"/>
                </a:lnTo>
                <a:lnTo>
                  <a:pt x="3851406" y="3124199"/>
                </a:lnTo>
                <a:lnTo>
                  <a:pt x="3855248" y="3060699"/>
                </a:lnTo>
                <a:lnTo>
                  <a:pt x="3858212" y="3009899"/>
                </a:lnTo>
                <a:lnTo>
                  <a:pt x="3860296" y="2959099"/>
                </a:lnTo>
                <a:lnTo>
                  <a:pt x="3861497" y="2908299"/>
                </a:lnTo>
                <a:lnTo>
                  <a:pt x="3861813" y="2857499"/>
                </a:lnTo>
                <a:lnTo>
                  <a:pt x="3861243" y="2806699"/>
                </a:lnTo>
                <a:lnTo>
                  <a:pt x="3859784" y="2755899"/>
                </a:lnTo>
                <a:lnTo>
                  <a:pt x="3858914" y="2717799"/>
                </a:lnTo>
                <a:lnTo>
                  <a:pt x="3856926" y="2679699"/>
                </a:lnTo>
                <a:lnTo>
                  <a:pt x="3854176" y="2641599"/>
                </a:lnTo>
                <a:lnTo>
                  <a:pt x="3851021" y="2603499"/>
                </a:lnTo>
                <a:lnTo>
                  <a:pt x="3850005" y="2590799"/>
                </a:lnTo>
                <a:lnTo>
                  <a:pt x="3849485" y="2578099"/>
                </a:lnTo>
                <a:lnTo>
                  <a:pt x="3848989" y="2578099"/>
                </a:lnTo>
                <a:lnTo>
                  <a:pt x="3848399" y="2565399"/>
                </a:lnTo>
                <a:lnTo>
                  <a:pt x="3847607" y="2552699"/>
                </a:lnTo>
                <a:lnTo>
                  <a:pt x="3846649" y="2539999"/>
                </a:lnTo>
                <a:lnTo>
                  <a:pt x="3845560" y="2527299"/>
                </a:lnTo>
                <a:lnTo>
                  <a:pt x="3845052" y="2527299"/>
                </a:lnTo>
                <a:lnTo>
                  <a:pt x="3844798" y="2514599"/>
                </a:lnTo>
                <a:lnTo>
                  <a:pt x="3844036" y="2514599"/>
                </a:lnTo>
                <a:lnTo>
                  <a:pt x="3843147" y="2501899"/>
                </a:lnTo>
                <a:lnTo>
                  <a:pt x="3842385" y="2501899"/>
                </a:lnTo>
                <a:lnTo>
                  <a:pt x="3839013" y="2476499"/>
                </a:lnTo>
                <a:lnTo>
                  <a:pt x="3835225" y="2438399"/>
                </a:lnTo>
                <a:lnTo>
                  <a:pt x="3826637" y="2374899"/>
                </a:lnTo>
                <a:lnTo>
                  <a:pt x="3825581" y="2374899"/>
                </a:lnTo>
                <a:lnTo>
                  <a:pt x="3824700" y="2362199"/>
                </a:lnTo>
                <a:lnTo>
                  <a:pt x="3823866" y="2362199"/>
                </a:lnTo>
                <a:lnTo>
                  <a:pt x="3814826" y="2298699"/>
                </a:lnTo>
                <a:lnTo>
                  <a:pt x="3805237" y="2247899"/>
                </a:lnTo>
                <a:lnTo>
                  <a:pt x="3794125" y="2197099"/>
                </a:lnTo>
                <a:lnTo>
                  <a:pt x="3793490" y="2197099"/>
                </a:lnTo>
                <a:lnTo>
                  <a:pt x="3792728" y="2184399"/>
                </a:lnTo>
                <a:lnTo>
                  <a:pt x="3792093" y="2184399"/>
                </a:lnTo>
                <a:lnTo>
                  <a:pt x="3790188" y="2171699"/>
                </a:lnTo>
                <a:lnTo>
                  <a:pt x="3784473" y="2146299"/>
                </a:lnTo>
                <a:lnTo>
                  <a:pt x="3783330" y="2146299"/>
                </a:lnTo>
                <a:lnTo>
                  <a:pt x="3782187" y="2133599"/>
                </a:lnTo>
                <a:lnTo>
                  <a:pt x="3781044" y="2133599"/>
                </a:lnTo>
                <a:lnTo>
                  <a:pt x="3779285" y="2120899"/>
                </a:lnTo>
                <a:lnTo>
                  <a:pt x="3777456" y="2120899"/>
                </a:lnTo>
                <a:lnTo>
                  <a:pt x="3773678" y="2108199"/>
                </a:lnTo>
                <a:lnTo>
                  <a:pt x="3772789" y="2095499"/>
                </a:lnTo>
                <a:lnTo>
                  <a:pt x="3771646" y="2095499"/>
                </a:lnTo>
                <a:lnTo>
                  <a:pt x="3770503" y="2082799"/>
                </a:lnTo>
                <a:lnTo>
                  <a:pt x="3765899" y="2070099"/>
                </a:lnTo>
                <a:lnTo>
                  <a:pt x="3763537" y="2057399"/>
                </a:lnTo>
                <a:lnTo>
                  <a:pt x="3761105" y="2044699"/>
                </a:lnTo>
                <a:lnTo>
                  <a:pt x="3759708" y="2044699"/>
                </a:lnTo>
                <a:lnTo>
                  <a:pt x="3747787" y="1993899"/>
                </a:lnTo>
                <a:lnTo>
                  <a:pt x="3734848" y="1955799"/>
                </a:lnTo>
                <a:lnTo>
                  <a:pt x="3720839" y="1904999"/>
                </a:lnTo>
                <a:lnTo>
                  <a:pt x="3705705" y="1854199"/>
                </a:lnTo>
                <a:lnTo>
                  <a:pt x="3689395" y="1803399"/>
                </a:lnTo>
                <a:lnTo>
                  <a:pt x="3671853" y="1752599"/>
                </a:lnTo>
                <a:lnTo>
                  <a:pt x="3653028" y="1701799"/>
                </a:lnTo>
                <a:lnTo>
                  <a:pt x="3645048" y="1676399"/>
                </a:lnTo>
                <a:lnTo>
                  <a:pt x="3636914" y="1663699"/>
                </a:lnTo>
                <a:lnTo>
                  <a:pt x="3628614" y="1638299"/>
                </a:lnTo>
                <a:lnTo>
                  <a:pt x="3620135" y="1625599"/>
                </a:lnTo>
                <a:lnTo>
                  <a:pt x="3605807" y="1587499"/>
                </a:lnTo>
                <a:lnTo>
                  <a:pt x="3591909" y="1549399"/>
                </a:lnTo>
                <a:lnTo>
                  <a:pt x="3578629" y="1523999"/>
                </a:lnTo>
                <a:lnTo>
                  <a:pt x="3566160" y="1498599"/>
                </a:lnTo>
                <a:lnTo>
                  <a:pt x="3558968" y="1485899"/>
                </a:lnTo>
                <a:lnTo>
                  <a:pt x="3551682" y="1460499"/>
                </a:lnTo>
                <a:lnTo>
                  <a:pt x="3544300" y="1447799"/>
                </a:lnTo>
                <a:lnTo>
                  <a:pt x="3536823" y="1435099"/>
                </a:lnTo>
                <a:lnTo>
                  <a:pt x="3532260" y="1422399"/>
                </a:lnTo>
                <a:lnTo>
                  <a:pt x="3521456" y="1396999"/>
                </a:lnTo>
                <a:lnTo>
                  <a:pt x="3515995" y="1384299"/>
                </a:lnTo>
                <a:lnTo>
                  <a:pt x="3512947" y="1384299"/>
                </a:lnTo>
                <a:lnTo>
                  <a:pt x="3499707" y="1358899"/>
                </a:lnTo>
                <a:lnTo>
                  <a:pt x="3486086" y="1333499"/>
                </a:lnTo>
                <a:lnTo>
                  <a:pt x="3472084" y="1308099"/>
                </a:lnTo>
                <a:lnTo>
                  <a:pt x="3457702" y="1282699"/>
                </a:lnTo>
                <a:lnTo>
                  <a:pt x="3433110" y="1231899"/>
                </a:lnTo>
                <a:lnTo>
                  <a:pt x="3407643" y="1193799"/>
                </a:lnTo>
                <a:lnTo>
                  <a:pt x="3381292" y="1142999"/>
                </a:lnTo>
                <a:lnTo>
                  <a:pt x="3354049" y="1104899"/>
                </a:lnTo>
                <a:lnTo>
                  <a:pt x="3325907" y="1054099"/>
                </a:lnTo>
                <a:lnTo>
                  <a:pt x="3296859" y="1015999"/>
                </a:lnTo>
                <a:lnTo>
                  <a:pt x="3266895" y="965199"/>
                </a:lnTo>
                <a:lnTo>
                  <a:pt x="3236010" y="927099"/>
                </a:lnTo>
                <a:lnTo>
                  <a:pt x="3204196" y="888999"/>
                </a:lnTo>
                <a:lnTo>
                  <a:pt x="3171444" y="838199"/>
                </a:lnTo>
                <a:lnTo>
                  <a:pt x="3142088" y="800099"/>
                </a:lnTo>
                <a:lnTo>
                  <a:pt x="3112009" y="761999"/>
                </a:lnTo>
                <a:lnTo>
                  <a:pt x="3081219" y="723899"/>
                </a:lnTo>
                <a:lnTo>
                  <a:pt x="3049729" y="685799"/>
                </a:lnTo>
                <a:lnTo>
                  <a:pt x="3017551" y="660399"/>
                </a:lnTo>
                <a:lnTo>
                  <a:pt x="2984699" y="622299"/>
                </a:lnTo>
                <a:lnTo>
                  <a:pt x="2951184" y="584199"/>
                </a:lnTo>
                <a:lnTo>
                  <a:pt x="2917018" y="546099"/>
                </a:lnTo>
                <a:lnTo>
                  <a:pt x="2882214" y="507999"/>
                </a:lnTo>
                <a:lnTo>
                  <a:pt x="2846784" y="482599"/>
                </a:lnTo>
                <a:lnTo>
                  <a:pt x="2810740" y="444499"/>
                </a:lnTo>
                <a:lnTo>
                  <a:pt x="2774094" y="406399"/>
                </a:lnTo>
                <a:lnTo>
                  <a:pt x="2736859" y="380999"/>
                </a:lnTo>
                <a:lnTo>
                  <a:pt x="2699046" y="342899"/>
                </a:lnTo>
                <a:lnTo>
                  <a:pt x="2660668" y="304800"/>
                </a:lnTo>
                <a:lnTo>
                  <a:pt x="2621737" y="279400"/>
                </a:lnTo>
                <a:lnTo>
                  <a:pt x="2582266" y="241300"/>
                </a:lnTo>
                <a:lnTo>
                  <a:pt x="2542266" y="215900"/>
                </a:lnTo>
                <a:lnTo>
                  <a:pt x="2501750" y="177800"/>
                </a:lnTo>
                <a:lnTo>
                  <a:pt x="2419218" y="127000"/>
                </a:lnTo>
                <a:lnTo>
                  <a:pt x="2377226" y="101600"/>
                </a:lnTo>
                <a:lnTo>
                  <a:pt x="2334768" y="63500"/>
                </a:lnTo>
                <a:lnTo>
                  <a:pt x="2306405" y="50800"/>
                </a:lnTo>
                <a:lnTo>
                  <a:pt x="2277887" y="25400"/>
                </a:lnTo>
                <a:lnTo>
                  <a:pt x="2220341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76928" y="329184"/>
            <a:ext cx="7431405" cy="5867400"/>
          </a:xfrm>
          <a:custGeom>
            <a:avLst/>
            <a:gdLst/>
            <a:ahLst/>
            <a:cxnLst/>
            <a:rect l="l" t="t" r="r" b="b"/>
            <a:pathLst>
              <a:path w="7431405" h="5867400">
                <a:moveTo>
                  <a:pt x="7431024" y="0"/>
                </a:moveTo>
                <a:lnTo>
                  <a:pt x="0" y="0"/>
                </a:lnTo>
                <a:lnTo>
                  <a:pt x="0" y="5867400"/>
                </a:lnTo>
                <a:lnTo>
                  <a:pt x="7431024" y="5867400"/>
                </a:lnTo>
                <a:lnTo>
                  <a:pt x="7431024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232" y="3425952"/>
            <a:ext cx="1228344" cy="12283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9345" y="1494028"/>
            <a:ext cx="2475865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5"/>
              <a:t>¿Por</a:t>
            </a:r>
            <a:r>
              <a:rPr dirty="0" sz="2200" spc="-65"/>
              <a:t> </a:t>
            </a:r>
            <a:r>
              <a:rPr dirty="0" sz="2200" spc="75"/>
              <a:t>qué</a:t>
            </a:r>
            <a:r>
              <a:rPr dirty="0" sz="2200" spc="-60"/>
              <a:t> </a:t>
            </a:r>
            <a:r>
              <a:rPr dirty="0" sz="2200" spc="70"/>
              <a:t>crear</a:t>
            </a:r>
            <a:r>
              <a:rPr dirty="0" sz="2200" spc="-65"/>
              <a:t> </a:t>
            </a:r>
            <a:r>
              <a:rPr dirty="0" sz="2200" spc="100"/>
              <a:t>un</a:t>
            </a:r>
            <a:endParaRPr sz="2200"/>
          </a:p>
        </p:txBody>
      </p:sp>
      <p:sp>
        <p:nvSpPr>
          <p:cNvPr id="9" name="object 9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4105" y="1794879"/>
            <a:ext cx="2416175" cy="1048385"/>
          </a:xfrm>
          <a:prstGeom prst="rect">
            <a:avLst/>
          </a:prstGeom>
        </p:spPr>
        <p:txBody>
          <a:bodyPr wrap="square" lIns="0" tIns="1803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420"/>
              </a:spcBef>
            </a:pPr>
            <a:r>
              <a:rPr dirty="0" sz="2400" spc="60" b="1">
                <a:solidFill>
                  <a:srgbClr val="84B940"/>
                </a:solidFill>
                <a:latin typeface="Arial"/>
                <a:cs typeface="Arial"/>
              </a:rPr>
              <a:t>Sustentabilidad</a:t>
            </a:r>
            <a:endParaRPr sz="2400">
              <a:latin typeface="Arial"/>
              <a:cs typeface="Arial"/>
            </a:endParaRPr>
          </a:p>
          <a:p>
            <a:pPr algn="ctr" marL="91440">
              <a:lnSpc>
                <a:spcPct val="100000"/>
              </a:lnSpc>
              <a:spcBef>
                <a:spcPts val="1210"/>
              </a:spcBef>
            </a:pPr>
            <a:r>
              <a:rPr dirty="0" sz="2200" b="1">
                <a:solidFill>
                  <a:srgbClr val="84B940"/>
                </a:solidFill>
                <a:latin typeface="Arial"/>
                <a:cs typeface="Arial"/>
              </a:rPr>
              <a:t>¿Estrategia?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18430" y="1226534"/>
            <a:ext cx="6671945" cy="1343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0"/>
              </a:spcBef>
            </a:pPr>
            <a:r>
              <a:rPr dirty="0" sz="1600" spc="65">
                <a:solidFill>
                  <a:srgbClr val="FFFFFF"/>
                </a:solidFill>
                <a:latin typeface="Tahoma"/>
                <a:cs typeface="Tahoma"/>
              </a:rPr>
              <a:t>Desarrollar </a:t>
            </a:r>
            <a:r>
              <a:rPr dirty="0" sz="1600" spc="80">
                <a:solidFill>
                  <a:srgbClr val="FFFFFF"/>
                </a:solidFill>
                <a:latin typeface="Tahoma"/>
                <a:cs typeface="Tahoma"/>
              </a:rPr>
              <a:t>una </a:t>
            </a:r>
            <a:r>
              <a:rPr dirty="0" sz="1600" spc="60">
                <a:solidFill>
                  <a:srgbClr val="FFFFFF"/>
                </a:solidFill>
                <a:latin typeface="Tahoma"/>
                <a:cs typeface="Tahoma"/>
              </a:rPr>
              <a:t>estrategia 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(¡no </a:t>
            </a:r>
            <a:r>
              <a:rPr dirty="0" sz="1600" spc="70">
                <a:solidFill>
                  <a:srgbClr val="FFFFFF"/>
                </a:solidFill>
                <a:latin typeface="Tahoma"/>
                <a:cs typeface="Tahoma"/>
              </a:rPr>
              <a:t>otra </a:t>
            </a:r>
            <a:r>
              <a:rPr dirty="0" sz="1600" spc="45">
                <a:solidFill>
                  <a:srgbClr val="FFFFFF"/>
                </a:solidFill>
                <a:latin typeface="Tahoma"/>
                <a:cs typeface="Tahoma"/>
              </a:rPr>
              <a:t>estrategia, </a:t>
            </a:r>
            <a:r>
              <a:rPr dirty="0" sz="1600" spc="5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dirty="0" sz="1600" spc="70">
                <a:solidFill>
                  <a:srgbClr val="FFFFFF"/>
                </a:solidFill>
                <a:latin typeface="Tahoma"/>
                <a:cs typeface="Tahoma"/>
              </a:rPr>
              <a:t>escuchamos </a:t>
            </a:r>
            <a:r>
              <a:rPr dirty="0" sz="1600" spc="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Tahoma"/>
                <a:cs typeface="Tahoma"/>
              </a:rPr>
              <a:t>preguntar!) </a:t>
            </a:r>
            <a:r>
              <a:rPr dirty="0" sz="1600" spc="80">
                <a:solidFill>
                  <a:srgbClr val="FFFFFF"/>
                </a:solidFill>
                <a:latin typeface="Tahoma"/>
                <a:cs typeface="Tahoma"/>
              </a:rPr>
              <a:t>puede </a:t>
            </a:r>
            <a:r>
              <a:rPr dirty="0" sz="1600" spc="50">
                <a:solidFill>
                  <a:srgbClr val="FFFFFF"/>
                </a:solidFill>
                <a:latin typeface="Tahoma"/>
                <a:cs typeface="Tahoma"/>
              </a:rPr>
              <a:t>llevar </a:t>
            </a:r>
            <a:r>
              <a:rPr dirty="0" sz="1600" spc="80">
                <a:solidFill>
                  <a:srgbClr val="FFFFFF"/>
                </a:solidFill>
                <a:latin typeface="Tahoma"/>
                <a:cs typeface="Tahoma"/>
              </a:rPr>
              <a:t>tiempo </a:t>
            </a:r>
            <a:r>
              <a:rPr dirty="0" sz="1600" spc="15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dirty="0" sz="1600" spc="50">
                <a:solidFill>
                  <a:srgbClr val="FFFFFF"/>
                </a:solidFill>
                <a:latin typeface="Tahoma"/>
                <a:cs typeface="Tahoma"/>
              </a:rPr>
              <a:t>esfuerzo, </a:t>
            </a:r>
            <a:r>
              <a:rPr dirty="0" sz="1600" spc="90">
                <a:solidFill>
                  <a:srgbClr val="FFFFFF"/>
                </a:solidFill>
                <a:latin typeface="Tahoma"/>
                <a:cs typeface="Tahoma"/>
              </a:rPr>
              <a:t>por </a:t>
            </a:r>
            <a:r>
              <a:rPr dirty="0" sz="1600" spc="70">
                <a:solidFill>
                  <a:srgbClr val="FFFFFF"/>
                </a:solidFill>
                <a:latin typeface="Tahoma"/>
                <a:cs typeface="Tahoma"/>
              </a:rPr>
              <a:t>lo </a:t>
            </a:r>
            <a:r>
              <a:rPr dirty="0" sz="1600" spc="85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dirty="0" sz="1600" spc="7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dirty="0" sz="1600" spc="80">
                <a:solidFill>
                  <a:srgbClr val="FFFFFF"/>
                </a:solidFill>
                <a:latin typeface="Tahoma"/>
                <a:cs typeface="Tahoma"/>
              </a:rPr>
              <a:t>muchas </a:t>
            </a:r>
            <a:r>
              <a:rPr dirty="0" sz="1600" spc="-48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70">
                <a:solidFill>
                  <a:srgbClr val="FFFFFF"/>
                </a:solidFill>
                <a:latin typeface="Tahoma"/>
                <a:cs typeface="Tahoma"/>
              </a:rPr>
              <a:t>PYME</a:t>
            </a:r>
            <a:r>
              <a:rPr dirty="0" sz="16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dirty="0" sz="16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Tahoma"/>
                <a:cs typeface="Tahoma"/>
              </a:rPr>
              <a:t>recursos</a:t>
            </a:r>
            <a:r>
              <a:rPr dirty="0" sz="16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Tahoma"/>
                <a:cs typeface="Tahoma"/>
              </a:rPr>
              <a:t>limitados,</a:t>
            </a:r>
            <a:r>
              <a:rPr dirty="0" sz="16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5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dirty="0" sz="16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Tahoma"/>
                <a:cs typeface="Tahoma"/>
              </a:rPr>
              <a:t>sostenibilidad</a:t>
            </a:r>
            <a:r>
              <a:rPr dirty="0" sz="16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6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100">
                <a:solidFill>
                  <a:srgbClr val="FFFFFF"/>
                </a:solidFill>
                <a:latin typeface="Tahoma"/>
                <a:cs typeface="Tahoma"/>
              </a:rPr>
              <a:t>menudo</a:t>
            </a:r>
            <a:r>
              <a:rPr dirty="0" sz="16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Tahoma"/>
                <a:cs typeface="Tahoma"/>
              </a:rPr>
              <a:t>puede</a:t>
            </a:r>
            <a:r>
              <a:rPr dirty="0" sz="16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50">
                <a:solidFill>
                  <a:srgbClr val="FFFFFF"/>
                </a:solidFill>
                <a:latin typeface="Tahoma"/>
                <a:cs typeface="Tahoma"/>
              </a:rPr>
              <a:t>verse </a:t>
            </a:r>
            <a:r>
              <a:rPr dirty="0" sz="1600" spc="-48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95">
                <a:solidFill>
                  <a:srgbClr val="FFFFFF"/>
                </a:solidFill>
                <a:latin typeface="Tahoma"/>
                <a:cs typeface="Tahoma"/>
              </a:rPr>
              <a:t>como</a:t>
            </a:r>
            <a:r>
              <a:rPr dirty="0" sz="1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FFFFFF"/>
                </a:solidFill>
                <a:latin typeface="Tahoma"/>
                <a:cs typeface="Tahoma"/>
              </a:rPr>
              <a:t>algo</a:t>
            </a:r>
            <a:r>
              <a:rPr dirty="0" sz="1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70">
                <a:solidFill>
                  <a:srgbClr val="FFFFFF"/>
                </a:solidFill>
                <a:latin typeface="Tahoma"/>
                <a:cs typeface="Tahoma"/>
              </a:rPr>
              <a:t>agradable</a:t>
            </a:r>
            <a:r>
              <a:rPr dirty="0" sz="16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dirty="0" sz="1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FFFFFF"/>
                </a:solidFill>
                <a:latin typeface="Tahoma"/>
                <a:cs typeface="Tahoma"/>
              </a:rPr>
              <a:t>lugar</a:t>
            </a:r>
            <a:r>
              <a:rPr dirty="0" sz="16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1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dirty="0" sz="16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Tahoma"/>
                <a:cs typeface="Tahoma"/>
              </a:rPr>
              <a:t>actividad</a:t>
            </a:r>
            <a:r>
              <a:rPr dirty="0" sz="1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Tahoma"/>
                <a:cs typeface="Tahoma"/>
              </a:rPr>
              <a:t>comercial</a:t>
            </a:r>
            <a:r>
              <a:rPr dirty="0" sz="16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Tahoma"/>
                <a:cs typeface="Tahoma"/>
              </a:rPr>
              <a:t>esencial.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76886" rIns="0" bIns="0" rtlCol="0" vert="horz">
            <a:spAutoFit/>
          </a:bodyPr>
          <a:lstStyle/>
          <a:p>
            <a:pPr marL="4124960" marR="69215">
              <a:lnSpc>
                <a:spcPct val="144100"/>
              </a:lnSpc>
              <a:spcBef>
                <a:spcPts val="100"/>
              </a:spcBef>
            </a:pPr>
            <a:r>
              <a:rPr dirty="0" u="none" sz="1500" spc="85" b="0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dirty="0" u="none" sz="1500" spc="-8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500" spc="55" b="0">
                <a:solidFill>
                  <a:srgbClr val="FFFFFF"/>
                </a:solidFill>
                <a:latin typeface="Tahoma"/>
                <a:cs typeface="Tahoma"/>
              </a:rPr>
              <a:t>estrategia</a:t>
            </a:r>
            <a:r>
              <a:rPr dirty="0" u="none" sz="1500" spc="-7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500" spc="40" b="0">
                <a:solidFill>
                  <a:srgbClr val="FFFFFF"/>
                </a:solidFill>
                <a:latin typeface="Tahoma"/>
                <a:cs typeface="Tahoma"/>
              </a:rPr>
              <a:t>eficaz</a:t>
            </a:r>
            <a:r>
              <a:rPr dirty="0" u="none" sz="1500" spc="-8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500" spc="50" b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dirty="0" u="none" sz="1500" spc="-7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500" spc="70" b="0">
                <a:solidFill>
                  <a:srgbClr val="FFFFFF"/>
                </a:solidFill>
                <a:latin typeface="Tahoma"/>
                <a:cs typeface="Tahoma"/>
              </a:rPr>
              <a:t>importante</a:t>
            </a:r>
            <a:r>
              <a:rPr dirty="0" u="none" sz="1500" spc="-7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500" spc="70" b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u="none" sz="1500" spc="-8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500" spc="80" b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dirty="0" u="none" sz="1500" spc="-7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500" spc="45" b="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dirty="0" u="none" sz="1500" spc="-7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500" spc="70" b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r>
              <a:rPr dirty="0" u="none" sz="1500" spc="-8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500" spc="60" b="0">
                <a:solidFill>
                  <a:srgbClr val="FFFFFF"/>
                </a:solidFill>
                <a:latin typeface="Tahoma"/>
                <a:cs typeface="Tahoma"/>
              </a:rPr>
              <a:t>alineen</a:t>
            </a:r>
            <a:r>
              <a:rPr dirty="0" u="none" sz="1500" spc="-7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500" spc="50" b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u="none" sz="1500" spc="-7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500" spc="65" b="0">
                <a:solidFill>
                  <a:srgbClr val="FFFFFF"/>
                </a:solidFill>
                <a:latin typeface="Tahoma"/>
                <a:cs typeface="Tahoma"/>
              </a:rPr>
              <a:t>todas </a:t>
            </a:r>
            <a:r>
              <a:rPr dirty="0" u="none" sz="1500" spc="-45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500" spc="45" b="0">
                <a:solidFill>
                  <a:srgbClr val="FFFFFF"/>
                </a:solidFill>
                <a:latin typeface="Tahoma"/>
                <a:cs typeface="Tahoma"/>
              </a:rPr>
              <a:t>las </a:t>
            </a:r>
            <a:r>
              <a:rPr dirty="0" u="none" sz="1500" spc="60" b="0">
                <a:solidFill>
                  <a:srgbClr val="FFFFFF"/>
                </a:solidFill>
                <a:latin typeface="Tahoma"/>
                <a:cs typeface="Tahoma"/>
              </a:rPr>
              <a:t>partes interesadas </a:t>
            </a:r>
            <a:r>
              <a:rPr dirty="0" u="none" sz="1500" spc="35" b="0">
                <a:solidFill>
                  <a:srgbClr val="FFFFFF"/>
                </a:solidFill>
                <a:latin typeface="Tahoma"/>
                <a:cs typeface="Tahoma"/>
              </a:rPr>
              <a:t>(personal, clientes, </a:t>
            </a:r>
            <a:r>
              <a:rPr dirty="0" u="none" sz="1500" spc="45" b="0">
                <a:solidFill>
                  <a:srgbClr val="FFFFFF"/>
                </a:solidFill>
                <a:latin typeface="Tahoma"/>
                <a:cs typeface="Tahoma"/>
              </a:rPr>
              <a:t>simpatizantes) </a:t>
            </a:r>
            <a:r>
              <a:rPr dirty="0" u="none" sz="1500" spc="70" b="0">
                <a:solidFill>
                  <a:srgbClr val="FFFFFF"/>
                </a:solidFill>
                <a:latin typeface="Tahoma"/>
                <a:cs typeface="Tahoma"/>
              </a:rPr>
              <a:t>con </a:t>
            </a:r>
            <a:r>
              <a:rPr dirty="0" u="none" sz="1500" spc="75" b="0">
                <a:solidFill>
                  <a:srgbClr val="FFFFFF"/>
                </a:solidFill>
                <a:latin typeface="Tahoma"/>
                <a:cs typeface="Tahoma"/>
              </a:rPr>
              <a:t>una </a:t>
            </a:r>
            <a:r>
              <a:rPr dirty="0" u="none" sz="1500" spc="55" b="0">
                <a:solidFill>
                  <a:srgbClr val="FFFFFF"/>
                </a:solidFill>
                <a:latin typeface="Tahoma"/>
                <a:cs typeface="Tahoma"/>
              </a:rPr>
              <a:t>visión </a:t>
            </a:r>
            <a:r>
              <a:rPr dirty="0" u="none" sz="1500" spc="60" b="0">
                <a:solidFill>
                  <a:srgbClr val="FFFFFF"/>
                </a:solidFill>
                <a:latin typeface="Tahoma"/>
                <a:cs typeface="Tahoma"/>
              </a:rPr>
              <a:t> centrada</a:t>
            </a:r>
            <a:r>
              <a:rPr dirty="0" u="none" sz="1500" spc="-8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500" spc="70" b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dirty="0" u="none" sz="1500" spc="-8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500" spc="50" b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dirty="0" u="none" sz="1500" spc="-8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500" spc="50" b="0">
                <a:solidFill>
                  <a:srgbClr val="FFFFFF"/>
                </a:solidFill>
                <a:latin typeface="Tahoma"/>
                <a:cs typeface="Tahoma"/>
              </a:rPr>
              <a:t>futuro.</a:t>
            </a:r>
            <a:endParaRPr sz="1500">
              <a:latin typeface="Tahoma"/>
              <a:cs typeface="Tahoma"/>
            </a:endParaRPr>
          </a:p>
          <a:p>
            <a:pPr marL="4124960" marR="5080">
              <a:lnSpc>
                <a:spcPct val="120000"/>
              </a:lnSpc>
              <a:spcBef>
                <a:spcPts val="1070"/>
              </a:spcBef>
            </a:pPr>
            <a:r>
              <a:rPr dirty="0" u="none" sz="1800" spc="45" b="0">
                <a:solidFill>
                  <a:srgbClr val="FFFFFF"/>
                </a:solidFill>
                <a:latin typeface="Tahoma"/>
                <a:cs typeface="Tahoma"/>
              </a:rPr>
              <a:t>Sin</a:t>
            </a:r>
            <a:r>
              <a:rPr dirty="0" u="none" sz="1800" spc="-9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800" spc="80" b="0">
                <a:solidFill>
                  <a:srgbClr val="FFFFFF"/>
                </a:solidFill>
                <a:latin typeface="Tahoma"/>
                <a:cs typeface="Tahoma"/>
              </a:rPr>
              <a:t>embargo,</a:t>
            </a:r>
            <a:r>
              <a:rPr dirty="0" u="none" sz="1800" spc="-8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800" spc="55" b="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dirty="0" u="none" sz="1800" spc="-8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800" spc="75" b="0">
                <a:solidFill>
                  <a:srgbClr val="FFFFFF"/>
                </a:solidFill>
                <a:latin typeface="Tahoma"/>
                <a:cs typeface="Tahoma"/>
              </a:rPr>
              <a:t>PYME</a:t>
            </a:r>
            <a:r>
              <a:rPr dirty="0" u="none" sz="1800" spc="-9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800" spc="95" b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dirty="0" u="none" sz="1800" spc="-8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800" spc="80" b="0">
                <a:solidFill>
                  <a:srgbClr val="FFFFFF"/>
                </a:solidFill>
                <a:latin typeface="Tahoma"/>
                <a:cs typeface="Tahoma"/>
              </a:rPr>
              <a:t>introducen</a:t>
            </a:r>
            <a:r>
              <a:rPr dirty="0" u="none" sz="1800" spc="-8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800" spc="80" b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dirty="0" u="none" sz="1800" spc="-8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800" spc="65" b="0">
                <a:solidFill>
                  <a:srgbClr val="FFFFFF"/>
                </a:solidFill>
                <a:latin typeface="Tahoma"/>
                <a:cs typeface="Tahoma"/>
              </a:rPr>
              <a:t>éxito</a:t>
            </a:r>
            <a:r>
              <a:rPr dirty="0" u="none" sz="1800" spc="-9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800" spc="70" b="0">
                <a:solidFill>
                  <a:srgbClr val="FFFFFF"/>
                </a:solidFill>
                <a:latin typeface="Tahoma"/>
                <a:cs typeface="Tahoma"/>
              </a:rPr>
              <a:t>cuestiones</a:t>
            </a:r>
            <a:r>
              <a:rPr dirty="0" u="none" sz="1800" spc="-8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800" spc="85" b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dirty="0" u="none" sz="1800" spc="-55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800" spc="75" b="0">
                <a:solidFill>
                  <a:srgbClr val="FFFFFF"/>
                </a:solidFill>
                <a:latin typeface="Tahoma"/>
                <a:cs typeface="Tahoma"/>
              </a:rPr>
              <a:t>sostenibilidad </a:t>
            </a:r>
            <a:r>
              <a:rPr dirty="0" u="none" sz="1800" spc="85" b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dirty="0" u="none" sz="1800" spc="75" b="0">
                <a:solidFill>
                  <a:srgbClr val="FFFFFF"/>
                </a:solidFill>
                <a:latin typeface="Tahoma"/>
                <a:cs typeface="Tahoma"/>
              </a:rPr>
              <a:t>sus </a:t>
            </a:r>
            <a:r>
              <a:rPr dirty="0" u="none" sz="1800" spc="60" b="0">
                <a:solidFill>
                  <a:srgbClr val="FFFFFF"/>
                </a:solidFill>
                <a:latin typeface="Tahoma"/>
                <a:cs typeface="Tahoma"/>
              </a:rPr>
              <a:t>actividades </a:t>
            </a:r>
            <a:r>
              <a:rPr dirty="0" u="none" sz="1800" spc="70" b="0">
                <a:solidFill>
                  <a:srgbClr val="FFFFFF"/>
                </a:solidFill>
                <a:latin typeface="Tahoma"/>
                <a:cs typeface="Tahoma"/>
              </a:rPr>
              <a:t>cotidianas </a:t>
            </a:r>
            <a:r>
              <a:rPr dirty="0" u="none" sz="1800" spc="20" b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dirty="0" u="none" sz="1800" spc="85" b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dirty="0" u="none" sz="1800" spc="60" b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dirty="0" u="none" sz="1800" spc="80" b="0">
                <a:solidFill>
                  <a:srgbClr val="FFFFFF"/>
                </a:solidFill>
                <a:latin typeface="Tahoma"/>
                <a:cs typeface="Tahoma"/>
              </a:rPr>
              <a:t>desarrollo </a:t>
            </a:r>
            <a:r>
              <a:rPr dirty="0" u="none" sz="1800" spc="-550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800" spc="80" b="0">
                <a:solidFill>
                  <a:srgbClr val="FFFFFF"/>
                </a:solidFill>
                <a:latin typeface="Tahoma"/>
                <a:cs typeface="Tahoma"/>
              </a:rPr>
              <a:t>empresarial</a:t>
            </a:r>
            <a:r>
              <a:rPr dirty="0" u="none" sz="1800" spc="-9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800" spc="95" b="0">
                <a:solidFill>
                  <a:srgbClr val="FFFFFF"/>
                </a:solidFill>
                <a:latin typeface="Tahoma"/>
                <a:cs typeface="Tahoma"/>
              </a:rPr>
              <a:t>pueden</a:t>
            </a:r>
            <a:r>
              <a:rPr dirty="0" u="none" sz="1800" spc="-9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800" spc="85" b="0">
                <a:solidFill>
                  <a:srgbClr val="FFFFFF"/>
                </a:solidFill>
                <a:latin typeface="Tahoma"/>
                <a:cs typeface="Tahoma"/>
              </a:rPr>
              <a:t>ganar</a:t>
            </a:r>
            <a:r>
              <a:rPr dirty="0" u="none" sz="1800" spc="-9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800" spc="85" b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u="none" sz="1800" spc="-9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800" spc="55" b="0">
                <a:solidFill>
                  <a:srgbClr val="FFFFFF"/>
                </a:solidFill>
                <a:latin typeface="Tahoma"/>
                <a:cs typeface="Tahoma"/>
              </a:rPr>
              <a:t>varias</a:t>
            </a:r>
            <a:r>
              <a:rPr dirty="0" u="none" sz="1800" spc="-9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800" spc="90" b="0">
                <a:solidFill>
                  <a:srgbClr val="FFFFFF"/>
                </a:solidFill>
                <a:latin typeface="Tahoma"/>
                <a:cs typeface="Tahoma"/>
              </a:rPr>
              <a:t>formas</a:t>
            </a:r>
            <a:r>
              <a:rPr dirty="0" u="none" sz="1800" spc="-9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1800" spc="25" b="0">
                <a:solidFill>
                  <a:srgbClr val="FFFFFF"/>
                </a:solidFill>
                <a:latin typeface="Tahoma"/>
                <a:cs typeface="Tahoma"/>
              </a:rPr>
              <a:t>clave.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568" y="329184"/>
            <a:ext cx="11454765" cy="1341120"/>
          </a:xfrm>
          <a:prstGeom prst="rect"/>
          <a:solidFill>
            <a:srgbClr val="297139"/>
          </a:solidFill>
        </p:spPr>
        <p:txBody>
          <a:bodyPr wrap="square" lIns="0" tIns="78105" rIns="0" bIns="0" rtlCol="0" vert="horz">
            <a:spAutoFit/>
          </a:bodyPr>
          <a:lstStyle/>
          <a:p>
            <a:pPr marL="343535" marR="1477645">
              <a:lnSpc>
                <a:spcPct val="162100"/>
              </a:lnSpc>
              <a:spcBef>
                <a:spcPts val="615"/>
              </a:spcBef>
            </a:pPr>
            <a:r>
              <a:rPr dirty="0" sz="2000" spc="45">
                <a:solidFill>
                  <a:srgbClr val="FFFFFF"/>
                </a:solidFill>
              </a:rPr>
              <a:t>Establecimiento</a:t>
            </a:r>
            <a:r>
              <a:rPr dirty="0" sz="2000" spc="-35">
                <a:solidFill>
                  <a:srgbClr val="FFFFFF"/>
                </a:solidFill>
              </a:rPr>
              <a:t> </a:t>
            </a:r>
            <a:r>
              <a:rPr dirty="0" sz="2000" spc="55">
                <a:solidFill>
                  <a:srgbClr val="FFFFFF"/>
                </a:solidFill>
              </a:rPr>
              <a:t>de</a:t>
            </a:r>
            <a:r>
              <a:rPr dirty="0" sz="2000" spc="-30">
                <a:solidFill>
                  <a:srgbClr val="FFFFFF"/>
                </a:solidFill>
              </a:rPr>
              <a:t> </a:t>
            </a:r>
            <a:r>
              <a:rPr dirty="0" sz="2000" spc="25">
                <a:solidFill>
                  <a:srgbClr val="FFFFFF"/>
                </a:solidFill>
              </a:rPr>
              <a:t>objetivos:</a:t>
            </a:r>
            <a:r>
              <a:rPr dirty="0" sz="2000" spc="-35">
                <a:solidFill>
                  <a:srgbClr val="FFFFFF"/>
                </a:solidFill>
              </a:rPr>
              <a:t> </a:t>
            </a:r>
            <a:r>
              <a:rPr dirty="0" sz="2000" spc="35">
                <a:solidFill>
                  <a:srgbClr val="FFFFFF"/>
                </a:solidFill>
              </a:rPr>
              <a:t>asegúrese</a:t>
            </a:r>
            <a:r>
              <a:rPr dirty="0" sz="2000" spc="-30">
                <a:solidFill>
                  <a:srgbClr val="FFFFFF"/>
                </a:solidFill>
              </a:rPr>
              <a:t> </a:t>
            </a:r>
            <a:r>
              <a:rPr dirty="0" sz="2000" spc="55">
                <a:solidFill>
                  <a:srgbClr val="FFFFFF"/>
                </a:solidFill>
              </a:rPr>
              <a:t>de</a:t>
            </a:r>
            <a:r>
              <a:rPr dirty="0" sz="2000" spc="-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establecer</a:t>
            </a:r>
            <a:r>
              <a:rPr dirty="0" sz="2000" spc="-30">
                <a:solidFill>
                  <a:srgbClr val="FFFFFF"/>
                </a:solidFill>
              </a:rPr>
              <a:t> </a:t>
            </a:r>
            <a:r>
              <a:rPr dirty="0" sz="2000" spc="90">
                <a:solidFill>
                  <a:srgbClr val="FFFFFF"/>
                </a:solidFill>
              </a:rPr>
              <a:t>una</a:t>
            </a:r>
            <a:r>
              <a:rPr dirty="0" sz="2000" spc="-35">
                <a:solidFill>
                  <a:srgbClr val="FFFFFF"/>
                </a:solidFill>
              </a:rPr>
              <a:t> </a:t>
            </a:r>
            <a:r>
              <a:rPr dirty="0" sz="2000" spc="55">
                <a:solidFill>
                  <a:srgbClr val="FFFFFF"/>
                </a:solidFill>
              </a:rPr>
              <a:t>fecha</a:t>
            </a:r>
            <a:r>
              <a:rPr dirty="0" sz="2000" spc="-30">
                <a:solidFill>
                  <a:srgbClr val="FFFFFF"/>
                </a:solidFill>
              </a:rPr>
              <a:t> </a:t>
            </a:r>
            <a:r>
              <a:rPr dirty="0" sz="2000" spc="100">
                <a:solidFill>
                  <a:srgbClr val="FFFFFF"/>
                </a:solidFill>
              </a:rPr>
              <a:t>límite</a:t>
            </a:r>
            <a:r>
              <a:rPr dirty="0" sz="2000" spc="-35">
                <a:solidFill>
                  <a:srgbClr val="FFFFFF"/>
                </a:solidFill>
              </a:rPr>
              <a:t> </a:t>
            </a:r>
            <a:r>
              <a:rPr dirty="0" sz="2000" spc="90">
                <a:solidFill>
                  <a:srgbClr val="FFFFFF"/>
                </a:solidFill>
              </a:rPr>
              <a:t>para </a:t>
            </a:r>
            <a:r>
              <a:rPr dirty="0" sz="2000" spc="-540">
                <a:solidFill>
                  <a:srgbClr val="FFFFFF"/>
                </a:solidFill>
              </a:rPr>
              <a:t> </a:t>
            </a:r>
            <a:r>
              <a:rPr dirty="0" sz="2000" spc="-50">
                <a:solidFill>
                  <a:srgbClr val="FFFFFF"/>
                </a:solidFill>
              </a:rPr>
              <a:t>sus</a:t>
            </a:r>
            <a:r>
              <a:rPr dirty="0" sz="2000" spc="-45">
                <a:solidFill>
                  <a:srgbClr val="FFFFFF"/>
                </a:solidFill>
              </a:rPr>
              <a:t> </a:t>
            </a:r>
            <a:r>
              <a:rPr dirty="0" sz="2000" spc="35">
                <a:solidFill>
                  <a:srgbClr val="FFFFFF"/>
                </a:solidFill>
              </a:rPr>
              <a:t>objetivos.</a:t>
            </a:r>
            <a:r>
              <a:rPr dirty="0" sz="2000" spc="-40">
                <a:solidFill>
                  <a:srgbClr val="FFFFFF"/>
                </a:solidFill>
              </a:rPr>
              <a:t> </a:t>
            </a:r>
            <a:r>
              <a:rPr dirty="0" sz="2000" spc="55">
                <a:solidFill>
                  <a:srgbClr val="FFFFFF"/>
                </a:solidFill>
              </a:rPr>
              <a:t>Utilice</a:t>
            </a:r>
            <a:r>
              <a:rPr dirty="0" sz="2000" spc="-40">
                <a:solidFill>
                  <a:srgbClr val="FFFFFF"/>
                </a:solidFill>
              </a:rPr>
              <a:t> </a:t>
            </a:r>
            <a:r>
              <a:rPr dirty="0" sz="2000" spc="60">
                <a:solidFill>
                  <a:srgbClr val="FFFFFF"/>
                </a:solidFill>
              </a:rPr>
              <a:t>el</a:t>
            </a:r>
            <a:r>
              <a:rPr dirty="0" sz="2000" spc="-40">
                <a:solidFill>
                  <a:srgbClr val="FFFFFF"/>
                </a:solidFill>
              </a:rPr>
              <a:t> </a:t>
            </a:r>
            <a:r>
              <a:rPr dirty="0" sz="2000" spc="10">
                <a:solidFill>
                  <a:srgbClr val="FFFFFF"/>
                </a:solidFill>
              </a:rPr>
              <a:t>proceso</a:t>
            </a:r>
            <a:r>
              <a:rPr dirty="0" sz="2000" spc="-40">
                <a:solidFill>
                  <a:srgbClr val="FFFFFF"/>
                </a:solidFill>
              </a:rPr>
              <a:t> </a:t>
            </a:r>
            <a:r>
              <a:rPr dirty="0" sz="2000" spc="-45">
                <a:solidFill>
                  <a:srgbClr val="FFFFFF"/>
                </a:solidFill>
              </a:rPr>
              <a:t>SMART.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472541" y="1915596"/>
            <a:ext cx="10979785" cy="214630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500" spc="-20" b="1">
                <a:solidFill>
                  <a:srgbClr val="0B582D"/>
                </a:solidFill>
                <a:latin typeface="Arial"/>
                <a:cs typeface="Arial"/>
              </a:rPr>
              <a:t>Específico: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25"/>
              </a:spcBef>
            </a:pPr>
            <a:r>
              <a:rPr dirty="0" sz="1600" spc="45">
                <a:latin typeface="Tahoma"/>
                <a:cs typeface="Tahoma"/>
              </a:rPr>
              <a:t>Sus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objetivos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sustentabilidad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80">
                <a:latin typeface="Tahoma"/>
                <a:cs typeface="Tahoma"/>
              </a:rPr>
              <a:t>deben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estar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claramente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definidos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15">
                <a:latin typeface="Tahoma"/>
                <a:cs typeface="Tahoma"/>
              </a:rPr>
              <a:t>y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ser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específicos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la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acción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85">
                <a:latin typeface="Tahoma"/>
                <a:cs typeface="Tahoma"/>
              </a:rPr>
              <a:t>que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se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debe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85">
                <a:latin typeface="Tahoma"/>
                <a:cs typeface="Tahoma"/>
              </a:rPr>
              <a:t>tomar </a:t>
            </a:r>
            <a:r>
              <a:rPr dirty="0" sz="1600" spc="-484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para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lograr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estos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40">
                <a:latin typeface="Tahoma"/>
                <a:cs typeface="Tahoma"/>
              </a:rPr>
              <a:t>objetivos,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90">
                <a:latin typeface="Tahoma"/>
                <a:cs typeface="Tahoma"/>
              </a:rPr>
              <a:t>por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ejemplo,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80">
                <a:latin typeface="Tahoma"/>
                <a:cs typeface="Tahoma"/>
              </a:rPr>
              <a:t>medidas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para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80">
                <a:latin typeface="Tahoma"/>
                <a:cs typeface="Tahoma"/>
              </a:rPr>
              <a:t>abordar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la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resiliencia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45">
                <a:latin typeface="Tahoma"/>
                <a:cs typeface="Tahoma"/>
              </a:rPr>
              <a:t>climática,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las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emisiones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gases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 </a:t>
            </a:r>
            <a:r>
              <a:rPr dirty="0" sz="1600" spc="80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efecto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invernadero,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la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conservación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los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recursos.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Definir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objetivos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específicos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es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el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85">
                <a:latin typeface="Tahoma"/>
                <a:cs typeface="Tahoma"/>
              </a:rPr>
              <a:t>primer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paso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crucial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hacia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las </a:t>
            </a:r>
            <a:r>
              <a:rPr dirty="0" sz="1600" spc="-484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acciones </a:t>
            </a:r>
            <a:r>
              <a:rPr dirty="0" sz="1600" spc="75">
                <a:latin typeface="Tahoma"/>
                <a:cs typeface="Tahoma"/>
              </a:rPr>
              <a:t>de </a:t>
            </a:r>
            <a:r>
              <a:rPr dirty="0" sz="1600" spc="65">
                <a:latin typeface="Tahoma"/>
                <a:cs typeface="Tahoma"/>
              </a:rPr>
              <a:t>sostenibilidad </a:t>
            </a:r>
            <a:r>
              <a:rPr dirty="0" sz="1600" spc="45">
                <a:latin typeface="Tahoma"/>
                <a:cs typeface="Tahoma"/>
              </a:rPr>
              <a:t>SMART </a:t>
            </a:r>
            <a:r>
              <a:rPr dirty="0" sz="1600" spc="15">
                <a:latin typeface="Tahoma"/>
                <a:cs typeface="Tahoma"/>
              </a:rPr>
              <a:t>y </a:t>
            </a:r>
            <a:r>
              <a:rPr dirty="0" sz="1600" spc="75">
                <a:latin typeface="Tahoma"/>
                <a:cs typeface="Tahoma"/>
              </a:rPr>
              <a:t>debe </a:t>
            </a:r>
            <a:r>
              <a:rPr dirty="0" sz="1600" spc="55">
                <a:latin typeface="Tahoma"/>
                <a:cs typeface="Tahoma"/>
              </a:rPr>
              <a:t>estar </a:t>
            </a:r>
            <a:r>
              <a:rPr dirty="0" sz="1600" spc="75">
                <a:latin typeface="Tahoma"/>
                <a:cs typeface="Tahoma"/>
              </a:rPr>
              <a:t>en </a:t>
            </a:r>
            <a:r>
              <a:rPr dirty="0" sz="1600" spc="60">
                <a:latin typeface="Tahoma"/>
                <a:cs typeface="Tahoma"/>
              </a:rPr>
              <a:t>línea </a:t>
            </a:r>
            <a:r>
              <a:rPr dirty="0" sz="1600" spc="75">
                <a:latin typeface="Tahoma"/>
                <a:cs typeface="Tahoma"/>
              </a:rPr>
              <a:t>con </a:t>
            </a:r>
            <a:r>
              <a:rPr dirty="0" sz="1600" spc="65">
                <a:latin typeface="Tahoma"/>
                <a:cs typeface="Tahoma"/>
              </a:rPr>
              <a:t>los </a:t>
            </a:r>
            <a:r>
              <a:rPr dirty="0" sz="1600" spc="50">
                <a:latin typeface="Tahoma"/>
                <a:cs typeface="Tahoma"/>
              </a:rPr>
              <a:t>objetivos </a:t>
            </a:r>
            <a:r>
              <a:rPr dirty="0" sz="1600" spc="15">
                <a:latin typeface="Tahoma"/>
                <a:cs typeface="Tahoma"/>
              </a:rPr>
              <a:t>y </a:t>
            </a:r>
            <a:r>
              <a:rPr dirty="0" sz="1600" spc="85">
                <a:latin typeface="Tahoma"/>
                <a:cs typeface="Tahoma"/>
              </a:rPr>
              <a:t>compromisos </a:t>
            </a:r>
            <a:r>
              <a:rPr dirty="0" sz="1600" spc="60">
                <a:latin typeface="Tahoma"/>
                <a:cs typeface="Tahoma"/>
              </a:rPr>
              <a:t>climáticos </a:t>
            </a:r>
            <a:r>
              <a:rPr dirty="0" sz="1600" spc="85">
                <a:latin typeface="Tahoma"/>
                <a:cs typeface="Tahoma"/>
              </a:rPr>
              <a:t>que </a:t>
            </a:r>
            <a:r>
              <a:rPr dirty="0" sz="1600" spc="55">
                <a:latin typeface="Tahoma"/>
                <a:cs typeface="Tahoma"/>
              </a:rPr>
              <a:t>se </a:t>
            </a:r>
            <a:r>
              <a:rPr dirty="0" sz="1600" spc="60">
                <a:latin typeface="Tahoma"/>
                <a:cs typeface="Tahoma"/>
              </a:rPr>
              <a:t>están </a:t>
            </a:r>
            <a:r>
              <a:rPr dirty="0" sz="1600" spc="-484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realizando, </a:t>
            </a:r>
            <a:r>
              <a:rPr dirty="0" sz="1600" spc="90">
                <a:latin typeface="Tahoma"/>
                <a:cs typeface="Tahoma"/>
              </a:rPr>
              <a:t>por </a:t>
            </a:r>
            <a:r>
              <a:rPr dirty="0" sz="1600" spc="50">
                <a:latin typeface="Tahoma"/>
                <a:cs typeface="Tahoma"/>
              </a:rPr>
              <a:t>ejemplo, </a:t>
            </a:r>
            <a:r>
              <a:rPr dirty="0" sz="1600" spc="70">
                <a:latin typeface="Tahoma"/>
                <a:cs typeface="Tahoma"/>
              </a:rPr>
              <a:t>reducir nuestra </a:t>
            </a:r>
            <a:r>
              <a:rPr dirty="0" sz="1600" spc="65">
                <a:latin typeface="Tahoma"/>
                <a:cs typeface="Tahoma"/>
              </a:rPr>
              <a:t>huella </a:t>
            </a:r>
            <a:r>
              <a:rPr dirty="0" sz="1600" spc="75">
                <a:latin typeface="Tahoma"/>
                <a:cs typeface="Tahoma"/>
              </a:rPr>
              <a:t>de </a:t>
            </a:r>
            <a:r>
              <a:rPr dirty="0" sz="1600" spc="80">
                <a:latin typeface="Tahoma"/>
                <a:cs typeface="Tahoma"/>
              </a:rPr>
              <a:t>carbono </a:t>
            </a:r>
            <a:r>
              <a:rPr dirty="0" sz="1600" spc="75">
                <a:latin typeface="Tahoma"/>
                <a:cs typeface="Tahoma"/>
              </a:rPr>
              <a:t>en </a:t>
            </a:r>
            <a:r>
              <a:rPr dirty="0" sz="1600" spc="95">
                <a:latin typeface="Tahoma"/>
                <a:cs typeface="Tahoma"/>
              </a:rPr>
              <a:t>un </a:t>
            </a:r>
            <a:r>
              <a:rPr dirty="0" sz="1600" spc="-100">
                <a:latin typeface="Tahoma"/>
                <a:cs typeface="Tahoma"/>
              </a:rPr>
              <a:t>5% </a:t>
            </a:r>
            <a:r>
              <a:rPr dirty="0" sz="1600" spc="50">
                <a:latin typeface="Tahoma"/>
                <a:cs typeface="Tahoma"/>
              </a:rPr>
              <a:t>anual. </a:t>
            </a:r>
            <a:r>
              <a:rPr dirty="0" sz="1600" spc="40">
                <a:latin typeface="Tahoma"/>
                <a:cs typeface="Tahoma"/>
              </a:rPr>
              <a:t>Ser </a:t>
            </a:r>
            <a:r>
              <a:rPr dirty="0" sz="1600" spc="50">
                <a:latin typeface="Tahoma"/>
                <a:cs typeface="Tahoma"/>
              </a:rPr>
              <a:t>objetivos </a:t>
            </a:r>
            <a:r>
              <a:rPr dirty="0" sz="1600" spc="45">
                <a:latin typeface="Tahoma"/>
                <a:cs typeface="Tahoma"/>
              </a:rPr>
              <a:t>prácticos, </a:t>
            </a:r>
            <a:r>
              <a:rPr dirty="0" sz="1600" spc="75">
                <a:latin typeface="Tahoma"/>
                <a:cs typeface="Tahoma"/>
              </a:rPr>
              <a:t>bien </a:t>
            </a:r>
            <a:r>
              <a:rPr dirty="0" sz="1600" spc="80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investigados,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15">
                <a:latin typeface="Tahoma"/>
                <a:cs typeface="Tahoma"/>
              </a:rPr>
              <a:t>y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su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ejecución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entrega,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también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debe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basarse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en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la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sostenibilidad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económica.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541" y="4653660"/>
            <a:ext cx="11214100" cy="155067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900" spc="55" b="1">
                <a:solidFill>
                  <a:srgbClr val="0B582D"/>
                </a:solidFill>
                <a:latin typeface="Arial"/>
                <a:cs typeface="Arial"/>
              </a:rPr>
              <a:t>Mensurable: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5300"/>
              </a:lnSpc>
            </a:pPr>
            <a:r>
              <a:rPr dirty="0" sz="1900" spc="85">
                <a:latin typeface="Tahoma"/>
                <a:cs typeface="Tahoma"/>
              </a:rPr>
              <a:t>Después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90">
                <a:latin typeface="Tahoma"/>
                <a:cs typeface="Tahoma"/>
              </a:rPr>
              <a:t>de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80">
                <a:latin typeface="Tahoma"/>
                <a:cs typeface="Tahoma"/>
              </a:rPr>
              <a:t>definir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70">
                <a:latin typeface="Tahoma"/>
                <a:cs typeface="Tahoma"/>
              </a:rPr>
              <a:t>acciones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90">
                <a:latin typeface="Tahoma"/>
                <a:cs typeface="Tahoma"/>
              </a:rPr>
              <a:t>de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80">
                <a:latin typeface="Tahoma"/>
                <a:cs typeface="Tahoma"/>
              </a:rPr>
              <a:t>sostenibilidad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50">
                <a:latin typeface="Tahoma"/>
                <a:cs typeface="Tahoma"/>
              </a:rPr>
              <a:t>específicas,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90">
                <a:latin typeface="Tahoma"/>
                <a:cs typeface="Tahoma"/>
              </a:rPr>
              <a:t>debe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105">
                <a:latin typeface="Tahoma"/>
                <a:cs typeface="Tahoma"/>
              </a:rPr>
              <a:t>medir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60">
                <a:latin typeface="Tahoma"/>
                <a:cs typeface="Tahoma"/>
              </a:rPr>
              <a:t>el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100">
                <a:latin typeface="Tahoma"/>
                <a:cs typeface="Tahoma"/>
              </a:rPr>
              <a:t>progreso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75">
                <a:latin typeface="Tahoma"/>
                <a:cs typeface="Tahoma"/>
              </a:rPr>
              <a:t>realizado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65">
                <a:latin typeface="Tahoma"/>
                <a:cs typeface="Tahoma"/>
              </a:rPr>
              <a:t>hacia </a:t>
            </a:r>
            <a:r>
              <a:rPr dirty="0" sz="1900" spc="70">
                <a:latin typeface="Tahoma"/>
                <a:cs typeface="Tahoma"/>
              </a:rPr>
              <a:t> estos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50">
                <a:latin typeface="Tahoma"/>
                <a:cs typeface="Tahoma"/>
              </a:rPr>
              <a:t>objetivos.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65">
                <a:latin typeface="Tahoma"/>
                <a:cs typeface="Tahoma"/>
              </a:rPr>
              <a:t>Pero,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55">
                <a:latin typeface="Tahoma"/>
                <a:cs typeface="Tahoma"/>
              </a:rPr>
              <a:t>¿qué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75">
                <a:latin typeface="Tahoma"/>
                <a:cs typeface="Tahoma"/>
              </a:rPr>
              <a:t>métricas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100">
                <a:latin typeface="Tahoma"/>
                <a:cs typeface="Tahoma"/>
              </a:rPr>
              <a:t>medirán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60">
                <a:latin typeface="Tahoma"/>
                <a:cs typeface="Tahoma"/>
              </a:rPr>
              <a:t>el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45">
                <a:latin typeface="Tahoma"/>
                <a:cs typeface="Tahoma"/>
              </a:rPr>
              <a:t>éxito?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50">
                <a:latin typeface="Tahoma"/>
                <a:cs typeface="Tahoma"/>
              </a:rPr>
              <a:t>¿Con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100">
                <a:latin typeface="Tahoma"/>
                <a:cs typeface="Tahoma"/>
              </a:rPr>
              <a:t>qué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80">
                <a:latin typeface="Tahoma"/>
                <a:cs typeface="Tahoma"/>
              </a:rPr>
              <a:t>precisión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65">
                <a:latin typeface="Tahoma"/>
                <a:cs typeface="Tahoma"/>
              </a:rPr>
              <a:t>se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100">
                <a:latin typeface="Tahoma"/>
                <a:cs typeface="Tahoma"/>
              </a:rPr>
              <a:t>pueden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75">
                <a:latin typeface="Tahoma"/>
                <a:cs typeface="Tahoma"/>
              </a:rPr>
              <a:t>medir?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80">
                <a:latin typeface="Tahoma"/>
                <a:cs typeface="Tahoma"/>
              </a:rPr>
              <a:t>¿Cómo </a:t>
            </a:r>
            <a:r>
              <a:rPr dirty="0" sz="1900" spc="-580">
                <a:latin typeface="Tahoma"/>
                <a:cs typeface="Tahoma"/>
              </a:rPr>
              <a:t> </a:t>
            </a:r>
            <a:r>
              <a:rPr dirty="0" sz="1900" spc="65">
                <a:latin typeface="Tahoma"/>
                <a:cs typeface="Tahoma"/>
              </a:rPr>
              <a:t>se </a:t>
            </a:r>
            <a:r>
              <a:rPr dirty="0" sz="1900" spc="70">
                <a:latin typeface="Tahoma"/>
                <a:cs typeface="Tahoma"/>
              </a:rPr>
              <a:t>recolectarán </a:t>
            </a:r>
            <a:r>
              <a:rPr dirty="0" sz="1900" spc="20">
                <a:latin typeface="Tahoma"/>
                <a:cs typeface="Tahoma"/>
              </a:rPr>
              <a:t>y </a:t>
            </a:r>
            <a:r>
              <a:rPr dirty="0" sz="1900" spc="90">
                <a:latin typeface="Tahoma"/>
                <a:cs typeface="Tahoma"/>
              </a:rPr>
              <a:t>reportarán </a:t>
            </a:r>
            <a:r>
              <a:rPr dirty="0" sz="1900" spc="75">
                <a:latin typeface="Tahoma"/>
                <a:cs typeface="Tahoma"/>
              </a:rPr>
              <a:t>los </a:t>
            </a:r>
            <a:r>
              <a:rPr dirty="0" sz="1900" spc="55">
                <a:latin typeface="Tahoma"/>
                <a:cs typeface="Tahoma"/>
              </a:rPr>
              <a:t>datos? </a:t>
            </a:r>
            <a:r>
              <a:rPr dirty="0" sz="1900" spc="40">
                <a:latin typeface="Tahoma"/>
                <a:cs typeface="Tahoma"/>
              </a:rPr>
              <a:t>¿Serán </a:t>
            </a:r>
            <a:r>
              <a:rPr dirty="0" sz="1900" spc="75">
                <a:latin typeface="Tahoma"/>
                <a:cs typeface="Tahoma"/>
              </a:rPr>
              <a:t>aceptados los </a:t>
            </a:r>
            <a:r>
              <a:rPr dirty="0" sz="1900" spc="100">
                <a:latin typeface="Tahoma"/>
                <a:cs typeface="Tahoma"/>
              </a:rPr>
              <a:t>métodos </a:t>
            </a:r>
            <a:r>
              <a:rPr dirty="0" sz="1900" spc="90">
                <a:latin typeface="Tahoma"/>
                <a:cs typeface="Tahoma"/>
              </a:rPr>
              <a:t>de medición </a:t>
            </a:r>
            <a:r>
              <a:rPr dirty="0" sz="1900" spc="110">
                <a:latin typeface="Tahoma"/>
                <a:cs typeface="Tahoma"/>
              </a:rPr>
              <a:t>por </a:t>
            </a:r>
            <a:r>
              <a:rPr dirty="0" sz="1900" spc="75">
                <a:latin typeface="Tahoma"/>
                <a:cs typeface="Tahoma"/>
              </a:rPr>
              <a:t>otras </a:t>
            </a:r>
            <a:r>
              <a:rPr dirty="0" sz="1900" spc="80">
                <a:latin typeface="Tahoma"/>
                <a:cs typeface="Tahoma"/>
              </a:rPr>
              <a:t> </a:t>
            </a:r>
            <a:r>
              <a:rPr dirty="0" sz="1900" spc="75">
                <a:latin typeface="Tahoma"/>
                <a:cs typeface="Tahoma"/>
              </a:rPr>
              <a:t>partes</a:t>
            </a:r>
            <a:r>
              <a:rPr dirty="0" sz="1900" spc="-105">
                <a:latin typeface="Tahoma"/>
                <a:cs typeface="Tahoma"/>
              </a:rPr>
              <a:t> </a:t>
            </a:r>
            <a:r>
              <a:rPr dirty="0" sz="1900" spc="75">
                <a:latin typeface="Tahoma"/>
                <a:cs typeface="Tahoma"/>
              </a:rPr>
              <a:t>interesadas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20">
                <a:latin typeface="Tahoma"/>
                <a:cs typeface="Tahoma"/>
              </a:rPr>
              <a:t>y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75">
                <a:latin typeface="Tahoma"/>
                <a:cs typeface="Tahoma"/>
              </a:rPr>
              <a:t>reguladores?</a:t>
            </a:r>
            <a:endParaRPr sz="1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0535" y="2551292"/>
            <a:ext cx="2456454" cy="25329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568" y="329184"/>
            <a:ext cx="11454765" cy="1341120"/>
          </a:xfrm>
          <a:prstGeom prst="rect"/>
          <a:solidFill>
            <a:srgbClr val="297139"/>
          </a:solidFill>
        </p:spPr>
        <p:txBody>
          <a:bodyPr wrap="square" lIns="0" tIns="78105" rIns="0" bIns="0" rtlCol="0" vert="horz">
            <a:spAutoFit/>
          </a:bodyPr>
          <a:lstStyle/>
          <a:p>
            <a:pPr marL="343535" marR="1477645">
              <a:lnSpc>
                <a:spcPct val="162100"/>
              </a:lnSpc>
              <a:spcBef>
                <a:spcPts val="615"/>
              </a:spcBef>
            </a:pPr>
            <a:r>
              <a:rPr dirty="0" sz="2000" spc="45">
                <a:solidFill>
                  <a:srgbClr val="FFFFFF"/>
                </a:solidFill>
              </a:rPr>
              <a:t>Establecimiento</a:t>
            </a:r>
            <a:r>
              <a:rPr dirty="0" sz="2000" spc="-35">
                <a:solidFill>
                  <a:srgbClr val="FFFFFF"/>
                </a:solidFill>
              </a:rPr>
              <a:t> </a:t>
            </a:r>
            <a:r>
              <a:rPr dirty="0" sz="2000" spc="55">
                <a:solidFill>
                  <a:srgbClr val="FFFFFF"/>
                </a:solidFill>
              </a:rPr>
              <a:t>de</a:t>
            </a:r>
            <a:r>
              <a:rPr dirty="0" sz="2000" spc="-30">
                <a:solidFill>
                  <a:srgbClr val="FFFFFF"/>
                </a:solidFill>
              </a:rPr>
              <a:t> </a:t>
            </a:r>
            <a:r>
              <a:rPr dirty="0" sz="2000" spc="25">
                <a:solidFill>
                  <a:srgbClr val="FFFFFF"/>
                </a:solidFill>
              </a:rPr>
              <a:t>objetivos:</a:t>
            </a:r>
            <a:r>
              <a:rPr dirty="0" sz="2000" spc="-35">
                <a:solidFill>
                  <a:srgbClr val="FFFFFF"/>
                </a:solidFill>
              </a:rPr>
              <a:t> </a:t>
            </a:r>
            <a:r>
              <a:rPr dirty="0" sz="2000" spc="35">
                <a:solidFill>
                  <a:srgbClr val="FFFFFF"/>
                </a:solidFill>
              </a:rPr>
              <a:t>asegúrese</a:t>
            </a:r>
            <a:r>
              <a:rPr dirty="0" sz="2000" spc="-30">
                <a:solidFill>
                  <a:srgbClr val="FFFFFF"/>
                </a:solidFill>
              </a:rPr>
              <a:t> </a:t>
            </a:r>
            <a:r>
              <a:rPr dirty="0" sz="2000" spc="55">
                <a:solidFill>
                  <a:srgbClr val="FFFFFF"/>
                </a:solidFill>
              </a:rPr>
              <a:t>de</a:t>
            </a:r>
            <a:r>
              <a:rPr dirty="0" sz="2000" spc="-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establecer</a:t>
            </a:r>
            <a:r>
              <a:rPr dirty="0" sz="2000" spc="-30">
                <a:solidFill>
                  <a:srgbClr val="FFFFFF"/>
                </a:solidFill>
              </a:rPr>
              <a:t> </a:t>
            </a:r>
            <a:r>
              <a:rPr dirty="0" sz="2000" spc="90">
                <a:solidFill>
                  <a:srgbClr val="FFFFFF"/>
                </a:solidFill>
              </a:rPr>
              <a:t>una</a:t>
            </a:r>
            <a:r>
              <a:rPr dirty="0" sz="2000" spc="-35">
                <a:solidFill>
                  <a:srgbClr val="FFFFFF"/>
                </a:solidFill>
              </a:rPr>
              <a:t> </a:t>
            </a:r>
            <a:r>
              <a:rPr dirty="0" sz="2000" spc="55">
                <a:solidFill>
                  <a:srgbClr val="FFFFFF"/>
                </a:solidFill>
              </a:rPr>
              <a:t>fecha</a:t>
            </a:r>
            <a:r>
              <a:rPr dirty="0" sz="2000" spc="-30">
                <a:solidFill>
                  <a:srgbClr val="FFFFFF"/>
                </a:solidFill>
              </a:rPr>
              <a:t> </a:t>
            </a:r>
            <a:r>
              <a:rPr dirty="0" sz="2000" spc="100">
                <a:solidFill>
                  <a:srgbClr val="FFFFFF"/>
                </a:solidFill>
              </a:rPr>
              <a:t>límite</a:t>
            </a:r>
            <a:r>
              <a:rPr dirty="0" sz="2000" spc="-35">
                <a:solidFill>
                  <a:srgbClr val="FFFFFF"/>
                </a:solidFill>
              </a:rPr>
              <a:t> </a:t>
            </a:r>
            <a:r>
              <a:rPr dirty="0" sz="2000" spc="90">
                <a:solidFill>
                  <a:srgbClr val="FFFFFF"/>
                </a:solidFill>
              </a:rPr>
              <a:t>para </a:t>
            </a:r>
            <a:r>
              <a:rPr dirty="0" sz="2000" spc="-540">
                <a:solidFill>
                  <a:srgbClr val="FFFFFF"/>
                </a:solidFill>
              </a:rPr>
              <a:t> </a:t>
            </a:r>
            <a:r>
              <a:rPr dirty="0" sz="2000" spc="-50">
                <a:solidFill>
                  <a:srgbClr val="FFFFFF"/>
                </a:solidFill>
              </a:rPr>
              <a:t>sus</a:t>
            </a:r>
            <a:r>
              <a:rPr dirty="0" sz="2000" spc="-45">
                <a:solidFill>
                  <a:srgbClr val="FFFFFF"/>
                </a:solidFill>
              </a:rPr>
              <a:t> </a:t>
            </a:r>
            <a:r>
              <a:rPr dirty="0" sz="2000" spc="35">
                <a:solidFill>
                  <a:srgbClr val="FFFFFF"/>
                </a:solidFill>
              </a:rPr>
              <a:t>objetivos.</a:t>
            </a:r>
            <a:r>
              <a:rPr dirty="0" sz="2000" spc="-40">
                <a:solidFill>
                  <a:srgbClr val="FFFFFF"/>
                </a:solidFill>
              </a:rPr>
              <a:t> </a:t>
            </a:r>
            <a:r>
              <a:rPr dirty="0" sz="2000" spc="55">
                <a:solidFill>
                  <a:srgbClr val="FFFFFF"/>
                </a:solidFill>
              </a:rPr>
              <a:t>Utilice</a:t>
            </a:r>
            <a:r>
              <a:rPr dirty="0" sz="2000" spc="-40">
                <a:solidFill>
                  <a:srgbClr val="FFFFFF"/>
                </a:solidFill>
              </a:rPr>
              <a:t> </a:t>
            </a:r>
            <a:r>
              <a:rPr dirty="0" sz="2000" spc="60">
                <a:solidFill>
                  <a:srgbClr val="FFFFFF"/>
                </a:solidFill>
              </a:rPr>
              <a:t>el</a:t>
            </a:r>
            <a:r>
              <a:rPr dirty="0" sz="2000" spc="-40">
                <a:solidFill>
                  <a:srgbClr val="FFFFFF"/>
                </a:solidFill>
              </a:rPr>
              <a:t> </a:t>
            </a:r>
            <a:r>
              <a:rPr dirty="0" sz="2000" spc="10">
                <a:solidFill>
                  <a:srgbClr val="FFFFFF"/>
                </a:solidFill>
              </a:rPr>
              <a:t>proceso</a:t>
            </a:r>
            <a:r>
              <a:rPr dirty="0" sz="2000" spc="-40">
                <a:solidFill>
                  <a:srgbClr val="FFFFFF"/>
                </a:solidFill>
              </a:rPr>
              <a:t> </a:t>
            </a:r>
            <a:r>
              <a:rPr dirty="0" sz="2000" spc="-45">
                <a:solidFill>
                  <a:srgbClr val="FFFFFF"/>
                </a:solidFill>
              </a:rPr>
              <a:t>SMART.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541" y="1884627"/>
            <a:ext cx="7419340" cy="4441190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1800" spc="15" b="1">
                <a:solidFill>
                  <a:srgbClr val="0B582D"/>
                </a:solidFill>
                <a:latin typeface="Arial"/>
                <a:cs typeface="Arial"/>
              </a:rPr>
              <a:t>Alcanzable: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880"/>
              </a:lnSpc>
              <a:spcBef>
                <a:spcPts val="220"/>
              </a:spcBef>
            </a:pPr>
            <a:r>
              <a:rPr dirty="0" sz="1700" spc="80">
                <a:latin typeface="Tahoma"/>
                <a:cs typeface="Tahoma"/>
              </a:rPr>
              <a:t>Lograr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objetivos</a:t>
            </a:r>
            <a:r>
              <a:rPr dirty="0" sz="1700" spc="-8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</a:t>
            </a:r>
            <a:r>
              <a:rPr dirty="0" sz="1700" spc="-8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sostenibilidad</a:t>
            </a:r>
            <a:r>
              <a:rPr dirty="0" sz="1700" spc="-8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transformadores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85">
                <a:latin typeface="Tahoma"/>
                <a:cs typeface="Tahoma"/>
              </a:rPr>
              <a:t>puede</a:t>
            </a:r>
            <a:r>
              <a:rPr dirty="0" sz="1700" spc="-80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ser</a:t>
            </a:r>
            <a:r>
              <a:rPr dirty="0" sz="1700" spc="-80">
                <a:latin typeface="Tahoma"/>
                <a:cs typeface="Tahoma"/>
              </a:rPr>
              <a:t> </a:t>
            </a:r>
            <a:r>
              <a:rPr dirty="0" sz="1700" spc="100">
                <a:latin typeface="Tahoma"/>
                <a:cs typeface="Tahoma"/>
              </a:rPr>
              <a:t>un</a:t>
            </a:r>
            <a:r>
              <a:rPr dirty="0" sz="1700" spc="-80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desafío </a:t>
            </a:r>
            <a:r>
              <a:rPr dirty="0" sz="1700" spc="-52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en </a:t>
            </a:r>
            <a:r>
              <a:rPr dirty="0" sz="1700" spc="70">
                <a:latin typeface="Tahoma"/>
                <a:cs typeface="Tahoma"/>
              </a:rPr>
              <a:t>cualquier </a:t>
            </a:r>
            <a:r>
              <a:rPr dirty="0" sz="1700" spc="85">
                <a:latin typeface="Tahoma"/>
                <a:cs typeface="Tahoma"/>
              </a:rPr>
              <a:t>período </a:t>
            </a:r>
            <a:r>
              <a:rPr dirty="0" sz="1700" spc="80">
                <a:latin typeface="Tahoma"/>
                <a:cs typeface="Tahoma"/>
              </a:rPr>
              <a:t>de </a:t>
            </a:r>
            <a:r>
              <a:rPr dirty="0" sz="1700" spc="65">
                <a:latin typeface="Tahoma"/>
                <a:cs typeface="Tahoma"/>
              </a:rPr>
              <a:t>tiempo. </a:t>
            </a:r>
            <a:r>
              <a:rPr dirty="0" sz="1700" spc="85">
                <a:latin typeface="Tahoma"/>
                <a:cs typeface="Tahoma"/>
              </a:rPr>
              <a:t>Pero </a:t>
            </a:r>
            <a:r>
              <a:rPr dirty="0" sz="1700" spc="55">
                <a:latin typeface="Tahoma"/>
                <a:cs typeface="Tahoma"/>
              </a:rPr>
              <a:t>se </a:t>
            </a:r>
            <a:r>
              <a:rPr dirty="0" sz="1700" spc="65">
                <a:latin typeface="Tahoma"/>
                <a:cs typeface="Tahoma"/>
              </a:rPr>
              <a:t>beneficiará </a:t>
            </a:r>
            <a:r>
              <a:rPr dirty="0" sz="1700" spc="55">
                <a:latin typeface="Tahoma"/>
                <a:cs typeface="Tahoma"/>
              </a:rPr>
              <a:t>al </a:t>
            </a:r>
            <a:r>
              <a:rPr dirty="0" sz="1700" spc="90">
                <a:latin typeface="Tahoma"/>
                <a:cs typeface="Tahoma"/>
              </a:rPr>
              <a:t>comprender </a:t>
            </a:r>
            <a:r>
              <a:rPr dirty="0" sz="1700" spc="55">
                <a:latin typeface="Tahoma"/>
                <a:cs typeface="Tahoma"/>
              </a:rPr>
              <a:t>la </a:t>
            </a:r>
            <a:r>
              <a:rPr dirty="0" sz="1700" spc="6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ciencia </a:t>
            </a:r>
            <a:r>
              <a:rPr dirty="0" sz="1700" spc="70">
                <a:latin typeface="Tahoma"/>
                <a:cs typeface="Tahoma"/>
              </a:rPr>
              <a:t>detrás del </a:t>
            </a:r>
            <a:r>
              <a:rPr dirty="0" sz="1700" spc="90">
                <a:latin typeface="Tahoma"/>
                <a:cs typeface="Tahoma"/>
              </a:rPr>
              <a:t>logro </a:t>
            </a:r>
            <a:r>
              <a:rPr dirty="0" sz="1700" spc="80">
                <a:latin typeface="Tahoma"/>
                <a:cs typeface="Tahoma"/>
              </a:rPr>
              <a:t>de </a:t>
            </a:r>
            <a:r>
              <a:rPr dirty="0" sz="1700" spc="75">
                <a:latin typeface="Tahoma"/>
                <a:cs typeface="Tahoma"/>
              </a:rPr>
              <a:t>metas </a:t>
            </a:r>
            <a:r>
              <a:rPr dirty="0" sz="1700" spc="70">
                <a:latin typeface="Tahoma"/>
                <a:cs typeface="Tahoma"/>
              </a:rPr>
              <a:t>ambiciosas </a:t>
            </a:r>
            <a:r>
              <a:rPr dirty="0" sz="1700" spc="20">
                <a:latin typeface="Tahoma"/>
                <a:cs typeface="Tahoma"/>
              </a:rPr>
              <a:t>y </a:t>
            </a:r>
            <a:r>
              <a:rPr dirty="0" sz="1700" spc="55">
                <a:latin typeface="Tahoma"/>
                <a:cs typeface="Tahoma"/>
              </a:rPr>
              <a:t>las </a:t>
            </a:r>
            <a:r>
              <a:rPr dirty="0" sz="1700" spc="70">
                <a:latin typeface="Tahoma"/>
                <a:cs typeface="Tahoma"/>
              </a:rPr>
              <a:t>ganancias </a:t>
            </a:r>
            <a:r>
              <a:rPr dirty="0" sz="1700" spc="80">
                <a:latin typeface="Tahoma"/>
                <a:cs typeface="Tahoma"/>
              </a:rPr>
              <a:t>de </a:t>
            </a:r>
            <a:r>
              <a:rPr dirty="0" sz="1700" spc="85">
                <a:latin typeface="Tahoma"/>
                <a:cs typeface="Tahoma"/>
              </a:rPr>
              <a:t>una </a:t>
            </a:r>
            <a:r>
              <a:rPr dirty="0" sz="1700" spc="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adopción </a:t>
            </a:r>
            <a:r>
              <a:rPr dirty="0" sz="1700" spc="55">
                <a:latin typeface="Tahoma"/>
                <a:cs typeface="Tahoma"/>
              </a:rPr>
              <a:t>rápida. </a:t>
            </a:r>
            <a:r>
              <a:rPr dirty="0" sz="1700" spc="50">
                <a:latin typeface="Tahoma"/>
                <a:cs typeface="Tahoma"/>
              </a:rPr>
              <a:t>La </a:t>
            </a:r>
            <a:r>
              <a:rPr dirty="0" sz="1700" spc="65">
                <a:latin typeface="Tahoma"/>
                <a:cs typeface="Tahoma"/>
              </a:rPr>
              <a:t>planificación </a:t>
            </a:r>
            <a:r>
              <a:rPr dirty="0" sz="1700" spc="80">
                <a:latin typeface="Tahoma"/>
                <a:cs typeface="Tahoma"/>
              </a:rPr>
              <a:t>de </a:t>
            </a:r>
            <a:r>
              <a:rPr dirty="0" sz="1700" spc="70">
                <a:latin typeface="Tahoma"/>
                <a:cs typeface="Tahoma"/>
              </a:rPr>
              <a:t>los recursos </a:t>
            </a:r>
            <a:r>
              <a:rPr dirty="0" sz="1700" spc="20">
                <a:latin typeface="Tahoma"/>
                <a:cs typeface="Tahoma"/>
              </a:rPr>
              <a:t>y </a:t>
            </a:r>
            <a:r>
              <a:rPr dirty="0" sz="1700" spc="55">
                <a:latin typeface="Tahoma"/>
                <a:cs typeface="Tahoma"/>
              </a:rPr>
              <a:t>la </a:t>
            </a:r>
            <a:r>
              <a:rPr dirty="0" sz="1700" spc="65">
                <a:latin typeface="Tahoma"/>
                <a:cs typeface="Tahoma"/>
              </a:rPr>
              <a:t>experiencia </a:t>
            </a:r>
            <a:r>
              <a:rPr dirty="0" sz="1700" spc="7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financieros, </a:t>
            </a:r>
            <a:r>
              <a:rPr dirty="0" sz="1700" spc="95">
                <a:latin typeface="Tahoma"/>
                <a:cs typeface="Tahoma"/>
              </a:rPr>
              <a:t>humanos </a:t>
            </a:r>
            <a:r>
              <a:rPr dirty="0" sz="1700" spc="20">
                <a:latin typeface="Tahoma"/>
                <a:cs typeface="Tahoma"/>
              </a:rPr>
              <a:t>y </a:t>
            </a:r>
            <a:r>
              <a:rPr dirty="0" sz="1700" spc="70">
                <a:latin typeface="Tahoma"/>
                <a:cs typeface="Tahoma"/>
              </a:rPr>
              <a:t>tecnológicos </a:t>
            </a:r>
            <a:r>
              <a:rPr dirty="0" sz="1700" spc="65">
                <a:latin typeface="Tahoma"/>
                <a:cs typeface="Tahoma"/>
              </a:rPr>
              <a:t>será </a:t>
            </a:r>
            <a:r>
              <a:rPr dirty="0" sz="1700" spc="40">
                <a:latin typeface="Tahoma"/>
                <a:cs typeface="Tahoma"/>
              </a:rPr>
              <a:t>clave </a:t>
            </a:r>
            <a:r>
              <a:rPr dirty="0" sz="1700" spc="75">
                <a:latin typeface="Tahoma"/>
                <a:cs typeface="Tahoma"/>
              </a:rPr>
              <a:t>para </a:t>
            </a:r>
            <a:r>
              <a:rPr dirty="0" sz="1700" spc="80">
                <a:latin typeface="Tahoma"/>
                <a:cs typeface="Tahoma"/>
              </a:rPr>
              <a:t>lograr </a:t>
            </a:r>
            <a:r>
              <a:rPr dirty="0" sz="1700" spc="55">
                <a:latin typeface="Tahoma"/>
                <a:cs typeface="Tahoma"/>
              </a:rPr>
              <a:t>objetivos </a:t>
            </a:r>
            <a:r>
              <a:rPr dirty="0" sz="1700" spc="60">
                <a:latin typeface="Tahoma"/>
                <a:cs typeface="Tahoma"/>
              </a:rPr>
              <a:t> </a:t>
            </a:r>
            <a:r>
              <a:rPr dirty="0" sz="1700" spc="50">
                <a:latin typeface="Tahoma"/>
                <a:cs typeface="Tahoma"/>
              </a:rPr>
              <a:t>alcanzables.</a:t>
            </a: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500" spc="90" b="1">
                <a:solidFill>
                  <a:srgbClr val="0B582D"/>
                </a:solidFill>
                <a:latin typeface="Arial"/>
                <a:cs typeface="Arial"/>
              </a:rPr>
              <a:t>Importante</a:t>
            </a:r>
            <a:r>
              <a:rPr dirty="0" sz="1500" spc="-8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-75" b="1">
                <a:solidFill>
                  <a:srgbClr val="0B582D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  <a:p>
            <a:pPr marL="12700" marR="322580">
              <a:lnSpc>
                <a:spcPct val="125000"/>
              </a:lnSpc>
              <a:spcBef>
                <a:spcPts val="20"/>
              </a:spcBef>
            </a:pPr>
            <a:r>
              <a:rPr dirty="0" sz="1600" spc="45">
                <a:solidFill>
                  <a:srgbClr val="0B582D"/>
                </a:solidFill>
                <a:latin typeface="Tahoma"/>
                <a:cs typeface="Tahoma"/>
              </a:rPr>
              <a:t>S</a:t>
            </a:r>
            <a:r>
              <a:rPr dirty="0" sz="1600" spc="45">
                <a:latin typeface="Tahoma"/>
                <a:cs typeface="Tahoma"/>
              </a:rPr>
              <a:t>Los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objetivos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sostenibilidad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serán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85">
                <a:latin typeface="Tahoma"/>
                <a:cs typeface="Tahoma"/>
              </a:rPr>
              <a:t>más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exitosos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45">
                <a:latin typeface="Tahoma"/>
                <a:cs typeface="Tahoma"/>
              </a:rPr>
              <a:t>si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80">
                <a:latin typeface="Tahoma"/>
                <a:cs typeface="Tahoma"/>
              </a:rPr>
              <a:t>son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completamente </a:t>
            </a:r>
            <a:r>
              <a:rPr dirty="0" sz="1600" spc="-484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relevantes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para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usted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15">
                <a:latin typeface="Tahoma"/>
                <a:cs typeface="Tahoma"/>
              </a:rPr>
              <a:t>y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sus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partes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interesadas,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para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los</a:t>
            </a:r>
            <a:endParaRPr sz="1600">
              <a:latin typeface="Tahoma"/>
              <a:cs typeface="Tahoma"/>
            </a:endParaRPr>
          </a:p>
          <a:p>
            <a:pPr marL="12700" marR="1584325">
              <a:lnSpc>
                <a:spcPct val="105300"/>
              </a:lnSpc>
              <a:spcBef>
                <a:spcPts val="60"/>
              </a:spcBef>
            </a:pPr>
            <a:r>
              <a:rPr dirty="0" sz="1900" spc="80">
                <a:latin typeface="Tahoma"/>
                <a:cs typeface="Tahoma"/>
              </a:rPr>
              <a:t>condiciones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80">
                <a:latin typeface="Tahoma"/>
                <a:cs typeface="Tahoma"/>
              </a:rPr>
              <a:t>ambientales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20">
                <a:latin typeface="Tahoma"/>
                <a:cs typeface="Tahoma"/>
              </a:rPr>
              <a:t>y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65">
                <a:latin typeface="Tahoma"/>
                <a:cs typeface="Tahoma"/>
              </a:rPr>
              <a:t>a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60">
                <a:latin typeface="Tahoma"/>
                <a:cs typeface="Tahoma"/>
              </a:rPr>
              <a:t>las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75">
                <a:latin typeface="Tahoma"/>
                <a:cs typeface="Tahoma"/>
              </a:rPr>
              <a:t>necesidades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90">
                <a:latin typeface="Tahoma"/>
                <a:cs typeface="Tahoma"/>
              </a:rPr>
              <a:t>de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75">
                <a:latin typeface="Tahoma"/>
                <a:cs typeface="Tahoma"/>
              </a:rPr>
              <a:t>sus </a:t>
            </a:r>
            <a:r>
              <a:rPr dirty="0" sz="1900" spc="-580">
                <a:latin typeface="Tahoma"/>
                <a:cs typeface="Tahoma"/>
              </a:rPr>
              <a:t> </a:t>
            </a:r>
            <a:r>
              <a:rPr dirty="0" sz="1900" spc="80">
                <a:latin typeface="Tahoma"/>
                <a:cs typeface="Tahoma"/>
              </a:rPr>
              <a:t>consumidores.</a:t>
            </a:r>
            <a:endParaRPr sz="1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23" y="2100072"/>
            <a:ext cx="4239768" cy="36667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568" y="329184"/>
            <a:ext cx="11454765" cy="1341120"/>
          </a:xfrm>
          <a:prstGeom prst="rect"/>
          <a:solidFill>
            <a:srgbClr val="297139"/>
          </a:solidFill>
        </p:spPr>
        <p:txBody>
          <a:bodyPr wrap="square" lIns="0" tIns="78105" rIns="0" bIns="0" rtlCol="0" vert="horz">
            <a:spAutoFit/>
          </a:bodyPr>
          <a:lstStyle/>
          <a:p>
            <a:pPr marL="343535" marR="1477645">
              <a:lnSpc>
                <a:spcPct val="162100"/>
              </a:lnSpc>
              <a:spcBef>
                <a:spcPts val="615"/>
              </a:spcBef>
            </a:pPr>
            <a:r>
              <a:rPr dirty="0" sz="2000" spc="45">
                <a:solidFill>
                  <a:srgbClr val="FFFFFF"/>
                </a:solidFill>
              </a:rPr>
              <a:t>Establecimiento</a:t>
            </a:r>
            <a:r>
              <a:rPr dirty="0" sz="2000" spc="-35">
                <a:solidFill>
                  <a:srgbClr val="FFFFFF"/>
                </a:solidFill>
              </a:rPr>
              <a:t> </a:t>
            </a:r>
            <a:r>
              <a:rPr dirty="0" sz="2000" spc="55">
                <a:solidFill>
                  <a:srgbClr val="FFFFFF"/>
                </a:solidFill>
              </a:rPr>
              <a:t>de</a:t>
            </a:r>
            <a:r>
              <a:rPr dirty="0" sz="2000" spc="-30">
                <a:solidFill>
                  <a:srgbClr val="FFFFFF"/>
                </a:solidFill>
              </a:rPr>
              <a:t> </a:t>
            </a:r>
            <a:r>
              <a:rPr dirty="0" sz="2000" spc="25">
                <a:solidFill>
                  <a:srgbClr val="FFFFFF"/>
                </a:solidFill>
              </a:rPr>
              <a:t>objetivos:</a:t>
            </a:r>
            <a:r>
              <a:rPr dirty="0" sz="2000" spc="-35">
                <a:solidFill>
                  <a:srgbClr val="FFFFFF"/>
                </a:solidFill>
              </a:rPr>
              <a:t> </a:t>
            </a:r>
            <a:r>
              <a:rPr dirty="0" sz="2000" spc="35">
                <a:solidFill>
                  <a:srgbClr val="FFFFFF"/>
                </a:solidFill>
              </a:rPr>
              <a:t>asegúrese</a:t>
            </a:r>
            <a:r>
              <a:rPr dirty="0" sz="2000" spc="-30">
                <a:solidFill>
                  <a:srgbClr val="FFFFFF"/>
                </a:solidFill>
              </a:rPr>
              <a:t> </a:t>
            </a:r>
            <a:r>
              <a:rPr dirty="0" sz="2000" spc="55">
                <a:solidFill>
                  <a:srgbClr val="FFFFFF"/>
                </a:solidFill>
              </a:rPr>
              <a:t>de</a:t>
            </a:r>
            <a:r>
              <a:rPr dirty="0" sz="2000" spc="-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establecer</a:t>
            </a:r>
            <a:r>
              <a:rPr dirty="0" sz="2000" spc="-30">
                <a:solidFill>
                  <a:srgbClr val="FFFFFF"/>
                </a:solidFill>
              </a:rPr>
              <a:t> </a:t>
            </a:r>
            <a:r>
              <a:rPr dirty="0" sz="2000" spc="90">
                <a:solidFill>
                  <a:srgbClr val="FFFFFF"/>
                </a:solidFill>
              </a:rPr>
              <a:t>una</a:t>
            </a:r>
            <a:r>
              <a:rPr dirty="0" sz="2000" spc="-35">
                <a:solidFill>
                  <a:srgbClr val="FFFFFF"/>
                </a:solidFill>
              </a:rPr>
              <a:t> </a:t>
            </a:r>
            <a:r>
              <a:rPr dirty="0" sz="2000" spc="55">
                <a:solidFill>
                  <a:srgbClr val="FFFFFF"/>
                </a:solidFill>
              </a:rPr>
              <a:t>fecha</a:t>
            </a:r>
            <a:r>
              <a:rPr dirty="0" sz="2000" spc="-30">
                <a:solidFill>
                  <a:srgbClr val="FFFFFF"/>
                </a:solidFill>
              </a:rPr>
              <a:t> </a:t>
            </a:r>
            <a:r>
              <a:rPr dirty="0" sz="2000" spc="100">
                <a:solidFill>
                  <a:srgbClr val="FFFFFF"/>
                </a:solidFill>
              </a:rPr>
              <a:t>límite</a:t>
            </a:r>
            <a:r>
              <a:rPr dirty="0" sz="2000" spc="-35">
                <a:solidFill>
                  <a:srgbClr val="FFFFFF"/>
                </a:solidFill>
              </a:rPr>
              <a:t> </a:t>
            </a:r>
            <a:r>
              <a:rPr dirty="0" sz="2000" spc="90">
                <a:solidFill>
                  <a:srgbClr val="FFFFFF"/>
                </a:solidFill>
              </a:rPr>
              <a:t>para </a:t>
            </a:r>
            <a:r>
              <a:rPr dirty="0" sz="2000" spc="-540">
                <a:solidFill>
                  <a:srgbClr val="FFFFFF"/>
                </a:solidFill>
              </a:rPr>
              <a:t> </a:t>
            </a:r>
            <a:r>
              <a:rPr dirty="0" sz="2000" spc="-50">
                <a:solidFill>
                  <a:srgbClr val="FFFFFF"/>
                </a:solidFill>
              </a:rPr>
              <a:t>sus</a:t>
            </a:r>
            <a:r>
              <a:rPr dirty="0" sz="2000" spc="-45">
                <a:solidFill>
                  <a:srgbClr val="FFFFFF"/>
                </a:solidFill>
              </a:rPr>
              <a:t> </a:t>
            </a:r>
            <a:r>
              <a:rPr dirty="0" sz="2000" spc="35">
                <a:solidFill>
                  <a:srgbClr val="FFFFFF"/>
                </a:solidFill>
              </a:rPr>
              <a:t>objetivos.</a:t>
            </a:r>
            <a:r>
              <a:rPr dirty="0" sz="2000" spc="-40">
                <a:solidFill>
                  <a:srgbClr val="FFFFFF"/>
                </a:solidFill>
              </a:rPr>
              <a:t> </a:t>
            </a:r>
            <a:r>
              <a:rPr dirty="0" sz="2000" spc="55">
                <a:solidFill>
                  <a:srgbClr val="FFFFFF"/>
                </a:solidFill>
              </a:rPr>
              <a:t>Utilice</a:t>
            </a:r>
            <a:r>
              <a:rPr dirty="0" sz="2000" spc="-40">
                <a:solidFill>
                  <a:srgbClr val="FFFFFF"/>
                </a:solidFill>
              </a:rPr>
              <a:t> </a:t>
            </a:r>
            <a:r>
              <a:rPr dirty="0" sz="2000" spc="60">
                <a:solidFill>
                  <a:srgbClr val="FFFFFF"/>
                </a:solidFill>
              </a:rPr>
              <a:t>el</a:t>
            </a:r>
            <a:r>
              <a:rPr dirty="0" sz="2000" spc="-40">
                <a:solidFill>
                  <a:srgbClr val="FFFFFF"/>
                </a:solidFill>
              </a:rPr>
              <a:t> </a:t>
            </a:r>
            <a:r>
              <a:rPr dirty="0" sz="2000" spc="10">
                <a:solidFill>
                  <a:srgbClr val="FFFFFF"/>
                </a:solidFill>
              </a:rPr>
              <a:t>proceso</a:t>
            </a:r>
            <a:r>
              <a:rPr dirty="0" sz="2000" spc="-40">
                <a:solidFill>
                  <a:srgbClr val="FFFFFF"/>
                </a:solidFill>
              </a:rPr>
              <a:t> </a:t>
            </a:r>
            <a:r>
              <a:rPr dirty="0" sz="2000" spc="-45">
                <a:solidFill>
                  <a:srgbClr val="FFFFFF"/>
                </a:solidFill>
              </a:rPr>
              <a:t>SMART.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6740" y="2153158"/>
            <a:ext cx="5972175" cy="35642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5" b="1">
                <a:solidFill>
                  <a:srgbClr val="0B582D"/>
                </a:solidFill>
                <a:latin typeface="Arial"/>
                <a:cs typeface="Arial"/>
              </a:rPr>
              <a:t>basado</a:t>
            </a:r>
            <a:r>
              <a:rPr dirty="0" sz="115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150" spc="45" b="1">
                <a:solidFill>
                  <a:srgbClr val="0B582D"/>
                </a:solidFill>
                <a:latin typeface="Arial"/>
                <a:cs typeface="Arial"/>
              </a:rPr>
              <a:t>en</a:t>
            </a:r>
            <a:r>
              <a:rPr dirty="0" sz="115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150" spc="35" b="1">
                <a:solidFill>
                  <a:srgbClr val="0B582D"/>
                </a:solidFill>
                <a:latin typeface="Arial"/>
                <a:cs typeface="Arial"/>
              </a:rPr>
              <a:t>el</a:t>
            </a:r>
            <a:r>
              <a:rPr dirty="0" sz="115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150" spc="30" b="1">
                <a:solidFill>
                  <a:srgbClr val="0B582D"/>
                </a:solidFill>
                <a:latin typeface="Arial"/>
                <a:cs typeface="Arial"/>
              </a:rPr>
              <a:t>tiempo</a:t>
            </a:r>
            <a:r>
              <a:rPr dirty="0" sz="1150" spc="30">
                <a:solidFill>
                  <a:srgbClr val="0B582D"/>
                </a:solidFill>
                <a:latin typeface="Tahoma"/>
                <a:cs typeface="Tahoma"/>
              </a:rPr>
              <a:t>:</a:t>
            </a:r>
            <a:endParaRPr sz="1150">
              <a:latin typeface="Tahoma"/>
              <a:cs typeface="Tahoma"/>
            </a:endParaRPr>
          </a:p>
          <a:p>
            <a:pPr marL="356870" marR="5080" indent="-344805">
              <a:lnSpc>
                <a:spcPct val="117700"/>
              </a:lnSpc>
              <a:spcBef>
                <a:spcPts val="105"/>
              </a:spcBef>
              <a:buSzPct val="141176"/>
              <a:buChar char="•"/>
              <a:tabLst>
                <a:tab pos="356870" algn="l"/>
                <a:tab pos="357505" algn="l"/>
              </a:tabLst>
            </a:pPr>
            <a:r>
              <a:rPr dirty="0" sz="1700" spc="65">
                <a:latin typeface="Tahoma"/>
                <a:cs typeface="Tahoma"/>
              </a:rPr>
              <a:t>Los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objetivos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sostenibilidad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85">
                <a:latin typeface="Tahoma"/>
                <a:cs typeface="Tahoma"/>
              </a:rPr>
              <a:t>deben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definir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el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85">
                <a:latin typeface="Tahoma"/>
                <a:cs typeface="Tahoma"/>
              </a:rPr>
              <a:t>período </a:t>
            </a:r>
            <a:r>
              <a:rPr dirty="0" sz="1700" spc="-52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durante </a:t>
            </a:r>
            <a:r>
              <a:rPr dirty="0" sz="1700" spc="55">
                <a:latin typeface="Tahoma"/>
                <a:cs typeface="Tahoma"/>
              </a:rPr>
              <a:t>el </a:t>
            </a:r>
            <a:r>
              <a:rPr dirty="0" sz="1700" spc="60">
                <a:latin typeface="Tahoma"/>
                <a:cs typeface="Tahoma"/>
              </a:rPr>
              <a:t>cual </a:t>
            </a:r>
            <a:r>
              <a:rPr dirty="0" sz="1700" spc="55">
                <a:latin typeface="Tahoma"/>
                <a:cs typeface="Tahoma"/>
              </a:rPr>
              <a:t>se </a:t>
            </a:r>
            <a:r>
              <a:rPr dirty="0" sz="1700" spc="85">
                <a:latin typeface="Tahoma"/>
                <a:cs typeface="Tahoma"/>
              </a:rPr>
              <a:t>obtendrán </a:t>
            </a:r>
            <a:r>
              <a:rPr dirty="0" sz="1700" spc="70">
                <a:latin typeface="Tahoma"/>
                <a:cs typeface="Tahoma"/>
              </a:rPr>
              <a:t>los </a:t>
            </a:r>
            <a:r>
              <a:rPr dirty="0" sz="1700" spc="55">
                <a:latin typeface="Tahoma"/>
                <a:cs typeface="Tahoma"/>
              </a:rPr>
              <a:t>beneficios. </a:t>
            </a:r>
            <a:r>
              <a:rPr dirty="0" sz="1700" spc="25">
                <a:latin typeface="Tahoma"/>
                <a:cs typeface="Tahoma"/>
              </a:rPr>
              <a:t>Se </a:t>
            </a:r>
            <a:r>
              <a:rPr dirty="0" sz="1700" spc="80">
                <a:latin typeface="Tahoma"/>
                <a:cs typeface="Tahoma"/>
              </a:rPr>
              <a:t>debe </a:t>
            </a:r>
            <a:r>
              <a:rPr dirty="0" sz="1700" spc="85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evaluar </a:t>
            </a:r>
            <a:r>
              <a:rPr dirty="0" sz="1700" spc="55">
                <a:latin typeface="Tahoma"/>
                <a:cs typeface="Tahoma"/>
              </a:rPr>
              <a:t>la </a:t>
            </a:r>
            <a:r>
              <a:rPr dirty="0" sz="1700" spc="80">
                <a:latin typeface="Tahoma"/>
                <a:cs typeface="Tahoma"/>
              </a:rPr>
              <a:t>durabilidad </a:t>
            </a:r>
            <a:r>
              <a:rPr dirty="0" sz="1700" spc="60">
                <a:latin typeface="Tahoma"/>
                <a:cs typeface="Tahoma"/>
              </a:rPr>
              <a:t>a </a:t>
            </a:r>
            <a:r>
              <a:rPr dirty="0" sz="1700" spc="75">
                <a:latin typeface="Tahoma"/>
                <a:cs typeface="Tahoma"/>
              </a:rPr>
              <a:t>corto </a:t>
            </a:r>
            <a:r>
              <a:rPr dirty="0" sz="1700" spc="20">
                <a:latin typeface="Tahoma"/>
                <a:cs typeface="Tahoma"/>
              </a:rPr>
              <a:t>y </a:t>
            </a:r>
            <a:r>
              <a:rPr dirty="0" sz="1700" spc="80">
                <a:latin typeface="Tahoma"/>
                <a:cs typeface="Tahoma"/>
              </a:rPr>
              <a:t>largo </a:t>
            </a:r>
            <a:r>
              <a:rPr dirty="0" sz="1700" spc="70">
                <a:latin typeface="Tahoma"/>
                <a:cs typeface="Tahoma"/>
              </a:rPr>
              <a:t>plazo </a:t>
            </a:r>
            <a:r>
              <a:rPr dirty="0" sz="1700" spc="80">
                <a:latin typeface="Tahoma"/>
                <a:cs typeface="Tahoma"/>
              </a:rPr>
              <a:t>de </a:t>
            </a:r>
            <a:r>
              <a:rPr dirty="0" sz="1700" spc="70">
                <a:latin typeface="Tahoma"/>
                <a:cs typeface="Tahoma"/>
              </a:rPr>
              <a:t>los </a:t>
            </a:r>
            <a:r>
              <a:rPr dirty="0" sz="1700" spc="7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objetivos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para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50">
                <a:latin typeface="Tahoma"/>
                <a:cs typeface="Tahoma"/>
              </a:rPr>
              <a:t>evitar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cualquier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riesgo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reputacional.</a:t>
            </a:r>
            <a:endParaRPr sz="1700">
              <a:latin typeface="Tahoma"/>
              <a:cs typeface="Tahoma"/>
            </a:endParaRPr>
          </a:p>
          <a:p>
            <a:pPr marL="356870" marR="229235" indent="-344805">
              <a:lnSpc>
                <a:spcPts val="2400"/>
              </a:lnSpc>
              <a:spcBef>
                <a:spcPts val="140"/>
              </a:spcBef>
              <a:buSzPct val="141176"/>
              <a:buChar char="•"/>
              <a:tabLst>
                <a:tab pos="356870" algn="l"/>
                <a:tab pos="357505" algn="l"/>
              </a:tabLst>
            </a:pPr>
            <a:r>
              <a:rPr dirty="0" sz="1700" spc="40">
                <a:latin typeface="Tahoma"/>
                <a:cs typeface="Tahoma"/>
              </a:rPr>
              <a:t>Revise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su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Plan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Sostenibilidad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cada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2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105">
                <a:latin typeface="Tahoma"/>
                <a:cs typeface="Tahoma"/>
              </a:rPr>
              <a:t>o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3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años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para </a:t>
            </a:r>
            <a:r>
              <a:rPr dirty="0" sz="1700" spc="-51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asegurarse </a:t>
            </a:r>
            <a:r>
              <a:rPr dirty="0" sz="1700" spc="80">
                <a:latin typeface="Tahoma"/>
                <a:cs typeface="Tahoma"/>
              </a:rPr>
              <a:t>de </a:t>
            </a:r>
            <a:r>
              <a:rPr dirty="0" sz="1700" spc="90">
                <a:latin typeface="Tahoma"/>
                <a:cs typeface="Tahoma"/>
              </a:rPr>
              <a:t>que </a:t>
            </a:r>
            <a:r>
              <a:rPr dirty="0" sz="1700" spc="55">
                <a:latin typeface="Tahoma"/>
                <a:cs typeface="Tahoma"/>
              </a:rPr>
              <a:t>se </a:t>
            </a:r>
            <a:r>
              <a:rPr dirty="0" sz="1700" spc="80">
                <a:latin typeface="Tahoma"/>
                <a:cs typeface="Tahoma"/>
              </a:rPr>
              <a:t>mantiene </a:t>
            </a:r>
            <a:r>
              <a:rPr dirty="0" sz="1700" spc="55">
                <a:latin typeface="Tahoma"/>
                <a:cs typeface="Tahoma"/>
              </a:rPr>
              <a:t>al </a:t>
            </a:r>
            <a:r>
              <a:rPr dirty="0" sz="1700" spc="70">
                <a:latin typeface="Tahoma"/>
                <a:cs typeface="Tahoma"/>
              </a:rPr>
              <a:t>día </a:t>
            </a:r>
            <a:r>
              <a:rPr dirty="0" sz="1700" spc="20">
                <a:latin typeface="Tahoma"/>
                <a:cs typeface="Tahoma"/>
              </a:rPr>
              <a:t>y </a:t>
            </a:r>
            <a:r>
              <a:rPr dirty="0" sz="1700" spc="90">
                <a:latin typeface="Tahoma"/>
                <a:cs typeface="Tahoma"/>
              </a:rPr>
              <a:t>que </a:t>
            </a:r>
            <a:r>
              <a:rPr dirty="0" sz="1700" spc="70">
                <a:latin typeface="Tahoma"/>
                <a:cs typeface="Tahoma"/>
              </a:rPr>
              <a:t>sus </a:t>
            </a:r>
            <a:r>
              <a:rPr dirty="0" sz="1700" spc="7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objetivos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siguen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siendo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relevantes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para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su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negocio.</a:t>
            </a:r>
            <a:endParaRPr sz="1700">
              <a:latin typeface="Tahoma"/>
              <a:cs typeface="Tahoma"/>
            </a:endParaRPr>
          </a:p>
          <a:p>
            <a:pPr marL="356870" marR="382270" indent="-344805">
              <a:lnSpc>
                <a:spcPts val="2400"/>
              </a:lnSpc>
              <a:buSzPct val="160000"/>
              <a:buFont typeface="Tahoma"/>
              <a:buChar char="•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dirty="0" sz="1500" spc="65">
                <a:latin typeface="Tahoma"/>
                <a:cs typeface="Tahoma"/>
              </a:rPr>
              <a:t>Asegúrese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de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55">
                <a:latin typeface="Tahoma"/>
                <a:cs typeface="Tahoma"/>
              </a:rPr>
              <a:t>establecer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75">
                <a:latin typeface="Tahoma"/>
                <a:cs typeface="Tahoma"/>
              </a:rPr>
              <a:t>una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50">
                <a:latin typeface="Tahoma"/>
                <a:cs typeface="Tahoma"/>
              </a:rPr>
              <a:t>fecha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límite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para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su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objetivo </a:t>
            </a:r>
            <a:r>
              <a:rPr dirty="0" sz="1500" spc="-455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general </a:t>
            </a:r>
            <a:r>
              <a:rPr dirty="0" sz="1500" spc="15">
                <a:latin typeface="Tahoma"/>
                <a:cs typeface="Tahoma"/>
              </a:rPr>
              <a:t>y </a:t>
            </a:r>
            <a:r>
              <a:rPr dirty="0" sz="1500" spc="45">
                <a:latin typeface="Tahoma"/>
                <a:cs typeface="Tahoma"/>
              </a:rPr>
              <a:t>utilice </a:t>
            </a:r>
            <a:r>
              <a:rPr dirty="0" sz="1500" spc="55">
                <a:latin typeface="Tahoma"/>
                <a:cs typeface="Tahoma"/>
              </a:rPr>
              <a:t>acciones </a:t>
            </a:r>
            <a:r>
              <a:rPr dirty="0" sz="1500" spc="15">
                <a:latin typeface="Tahoma"/>
                <a:cs typeface="Tahoma"/>
              </a:rPr>
              <a:t>y </a:t>
            </a:r>
            <a:r>
              <a:rPr dirty="0" sz="1500" spc="75">
                <a:latin typeface="Tahoma"/>
                <a:cs typeface="Tahoma"/>
              </a:rPr>
              <a:t>puntos </a:t>
            </a:r>
            <a:r>
              <a:rPr dirty="0" sz="1500" spc="70">
                <a:latin typeface="Tahoma"/>
                <a:cs typeface="Tahoma"/>
              </a:rPr>
              <a:t>de </a:t>
            </a:r>
            <a:r>
              <a:rPr dirty="0" sz="1500" spc="55">
                <a:latin typeface="Tahoma"/>
                <a:cs typeface="Tahoma"/>
              </a:rPr>
              <a:t>referencia </a:t>
            </a:r>
            <a:r>
              <a:rPr dirty="0" sz="1500" spc="70">
                <a:latin typeface="Tahoma"/>
                <a:cs typeface="Tahoma"/>
              </a:rPr>
              <a:t>con </a:t>
            </a:r>
            <a:r>
              <a:rPr dirty="0" sz="1500" spc="60">
                <a:latin typeface="Tahoma"/>
                <a:cs typeface="Tahoma"/>
              </a:rPr>
              <a:t>sus </a:t>
            </a:r>
            <a:r>
              <a:rPr dirty="0" sz="1500" spc="-45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propias </a:t>
            </a:r>
            <a:r>
              <a:rPr dirty="0" sz="1500" spc="50">
                <a:latin typeface="Tahoma"/>
                <a:cs typeface="Tahoma"/>
              </a:rPr>
              <a:t>fechas </a:t>
            </a:r>
            <a:r>
              <a:rPr dirty="0" sz="1500" spc="60">
                <a:latin typeface="Tahoma"/>
                <a:cs typeface="Tahoma"/>
              </a:rPr>
              <a:t>límite </a:t>
            </a:r>
            <a:r>
              <a:rPr dirty="0" sz="1500" spc="70">
                <a:latin typeface="Tahoma"/>
                <a:cs typeface="Tahoma"/>
              </a:rPr>
              <a:t>para </a:t>
            </a:r>
            <a:r>
              <a:rPr dirty="0" sz="1500" spc="65">
                <a:latin typeface="Tahoma"/>
                <a:cs typeface="Tahoma"/>
              </a:rPr>
              <a:t>asegurarse </a:t>
            </a:r>
            <a:r>
              <a:rPr dirty="0" sz="1500" spc="70">
                <a:latin typeface="Tahoma"/>
                <a:cs typeface="Tahoma"/>
              </a:rPr>
              <a:t>de </a:t>
            </a:r>
            <a:r>
              <a:rPr dirty="0" sz="1500" spc="80">
                <a:latin typeface="Tahoma"/>
                <a:cs typeface="Tahoma"/>
              </a:rPr>
              <a:t>que </a:t>
            </a:r>
            <a:r>
              <a:rPr dirty="0" sz="1500" spc="50">
                <a:latin typeface="Tahoma"/>
                <a:cs typeface="Tahoma"/>
              </a:rPr>
              <a:t>se </a:t>
            </a:r>
            <a:r>
              <a:rPr dirty="0" sz="1500" spc="80">
                <a:latin typeface="Tahoma"/>
                <a:cs typeface="Tahoma"/>
              </a:rPr>
              <a:t>tomen </a:t>
            </a:r>
            <a:r>
              <a:rPr dirty="0" sz="1500" spc="85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medidas.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90600" y="2645664"/>
            <a:ext cx="2158365" cy="2158365"/>
            <a:chOff x="990600" y="2645664"/>
            <a:chExt cx="2158365" cy="2158365"/>
          </a:xfrm>
        </p:grpSpPr>
        <p:sp>
          <p:nvSpPr>
            <p:cNvPr id="5" name="object 5"/>
            <p:cNvSpPr/>
            <p:nvPr/>
          </p:nvSpPr>
          <p:spPr>
            <a:xfrm>
              <a:off x="990600" y="2645664"/>
              <a:ext cx="2158365" cy="2158365"/>
            </a:xfrm>
            <a:custGeom>
              <a:avLst/>
              <a:gdLst/>
              <a:ahLst/>
              <a:cxnLst/>
              <a:rect l="l" t="t" r="r" b="b"/>
              <a:pathLst>
                <a:path w="2158365" h="2158365">
                  <a:moveTo>
                    <a:pt x="1078992" y="0"/>
                  </a:moveTo>
                  <a:lnTo>
                    <a:pt x="1030931" y="1051"/>
                  </a:lnTo>
                  <a:lnTo>
                    <a:pt x="983409" y="4176"/>
                  </a:lnTo>
                  <a:lnTo>
                    <a:pt x="936468" y="9330"/>
                  </a:lnTo>
                  <a:lnTo>
                    <a:pt x="890154" y="16470"/>
                  </a:lnTo>
                  <a:lnTo>
                    <a:pt x="844509" y="25552"/>
                  </a:lnTo>
                  <a:lnTo>
                    <a:pt x="799578" y="36533"/>
                  </a:lnTo>
                  <a:lnTo>
                    <a:pt x="755404" y="49367"/>
                  </a:lnTo>
                  <a:lnTo>
                    <a:pt x="712032" y="64011"/>
                  </a:lnTo>
                  <a:lnTo>
                    <a:pt x="669505" y="80422"/>
                  </a:lnTo>
                  <a:lnTo>
                    <a:pt x="627867" y="98556"/>
                  </a:lnTo>
                  <a:lnTo>
                    <a:pt x="587162" y="118368"/>
                  </a:lnTo>
                  <a:lnTo>
                    <a:pt x="547434" y="139815"/>
                  </a:lnTo>
                  <a:lnTo>
                    <a:pt x="508726" y="162853"/>
                  </a:lnTo>
                  <a:lnTo>
                    <a:pt x="471083" y="187438"/>
                  </a:lnTo>
                  <a:lnTo>
                    <a:pt x="434548" y="213526"/>
                  </a:lnTo>
                  <a:lnTo>
                    <a:pt x="399166" y="241073"/>
                  </a:lnTo>
                  <a:lnTo>
                    <a:pt x="364980" y="270036"/>
                  </a:lnTo>
                  <a:lnTo>
                    <a:pt x="332033" y="300371"/>
                  </a:lnTo>
                  <a:lnTo>
                    <a:pt x="300371" y="332033"/>
                  </a:lnTo>
                  <a:lnTo>
                    <a:pt x="270036" y="364980"/>
                  </a:lnTo>
                  <a:lnTo>
                    <a:pt x="241073" y="399166"/>
                  </a:lnTo>
                  <a:lnTo>
                    <a:pt x="213526" y="434548"/>
                  </a:lnTo>
                  <a:lnTo>
                    <a:pt x="187438" y="471083"/>
                  </a:lnTo>
                  <a:lnTo>
                    <a:pt x="162853" y="508726"/>
                  </a:lnTo>
                  <a:lnTo>
                    <a:pt x="139815" y="547434"/>
                  </a:lnTo>
                  <a:lnTo>
                    <a:pt x="118368" y="587162"/>
                  </a:lnTo>
                  <a:lnTo>
                    <a:pt x="98556" y="627867"/>
                  </a:lnTo>
                  <a:lnTo>
                    <a:pt x="80422" y="669505"/>
                  </a:lnTo>
                  <a:lnTo>
                    <a:pt x="64011" y="712032"/>
                  </a:lnTo>
                  <a:lnTo>
                    <a:pt x="49367" y="755404"/>
                  </a:lnTo>
                  <a:lnTo>
                    <a:pt x="36533" y="799578"/>
                  </a:lnTo>
                  <a:lnTo>
                    <a:pt x="25552" y="844509"/>
                  </a:lnTo>
                  <a:lnTo>
                    <a:pt x="16470" y="890154"/>
                  </a:lnTo>
                  <a:lnTo>
                    <a:pt x="9330" y="936468"/>
                  </a:lnTo>
                  <a:lnTo>
                    <a:pt x="4176" y="983409"/>
                  </a:lnTo>
                  <a:lnTo>
                    <a:pt x="1051" y="1030931"/>
                  </a:lnTo>
                  <a:lnTo>
                    <a:pt x="0" y="1078992"/>
                  </a:lnTo>
                  <a:lnTo>
                    <a:pt x="1051" y="1127052"/>
                  </a:lnTo>
                  <a:lnTo>
                    <a:pt x="4176" y="1174574"/>
                  </a:lnTo>
                  <a:lnTo>
                    <a:pt x="9330" y="1221515"/>
                  </a:lnTo>
                  <a:lnTo>
                    <a:pt x="16470" y="1267829"/>
                  </a:lnTo>
                  <a:lnTo>
                    <a:pt x="25552" y="1313474"/>
                  </a:lnTo>
                  <a:lnTo>
                    <a:pt x="36533" y="1358405"/>
                  </a:lnTo>
                  <a:lnTo>
                    <a:pt x="49367" y="1402579"/>
                  </a:lnTo>
                  <a:lnTo>
                    <a:pt x="64011" y="1445951"/>
                  </a:lnTo>
                  <a:lnTo>
                    <a:pt x="80422" y="1488478"/>
                  </a:lnTo>
                  <a:lnTo>
                    <a:pt x="98556" y="1530116"/>
                  </a:lnTo>
                  <a:lnTo>
                    <a:pt x="118368" y="1570821"/>
                  </a:lnTo>
                  <a:lnTo>
                    <a:pt x="139815" y="1610549"/>
                  </a:lnTo>
                  <a:lnTo>
                    <a:pt x="162853" y="1649257"/>
                  </a:lnTo>
                  <a:lnTo>
                    <a:pt x="187438" y="1686900"/>
                  </a:lnTo>
                  <a:lnTo>
                    <a:pt x="213526" y="1723435"/>
                  </a:lnTo>
                  <a:lnTo>
                    <a:pt x="241073" y="1758817"/>
                  </a:lnTo>
                  <a:lnTo>
                    <a:pt x="270036" y="1793003"/>
                  </a:lnTo>
                  <a:lnTo>
                    <a:pt x="300371" y="1825950"/>
                  </a:lnTo>
                  <a:lnTo>
                    <a:pt x="332033" y="1857612"/>
                  </a:lnTo>
                  <a:lnTo>
                    <a:pt x="364980" y="1887947"/>
                  </a:lnTo>
                  <a:lnTo>
                    <a:pt x="399166" y="1916910"/>
                  </a:lnTo>
                  <a:lnTo>
                    <a:pt x="434548" y="1944457"/>
                  </a:lnTo>
                  <a:lnTo>
                    <a:pt x="471083" y="1970545"/>
                  </a:lnTo>
                  <a:lnTo>
                    <a:pt x="508726" y="1995130"/>
                  </a:lnTo>
                  <a:lnTo>
                    <a:pt x="547434" y="2018168"/>
                  </a:lnTo>
                  <a:lnTo>
                    <a:pt x="587162" y="2039615"/>
                  </a:lnTo>
                  <a:lnTo>
                    <a:pt x="627867" y="2059427"/>
                  </a:lnTo>
                  <a:lnTo>
                    <a:pt x="669505" y="2077561"/>
                  </a:lnTo>
                  <a:lnTo>
                    <a:pt x="712032" y="2093972"/>
                  </a:lnTo>
                  <a:lnTo>
                    <a:pt x="755404" y="2108616"/>
                  </a:lnTo>
                  <a:lnTo>
                    <a:pt x="799578" y="2121450"/>
                  </a:lnTo>
                  <a:lnTo>
                    <a:pt x="844509" y="2132431"/>
                  </a:lnTo>
                  <a:lnTo>
                    <a:pt x="890154" y="2141513"/>
                  </a:lnTo>
                  <a:lnTo>
                    <a:pt x="936468" y="2148653"/>
                  </a:lnTo>
                  <a:lnTo>
                    <a:pt x="983409" y="2153807"/>
                  </a:lnTo>
                  <a:lnTo>
                    <a:pt x="1030931" y="2156932"/>
                  </a:lnTo>
                  <a:lnTo>
                    <a:pt x="1078992" y="2157984"/>
                  </a:lnTo>
                  <a:lnTo>
                    <a:pt x="1127052" y="2156932"/>
                  </a:lnTo>
                  <a:lnTo>
                    <a:pt x="1174574" y="2153807"/>
                  </a:lnTo>
                  <a:lnTo>
                    <a:pt x="1221515" y="2148653"/>
                  </a:lnTo>
                  <a:lnTo>
                    <a:pt x="1267829" y="2141513"/>
                  </a:lnTo>
                  <a:lnTo>
                    <a:pt x="1313474" y="2132431"/>
                  </a:lnTo>
                  <a:lnTo>
                    <a:pt x="1358405" y="2121450"/>
                  </a:lnTo>
                  <a:lnTo>
                    <a:pt x="1402579" y="2108616"/>
                  </a:lnTo>
                  <a:lnTo>
                    <a:pt x="1445951" y="2093972"/>
                  </a:lnTo>
                  <a:lnTo>
                    <a:pt x="1488478" y="2077561"/>
                  </a:lnTo>
                  <a:lnTo>
                    <a:pt x="1530116" y="2059427"/>
                  </a:lnTo>
                  <a:lnTo>
                    <a:pt x="1570821" y="2039615"/>
                  </a:lnTo>
                  <a:lnTo>
                    <a:pt x="1610549" y="2018168"/>
                  </a:lnTo>
                  <a:lnTo>
                    <a:pt x="1649257" y="1995130"/>
                  </a:lnTo>
                  <a:lnTo>
                    <a:pt x="1686900" y="1970545"/>
                  </a:lnTo>
                  <a:lnTo>
                    <a:pt x="1723435" y="1944457"/>
                  </a:lnTo>
                  <a:lnTo>
                    <a:pt x="1758817" y="1916910"/>
                  </a:lnTo>
                  <a:lnTo>
                    <a:pt x="1793003" y="1887947"/>
                  </a:lnTo>
                  <a:lnTo>
                    <a:pt x="1825950" y="1857612"/>
                  </a:lnTo>
                  <a:lnTo>
                    <a:pt x="1857612" y="1825950"/>
                  </a:lnTo>
                  <a:lnTo>
                    <a:pt x="1887947" y="1793003"/>
                  </a:lnTo>
                  <a:lnTo>
                    <a:pt x="1916910" y="1758817"/>
                  </a:lnTo>
                  <a:lnTo>
                    <a:pt x="1944457" y="1723435"/>
                  </a:lnTo>
                  <a:lnTo>
                    <a:pt x="1970545" y="1686900"/>
                  </a:lnTo>
                  <a:lnTo>
                    <a:pt x="1995130" y="1649257"/>
                  </a:lnTo>
                  <a:lnTo>
                    <a:pt x="2018168" y="1610549"/>
                  </a:lnTo>
                  <a:lnTo>
                    <a:pt x="2039615" y="1570821"/>
                  </a:lnTo>
                  <a:lnTo>
                    <a:pt x="2059427" y="1530116"/>
                  </a:lnTo>
                  <a:lnTo>
                    <a:pt x="2077561" y="1488478"/>
                  </a:lnTo>
                  <a:lnTo>
                    <a:pt x="2093972" y="1445951"/>
                  </a:lnTo>
                  <a:lnTo>
                    <a:pt x="2108616" y="1402579"/>
                  </a:lnTo>
                  <a:lnTo>
                    <a:pt x="2121450" y="1358405"/>
                  </a:lnTo>
                  <a:lnTo>
                    <a:pt x="2132431" y="1313474"/>
                  </a:lnTo>
                  <a:lnTo>
                    <a:pt x="2141513" y="1267829"/>
                  </a:lnTo>
                  <a:lnTo>
                    <a:pt x="2148653" y="1221515"/>
                  </a:lnTo>
                  <a:lnTo>
                    <a:pt x="2153807" y="1174574"/>
                  </a:lnTo>
                  <a:lnTo>
                    <a:pt x="2156932" y="1127052"/>
                  </a:lnTo>
                  <a:lnTo>
                    <a:pt x="2157984" y="1078992"/>
                  </a:lnTo>
                  <a:lnTo>
                    <a:pt x="2156932" y="1030931"/>
                  </a:lnTo>
                  <a:lnTo>
                    <a:pt x="2153807" y="983409"/>
                  </a:lnTo>
                  <a:lnTo>
                    <a:pt x="2148653" y="936468"/>
                  </a:lnTo>
                  <a:lnTo>
                    <a:pt x="2141513" y="890154"/>
                  </a:lnTo>
                  <a:lnTo>
                    <a:pt x="2132431" y="844509"/>
                  </a:lnTo>
                  <a:lnTo>
                    <a:pt x="2121450" y="799578"/>
                  </a:lnTo>
                  <a:lnTo>
                    <a:pt x="2108616" y="755404"/>
                  </a:lnTo>
                  <a:lnTo>
                    <a:pt x="2093972" y="712032"/>
                  </a:lnTo>
                  <a:lnTo>
                    <a:pt x="2077561" y="669505"/>
                  </a:lnTo>
                  <a:lnTo>
                    <a:pt x="2059427" y="627867"/>
                  </a:lnTo>
                  <a:lnTo>
                    <a:pt x="2039615" y="587162"/>
                  </a:lnTo>
                  <a:lnTo>
                    <a:pt x="2018168" y="547434"/>
                  </a:lnTo>
                  <a:lnTo>
                    <a:pt x="1995130" y="508726"/>
                  </a:lnTo>
                  <a:lnTo>
                    <a:pt x="1970545" y="471083"/>
                  </a:lnTo>
                  <a:lnTo>
                    <a:pt x="1944457" y="434548"/>
                  </a:lnTo>
                  <a:lnTo>
                    <a:pt x="1916910" y="399166"/>
                  </a:lnTo>
                  <a:lnTo>
                    <a:pt x="1887947" y="364980"/>
                  </a:lnTo>
                  <a:lnTo>
                    <a:pt x="1857612" y="332033"/>
                  </a:lnTo>
                  <a:lnTo>
                    <a:pt x="1825950" y="300371"/>
                  </a:lnTo>
                  <a:lnTo>
                    <a:pt x="1793003" y="270036"/>
                  </a:lnTo>
                  <a:lnTo>
                    <a:pt x="1758817" y="241073"/>
                  </a:lnTo>
                  <a:lnTo>
                    <a:pt x="1723435" y="213526"/>
                  </a:lnTo>
                  <a:lnTo>
                    <a:pt x="1686900" y="187438"/>
                  </a:lnTo>
                  <a:lnTo>
                    <a:pt x="1649257" y="162853"/>
                  </a:lnTo>
                  <a:lnTo>
                    <a:pt x="1610549" y="139815"/>
                  </a:lnTo>
                  <a:lnTo>
                    <a:pt x="1570821" y="118368"/>
                  </a:lnTo>
                  <a:lnTo>
                    <a:pt x="1530116" y="98556"/>
                  </a:lnTo>
                  <a:lnTo>
                    <a:pt x="1488478" y="80422"/>
                  </a:lnTo>
                  <a:lnTo>
                    <a:pt x="1445951" y="64011"/>
                  </a:lnTo>
                  <a:lnTo>
                    <a:pt x="1402579" y="49367"/>
                  </a:lnTo>
                  <a:lnTo>
                    <a:pt x="1358405" y="36533"/>
                  </a:lnTo>
                  <a:lnTo>
                    <a:pt x="1313474" y="25552"/>
                  </a:lnTo>
                  <a:lnTo>
                    <a:pt x="1267829" y="16470"/>
                  </a:lnTo>
                  <a:lnTo>
                    <a:pt x="1221515" y="9330"/>
                  </a:lnTo>
                  <a:lnTo>
                    <a:pt x="1174574" y="4176"/>
                  </a:lnTo>
                  <a:lnTo>
                    <a:pt x="1127052" y="1051"/>
                  </a:lnTo>
                  <a:lnTo>
                    <a:pt x="1078992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3727" y="3288792"/>
              <a:ext cx="871727" cy="87477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06474" y="1022350"/>
            <a:ext cx="104965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35" b="1">
                <a:solidFill>
                  <a:srgbClr val="84B940"/>
                </a:solidFill>
                <a:latin typeface="Arial"/>
                <a:cs typeface="Arial"/>
              </a:rPr>
              <a:t>Aplicar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62633" y="1452879"/>
            <a:ext cx="154686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20"/>
              <a:t>Cambios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5350890" y="1843116"/>
            <a:ext cx="5515610" cy="1692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30" i="1">
                <a:solidFill>
                  <a:srgbClr val="287239"/>
                </a:solidFill>
                <a:latin typeface="Verdana"/>
                <a:cs typeface="Verdana"/>
              </a:rPr>
              <a:t>“No</a:t>
            </a:r>
            <a:r>
              <a:rPr dirty="0" sz="2400" spc="-250" i="1">
                <a:solidFill>
                  <a:srgbClr val="287239"/>
                </a:solidFill>
                <a:latin typeface="Verdana"/>
                <a:cs typeface="Verdana"/>
              </a:rPr>
              <a:t> </a:t>
            </a:r>
            <a:r>
              <a:rPr dirty="0" sz="2400" spc="-120" i="1">
                <a:solidFill>
                  <a:srgbClr val="287239"/>
                </a:solidFill>
                <a:latin typeface="Verdana"/>
                <a:cs typeface="Verdana"/>
              </a:rPr>
              <a:t>tienes</a:t>
            </a:r>
            <a:r>
              <a:rPr dirty="0" sz="2400" spc="-250" i="1">
                <a:solidFill>
                  <a:srgbClr val="287239"/>
                </a:solidFill>
                <a:latin typeface="Verdana"/>
                <a:cs typeface="Verdana"/>
              </a:rPr>
              <a:t> </a:t>
            </a:r>
            <a:r>
              <a:rPr dirty="0" sz="2400" spc="-105" i="1">
                <a:solidFill>
                  <a:srgbClr val="287239"/>
                </a:solidFill>
                <a:latin typeface="Verdana"/>
                <a:cs typeface="Verdana"/>
              </a:rPr>
              <a:t>que</a:t>
            </a:r>
            <a:r>
              <a:rPr dirty="0" sz="2400" spc="-250" i="1">
                <a:solidFill>
                  <a:srgbClr val="287239"/>
                </a:solidFill>
                <a:latin typeface="Verdana"/>
                <a:cs typeface="Verdana"/>
              </a:rPr>
              <a:t> </a:t>
            </a:r>
            <a:r>
              <a:rPr dirty="0" sz="2400" spc="-120" i="1">
                <a:solidFill>
                  <a:srgbClr val="287239"/>
                </a:solidFill>
                <a:latin typeface="Verdana"/>
                <a:cs typeface="Verdana"/>
              </a:rPr>
              <a:t>ser</a:t>
            </a:r>
            <a:r>
              <a:rPr dirty="0" sz="2400" spc="-250" i="1">
                <a:solidFill>
                  <a:srgbClr val="287239"/>
                </a:solidFill>
                <a:latin typeface="Verdana"/>
                <a:cs typeface="Verdana"/>
              </a:rPr>
              <a:t> </a:t>
            </a:r>
            <a:r>
              <a:rPr dirty="0" sz="2400" spc="-100" i="1">
                <a:solidFill>
                  <a:srgbClr val="287239"/>
                </a:solidFill>
                <a:latin typeface="Verdana"/>
                <a:cs typeface="Verdana"/>
              </a:rPr>
              <a:t>genial</a:t>
            </a:r>
            <a:r>
              <a:rPr dirty="0" sz="2400" spc="-250" i="1">
                <a:solidFill>
                  <a:srgbClr val="287239"/>
                </a:solidFill>
                <a:latin typeface="Verdana"/>
                <a:cs typeface="Verdana"/>
              </a:rPr>
              <a:t> </a:t>
            </a:r>
            <a:r>
              <a:rPr dirty="0" sz="2400" spc="-114" i="1">
                <a:solidFill>
                  <a:srgbClr val="287239"/>
                </a:solidFill>
                <a:latin typeface="Verdana"/>
                <a:cs typeface="Verdana"/>
              </a:rPr>
              <a:t>para</a:t>
            </a:r>
            <a:r>
              <a:rPr dirty="0" sz="2400" spc="-250" i="1">
                <a:solidFill>
                  <a:srgbClr val="287239"/>
                </a:solidFill>
                <a:latin typeface="Verdana"/>
                <a:cs typeface="Verdana"/>
              </a:rPr>
              <a:t> </a:t>
            </a:r>
            <a:r>
              <a:rPr dirty="0" sz="2400" spc="-150" i="1">
                <a:solidFill>
                  <a:srgbClr val="287239"/>
                </a:solidFill>
                <a:latin typeface="Verdana"/>
                <a:cs typeface="Verdana"/>
              </a:rPr>
              <a:t>empezar,</a:t>
            </a:r>
            <a:endParaRPr sz="2400">
              <a:latin typeface="Verdana"/>
              <a:cs typeface="Verdana"/>
            </a:endParaRPr>
          </a:p>
          <a:p>
            <a:pPr marL="173990">
              <a:lnSpc>
                <a:spcPct val="100000"/>
              </a:lnSpc>
              <a:spcBef>
                <a:spcPts val="90"/>
              </a:spcBef>
            </a:pPr>
            <a:r>
              <a:rPr dirty="0" sz="2500" spc="-90" i="1">
                <a:solidFill>
                  <a:srgbClr val="287239"/>
                </a:solidFill>
                <a:latin typeface="Verdana"/>
                <a:cs typeface="Verdana"/>
              </a:rPr>
              <a:t>pero</a:t>
            </a:r>
            <a:r>
              <a:rPr dirty="0" sz="2500" spc="-254" i="1">
                <a:solidFill>
                  <a:srgbClr val="287239"/>
                </a:solidFill>
                <a:latin typeface="Verdana"/>
                <a:cs typeface="Verdana"/>
              </a:rPr>
              <a:t> </a:t>
            </a:r>
            <a:r>
              <a:rPr dirty="0" sz="2500" spc="-170" i="1">
                <a:solidFill>
                  <a:srgbClr val="287239"/>
                </a:solidFill>
                <a:latin typeface="Verdana"/>
                <a:cs typeface="Verdana"/>
              </a:rPr>
              <a:t>hay</a:t>
            </a:r>
            <a:r>
              <a:rPr dirty="0" sz="2500" spc="-254" i="1">
                <a:solidFill>
                  <a:srgbClr val="287239"/>
                </a:solidFill>
                <a:latin typeface="Verdana"/>
                <a:cs typeface="Verdana"/>
              </a:rPr>
              <a:t> </a:t>
            </a:r>
            <a:r>
              <a:rPr dirty="0" sz="2500" spc="-110" i="1">
                <a:solidFill>
                  <a:srgbClr val="287239"/>
                </a:solidFill>
                <a:latin typeface="Verdana"/>
                <a:cs typeface="Verdana"/>
              </a:rPr>
              <a:t>que</a:t>
            </a:r>
            <a:r>
              <a:rPr dirty="0" sz="2500" spc="-254" i="1">
                <a:solidFill>
                  <a:srgbClr val="287239"/>
                </a:solidFill>
                <a:latin typeface="Verdana"/>
                <a:cs typeface="Verdana"/>
              </a:rPr>
              <a:t> </a:t>
            </a:r>
            <a:r>
              <a:rPr dirty="0" sz="2500" spc="-140" i="1">
                <a:solidFill>
                  <a:srgbClr val="287239"/>
                </a:solidFill>
                <a:latin typeface="Verdana"/>
                <a:cs typeface="Verdana"/>
              </a:rPr>
              <a:t>empezar</a:t>
            </a:r>
            <a:r>
              <a:rPr dirty="0" sz="2500" spc="-254" i="1">
                <a:solidFill>
                  <a:srgbClr val="287239"/>
                </a:solidFill>
                <a:latin typeface="Verdana"/>
                <a:cs typeface="Verdana"/>
              </a:rPr>
              <a:t> </a:t>
            </a:r>
            <a:r>
              <a:rPr dirty="0" sz="2500" spc="-160" i="1">
                <a:solidFill>
                  <a:srgbClr val="287239"/>
                </a:solidFill>
                <a:latin typeface="Verdana"/>
                <a:cs typeface="Verdana"/>
              </a:rPr>
              <a:t>a</a:t>
            </a:r>
            <a:r>
              <a:rPr dirty="0" sz="2500" spc="-254" i="1">
                <a:solidFill>
                  <a:srgbClr val="287239"/>
                </a:solidFill>
                <a:latin typeface="Verdana"/>
                <a:cs typeface="Verdana"/>
              </a:rPr>
              <a:t> </a:t>
            </a:r>
            <a:r>
              <a:rPr dirty="0" sz="2500" spc="-125" i="1">
                <a:solidFill>
                  <a:srgbClr val="287239"/>
                </a:solidFill>
                <a:latin typeface="Verdana"/>
                <a:cs typeface="Verdana"/>
              </a:rPr>
              <a:t>ser</a:t>
            </a:r>
            <a:r>
              <a:rPr dirty="0" sz="2500" spc="-254" i="1">
                <a:solidFill>
                  <a:srgbClr val="287239"/>
                </a:solidFill>
                <a:latin typeface="Verdana"/>
                <a:cs typeface="Verdana"/>
              </a:rPr>
              <a:t> </a:t>
            </a:r>
            <a:r>
              <a:rPr dirty="0" sz="2500" spc="-150" i="1">
                <a:solidFill>
                  <a:srgbClr val="287239"/>
                </a:solidFill>
                <a:latin typeface="Verdana"/>
                <a:cs typeface="Verdana"/>
              </a:rPr>
              <a:t>grande”.</a:t>
            </a: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Verdana"/>
              <a:cs typeface="Verdana"/>
            </a:endParaRPr>
          </a:p>
          <a:p>
            <a:pPr algn="ctr" marL="288925">
              <a:lnSpc>
                <a:spcPct val="100000"/>
              </a:lnSpc>
            </a:pPr>
            <a:r>
              <a:rPr dirty="0" u="sng" sz="2600" spc="-130" i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Verdana"/>
                <a:cs typeface="Verdana"/>
                <a:hlinkClick r:id="rId3"/>
              </a:rPr>
              <a:t>zi</a:t>
            </a:r>
            <a:r>
              <a:rPr dirty="0" u="sng" sz="2600" spc="-80" i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Verdana"/>
                <a:cs typeface="Verdana"/>
                <a:hlinkClick r:id="rId3"/>
              </a:rPr>
              <a:t>g</a:t>
            </a:r>
            <a:r>
              <a:rPr dirty="0" u="sng" sz="2600" spc="-265" i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dirty="0" u="sng" sz="2600" spc="-110" i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Verdana"/>
                <a:cs typeface="Verdana"/>
                <a:hlinkClick r:id="rId3"/>
              </a:rPr>
              <a:t>ziglar</a:t>
            </a:r>
            <a:r>
              <a:rPr dirty="0" sz="2600" spc="-265" i="1">
                <a:solidFill>
                  <a:srgbClr val="86A56D"/>
                </a:solidFill>
                <a:latin typeface="Verdana"/>
                <a:cs typeface="Verdana"/>
                <a:hlinkClick r:id="rId3"/>
              </a:rPr>
              <a:t> </a:t>
            </a:r>
            <a:r>
              <a:rPr dirty="0" sz="2600" spc="-280" i="1">
                <a:solidFill>
                  <a:srgbClr val="111826"/>
                </a:solidFill>
                <a:latin typeface="Verdana"/>
                <a:cs typeface="Verdana"/>
              </a:rPr>
              <a:t>,</a:t>
            </a:r>
            <a:r>
              <a:rPr dirty="0" sz="2600" spc="-265" i="1">
                <a:solidFill>
                  <a:srgbClr val="111826"/>
                </a:solidFill>
                <a:latin typeface="Verdana"/>
                <a:cs typeface="Verdana"/>
              </a:rPr>
              <a:t> </a:t>
            </a:r>
            <a:r>
              <a:rPr dirty="0" sz="2600" spc="-105" i="1">
                <a:solidFill>
                  <a:srgbClr val="111826"/>
                </a:solidFill>
                <a:latin typeface="Verdana"/>
                <a:cs typeface="Verdana"/>
              </a:rPr>
              <a:t>autor</a:t>
            </a:r>
            <a:r>
              <a:rPr dirty="0" sz="2600" spc="-265" i="1">
                <a:solidFill>
                  <a:srgbClr val="111826"/>
                </a:solidFill>
                <a:latin typeface="Verdana"/>
                <a:cs typeface="Verdana"/>
              </a:rPr>
              <a:t> </a:t>
            </a:r>
            <a:r>
              <a:rPr dirty="0" sz="2600" spc="-265" i="1">
                <a:solidFill>
                  <a:srgbClr val="111826"/>
                </a:solidFill>
                <a:latin typeface="Verdana"/>
                <a:cs typeface="Verdana"/>
              </a:rPr>
              <a:t>y</a:t>
            </a:r>
            <a:r>
              <a:rPr dirty="0" sz="2600" spc="-265" i="1">
                <a:solidFill>
                  <a:srgbClr val="111826"/>
                </a:solidFill>
                <a:latin typeface="Verdana"/>
                <a:cs typeface="Verdana"/>
              </a:rPr>
              <a:t> </a:t>
            </a:r>
            <a:r>
              <a:rPr dirty="0" sz="2600" spc="-120" i="1">
                <a:solidFill>
                  <a:srgbClr val="111826"/>
                </a:solidFill>
                <a:latin typeface="Verdana"/>
                <a:cs typeface="Verdana"/>
              </a:rPr>
              <a:t>vendedor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36" y="0"/>
            <a:ext cx="9448800" cy="6858000"/>
            <a:chOff x="478536" y="0"/>
            <a:chExt cx="9448800" cy="6858000"/>
          </a:xfrm>
        </p:grpSpPr>
        <p:sp>
          <p:nvSpPr>
            <p:cNvPr id="3" name="object 3"/>
            <p:cNvSpPr/>
            <p:nvPr/>
          </p:nvSpPr>
          <p:spPr>
            <a:xfrm>
              <a:off x="3669791" y="10667"/>
              <a:ext cx="6257925" cy="6210300"/>
            </a:xfrm>
            <a:custGeom>
              <a:avLst/>
              <a:gdLst/>
              <a:ahLst/>
              <a:cxnLst/>
              <a:rect l="l" t="t" r="r" b="b"/>
              <a:pathLst>
                <a:path w="6257925" h="6210300">
                  <a:moveTo>
                    <a:pt x="3143346" y="6197600"/>
                  </a:moveTo>
                  <a:lnTo>
                    <a:pt x="2504948" y="6197600"/>
                  </a:lnTo>
                  <a:lnTo>
                    <a:pt x="2567908" y="6210300"/>
                  </a:lnTo>
                  <a:lnTo>
                    <a:pt x="3090779" y="6210300"/>
                  </a:lnTo>
                  <a:lnTo>
                    <a:pt x="3143346" y="6197600"/>
                  </a:lnTo>
                  <a:close/>
                </a:path>
                <a:path w="6257925" h="6210300">
                  <a:moveTo>
                    <a:pt x="3244373" y="6184900"/>
                  </a:moveTo>
                  <a:lnTo>
                    <a:pt x="2351036" y="6184900"/>
                  </a:lnTo>
                  <a:lnTo>
                    <a:pt x="2402807" y="6197600"/>
                  </a:lnTo>
                  <a:lnTo>
                    <a:pt x="3194555" y="6197600"/>
                  </a:lnTo>
                  <a:lnTo>
                    <a:pt x="3244373" y="6184900"/>
                  </a:lnTo>
                  <a:close/>
                </a:path>
                <a:path w="6257925" h="6210300">
                  <a:moveTo>
                    <a:pt x="3501725" y="6146800"/>
                  </a:moveTo>
                  <a:lnTo>
                    <a:pt x="2140308" y="6146800"/>
                  </a:lnTo>
                  <a:lnTo>
                    <a:pt x="2298856" y="6184900"/>
                  </a:lnTo>
                  <a:lnTo>
                    <a:pt x="3292766" y="6184900"/>
                  </a:lnTo>
                  <a:lnTo>
                    <a:pt x="3339700" y="6172200"/>
                  </a:lnTo>
                  <a:lnTo>
                    <a:pt x="3385143" y="6172200"/>
                  </a:lnTo>
                  <a:lnTo>
                    <a:pt x="3429060" y="6159500"/>
                  </a:lnTo>
                  <a:lnTo>
                    <a:pt x="3480054" y="6159500"/>
                  </a:lnTo>
                  <a:lnTo>
                    <a:pt x="3501725" y="6146800"/>
                  </a:lnTo>
                  <a:close/>
                </a:path>
                <a:path w="6257925" h="6210300">
                  <a:moveTo>
                    <a:pt x="0" y="3670300"/>
                  </a:moveTo>
                  <a:lnTo>
                    <a:pt x="0" y="4800600"/>
                  </a:lnTo>
                  <a:lnTo>
                    <a:pt x="19139" y="4826000"/>
                  </a:lnTo>
                  <a:lnTo>
                    <a:pt x="38623" y="4851400"/>
                  </a:lnTo>
                  <a:lnTo>
                    <a:pt x="58418" y="4876800"/>
                  </a:lnTo>
                  <a:lnTo>
                    <a:pt x="78486" y="4902200"/>
                  </a:lnTo>
                  <a:lnTo>
                    <a:pt x="108009" y="4940300"/>
                  </a:lnTo>
                  <a:lnTo>
                    <a:pt x="138292" y="4978400"/>
                  </a:lnTo>
                  <a:lnTo>
                    <a:pt x="169319" y="5016500"/>
                  </a:lnTo>
                  <a:lnTo>
                    <a:pt x="201076" y="5054600"/>
                  </a:lnTo>
                  <a:lnTo>
                    <a:pt x="233548" y="5080000"/>
                  </a:lnTo>
                  <a:lnTo>
                    <a:pt x="266719" y="5118100"/>
                  </a:lnTo>
                  <a:lnTo>
                    <a:pt x="300573" y="5156200"/>
                  </a:lnTo>
                  <a:lnTo>
                    <a:pt x="335097" y="5194300"/>
                  </a:lnTo>
                  <a:lnTo>
                    <a:pt x="370274" y="5232400"/>
                  </a:lnTo>
                  <a:lnTo>
                    <a:pt x="406090" y="5257800"/>
                  </a:lnTo>
                  <a:lnTo>
                    <a:pt x="442529" y="5295900"/>
                  </a:lnTo>
                  <a:lnTo>
                    <a:pt x="479577" y="5334000"/>
                  </a:lnTo>
                  <a:lnTo>
                    <a:pt x="517217" y="5359400"/>
                  </a:lnTo>
                  <a:lnTo>
                    <a:pt x="555436" y="5397500"/>
                  </a:lnTo>
                  <a:lnTo>
                    <a:pt x="594217" y="5422900"/>
                  </a:lnTo>
                  <a:lnTo>
                    <a:pt x="633546" y="5461000"/>
                  </a:lnTo>
                  <a:lnTo>
                    <a:pt x="673407" y="5486400"/>
                  </a:lnTo>
                  <a:lnTo>
                    <a:pt x="713786" y="5524500"/>
                  </a:lnTo>
                  <a:lnTo>
                    <a:pt x="796035" y="5575300"/>
                  </a:lnTo>
                  <a:lnTo>
                    <a:pt x="837874" y="5613400"/>
                  </a:lnTo>
                  <a:lnTo>
                    <a:pt x="966006" y="5689600"/>
                  </a:lnTo>
                  <a:lnTo>
                    <a:pt x="1097819" y="5765800"/>
                  </a:lnTo>
                  <a:lnTo>
                    <a:pt x="1324383" y="5892800"/>
                  </a:lnTo>
                  <a:lnTo>
                    <a:pt x="1370498" y="5905500"/>
                  </a:lnTo>
                  <a:lnTo>
                    <a:pt x="1416821" y="5930900"/>
                  </a:lnTo>
                  <a:lnTo>
                    <a:pt x="1463327" y="5943600"/>
                  </a:lnTo>
                  <a:lnTo>
                    <a:pt x="1509990" y="5969000"/>
                  </a:lnTo>
                  <a:lnTo>
                    <a:pt x="1556785" y="5981700"/>
                  </a:lnTo>
                  <a:lnTo>
                    <a:pt x="1603686" y="6007100"/>
                  </a:lnTo>
                  <a:lnTo>
                    <a:pt x="1744774" y="6045200"/>
                  </a:lnTo>
                  <a:lnTo>
                    <a:pt x="1791847" y="6070600"/>
                  </a:lnTo>
                  <a:lnTo>
                    <a:pt x="1979676" y="6121400"/>
                  </a:lnTo>
                  <a:lnTo>
                    <a:pt x="2086937" y="6146800"/>
                  </a:lnTo>
                  <a:lnTo>
                    <a:pt x="3527494" y="6146800"/>
                  </a:lnTo>
                  <a:lnTo>
                    <a:pt x="3543427" y="6134100"/>
                  </a:lnTo>
                  <a:lnTo>
                    <a:pt x="3598846" y="6134100"/>
                  </a:lnTo>
                  <a:lnTo>
                    <a:pt x="3623236" y="6121400"/>
                  </a:lnTo>
                  <a:lnTo>
                    <a:pt x="3654591" y="6121400"/>
                  </a:lnTo>
                  <a:lnTo>
                    <a:pt x="3662521" y="6108700"/>
                  </a:lnTo>
                  <a:lnTo>
                    <a:pt x="3688207" y="6108700"/>
                  </a:lnTo>
                  <a:lnTo>
                    <a:pt x="3737737" y="6096000"/>
                  </a:lnTo>
                  <a:lnTo>
                    <a:pt x="3748422" y="6096000"/>
                  </a:lnTo>
                  <a:lnTo>
                    <a:pt x="3759311" y="6083300"/>
                  </a:lnTo>
                  <a:lnTo>
                    <a:pt x="3781552" y="6083300"/>
                  </a:lnTo>
                  <a:lnTo>
                    <a:pt x="3808557" y="6070600"/>
                  </a:lnTo>
                  <a:lnTo>
                    <a:pt x="3833288" y="6070600"/>
                  </a:lnTo>
                  <a:lnTo>
                    <a:pt x="3855614" y="6057900"/>
                  </a:lnTo>
                  <a:lnTo>
                    <a:pt x="3875405" y="6057900"/>
                  </a:lnTo>
                  <a:lnTo>
                    <a:pt x="3916725" y="6045200"/>
                  </a:lnTo>
                  <a:lnTo>
                    <a:pt x="3959587" y="6019800"/>
                  </a:lnTo>
                  <a:lnTo>
                    <a:pt x="4049626" y="5994400"/>
                  </a:lnTo>
                  <a:lnTo>
                    <a:pt x="4096648" y="5969000"/>
                  </a:lnTo>
                  <a:lnTo>
                    <a:pt x="4144902" y="5956300"/>
                  </a:lnTo>
                  <a:lnTo>
                    <a:pt x="4194310" y="5930900"/>
                  </a:lnTo>
                  <a:lnTo>
                    <a:pt x="4244796" y="5918200"/>
                  </a:lnTo>
                  <a:lnTo>
                    <a:pt x="4348692" y="5867400"/>
                  </a:lnTo>
                  <a:lnTo>
                    <a:pt x="4401947" y="5842000"/>
                  </a:lnTo>
                  <a:lnTo>
                    <a:pt x="4426759" y="5829300"/>
                  </a:lnTo>
                  <a:lnTo>
                    <a:pt x="4439255" y="5816600"/>
                  </a:lnTo>
                  <a:lnTo>
                    <a:pt x="4451858" y="5816600"/>
                  </a:lnTo>
                  <a:lnTo>
                    <a:pt x="4464242" y="5803900"/>
                  </a:lnTo>
                  <a:lnTo>
                    <a:pt x="4476638" y="5803900"/>
                  </a:lnTo>
                  <a:lnTo>
                    <a:pt x="4489059" y="5791200"/>
                  </a:lnTo>
                  <a:lnTo>
                    <a:pt x="4501515" y="5791200"/>
                  </a:lnTo>
                  <a:lnTo>
                    <a:pt x="4623701" y="5715000"/>
                  </a:lnTo>
                  <a:lnTo>
                    <a:pt x="2630096" y="5715000"/>
                  </a:lnTo>
                  <a:lnTo>
                    <a:pt x="2550033" y="5702300"/>
                  </a:lnTo>
                  <a:lnTo>
                    <a:pt x="2501922" y="5702300"/>
                  </a:lnTo>
                  <a:lnTo>
                    <a:pt x="2453300" y="5689600"/>
                  </a:lnTo>
                  <a:lnTo>
                    <a:pt x="2404218" y="5689600"/>
                  </a:lnTo>
                  <a:lnTo>
                    <a:pt x="2354728" y="5676900"/>
                  </a:lnTo>
                  <a:lnTo>
                    <a:pt x="2304882" y="5676900"/>
                  </a:lnTo>
                  <a:lnTo>
                    <a:pt x="2102993" y="5626100"/>
                  </a:lnTo>
                  <a:lnTo>
                    <a:pt x="1812983" y="5549900"/>
                  </a:lnTo>
                  <a:lnTo>
                    <a:pt x="1764675" y="5524500"/>
                  </a:lnTo>
                  <a:lnTo>
                    <a:pt x="1716478" y="5511800"/>
                  </a:lnTo>
                  <a:lnTo>
                    <a:pt x="1668430" y="5486400"/>
                  </a:lnTo>
                  <a:lnTo>
                    <a:pt x="1620571" y="5473700"/>
                  </a:lnTo>
                  <a:lnTo>
                    <a:pt x="1525574" y="5422900"/>
                  </a:lnTo>
                  <a:lnTo>
                    <a:pt x="1478513" y="5410200"/>
                  </a:lnTo>
                  <a:lnTo>
                    <a:pt x="1339548" y="5334000"/>
                  </a:lnTo>
                  <a:lnTo>
                    <a:pt x="1294094" y="5308600"/>
                  </a:lnTo>
                  <a:lnTo>
                    <a:pt x="1249139" y="5270500"/>
                  </a:lnTo>
                  <a:lnTo>
                    <a:pt x="1160750" y="5219700"/>
                  </a:lnTo>
                  <a:lnTo>
                    <a:pt x="1117324" y="5194300"/>
                  </a:lnTo>
                  <a:lnTo>
                    <a:pt x="1074467" y="5156200"/>
                  </a:lnTo>
                  <a:lnTo>
                    <a:pt x="1032203" y="5130800"/>
                  </a:lnTo>
                  <a:lnTo>
                    <a:pt x="990556" y="5092700"/>
                  </a:lnTo>
                  <a:lnTo>
                    <a:pt x="949549" y="5067300"/>
                  </a:lnTo>
                  <a:lnTo>
                    <a:pt x="909208" y="5029200"/>
                  </a:lnTo>
                  <a:lnTo>
                    <a:pt x="869555" y="5003800"/>
                  </a:lnTo>
                  <a:lnTo>
                    <a:pt x="830614" y="4965700"/>
                  </a:lnTo>
                  <a:lnTo>
                    <a:pt x="792410" y="4927600"/>
                  </a:lnTo>
                  <a:lnTo>
                    <a:pt x="754966" y="4889500"/>
                  </a:lnTo>
                  <a:lnTo>
                    <a:pt x="718306" y="4864100"/>
                  </a:lnTo>
                  <a:lnTo>
                    <a:pt x="682454" y="4826000"/>
                  </a:lnTo>
                  <a:lnTo>
                    <a:pt x="647434" y="4787900"/>
                  </a:lnTo>
                  <a:lnTo>
                    <a:pt x="613269" y="4749800"/>
                  </a:lnTo>
                  <a:lnTo>
                    <a:pt x="579985" y="4711700"/>
                  </a:lnTo>
                  <a:lnTo>
                    <a:pt x="547604" y="4673600"/>
                  </a:lnTo>
                  <a:lnTo>
                    <a:pt x="516150" y="4635500"/>
                  </a:lnTo>
                  <a:lnTo>
                    <a:pt x="485648" y="4597400"/>
                  </a:lnTo>
                  <a:lnTo>
                    <a:pt x="454284" y="4559300"/>
                  </a:lnTo>
                  <a:lnTo>
                    <a:pt x="423865" y="4508500"/>
                  </a:lnTo>
                  <a:lnTo>
                    <a:pt x="394396" y="4470400"/>
                  </a:lnTo>
                  <a:lnTo>
                    <a:pt x="365879" y="4432300"/>
                  </a:lnTo>
                  <a:lnTo>
                    <a:pt x="338321" y="4394200"/>
                  </a:lnTo>
                  <a:lnTo>
                    <a:pt x="311723" y="4356100"/>
                  </a:lnTo>
                  <a:lnTo>
                    <a:pt x="286092" y="4305300"/>
                  </a:lnTo>
                  <a:lnTo>
                    <a:pt x="261431" y="4267200"/>
                  </a:lnTo>
                  <a:lnTo>
                    <a:pt x="237744" y="4229100"/>
                  </a:lnTo>
                  <a:lnTo>
                    <a:pt x="212843" y="4178300"/>
                  </a:lnTo>
                  <a:lnTo>
                    <a:pt x="188942" y="4140200"/>
                  </a:lnTo>
                  <a:lnTo>
                    <a:pt x="166085" y="4089400"/>
                  </a:lnTo>
                  <a:lnTo>
                    <a:pt x="144319" y="4038600"/>
                  </a:lnTo>
                  <a:lnTo>
                    <a:pt x="123690" y="4000500"/>
                  </a:lnTo>
                  <a:lnTo>
                    <a:pt x="104245" y="3949700"/>
                  </a:lnTo>
                  <a:lnTo>
                    <a:pt x="86028" y="3911600"/>
                  </a:lnTo>
                  <a:lnTo>
                    <a:pt x="69087" y="3860800"/>
                  </a:lnTo>
                  <a:lnTo>
                    <a:pt x="49452" y="3810000"/>
                  </a:lnTo>
                  <a:lnTo>
                    <a:pt x="31448" y="3759200"/>
                  </a:lnTo>
                  <a:lnTo>
                    <a:pt x="14991" y="3708400"/>
                  </a:lnTo>
                  <a:lnTo>
                    <a:pt x="0" y="3670300"/>
                  </a:lnTo>
                  <a:close/>
                </a:path>
                <a:path w="6257925" h="6210300">
                  <a:moveTo>
                    <a:pt x="4614926" y="0"/>
                  </a:moveTo>
                  <a:lnTo>
                    <a:pt x="2943818" y="0"/>
                  </a:lnTo>
                  <a:lnTo>
                    <a:pt x="2995914" y="12700"/>
                  </a:lnTo>
                  <a:lnTo>
                    <a:pt x="3102356" y="12700"/>
                  </a:lnTo>
                  <a:lnTo>
                    <a:pt x="3150435" y="25400"/>
                  </a:lnTo>
                  <a:lnTo>
                    <a:pt x="3198977" y="25400"/>
                  </a:lnTo>
                  <a:lnTo>
                    <a:pt x="3247945" y="38100"/>
                  </a:lnTo>
                  <a:lnTo>
                    <a:pt x="3297301" y="38100"/>
                  </a:lnTo>
                  <a:lnTo>
                    <a:pt x="3397033" y="63500"/>
                  </a:lnTo>
                  <a:lnTo>
                    <a:pt x="3447336" y="63500"/>
                  </a:lnTo>
                  <a:lnTo>
                    <a:pt x="3548634" y="88900"/>
                  </a:lnTo>
                  <a:lnTo>
                    <a:pt x="3693079" y="127000"/>
                  </a:lnTo>
                  <a:lnTo>
                    <a:pt x="3741323" y="152400"/>
                  </a:lnTo>
                  <a:lnTo>
                    <a:pt x="3837737" y="177800"/>
                  </a:lnTo>
                  <a:lnTo>
                    <a:pt x="3885837" y="203200"/>
                  </a:lnTo>
                  <a:lnTo>
                    <a:pt x="3933817" y="215900"/>
                  </a:lnTo>
                  <a:lnTo>
                    <a:pt x="3981641" y="241300"/>
                  </a:lnTo>
                  <a:lnTo>
                    <a:pt x="4029275" y="254000"/>
                  </a:lnTo>
                  <a:lnTo>
                    <a:pt x="4217183" y="355600"/>
                  </a:lnTo>
                  <a:lnTo>
                    <a:pt x="4263324" y="368300"/>
                  </a:lnTo>
                  <a:lnTo>
                    <a:pt x="4309060" y="406400"/>
                  </a:lnTo>
                  <a:lnTo>
                    <a:pt x="4399171" y="457200"/>
                  </a:lnTo>
                  <a:lnTo>
                    <a:pt x="4487206" y="508000"/>
                  </a:lnTo>
                  <a:lnTo>
                    <a:pt x="4530354" y="546100"/>
                  </a:lnTo>
                  <a:lnTo>
                    <a:pt x="4572901" y="571500"/>
                  </a:lnTo>
                  <a:lnTo>
                    <a:pt x="4614827" y="609600"/>
                  </a:lnTo>
                  <a:lnTo>
                    <a:pt x="4656115" y="635000"/>
                  </a:lnTo>
                  <a:lnTo>
                    <a:pt x="4696744" y="673100"/>
                  </a:lnTo>
                  <a:lnTo>
                    <a:pt x="4736697" y="698500"/>
                  </a:lnTo>
                  <a:lnTo>
                    <a:pt x="4775953" y="736600"/>
                  </a:lnTo>
                  <a:lnTo>
                    <a:pt x="4814495" y="774700"/>
                  </a:lnTo>
                  <a:lnTo>
                    <a:pt x="4852304" y="812800"/>
                  </a:lnTo>
                  <a:lnTo>
                    <a:pt x="4889360" y="838200"/>
                  </a:lnTo>
                  <a:lnTo>
                    <a:pt x="4925645" y="876300"/>
                  </a:lnTo>
                  <a:lnTo>
                    <a:pt x="4961139" y="914400"/>
                  </a:lnTo>
                  <a:lnTo>
                    <a:pt x="4995824" y="952500"/>
                  </a:lnTo>
                  <a:lnTo>
                    <a:pt x="5029682" y="990600"/>
                  </a:lnTo>
                  <a:lnTo>
                    <a:pt x="5062692" y="1028700"/>
                  </a:lnTo>
                  <a:lnTo>
                    <a:pt x="5094837" y="1066800"/>
                  </a:lnTo>
                  <a:lnTo>
                    <a:pt x="5126097" y="1104900"/>
                  </a:lnTo>
                  <a:lnTo>
                    <a:pt x="5156454" y="1143000"/>
                  </a:lnTo>
                  <a:lnTo>
                    <a:pt x="5187372" y="1181100"/>
                  </a:lnTo>
                  <a:lnTo>
                    <a:pt x="5217312" y="1219200"/>
                  </a:lnTo>
                  <a:lnTo>
                    <a:pt x="5246280" y="1270000"/>
                  </a:lnTo>
                  <a:lnTo>
                    <a:pt x="5274286" y="1308100"/>
                  </a:lnTo>
                  <a:lnTo>
                    <a:pt x="5301337" y="1346200"/>
                  </a:lnTo>
                  <a:lnTo>
                    <a:pt x="5327443" y="1384300"/>
                  </a:lnTo>
                  <a:lnTo>
                    <a:pt x="5352610" y="1435100"/>
                  </a:lnTo>
                  <a:lnTo>
                    <a:pt x="5376849" y="1473200"/>
                  </a:lnTo>
                  <a:lnTo>
                    <a:pt x="5400167" y="1511300"/>
                  </a:lnTo>
                  <a:lnTo>
                    <a:pt x="5417966" y="1549400"/>
                  </a:lnTo>
                  <a:lnTo>
                    <a:pt x="5435028" y="1574800"/>
                  </a:lnTo>
                  <a:lnTo>
                    <a:pt x="5451423" y="1612900"/>
                  </a:lnTo>
                  <a:lnTo>
                    <a:pt x="5469128" y="1651000"/>
                  </a:lnTo>
                  <a:lnTo>
                    <a:pt x="5472938" y="1651000"/>
                  </a:lnTo>
                  <a:lnTo>
                    <a:pt x="5477261" y="1663700"/>
                  </a:lnTo>
                  <a:lnTo>
                    <a:pt x="5482002" y="1676400"/>
                  </a:lnTo>
                  <a:lnTo>
                    <a:pt x="5487100" y="1689100"/>
                  </a:lnTo>
                  <a:lnTo>
                    <a:pt x="5492496" y="1701800"/>
                  </a:lnTo>
                  <a:lnTo>
                    <a:pt x="5504219" y="1727200"/>
                  </a:lnTo>
                  <a:lnTo>
                    <a:pt x="5515610" y="1752600"/>
                  </a:lnTo>
                  <a:lnTo>
                    <a:pt x="5526714" y="1778000"/>
                  </a:lnTo>
                  <a:lnTo>
                    <a:pt x="5537581" y="1803400"/>
                  </a:lnTo>
                  <a:lnTo>
                    <a:pt x="5539105" y="1803400"/>
                  </a:lnTo>
                  <a:lnTo>
                    <a:pt x="5556075" y="1854200"/>
                  </a:lnTo>
                  <a:lnTo>
                    <a:pt x="5572780" y="1892300"/>
                  </a:lnTo>
                  <a:lnTo>
                    <a:pt x="5589775" y="1943100"/>
                  </a:lnTo>
                  <a:lnTo>
                    <a:pt x="5606857" y="1993900"/>
                  </a:lnTo>
                  <a:lnTo>
                    <a:pt x="5623822" y="2044700"/>
                  </a:lnTo>
                  <a:lnTo>
                    <a:pt x="5640464" y="2108200"/>
                  </a:lnTo>
                  <a:lnTo>
                    <a:pt x="5656580" y="2159000"/>
                  </a:lnTo>
                  <a:lnTo>
                    <a:pt x="5657342" y="2171700"/>
                  </a:lnTo>
                  <a:lnTo>
                    <a:pt x="5660580" y="2184400"/>
                  </a:lnTo>
                  <a:lnTo>
                    <a:pt x="5665724" y="2197100"/>
                  </a:lnTo>
                  <a:lnTo>
                    <a:pt x="5668264" y="2209800"/>
                  </a:lnTo>
                  <a:lnTo>
                    <a:pt x="5669280" y="2222500"/>
                  </a:lnTo>
                  <a:lnTo>
                    <a:pt x="5671185" y="2222500"/>
                  </a:lnTo>
                  <a:lnTo>
                    <a:pt x="5672963" y="2235200"/>
                  </a:lnTo>
                  <a:lnTo>
                    <a:pt x="5674741" y="2235200"/>
                  </a:lnTo>
                  <a:lnTo>
                    <a:pt x="5675884" y="2247900"/>
                  </a:lnTo>
                  <a:lnTo>
                    <a:pt x="5677154" y="2247900"/>
                  </a:lnTo>
                  <a:lnTo>
                    <a:pt x="5678170" y="2260600"/>
                  </a:lnTo>
                  <a:lnTo>
                    <a:pt x="5679670" y="2260600"/>
                  </a:lnTo>
                  <a:lnTo>
                    <a:pt x="5681122" y="2273300"/>
                  </a:lnTo>
                  <a:lnTo>
                    <a:pt x="5682527" y="2273300"/>
                  </a:lnTo>
                  <a:lnTo>
                    <a:pt x="5683885" y="2286000"/>
                  </a:lnTo>
                  <a:lnTo>
                    <a:pt x="5685536" y="2286000"/>
                  </a:lnTo>
                  <a:lnTo>
                    <a:pt x="5686425" y="2298700"/>
                  </a:lnTo>
                  <a:lnTo>
                    <a:pt x="5690661" y="2311400"/>
                  </a:lnTo>
                  <a:lnTo>
                    <a:pt x="5694791" y="2336800"/>
                  </a:lnTo>
                  <a:lnTo>
                    <a:pt x="5698801" y="2362200"/>
                  </a:lnTo>
                  <a:lnTo>
                    <a:pt x="5702681" y="2374900"/>
                  </a:lnTo>
                  <a:lnTo>
                    <a:pt x="5706395" y="2400300"/>
                  </a:lnTo>
                  <a:lnTo>
                    <a:pt x="5709158" y="2413000"/>
                  </a:lnTo>
                  <a:lnTo>
                    <a:pt x="5711729" y="2438400"/>
                  </a:lnTo>
                  <a:lnTo>
                    <a:pt x="5714111" y="2451100"/>
                  </a:lnTo>
                  <a:lnTo>
                    <a:pt x="5714619" y="2451100"/>
                  </a:lnTo>
                  <a:lnTo>
                    <a:pt x="5715508" y="2463800"/>
                  </a:lnTo>
                  <a:lnTo>
                    <a:pt x="5716270" y="2463800"/>
                  </a:lnTo>
                  <a:lnTo>
                    <a:pt x="5717159" y="2476500"/>
                  </a:lnTo>
                  <a:lnTo>
                    <a:pt x="5727065" y="2552700"/>
                  </a:lnTo>
                  <a:lnTo>
                    <a:pt x="5728747" y="2565400"/>
                  </a:lnTo>
                  <a:lnTo>
                    <a:pt x="5729529" y="2565400"/>
                  </a:lnTo>
                  <a:lnTo>
                    <a:pt x="5730240" y="2578100"/>
                  </a:lnTo>
                  <a:lnTo>
                    <a:pt x="5731240" y="2590800"/>
                  </a:lnTo>
                  <a:lnTo>
                    <a:pt x="5732335" y="2603500"/>
                  </a:lnTo>
                  <a:lnTo>
                    <a:pt x="5733526" y="2616200"/>
                  </a:lnTo>
                  <a:lnTo>
                    <a:pt x="5734812" y="2641600"/>
                  </a:lnTo>
                  <a:lnTo>
                    <a:pt x="5735978" y="2654300"/>
                  </a:lnTo>
                  <a:lnTo>
                    <a:pt x="5737479" y="2667000"/>
                  </a:lnTo>
                  <a:lnTo>
                    <a:pt x="5737733" y="2679700"/>
                  </a:lnTo>
                  <a:lnTo>
                    <a:pt x="5739445" y="2692400"/>
                  </a:lnTo>
                  <a:lnTo>
                    <a:pt x="5740860" y="2717800"/>
                  </a:lnTo>
                  <a:lnTo>
                    <a:pt x="5741822" y="2743200"/>
                  </a:lnTo>
                  <a:lnTo>
                    <a:pt x="5742178" y="2768600"/>
                  </a:lnTo>
                  <a:lnTo>
                    <a:pt x="5743519" y="2819400"/>
                  </a:lnTo>
                  <a:lnTo>
                    <a:pt x="5743910" y="2870200"/>
                  </a:lnTo>
                  <a:lnTo>
                    <a:pt x="5743358" y="2921000"/>
                  </a:lnTo>
                  <a:lnTo>
                    <a:pt x="5741872" y="2971800"/>
                  </a:lnTo>
                  <a:lnTo>
                    <a:pt x="5739459" y="3009900"/>
                  </a:lnTo>
                  <a:lnTo>
                    <a:pt x="5736129" y="3060700"/>
                  </a:lnTo>
                  <a:lnTo>
                    <a:pt x="5731889" y="3111500"/>
                  </a:lnTo>
                  <a:lnTo>
                    <a:pt x="5726748" y="3162300"/>
                  </a:lnTo>
                  <a:lnTo>
                    <a:pt x="5720715" y="3213100"/>
                  </a:lnTo>
                  <a:lnTo>
                    <a:pt x="5714454" y="3263900"/>
                  </a:lnTo>
                  <a:lnTo>
                    <a:pt x="5707189" y="3314700"/>
                  </a:lnTo>
                  <a:lnTo>
                    <a:pt x="5698926" y="3365500"/>
                  </a:lnTo>
                  <a:lnTo>
                    <a:pt x="5689674" y="3403600"/>
                  </a:lnTo>
                  <a:lnTo>
                    <a:pt x="5679441" y="3454400"/>
                  </a:lnTo>
                  <a:lnTo>
                    <a:pt x="5668234" y="3505200"/>
                  </a:lnTo>
                  <a:lnTo>
                    <a:pt x="5656063" y="3556000"/>
                  </a:lnTo>
                  <a:lnTo>
                    <a:pt x="5642934" y="3606800"/>
                  </a:lnTo>
                  <a:lnTo>
                    <a:pt x="5628856" y="3657600"/>
                  </a:lnTo>
                  <a:lnTo>
                    <a:pt x="5613837" y="3708400"/>
                  </a:lnTo>
                  <a:lnTo>
                    <a:pt x="5597885" y="3746500"/>
                  </a:lnTo>
                  <a:lnTo>
                    <a:pt x="5581008" y="3797300"/>
                  </a:lnTo>
                  <a:lnTo>
                    <a:pt x="5563213" y="3848100"/>
                  </a:lnTo>
                  <a:lnTo>
                    <a:pt x="5544509" y="3898900"/>
                  </a:lnTo>
                  <a:lnTo>
                    <a:pt x="5524904" y="3937000"/>
                  </a:lnTo>
                  <a:lnTo>
                    <a:pt x="5504406" y="3987800"/>
                  </a:lnTo>
                  <a:lnTo>
                    <a:pt x="5483022" y="4038600"/>
                  </a:lnTo>
                  <a:lnTo>
                    <a:pt x="5460761" y="4089400"/>
                  </a:lnTo>
                  <a:lnTo>
                    <a:pt x="5437632" y="4127500"/>
                  </a:lnTo>
                  <a:lnTo>
                    <a:pt x="5413814" y="4178300"/>
                  </a:lnTo>
                  <a:lnTo>
                    <a:pt x="5389065" y="4229100"/>
                  </a:lnTo>
                  <a:lnTo>
                    <a:pt x="5363421" y="4267200"/>
                  </a:lnTo>
                  <a:lnTo>
                    <a:pt x="5336914" y="4318000"/>
                  </a:lnTo>
                  <a:lnTo>
                    <a:pt x="5309580" y="4356100"/>
                  </a:lnTo>
                  <a:lnTo>
                    <a:pt x="5281452" y="4394200"/>
                  </a:lnTo>
                  <a:lnTo>
                    <a:pt x="5252565" y="4445000"/>
                  </a:lnTo>
                  <a:lnTo>
                    <a:pt x="5222953" y="4483100"/>
                  </a:lnTo>
                  <a:lnTo>
                    <a:pt x="5192650" y="4521200"/>
                  </a:lnTo>
                  <a:lnTo>
                    <a:pt x="5161690" y="4572000"/>
                  </a:lnTo>
                  <a:lnTo>
                    <a:pt x="5130108" y="4610100"/>
                  </a:lnTo>
                  <a:lnTo>
                    <a:pt x="5097937" y="4648200"/>
                  </a:lnTo>
                  <a:lnTo>
                    <a:pt x="5065212" y="4686300"/>
                  </a:lnTo>
                  <a:lnTo>
                    <a:pt x="5031968" y="4724400"/>
                  </a:lnTo>
                  <a:lnTo>
                    <a:pt x="4998238" y="4762500"/>
                  </a:lnTo>
                  <a:lnTo>
                    <a:pt x="4964057" y="4800600"/>
                  </a:lnTo>
                  <a:lnTo>
                    <a:pt x="4929458" y="4838700"/>
                  </a:lnTo>
                  <a:lnTo>
                    <a:pt x="4894477" y="4864100"/>
                  </a:lnTo>
                  <a:lnTo>
                    <a:pt x="4859147" y="4902200"/>
                  </a:lnTo>
                  <a:lnTo>
                    <a:pt x="4821570" y="4940300"/>
                  </a:lnTo>
                  <a:lnTo>
                    <a:pt x="4783563" y="4978400"/>
                  </a:lnTo>
                  <a:lnTo>
                    <a:pt x="4745190" y="5003800"/>
                  </a:lnTo>
                  <a:lnTo>
                    <a:pt x="4706519" y="5041900"/>
                  </a:lnTo>
                  <a:lnTo>
                    <a:pt x="4667618" y="5067300"/>
                  </a:lnTo>
                  <a:lnTo>
                    <a:pt x="4628552" y="5105400"/>
                  </a:lnTo>
                  <a:lnTo>
                    <a:pt x="4511040" y="5181600"/>
                  </a:lnTo>
                  <a:lnTo>
                    <a:pt x="4467264" y="5219700"/>
                  </a:lnTo>
                  <a:lnTo>
                    <a:pt x="4336034" y="5295900"/>
                  </a:lnTo>
                  <a:lnTo>
                    <a:pt x="4314053" y="5308600"/>
                  </a:lnTo>
                  <a:lnTo>
                    <a:pt x="4249420" y="5346700"/>
                  </a:lnTo>
                  <a:lnTo>
                    <a:pt x="4238704" y="5359400"/>
                  </a:lnTo>
                  <a:lnTo>
                    <a:pt x="4228084" y="5359400"/>
                  </a:lnTo>
                  <a:lnTo>
                    <a:pt x="4207129" y="5372100"/>
                  </a:lnTo>
                  <a:lnTo>
                    <a:pt x="4175160" y="5384800"/>
                  </a:lnTo>
                  <a:lnTo>
                    <a:pt x="4164584" y="5397500"/>
                  </a:lnTo>
                  <a:lnTo>
                    <a:pt x="4061041" y="5448300"/>
                  </a:lnTo>
                  <a:lnTo>
                    <a:pt x="4010848" y="5461000"/>
                  </a:lnTo>
                  <a:lnTo>
                    <a:pt x="3961844" y="5486400"/>
                  </a:lnTo>
                  <a:lnTo>
                    <a:pt x="3914132" y="5511800"/>
                  </a:lnTo>
                  <a:lnTo>
                    <a:pt x="3822994" y="5537200"/>
                  </a:lnTo>
                  <a:lnTo>
                    <a:pt x="3779774" y="5562600"/>
                  </a:lnTo>
                  <a:lnTo>
                    <a:pt x="3745019" y="5562600"/>
                  </a:lnTo>
                  <a:lnTo>
                    <a:pt x="3720338" y="5575300"/>
                  </a:lnTo>
                  <a:lnTo>
                    <a:pt x="3717416" y="5575300"/>
                  </a:lnTo>
                  <a:lnTo>
                    <a:pt x="3696555" y="5588000"/>
                  </a:lnTo>
                  <a:lnTo>
                    <a:pt x="3676253" y="5588000"/>
                  </a:lnTo>
                  <a:lnTo>
                    <a:pt x="3656498" y="5600700"/>
                  </a:lnTo>
                  <a:lnTo>
                    <a:pt x="3637280" y="5600700"/>
                  </a:lnTo>
                  <a:lnTo>
                    <a:pt x="3600307" y="5613400"/>
                  </a:lnTo>
                  <a:lnTo>
                    <a:pt x="3580362" y="5613400"/>
                  </a:lnTo>
                  <a:lnTo>
                    <a:pt x="3559429" y="5626100"/>
                  </a:lnTo>
                  <a:lnTo>
                    <a:pt x="3523868" y="5626100"/>
                  </a:lnTo>
                  <a:lnTo>
                    <a:pt x="3511168" y="5638800"/>
                  </a:lnTo>
                  <a:lnTo>
                    <a:pt x="3505200" y="5638800"/>
                  </a:lnTo>
                  <a:lnTo>
                    <a:pt x="3438652" y="5651500"/>
                  </a:lnTo>
                  <a:lnTo>
                    <a:pt x="3398715" y="5664200"/>
                  </a:lnTo>
                  <a:lnTo>
                    <a:pt x="3356815" y="5664200"/>
                  </a:lnTo>
                  <a:lnTo>
                    <a:pt x="3312997" y="5676900"/>
                  </a:lnTo>
                  <a:lnTo>
                    <a:pt x="3267309" y="5676900"/>
                  </a:lnTo>
                  <a:lnTo>
                    <a:pt x="3219799" y="5689600"/>
                  </a:lnTo>
                  <a:lnTo>
                    <a:pt x="3170513" y="5689600"/>
                  </a:lnTo>
                  <a:lnTo>
                    <a:pt x="3119499" y="5702300"/>
                  </a:lnTo>
                  <a:lnTo>
                    <a:pt x="3066804" y="5702300"/>
                  </a:lnTo>
                  <a:lnTo>
                    <a:pt x="3012475" y="5715000"/>
                  </a:lnTo>
                  <a:lnTo>
                    <a:pt x="4623701" y="5715000"/>
                  </a:lnTo>
                  <a:lnTo>
                    <a:pt x="4808982" y="5600700"/>
                  </a:lnTo>
                  <a:lnTo>
                    <a:pt x="4850418" y="5562600"/>
                  </a:lnTo>
                  <a:lnTo>
                    <a:pt x="4891865" y="5537200"/>
                  </a:lnTo>
                  <a:lnTo>
                    <a:pt x="4933270" y="5499100"/>
                  </a:lnTo>
                  <a:lnTo>
                    <a:pt x="4974583" y="5473700"/>
                  </a:lnTo>
                  <a:lnTo>
                    <a:pt x="5015753" y="5435600"/>
                  </a:lnTo>
                  <a:lnTo>
                    <a:pt x="5056729" y="5410200"/>
                  </a:lnTo>
                  <a:lnTo>
                    <a:pt x="5137893" y="5334000"/>
                  </a:lnTo>
                  <a:lnTo>
                    <a:pt x="5217668" y="5257800"/>
                  </a:lnTo>
                  <a:lnTo>
                    <a:pt x="5251975" y="5232400"/>
                  </a:lnTo>
                  <a:lnTo>
                    <a:pt x="5319738" y="5156200"/>
                  </a:lnTo>
                  <a:lnTo>
                    <a:pt x="5353148" y="5130800"/>
                  </a:lnTo>
                  <a:lnTo>
                    <a:pt x="5386214" y="5092700"/>
                  </a:lnTo>
                  <a:lnTo>
                    <a:pt x="5418915" y="5054600"/>
                  </a:lnTo>
                  <a:lnTo>
                    <a:pt x="5451227" y="5016500"/>
                  </a:lnTo>
                  <a:lnTo>
                    <a:pt x="5483130" y="4978400"/>
                  </a:lnTo>
                  <a:lnTo>
                    <a:pt x="5514600" y="4940300"/>
                  </a:lnTo>
                  <a:lnTo>
                    <a:pt x="5545615" y="4902200"/>
                  </a:lnTo>
                  <a:lnTo>
                    <a:pt x="5576154" y="4864100"/>
                  </a:lnTo>
                  <a:lnTo>
                    <a:pt x="5606194" y="4826000"/>
                  </a:lnTo>
                  <a:lnTo>
                    <a:pt x="5635713" y="4787900"/>
                  </a:lnTo>
                  <a:lnTo>
                    <a:pt x="5664689" y="4737100"/>
                  </a:lnTo>
                  <a:lnTo>
                    <a:pt x="5693100" y="4699000"/>
                  </a:lnTo>
                  <a:lnTo>
                    <a:pt x="5720923" y="4660900"/>
                  </a:lnTo>
                  <a:lnTo>
                    <a:pt x="5748136" y="4622800"/>
                  </a:lnTo>
                  <a:lnTo>
                    <a:pt x="5774718" y="4572000"/>
                  </a:lnTo>
                  <a:lnTo>
                    <a:pt x="5800645" y="4533900"/>
                  </a:lnTo>
                  <a:lnTo>
                    <a:pt x="5825897" y="4483100"/>
                  </a:lnTo>
                  <a:lnTo>
                    <a:pt x="5850449" y="4445000"/>
                  </a:lnTo>
                  <a:lnTo>
                    <a:pt x="5874282" y="4394200"/>
                  </a:lnTo>
                  <a:lnTo>
                    <a:pt x="5897372" y="4356100"/>
                  </a:lnTo>
                  <a:lnTo>
                    <a:pt x="5920957" y="4305300"/>
                  </a:lnTo>
                  <a:lnTo>
                    <a:pt x="5943774" y="4254500"/>
                  </a:lnTo>
                  <a:lnTo>
                    <a:pt x="5965816" y="4216400"/>
                  </a:lnTo>
                  <a:lnTo>
                    <a:pt x="5987079" y="4165600"/>
                  </a:lnTo>
                  <a:lnTo>
                    <a:pt x="6007557" y="4114800"/>
                  </a:lnTo>
                  <a:lnTo>
                    <a:pt x="6027244" y="4064000"/>
                  </a:lnTo>
                  <a:lnTo>
                    <a:pt x="6046136" y="4013200"/>
                  </a:lnTo>
                  <a:lnTo>
                    <a:pt x="6064226" y="3975100"/>
                  </a:lnTo>
                  <a:lnTo>
                    <a:pt x="6081510" y="3924300"/>
                  </a:lnTo>
                  <a:lnTo>
                    <a:pt x="6097982" y="3873500"/>
                  </a:lnTo>
                  <a:lnTo>
                    <a:pt x="6113637" y="3822700"/>
                  </a:lnTo>
                  <a:lnTo>
                    <a:pt x="6128469" y="3771900"/>
                  </a:lnTo>
                  <a:lnTo>
                    <a:pt x="6142473" y="3721100"/>
                  </a:lnTo>
                  <a:lnTo>
                    <a:pt x="6155644" y="3670300"/>
                  </a:lnTo>
                  <a:lnTo>
                    <a:pt x="6167976" y="3619500"/>
                  </a:lnTo>
                  <a:lnTo>
                    <a:pt x="6179464" y="3568700"/>
                  </a:lnTo>
                  <a:lnTo>
                    <a:pt x="6190102" y="3517900"/>
                  </a:lnTo>
                  <a:lnTo>
                    <a:pt x="6199886" y="3479800"/>
                  </a:lnTo>
                  <a:lnTo>
                    <a:pt x="6208810" y="3429000"/>
                  </a:lnTo>
                  <a:lnTo>
                    <a:pt x="6216868" y="3378200"/>
                  </a:lnTo>
                  <a:lnTo>
                    <a:pt x="6224055" y="3327400"/>
                  </a:lnTo>
                  <a:lnTo>
                    <a:pt x="6230366" y="3276600"/>
                  </a:lnTo>
                  <a:lnTo>
                    <a:pt x="6236827" y="3225800"/>
                  </a:lnTo>
                  <a:lnTo>
                    <a:pt x="6242417" y="3175000"/>
                  </a:lnTo>
                  <a:lnTo>
                    <a:pt x="6247134" y="3124200"/>
                  </a:lnTo>
                  <a:lnTo>
                    <a:pt x="6250976" y="3060700"/>
                  </a:lnTo>
                  <a:lnTo>
                    <a:pt x="6253940" y="3009900"/>
                  </a:lnTo>
                  <a:lnTo>
                    <a:pt x="6256024" y="2959100"/>
                  </a:lnTo>
                  <a:lnTo>
                    <a:pt x="6257225" y="2908300"/>
                  </a:lnTo>
                  <a:lnTo>
                    <a:pt x="6257541" y="2857500"/>
                  </a:lnTo>
                  <a:lnTo>
                    <a:pt x="6256971" y="2806700"/>
                  </a:lnTo>
                  <a:lnTo>
                    <a:pt x="6255512" y="2755900"/>
                  </a:lnTo>
                  <a:lnTo>
                    <a:pt x="6254642" y="2717800"/>
                  </a:lnTo>
                  <a:lnTo>
                    <a:pt x="6252654" y="2679700"/>
                  </a:lnTo>
                  <a:lnTo>
                    <a:pt x="6249904" y="2641600"/>
                  </a:lnTo>
                  <a:lnTo>
                    <a:pt x="6246749" y="2603500"/>
                  </a:lnTo>
                  <a:lnTo>
                    <a:pt x="6245733" y="2590800"/>
                  </a:lnTo>
                  <a:lnTo>
                    <a:pt x="6245213" y="2578100"/>
                  </a:lnTo>
                  <a:lnTo>
                    <a:pt x="6244717" y="2578100"/>
                  </a:lnTo>
                  <a:lnTo>
                    <a:pt x="6244074" y="2565400"/>
                  </a:lnTo>
                  <a:lnTo>
                    <a:pt x="6243288" y="2552700"/>
                  </a:lnTo>
                  <a:lnTo>
                    <a:pt x="6242359" y="2540000"/>
                  </a:lnTo>
                  <a:lnTo>
                    <a:pt x="6241288" y="2527300"/>
                  </a:lnTo>
                  <a:lnTo>
                    <a:pt x="6240526" y="2514600"/>
                  </a:lnTo>
                  <a:lnTo>
                    <a:pt x="6239764" y="2514600"/>
                  </a:lnTo>
                  <a:lnTo>
                    <a:pt x="6237986" y="2501900"/>
                  </a:lnTo>
                  <a:lnTo>
                    <a:pt x="6234687" y="2476500"/>
                  </a:lnTo>
                  <a:lnTo>
                    <a:pt x="6230937" y="2438400"/>
                  </a:lnTo>
                  <a:lnTo>
                    <a:pt x="6226806" y="2413000"/>
                  </a:lnTo>
                  <a:lnTo>
                    <a:pt x="6222365" y="2374900"/>
                  </a:lnTo>
                  <a:lnTo>
                    <a:pt x="6221307" y="2374900"/>
                  </a:lnTo>
                  <a:lnTo>
                    <a:pt x="6220412" y="2362200"/>
                  </a:lnTo>
                  <a:lnTo>
                    <a:pt x="6218682" y="2349500"/>
                  </a:lnTo>
                  <a:lnTo>
                    <a:pt x="6216626" y="2336800"/>
                  </a:lnTo>
                  <a:lnTo>
                    <a:pt x="6212609" y="2311400"/>
                  </a:lnTo>
                  <a:lnTo>
                    <a:pt x="6205962" y="2273300"/>
                  </a:lnTo>
                  <a:lnTo>
                    <a:pt x="6195587" y="2222500"/>
                  </a:lnTo>
                  <a:lnTo>
                    <a:pt x="6189853" y="2197100"/>
                  </a:lnTo>
                  <a:lnTo>
                    <a:pt x="6189091" y="2197100"/>
                  </a:lnTo>
                  <a:lnTo>
                    <a:pt x="6188456" y="2184400"/>
                  </a:lnTo>
                  <a:lnTo>
                    <a:pt x="6187694" y="2184400"/>
                  </a:lnTo>
                  <a:lnTo>
                    <a:pt x="6183979" y="2171700"/>
                  </a:lnTo>
                  <a:lnTo>
                    <a:pt x="6182050" y="2159000"/>
                  </a:lnTo>
                  <a:lnTo>
                    <a:pt x="6180074" y="2146300"/>
                  </a:lnTo>
                  <a:lnTo>
                    <a:pt x="6178931" y="2146300"/>
                  </a:lnTo>
                  <a:lnTo>
                    <a:pt x="6177915" y="2133600"/>
                  </a:lnTo>
                  <a:lnTo>
                    <a:pt x="6171289" y="2108200"/>
                  </a:lnTo>
                  <a:lnTo>
                    <a:pt x="6169406" y="2108200"/>
                  </a:lnTo>
                  <a:lnTo>
                    <a:pt x="6168390" y="2095500"/>
                  </a:lnTo>
                  <a:lnTo>
                    <a:pt x="6167374" y="2095500"/>
                  </a:lnTo>
                  <a:lnTo>
                    <a:pt x="6166231" y="2082800"/>
                  </a:lnTo>
                  <a:lnTo>
                    <a:pt x="6163939" y="2082800"/>
                  </a:lnTo>
                  <a:lnTo>
                    <a:pt x="6161611" y="2070100"/>
                  </a:lnTo>
                  <a:lnTo>
                    <a:pt x="6159212" y="2057400"/>
                  </a:lnTo>
                  <a:lnTo>
                    <a:pt x="6156706" y="2044700"/>
                  </a:lnTo>
                  <a:lnTo>
                    <a:pt x="6155309" y="2044700"/>
                  </a:lnTo>
                  <a:lnTo>
                    <a:pt x="6143388" y="1993900"/>
                  </a:lnTo>
                  <a:lnTo>
                    <a:pt x="6130449" y="1955800"/>
                  </a:lnTo>
                  <a:lnTo>
                    <a:pt x="6116440" y="1905000"/>
                  </a:lnTo>
                  <a:lnTo>
                    <a:pt x="6101306" y="1854200"/>
                  </a:lnTo>
                  <a:lnTo>
                    <a:pt x="6084996" y="1803400"/>
                  </a:lnTo>
                  <a:lnTo>
                    <a:pt x="6067454" y="1752600"/>
                  </a:lnTo>
                  <a:lnTo>
                    <a:pt x="6048629" y="1701800"/>
                  </a:lnTo>
                  <a:lnTo>
                    <a:pt x="6040649" y="1676400"/>
                  </a:lnTo>
                  <a:lnTo>
                    <a:pt x="6032515" y="1663700"/>
                  </a:lnTo>
                  <a:lnTo>
                    <a:pt x="6024215" y="1638300"/>
                  </a:lnTo>
                  <a:lnTo>
                    <a:pt x="6015736" y="1625600"/>
                  </a:lnTo>
                  <a:lnTo>
                    <a:pt x="6001388" y="1587500"/>
                  </a:lnTo>
                  <a:lnTo>
                    <a:pt x="5987446" y="1549400"/>
                  </a:lnTo>
                  <a:lnTo>
                    <a:pt x="5974123" y="1524000"/>
                  </a:lnTo>
                  <a:lnTo>
                    <a:pt x="5961634" y="1498600"/>
                  </a:lnTo>
                  <a:lnTo>
                    <a:pt x="5954496" y="1485900"/>
                  </a:lnTo>
                  <a:lnTo>
                    <a:pt x="5947203" y="1460500"/>
                  </a:lnTo>
                  <a:lnTo>
                    <a:pt x="5939791" y="1447800"/>
                  </a:lnTo>
                  <a:lnTo>
                    <a:pt x="5932297" y="1435100"/>
                  </a:lnTo>
                  <a:lnTo>
                    <a:pt x="5927752" y="1422400"/>
                  </a:lnTo>
                  <a:lnTo>
                    <a:pt x="5923661" y="1409700"/>
                  </a:lnTo>
                  <a:lnTo>
                    <a:pt x="5920045" y="1409700"/>
                  </a:lnTo>
                  <a:lnTo>
                    <a:pt x="5916930" y="1397000"/>
                  </a:lnTo>
                  <a:lnTo>
                    <a:pt x="5911469" y="1384300"/>
                  </a:lnTo>
                  <a:lnTo>
                    <a:pt x="5908421" y="1384300"/>
                  </a:lnTo>
                  <a:lnTo>
                    <a:pt x="5895181" y="1358900"/>
                  </a:lnTo>
                  <a:lnTo>
                    <a:pt x="5881560" y="1333500"/>
                  </a:lnTo>
                  <a:lnTo>
                    <a:pt x="5867558" y="1308100"/>
                  </a:lnTo>
                  <a:lnTo>
                    <a:pt x="5853176" y="1282700"/>
                  </a:lnTo>
                  <a:lnTo>
                    <a:pt x="5828550" y="1231900"/>
                  </a:lnTo>
                  <a:lnTo>
                    <a:pt x="5803055" y="1193800"/>
                  </a:lnTo>
                  <a:lnTo>
                    <a:pt x="5776683" y="1143000"/>
                  </a:lnTo>
                  <a:lnTo>
                    <a:pt x="5749424" y="1104900"/>
                  </a:lnTo>
                  <a:lnTo>
                    <a:pt x="5721270" y="1054100"/>
                  </a:lnTo>
                  <a:lnTo>
                    <a:pt x="5692214" y="1016000"/>
                  </a:lnTo>
                  <a:lnTo>
                    <a:pt x="5662246" y="965200"/>
                  </a:lnTo>
                  <a:lnTo>
                    <a:pt x="5631358" y="927100"/>
                  </a:lnTo>
                  <a:lnTo>
                    <a:pt x="5599543" y="889000"/>
                  </a:lnTo>
                  <a:lnTo>
                    <a:pt x="5566791" y="838200"/>
                  </a:lnTo>
                  <a:lnTo>
                    <a:pt x="5537403" y="800100"/>
                  </a:lnTo>
                  <a:lnTo>
                    <a:pt x="5507293" y="762000"/>
                  </a:lnTo>
                  <a:lnTo>
                    <a:pt x="5476472" y="723900"/>
                  </a:lnTo>
                  <a:lnTo>
                    <a:pt x="5444953" y="685800"/>
                  </a:lnTo>
                  <a:lnTo>
                    <a:pt x="5412748" y="660400"/>
                  </a:lnTo>
                  <a:lnTo>
                    <a:pt x="5379869" y="622300"/>
                  </a:lnTo>
                  <a:lnTo>
                    <a:pt x="5346327" y="584200"/>
                  </a:lnTo>
                  <a:lnTo>
                    <a:pt x="5312136" y="546100"/>
                  </a:lnTo>
                  <a:lnTo>
                    <a:pt x="5277306" y="508000"/>
                  </a:lnTo>
                  <a:lnTo>
                    <a:pt x="5241851" y="482600"/>
                  </a:lnTo>
                  <a:lnTo>
                    <a:pt x="5205782" y="444500"/>
                  </a:lnTo>
                  <a:lnTo>
                    <a:pt x="5169111" y="406400"/>
                  </a:lnTo>
                  <a:lnTo>
                    <a:pt x="5131851" y="381000"/>
                  </a:lnTo>
                  <a:lnTo>
                    <a:pt x="5094013" y="342900"/>
                  </a:lnTo>
                  <a:lnTo>
                    <a:pt x="5055610" y="304800"/>
                  </a:lnTo>
                  <a:lnTo>
                    <a:pt x="5016653" y="279400"/>
                  </a:lnTo>
                  <a:lnTo>
                    <a:pt x="4977155" y="241300"/>
                  </a:lnTo>
                  <a:lnTo>
                    <a:pt x="4937128" y="215900"/>
                  </a:lnTo>
                  <a:lnTo>
                    <a:pt x="4896584" y="177800"/>
                  </a:lnTo>
                  <a:lnTo>
                    <a:pt x="4813994" y="127000"/>
                  </a:lnTo>
                  <a:lnTo>
                    <a:pt x="4771971" y="101600"/>
                  </a:lnTo>
                  <a:lnTo>
                    <a:pt x="4729480" y="63500"/>
                  </a:lnTo>
                  <a:lnTo>
                    <a:pt x="4701097" y="50800"/>
                  </a:lnTo>
                  <a:lnTo>
                    <a:pt x="4672536" y="25400"/>
                  </a:lnTo>
                  <a:lnTo>
                    <a:pt x="4614926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2752" y="0"/>
              <a:ext cx="4060190" cy="6858000"/>
            </a:xfrm>
            <a:custGeom>
              <a:avLst/>
              <a:gdLst/>
              <a:ahLst/>
              <a:cxnLst/>
              <a:rect l="l" t="t" r="r" b="b"/>
              <a:pathLst>
                <a:path w="4060190" h="6858000">
                  <a:moveTo>
                    <a:pt x="40599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059936" y="6858000"/>
                  </a:lnTo>
                  <a:lnTo>
                    <a:pt x="4059936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8536" y="2596895"/>
              <a:ext cx="4352925" cy="3865245"/>
            </a:xfrm>
            <a:custGeom>
              <a:avLst/>
              <a:gdLst/>
              <a:ahLst/>
              <a:cxnLst/>
              <a:rect l="l" t="t" r="r" b="b"/>
              <a:pathLst>
                <a:path w="4352925" h="3865245">
                  <a:moveTo>
                    <a:pt x="475488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5488" y="3864864"/>
                  </a:lnTo>
                  <a:lnTo>
                    <a:pt x="475488" y="0"/>
                  </a:lnTo>
                  <a:close/>
                </a:path>
                <a:path w="4352925" h="3865245">
                  <a:moveTo>
                    <a:pt x="4352544" y="292608"/>
                  </a:moveTo>
                  <a:lnTo>
                    <a:pt x="4172712" y="292608"/>
                  </a:lnTo>
                  <a:lnTo>
                    <a:pt x="4172712" y="2200656"/>
                  </a:lnTo>
                  <a:lnTo>
                    <a:pt x="4352544" y="2200656"/>
                  </a:lnTo>
                  <a:lnTo>
                    <a:pt x="4352544" y="292608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32102" y="491363"/>
            <a:ext cx="2832100" cy="1423670"/>
          </a:xfrm>
          <a:prstGeom prst="rect"/>
        </p:spPr>
        <p:txBody>
          <a:bodyPr wrap="square" lIns="0" tIns="488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dirty="0" spc="114">
                <a:solidFill>
                  <a:srgbClr val="FFFFFF"/>
                </a:solidFill>
              </a:rPr>
              <a:t>Metas</a:t>
            </a:r>
            <a:r>
              <a:rPr dirty="0" spc="-100">
                <a:solidFill>
                  <a:srgbClr val="FFFFFF"/>
                </a:solidFill>
              </a:rPr>
              <a:t> </a:t>
            </a:r>
            <a:r>
              <a:rPr dirty="0" spc="75">
                <a:solidFill>
                  <a:srgbClr val="FFFFFF"/>
                </a:solidFill>
              </a:rPr>
              <a:t>Indicativas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3000" spc="35">
                <a:solidFill>
                  <a:srgbClr val="FFFFFF"/>
                </a:solidFill>
              </a:rPr>
              <a:t>y</a:t>
            </a:r>
            <a:r>
              <a:rPr dirty="0" sz="3000" spc="-90">
                <a:solidFill>
                  <a:srgbClr val="FFFFFF"/>
                </a:solidFill>
              </a:rPr>
              <a:t> </a:t>
            </a:r>
            <a:r>
              <a:rPr dirty="0" sz="3000" spc="75">
                <a:solidFill>
                  <a:srgbClr val="FFFFFF"/>
                </a:solidFill>
              </a:rPr>
              <a:t>cambio</a:t>
            </a:r>
            <a:endParaRPr sz="3000"/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2700" spc="40">
                <a:solidFill>
                  <a:srgbClr val="FFFFFF"/>
                </a:solidFill>
              </a:rPr>
              <a:t>Ejemplo</a:t>
            </a:r>
            <a:endParaRPr sz="2700"/>
          </a:p>
        </p:txBody>
      </p:sp>
      <p:sp>
        <p:nvSpPr>
          <p:cNvPr id="7" name="object 7"/>
          <p:cNvSpPr txBox="1"/>
          <p:nvPr/>
        </p:nvSpPr>
        <p:spPr>
          <a:xfrm>
            <a:off x="5096636" y="556323"/>
            <a:ext cx="6400165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dirty="0" sz="1700" spc="50">
                <a:latin typeface="Tahoma"/>
                <a:cs typeface="Tahoma"/>
              </a:rPr>
              <a:t>La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huella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</a:t>
            </a:r>
            <a:r>
              <a:rPr dirty="0" sz="1700" spc="-80">
                <a:latin typeface="Tahoma"/>
                <a:cs typeface="Tahoma"/>
              </a:rPr>
              <a:t> </a:t>
            </a:r>
            <a:r>
              <a:rPr dirty="0" sz="1700" spc="85">
                <a:latin typeface="Tahoma"/>
                <a:cs typeface="Tahoma"/>
              </a:rPr>
              <a:t>carbono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es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100">
                <a:latin typeface="Tahoma"/>
                <a:cs typeface="Tahoma"/>
              </a:rPr>
              <a:t>un</a:t>
            </a:r>
            <a:r>
              <a:rPr dirty="0" sz="1700" spc="-80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buen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punto</a:t>
            </a:r>
            <a:r>
              <a:rPr dirty="0" sz="1700" spc="-8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partida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en</a:t>
            </a:r>
            <a:r>
              <a:rPr dirty="0" sz="1700" spc="-8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el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30">
                <a:latin typeface="Tahoma"/>
                <a:cs typeface="Tahoma"/>
              </a:rPr>
              <a:t>viaje </a:t>
            </a:r>
            <a:r>
              <a:rPr dirty="0" sz="1700" spc="35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 </a:t>
            </a:r>
            <a:r>
              <a:rPr dirty="0" sz="1700" spc="70">
                <a:latin typeface="Tahoma"/>
                <a:cs typeface="Tahoma"/>
              </a:rPr>
              <a:t>cualquier </a:t>
            </a:r>
            <a:r>
              <a:rPr dirty="0" sz="1700" spc="85">
                <a:latin typeface="Tahoma"/>
                <a:cs typeface="Tahoma"/>
              </a:rPr>
              <a:t>empresa </a:t>
            </a:r>
            <a:r>
              <a:rPr dirty="0" sz="1700" spc="75">
                <a:latin typeface="Tahoma"/>
                <a:cs typeface="Tahoma"/>
              </a:rPr>
              <a:t>para reducir su </a:t>
            </a:r>
            <a:r>
              <a:rPr dirty="0" sz="1700" spc="80">
                <a:latin typeface="Tahoma"/>
                <a:cs typeface="Tahoma"/>
              </a:rPr>
              <a:t>impacto en </a:t>
            </a:r>
            <a:r>
              <a:rPr dirty="0" sz="1700" spc="55">
                <a:latin typeface="Tahoma"/>
                <a:cs typeface="Tahoma"/>
              </a:rPr>
              <a:t>el </a:t>
            </a:r>
            <a:r>
              <a:rPr dirty="0" sz="1700" spc="6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calentamiento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global.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20">
                <a:latin typeface="Tahoma"/>
                <a:cs typeface="Tahoma"/>
              </a:rPr>
              <a:t>Es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conocida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100">
                <a:latin typeface="Tahoma"/>
                <a:cs typeface="Tahoma"/>
              </a:rPr>
              <a:t>como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45">
                <a:latin typeface="Tahoma"/>
                <a:cs typeface="Tahoma"/>
              </a:rPr>
              <a:t>'la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100">
                <a:latin typeface="Tahoma"/>
                <a:cs typeface="Tahoma"/>
              </a:rPr>
              <a:t>moneda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ambiental'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96636" y="1959017"/>
            <a:ext cx="6676390" cy="1428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dirty="0" sz="1700" spc="50">
                <a:latin typeface="Tahoma"/>
                <a:cs typeface="Tahoma"/>
              </a:rPr>
              <a:t>La </a:t>
            </a:r>
            <a:r>
              <a:rPr dirty="0" sz="1700" spc="70">
                <a:latin typeface="Tahoma"/>
                <a:cs typeface="Tahoma"/>
              </a:rPr>
              <a:t>huella </a:t>
            </a:r>
            <a:r>
              <a:rPr dirty="0" sz="1700" spc="80">
                <a:latin typeface="Tahoma"/>
                <a:cs typeface="Tahoma"/>
              </a:rPr>
              <a:t>de </a:t>
            </a:r>
            <a:r>
              <a:rPr dirty="0" sz="1700" spc="85">
                <a:latin typeface="Tahoma"/>
                <a:cs typeface="Tahoma"/>
              </a:rPr>
              <a:t>carbono </a:t>
            </a:r>
            <a:r>
              <a:rPr dirty="0" sz="1700" spc="80">
                <a:latin typeface="Tahoma"/>
                <a:cs typeface="Tahoma"/>
              </a:rPr>
              <a:t>permite </a:t>
            </a:r>
            <a:r>
              <a:rPr dirty="0" sz="1700" spc="60">
                <a:latin typeface="Tahoma"/>
                <a:cs typeface="Tahoma"/>
              </a:rPr>
              <a:t>a </a:t>
            </a:r>
            <a:r>
              <a:rPr dirty="0" sz="1700" spc="55">
                <a:latin typeface="Tahoma"/>
                <a:cs typeface="Tahoma"/>
              </a:rPr>
              <a:t>las </a:t>
            </a:r>
            <a:r>
              <a:rPr dirty="0" sz="1700" spc="80">
                <a:latin typeface="Tahoma"/>
                <a:cs typeface="Tahoma"/>
              </a:rPr>
              <a:t>empresas </a:t>
            </a:r>
            <a:r>
              <a:rPr dirty="0" sz="1700" spc="85">
                <a:latin typeface="Tahoma"/>
                <a:cs typeface="Tahoma"/>
              </a:rPr>
              <a:t>comparar </a:t>
            </a:r>
            <a:r>
              <a:rPr dirty="0" sz="1700" spc="20">
                <a:latin typeface="Tahoma"/>
                <a:cs typeface="Tahoma"/>
              </a:rPr>
              <a:t>y </a:t>
            </a:r>
            <a:r>
              <a:rPr dirty="0" sz="1700" spc="25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comprender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los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impactos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sus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operaciones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en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el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calentamiento </a:t>
            </a:r>
            <a:r>
              <a:rPr dirty="0" sz="1700" spc="-515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global, identificar </a:t>
            </a:r>
            <a:r>
              <a:rPr dirty="0" sz="1700" spc="85">
                <a:latin typeface="Tahoma"/>
                <a:cs typeface="Tahoma"/>
              </a:rPr>
              <a:t>puntos </a:t>
            </a:r>
            <a:r>
              <a:rPr dirty="0" sz="1700" spc="55">
                <a:latin typeface="Tahoma"/>
                <a:cs typeface="Tahoma"/>
              </a:rPr>
              <a:t>críticos </a:t>
            </a:r>
            <a:r>
              <a:rPr dirty="0" sz="1700" spc="70">
                <a:latin typeface="Tahoma"/>
                <a:cs typeface="Tahoma"/>
              </a:rPr>
              <a:t>ambientales </a:t>
            </a:r>
            <a:r>
              <a:rPr dirty="0" sz="1700" spc="20">
                <a:latin typeface="Tahoma"/>
                <a:cs typeface="Tahoma"/>
              </a:rPr>
              <a:t>y </a:t>
            </a:r>
            <a:r>
              <a:rPr dirty="0" sz="1700" spc="90">
                <a:latin typeface="Tahoma"/>
                <a:cs typeface="Tahoma"/>
              </a:rPr>
              <a:t>tomar </a:t>
            </a:r>
            <a:r>
              <a:rPr dirty="0" sz="1700" spc="85">
                <a:latin typeface="Tahoma"/>
                <a:cs typeface="Tahoma"/>
              </a:rPr>
              <a:t>medidas </a:t>
            </a:r>
            <a:r>
              <a:rPr dirty="0" sz="1700" spc="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para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reducir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estos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impactos.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2102" y="2491866"/>
            <a:ext cx="2082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6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dirty="0" sz="2400" spc="-1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130">
                <a:solidFill>
                  <a:srgbClr val="FFFFFF"/>
                </a:solidFill>
                <a:latin typeface="Tahoma"/>
                <a:cs typeface="Tahoma"/>
              </a:rPr>
              <a:t>buen</a:t>
            </a:r>
            <a:r>
              <a:rPr dirty="0" sz="2400" spc="-1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114">
                <a:solidFill>
                  <a:srgbClr val="FFFFFF"/>
                </a:solidFill>
                <a:latin typeface="Tahoma"/>
                <a:cs typeface="Tahoma"/>
              </a:rPr>
              <a:t>lugar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2102" y="2993966"/>
            <a:ext cx="2373630" cy="1856105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1700" spc="75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17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700" spc="80">
                <a:solidFill>
                  <a:srgbClr val="FFFFFF"/>
                </a:solidFill>
                <a:latin typeface="Tahoma"/>
                <a:cs typeface="Tahoma"/>
              </a:rPr>
              <a:t>empezar</a:t>
            </a:r>
            <a:r>
              <a:rPr dirty="0" sz="17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700" spc="85">
                <a:solidFill>
                  <a:srgbClr val="FFFFFF"/>
                </a:solidFill>
                <a:latin typeface="Tahoma"/>
                <a:cs typeface="Tahoma"/>
              </a:rPr>
              <a:t>podría</a:t>
            </a:r>
            <a:endParaRPr sz="1700">
              <a:latin typeface="Tahoma"/>
              <a:cs typeface="Tahoma"/>
            </a:endParaRPr>
          </a:p>
          <a:p>
            <a:pPr marL="12700" marR="5080">
              <a:lnSpc>
                <a:spcPct val="123200"/>
              </a:lnSpc>
              <a:spcBef>
                <a:spcPts val="180"/>
              </a:spcBef>
            </a:pPr>
            <a:r>
              <a:rPr dirty="0" sz="2600" spc="105">
                <a:solidFill>
                  <a:srgbClr val="FFFFFF"/>
                </a:solidFill>
                <a:latin typeface="Tahoma"/>
                <a:cs typeface="Tahoma"/>
              </a:rPr>
              <a:t>ser</a:t>
            </a:r>
            <a:r>
              <a:rPr dirty="0" sz="2600" spc="-1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85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dirty="0" sz="2600" spc="-1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105">
                <a:solidFill>
                  <a:srgbClr val="FFFFFF"/>
                </a:solidFill>
                <a:latin typeface="Tahoma"/>
                <a:cs typeface="Tahoma"/>
              </a:rPr>
              <a:t>huella</a:t>
            </a:r>
            <a:r>
              <a:rPr dirty="0" sz="2600" spc="-1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125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dirty="0" sz="2600" spc="-7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130">
                <a:solidFill>
                  <a:srgbClr val="FFFFFF"/>
                </a:solidFill>
                <a:latin typeface="Tahoma"/>
                <a:cs typeface="Tahoma"/>
              </a:rPr>
              <a:t>carbono</a:t>
            </a:r>
            <a:r>
              <a:rPr dirty="0" sz="26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125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endParaRPr sz="2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3000" spc="130">
                <a:solidFill>
                  <a:srgbClr val="FFFFFF"/>
                </a:solidFill>
                <a:latin typeface="Tahoma"/>
                <a:cs typeface="Tahoma"/>
              </a:rPr>
              <a:t>tu</a:t>
            </a:r>
            <a:r>
              <a:rPr dirty="0" sz="3000" spc="-2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0">
                <a:solidFill>
                  <a:srgbClr val="FFFFFF"/>
                </a:solidFill>
                <a:latin typeface="Tahoma"/>
                <a:cs typeface="Tahoma"/>
              </a:rPr>
              <a:t>pyme.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2102" y="4956809"/>
            <a:ext cx="2177415" cy="831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100">
                <a:solidFill>
                  <a:srgbClr val="FFFFFF"/>
                </a:solidFill>
                <a:latin typeface="Tahoma"/>
                <a:cs typeface="Tahoma"/>
              </a:rPr>
              <a:t>Comience</a:t>
            </a:r>
            <a:r>
              <a:rPr dirty="0" sz="22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0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dirty="0" sz="22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7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dirty="0" sz="1500" spc="65">
                <a:solidFill>
                  <a:srgbClr val="FFFFFF"/>
                </a:solidFill>
                <a:latin typeface="Tahoma"/>
                <a:cs typeface="Tahoma"/>
              </a:rPr>
              <a:t>lo</a:t>
            </a:r>
            <a:r>
              <a:rPr dirty="0" sz="15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00" spc="50">
                <a:solidFill>
                  <a:srgbClr val="FFFFFF"/>
                </a:solidFill>
                <a:latin typeface="Tahoma"/>
                <a:cs typeface="Tahoma"/>
              </a:rPr>
              <a:t>esencial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96636" y="3712585"/>
            <a:ext cx="6827520" cy="1779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5300"/>
              </a:lnSpc>
              <a:spcBef>
                <a:spcPts val="100"/>
              </a:spcBef>
            </a:pPr>
            <a:r>
              <a:rPr dirty="0" sz="1700" spc="95">
                <a:latin typeface="Tahoma"/>
                <a:cs typeface="Tahoma"/>
              </a:rPr>
              <a:t>Una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huella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5">
                <a:latin typeface="Tahoma"/>
                <a:cs typeface="Tahoma"/>
              </a:rPr>
              <a:t>carbono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5">
                <a:latin typeface="Tahoma"/>
                <a:cs typeface="Tahoma"/>
              </a:rPr>
              <a:t>proporciona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impactos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CO2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detallados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 </a:t>
            </a:r>
            <a:r>
              <a:rPr dirty="0" sz="1700" spc="-515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toda </a:t>
            </a:r>
            <a:r>
              <a:rPr dirty="0" sz="1700" spc="55">
                <a:latin typeface="Tahoma"/>
                <a:cs typeface="Tahoma"/>
              </a:rPr>
              <a:t>la energía, </a:t>
            </a:r>
            <a:r>
              <a:rPr dirty="0" sz="1700" spc="70">
                <a:latin typeface="Tahoma"/>
                <a:cs typeface="Tahoma"/>
              </a:rPr>
              <a:t>los recursos </a:t>
            </a:r>
            <a:r>
              <a:rPr dirty="0" sz="1700" spc="20">
                <a:latin typeface="Tahoma"/>
                <a:cs typeface="Tahoma"/>
              </a:rPr>
              <a:t>y </a:t>
            </a:r>
            <a:r>
              <a:rPr dirty="0" sz="1700" spc="70">
                <a:latin typeface="Tahoma"/>
                <a:cs typeface="Tahoma"/>
              </a:rPr>
              <a:t>los materiales </a:t>
            </a:r>
            <a:r>
              <a:rPr dirty="0" sz="1700" spc="65">
                <a:latin typeface="Tahoma"/>
                <a:cs typeface="Tahoma"/>
              </a:rPr>
              <a:t>utilizados </a:t>
            </a:r>
            <a:r>
              <a:rPr dirty="0" sz="1700" spc="80">
                <a:latin typeface="Tahoma"/>
                <a:cs typeface="Tahoma"/>
              </a:rPr>
              <a:t>en </a:t>
            </a:r>
            <a:r>
              <a:rPr dirty="0" sz="1700" spc="55">
                <a:latin typeface="Tahoma"/>
                <a:cs typeface="Tahoma"/>
              </a:rPr>
              <a:t>el </a:t>
            </a:r>
            <a:r>
              <a:rPr dirty="0" sz="1700" spc="60">
                <a:latin typeface="Tahoma"/>
                <a:cs typeface="Tahoma"/>
              </a:rPr>
              <a:t> negocio. </a:t>
            </a:r>
            <a:r>
              <a:rPr dirty="0" sz="1700" spc="95">
                <a:latin typeface="Tahoma"/>
                <a:cs typeface="Tahoma"/>
              </a:rPr>
              <a:t>Marcos </a:t>
            </a:r>
            <a:r>
              <a:rPr dirty="0" sz="1700" spc="80">
                <a:latin typeface="Tahoma"/>
                <a:cs typeface="Tahoma"/>
              </a:rPr>
              <a:t>de </a:t>
            </a:r>
            <a:r>
              <a:rPr dirty="0" sz="1700" spc="85">
                <a:latin typeface="Tahoma"/>
                <a:cs typeface="Tahoma"/>
              </a:rPr>
              <a:t>carbono </a:t>
            </a:r>
            <a:r>
              <a:rPr dirty="0" sz="1700" spc="100">
                <a:latin typeface="Tahoma"/>
                <a:cs typeface="Tahoma"/>
              </a:rPr>
              <a:t>como </a:t>
            </a:r>
            <a:r>
              <a:rPr dirty="0" sz="1700" spc="75">
                <a:latin typeface="Tahoma"/>
                <a:cs typeface="Tahoma"/>
              </a:rPr>
              <a:t>el</a:t>
            </a:r>
            <a:r>
              <a:rPr dirty="0" u="sng" sz="1700" spc="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protocolo </a:t>
            </a:r>
            <a:r>
              <a:rPr dirty="0" u="sng" sz="1700" spc="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GEI</a:t>
            </a:r>
            <a:r>
              <a:rPr dirty="0" sz="1700" spc="10">
                <a:solidFill>
                  <a:srgbClr val="86A56D"/>
                </a:solidFill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  <a:hlinkClick r:id="rId2"/>
              </a:rPr>
              <a:t>ayúdanos </a:t>
            </a:r>
            <a:r>
              <a:rPr dirty="0" sz="1700" spc="60">
                <a:latin typeface="Tahoma"/>
                <a:cs typeface="Tahoma"/>
                <a:hlinkClick r:id="rId2"/>
              </a:rPr>
              <a:t>a </a:t>
            </a:r>
            <a:r>
              <a:rPr dirty="0" sz="1700" spc="65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comprender </a:t>
            </a:r>
            <a:r>
              <a:rPr dirty="0" sz="1700" spc="75">
                <a:latin typeface="Tahoma"/>
                <a:cs typeface="Tahoma"/>
              </a:rPr>
              <a:t>mejor </a:t>
            </a:r>
            <a:r>
              <a:rPr dirty="0" sz="1700" spc="70">
                <a:latin typeface="Tahoma"/>
                <a:cs typeface="Tahoma"/>
              </a:rPr>
              <a:t>los datos </a:t>
            </a:r>
            <a:r>
              <a:rPr dirty="0" sz="1700" spc="75">
                <a:latin typeface="Tahoma"/>
                <a:cs typeface="Tahoma"/>
              </a:rPr>
              <a:t>para </a:t>
            </a:r>
            <a:r>
              <a:rPr dirty="0" sz="1700" spc="85">
                <a:latin typeface="Tahoma"/>
                <a:cs typeface="Tahoma"/>
              </a:rPr>
              <a:t>comparar </a:t>
            </a:r>
            <a:r>
              <a:rPr dirty="0" sz="1700" spc="70">
                <a:latin typeface="Tahoma"/>
                <a:cs typeface="Tahoma"/>
              </a:rPr>
              <a:t>los </a:t>
            </a:r>
            <a:r>
              <a:rPr dirty="0" sz="1700" spc="75">
                <a:latin typeface="Tahoma"/>
                <a:cs typeface="Tahoma"/>
              </a:rPr>
              <a:t>impactos </a:t>
            </a:r>
            <a:r>
              <a:rPr dirty="0" sz="1700" spc="80">
                <a:latin typeface="Tahoma"/>
                <a:cs typeface="Tahoma"/>
              </a:rPr>
              <a:t>de </a:t>
            </a:r>
            <a:r>
              <a:rPr dirty="0" sz="1700" spc="70">
                <a:latin typeface="Tahoma"/>
                <a:cs typeface="Tahoma"/>
              </a:rPr>
              <a:t>CO2 </a:t>
            </a:r>
            <a:r>
              <a:rPr dirty="0" sz="1700" spc="-52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asociados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con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nuestras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actividades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20">
                <a:latin typeface="Tahoma"/>
                <a:cs typeface="Tahoma"/>
              </a:rPr>
              <a:t>y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establecer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objetivos.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96636" y="6271463"/>
            <a:ext cx="63271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90">
                <a:latin typeface="Tahoma"/>
                <a:cs typeface="Tahoma"/>
              </a:rPr>
              <a:t>Podemos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hacer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huella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Negocios,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Cadenas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Valor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15">
                <a:latin typeface="Tahoma"/>
                <a:cs typeface="Tahoma"/>
              </a:rPr>
              <a:t>y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Productos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1626" y="3520008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5688" y="1709927"/>
            <a:ext cx="7763256" cy="43891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568" y="329184"/>
            <a:ext cx="11454765" cy="1341120"/>
          </a:xfrm>
          <a:prstGeom prst="rect"/>
          <a:solidFill>
            <a:srgbClr val="297139"/>
          </a:solidFill>
        </p:spPr>
        <p:txBody>
          <a:bodyPr wrap="square" lIns="0" tIns="191770" rIns="0" bIns="0" rtlCol="0" vert="horz">
            <a:spAutoFit/>
          </a:bodyPr>
          <a:lstStyle/>
          <a:p>
            <a:pPr marL="343535" marR="1231265">
              <a:lnSpc>
                <a:spcPct val="120000"/>
              </a:lnSpc>
              <a:spcBef>
                <a:spcPts val="1510"/>
              </a:spcBef>
            </a:pPr>
            <a:r>
              <a:rPr dirty="0" sz="2700" spc="10">
                <a:solidFill>
                  <a:srgbClr val="FFFFFF"/>
                </a:solidFill>
              </a:rPr>
              <a:t>Cálculo</a:t>
            </a:r>
            <a:r>
              <a:rPr dirty="0" sz="2700" spc="-55">
                <a:solidFill>
                  <a:srgbClr val="FFFFFF"/>
                </a:solidFill>
              </a:rPr>
              <a:t> </a:t>
            </a:r>
            <a:r>
              <a:rPr dirty="0" sz="2700" spc="75">
                <a:solidFill>
                  <a:srgbClr val="FFFFFF"/>
                </a:solidFill>
              </a:rPr>
              <a:t>de</a:t>
            </a:r>
            <a:r>
              <a:rPr dirty="0" sz="2700" spc="-50">
                <a:solidFill>
                  <a:srgbClr val="FFFFFF"/>
                </a:solidFill>
              </a:rPr>
              <a:t> </a:t>
            </a:r>
            <a:r>
              <a:rPr dirty="0" sz="2700" spc="-65">
                <a:solidFill>
                  <a:srgbClr val="FFFFFF"/>
                </a:solidFill>
              </a:rPr>
              <a:t>sus</a:t>
            </a:r>
            <a:r>
              <a:rPr dirty="0" sz="2700" spc="-50">
                <a:solidFill>
                  <a:srgbClr val="FFFFFF"/>
                </a:solidFill>
              </a:rPr>
              <a:t> </a:t>
            </a:r>
            <a:r>
              <a:rPr dirty="0" sz="2700" spc="45">
                <a:solidFill>
                  <a:srgbClr val="FFFFFF"/>
                </a:solidFill>
              </a:rPr>
              <a:t>emisiones</a:t>
            </a:r>
            <a:r>
              <a:rPr dirty="0" sz="2700" spc="-50">
                <a:solidFill>
                  <a:srgbClr val="FFFFFF"/>
                </a:solidFill>
              </a:rPr>
              <a:t> </a:t>
            </a:r>
            <a:r>
              <a:rPr dirty="0" sz="2700" spc="75">
                <a:solidFill>
                  <a:srgbClr val="FFFFFF"/>
                </a:solidFill>
              </a:rPr>
              <a:t>de</a:t>
            </a:r>
            <a:r>
              <a:rPr dirty="0" sz="2700" spc="-50">
                <a:solidFill>
                  <a:srgbClr val="FFFFFF"/>
                </a:solidFill>
              </a:rPr>
              <a:t> </a:t>
            </a:r>
            <a:r>
              <a:rPr dirty="0" sz="2700" spc="35">
                <a:solidFill>
                  <a:srgbClr val="FFFFFF"/>
                </a:solidFill>
              </a:rPr>
              <a:t>carbono:</a:t>
            </a:r>
            <a:r>
              <a:rPr dirty="0" sz="2700" spc="-50">
                <a:solidFill>
                  <a:srgbClr val="FFFFFF"/>
                </a:solidFill>
              </a:rPr>
              <a:t> </a:t>
            </a:r>
            <a:r>
              <a:rPr dirty="0" sz="2700" spc="50">
                <a:solidFill>
                  <a:srgbClr val="FFFFFF"/>
                </a:solidFill>
              </a:rPr>
              <a:t>consulte</a:t>
            </a:r>
            <a:r>
              <a:rPr dirty="0" sz="2700" spc="-50">
                <a:solidFill>
                  <a:srgbClr val="FFFFFF"/>
                </a:solidFill>
              </a:rPr>
              <a:t> </a:t>
            </a:r>
            <a:r>
              <a:rPr dirty="0" sz="2700" spc="80">
                <a:solidFill>
                  <a:srgbClr val="FFFFFF"/>
                </a:solidFill>
              </a:rPr>
              <a:t>esta</a:t>
            </a:r>
            <a:r>
              <a:rPr dirty="0" sz="2700" spc="-50">
                <a:solidFill>
                  <a:srgbClr val="FFFFFF"/>
                </a:solidFill>
              </a:rPr>
              <a:t> </a:t>
            </a:r>
            <a:r>
              <a:rPr dirty="0" sz="2700" spc="85">
                <a:solidFill>
                  <a:srgbClr val="FFFFFF"/>
                </a:solidFill>
              </a:rPr>
              <a:t>charla </a:t>
            </a:r>
            <a:r>
              <a:rPr dirty="0" sz="2700" spc="-735">
                <a:solidFill>
                  <a:srgbClr val="FFFFFF"/>
                </a:solidFill>
              </a:rPr>
              <a:t> </a:t>
            </a:r>
            <a:r>
              <a:rPr dirty="0" sz="2700" spc="-110">
                <a:solidFill>
                  <a:srgbClr val="FFFFFF"/>
                </a:solidFill>
              </a:rPr>
              <a:t>TED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8361680" y="6407607"/>
            <a:ext cx="2761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" y="3361944"/>
            <a:ext cx="12188825" cy="173990"/>
            <a:chOff x="3047" y="3361944"/>
            <a:chExt cx="12188825" cy="173990"/>
          </a:xfrm>
        </p:grpSpPr>
        <p:sp>
          <p:nvSpPr>
            <p:cNvPr id="3" name="object 3"/>
            <p:cNvSpPr/>
            <p:nvPr/>
          </p:nvSpPr>
          <p:spPr>
            <a:xfrm>
              <a:off x="3047" y="3447288"/>
              <a:ext cx="12188825" cy="0"/>
            </a:xfrm>
            <a:custGeom>
              <a:avLst/>
              <a:gdLst/>
              <a:ahLst/>
              <a:cxnLst/>
              <a:rect l="l" t="t" r="r" b="b"/>
              <a:pathLst>
                <a:path w="12188825" h="0">
                  <a:moveTo>
                    <a:pt x="0" y="0"/>
                  </a:moveTo>
                  <a:lnTo>
                    <a:pt x="12188825" y="0"/>
                  </a:lnTo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1136" y="3361944"/>
              <a:ext cx="170687" cy="1737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7375" y="3361944"/>
              <a:ext cx="170687" cy="1737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93936" y="3361944"/>
              <a:ext cx="170688" cy="17373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32403" y="544067"/>
            <a:ext cx="4500880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5">
                <a:solidFill>
                  <a:srgbClr val="287239"/>
                </a:solidFill>
              </a:rPr>
              <a:t>Pasos</a:t>
            </a:r>
            <a:r>
              <a:rPr dirty="0" sz="2600" spc="-60">
                <a:solidFill>
                  <a:srgbClr val="287239"/>
                </a:solidFill>
              </a:rPr>
              <a:t> </a:t>
            </a:r>
            <a:r>
              <a:rPr dirty="0" sz="2600" spc="70">
                <a:solidFill>
                  <a:srgbClr val="287239"/>
                </a:solidFill>
              </a:rPr>
              <a:t>de</a:t>
            </a:r>
            <a:r>
              <a:rPr dirty="0" sz="2600" spc="-55">
                <a:solidFill>
                  <a:srgbClr val="287239"/>
                </a:solidFill>
              </a:rPr>
              <a:t> </a:t>
            </a:r>
            <a:r>
              <a:rPr dirty="0" sz="2600" spc="95">
                <a:solidFill>
                  <a:srgbClr val="287239"/>
                </a:solidFill>
              </a:rPr>
              <a:t>huella</a:t>
            </a:r>
            <a:r>
              <a:rPr dirty="0" sz="2600" spc="-55">
                <a:solidFill>
                  <a:srgbClr val="287239"/>
                </a:solidFill>
              </a:rPr>
              <a:t> </a:t>
            </a:r>
            <a:r>
              <a:rPr dirty="0" sz="2600" spc="70">
                <a:solidFill>
                  <a:srgbClr val="287239"/>
                </a:solidFill>
              </a:rPr>
              <a:t>de</a:t>
            </a:r>
            <a:r>
              <a:rPr dirty="0" sz="2600" spc="-60">
                <a:solidFill>
                  <a:srgbClr val="287239"/>
                </a:solidFill>
              </a:rPr>
              <a:t> </a:t>
            </a:r>
            <a:r>
              <a:rPr dirty="0" sz="2600" spc="55">
                <a:solidFill>
                  <a:srgbClr val="287239"/>
                </a:solidFill>
              </a:rPr>
              <a:t>carbono</a:t>
            </a:r>
            <a:endParaRPr sz="2600"/>
          </a:p>
        </p:txBody>
      </p:sp>
      <p:sp>
        <p:nvSpPr>
          <p:cNvPr id="15" name="object 15"/>
          <p:cNvSpPr txBox="1"/>
          <p:nvPr/>
        </p:nvSpPr>
        <p:spPr>
          <a:xfrm>
            <a:off x="4444365" y="6472567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4660" y="1941321"/>
            <a:ext cx="1991995" cy="11049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ct val="95600"/>
              </a:lnSpc>
              <a:spcBef>
                <a:spcPts val="195"/>
              </a:spcBef>
            </a:pPr>
            <a:r>
              <a:rPr dirty="0" sz="1800" spc="25" b="1">
                <a:solidFill>
                  <a:srgbClr val="46883F"/>
                </a:solidFill>
                <a:latin typeface="Arial"/>
                <a:cs typeface="Arial"/>
              </a:rPr>
              <a:t>1 </a:t>
            </a:r>
            <a:r>
              <a:rPr dirty="0" sz="1800" spc="10" b="1">
                <a:solidFill>
                  <a:srgbClr val="46883F"/>
                </a:solidFill>
                <a:latin typeface="Arial"/>
                <a:cs typeface="Arial"/>
              </a:rPr>
              <a:t>. </a:t>
            </a:r>
            <a:r>
              <a:rPr dirty="0" sz="1800" spc="40" b="1">
                <a:solidFill>
                  <a:srgbClr val="46883F"/>
                </a:solidFill>
                <a:latin typeface="Arial"/>
                <a:cs typeface="Arial"/>
              </a:rPr>
              <a:t>Definición </a:t>
            </a:r>
            <a:r>
              <a:rPr dirty="0" sz="1800" spc="50" b="1">
                <a:solidFill>
                  <a:srgbClr val="46883F"/>
                </a:solidFill>
                <a:latin typeface="Arial"/>
                <a:cs typeface="Arial"/>
              </a:rPr>
              <a:t>de </a:t>
            </a:r>
            <a:r>
              <a:rPr dirty="0" sz="1800" spc="55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800" spc="35" b="1">
                <a:solidFill>
                  <a:srgbClr val="46883F"/>
                </a:solidFill>
                <a:latin typeface="Arial"/>
                <a:cs typeface="Arial"/>
              </a:rPr>
              <a:t>carbono </a:t>
            </a:r>
            <a:r>
              <a:rPr dirty="0" sz="1800" spc="40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900" spc="50" b="1">
                <a:solidFill>
                  <a:srgbClr val="46883F"/>
                </a:solidFill>
                <a:latin typeface="Arial"/>
                <a:cs typeface="Arial"/>
              </a:rPr>
              <a:t>Administración</a:t>
            </a:r>
            <a:endParaRPr sz="1900">
              <a:latin typeface="Arial"/>
              <a:cs typeface="Arial"/>
            </a:endParaRPr>
          </a:p>
          <a:p>
            <a:pPr marL="466725">
              <a:lnSpc>
                <a:spcPts val="2090"/>
              </a:lnSpc>
            </a:pPr>
            <a:r>
              <a:rPr dirty="0" sz="1800" spc="50" b="1">
                <a:solidFill>
                  <a:srgbClr val="46883F"/>
                </a:solidFill>
                <a:latin typeface="Arial"/>
                <a:cs typeface="Arial"/>
              </a:rPr>
              <a:t>Estrategia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8343" y="1806702"/>
            <a:ext cx="288290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35">
                <a:latin typeface="Tahoma"/>
                <a:cs typeface="Tahoma"/>
              </a:rPr>
              <a:t>C</a:t>
            </a:r>
            <a:r>
              <a:rPr dirty="0" sz="1250" spc="50">
                <a:latin typeface="Tahoma"/>
                <a:cs typeface="Tahoma"/>
              </a:rPr>
              <a:t> </a:t>
            </a:r>
            <a:r>
              <a:rPr dirty="0" sz="1250" spc="75">
                <a:latin typeface="Tahoma"/>
                <a:cs typeface="Tahoma"/>
              </a:rPr>
              <a:t>o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41467" y="1765102"/>
            <a:ext cx="2162810" cy="1220470"/>
          </a:xfrm>
          <a:prstGeom prst="rect">
            <a:avLst/>
          </a:prstGeom>
        </p:spPr>
        <p:txBody>
          <a:bodyPr wrap="square" lIns="0" tIns="179705" rIns="0" bIns="0" rtlCol="0" vert="horz">
            <a:spAutoFit/>
          </a:bodyPr>
          <a:lstStyle/>
          <a:p>
            <a:pPr marL="173990" indent="-161925">
              <a:lnSpc>
                <a:spcPct val="100000"/>
              </a:lnSpc>
              <a:spcBef>
                <a:spcPts val="1415"/>
              </a:spcBef>
              <a:buChar char="•"/>
              <a:tabLst>
                <a:tab pos="174625" algn="l"/>
                <a:tab pos="1266190" algn="l"/>
              </a:tabLst>
            </a:pPr>
            <a:r>
              <a:rPr dirty="0" sz="2000" spc="85">
                <a:latin typeface="Tahoma"/>
                <a:cs typeface="Tahoma"/>
              </a:rPr>
              <a:t>Dato</a:t>
            </a:r>
            <a:r>
              <a:rPr dirty="0" sz="2000" spc="-130">
                <a:latin typeface="Tahoma"/>
                <a:cs typeface="Tahoma"/>
              </a:rPr>
              <a:t> </a:t>
            </a:r>
            <a:r>
              <a:rPr dirty="0" sz="2000" spc="70">
                <a:latin typeface="Tahoma"/>
                <a:cs typeface="Tahoma"/>
              </a:rPr>
              <a:t>a	</a:t>
            </a:r>
            <a:r>
              <a:rPr dirty="0" sz="1600" spc="55">
                <a:latin typeface="Tahoma"/>
                <a:cs typeface="Tahoma"/>
              </a:rPr>
              <a:t>coleccion</a:t>
            </a:r>
            <a:endParaRPr sz="1600">
              <a:latin typeface="Tahoma"/>
              <a:cs typeface="Tahoma"/>
            </a:endParaRPr>
          </a:p>
          <a:p>
            <a:pPr marL="157480" indent="-145415">
              <a:lnSpc>
                <a:spcPts val="2135"/>
              </a:lnSpc>
              <a:spcBef>
                <a:spcPts val="1185"/>
              </a:spcBef>
              <a:buChar char="•"/>
              <a:tabLst>
                <a:tab pos="158115" algn="l"/>
              </a:tabLst>
            </a:pPr>
            <a:r>
              <a:rPr dirty="0" sz="1800" spc="65">
                <a:latin typeface="Tahoma"/>
                <a:cs typeface="Tahoma"/>
              </a:rPr>
              <a:t>Cuantificar</a:t>
            </a:r>
            <a:endParaRPr sz="1800">
              <a:latin typeface="Tahoma"/>
              <a:cs typeface="Tahoma"/>
            </a:endParaRPr>
          </a:p>
          <a:p>
            <a:pPr marL="356870">
              <a:lnSpc>
                <a:spcPts val="2375"/>
              </a:lnSpc>
            </a:pPr>
            <a:r>
              <a:rPr dirty="0" sz="2000" spc="90">
                <a:latin typeface="Tahoma"/>
                <a:cs typeface="Tahoma"/>
              </a:rPr>
              <a:t>emisiones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3193" y="1738629"/>
            <a:ext cx="1939925" cy="1007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3025">
              <a:lnSpc>
                <a:spcPts val="2505"/>
              </a:lnSpc>
              <a:spcBef>
                <a:spcPts val="100"/>
              </a:spcBef>
            </a:pPr>
            <a:r>
              <a:rPr dirty="0" sz="2100" spc="30" b="1">
                <a:solidFill>
                  <a:srgbClr val="0B582D"/>
                </a:solidFill>
                <a:latin typeface="Arial"/>
                <a:cs typeface="Arial"/>
              </a:rPr>
              <a:t>3</a:t>
            </a:r>
            <a:r>
              <a:rPr dirty="0" sz="2100" spc="-7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2100" spc="15" b="1">
                <a:solidFill>
                  <a:srgbClr val="0B582D"/>
                </a:solidFill>
                <a:latin typeface="Arial"/>
                <a:cs typeface="Arial"/>
              </a:rPr>
              <a:t>.</a:t>
            </a:r>
            <a:r>
              <a:rPr dirty="0" sz="2100" spc="-6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2100" spc="45" b="1">
                <a:solidFill>
                  <a:srgbClr val="0B582D"/>
                </a:solidFill>
                <a:latin typeface="Arial"/>
                <a:cs typeface="Arial"/>
              </a:rPr>
              <a:t>carbono</a:t>
            </a:r>
            <a:endParaRPr sz="2100">
              <a:latin typeface="Arial"/>
              <a:cs typeface="Arial"/>
            </a:endParaRPr>
          </a:p>
          <a:p>
            <a:pPr marL="12700" marR="5080" indent="191770">
              <a:lnSpc>
                <a:spcPts val="2590"/>
              </a:lnSpc>
              <a:spcBef>
                <a:spcPts val="115"/>
              </a:spcBef>
            </a:pPr>
            <a:r>
              <a:rPr dirty="0" sz="2200" spc="-40" b="1">
                <a:solidFill>
                  <a:srgbClr val="0B582D"/>
                </a:solidFill>
                <a:latin typeface="Arial"/>
                <a:cs typeface="Arial"/>
              </a:rPr>
              <a:t>V</a:t>
            </a:r>
            <a:r>
              <a:rPr dirty="0" sz="220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2200" spc="45" b="1">
                <a:solidFill>
                  <a:srgbClr val="0B582D"/>
                </a:solidFill>
                <a:latin typeface="Arial"/>
                <a:cs typeface="Arial"/>
              </a:rPr>
              <a:t>erificación  </a:t>
            </a:r>
            <a:r>
              <a:rPr dirty="0" sz="2200" spc="60" b="1">
                <a:solidFill>
                  <a:srgbClr val="0B582D"/>
                </a:solidFill>
                <a:latin typeface="Arial"/>
                <a:cs typeface="Arial"/>
              </a:rPr>
              <a:t>de</a:t>
            </a:r>
            <a:r>
              <a:rPr dirty="0" sz="2200" spc="-5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2200" spc="80" b="1">
                <a:solidFill>
                  <a:srgbClr val="0B582D"/>
                </a:solidFill>
                <a:latin typeface="Arial"/>
                <a:cs typeface="Arial"/>
              </a:rPr>
              <a:t>Huella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3147" y="3888485"/>
            <a:ext cx="2769235" cy="2066289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66370" marR="5080" indent="-166370">
              <a:lnSpc>
                <a:spcPct val="104200"/>
              </a:lnSpc>
              <a:spcBef>
                <a:spcPts val="5"/>
              </a:spcBef>
              <a:buChar char="•"/>
              <a:tabLst>
                <a:tab pos="166370" algn="l"/>
              </a:tabLst>
            </a:pPr>
            <a:r>
              <a:rPr dirty="0" sz="1900" spc="55">
                <a:latin typeface="Tahoma"/>
                <a:cs typeface="Tahoma"/>
              </a:rPr>
              <a:t>Establezca</a:t>
            </a:r>
            <a:r>
              <a:rPr dirty="0" sz="1900" spc="-114">
                <a:latin typeface="Tahoma"/>
                <a:cs typeface="Tahoma"/>
              </a:rPr>
              <a:t> </a:t>
            </a:r>
            <a:r>
              <a:rPr dirty="0" sz="1900" spc="60">
                <a:latin typeface="Tahoma"/>
                <a:cs typeface="Tahoma"/>
              </a:rPr>
              <a:t>el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75">
                <a:latin typeface="Tahoma"/>
                <a:cs typeface="Tahoma"/>
              </a:rPr>
              <a:t>límite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20">
                <a:latin typeface="Tahoma"/>
                <a:cs typeface="Tahoma"/>
              </a:rPr>
              <a:t>y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60">
                <a:latin typeface="Tahoma"/>
                <a:cs typeface="Tahoma"/>
              </a:rPr>
              <a:t>el </a:t>
            </a:r>
            <a:r>
              <a:rPr dirty="0" sz="1900" spc="-580">
                <a:latin typeface="Tahoma"/>
                <a:cs typeface="Tahoma"/>
              </a:rPr>
              <a:t> </a:t>
            </a:r>
            <a:r>
              <a:rPr dirty="0" sz="1900" spc="60">
                <a:latin typeface="Tahoma"/>
                <a:cs typeface="Tahoma"/>
              </a:rPr>
              <a:t>alcance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90">
                <a:latin typeface="Tahoma"/>
                <a:cs typeface="Tahoma"/>
              </a:rPr>
              <a:t>de</a:t>
            </a:r>
            <a:r>
              <a:rPr dirty="0" sz="1900" spc="-105">
                <a:latin typeface="Tahoma"/>
                <a:cs typeface="Tahoma"/>
              </a:rPr>
              <a:t> </a:t>
            </a:r>
            <a:r>
              <a:rPr dirty="0" sz="1900" spc="85">
                <a:latin typeface="Tahoma"/>
                <a:cs typeface="Tahoma"/>
              </a:rPr>
              <a:t>su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80">
                <a:latin typeface="Tahoma"/>
                <a:cs typeface="Tahoma"/>
              </a:rPr>
              <a:t>PYME</a:t>
            </a:r>
            <a:endParaRPr sz="1900">
              <a:latin typeface="Tahoma"/>
              <a:cs typeface="Tahoma"/>
            </a:endParaRPr>
          </a:p>
          <a:p>
            <a:pPr marL="165735" indent="-153670">
              <a:lnSpc>
                <a:spcPts val="2230"/>
              </a:lnSpc>
              <a:spcBef>
                <a:spcPts val="1105"/>
              </a:spcBef>
              <a:buChar char="•"/>
              <a:tabLst>
                <a:tab pos="166370" algn="l"/>
              </a:tabLst>
            </a:pPr>
            <a:r>
              <a:rPr dirty="0" sz="1900" spc="55">
                <a:latin typeface="Tahoma"/>
                <a:cs typeface="Tahoma"/>
              </a:rPr>
              <a:t>Identificar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90">
                <a:latin typeface="Tahoma"/>
                <a:cs typeface="Tahoma"/>
              </a:rPr>
              <a:t>emisión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ts val="2470"/>
              </a:lnSpc>
            </a:pPr>
            <a:r>
              <a:rPr dirty="0" sz="2100" spc="80">
                <a:latin typeface="Tahoma"/>
                <a:cs typeface="Tahoma"/>
              </a:rPr>
              <a:t>fuentes</a:t>
            </a:r>
            <a:endParaRPr sz="2100">
              <a:latin typeface="Tahoma"/>
              <a:cs typeface="Tahoma"/>
            </a:endParaRPr>
          </a:p>
          <a:p>
            <a:pPr marL="150495" marR="313055" indent="-150495">
              <a:lnSpc>
                <a:spcPct val="114100"/>
              </a:lnSpc>
              <a:spcBef>
                <a:spcPts val="955"/>
              </a:spcBef>
              <a:buChar char="•"/>
              <a:tabLst>
                <a:tab pos="150495" algn="l"/>
              </a:tabLst>
            </a:pPr>
            <a:r>
              <a:rPr dirty="0" sz="1700" spc="75">
                <a:latin typeface="Tahoma"/>
                <a:cs typeface="Tahoma"/>
              </a:rPr>
              <a:t>Acordar</a:t>
            </a:r>
            <a:r>
              <a:rPr dirty="0" sz="1700" spc="-105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líneas</a:t>
            </a:r>
            <a:r>
              <a:rPr dirty="0" sz="1700" spc="-10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</a:t>
            </a:r>
            <a:r>
              <a:rPr dirty="0" sz="1700" spc="-10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base </a:t>
            </a:r>
            <a:r>
              <a:rPr dirty="0" sz="1700" spc="-515">
                <a:latin typeface="Tahoma"/>
                <a:cs typeface="Tahoma"/>
              </a:rPr>
              <a:t> </a:t>
            </a:r>
            <a:r>
              <a:rPr dirty="0" sz="1700" spc="20">
                <a:latin typeface="Tahoma"/>
                <a:cs typeface="Tahoma"/>
              </a:rPr>
              <a:t>y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plazos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16829" y="3849878"/>
            <a:ext cx="1661160" cy="103505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algn="ctr" marL="12700" marR="5080">
              <a:lnSpc>
                <a:spcPct val="94000"/>
              </a:lnSpc>
              <a:spcBef>
                <a:spcPts val="265"/>
              </a:spcBef>
            </a:pPr>
            <a:r>
              <a:rPr dirty="0" sz="2300" spc="35" b="1">
                <a:solidFill>
                  <a:srgbClr val="287239"/>
                </a:solidFill>
                <a:latin typeface="Arial"/>
                <a:cs typeface="Arial"/>
              </a:rPr>
              <a:t>2</a:t>
            </a:r>
            <a:r>
              <a:rPr dirty="0" sz="2300" spc="-9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2300" spc="15" b="1">
                <a:solidFill>
                  <a:srgbClr val="287239"/>
                </a:solidFill>
                <a:latin typeface="Arial"/>
                <a:cs typeface="Arial"/>
              </a:rPr>
              <a:t>.</a:t>
            </a:r>
            <a:r>
              <a:rPr dirty="0" sz="2300" spc="-8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2300" spc="35" b="1">
                <a:solidFill>
                  <a:srgbClr val="287239"/>
                </a:solidFill>
                <a:latin typeface="Arial"/>
                <a:cs typeface="Arial"/>
              </a:rPr>
              <a:t>Carbono </a:t>
            </a:r>
            <a:r>
              <a:rPr dirty="0" sz="2300" spc="-62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2300" spc="50" b="1">
                <a:solidFill>
                  <a:srgbClr val="287239"/>
                </a:solidFill>
                <a:latin typeface="Arial"/>
                <a:cs typeface="Arial"/>
              </a:rPr>
              <a:t>conductor </a:t>
            </a:r>
            <a:r>
              <a:rPr dirty="0" sz="2300" spc="5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2300" spc="85" b="1">
                <a:solidFill>
                  <a:srgbClr val="287239"/>
                </a:solidFill>
                <a:latin typeface="Arial"/>
                <a:cs typeface="Arial"/>
              </a:rPr>
              <a:t>Huella</a:t>
            </a:r>
            <a:endParaRPr sz="2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23681" y="3842892"/>
            <a:ext cx="2567305" cy="1189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3990" indent="-161925">
              <a:lnSpc>
                <a:spcPct val="100000"/>
              </a:lnSpc>
              <a:spcBef>
                <a:spcPts val="100"/>
              </a:spcBef>
              <a:buChar char="•"/>
              <a:tabLst>
                <a:tab pos="174625" algn="l"/>
              </a:tabLst>
            </a:pPr>
            <a:r>
              <a:rPr dirty="0" sz="2000" spc="80">
                <a:latin typeface="Tahoma"/>
                <a:cs typeface="Tahoma"/>
              </a:rPr>
              <a:t>Reporte</a:t>
            </a:r>
            <a:endParaRPr sz="2000">
              <a:latin typeface="Tahoma"/>
              <a:cs typeface="Tahoma"/>
            </a:endParaRPr>
          </a:p>
          <a:p>
            <a:pPr marL="117475" indent="-105410">
              <a:lnSpc>
                <a:spcPct val="100000"/>
              </a:lnSpc>
              <a:spcBef>
                <a:spcPts val="1680"/>
              </a:spcBef>
              <a:buChar char="•"/>
              <a:tabLst>
                <a:tab pos="118110" algn="l"/>
              </a:tabLst>
            </a:pPr>
            <a:r>
              <a:rPr dirty="0" sz="1300" spc="35">
                <a:latin typeface="Tahoma"/>
                <a:cs typeface="Tahoma"/>
              </a:rPr>
              <a:t>Vuelva</a:t>
            </a:r>
            <a:r>
              <a:rPr dirty="0" sz="1300" spc="-75">
                <a:latin typeface="Tahoma"/>
                <a:cs typeface="Tahoma"/>
              </a:rPr>
              <a:t> </a:t>
            </a:r>
            <a:r>
              <a:rPr dirty="0" sz="1300" spc="45">
                <a:latin typeface="Tahoma"/>
                <a:cs typeface="Tahoma"/>
              </a:rPr>
              <a:t>a</a:t>
            </a:r>
            <a:r>
              <a:rPr dirty="0" sz="1300" spc="-75">
                <a:latin typeface="Tahoma"/>
                <a:cs typeface="Tahoma"/>
              </a:rPr>
              <a:t> </a:t>
            </a:r>
            <a:r>
              <a:rPr dirty="0" sz="1300" spc="40">
                <a:latin typeface="Tahoma"/>
                <a:cs typeface="Tahoma"/>
              </a:rPr>
              <a:t>verificar</a:t>
            </a:r>
            <a:r>
              <a:rPr dirty="0" sz="1300" spc="-75">
                <a:latin typeface="Tahoma"/>
                <a:cs typeface="Tahoma"/>
              </a:rPr>
              <a:t> </a:t>
            </a:r>
            <a:r>
              <a:rPr dirty="0" sz="1300" spc="50">
                <a:latin typeface="Tahoma"/>
                <a:cs typeface="Tahoma"/>
              </a:rPr>
              <a:t>los</a:t>
            </a:r>
            <a:r>
              <a:rPr dirty="0" sz="1300" spc="-70">
                <a:latin typeface="Tahoma"/>
                <a:cs typeface="Tahoma"/>
              </a:rPr>
              <a:t> </a:t>
            </a:r>
            <a:r>
              <a:rPr dirty="0" sz="1300" spc="40">
                <a:latin typeface="Tahoma"/>
                <a:cs typeface="Tahoma"/>
              </a:rPr>
              <a:t>objetivos</a:t>
            </a:r>
            <a:endParaRPr sz="1300">
              <a:latin typeface="Tahoma"/>
              <a:cs typeface="Tahoma"/>
            </a:endParaRPr>
          </a:p>
          <a:p>
            <a:pPr marL="182245" indent="-170180">
              <a:lnSpc>
                <a:spcPct val="100000"/>
              </a:lnSpc>
              <a:spcBef>
                <a:spcPts val="1005"/>
              </a:spcBef>
              <a:buChar char="•"/>
              <a:tabLst>
                <a:tab pos="182880" algn="l"/>
              </a:tabLst>
            </a:pPr>
            <a:r>
              <a:rPr dirty="0" sz="2100" spc="70">
                <a:latin typeface="Tahoma"/>
                <a:cs typeface="Tahoma"/>
              </a:rPr>
              <a:t>Evaluación</a:t>
            </a:r>
            <a:r>
              <a:rPr dirty="0" sz="2100" spc="-114">
                <a:latin typeface="Tahoma"/>
                <a:cs typeface="Tahoma"/>
              </a:rPr>
              <a:t> </a:t>
            </a:r>
            <a:r>
              <a:rPr dirty="0" sz="2100" spc="85">
                <a:latin typeface="Tahoma"/>
                <a:cs typeface="Tahoma"/>
              </a:rPr>
              <a:t>externa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4476" y="1805939"/>
            <a:ext cx="1957070" cy="1807845"/>
          </a:xfrm>
          <a:custGeom>
            <a:avLst/>
            <a:gdLst/>
            <a:ahLst/>
            <a:cxnLst/>
            <a:rect l="l" t="t" r="r" b="b"/>
            <a:pathLst>
              <a:path w="1957070" h="1807845">
                <a:moveTo>
                  <a:pt x="0" y="903732"/>
                </a:moveTo>
                <a:lnTo>
                  <a:pt x="1273" y="857226"/>
                </a:lnTo>
                <a:lnTo>
                  <a:pt x="5051" y="811331"/>
                </a:lnTo>
                <a:lnTo>
                  <a:pt x="11272" y="766104"/>
                </a:lnTo>
                <a:lnTo>
                  <a:pt x="19876" y="721600"/>
                </a:lnTo>
                <a:lnTo>
                  <a:pt x="30801" y="677877"/>
                </a:lnTo>
                <a:lnTo>
                  <a:pt x="43985" y="634992"/>
                </a:lnTo>
                <a:lnTo>
                  <a:pt x="59366" y="593001"/>
                </a:lnTo>
                <a:lnTo>
                  <a:pt x="76884" y="551961"/>
                </a:lnTo>
                <a:lnTo>
                  <a:pt x="96477" y="511930"/>
                </a:lnTo>
                <a:lnTo>
                  <a:pt x="118083" y="472962"/>
                </a:lnTo>
                <a:lnTo>
                  <a:pt x="141641" y="435117"/>
                </a:lnTo>
                <a:lnTo>
                  <a:pt x="167090" y="398450"/>
                </a:lnTo>
                <a:lnTo>
                  <a:pt x="194367" y="363017"/>
                </a:lnTo>
                <a:lnTo>
                  <a:pt x="223412" y="328877"/>
                </a:lnTo>
                <a:lnTo>
                  <a:pt x="254163" y="296085"/>
                </a:lnTo>
                <a:lnTo>
                  <a:pt x="286559" y="264699"/>
                </a:lnTo>
                <a:lnTo>
                  <a:pt x="320538" y="234775"/>
                </a:lnTo>
                <a:lnTo>
                  <a:pt x="356039" y="206370"/>
                </a:lnTo>
                <a:lnTo>
                  <a:pt x="393000" y="179541"/>
                </a:lnTo>
                <a:lnTo>
                  <a:pt x="431359" y="154345"/>
                </a:lnTo>
                <a:lnTo>
                  <a:pt x="471056" y="130838"/>
                </a:lnTo>
                <a:lnTo>
                  <a:pt x="512029" y="109077"/>
                </a:lnTo>
                <a:lnTo>
                  <a:pt x="554216" y="89119"/>
                </a:lnTo>
                <a:lnTo>
                  <a:pt x="597556" y="71020"/>
                </a:lnTo>
                <a:lnTo>
                  <a:pt x="641988" y="54839"/>
                </a:lnTo>
                <a:lnTo>
                  <a:pt x="687450" y="40630"/>
                </a:lnTo>
                <a:lnTo>
                  <a:pt x="733880" y="28452"/>
                </a:lnTo>
                <a:lnTo>
                  <a:pt x="781217" y="18360"/>
                </a:lnTo>
                <a:lnTo>
                  <a:pt x="829400" y="10413"/>
                </a:lnTo>
                <a:lnTo>
                  <a:pt x="878367" y="4665"/>
                </a:lnTo>
                <a:lnTo>
                  <a:pt x="928057" y="1175"/>
                </a:lnTo>
                <a:lnTo>
                  <a:pt x="978408" y="0"/>
                </a:lnTo>
                <a:lnTo>
                  <a:pt x="1028758" y="1175"/>
                </a:lnTo>
                <a:lnTo>
                  <a:pt x="1078448" y="4665"/>
                </a:lnTo>
                <a:lnTo>
                  <a:pt x="1127415" y="10413"/>
                </a:lnTo>
                <a:lnTo>
                  <a:pt x="1175598" y="18360"/>
                </a:lnTo>
                <a:lnTo>
                  <a:pt x="1222935" y="28452"/>
                </a:lnTo>
                <a:lnTo>
                  <a:pt x="1269365" y="40630"/>
                </a:lnTo>
                <a:lnTo>
                  <a:pt x="1314827" y="54839"/>
                </a:lnTo>
                <a:lnTo>
                  <a:pt x="1359259" y="71020"/>
                </a:lnTo>
                <a:lnTo>
                  <a:pt x="1402599" y="89119"/>
                </a:lnTo>
                <a:lnTo>
                  <a:pt x="1444786" y="109077"/>
                </a:lnTo>
                <a:lnTo>
                  <a:pt x="1485759" y="130838"/>
                </a:lnTo>
                <a:lnTo>
                  <a:pt x="1525456" y="154345"/>
                </a:lnTo>
                <a:lnTo>
                  <a:pt x="1563815" y="179541"/>
                </a:lnTo>
                <a:lnTo>
                  <a:pt x="1600776" y="206370"/>
                </a:lnTo>
                <a:lnTo>
                  <a:pt x="1636277" y="234775"/>
                </a:lnTo>
                <a:lnTo>
                  <a:pt x="1670256" y="264699"/>
                </a:lnTo>
                <a:lnTo>
                  <a:pt x="1702652" y="296085"/>
                </a:lnTo>
                <a:lnTo>
                  <a:pt x="1733403" y="328877"/>
                </a:lnTo>
                <a:lnTo>
                  <a:pt x="1762448" y="363017"/>
                </a:lnTo>
                <a:lnTo>
                  <a:pt x="1789725" y="398450"/>
                </a:lnTo>
                <a:lnTo>
                  <a:pt x="1815174" y="435117"/>
                </a:lnTo>
                <a:lnTo>
                  <a:pt x="1838732" y="472962"/>
                </a:lnTo>
                <a:lnTo>
                  <a:pt x="1860338" y="511930"/>
                </a:lnTo>
                <a:lnTo>
                  <a:pt x="1879931" y="551961"/>
                </a:lnTo>
                <a:lnTo>
                  <a:pt x="1897449" y="593001"/>
                </a:lnTo>
                <a:lnTo>
                  <a:pt x="1912830" y="634992"/>
                </a:lnTo>
                <a:lnTo>
                  <a:pt x="1926014" y="677877"/>
                </a:lnTo>
                <a:lnTo>
                  <a:pt x="1936939" y="721600"/>
                </a:lnTo>
                <a:lnTo>
                  <a:pt x="1945543" y="766104"/>
                </a:lnTo>
                <a:lnTo>
                  <a:pt x="1951764" y="811331"/>
                </a:lnTo>
                <a:lnTo>
                  <a:pt x="1955542" y="857226"/>
                </a:lnTo>
                <a:lnTo>
                  <a:pt x="1956815" y="903732"/>
                </a:lnTo>
                <a:lnTo>
                  <a:pt x="1955542" y="950237"/>
                </a:lnTo>
                <a:lnTo>
                  <a:pt x="1951764" y="996132"/>
                </a:lnTo>
                <a:lnTo>
                  <a:pt x="1945543" y="1041359"/>
                </a:lnTo>
                <a:lnTo>
                  <a:pt x="1936939" y="1085863"/>
                </a:lnTo>
                <a:lnTo>
                  <a:pt x="1926014" y="1129586"/>
                </a:lnTo>
                <a:lnTo>
                  <a:pt x="1912830" y="1172471"/>
                </a:lnTo>
                <a:lnTo>
                  <a:pt x="1897449" y="1214462"/>
                </a:lnTo>
                <a:lnTo>
                  <a:pt x="1879931" y="1255502"/>
                </a:lnTo>
                <a:lnTo>
                  <a:pt x="1860338" y="1295533"/>
                </a:lnTo>
                <a:lnTo>
                  <a:pt x="1838732" y="1334501"/>
                </a:lnTo>
                <a:lnTo>
                  <a:pt x="1815174" y="1372346"/>
                </a:lnTo>
                <a:lnTo>
                  <a:pt x="1789725" y="1409013"/>
                </a:lnTo>
                <a:lnTo>
                  <a:pt x="1762448" y="1444446"/>
                </a:lnTo>
                <a:lnTo>
                  <a:pt x="1733403" y="1478586"/>
                </a:lnTo>
                <a:lnTo>
                  <a:pt x="1702652" y="1511378"/>
                </a:lnTo>
                <a:lnTo>
                  <a:pt x="1670256" y="1542764"/>
                </a:lnTo>
                <a:lnTo>
                  <a:pt x="1636277" y="1572688"/>
                </a:lnTo>
                <a:lnTo>
                  <a:pt x="1600776" y="1601093"/>
                </a:lnTo>
                <a:lnTo>
                  <a:pt x="1563815" y="1627922"/>
                </a:lnTo>
                <a:lnTo>
                  <a:pt x="1525456" y="1653118"/>
                </a:lnTo>
                <a:lnTo>
                  <a:pt x="1485759" y="1676625"/>
                </a:lnTo>
                <a:lnTo>
                  <a:pt x="1444786" y="1698386"/>
                </a:lnTo>
                <a:lnTo>
                  <a:pt x="1402599" y="1718344"/>
                </a:lnTo>
                <a:lnTo>
                  <a:pt x="1359259" y="1736443"/>
                </a:lnTo>
                <a:lnTo>
                  <a:pt x="1314827" y="1752624"/>
                </a:lnTo>
                <a:lnTo>
                  <a:pt x="1269365" y="1766833"/>
                </a:lnTo>
                <a:lnTo>
                  <a:pt x="1222935" y="1779011"/>
                </a:lnTo>
                <a:lnTo>
                  <a:pt x="1175598" y="1789103"/>
                </a:lnTo>
                <a:lnTo>
                  <a:pt x="1127415" y="1797050"/>
                </a:lnTo>
                <a:lnTo>
                  <a:pt x="1078448" y="1802798"/>
                </a:lnTo>
                <a:lnTo>
                  <a:pt x="1028758" y="1806288"/>
                </a:lnTo>
                <a:lnTo>
                  <a:pt x="978408" y="1807464"/>
                </a:lnTo>
                <a:lnTo>
                  <a:pt x="928057" y="1806288"/>
                </a:lnTo>
                <a:lnTo>
                  <a:pt x="878367" y="1802798"/>
                </a:lnTo>
                <a:lnTo>
                  <a:pt x="829400" y="1797050"/>
                </a:lnTo>
                <a:lnTo>
                  <a:pt x="781217" y="1789103"/>
                </a:lnTo>
                <a:lnTo>
                  <a:pt x="733880" y="1779011"/>
                </a:lnTo>
                <a:lnTo>
                  <a:pt x="687450" y="1766833"/>
                </a:lnTo>
                <a:lnTo>
                  <a:pt x="641988" y="1752624"/>
                </a:lnTo>
                <a:lnTo>
                  <a:pt x="597556" y="1736443"/>
                </a:lnTo>
                <a:lnTo>
                  <a:pt x="554216" y="1718344"/>
                </a:lnTo>
                <a:lnTo>
                  <a:pt x="512029" y="1698386"/>
                </a:lnTo>
                <a:lnTo>
                  <a:pt x="471056" y="1676625"/>
                </a:lnTo>
                <a:lnTo>
                  <a:pt x="431359" y="1653118"/>
                </a:lnTo>
                <a:lnTo>
                  <a:pt x="393000" y="1627922"/>
                </a:lnTo>
                <a:lnTo>
                  <a:pt x="356039" y="1601093"/>
                </a:lnTo>
                <a:lnTo>
                  <a:pt x="320538" y="1572688"/>
                </a:lnTo>
                <a:lnTo>
                  <a:pt x="286559" y="1542764"/>
                </a:lnTo>
                <a:lnTo>
                  <a:pt x="254163" y="1511378"/>
                </a:lnTo>
                <a:lnTo>
                  <a:pt x="223412" y="1478586"/>
                </a:lnTo>
                <a:lnTo>
                  <a:pt x="194367" y="1444446"/>
                </a:lnTo>
                <a:lnTo>
                  <a:pt x="167090" y="1409013"/>
                </a:lnTo>
                <a:lnTo>
                  <a:pt x="141641" y="1372346"/>
                </a:lnTo>
                <a:lnTo>
                  <a:pt x="118083" y="1334501"/>
                </a:lnTo>
                <a:lnTo>
                  <a:pt x="96477" y="1295533"/>
                </a:lnTo>
                <a:lnTo>
                  <a:pt x="76884" y="1255502"/>
                </a:lnTo>
                <a:lnTo>
                  <a:pt x="59366" y="1214462"/>
                </a:lnTo>
                <a:lnTo>
                  <a:pt x="43985" y="1172471"/>
                </a:lnTo>
                <a:lnTo>
                  <a:pt x="30801" y="1129586"/>
                </a:lnTo>
                <a:lnTo>
                  <a:pt x="19876" y="1085863"/>
                </a:lnTo>
                <a:lnTo>
                  <a:pt x="11272" y="1041359"/>
                </a:lnTo>
                <a:lnTo>
                  <a:pt x="5051" y="996132"/>
                </a:lnTo>
                <a:lnTo>
                  <a:pt x="1273" y="950237"/>
                </a:lnTo>
                <a:lnTo>
                  <a:pt x="0" y="903732"/>
                </a:lnTo>
                <a:close/>
              </a:path>
            </a:pathLst>
          </a:custGeom>
          <a:ln w="192024">
            <a:solidFill>
              <a:srgbClr val="EEF0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49011" y="1805939"/>
            <a:ext cx="1957070" cy="1807845"/>
          </a:xfrm>
          <a:custGeom>
            <a:avLst/>
            <a:gdLst/>
            <a:ahLst/>
            <a:cxnLst/>
            <a:rect l="l" t="t" r="r" b="b"/>
            <a:pathLst>
              <a:path w="1957070" h="1807845">
                <a:moveTo>
                  <a:pt x="0" y="903732"/>
                </a:moveTo>
                <a:lnTo>
                  <a:pt x="1273" y="857226"/>
                </a:lnTo>
                <a:lnTo>
                  <a:pt x="5051" y="811331"/>
                </a:lnTo>
                <a:lnTo>
                  <a:pt x="11272" y="766104"/>
                </a:lnTo>
                <a:lnTo>
                  <a:pt x="19876" y="721600"/>
                </a:lnTo>
                <a:lnTo>
                  <a:pt x="30801" y="677877"/>
                </a:lnTo>
                <a:lnTo>
                  <a:pt x="43985" y="634992"/>
                </a:lnTo>
                <a:lnTo>
                  <a:pt x="59366" y="593001"/>
                </a:lnTo>
                <a:lnTo>
                  <a:pt x="76884" y="551961"/>
                </a:lnTo>
                <a:lnTo>
                  <a:pt x="96477" y="511930"/>
                </a:lnTo>
                <a:lnTo>
                  <a:pt x="118083" y="472962"/>
                </a:lnTo>
                <a:lnTo>
                  <a:pt x="141641" y="435117"/>
                </a:lnTo>
                <a:lnTo>
                  <a:pt x="167090" y="398450"/>
                </a:lnTo>
                <a:lnTo>
                  <a:pt x="194367" y="363017"/>
                </a:lnTo>
                <a:lnTo>
                  <a:pt x="223412" y="328877"/>
                </a:lnTo>
                <a:lnTo>
                  <a:pt x="254163" y="296085"/>
                </a:lnTo>
                <a:lnTo>
                  <a:pt x="286559" y="264699"/>
                </a:lnTo>
                <a:lnTo>
                  <a:pt x="320538" y="234775"/>
                </a:lnTo>
                <a:lnTo>
                  <a:pt x="356039" y="206370"/>
                </a:lnTo>
                <a:lnTo>
                  <a:pt x="393000" y="179541"/>
                </a:lnTo>
                <a:lnTo>
                  <a:pt x="431359" y="154345"/>
                </a:lnTo>
                <a:lnTo>
                  <a:pt x="471056" y="130838"/>
                </a:lnTo>
                <a:lnTo>
                  <a:pt x="512029" y="109077"/>
                </a:lnTo>
                <a:lnTo>
                  <a:pt x="554216" y="89119"/>
                </a:lnTo>
                <a:lnTo>
                  <a:pt x="597556" y="71020"/>
                </a:lnTo>
                <a:lnTo>
                  <a:pt x="641988" y="54839"/>
                </a:lnTo>
                <a:lnTo>
                  <a:pt x="687450" y="40630"/>
                </a:lnTo>
                <a:lnTo>
                  <a:pt x="733880" y="28452"/>
                </a:lnTo>
                <a:lnTo>
                  <a:pt x="781217" y="18360"/>
                </a:lnTo>
                <a:lnTo>
                  <a:pt x="829400" y="10413"/>
                </a:lnTo>
                <a:lnTo>
                  <a:pt x="878367" y="4665"/>
                </a:lnTo>
                <a:lnTo>
                  <a:pt x="928057" y="1175"/>
                </a:lnTo>
                <a:lnTo>
                  <a:pt x="978408" y="0"/>
                </a:lnTo>
                <a:lnTo>
                  <a:pt x="1028758" y="1175"/>
                </a:lnTo>
                <a:lnTo>
                  <a:pt x="1078448" y="4665"/>
                </a:lnTo>
                <a:lnTo>
                  <a:pt x="1127415" y="10413"/>
                </a:lnTo>
                <a:lnTo>
                  <a:pt x="1175598" y="18360"/>
                </a:lnTo>
                <a:lnTo>
                  <a:pt x="1222935" y="28452"/>
                </a:lnTo>
                <a:lnTo>
                  <a:pt x="1269365" y="40630"/>
                </a:lnTo>
                <a:lnTo>
                  <a:pt x="1314827" y="54839"/>
                </a:lnTo>
                <a:lnTo>
                  <a:pt x="1359259" y="71020"/>
                </a:lnTo>
                <a:lnTo>
                  <a:pt x="1402599" y="89119"/>
                </a:lnTo>
                <a:lnTo>
                  <a:pt x="1444786" y="109077"/>
                </a:lnTo>
                <a:lnTo>
                  <a:pt x="1485759" y="130838"/>
                </a:lnTo>
                <a:lnTo>
                  <a:pt x="1525456" y="154345"/>
                </a:lnTo>
                <a:lnTo>
                  <a:pt x="1563815" y="179541"/>
                </a:lnTo>
                <a:lnTo>
                  <a:pt x="1600776" y="206370"/>
                </a:lnTo>
                <a:lnTo>
                  <a:pt x="1636277" y="234775"/>
                </a:lnTo>
                <a:lnTo>
                  <a:pt x="1670256" y="264699"/>
                </a:lnTo>
                <a:lnTo>
                  <a:pt x="1702652" y="296085"/>
                </a:lnTo>
                <a:lnTo>
                  <a:pt x="1733403" y="328877"/>
                </a:lnTo>
                <a:lnTo>
                  <a:pt x="1762448" y="363017"/>
                </a:lnTo>
                <a:lnTo>
                  <a:pt x="1789725" y="398450"/>
                </a:lnTo>
                <a:lnTo>
                  <a:pt x="1815174" y="435117"/>
                </a:lnTo>
                <a:lnTo>
                  <a:pt x="1838732" y="472962"/>
                </a:lnTo>
                <a:lnTo>
                  <a:pt x="1860338" y="511930"/>
                </a:lnTo>
                <a:lnTo>
                  <a:pt x="1879931" y="551961"/>
                </a:lnTo>
                <a:lnTo>
                  <a:pt x="1897449" y="593001"/>
                </a:lnTo>
                <a:lnTo>
                  <a:pt x="1912830" y="634992"/>
                </a:lnTo>
                <a:lnTo>
                  <a:pt x="1926014" y="677877"/>
                </a:lnTo>
                <a:lnTo>
                  <a:pt x="1936939" y="721600"/>
                </a:lnTo>
                <a:lnTo>
                  <a:pt x="1945543" y="766104"/>
                </a:lnTo>
                <a:lnTo>
                  <a:pt x="1951764" y="811331"/>
                </a:lnTo>
                <a:lnTo>
                  <a:pt x="1955542" y="857226"/>
                </a:lnTo>
                <a:lnTo>
                  <a:pt x="1956815" y="903732"/>
                </a:lnTo>
                <a:lnTo>
                  <a:pt x="1955542" y="950237"/>
                </a:lnTo>
                <a:lnTo>
                  <a:pt x="1951764" y="996132"/>
                </a:lnTo>
                <a:lnTo>
                  <a:pt x="1945543" y="1041359"/>
                </a:lnTo>
                <a:lnTo>
                  <a:pt x="1936939" y="1085863"/>
                </a:lnTo>
                <a:lnTo>
                  <a:pt x="1926014" y="1129586"/>
                </a:lnTo>
                <a:lnTo>
                  <a:pt x="1912830" y="1172471"/>
                </a:lnTo>
                <a:lnTo>
                  <a:pt x="1897449" y="1214462"/>
                </a:lnTo>
                <a:lnTo>
                  <a:pt x="1879931" y="1255502"/>
                </a:lnTo>
                <a:lnTo>
                  <a:pt x="1860338" y="1295533"/>
                </a:lnTo>
                <a:lnTo>
                  <a:pt x="1838732" y="1334501"/>
                </a:lnTo>
                <a:lnTo>
                  <a:pt x="1815174" y="1372346"/>
                </a:lnTo>
                <a:lnTo>
                  <a:pt x="1789725" y="1409013"/>
                </a:lnTo>
                <a:lnTo>
                  <a:pt x="1762448" y="1444446"/>
                </a:lnTo>
                <a:lnTo>
                  <a:pt x="1733403" y="1478586"/>
                </a:lnTo>
                <a:lnTo>
                  <a:pt x="1702652" y="1511378"/>
                </a:lnTo>
                <a:lnTo>
                  <a:pt x="1670256" y="1542764"/>
                </a:lnTo>
                <a:lnTo>
                  <a:pt x="1636277" y="1572688"/>
                </a:lnTo>
                <a:lnTo>
                  <a:pt x="1600776" y="1601093"/>
                </a:lnTo>
                <a:lnTo>
                  <a:pt x="1563815" y="1627922"/>
                </a:lnTo>
                <a:lnTo>
                  <a:pt x="1525456" y="1653118"/>
                </a:lnTo>
                <a:lnTo>
                  <a:pt x="1485759" y="1676625"/>
                </a:lnTo>
                <a:lnTo>
                  <a:pt x="1444786" y="1698386"/>
                </a:lnTo>
                <a:lnTo>
                  <a:pt x="1402599" y="1718344"/>
                </a:lnTo>
                <a:lnTo>
                  <a:pt x="1359259" y="1736443"/>
                </a:lnTo>
                <a:lnTo>
                  <a:pt x="1314827" y="1752624"/>
                </a:lnTo>
                <a:lnTo>
                  <a:pt x="1269365" y="1766833"/>
                </a:lnTo>
                <a:lnTo>
                  <a:pt x="1222935" y="1779011"/>
                </a:lnTo>
                <a:lnTo>
                  <a:pt x="1175598" y="1789103"/>
                </a:lnTo>
                <a:lnTo>
                  <a:pt x="1127415" y="1797050"/>
                </a:lnTo>
                <a:lnTo>
                  <a:pt x="1078448" y="1802798"/>
                </a:lnTo>
                <a:lnTo>
                  <a:pt x="1028758" y="1806288"/>
                </a:lnTo>
                <a:lnTo>
                  <a:pt x="978408" y="1807464"/>
                </a:lnTo>
                <a:lnTo>
                  <a:pt x="928057" y="1806288"/>
                </a:lnTo>
                <a:lnTo>
                  <a:pt x="878367" y="1802798"/>
                </a:lnTo>
                <a:lnTo>
                  <a:pt x="829400" y="1797050"/>
                </a:lnTo>
                <a:lnTo>
                  <a:pt x="781217" y="1789103"/>
                </a:lnTo>
                <a:lnTo>
                  <a:pt x="733880" y="1779011"/>
                </a:lnTo>
                <a:lnTo>
                  <a:pt x="687450" y="1766833"/>
                </a:lnTo>
                <a:lnTo>
                  <a:pt x="641988" y="1752624"/>
                </a:lnTo>
                <a:lnTo>
                  <a:pt x="597556" y="1736443"/>
                </a:lnTo>
                <a:lnTo>
                  <a:pt x="554216" y="1718344"/>
                </a:lnTo>
                <a:lnTo>
                  <a:pt x="512029" y="1698386"/>
                </a:lnTo>
                <a:lnTo>
                  <a:pt x="471056" y="1676625"/>
                </a:lnTo>
                <a:lnTo>
                  <a:pt x="431359" y="1653118"/>
                </a:lnTo>
                <a:lnTo>
                  <a:pt x="393000" y="1627922"/>
                </a:lnTo>
                <a:lnTo>
                  <a:pt x="356039" y="1601093"/>
                </a:lnTo>
                <a:lnTo>
                  <a:pt x="320538" y="1572688"/>
                </a:lnTo>
                <a:lnTo>
                  <a:pt x="286559" y="1542764"/>
                </a:lnTo>
                <a:lnTo>
                  <a:pt x="254163" y="1511378"/>
                </a:lnTo>
                <a:lnTo>
                  <a:pt x="223412" y="1478586"/>
                </a:lnTo>
                <a:lnTo>
                  <a:pt x="194367" y="1444446"/>
                </a:lnTo>
                <a:lnTo>
                  <a:pt x="167090" y="1409013"/>
                </a:lnTo>
                <a:lnTo>
                  <a:pt x="141641" y="1372346"/>
                </a:lnTo>
                <a:lnTo>
                  <a:pt x="118083" y="1334501"/>
                </a:lnTo>
                <a:lnTo>
                  <a:pt x="96477" y="1295533"/>
                </a:lnTo>
                <a:lnTo>
                  <a:pt x="76884" y="1255502"/>
                </a:lnTo>
                <a:lnTo>
                  <a:pt x="59366" y="1214462"/>
                </a:lnTo>
                <a:lnTo>
                  <a:pt x="43985" y="1172471"/>
                </a:lnTo>
                <a:lnTo>
                  <a:pt x="30801" y="1129586"/>
                </a:lnTo>
                <a:lnTo>
                  <a:pt x="19876" y="1085863"/>
                </a:lnTo>
                <a:lnTo>
                  <a:pt x="11272" y="1041359"/>
                </a:lnTo>
                <a:lnTo>
                  <a:pt x="5051" y="996132"/>
                </a:lnTo>
                <a:lnTo>
                  <a:pt x="1273" y="950237"/>
                </a:lnTo>
                <a:lnTo>
                  <a:pt x="0" y="903732"/>
                </a:lnTo>
                <a:close/>
              </a:path>
            </a:pathLst>
          </a:custGeom>
          <a:ln w="192024">
            <a:solidFill>
              <a:srgbClr val="EEF0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19643" y="1805939"/>
            <a:ext cx="1957070" cy="1807845"/>
          </a:xfrm>
          <a:custGeom>
            <a:avLst/>
            <a:gdLst/>
            <a:ahLst/>
            <a:cxnLst/>
            <a:rect l="l" t="t" r="r" b="b"/>
            <a:pathLst>
              <a:path w="1957070" h="1807845">
                <a:moveTo>
                  <a:pt x="0" y="903732"/>
                </a:moveTo>
                <a:lnTo>
                  <a:pt x="1273" y="857226"/>
                </a:lnTo>
                <a:lnTo>
                  <a:pt x="5051" y="811331"/>
                </a:lnTo>
                <a:lnTo>
                  <a:pt x="11272" y="766104"/>
                </a:lnTo>
                <a:lnTo>
                  <a:pt x="19876" y="721600"/>
                </a:lnTo>
                <a:lnTo>
                  <a:pt x="30801" y="677877"/>
                </a:lnTo>
                <a:lnTo>
                  <a:pt x="43985" y="634992"/>
                </a:lnTo>
                <a:lnTo>
                  <a:pt x="59366" y="593001"/>
                </a:lnTo>
                <a:lnTo>
                  <a:pt x="76884" y="551961"/>
                </a:lnTo>
                <a:lnTo>
                  <a:pt x="96477" y="511930"/>
                </a:lnTo>
                <a:lnTo>
                  <a:pt x="118083" y="472962"/>
                </a:lnTo>
                <a:lnTo>
                  <a:pt x="141641" y="435117"/>
                </a:lnTo>
                <a:lnTo>
                  <a:pt x="167090" y="398450"/>
                </a:lnTo>
                <a:lnTo>
                  <a:pt x="194367" y="363017"/>
                </a:lnTo>
                <a:lnTo>
                  <a:pt x="223412" y="328877"/>
                </a:lnTo>
                <a:lnTo>
                  <a:pt x="254163" y="296085"/>
                </a:lnTo>
                <a:lnTo>
                  <a:pt x="286559" y="264699"/>
                </a:lnTo>
                <a:lnTo>
                  <a:pt x="320538" y="234775"/>
                </a:lnTo>
                <a:lnTo>
                  <a:pt x="356039" y="206370"/>
                </a:lnTo>
                <a:lnTo>
                  <a:pt x="393000" y="179541"/>
                </a:lnTo>
                <a:lnTo>
                  <a:pt x="431359" y="154345"/>
                </a:lnTo>
                <a:lnTo>
                  <a:pt x="471056" y="130838"/>
                </a:lnTo>
                <a:lnTo>
                  <a:pt x="512029" y="109077"/>
                </a:lnTo>
                <a:lnTo>
                  <a:pt x="554216" y="89119"/>
                </a:lnTo>
                <a:lnTo>
                  <a:pt x="597556" y="71020"/>
                </a:lnTo>
                <a:lnTo>
                  <a:pt x="641988" y="54839"/>
                </a:lnTo>
                <a:lnTo>
                  <a:pt x="687450" y="40630"/>
                </a:lnTo>
                <a:lnTo>
                  <a:pt x="733880" y="28452"/>
                </a:lnTo>
                <a:lnTo>
                  <a:pt x="781217" y="18360"/>
                </a:lnTo>
                <a:lnTo>
                  <a:pt x="829400" y="10413"/>
                </a:lnTo>
                <a:lnTo>
                  <a:pt x="878367" y="4665"/>
                </a:lnTo>
                <a:lnTo>
                  <a:pt x="928057" y="1175"/>
                </a:lnTo>
                <a:lnTo>
                  <a:pt x="978407" y="0"/>
                </a:lnTo>
                <a:lnTo>
                  <a:pt x="1028758" y="1175"/>
                </a:lnTo>
                <a:lnTo>
                  <a:pt x="1078448" y="4665"/>
                </a:lnTo>
                <a:lnTo>
                  <a:pt x="1127415" y="10413"/>
                </a:lnTo>
                <a:lnTo>
                  <a:pt x="1175598" y="18360"/>
                </a:lnTo>
                <a:lnTo>
                  <a:pt x="1222935" y="28452"/>
                </a:lnTo>
                <a:lnTo>
                  <a:pt x="1269365" y="40630"/>
                </a:lnTo>
                <a:lnTo>
                  <a:pt x="1314827" y="54839"/>
                </a:lnTo>
                <a:lnTo>
                  <a:pt x="1359259" y="71020"/>
                </a:lnTo>
                <a:lnTo>
                  <a:pt x="1402599" y="89119"/>
                </a:lnTo>
                <a:lnTo>
                  <a:pt x="1444786" y="109077"/>
                </a:lnTo>
                <a:lnTo>
                  <a:pt x="1485759" y="130838"/>
                </a:lnTo>
                <a:lnTo>
                  <a:pt x="1525456" y="154345"/>
                </a:lnTo>
                <a:lnTo>
                  <a:pt x="1563815" y="179541"/>
                </a:lnTo>
                <a:lnTo>
                  <a:pt x="1600776" y="206370"/>
                </a:lnTo>
                <a:lnTo>
                  <a:pt x="1636277" y="234775"/>
                </a:lnTo>
                <a:lnTo>
                  <a:pt x="1670256" y="264699"/>
                </a:lnTo>
                <a:lnTo>
                  <a:pt x="1702652" y="296085"/>
                </a:lnTo>
                <a:lnTo>
                  <a:pt x="1733403" y="328877"/>
                </a:lnTo>
                <a:lnTo>
                  <a:pt x="1762448" y="363017"/>
                </a:lnTo>
                <a:lnTo>
                  <a:pt x="1789725" y="398450"/>
                </a:lnTo>
                <a:lnTo>
                  <a:pt x="1815174" y="435117"/>
                </a:lnTo>
                <a:lnTo>
                  <a:pt x="1838732" y="472962"/>
                </a:lnTo>
                <a:lnTo>
                  <a:pt x="1860338" y="511930"/>
                </a:lnTo>
                <a:lnTo>
                  <a:pt x="1879931" y="551961"/>
                </a:lnTo>
                <a:lnTo>
                  <a:pt x="1897449" y="593001"/>
                </a:lnTo>
                <a:lnTo>
                  <a:pt x="1912830" y="634992"/>
                </a:lnTo>
                <a:lnTo>
                  <a:pt x="1926014" y="677877"/>
                </a:lnTo>
                <a:lnTo>
                  <a:pt x="1936939" y="721600"/>
                </a:lnTo>
                <a:lnTo>
                  <a:pt x="1945543" y="766104"/>
                </a:lnTo>
                <a:lnTo>
                  <a:pt x="1951764" y="811331"/>
                </a:lnTo>
                <a:lnTo>
                  <a:pt x="1955542" y="857226"/>
                </a:lnTo>
                <a:lnTo>
                  <a:pt x="1956815" y="903732"/>
                </a:lnTo>
                <a:lnTo>
                  <a:pt x="1955542" y="950237"/>
                </a:lnTo>
                <a:lnTo>
                  <a:pt x="1951764" y="996132"/>
                </a:lnTo>
                <a:lnTo>
                  <a:pt x="1945543" y="1041359"/>
                </a:lnTo>
                <a:lnTo>
                  <a:pt x="1936939" y="1085863"/>
                </a:lnTo>
                <a:lnTo>
                  <a:pt x="1926014" y="1129586"/>
                </a:lnTo>
                <a:lnTo>
                  <a:pt x="1912830" y="1172471"/>
                </a:lnTo>
                <a:lnTo>
                  <a:pt x="1897449" y="1214462"/>
                </a:lnTo>
                <a:lnTo>
                  <a:pt x="1879931" y="1255502"/>
                </a:lnTo>
                <a:lnTo>
                  <a:pt x="1860338" y="1295533"/>
                </a:lnTo>
                <a:lnTo>
                  <a:pt x="1838732" y="1334501"/>
                </a:lnTo>
                <a:lnTo>
                  <a:pt x="1815174" y="1372346"/>
                </a:lnTo>
                <a:lnTo>
                  <a:pt x="1789725" y="1409013"/>
                </a:lnTo>
                <a:lnTo>
                  <a:pt x="1762448" y="1444446"/>
                </a:lnTo>
                <a:lnTo>
                  <a:pt x="1733403" y="1478586"/>
                </a:lnTo>
                <a:lnTo>
                  <a:pt x="1702652" y="1511378"/>
                </a:lnTo>
                <a:lnTo>
                  <a:pt x="1670256" y="1542764"/>
                </a:lnTo>
                <a:lnTo>
                  <a:pt x="1636277" y="1572688"/>
                </a:lnTo>
                <a:lnTo>
                  <a:pt x="1600776" y="1601093"/>
                </a:lnTo>
                <a:lnTo>
                  <a:pt x="1563815" y="1627922"/>
                </a:lnTo>
                <a:lnTo>
                  <a:pt x="1525456" y="1653118"/>
                </a:lnTo>
                <a:lnTo>
                  <a:pt x="1485759" y="1676625"/>
                </a:lnTo>
                <a:lnTo>
                  <a:pt x="1444786" y="1698386"/>
                </a:lnTo>
                <a:lnTo>
                  <a:pt x="1402599" y="1718344"/>
                </a:lnTo>
                <a:lnTo>
                  <a:pt x="1359259" y="1736443"/>
                </a:lnTo>
                <a:lnTo>
                  <a:pt x="1314827" y="1752624"/>
                </a:lnTo>
                <a:lnTo>
                  <a:pt x="1269365" y="1766833"/>
                </a:lnTo>
                <a:lnTo>
                  <a:pt x="1222935" y="1779011"/>
                </a:lnTo>
                <a:lnTo>
                  <a:pt x="1175598" y="1789103"/>
                </a:lnTo>
                <a:lnTo>
                  <a:pt x="1127415" y="1797050"/>
                </a:lnTo>
                <a:lnTo>
                  <a:pt x="1078448" y="1802798"/>
                </a:lnTo>
                <a:lnTo>
                  <a:pt x="1028758" y="1806288"/>
                </a:lnTo>
                <a:lnTo>
                  <a:pt x="978407" y="1807464"/>
                </a:lnTo>
                <a:lnTo>
                  <a:pt x="928057" y="1806288"/>
                </a:lnTo>
                <a:lnTo>
                  <a:pt x="878367" y="1802798"/>
                </a:lnTo>
                <a:lnTo>
                  <a:pt x="829400" y="1797050"/>
                </a:lnTo>
                <a:lnTo>
                  <a:pt x="781217" y="1789103"/>
                </a:lnTo>
                <a:lnTo>
                  <a:pt x="733880" y="1779011"/>
                </a:lnTo>
                <a:lnTo>
                  <a:pt x="687450" y="1766833"/>
                </a:lnTo>
                <a:lnTo>
                  <a:pt x="641988" y="1752624"/>
                </a:lnTo>
                <a:lnTo>
                  <a:pt x="597556" y="1736443"/>
                </a:lnTo>
                <a:lnTo>
                  <a:pt x="554216" y="1718344"/>
                </a:lnTo>
                <a:lnTo>
                  <a:pt x="512029" y="1698386"/>
                </a:lnTo>
                <a:lnTo>
                  <a:pt x="471056" y="1676625"/>
                </a:lnTo>
                <a:lnTo>
                  <a:pt x="431359" y="1653118"/>
                </a:lnTo>
                <a:lnTo>
                  <a:pt x="393000" y="1627922"/>
                </a:lnTo>
                <a:lnTo>
                  <a:pt x="356039" y="1601093"/>
                </a:lnTo>
                <a:lnTo>
                  <a:pt x="320538" y="1572688"/>
                </a:lnTo>
                <a:lnTo>
                  <a:pt x="286559" y="1542764"/>
                </a:lnTo>
                <a:lnTo>
                  <a:pt x="254163" y="1511378"/>
                </a:lnTo>
                <a:lnTo>
                  <a:pt x="223412" y="1478586"/>
                </a:lnTo>
                <a:lnTo>
                  <a:pt x="194367" y="1444446"/>
                </a:lnTo>
                <a:lnTo>
                  <a:pt x="167090" y="1409013"/>
                </a:lnTo>
                <a:lnTo>
                  <a:pt x="141641" y="1372346"/>
                </a:lnTo>
                <a:lnTo>
                  <a:pt x="118083" y="1334501"/>
                </a:lnTo>
                <a:lnTo>
                  <a:pt x="96477" y="1295533"/>
                </a:lnTo>
                <a:lnTo>
                  <a:pt x="76884" y="1255502"/>
                </a:lnTo>
                <a:lnTo>
                  <a:pt x="59366" y="1214462"/>
                </a:lnTo>
                <a:lnTo>
                  <a:pt x="43985" y="1172471"/>
                </a:lnTo>
                <a:lnTo>
                  <a:pt x="30801" y="1129586"/>
                </a:lnTo>
                <a:lnTo>
                  <a:pt x="19876" y="1085863"/>
                </a:lnTo>
                <a:lnTo>
                  <a:pt x="11272" y="1041359"/>
                </a:lnTo>
                <a:lnTo>
                  <a:pt x="5051" y="996132"/>
                </a:lnTo>
                <a:lnTo>
                  <a:pt x="1273" y="950237"/>
                </a:lnTo>
                <a:lnTo>
                  <a:pt x="0" y="903732"/>
                </a:lnTo>
                <a:close/>
              </a:path>
            </a:pathLst>
          </a:custGeom>
          <a:ln w="192024">
            <a:solidFill>
              <a:srgbClr val="EEF0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90599" y="1809114"/>
            <a:ext cx="1957070" cy="1804670"/>
          </a:xfrm>
          <a:custGeom>
            <a:avLst/>
            <a:gdLst/>
            <a:ahLst/>
            <a:cxnLst/>
            <a:rect l="l" t="t" r="r" b="b"/>
            <a:pathLst>
              <a:path w="1957070" h="1804670">
                <a:moveTo>
                  <a:pt x="966823" y="0"/>
                </a:moveTo>
                <a:lnTo>
                  <a:pt x="1017177" y="617"/>
                </a:lnTo>
                <a:lnTo>
                  <a:pt x="1066901" y="3553"/>
                </a:lnTo>
                <a:lnTo>
                  <a:pt x="1115932" y="8751"/>
                </a:lnTo>
                <a:lnTo>
                  <a:pt x="1164208" y="16154"/>
                </a:lnTo>
                <a:lnTo>
                  <a:pt x="1211666" y="25707"/>
                </a:lnTo>
                <a:lnTo>
                  <a:pt x="1258244" y="37353"/>
                </a:lnTo>
                <a:lnTo>
                  <a:pt x="1303881" y="51037"/>
                </a:lnTo>
                <a:lnTo>
                  <a:pt x="1348513" y="66702"/>
                </a:lnTo>
                <a:lnTo>
                  <a:pt x="1392079" y="84293"/>
                </a:lnTo>
                <a:lnTo>
                  <a:pt x="1434517" y="103753"/>
                </a:lnTo>
                <a:lnTo>
                  <a:pt x="1475764" y="125027"/>
                </a:lnTo>
                <a:lnTo>
                  <a:pt x="1515757" y="148058"/>
                </a:lnTo>
                <a:lnTo>
                  <a:pt x="1554436" y="172790"/>
                </a:lnTo>
                <a:lnTo>
                  <a:pt x="1591737" y="199168"/>
                </a:lnTo>
                <a:lnTo>
                  <a:pt x="1627598" y="227135"/>
                </a:lnTo>
                <a:lnTo>
                  <a:pt x="1661957" y="256635"/>
                </a:lnTo>
                <a:lnTo>
                  <a:pt x="1694752" y="287612"/>
                </a:lnTo>
                <a:lnTo>
                  <a:pt x="1725921" y="320010"/>
                </a:lnTo>
                <a:lnTo>
                  <a:pt x="1755401" y="353773"/>
                </a:lnTo>
                <a:lnTo>
                  <a:pt x="1783130" y="388845"/>
                </a:lnTo>
                <a:lnTo>
                  <a:pt x="1809046" y="425170"/>
                </a:lnTo>
                <a:lnTo>
                  <a:pt x="1833087" y="462692"/>
                </a:lnTo>
                <a:lnTo>
                  <a:pt x="1855190" y="501355"/>
                </a:lnTo>
                <a:lnTo>
                  <a:pt x="1875293" y="541103"/>
                </a:lnTo>
                <a:lnTo>
                  <a:pt x="1893335" y="581879"/>
                </a:lnTo>
                <a:lnTo>
                  <a:pt x="1909252" y="623628"/>
                </a:lnTo>
                <a:lnTo>
                  <a:pt x="1922983" y="666294"/>
                </a:lnTo>
                <a:lnTo>
                  <a:pt x="1934464" y="709821"/>
                </a:lnTo>
                <a:lnTo>
                  <a:pt x="1943636" y="754152"/>
                </a:lnTo>
                <a:lnTo>
                  <a:pt x="1950433" y="799232"/>
                </a:lnTo>
                <a:lnTo>
                  <a:pt x="1954796" y="845004"/>
                </a:lnTo>
                <a:lnTo>
                  <a:pt x="1956661" y="891413"/>
                </a:lnTo>
                <a:lnTo>
                  <a:pt x="1955991" y="937849"/>
                </a:lnTo>
                <a:lnTo>
                  <a:pt x="1952808" y="983703"/>
                </a:lnTo>
                <a:lnTo>
                  <a:pt x="1947173" y="1028918"/>
                </a:lnTo>
                <a:lnTo>
                  <a:pt x="1939146" y="1073437"/>
                </a:lnTo>
                <a:lnTo>
                  <a:pt x="1928787" y="1117201"/>
                </a:lnTo>
                <a:lnTo>
                  <a:pt x="1916159" y="1160154"/>
                </a:lnTo>
                <a:lnTo>
                  <a:pt x="1901321" y="1202239"/>
                </a:lnTo>
                <a:lnTo>
                  <a:pt x="1884334" y="1243397"/>
                </a:lnTo>
                <a:lnTo>
                  <a:pt x="1865259" y="1283572"/>
                </a:lnTo>
                <a:lnTo>
                  <a:pt x="1844157" y="1322706"/>
                </a:lnTo>
                <a:lnTo>
                  <a:pt x="1821088" y="1360742"/>
                </a:lnTo>
                <a:lnTo>
                  <a:pt x="1796114" y="1397623"/>
                </a:lnTo>
                <a:lnTo>
                  <a:pt x="1769294" y="1433291"/>
                </a:lnTo>
                <a:lnTo>
                  <a:pt x="1740690" y="1467689"/>
                </a:lnTo>
                <a:lnTo>
                  <a:pt x="1710362" y="1500759"/>
                </a:lnTo>
                <a:lnTo>
                  <a:pt x="1678372" y="1532445"/>
                </a:lnTo>
                <a:lnTo>
                  <a:pt x="1644779" y="1562688"/>
                </a:lnTo>
                <a:lnTo>
                  <a:pt x="1609645" y="1591432"/>
                </a:lnTo>
                <a:lnTo>
                  <a:pt x="1573031" y="1618620"/>
                </a:lnTo>
                <a:lnTo>
                  <a:pt x="1534996" y="1644193"/>
                </a:lnTo>
                <a:lnTo>
                  <a:pt x="1495602" y="1668094"/>
                </a:lnTo>
                <a:lnTo>
                  <a:pt x="1454910" y="1690267"/>
                </a:lnTo>
                <a:lnTo>
                  <a:pt x="1412980" y="1710653"/>
                </a:lnTo>
                <a:lnTo>
                  <a:pt x="1369873" y="1729196"/>
                </a:lnTo>
                <a:lnTo>
                  <a:pt x="1325650" y="1745838"/>
                </a:lnTo>
                <a:lnTo>
                  <a:pt x="1280371" y="1760521"/>
                </a:lnTo>
                <a:lnTo>
                  <a:pt x="1234098" y="1773189"/>
                </a:lnTo>
                <a:lnTo>
                  <a:pt x="1186891" y="1783784"/>
                </a:lnTo>
                <a:lnTo>
                  <a:pt x="1138810" y="1792249"/>
                </a:lnTo>
                <a:lnTo>
                  <a:pt x="1089917" y="1798526"/>
                </a:lnTo>
                <a:lnTo>
                  <a:pt x="1040273" y="1802559"/>
                </a:lnTo>
                <a:lnTo>
                  <a:pt x="989937" y="1804289"/>
                </a:lnTo>
                <a:lnTo>
                  <a:pt x="939582" y="1803659"/>
                </a:lnTo>
                <a:lnTo>
                  <a:pt x="889858" y="1800712"/>
                </a:lnTo>
                <a:lnTo>
                  <a:pt x="840828" y="1795505"/>
                </a:lnTo>
                <a:lnTo>
                  <a:pt x="792552" y="1788092"/>
                </a:lnTo>
                <a:lnTo>
                  <a:pt x="745094" y="1778531"/>
                </a:lnTo>
                <a:lnTo>
                  <a:pt x="698515" y="1766876"/>
                </a:lnTo>
                <a:lnTo>
                  <a:pt x="652879" y="1753185"/>
                </a:lnTo>
                <a:lnTo>
                  <a:pt x="608246" y="1737512"/>
                </a:lnTo>
                <a:lnTo>
                  <a:pt x="564680" y="1719915"/>
                </a:lnTo>
                <a:lnTo>
                  <a:pt x="522242" y="1700449"/>
                </a:lnTo>
                <a:lnTo>
                  <a:pt x="480996" y="1679170"/>
                </a:lnTo>
                <a:lnTo>
                  <a:pt x="441002" y="1656134"/>
                </a:lnTo>
                <a:lnTo>
                  <a:pt x="402324" y="1631397"/>
                </a:lnTo>
                <a:lnTo>
                  <a:pt x="365023" y="1605016"/>
                </a:lnTo>
                <a:lnTo>
                  <a:pt x="329161" y="1577045"/>
                </a:lnTo>
                <a:lnTo>
                  <a:pt x="294802" y="1547542"/>
                </a:lnTo>
                <a:lnTo>
                  <a:pt x="262007" y="1516562"/>
                </a:lnTo>
                <a:lnTo>
                  <a:pt x="230838" y="1484162"/>
                </a:lnTo>
                <a:lnTo>
                  <a:pt x="201358" y="1450396"/>
                </a:lnTo>
                <a:lnTo>
                  <a:pt x="173629" y="1415322"/>
                </a:lnTo>
                <a:lnTo>
                  <a:pt x="147713" y="1378996"/>
                </a:lnTo>
                <a:lnTo>
                  <a:pt x="123673" y="1341473"/>
                </a:lnTo>
                <a:lnTo>
                  <a:pt x="101569" y="1302809"/>
                </a:lnTo>
                <a:lnTo>
                  <a:pt x="81466" y="1263060"/>
                </a:lnTo>
                <a:lnTo>
                  <a:pt x="63425" y="1222283"/>
                </a:lnTo>
                <a:lnTo>
                  <a:pt x="47508" y="1180533"/>
                </a:lnTo>
                <a:lnTo>
                  <a:pt x="33777" y="1137867"/>
                </a:lnTo>
                <a:lnTo>
                  <a:pt x="22295" y="1094340"/>
                </a:lnTo>
                <a:lnTo>
                  <a:pt x="13124" y="1050009"/>
                </a:lnTo>
                <a:lnTo>
                  <a:pt x="6326" y="1004929"/>
                </a:lnTo>
                <a:lnTo>
                  <a:pt x="1964" y="959157"/>
                </a:lnTo>
                <a:lnTo>
                  <a:pt x="99" y="912749"/>
                </a:lnTo>
                <a:lnTo>
                  <a:pt x="0" y="901795"/>
                </a:lnTo>
                <a:lnTo>
                  <a:pt x="67" y="890841"/>
                </a:lnTo>
                <a:lnTo>
                  <a:pt x="277" y="879887"/>
                </a:lnTo>
                <a:lnTo>
                  <a:pt x="607" y="868934"/>
                </a:lnTo>
              </a:path>
            </a:pathLst>
          </a:custGeom>
          <a:ln w="192024">
            <a:solidFill>
              <a:srgbClr val="A1CC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25007" y="1809114"/>
            <a:ext cx="989965" cy="1601470"/>
          </a:xfrm>
          <a:custGeom>
            <a:avLst/>
            <a:gdLst/>
            <a:ahLst/>
            <a:cxnLst/>
            <a:rect l="l" t="t" r="r" b="b"/>
            <a:pathLst>
              <a:path w="989965" h="1601470">
                <a:moveTo>
                  <a:pt x="0" y="0"/>
                </a:moveTo>
                <a:lnTo>
                  <a:pt x="50354" y="617"/>
                </a:lnTo>
                <a:lnTo>
                  <a:pt x="100078" y="3553"/>
                </a:lnTo>
                <a:lnTo>
                  <a:pt x="149109" y="8751"/>
                </a:lnTo>
                <a:lnTo>
                  <a:pt x="197384" y="16154"/>
                </a:lnTo>
                <a:lnTo>
                  <a:pt x="244842" y="25707"/>
                </a:lnTo>
                <a:lnTo>
                  <a:pt x="291421" y="37353"/>
                </a:lnTo>
                <a:lnTo>
                  <a:pt x="337058" y="51037"/>
                </a:lnTo>
                <a:lnTo>
                  <a:pt x="381690" y="66702"/>
                </a:lnTo>
                <a:lnTo>
                  <a:pt x="425256" y="84293"/>
                </a:lnTo>
                <a:lnTo>
                  <a:pt x="467694" y="103753"/>
                </a:lnTo>
                <a:lnTo>
                  <a:pt x="508940" y="125027"/>
                </a:lnTo>
                <a:lnTo>
                  <a:pt x="548934" y="148058"/>
                </a:lnTo>
                <a:lnTo>
                  <a:pt x="587613" y="172790"/>
                </a:lnTo>
                <a:lnTo>
                  <a:pt x="624914" y="199168"/>
                </a:lnTo>
                <a:lnTo>
                  <a:pt x="660775" y="227135"/>
                </a:lnTo>
                <a:lnTo>
                  <a:pt x="695134" y="256635"/>
                </a:lnTo>
                <a:lnTo>
                  <a:pt x="727929" y="287612"/>
                </a:lnTo>
                <a:lnTo>
                  <a:pt x="759098" y="320010"/>
                </a:lnTo>
                <a:lnTo>
                  <a:pt x="788578" y="353773"/>
                </a:lnTo>
                <a:lnTo>
                  <a:pt x="816307" y="388845"/>
                </a:lnTo>
                <a:lnTo>
                  <a:pt x="842223" y="425170"/>
                </a:lnTo>
                <a:lnTo>
                  <a:pt x="866264" y="462692"/>
                </a:lnTo>
                <a:lnTo>
                  <a:pt x="888367" y="501355"/>
                </a:lnTo>
                <a:lnTo>
                  <a:pt x="908470" y="541103"/>
                </a:lnTo>
                <a:lnTo>
                  <a:pt x="926512" y="581879"/>
                </a:lnTo>
                <a:lnTo>
                  <a:pt x="942429" y="623628"/>
                </a:lnTo>
                <a:lnTo>
                  <a:pt x="956159" y="666294"/>
                </a:lnTo>
                <a:lnTo>
                  <a:pt x="967641" y="709821"/>
                </a:lnTo>
                <a:lnTo>
                  <a:pt x="976812" y="754152"/>
                </a:lnTo>
                <a:lnTo>
                  <a:pt x="983610" y="799232"/>
                </a:lnTo>
                <a:lnTo>
                  <a:pt x="987973" y="845004"/>
                </a:lnTo>
                <a:lnTo>
                  <a:pt x="989838" y="891413"/>
                </a:lnTo>
                <a:lnTo>
                  <a:pt x="989061" y="939736"/>
                </a:lnTo>
                <a:lnTo>
                  <a:pt x="985506" y="987691"/>
                </a:lnTo>
                <a:lnTo>
                  <a:pt x="979219" y="1035188"/>
                </a:lnTo>
                <a:lnTo>
                  <a:pt x="970246" y="1082136"/>
                </a:lnTo>
                <a:lnTo>
                  <a:pt x="958633" y="1128445"/>
                </a:lnTo>
                <a:lnTo>
                  <a:pt x="944426" y="1174023"/>
                </a:lnTo>
                <a:lnTo>
                  <a:pt x="927670" y="1218779"/>
                </a:lnTo>
                <a:lnTo>
                  <a:pt x="908411" y="1262624"/>
                </a:lnTo>
                <a:lnTo>
                  <a:pt x="886696" y="1305466"/>
                </a:lnTo>
                <a:lnTo>
                  <a:pt x="862570" y="1347214"/>
                </a:lnTo>
                <a:lnTo>
                  <a:pt x="836080" y="1387779"/>
                </a:lnTo>
                <a:lnTo>
                  <a:pt x="807270" y="1427068"/>
                </a:lnTo>
                <a:lnTo>
                  <a:pt x="776188" y="1464992"/>
                </a:lnTo>
                <a:lnTo>
                  <a:pt x="742878" y="1501459"/>
                </a:lnTo>
                <a:lnTo>
                  <a:pt x="707388" y="1536379"/>
                </a:lnTo>
                <a:lnTo>
                  <a:pt x="669762" y="1569662"/>
                </a:lnTo>
                <a:lnTo>
                  <a:pt x="630046" y="1601215"/>
                </a:lnTo>
              </a:path>
            </a:pathLst>
          </a:custGeom>
          <a:ln w="192024">
            <a:solidFill>
              <a:srgbClr val="84B9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87435" y="1809114"/>
            <a:ext cx="1591945" cy="1804670"/>
          </a:xfrm>
          <a:custGeom>
            <a:avLst/>
            <a:gdLst/>
            <a:ahLst/>
            <a:cxnLst/>
            <a:rect l="l" t="t" r="r" b="b"/>
            <a:pathLst>
              <a:path w="1591945" h="1804670">
                <a:moveTo>
                  <a:pt x="603631" y="0"/>
                </a:moveTo>
                <a:lnTo>
                  <a:pt x="653914" y="617"/>
                </a:lnTo>
                <a:lnTo>
                  <a:pt x="703566" y="3553"/>
                </a:lnTo>
                <a:lnTo>
                  <a:pt x="752526" y="8751"/>
                </a:lnTo>
                <a:lnTo>
                  <a:pt x="800731" y="16154"/>
                </a:lnTo>
                <a:lnTo>
                  <a:pt x="848119" y="25707"/>
                </a:lnTo>
                <a:lnTo>
                  <a:pt x="894628" y="37353"/>
                </a:lnTo>
                <a:lnTo>
                  <a:pt x="940196" y="51037"/>
                </a:lnTo>
                <a:lnTo>
                  <a:pt x="984761" y="66702"/>
                </a:lnTo>
                <a:lnTo>
                  <a:pt x="1028261" y="84293"/>
                </a:lnTo>
                <a:lnTo>
                  <a:pt x="1070634" y="103753"/>
                </a:lnTo>
                <a:lnTo>
                  <a:pt x="1111817" y="125027"/>
                </a:lnTo>
                <a:lnTo>
                  <a:pt x="1151748" y="148058"/>
                </a:lnTo>
                <a:lnTo>
                  <a:pt x="1190366" y="172790"/>
                </a:lnTo>
                <a:lnTo>
                  <a:pt x="1227608" y="199168"/>
                </a:lnTo>
                <a:lnTo>
                  <a:pt x="1263413" y="227135"/>
                </a:lnTo>
                <a:lnTo>
                  <a:pt x="1297717" y="256635"/>
                </a:lnTo>
                <a:lnTo>
                  <a:pt x="1330460" y="287612"/>
                </a:lnTo>
                <a:lnTo>
                  <a:pt x="1361578" y="320010"/>
                </a:lnTo>
                <a:lnTo>
                  <a:pt x="1391011" y="353773"/>
                </a:lnTo>
                <a:lnTo>
                  <a:pt x="1418695" y="388845"/>
                </a:lnTo>
                <a:lnTo>
                  <a:pt x="1444569" y="425170"/>
                </a:lnTo>
                <a:lnTo>
                  <a:pt x="1468571" y="462692"/>
                </a:lnTo>
                <a:lnTo>
                  <a:pt x="1490638" y="501355"/>
                </a:lnTo>
                <a:lnTo>
                  <a:pt x="1510708" y="541103"/>
                </a:lnTo>
                <a:lnTo>
                  <a:pt x="1528720" y="581879"/>
                </a:lnTo>
                <a:lnTo>
                  <a:pt x="1544611" y="623628"/>
                </a:lnTo>
                <a:lnTo>
                  <a:pt x="1558319" y="666294"/>
                </a:lnTo>
                <a:lnTo>
                  <a:pt x="1569783" y="709821"/>
                </a:lnTo>
                <a:lnTo>
                  <a:pt x="1578939" y="754152"/>
                </a:lnTo>
                <a:lnTo>
                  <a:pt x="1585726" y="799232"/>
                </a:lnTo>
                <a:lnTo>
                  <a:pt x="1590082" y="845004"/>
                </a:lnTo>
                <a:lnTo>
                  <a:pt x="1591945" y="891413"/>
                </a:lnTo>
                <a:lnTo>
                  <a:pt x="1591277" y="937849"/>
                </a:lnTo>
                <a:lnTo>
                  <a:pt x="1588099" y="983703"/>
                </a:lnTo>
                <a:lnTo>
                  <a:pt x="1582473" y="1028918"/>
                </a:lnTo>
                <a:lnTo>
                  <a:pt x="1574458" y="1073437"/>
                </a:lnTo>
                <a:lnTo>
                  <a:pt x="1564116" y="1117201"/>
                </a:lnTo>
                <a:lnTo>
                  <a:pt x="1551507" y="1160154"/>
                </a:lnTo>
                <a:lnTo>
                  <a:pt x="1536692" y="1202239"/>
                </a:lnTo>
                <a:lnTo>
                  <a:pt x="1519731" y="1243397"/>
                </a:lnTo>
                <a:lnTo>
                  <a:pt x="1500685" y="1283572"/>
                </a:lnTo>
                <a:lnTo>
                  <a:pt x="1479615" y="1322706"/>
                </a:lnTo>
                <a:lnTo>
                  <a:pt x="1456582" y="1360742"/>
                </a:lnTo>
                <a:lnTo>
                  <a:pt x="1431645" y="1397623"/>
                </a:lnTo>
                <a:lnTo>
                  <a:pt x="1404867" y="1433291"/>
                </a:lnTo>
                <a:lnTo>
                  <a:pt x="1376307" y="1467689"/>
                </a:lnTo>
                <a:lnTo>
                  <a:pt x="1346026" y="1500759"/>
                </a:lnTo>
                <a:lnTo>
                  <a:pt x="1314084" y="1532445"/>
                </a:lnTo>
                <a:lnTo>
                  <a:pt x="1280544" y="1562688"/>
                </a:lnTo>
                <a:lnTo>
                  <a:pt x="1245464" y="1591432"/>
                </a:lnTo>
                <a:lnTo>
                  <a:pt x="1208906" y="1618620"/>
                </a:lnTo>
                <a:lnTo>
                  <a:pt x="1170931" y="1644193"/>
                </a:lnTo>
                <a:lnTo>
                  <a:pt x="1131599" y="1668094"/>
                </a:lnTo>
                <a:lnTo>
                  <a:pt x="1090970" y="1690267"/>
                </a:lnTo>
                <a:lnTo>
                  <a:pt x="1049106" y="1710653"/>
                </a:lnTo>
                <a:lnTo>
                  <a:pt x="1006068" y="1729196"/>
                </a:lnTo>
                <a:lnTo>
                  <a:pt x="961915" y="1745838"/>
                </a:lnTo>
                <a:lnTo>
                  <a:pt x="916708" y="1760521"/>
                </a:lnTo>
                <a:lnTo>
                  <a:pt x="870509" y="1773189"/>
                </a:lnTo>
                <a:lnTo>
                  <a:pt x="823378" y="1783784"/>
                </a:lnTo>
                <a:lnTo>
                  <a:pt x="775375" y="1792249"/>
                </a:lnTo>
                <a:lnTo>
                  <a:pt x="726562" y="1798526"/>
                </a:lnTo>
                <a:lnTo>
                  <a:pt x="676998" y="1802559"/>
                </a:lnTo>
                <a:lnTo>
                  <a:pt x="626745" y="1804289"/>
                </a:lnTo>
                <a:lnTo>
                  <a:pt x="574265" y="1803543"/>
                </a:lnTo>
                <a:lnTo>
                  <a:pt x="522112" y="1800217"/>
                </a:lnTo>
                <a:lnTo>
                  <a:pt x="470390" y="1794342"/>
                </a:lnTo>
                <a:lnTo>
                  <a:pt x="419204" y="1785954"/>
                </a:lnTo>
                <a:lnTo>
                  <a:pt x="368659" y="1775084"/>
                </a:lnTo>
                <a:lnTo>
                  <a:pt x="318861" y="1761768"/>
                </a:lnTo>
                <a:lnTo>
                  <a:pt x="269914" y="1746039"/>
                </a:lnTo>
                <a:lnTo>
                  <a:pt x="221924" y="1727929"/>
                </a:lnTo>
                <a:lnTo>
                  <a:pt x="174995" y="1707474"/>
                </a:lnTo>
                <a:lnTo>
                  <a:pt x="129233" y="1684707"/>
                </a:lnTo>
                <a:lnTo>
                  <a:pt x="84743" y="1659661"/>
                </a:lnTo>
                <a:lnTo>
                  <a:pt x="41630" y="1632369"/>
                </a:lnTo>
                <a:lnTo>
                  <a:pt x="0" y="1602867"/>
                </a:lnTo>
              </a:path>
            </a:pathLst>
          </a:custGeom>
          <a:ln w="192024">
            <a:solidFill>
              <a:srgbClr val="4688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38069" y="466216"/>
            <a:ext cx="5539105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70">
                <a:solidFill>
                  <a:srgbClr val="287239"/>
                </a:solidFill>
              </a:rPr>
              <a:t>Identificación</a:t>
            </a:r>
            <a:r>
              <a:rPr dirty="0" sz="2200" spc="-45">
                <a:solidFill>
                  <a:srgbClr val="287239"/>
                </a:solidFill>
              </a:rPr>
              <a:t> </a:t>
            </a:r>
            <a:r>
              <a:rPr dirty="0" sz="2200" spc="60">
                <a:solidFill>
                  <a:srgbClr val="287239"/>
                </a:solidFill>
              </a:rPr>
              <a:t>de</a:t>
            </a:r>
            <a:r>
              <a:rPr dirty="0" sz="2200" spc="-40">
                <a:solidFill>
                  <a:srgbClr val="287239"/>
                </a:solidFill>
              </a:rPr>
              <a:t> </a:t>
            </a:r>
            <a:r>
              <a:rPr dirty="0" sz="2200" spc="15">
                <a:solidFill>
                  <a:srgbClr val="287239"/>
                </a:solidFill>
              </a:rPr>
              <a:t>alcances</a:t>
            </a:r>
            <a:r>
              <a:rPr dirty="0" sz="2200" spc="-40">
                <a:solidFill>
                  <a:srgbClr val="287239"/>
                </a:solidFill>
              </a:rPr>
              <a:t> </a:t>
            </a:r>
            <a:r>
              <a:rPr dirty="0" sz="2200" spc="60">
                <a:solidFill>
                  <a:srgbClr val="287239"/>
                </a:solidFill>
              </a:rPr>
              <a:t>de</a:t>
            </a:r>
            <a:r>
              <a:rPr dirty="0" sz="2200" spc="-40">
                <a:solidFill>
                  <a:srgbClr val="287239"/>
                </a:solidFill>
              </a:rPr>
              <a:t> </a:t>
            </a:r>
            <a:r>
              <a:rPr dirty="0" sz="2200" spc="35">
                <a:solidFill>
                  <a:srgbClr val="287239"/>
                </a:solidFill>
              </a:rPr>
              <a:t>emisiones</a:t>
            </a:r>
            <a:endParaRPr sz="2200"/>
          </a:p>
        </p:txBody>
      </p:sp>
      <p:sp>
        <p:nvSpPr>
          <p:cNvPr id="18" name="object 18"/>
          <p:cNvSpPr txBox="1"/>
          <p:nvPr/>
        </p:nvSpPr>
        <p:spPr>
          <a:xfrm>
            <a:off x="4444365" y="6472567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31745" y="2418841"/>
            <a:ext cx="140081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10" b="1">
                <a:solidFill>
                  <a:srgbClr val="84B940"/>
                </a:solidFill>
                <a:latin typeface="Arial"/>
                <a:cs typeface="Arial"/>
              </a:rPr>
              <a:t>Alcance</a:t>
            </a:r>
            <a:r>
              <a:rPr dirty="0" sz="2300" spc="-114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2300" spc="35" b="1">
                <a:solidFill>
                  <a:srgbClr val="84B940"/>
                </a:solidFill>
                <a:latin typeface="Arial"/>
                <a:cs typeface="Arial"/>
              </a:rPr>
              <a:t>1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12409" y="2418841"/>
            <a:ext cx="140081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10" b="1">
                <a:solidFill>
                  <a:srgbClr val="84B940"/>
                </a:solidFill>
                <a:latin typeface="Arial"/>
                <a:cs typeface="Arial"/>
              </a:rPr>
              <a:t>Alcance</a:t>
            </a:r>
            <a:r>
              <a:rPr dirty="0" sz="2300" spc="-114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2300" spc="35" b="1">
                <a:solidFill>
                  <a:srgbClr val="84B940"/>
                </a:solidFill>
                <a:latin typeface="Arial"/>
                <a:cs typeface="Arial"/>
              </a:rPr>
              <a:t>2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5902" y="2501138"/>
            <a:ext cx="140081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10" b="1">
                <a:solidFill>
                  <a:srgbClr val="84B940"/>
                </a:solidFill>
                <a:latin typeface="Arial"/>
                <a:cs typeface="Arial"/>
              </a:rPr>
              <a:t>Alcance</a:t>
            </a:r>
            <a:r>
              <a:rPr dirty="0" sz="2300" spc="-114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2300" spc="35" b="1">
                <a:solidFill>
                  <a:srgbClr val="84B940"/>
                </a:solidFill>
                <a:latin typeface="Arial"/>
                <a:cs typeface="Arial"/>
              </a:rPr>
              <a:t>3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43226" y="3860927"/>
            <a:ext cx="2353310" cy="1647189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800" spc="70">
                <a:solidFill>
                  <a:srgbClr val="002A15"/>
                </a:solidFill>
                <a:latin typeface="Tahoma"/>
                <a:cs typeface="Tahoma"/>
              </a:rPr>
              <a:t>Emisiones</a:t>
            </a:r>
            <a:r>
              <a:rPr dirty="0" sz="1800" spc="-110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002A15"/>
                </a:solidFill>
                <a:latin typeface="Tahoma"/>
                <a:cs typeface="Tahoma"/>
              </a:rPr>
              <a:t>directas</a:t>
            </a:r>
            <a:r>
              <a:rPr dirty="0" sz="1800" spc="-110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002A15"/>
                </a:solidFill>
                <a:latin typeface="Tahoma"/>
                <a:cs typeface="Tahoma"/>
              </a:rPr>
              <a:t>de</a:t>
            </a:r>
            <a:endParaRPr sz="1800">
              <a:latin typeface="Tahoma"/>
              <a:cs typeface="Tahoma"/>
            </a:endParaRPr>
          </a:p>
          <a:p>
            <a:pPr algn="ctr" marL="264160">
              <a:lnSpc>
                <a:spcPct val="100000"/>
              </a:lnSpc>
              <a:spcBef>
                <a:spcPts val="820"/>
              </a:spcBef>
            </a:pPr>
            <a:r>
              <a:rPr dirty="0" sz="1200" spc="60">
                <a:solidFill>
                  <a:srgbClr val="002A15"/>
                </a:solidFill>
                <a:latin typeface="Tahoma"/>
                <a:cs typeface="Tahoma"/>
              </a:rPr>
              <a:t>propiedad</a:t>
            </a:r>
            <a:r>
              <a:rPr dirty="0" sz="1200" spc="-80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02A15"/>
                </a:solidFill>
                <a:latin typeface="Tahoma"/>
                <a:cs typeface="Tahoma"/>
              </a:rPr>
              <a:t>de</a:t>
            </a:r>
            <a:r>
              <a:rPr dirty="0" sz="1200" spc="-80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002A15"/>
                </a:solidFill>
                <a:latin typeface="Tahoma"/>
                <a:cs typeface="Tahoma"/>
              </a:rPr>
              <a:t>la</a:t>
            </a:r>
            <a:r>
              <a:rPr dirty="0" sz="1200" spc="-75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002A15"/>
                </a:solidFill>
                <a:latin typeface="Tahoma"/>
                <a:cs typeface="Tahoma"/>
              </a:rPr>
              <a:t>empresa</a:t>
            </a:r>
            <a:endParaRPr sz="1200">
              <a:latin typeface="Tahoma"/>
              <a:cs typeface="Tahoma"/>
            </a:endParaRPr>
          </a:p>
          <a:p>
            <a:pPr algn="ctr" marL="297815">
              <a:lnSpc>
                <a:spcPct val="100000"/>
              </a:lnSpc>
              <a:spcBef>
                <a:spcPts val="35"/>
              </a:spcBef>
            </a:pPr>
            <a:r>
              <a:rPr dirty="0" sz="2100" spc="25">
                <a:solidFill>
                  <a:srgbClr val="002A15"/>
                </a:solidFill>
                <a:latin typeface="Tahoma"/>
                <a:cs typeface="Tahoma"/>
              </a:rPr>
              <a:t>y</a:t>
            </a:r>
            <a:r>
              <a:rPr dirty="0" sz="2100" spc="-145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2100" spc="95">
                <a:solidFill>
                  <a:srgbClr val="002A15"/>
                </a:solidFill>
                <a:latin typeface="Tahoma"/>
                <a:cs typeface="Tahoma"/>
              </a:rPr>
              <a:t>controlado</a:t>
            </a:r>
            <a:endParaRPr sz="2100">
              <a:latin typeface="Tahoma"/>
              <a:cs typeface="Tahoma"/>
            </a:endParaRPr>
          </a:p>
          <a:p>
            <a:pPr algn="ctr" marL="257175">
              <a:lnSpc>
                <a:spcPct val="100000"/>
              </a:lnSpc>
              <a:spcBef>
                <a:spcPts val="760"/>
              </a:spcBef>
            </a:pPr>
            <a:r>
              <a:rPr dirty="0" sz="1200" spc="40">
                <a:solidFill>
                  <a:srgbClr val="002A15"/>
                </a:solidFill>
                <a:latin typeface="Tahoma"/>
                <a:cs typeface="Tahoma"/>
              </a:rPr>
              <a:t>recursos,</a:t>
            </a:r>
            <a:r>
              <a:rPr dirty="0" sz="1200" spc="-75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002A15"/>
                </a:solidFill>
                <a:latin typeface="Tahoma"/>
                <a:cs typeface="Tahoma"/>
              </a:rPr>
              <a:t>por</a:t>
            </a:r>
            <a:r>
              <a:rPr dirty="0" sz="1200" spc="-70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002A15"/>
                </a:solidFill>
                <a:latin typeface="Tahoma"/>
                <a:cs typeface="Tahoma"/>
              </a:rPr>
              <a:t>ejemplo,</a:t>
            </a:r>
            <a:r>
              <a:rPr dirty="0" sz="1200" spc="-70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002A15"/>
                </a:solidFill>
                <a:latin typeface="Tahoma"/>
                <a:cs typeface="Tahoma"/>
              </a:rPr>
              <a:t>gas,</a:t>
            </a:r>
            <a:endParaRPr sz="1200">
              <a:latin typeface="Tahoma"/>
              <a:cs typeface="Tahoma"/>
            </a:endParaRPr>
          </a:p>
          <a:p>
            <a:pPr algn="ctr" marL="313055">
              <a:lnSpc>
                <a:spcPct val="100000"/>
              </a:lnSpc>
              <a:spcBef>
                <a:spcPts val="985"/>
              </a:spcBef>
            </a:pPr>
            <a:r>
              <a:rPr dirty="0" sz="1150" spc="40">
                <a:solidFill>
                  <a:srgbClr val="002A15"/>
                </a:solidFill>
                <a:latin typeface="Tahoma"/>
                <a:cs typeface="Tahoma"/>
              </a:rPr>
              <a:t>Petróleo,</a:t>
            </a:r>
            <a:r>
              <a:rPr dirty="0" sz="1150" spc="-65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150" spc="40">
                <a:solidFill>
                  <a:srgbClr val="002A15"/>
                </a:solidFill>
                <a:latin typeface="Tahoma"/>
                <a:cs typeface="Tahoma"/>
              </a:rPr>
              <a:t>Diésel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63997" y="4043184"/>
            <a:ext cx="2109470" cy="193421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670"/>
              </a:spcBef>
            </a:pPr>
            <a:r>
              <a:rPr dirty="0" sz="1600" spc="65">
                <a:solidFill>
                  <a:srgbClr val="002A15"/>
                </a:solidFill>
                <a:latin typeface="Tahoma"/>
                <a:cs typeface="Tahoma"/>
              </a:rPr>
              <a:t>Emisiones</a:t>
            </a:r>
            <a:r>
              <a:rPr dirty="0" sz="1600" spc="-114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600" spc="60">
                <a:solidFill>
                  <a:srgbClr val="002A15"/>
                </a:solidFill>
                <a:latin typeface="Tahoma"/>
                <a:cs typeface="Tahoma"/>
              </a:rPr>
              <a:t>indirectas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2100" spc="100">
                <a:solidFill>
                  <a:srgbClr val="002A15"/>
                </a:solidFill>
                <a:latin typeface="Tahoma"/>
                <a:cs typeface="Tahoma"/>
              </a:rPr>
              <a:t>de</a:t>
            </a:r>
            <a:r>
              <a:rPr dirty="0" sz="2100" spc="-150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2100" spc="65">
                <a:solidFill>
                  <a:srgbClr val="002A15"/>
                </a:solidFill>
                <a:latin typeface="Tahoma"/>
                <a:cs typeface="Tahoma"/>
              </a:rPr>
              <a:t>la</a:t>
            </a:r>
            <a:r>
              <a:rPr dirty="0" sz="2100" spc="-150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2100" spc="95">
                <a:solidFill>
                  <a:srgbClr val="002A15"/>
                </a:solidFill>
                <a:latin typeface="Tahoma"/>
                <a:cs typeface="Tahoma"/>
              </a:rPr>
              <a:t>generacion</a:t>
            </a:r>
            <a:endParaRPr sz="2100">
              <a:latin typeface="Tahoma"/>
              <a:cs typeface="Tahoma"/>
            </a:endParaRPr>
          </a:p>
          <a:p>
            <a:pPr marL="335280" marR="212090" indent="78740">
              <a:lnSpc>
                <a:spcPts val="3170"/>
              </a:lnSpc>
              <a:spcBef>
                <a:spcPts val="215"/>
              </a:spcBef>
            </a:pPr>
            <a:r>
              <a:rPr dirty="0" sz="1800" spc="85">
                <a:solidFill>
                  <a:srgbClr val="002A15"/>
                </a:solidFill>
                <a:latin typeface="Tahoma"/>
                <a:cs typeface="Tahoma"/>
              </a:rPr>
              <a:t>de </a:t>
            </a:r>
            <a:r>
              <a:rPr dirty="0" sz="1800" spc="100">
                <a:solidFill>
                  <a:srgbClr val="002A15"/>
                </a:solidFill>
                <a:latin typeface="Tahoma"/>
                <a:cs typeface="Tahoma"/>
              </a:rPr>
              <a:t>comprado </a:t>
            </a:r>
            <a:r>
              <a:rPr dirty="0" sz="1800" spc="-550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002A15"/>
                </a:solidFill>
                <a:latin typeface="Tahoma"/>
                <a:cs typeface="Tahoma"/>
              </a:rPr>
              <a:t>energía,</a:t>
            </a:r>
            <a:r>
              <a:rPr dirty="0" sz="1800" spc="-125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002A15"/>
                </a:solidFill>
                <a:latin typeface="Tahoma"/>
                <a:cs typeface="Tahoma"/>
              </a:rPr>
              <a:t>de</a:t>
            </a:r>
            <a:r>
              <a:rPr dirty="0" sz="1800" spc="-125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800" spc="105">
                <a:solidFill>
                  <a:srgbClr val="002A15"/>
                </a:solidFill>
                <a:latin typeface="Tahoma"/>
                <a:cs typeface="Tahoma"/>
              </a:rPr>
              <a:t>un</a:t>
            </a:r>
            <a:endParaRPr sz="1800">
              <a:latin typeface="Tahoma"/>
              <a:cs typeface="Tahoma"/>
            </a:endParaRPr>
          </a:p>
          <a:p>
            <a:pPr marL="314325">
              <a:lnSpc>
                <a:spcPct val="100000"/>
              </a:lnSpc>
              <a:spcBef>
                <a:spcPts val="1635"/>
              </a:spcBef>
            </a:pPr>
            <a:r>
              <a:rPr dirty="0" sz="900" spc="40">
                <a:solidFill>
                  <a:srgbClr val="002A15"/>
                </a:solidFill>
                <a:latin typeface="Tahoma"/>
                <a:cs typeface="Tahoma"/>
              </a:rPr>
              <a:t>proveedor</a:t>
            </a:r>
            <a:r>
              <a:rPr dirty="0" sz="900" spc="-65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002A15"/>
                </a:solidFill>
                <a:latin typeface="Tahoma"/>
                <a:cs typeface="Tahoma"/>
              </a:rPr>
              <a:t>de</a:t>
            </a:r>
            <a:r>
              <a:rPr dirty="0" sz="900" spc="-65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02A15"/>
                </a:solidFill>
                <a:latin typeface="Tahoma"/>
                <a:cs typeface="Tahoma"/>
              </a:rPr>
              <a:t>servicios</a:t>
            </a:r>
            <a:r>
              <a:rPr dirty="0" sz="900" spc="-65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002A15"/>
                </a:solidFill>
                <a:latin typeface="Tahoma"/>
                <a:cs typeface="Tahoma"/>
              </a:rPr>
              <a:t>públicos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71846" y="6198057"/>
            <a:ext cx="157861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60">
                <a:solidFill>
                  <a:srgbClr val="002A15"/>
                </a:solidFill>
                <a:latin typeface="Tahoma"/>
                <a:cs typeface="Tahoma"/>
              </a:rPr>
              <a:t>por</a:t>
            </a:r>
            <a:r>
              <a:rPr dirty="0" sz="1050" spc="-70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050" spc="30">
                <a:solidFill>
                  <a:srgbClr val="002A15"/>
                </a:solidFill>
                <a:latin typeface="Tahoma"/>
                <a:cs typeface="Tahoma"/>
              </a:rPr>
              <a:t>ejemplo,</a:t>
            </a:r>
            <a:r>
              <a:rPr dirty="0" sz="1050" spc="-65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050" spc="35">
                <a:solidFill>
                  <a:srgbClr val="002A15"/>
                </a:solidFill>
                <a:latin typeface="Tahoma"/>
                <a:cs typeface="Tahoma"/>
              </a:rPr>
              <a:t>electricidad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22183" y="4151629"/>
            <a:ext cx="2724785" cy="1437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40">
                <a:solidFill>
                  <a:srgbClr val="002A15"/>
                </a:solidFill>
                <a:latin typeface="Tahoma"/>
                <a:cs typeface="Tahoma"/>
              </a:rPr>
              <a:t>Todas</a:t>
            </a:r>
            <a:r>
              <a:rPr dirty="0" sz="1350" spc="-80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350" spc="40">
                <a:solidFill>
                  <a:srgbClr val="002A15"/>
                </a:solidFill>
                <a:latin typeface="Tahoma"/>
                <a:cs typeface="Tahoma"/>
              </a:rPr>
              <a:t>las</a:t>
            </a:r>
            <a:r>
              <a:rPr dirty="0" sz="1350" spc="-80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350" spc="60">
                <a:solidFill>
                  <a:srgbClr val="002A15"/>
                </a:solidFill>
                <a:latin typeface="Tahoma"/>
                <a:cs typeface="Tahoma"/>
              </a:rPr>
              <a:t>emisiones</a:t>
            </a:r>
            <a:r>
              <a:rPr dirty="0" sz="1350" spc="-80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350" spc="50">
                <a:solidFill>
                  <a:srgbClr val="002A15"/>
                </a:solidFill>
                <a:latin typeface="Tahoma"/>
                <a:cs typeface="Tahoma"/>
              </a:rPr>
              <a:t>indirectas</a:t>
            </a:r>
            <a:r>
              <a:rPr dirty="0" sz="1350" spc="-75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350" spc="80">
                <a:solidFill>
                  <a:srgbClr val="002A15"/>
                </a:solidFill>
                <a:latin typeface="Tahoma"/>
                <a:cs typeface="Tahoma"/>
              </a:rPr>
              <a:t>no</a:t>
            </a:r>
            <a:endParaRPr sz="1350">
              <a:latin typeface="Tahoma"/>
              <a:cs typeface="Tahoma"/>
            </a:endParaRPr>
          </a:p>
          <a:p>
            <a:pPr algn="ctr" marL="318135">
              <a:lnSpc>
                <a:spcPct val="100000"/>
              </a:lnSpc>
              <a:spcBef>
                <a:spcPts val="1395"/>
              </a:spcBef>
            </a:pPr>
            <a:r>
              <a:rPr dirty="0" sz="1500" spc="65">
                <a:solidFill>
                  <a:srgbClr val="002A15"/>
                </a:solidFill>
                <a:latin typeface="Tahoma"/>
                <a:cs typeface="Tahoma"/>
              </a:rPr>
              <a:t>incluido</a:t>
            </a:r>
            <a:r>
              <a:rPr dirty="0" sz="1500" spc="-100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500" spc="70">
                <a:solidFill>
                  <a:srgbClr val="002A15"/>
                </a:solidFill>
                <a:latin typeface="Tahoma"/>
                <a:cs typeface="Tahoma"/>
              </a:rPr>
              <a:t>en</a:t>
            </a:r>
            <a:r>
              <a:rPr dirty="0" sz="1500" spc="-100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500" spc="50">
                <a:solidFill>
                  <a:srgbClr val="002A15"/>
                </a:solidFill>
                <a:latin typeface="Tahoma"/>
                <a:cs typeface="Tahoma"/>
              </a:rPr>
              <a:t>el</a:t>
            </a:r>
            <a:r>
              <a:rPr dirty="0" sz="1500" spc="-100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500" spc="50">
                <a:solidFill>
                  <a:srgbClr val="002A15"/>
                </a:solidFill>
                <a:latin typeface="Tahoma"/>
                <a:cs typeface="Tahoma"/>
              </a:rPr>
              <a:t>alcance</a:t>
            </a:r>
            <a:endParaRPr sz="1500">
              <a:latin typeface="Tahoma"/>
              <a:cs typeface="Tahoma"/>
            </a:endParaRPr>
          </a:p>
          <a:p>
            <a:pPr algn="ctr" marL="318770">
              <a:lnSpc>
                <a:spcPct val="100000"/>
              </a:lnSpc>
              <a:spcBef>
                <a:spcPts val="1070"/>
              </a:spcBef>
            </a:pPr>
            <a:r>
              <a:rPr dirty="0" sz="1800" spc="45">
                <a:solidFill>
                  <a:srgbClr val="002A15"/>
                </a:solidFill>
                <a:latin typeface="Tahoma"/>
                <a:cs typeface="Tahoma"/>
              </a:rPr>
              <a:t>2</a:t>
            </a:r>
            <a:r>
              <a:rPr dirty="0" sz="1800" spc="-110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800" spc="95">
                <a:solidFill>
                  <a:srgbClr val="002A15"/>
                </a:solidFill>
                <a:latin typeface="Tahoma"/>
                <a:cs typeface="Tahoma"/>
              </a:rPr>
              <a:t>que</a:t>
            </a:r>
            <a:r>
              <a:rPr dirty="0" sz="1800" spc="-105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002A15"/>
                </a:solidFill>
                <a:latin typeface="Tahoma"/>
                <a:cs typeface="Tahoma"/>
              </a:rPr>
              <a:t>ocurren</a:t>
            </a:r>
            <a:r>
              <a:rPr dirty="0" sz="1800" spc="-110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002A15"/>
                </a:solidFill>
                <a:latin typeface="Tahoma"/>
                <a:cs typeface="Tahoma"/>
              </a:rPr>
              <a:t>en</a:t>
            </a:r>
            <a:r>
              <a:rPr dirty="0" sz="1800" spc="-105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002A15"/>
                </a:solidFill>
                <a:latin typeface="Tahoma"/>
                <a:cs typeface="Tahoma"/>
              </a:rPr>
              <a:t>el</a:t>
            </a:r>
            <a:endParaRPr sz="1800">
              <a:latin typeface="Tahoma"/>
              <a:cs typeface="Tahoma"/>
            </a:endParaRPr>
          </a:p>
          <a:p>
            <a:pPr algn="ctr" marL="327660">
              <a:lnSpc>
                <a:spcPct val="100000"/>
              </a:lnSpc>
              <a:spcBef>
                <a:spcPts val="1510"/>
              </a:spcBef>
            </a:pPr>
            <a:r>
              <a:rPr dirty="0" sz="1300" spc="50">
                <a:solidFill>
                  <a:srgbClr val="002A15"/>
                </a:solidFill>
                <a:latin typeface="Tahoma"/>
                <a:cs typeface="Tahoma"/>
              </a:rPr>
              <a:t>cadena</a:t>
            </a:r>
            <a:r>
              <a:rPr dirty="0" sz="1300" spc="-85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300" spc="60">
                <a:solidFill>
                  <a:srgbClr val="002A15"/>
                </a:solidFill>
                <a:latin typeface="Tahoma"/>
                <a:cs typeface="Tahoma"/>
              </a:rPr>
              <a:t>de</a:t>
            </a:r>
            <a:r>
              <a:rPr dirty="0" sz="1300" spc="-85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300" spc="45">
                <a:solidFill>
                  <a:srgbClr val="002A15"/>
                </a:solidFill>
                <a:latin typeface="Tahoma"/>
                <a:cs typeface="Tahoma"/>
              </a:rPr>
              <a:t>valor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01304" y="5806033"/>
            <a:ext cx="18586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55">
                <a:solidFill>
                  <a:srgbClr val="002A15"/>
                </a:solidFill>
                <a:latin typeface="Tahoma"/>
                <a:cs typeface="Tahoma"/>
              </a:rPr>
              <a:t>por</a:t>
            </a:r>
            <a:r>
              <a:rPr dirty="0" sz="1000" spc="-55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000" spc="30">
                <a:solidFill>
                  <a:srgbClr val="002A15"/>
                </a:solidFill>
                <a:latin typeface="Tahoma"/>
                <a:cs typeface="Tahoma"/>
              </a:rPr>
              <a:t>ejemplo,</a:t>
            </a:r>
            <a:r>
              <a:rPr dirty="0" sz="1000" spc="-50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000" spc="35">
                <a:solidFill>
                  <a:srgbClr val="002A15"/>
                </a:solidFill>
                <a:latin typeface="Tahoma"/>
                <a:cs typeface="Tahoma"/>
              </a:rPr>
              <a:t>desplazamientos,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99423" y="6157874"/>
            <a:ext cx="14306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60">
                <a:solidFill>
                  <a:srgbClr val="002A15"/>
                </a:solidFill>
                <a:latin typeface="Tahoma"/>
                <a:cs typeface="Tahoma"/>
              </a:rPr>
              <a:t>aguas</a:t>
            </a:r>
            <a:r>
              <a:rPr dirty="0" sz="1400" spc="-75">
                <a:solidFill>
                  <a:srgbClr val="002A15"/>
                </a:solidFill>
                <a:latin typeface="Tahoma"/>
                <a:cs typeface="Tahoma"/>
              </a:rPr>
              <a:t> </a:t>
            </a:r>
            <a:r>
              <a:rPr dirty="0" sz="1400" spc="55">
                <a:solidFill>
                  <a:srgbClr val="002A15"/>
                </a:solidFill>
                <a:latin typeface="Tahoma"/>
                <a:cs typeface="Tahoma"/>
              </a:rPr>
              <a:t>residuales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7727" y="4270247"/>
            <a:ext cx="1661160" cy="234950"/>
          </a:xfrm>
          <a:custGeom>
            <a:avLst/>
            <a:gdLst/>
            <a:ahLst/>
            <a:cxnLst/>
            <a:rect l="l" t="t" r="r" b="b"/>
            <a:pathLst>
              <a:path w="1661160" h="234950">
                <a:moveTo>
                  <a:pt x="1659636" y="0"/>
                </a:moveTo>
                <a:lnTo>
                  <a:pt x="1524" y="0"/>
                </a:lnTo>
                <a:lnTo>
                  <a:pt x="14882" y="27098"/>
                </a:lnTo>
                <a:lnTo>
                  <a:pt x="24955" y="55625"/>
                </a:lnTo>
                <a:lnTo>
                  <a:pt x="31313" y="85296"/>
                </a:lnTo>
                <a:lnTo>
                  <a:pt x="33528" y="115824"/>
                </a:lnTo>
                <a:lnTo>
                  <a:pt x="31289" y="148756"/>
                </a:lnTo>
                <a:lnTo>
                  <a:pt x="24764" y="179260"/>
                </a:lnTo>
                <a:lnTo>
                  <a:pt x="14239" y="207764"/>
                </a:lnTo>
                <a:lnTo>
                  <a:pt x="0" y="234695"/>
                </a:lnTo>
                <a:lnTo>
                  <a:pt x="1661160" y="234695"/>
                </a:lnTo>
                <a:lnTo>
                  <a:pt x="1647563" y="207764"/>
                </a:lnTo>
                <a:lnTo>
                  <a:pt x="1636966" y="179260"/>
                </a:lnTo>
                <a:lnTo>
                  <a:pt x="1630084" y="148756"/>
                </a:lnTo>
                <a:lnTo>
                  <a:pt x="1627632" y="115824"/>
                </a:lnTo>
                <a:lnTo>
                  <a:pt x="1629632" y="85296"/>
                </a:lnTo>
                <a:lnTo>
                  <a:pt x="1635632" y="55625"/>
                </a:lnTo>
                <a:lnTo>
                  <a:pt x="1645634" y="27098"/>
                </a:lnTo>
                <a:lnTo>
                  <a:pt x="1659636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712720" y="4224528"/>
            <a:ext cx="323215" cy="326390"/>
            <a:chOff x="2712720" y="4224528"/>
            <a:chExt cx="323215" cy="326390"/>
          </a:xfrm>
        </p:grpSpPr>
        <p:sp>
          <p:nvSpPr>
            <p:cNvPr id="4" name="object 4"/>
            <p:cNvSpPr/>
            <p:nvPr/>
          </p:nvSpPr>
          <p:spPr>
            <a:xfrm>
              <a:off x="2712720" y="4224528"/>
              <a:ext cx="323215" cy="326390"/>
            </a:xfrm>
            <a:custGeom>
              <a:avLst/>
              <a:gdLst/>
              <a:ahLst/>
              <a:cxnLst/>
              <a:rect l="l" t="t" r="r" b="b"/>
              <a:pathLst>
                <a:path w="323214" h="326389">
                  <a:moveTo>
                    <a:pt x="160781" y="0"/>
                  </a:moveTo>
                  <a:lnTo>
                    <a:pt x="118312" y="5804"/>
                  </a:lnTo>
                  <a:lnTo>
                    <a:pt x="79981" y="22182"/>
                  </a:lnTo>
                  <a:lnTo>
                    <a:pt x="47386" y="47577"/>
                  </a:lnTo>
                  <a:lnTo>
                    <a:pt x="22126" y="80433"/>
                  </a:lnTo>
                  <a:lnTo>
                    <a:pt x="5797" y="119194"/>
                  </a:lnTo>
                  <a:lnTo>
                    <a:pt x="0" y="162306"/>
                  </a:lnTo>
                  <a:lnTo>
                    <a:pt x="5797" y="205530"/>
                  </a:lnTo>
                  <a:lnTo>
                    <a:pt x="22126" y="244573"/>
                  </a:lnTo>
                  <a:lnTo>
                    <a:pt x="47386" y="277796"/>
                  </a:lnTo>
                  <a:lnTo>
                    <a:pt x="79981" y="303558"/>
                  </a:lnTo>
                  <a:lnTo>
                    <a:pt x="118312" y="320218"/>
                  </a:lnTo>
                  <a:lnTo>
                    <a:pt x="160781" y="326136"/>
                  </a:lnTo>
                  <a:lnTo>
                    <a:pt x="204422" y="320218"/>
                  </a:lnTo>
                  <a:lnTo>
                    <a:pt x="243331" y="303558"/>
                  </a:lnTo>
                  <a:lnTo>
                    <a:pt x="276082" y="277796"/>
                  </a:lnTo>
                  <a:lnTo>
                    <a:pt x="301244" y="244573"/>
                  </a:lnTo>
                  <a:lnTo>
                    <a:pt x="317388" y="205530"/>
                  </a:lnTo>
                  <a:lnTo>
                    <a:pt x="323088" y="162306"/>
                  </a:lnTo>
                  <a:lnTo>
                    <a:pt x="317388" y="119194"/>
                  </a:lnTo>
                  <a:lnTo>
                    <a:pt x="301243" y="80433"/>
                  </a:lnTo>
                  <a:lnTo>
                    <a:pt x="276082" y="47577"/>
                  </a:lnTo>
                  <a:lnTo>
                    <a:pt x="243331" y="22182"/>
                  </a:lnTo>
                  <a:lnTo>
                    <a:pt x="204422" y="5804"/>
                  </a:lnTo>
                  <a:lnTo>
                    <a:pt x="160781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6728" y="4288536"/>
              <a:ext cx="192024" cy="195071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2188464" y="2593848"/>
            <a:ext cx="1371600" cy="1511935"/>
          </a:xfrm>
          <a:custGeom>
            <a:avLst/>
            <a:gdLst/>
            <a:ahLst/>
            <a:cxnLst/>
            <a:rect l="l" t="t" r="r" b="b"/>
            <a:pathLst>
              <a:path w="1371600" h="1511935">
                <a:moveTo>
                  <a:pt x="684276" y="0"/>
                </a:moveTo>
                <a:lnTo>
                  <a:pt x="635479" y="1712"/>
                </a:lnTo>
                <a:lnTo>
                  <a:pt x="587597" y="6774"/>
                </a:lnTo>
                <a:lnTo>
                  <a:pt x="540746" y="15070"/>
                </a:lnTo>
                <a:lnTo>
                  <a:pt x="495043" y="26485"/>
                </a:lnTo>
                <a:lnTo>
                  <a:pt x="450605" y="40902"/>
                </a:lnTo>
                <a:lnTo>
                  <a:pt x="407549" y="58208"/>
                </a:lnTo>
                <a:lnTo>
                  <a:pt x="365990" y="78287"/>
                </a:lnTo>
                <a:lnTo>
                  <a:pt x="326046" y="101023"/>
                </a:lnTo>
                <a:lnTo>
                  <a:pt x="287834" y="126302"/>
                </a:lnTo>
                <a:lnTo>
                  <a:pt x="251470" y="154008"/>
                </a:lnTo>
                <a:lnTo>
                  <a:pt x="217070" y="184026"/>
                </a:lnTo>
                <a:lnTo>
                  <a:pt x="184752" y="216240"/>
                </a:lnTo>
                <a:lnTo>
                  <a:pt x="154632" y="250536"/>
                </a:lnTo>
                <a:lnTo>
                  <a:pt x="126827" y="286799"/>
                </a:lnTo>
                <a:lnTo>
                  <a:pt x="101454" y="324912"/>
                </a:lnTo>
                <a:lnTo>
                  <a:pt x="78628" y="364761"/>
                </a:lnTo>
                <a:lnTo>
                  <a:pt x="58468" y="406230"/>
                </a:lnTo>
                <a:lnTo>
                  <a:pt x="41088" y="449205"/>
                </a:lnTo>
                <a:lnTo>
                  <a:pt x="26608" y="493570"/>
                </a:lnTo>
                <a:lnTo>
                  <a:pt x="15142" y="539209"/>
                </a:lnTo>
                <a:lnTo>
                  <a:pt x="6807" y="586008"/>
                </a:lnTo>
                <a:lnTo>
                  <a:pt x="1721" y="633852"/>
                </a:lnTo>
                <a:lnTo>
                  <a:pt x="0" y="682625"/>
                </a:lnTo>
                <a:lnTo>
                  <a:pt x="1832" y="733537"/>
                </a:lnTo>
                <a:lnTo>
                  <a:pt x="7247" y="783369"/>
                </a:lnTo>
                <a:lnTo>
                  <a:pt x="16119" y="832000"/>
                </a:lnTo>
                <a:lnTo>
                  <a:pt x="28325" y="879311"/>
                </a:lnTo>
                <a:lnTo>
                  <a:pt x="43740" y="925182"/>
                </a:lnTo>
                <a:lnTo>
                  <a:pt x="62239" y="969494"/>
                </a:lnTo>
                <a:lnTo>
                  <a:pt x="83698" y="1012128"/>
                </a:lnTo>
                <a:lnTo>
                  <a:pt x="107994" y="1052963"/>
                </a:lnTo>
                <a:lnTo>
                  <a:pt x="135001" y="1091882"/>
                </a:lnTo>
                <a:lnTo>
                  <a:pt x="164594" y="1128764"/>
                </a:lnTo>
                <a:lnTo>
                  <a:pt x="196651" y="1163490"/>
                </a:lnTo>
                <a:lnTo>
                  <a:pt x="231045" y="1195940"/>
                </a:lnTo>
                <a:lnTo>
                  <a:pt x="267654" y="1225995"/>
                </a:lnTo>
                <a:lnTo>
                  <a:pt x="306352" y="1253536"/>
                </a:lnTo>
                <a:lnTo>
                  <a:pt x="347015" y="1278443"/>
                </a:lnTo>
                <a:lnTo>
                  <a:pt x="389519" y="1300596"/>
                </a:lnTo>
                <a:lnTo>
                  <a:pt x="433739" y="1319877"/>
                </a:lnTo>
                <a:lnTo>
                  <a:pt x="479552" y="1336166"/>
                </a:lnTo>
                <a:lnTo>
                  <a:pt x="515327" y="1351435"/>
                </a:lnTo>
                <a:lnTo>
                  <a:pt x="554726" y="1374619"/>
                </a:lnTo>
                <a:lnTo>
                  <a:pt x="594534" y="1403984"/>
                </a:lnTo>
                <a:lnTo>
                  <a:pt x="631538" y="1437795"/>
                </a:lnTo>
                <a:lnTo>
                  <a:pt x="662523" y="1474314"/>
                </a:lnTo>
                <a:lnTo>
                  <a:pt x="684276" y="1511808"/>
                </a:lnTo>
                <a:lnTo>
                  <a:pt x="707305" y="1471668"/>
                </a:lnTo>
                <a:lnTo>
                  <a:pt x="739102" y="1434408"/>
                </a:lnTo>
                <a:lnTo>
                  <a:pt x="776493" y="1401127"/>
                </a:lnTo>
                <a:lnTo>
                  <a:pt x="816308" y="1372926"/>
                </a:lnTo>
                <a:lnTo>
                  <a:pt x="855376" y="1350906"/>
                </a:lnTo>
                <a:lnTo>
                  <a:pt x="890524" y="1336166"/>
                </a:lnTo>
                <a:lnTo>
                  <a:pt x="936123" y="1320331"/>
                </a:lnTo>
                <a:lnTo>
                  <a:pt x="980207" y="1301399"/>
                </a:lnTo>
                <a:lnTo>
                  <a:pt x="1022643" y="1279501"/>
                </a:lnTo>
                <a:lnTo>
                  <a:pt x="1063301" y="1254765"/>
                </a:lnTo>
                <a:lnTo>
                  <a:pt x="1102046" y="1227320"/>
                </a:lnTo>
                <a:lnTo>
                  <a:pt x="1138747" y="1197294"/>
                </a:lnTo>
                <a:lnTo>
                  <a:pt x="1173272" y="1164818"/>
                </a:lnTo>
                <a:lnTo>
                  <a:pt x="1205489" y="1130018"/>
                </a:lnTo>
                <a:lnTo>
                  <a:pt x="1235265" y="1093025"/>
                </a:lnTo>
                <a:lnTo>
                  <a:pt x="1262468" y="1053967"/>
                </a:lnTo>
                <a:lnTo>
                  <a:pt x="1286966" y="1012973"/>
                </a:lnTo>
                <a:lnTo>
                  <a:pt x="1308626" y="970171"/>
                </a:lnTo>
                <a:lnTo>
                  <a:pt x="1327317" y="925691"/>
                </a:lnTo>
                <a:lnTo>
                  <a:pt x="1342906" y="879662"/>
                </a:lnTo>
                <a:lnTo>
                  <a:pt x="1355261" y="832212"/>
                </a:lnTo>
                <a:lnTo>
                  <a:pt x="1364250" y="783469"/>
                </a:lnTo>
                <a:lnTo>
                  <a:pt x="1369740" y="733564"/>
                </a:lnTo>
                <a:lnTo>
                  <a:pt x="1371600" y="682625"/>
                </a:lnTo>
                <a:lnTo>
                  <a:pt x="1369870" y="633852"/>
                </a:lnTo>
                <a:lnTo>
                  <a:pt x="1364758" y="586008"/>
                </a:lnTo>
                <a:lnTo>
                  <a:pt x="1356383" y="539209"/>
                </a:lnTo>
                <a:lnTo>
                  <a:pt x="1344861" y="493570"/>
                </a:lnTo>
                <a:lnTo>
                  <a:pt x="1330310" y="449205"/>
                </a:lnTo>
                <a:lnTo>
                  <a:pt x="1312847" y="406230"/>
                </a:lnTo>
                <a:lnTo>
                  <a:pt x="1292590" y="364761"/>
                </a:lnTo>
                <a:lnTo>
                  <a:pt x="1269656" y="324912"/>
                </a:lnTo>
                <a:lnTo>
                  <a:pt x="1244163" y="286799"/>
                </a:lnTo>
                <a:lnTo>
                  <a:pt x="1216228" y="250536"/>
                </a:lnTo>
                <a:lnTo>
                  <a:pt x="1185968" y="216240"/>
                </a:lnTo>
                <a:lnTo>
                  <a:pt x="1153501" y="184026"/>
                </a:lnTo>
                <a:lnTo>
                  <a:pt x="1118944" y="154008"/>
                </a:lnTo>
                <a:lnTo>
                  <a:pt x="1082415" y="126302"/>
                </a:lnTo>
                <a:lnTo>
                  <a:pt x="1044031" y="101023"/>
                </a:lnTo>
                <a:lnTo>
                  <a:pt x="1003910" y="78287"/>
                </a:lnTo>
                <a:lnTo>
                  <a:pt x="962168" y="58208"/>
                </a:lnTo>
                <a:lnTo>
                  <a:pt x="918924" y="40902"/>
                </a:lnTo>
                <a:lnTo>
                  <a:pt x="874295" y="26485"/>
                </a:lnTo>
                <a:lnTo>
                  <a:pt x="828398" y="15070"/>
                </a:lnTo>
                <a:lnTo>
                  <a:pt x="781351" y="6774"/>
                </a:lnTo>
                <a:lnTo>
                  <a:pt x="733271" y="1712"/>
                </a:lnTo>
                <a:lnTo>
                  <a:pt x="68427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4919471" y="4224528"/>
            <a:ext cx="326390" cy="326390"/>
            <a:chOff x="4919471" y="4224528"/>
            <a:chExt cx="326390" cy="326390"/>
          </a:xfrm>
        </p:grpSpPr>
        <p:sp>
          <p:nvSpPr>
            <p:cNvPr id="8" name="object 8"/>
            <p:cNvSpPr/>
            <p:nvPr/>
          </p:nvSpPr>
          <p:spPr>
            <a:xfrm>
              <a:off x="4919471" y="4224528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89" h="326389">
                  <a:moveTo>
                    <a:pt x="161543" y="0"/>
                  </a:moveTo>
                  <a:lnTo>
                    <a:pt x="117827" y="5804"/>
                  </a:lnTo>
                  <a:lnTo>
                    <a:pt x="79022" y="22182"/>
                  </a:lnTo>
                  <a:lnTo>
                    <a:pt x="46481" y="47577"/>
                  </a:lnTo>
                  <a:lnTo>
                    <a:pt x="21561" y="80433"/>
                  </a:lnTo>
                  <a:lnTo>
                    <a:pt x="5616" y="119194"/>
                  </a:lnTo>
                  <a:lnTo>
                    <a:pt x="0" y="162306"/>
                  </a:lnTo>
                  <a:lnTo>
                    <a:pt x="5616" y="205530"/>
                  </a:lnTo>
                  <a:lnTo>
                    <a:pt x="21561" y="244573"/>
                  </a:lnTo>
                  <a:lnTo>
                    <a:pt x="46482" y="277796"/>
                  </a:lnTo>
                  <a:lnTo>
                    <a:pt x="79022" y="303558"/>
                  </a:lnTo>
                  <a:lnTo>
                    <a:pt x="117827" y="320218"/>
                  </a:lnTo>
                  <a:lnTo>
                    <a:pt x="161543" y="326136"/>
                  </a:lnTo>
                  <a:lnTo>
                    <a:pt x="204956" y="320218"/>
                  </a:lnTo>
                  <a:lnTo>
                    <a:pt x="244178" y="303558"/>
                  </a:lnTo>
                  <a:lnTo>
                    <a:pt x="277558" y="277796"/>
                  </a:lnTo>
                  <a:lnTo>
                    <a:pt x="303445" y="244573"/>
                  </a:lnTo>
                  <a:lnTo>
                    <a:pt x="320188" y="205530"/>
                  </a:lnTo>
                  <a:lnTo>
                    <a:pt x="326136" y="162306"/>
                  </a:lnTo>
                  <a:lnTo>
                    <a:pt x="320188" y="119194"/>
                  </a:lnTo>
                  <a:lnTo>
                    <a:pt x="303445" y="80433"/>
                  </a:lnTo>
                  <a:lnTo>
                    <a:pt x="277558" y="47577"/>
                  </a:lnTo>
                  <a:lnTo>
                    <a:pt x="244178" y="22182"/>
                  </a:lnTo>
                  <a:lnTo>
                    <a:pt x="204956" y="5804"/>
                  </a:lnTo>
                  <a:lnTo>
                    <a:pt x="161543" y="0"/>
                  </a:lnTo>
                  <a:close/>
                </a:path>
              </a:pathLst>
            </a:custGeom>
            <a:solidFill>
              <a:srgbClr val="629F4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3479" y="4288536"/>
              <a:ext cx="195072" cy="195071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4395215" y="4715255"/>
            <a:ext cx="1369060" cy="1515110"/>
          </a:xfrm>
          <a:custGeom>
            <a:avLst/>
            <a:gdLst/>
            <a:ahLst/>
            <a:cxnLst/>
            <a:rect l="l" t="t" r="r" b="b"/>
            <a:pathLst>
              <a:path w="1369060" h="1515110">
                <a:moveTo>
                  <a:pt x="685038" y="0"/>
                </a:moveTo>
                <a:lnTo>
                  <a:pt x="662175" y="38077"/>
                </a:lnTo>
                <a:lnTo>
                  <a:pt x="630700" y="74751"/>
                </a:lnTo>
                <a:lnTo>
                  <a:pt x="593709" y="108362"/>
                </a:lnTo>
                <a:lnTo>
                  <a:pt x="554293" y="137254"/>
                </a:lnTo>
                <a:lnTo>
                  <a:pt x="515548" y="159767"/>
                </a:lnTo>
                <a:lnTo>
                  <a:pt x="434784" y="190582"/>
                </a:lnTo>
                <a:lnTo>
                  <a:pt x="390567" y="209961"/>
                </a:lnTo>
                <a:lnTo>
                  <a:pt x="348044" y="232253"/>
                </a:lnTo>
                <a:lnTo>
                  <a:pt x="307342" y="257329"/>
                </a:lnTo>
                <a:lnTo>
                  <a:pt x="268589" y="285060"/>
                </a:lnTo>
                <a:lnTo>
                  <a:pt x="231911" y="315317"/>
                </a:lnTo>
                <a:lnTo>
                  <a:pt x="197436" y="347971"/>
                </a:lnTo>
                <a:lnTo>
                  <a:pt x="165291" y="382894"/>
                </a:lnTo>
                <a:lnTo>
                  <a:pt x="135604" y="419957"/>
                </a:lnTo>
                <a:lnTo>
                  <a:pt x="108501" y="459030"/>
                </a:lnTo>
                <a:lnTo>
                  <a:pt x="84110" y="499985"/>
                </a:lnTo>
                <a:lnTo>
                  <a:pt x="62559" y="542694"/>
                </a:lnTo>
                <a:lnTo>
                  <a:pt x="43974" y="587027"/>
                </a:lnTo>
                <a:lnTo>
                  <a:pt x="28482" y="632855"/>
                </a:lnTo>
                <a:lnTo>
                  <a:pt x="16212" y="680050"/>
                </a:lnTo>
                <a:lnTo>
                  <a:pt x="7290" y="728483"/>
                </a:lnTo>
                <a:lnTo>
                  <a:pt x="1843" y="778025"/>
                </a:lnTo>
                <a:lnTo>
                  <a:pt x="0" y="828548"/>
                </a:lnTo>
                <a:lnTo>
                  <a:pt x="1728" y="877381"/>
                </a:lnTo>
                <a:lnTo>
                  <a:pt x="6834" y="925317"/>
                </a:lnTo>
                <a:lnTo>
                  <a:pt x="15200" y="972236"/>
                </a:lnTo>
                <a:lnTo>
                  <a:pt x="26707" y="1018020"/>
                </a:lnTo>
                <a:lnTo>
                  <a:pt x="41237" y="1062550"/>
                </a:lnTo>
                <a:lnTo>
                  <a:pt x="58673" y="1105710"/>
                </a:lnTo>
                <a:lnTo>
                  <a:pt x="78895" y="1147379"/>
                </a:lnTo>
                <a:lnTo>
                  <a:pt x="101786" y="1187439"/>
                </a:lnTo>
                <a:lnTo>
                  <a:pt x="127228" y="1225773"/>
                </a:lnTo>
                <a:lnTo>
                  <a:pt x="155102" y="1262262"/>
                </a:lnTo>
                <a:lnTo>
                  <a:pt x="185290" y="1296787"/>
                </a:lnTo>
                <a:lnTo>
                  <a:pt x="217674" y="1329230"/>
                </a:lnTo>
                <a:lnTo>
                  <a:pt x="252136" y="1359474"/>
                </a:lnTo>
                <a:lnTo>
                  <a:pt x="288558" y="1387398"/>
                </a:lnTo>
                <a:lnTo>
                  <a:pt x="326821" y="1412886"/>
                </a:lnTo>
                <a:lnTo>
                  <a:pt x="366808" y="1435819"/>
                </a:lnTo>
                <a:lnTo>
                  <a:pt x="408399" y="1456077"/>
                </a:lnTo>
                <a:lnTo>
                  <a:pt x="451478" y="1473544"/>
                </a:lnTo>
                <a:lnTo>
                  <a:pt x="495925" y="1488101"/>
                </a:lnTo>
                <a:lnTo>
                  <a:pt x="541623" y="1499628"/>
                </a:lnTo>
                <a:lnTo>
                  <a:pt x="588453" y="1508009"/>
                </a:lnTo>
                <a:lnTo>
                  <a:pt x="636297" y="1513124"/>
                </a:lnTo>
                <a:lnTo>
                  <a:pt x="685038" y="1514856"/>
                </a:lnTo>
                <a:lnTo>
                  <a:pt x="733951" y="1513124"/>
                </a:lnTo>
                <a:lnTo>
                  <a:pt x="781921" y="1508009"/>
                </a:lnTo>
                <a:lnTo>
                  <a:pt x="828832" y="1499628"/>
                </a:lnTo>
                <a:lnTo>
                  <a:pt x="874571" y="1488101"/>
                </a:lnTo>
                <a:lnTo>
                  <a:pt x="919021" y="1473544"/>
                </a:lnTo>
                <a:lnTo>
                  <a:pt x="962070" y="1456077"/>
                </a:lnTo>
                <a:lnTo>
                  <a:pt x="1003603" y="1435819"/>
                </a:lnTo>
                <a:lnTo>
                  <a:pt x="1043505" y="1412886"/>
                </a:lnTo>
                <a:lnTo>
                  <a:pt x="1081662" y="1387398"/>
                </a:lnTo>
                <a:lnTo>
                  <a:pt x="1117960" y="1359474"/>
                </a:lnTo>
                <a:lnTo>
                  <a:pt x="1152284" y="1329230"/>
                </a:lnTo>
                <a:lnTo>
                  <a:pt x="1184519" y="1296787"/>
                </a:lnTo>
                <a:lnTo>
                  <a:pt x="1214551" y="1262262"/>
                </a:lnTo>
                <a:lnTo>
                  <a:pt x="1242267" y="1225773"/>
                </a:lnTo>
                <a:lnTo>
                  <a:pt x="1267550" y="1187439"/>
                </a:lnTo>
                <a:lnTo>
                  <a:pt x="1290288" y="1147379"/>
                </a:lnTo>
                <a:lnTo>
                  <a:pt x="1310365" y="1105710"/>
                </a:lnTo>
                <a:lnTo>
                  <a:pt x="1327668" y="1062550"/>
                </a:lnTo>
                <a:lnTo>
                  <a:pt x="1342081" y="1018020"/>
                </a:lnTo>
                <a:lnTo>
                  <a:pt x="1353490" y="972236"/>
                </a:lnTo>
                <a:lnTo>
                  <a:pt x="1361781" y="925317"/>
                </a:lnTo>
                <a:lnTo>
                  <a:pt x="1366840" y="877381"/>
                </a:lnTo>
                <a:lnTo>
                  <a:pt x="1368552" y="828548"/>
                </a:lnTo>
                <a:lnTo>
                  <a:pt x="1366722" y="777799"/>
                </a:lnTo>
                <a:lnTo>
                  <a:pt x="1361315" y="728082"/>
                </a:lnTo>
                <a:lnTo>
                  <a:pt x="1352459" y="679521"/>
                </a:lnTo>
                <a:lnTo>
                  <a:pt x="1340278" y="632241"/>
                </a:lnTo>
                <a:lnTo>
                  <a:pt x="1324897" y="586364"/>
                </a:lnTo>
                <a:lnTo>
                  <a:pt x="1306444" y="542017"/>
                </a:lnTo>
                <a:lnTo>
                  <a:pt x="1285043" y="499321"/>
                </a:lnTo>
                <a:lnTo>
                  <a:pt x="1260819" y="458403"/>
                </a:lnTo>
                <a:lnTo>
                  <a:pt x="1233900" y="419385"/>
                </a:lnTo>
                <a:lnTo>
                  <a:pt x="1204410" y="382392"/>
                </a:lnTo>
                <a:lnTo>
                  <a:pt x="1172475" y="347549"/>
                </a:lnTo>
                <a:lnTo>
                  <a:pt x="1138221" y="314978"/>
                </a:lnTo>
                <a:lnTo>
                  <a:pt x="1101773" y="284805"/>
                </a:lnTo>
                <a:lnTo>
                  <a:pt x="1063257" y="257153"/>
                </a:lnTo>
                <a:lnTo>
                  <a:pt x="1022800" y="232147"/>
                </a:lnTo>
                <a:lnTo>
                  <a:pt x="980526" y="209911"/>
                </a:lnTo>
                <a:lnTo>
                  <a:pt x="936561" y="190568"/>
                </a:lnTo>
                <a:lnTo>
                  <a:pt x="891032" y="174244"/>
                </a:lnTo>
                <a:lnTo>
                  <a:pt x="855303" y="160190"/>
                </a:lnTo>
                <a:lnTo>
                  <a:pt x="815895" y="138608"/>
                </a:lnTo>
                <a:lnTo>
                  <a:pt x="775985" y="110648"/>
                </a:lnTo>
                <a:lnTo>
                  <a:pt x="738754" y="77460"/>
                </a:lnTo>
                <a:lnTo>
                  <a:pt x="707378" y="40194"/>
                </a:lnTo>
                <a:lnTo>
                  <a:pt x="685038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55335" y="4270247"/>
            <a:ext cx="1658620" cy="234950"/>
          </a:xfrm>
          <a:custGeom>
            <a:avLst/>
            <a:gdLst/>
            <a:ahLst/>
            <a:cxnLst/>
            <a:rect l="l" t="t" r="r" b="b"/>
            <a:pathLst>
              <a:path w="1658620" h="234950">
                <a:moveTo>
                  <a:pt x="1656588" y="0"/>
                </a:moveTo>
                <a:lnTo>
                  <a:pt x="1524" y="0"/>
                </a:lnTo>
                <a:lnTo>
                  <a:pt x="14882" y="27098"/>
                </a:lnTo>
                <a:lnTo>
                  <a:pt x="24955" y="55625"/>
                </a:lnTo>
                <a:lnTo>
                  <a:pt x="31313" y="85296"/>
                </a:lnTo>
                <a:lnTo>
                  <a:pt x="33527" y="115824"/>
                </a:lnTo>
                <a:lnTo>
                  <a:pt x="31289" y="148756"/>
                </a:lnTo>
                <a:lnTo>
                  <a:pt x="24764" y="179260"/>
                </a:lnTo>
                <a:lnTo>
                  <a:pt x="14239" y="207764"/>
                </a:lnTo>
                <a:lnTo>
                  <a:pt x="0" y="234695"/>
                </a:lnTo>
                <a:lnTo>
                  <a:pt x="1658112" y="234695"/>
                </a:lnTo>
                <a:lnTo>
                  <a:pt x="1644515" y="207764"/>
                </a:lnTo>
                <a:lnTo>
                  <a:pt x="1633918" y="179260"/>
                </a:lnTo>
                <a:lnTo>
                  <a:pt x="1627036" y="148756"/>
                </a:lnTo>
                <a:lnTo>
                  <a:pt x="1624584" y="115824"/>
                </a:lnTo>
                <a:lnTo>
                  <a:pt x="1626798" y="85296"/>
                </a:lnTo>
                <a:lnTo>
                  <a:pt x="1633156" y="55625"/>
                </a:lnTo>
                <a:lnTo>
                  <a:pt x="1643229" y="27098"/>
                </a:lnTo>
                <a:lnTo>
                  <a:pt x="1656588" y="0"/>
                </a:lnTo>
                <a:close/>
              </a:path>
            </a:pathLst>
          </a:custGeom>
          <a:solidFill>
            <a:srgbClr val="46884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7114031" y="4224528"/>
            <a:ext cx="326390" cy="326390"/>
            <a:chOff x="7114031" y="4224528"/>
            <a:chExt cx="326390" cy="326390"/>
          </a:xfrm>
        </p:grpSpPr>
        <p:sp>
          <p:nvSpPr>
            <p:cNvPr id="13" name="object 13"/>
            <p:cNvSpPr/>
            <p:nvPr/>
          </p:nvSpPr>
          <p:spPr>
            <a:xfrm>
              <a:off x="7114031" y="4224528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89">
                  <a:moveTo>
                    <a:pt x="163829" y="0"/>
                  </a:moveTo>
                  <a:lnTo>
                    <a:pt x="120605" y="5804"/>
                  </a:lnTo>
                  <a:lnTo>
                    <a:pt x="81562" y="22182"/>
                  </a:lnTo>
                  <a:lnTo>
                    <a:pt x="48339" y="47577"/>
                  </a:lnTo>
                  <a:lnTo>
                    <a:pt x="22577" y="80433"/>
                  </a:lnTo>
                  <a:lnTo>
                    <a:pt x="5917" y="119194"/>
                  </a:lnTo>
                  <a:lnTo>
                    <a:pt x="0" y="162306"/>
                  </a:lnTo>
                  <a:lnTo>
                    <a:pt x="5917" y="205530"/>
                  </a:lnTo>
                  <a:lnTo>
                    <a:pt x="22577" y="244573"/>
                  </a:lnTo>
                  <a:lnTo>
                    <a:pt x="48339" y="277796"/>
                  </a:lnTo>
                  <a:lnTo>
                    <a:pt x="81562" y="303558"/>
                  </a:lnTo>
                  <a:lnTo>
                    <a:pt x="120605" y="320218"/>
                  </a:lnTo>
                  <a:lnTo>
                    <a:pt x="163829" y="326136"/>
                  </a:lnTo>
                  <a:lnTo>
                    <a:pt x="206941" y="320218"/>
                  </a:lnTo>
                  <a:lnTo>
                    <a:pt x="245702" y="303558"/>
                  </a:lnTo>
                  <a:lnTo>
                    <a:pt x="278558" y="277796"/>
                  </a:lnTo>
                  <a:lnTo>
                    <a:pt x="303953" y="244573"/>
                  </a:lnTo>
                  <a:lnTo>
                    <a:pt x="320331" y="205530"/>
                  </a:lnTo>
                  <a:lnTo>
                    <a:pt x="326136" y="162306"/>
                  </a:lnTo>
                  <a:lnTo>
                    <a:pt x="320331" y="119194"/>
                  </a:lnTo>
                  <a:lnTo>
                    <a:pt x="303953" y="80433"/>
                  </a:lnTo>
                  <a:lnTo>
                    <a:pt x="278558" y="47577"/>
                  </a:lnTo>
                  <a:lnTo>
                    <a:pt x="245702" y="22182"/>
                  </a:lnTo>
                  <a:lnTo>
                    <a:pt x="206941" y="5804"/>
                  </a:lnTo>
                  <a:lnTo>
                    <a:pt x="163829" y="0"/>
                  </a:lnTo>
                  <a:close/>
                </a:path>
              </a:pathLst>
            </a:custGeom>
            <a:solidFill>
              <a:srgbClr val="4688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1087" y="4288536"/>
              <a:ext cx="192023" cy="195071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6592823" y="2593848"/>
            <a:ext cx="1369060" cy="1511935"/>
          </a:xfrm>
          <a:custGeom>
            <a:avLst/>
            <a:gdLst/>
            <a:ahLst/>
            <a:cxnLst/>
            <a:rect l="l" t="t" r="r" b="b"/>
            <a:pathLst>
              <a:path w="1369059" h="1511935">
                <a:moveTo>
                  <a:pt x="685800" y="0"/>
                </a:moveTo>
                <a:lnTo>
                  <a:pt x="636994" y="1712"/>
                </a:lnTo>
                <a:lnTo>
                  <a:pt x="589088" y="6774"/>
                </a:lnTo>
                <a:lnTo>
                  <a:pt x="542199" y="15070"/>
                </a:lnTo>
                <a:lnTo>
                  <a:pt x="496445" y="26485"/>
                </a:lnTo>
                <a:lnTo>
                  <a:pt x="451944" y="40902"/>
                </a:lnTo>
                <a:lnTo>
                  <a:pt x="408815" y="58208"/>
                </a:lnTo>
                <a:lnTo>
                  <a:pt x="367176" y="78287"/>
                </a:lnTo>
                <a:lnTo>
                  <a:pt x="327145" y="101023"/>
                </a:lnTo>
                <a:lnTo>
                  <a:pt x="288840" y="126302"/>
                </a:lnTo>
                <a:lnTo>
                  <a:pt x="252380" y="154008"/>
                </a:lnTo>
                <a:lnTo>
                  <a:pt x="217882" y="184026"/>
                </a:lnTo>
                <a:lnTo>
                  <a:pt x="185464" y="216240"/>
                </a:lnTo>
                <a:lnTo>
                  <a:pt x="155246" y="250536"/>
                </a:lnTo>
                <a:lnTo>
                  <a:pt x="127345" y="286799"/>
                </a:lnTo>
                <a:lnTo>
                  <a:pt x="101878" y="324912"/>
                </a:lnTo>
                <a:lnTo>
                  <a:pt x="78966" y="364761"/>
                </a:lnTo>
                <a:lnTo>
                  <a:pt x="58725" y="406230"/>
                </a:lnTo>
                <a:lnTo>
                  <a:pt x="41273" y="449205"/>
                </a:lnTo>
                <a:lnTo>
                  <a:pt x="26730" y="493570"/>
                </a:lnTo>
                <a:lnTo>
                  <a:pt x="15213" y="539209"/>
                </a:lnTo>
                <a:lnTo>
                  <a:pt x="6840" y="586008"/>
                </a:lnTo>
                <a:lnTo>
                  <a:pt x="1729" y="633852"/>
                </a:lnTo>
                <a:lnTo>
                  <a:pt x="0" y="682625"/>
                </a:lnTo>
                <a:lnTo>
                  <a:pt x="1845" y="733537"/>
                </a:lnTo>
                <a:lnTo>
                  <a:pt x="7297" y="783369"/>
                </a:lnTo>
                <a:lnTo>
                  <a:pt x="16225" y="832000"/>
                </a:lnTo>
                <a:lnTo>
                  <a:pt x="28500" y="879311"/>
                </a:lnTo>
                <a:lnTo>
                  <a:pt x="43994" y="925182"/>
                </a:lnTo>
                <a:lnTo>
                  <a:pt x="62578" y="969494"/>
                </a:lnTo>
                <a:lnTo>
                  <a:pt x="84121" y="1012128"/>
                </a:lnTo>
                <a:lnTo>
                  <a:pt x="108495" y="1052963"/>
                </a:lnTo>
                <a:lnTo>
                  <a:pt x="135572" y="1091882"/>
                </a:lnTo>
                <a:lnTo>
                  <a:pt x="165221" y="1128764"/>
                </a:lnTo>
                <a:lnTo>
                  <a:pt x="197315" y="1163490"/>
                </a:lnTo>
                <a:lnTo>
                  <a:pt x="231723" y="1195940"/>
                </a:lnTo>
                <a:lnTo>
                  <a:pt x="268316" y="1225995"/>
                </a:lnTo>
                <a:lnTo>
                  <a:pt x="306967" y="1253536"/>
                </a:lnTo>
                <a:lnTo>
                  <a:pt x="347544" y="1278443"/>
                </a:lnTo>
                <a:lnTo>
                  <a:pt x="389921" y="1300596"/>
                </a:lnTo>
                <a:lnTo>
                  <a:pt x="433966" y="1319877"/>
                </a:lnTo>
                <a:lnTo>
                  <a:pt x="479551" y="1336166"/>
                </a:lnTo>
                <a:lnTo>
                  <a:pt x="515334" y="1351435"/>
                </a:lnTo>
                <a:lnTo>
                  <a:pt x="554783" y="1374619"/>
                </a:lnTo>
                <a:lnTo>
                  <a:pt x="594725" y="1403984"/>
                </a:lnTo>
                <a:lnTo>
                  <a:pt x="631989" y="1437795"/>
                </a:lnTo>
                <a:lnTo>
                  <a:pt x="663405" y="1474314"/>
                </a:lnTo>
                <a:lnTo>
                  <a:pt x="685800" y="1511808"/>
                </a:lnTo>
                <a:lnTo>
                  <a:pt x="708180" y="1471668"/>
                </a:lnTo>
                <a:lnTo>
                  <a:pt x="739497" y="1434408"/>
                </a:lnTo>
                <a:lnTo>
                  <a:pt x="776493" y="1401127"/>
                </a:lnTo>
                <a:lnTo>
                  <a:pt x="815913" y="1372926"/>
                </a:lnTo>
                <a:lnTo>
                  <a:pt x="854501" y="1350906"/>
                </a:lnTo>
                <a:lnTo>
                  <a:pt x="934585" y="1320331"/>
                </a:lnTo>
                <a:lnTo>
                  <a:pt x="978630" y="1301399"/>
                </a:lnTo>
                <a:lnTo>
                  <a:pt x="1021007" y="1279501"/>
                </a:lnTo>
                <a:lnTo>
                  <a:pt x="1061584" y="1254765"/>
                </a:lnTo>
                <a:lnTo>
                  <a:pt x="1100235" y="1227320"/>
                </a:lnTo>
                <a:lnTo>
                  <a:pt x="1136828" y="1197294"/>
                </a:lnTo>
                <a:lnTo>
                  <a:pt x="1171236" y="1164818"/>
                </a:lnTo>
                <a:lnTo>
                  <a:pt x="1203330" y="1130018"/>
                </a:lnTo>
                <a:lnTo>
                  <a:pt x="1232979" y="1093025"/>
                </a:lnTo>
                <a:lnTo>
                  <a:pt x="1260056" y="1053967"/>
                </a:lnTo>
                <a:lnTo>
                  <a:pt x="1284430" y="1012973"/>
                </a:lnTo>
                <a:lnTo>
                  <a:pt x="1305973" y="970171"/>
                </a:lnTo>
                <a:lnTo>
                  <a:pt x="1324557" y="925691"/>
                </a:lnTo>
                <a:lnTo>
                  <a:pt x="1340051" y="879662"/>
                </a:lnTo>
                <a:lnTo>
                  <a:pt x="1352326" y="832212"/>
                </a:lnTo>
                <a:lnTo>
                  <a:pt x="1361254" y="783469"/>
                </a:lnTo>
                <a:lnTo>
                  <a:pt x="1366706" y="733564"/>
                </a:lnTo>
                <a:lnTo>
                  <a:pt x="1368552" y="682625"/>
                </a:lnTo>
                <a:lnTo>
                  <a:pt x="1366839" y="633852"/>
                </a:lnTo>
                <a:lnTo>
                  <a:pt x="1361776" y="586008"/>
                </a:lnTo>
                <a:lnTo>
                  <a:pt x="1353480" y="539209"/>
                </a:lnTo>
                <a:lnTo>
                  <a:pt x="1342066" y="493570"/>
                </a:lnTo>
                <a:lnTo>
                  <a:pt x="1327647" y="449205"/>
                </a:lnTo>
                <a:lnTo>
                  <a:pt x="1310341" y="406230"/>
                </a:lnTo>
                <a:lnTo>
                  <a:pt x="1290260" y="364761"/>
                </a:lnTo>
                <a:lnTo>
                  <a:pt x="1267522" y="324912"/>
                </a:lnTo>
                <a:lnTo>
                  <a:pt x="1242241" y="286799"/>
                </a:lnTo>
                <a:lnTo>
                  <a:pt x="1214533" y="250536"/>
                </a:lnTo>
                <a:lnTo>
                  <a:pt x="1184511" y="216240"/>
                </a:lnTo>
                <a:lnTo>
                  <a:pt x="1152293" y="184026"/>
                </a:lnTo>
                <a:lnTo>
                  <a:pt x="1117992" y="154008"/>
                </a:lnTo>
                <a:lnTo>
                  <a:pt x="1081724" y="126302"/>
                </a:lnTo>
                <a:lnTo>
                  <a:pt x="1043604" y="101023"/>
                </a:lnTo>
                <a:lnTo>
                  <a:pt x="1003747" y="78287"/>
                </a:lnTo>
                <a:lnTo>
                  <a:pt x="962269" y="58208"/>
                </a:lnTo>
                <a:lnTo>
                  <a:pt x="919285" y="40902"/>
                </a:lnTo>
                <a:lnTo>
                  <a:pt x="874910" y="26485"/>
                </a:lnTo>
                <a:lnTo>
                  <a:pt x="829258" y="15070"/>
                </a:lnTo>
                <a:lnTo>
                  <a:pt x="782446" y="6774"/>
                </a:lnTo>
                <a:lnTo>
                  <a:pt x="734588" y="1712"/>
                </a:lnTo>
                <a:lnTo>
                  <a:pt x="685800" y="0"/>
                </a:lnTo>
                <a:close/>
              </a:path>
            </a:pathLst>
          </a:custGeom>
          <a:solidFill>
            <a:srgbClr val="4688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49895" y="4270247"/>
            <a:ext cx="1661160" cy="234950"/>
          </a:xfrm>
          <a:custGeom>
            <a:avLst/>
            <a:gdLst/>
            <a:ahLst/>
            <a:cxnLst/>
            <a:rect l="l" t="t" r="r" b="b"/>
            <a:pathLst>
              <a:path w="1661159" h="234950">
                <a:moveTo>
                  <a:pt x="1659635" y="0"/>
                </a:moveTo>
                <a:lnTo>
                  <a:pt x="3048" y="0"/>
                </a:lnTo>
                <a:lnTo>
                  <a:pt x="17049" y="27098"/>
                </a:lnTo>
                <a:lnTo>
                  <a:pt x="27050" y="55625"/>
                </a:lnTo>
                <a:lnTo>
                  <a:pt x="33051" y="85296"/>
                </a:lnTo>
                <a:lnTo>
                  <a:pt x="35051" y="115824"/>
                </a:lnTo>
                <a:lnTo>
                  <a:pt x="32575" y="148756"/>
                </a:lnTo>
                <a:lnTo>
                  <a:pt x="25526" y="179260"/>
                </a:lnTo>
                <a:lnTo>
                  <a:pt x="14477" y="207764"/>
                </a:lnTo>
                <a:lnTo>
                  <a:pt x="0" y="234695"/>
                </a:lnTo>
                <a:lnTo>
                  <a:pt x="1661159" y="234695"/>
                </a:lnTo>
                <a:lnTo>
                  <a:pt x="1646277" y="207764"/>
                </a:lnTo>
                <a:lnTo>
                  <a:pt x="1635823" y="179260"/>
                </a:lnTo>
                <a:lnTo>
                  <a:pt x="1629656" y="148756"/>
                </a:lnTo>
                <a:lnTo>
                  <a:pt x="1627631" y="115824"/>
                </a:lnTo>
                <a:lnTo>
                  <a:pt x="1629632" y="85296"/>
                </a:lnTo>
                <a:lnTo>
                  <a:pt x="1635632" y="55625"/>
                </a:lnTo>
                <a:lnTo>
                  <a:pt x="1645634" y="27098"/>
                </a:lnTo>
                <a:lnTo>
                  <a:pt x="1659635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9311640" y="4224528"/>
            <a:ext cx="323215" cy="326390"/>
            <a:chOff x="9311640" y="4224528"/>
            <a:chExt cx="323215" cy="326390"/>
          </a:xfrm>
        </p:grpSpPr>
        <p:sp>
          <p:nvSpPr>
            <p:cNvPr id="18" name="object 18"/>
            <p:cNvSpPr/>
            <p:nvPr/>
          </p:nvSpPr>
          <p:spPr>
            <a:xfrm>
              <a:off x="9311640" y="4224528"/>
              <a:ext cx="323215" cy="326390"/>
            </a:xfrm>
            <a:custGeom>
              <a:avLst/>
              <a:gdLst/>
              <a:ahLst/>
              <a:cxnLst/>
              <a:rect l="l" t="t" r="r" b="b"/>
              <a:pathLst>
                <a:path w="323215" h="326389">
                  <a:moveTo>
                    <a:pt x="163067" y="0"/>
                  </a:moveTo>
                  <a:lnTo>
                    <a:pt x="120076" y="5804"/>
                  </a:lnTo>
                  <a:lnTo>
                    <a:pt x="81223" y="22182"/>
                  </a:lnTo>
                  <a:lnTo>
                    <a:pt x="48148" y="47577"/>
                  </a:lnTo>
                  <a:lnTo>
                    <a:pt x="22493" y="80433"/>
                  </a:lnTo>
                  <a:lnTo>
                    <a:pt x="5896" y="119194"/>
                  </a:lnTo>
                  <a:lnTo>
                    <a:pt x="0" y="162306"/>
                  </a:lnTo>
                  <a:lnTo>
                    <a:pt x="5896" y="205530"/>
                  </a:lnTo>
                  <a:lnTo>
                    <a:pt x="22493" y="244573"/>
                  </a:lnTo>
                  <a:lnTo>
                    <a:pt x="48148" y="277796"/>
                  </a:lnTo>
                  <a:lnTo>
                    <a:pt x="81223" y="303558"/>
                  </a:lnTo>
                  <a:lnTo>
                    <a:pt x="120076" y="320218"/>
                  </a:lnTo>
                  <a:lnTo>
                    <a:pt x="163067" y="326136"/>
                  </a:lnTo>
                  <a:lnTo>
                    <a:pt x="205833" y="320218"/>
                  </a:lnTo>
                  <a:lnTo>
                    <a:pt x="244122" y="303558"/>
                  </a:lnTo>
                  <a:lnTo>
                    <a:pt x="276463" y="277796"/>
                  </a:lnTo>
                  <a:lnTo>
                    <a:pt x="301385" y="244573"/>
                  </a:lnTo>
                  <a:lnTo>
                    <a:pt x="317417" y="205530"/>
                  </a:lnTo>
                  <a:lnTo>
                    <a:pt x="323087" y="162306"/>
                  </a:lnTo>
                  <a:lnTo>
                    <a:pt x="317417" y="119194"/>
                  </a:lnTo>
                  <a:lnTo>
                    <a:pt x="301385" y="80433"/>
                  </a:lnTo>
                  <a:lnTo>
                    <a:pt x="276463" y="47577"/>
                  </a:lnTo>
                  <a:lnTo>
                    <a:pt x="244122" y="22182"/>
                  </a:lnTo>
                  <a:lnTo>
                    <a:pt x="205833" y="5804"/>
                  </a:lnTo>
                  <a:lnTo>
                    <a:pt x="163067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78696" y="4288536"/>
              <a:ext cx="188975" cy="195071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8790431" y="4715255"/>
            <a:ext cx="1365885" cy="1515110"/>
          </a:xfrm>
          <a:custGeom>
            <a:avLst/>
            <a:gdLst/>
            <a:ahLst/>
            <a:cxnLst/>
            <a:rect l="l" t="t" r="r" b="b"/>
            <a:pathLst>
              <a:path w="1365884" h="1515110">
                <a:moveTo>
                  <a:pt x="684276" y="0"/>
                </a:moveTo>
                <a:lnTo>
                  <a:pt x="661733" y="38077"/>
                </a:lnTo>
                <a:lnTo>
                  <a:pt x="629920" y="74751"/>
                </a:lnTo>
                <a:lnTo>
                  <a:pt x="592264" y="108362"/>
                </a:lnTo>
                <a:lnTo>
                  <a:pt x="552196" y="137254"/>
                </a:lnTo>
                <a:lnTo>
                  <a:pt x="513143" y="159767"/>
                </a:lnTo>
                <a:lnTo>
                  <a:pt x="433034" y="190582"/>
                </a:lnTo>
                <a:lnTo>
                  <a:pt x="389073" y="209961"/>
                </a:lnTo>
                <a:lnTo>
                  <a:pt x="346780" y="232253"/>
                </a:lnTo>
                <a:lnTo>
                  <a:pt x="306284" y="257329"/>
                </a:lnTo>
                <a:lnTo>
                  <a:pt x="267713" y="285060"/>
                </a:lnTo>
                <a:lnTo>
                  <a:pt x="231196" y="315317"/>
                </a:lnTo>
                <a:lnTo>
                  <a:pt x="196862" y="347971"/>
                </a:lnTo>
                <a:lnTo>
                  <a:pt x="164838" y="382894"/>
                </a:lnTo>
                <a:lnTo>
                  <a:pt x="135254" y="419957"/>
                </a:lnTo>
                <a:lnTo>
                  <a:pt x="108239" y="459030"/>
                </a:lnTo>
                <a:lnTo>
                  <a:pt x="83920" y="499985"/>
                </a:lnTo>
                <a:lnTo>
                  <a:pt x="62427" y="542694"/>
                </a:lnTo>
                <a:lnTo>
                  <a:pt x="43888" y="587027"/>
                </a:lnTo>
                <a:lnTo>
                  <a:pt x="28431" y="632855"/>
                </a:lnTo>
                <a:lnTo>
                  <a:pt x="16185" y="680050"/>
                </a:lnTo>
                <a:lnTo>
                  <a:pt x="7279" y="728483"/>
                </a:lnTo>
                <a:lnTo>
                  <a:pt x="1841" y="778025"/>
                </a:lnTo>
                <a:lnTo>
                  <a:pt x="0" y="828548"/>
                </a:lnTo>
                <a:lnTo>
                  <a:pt x="1709" y="877381"/>
                </a:lnTo>
                <a:lnTo>
                  <a:pt x="6762" y="925317"/>
                </a:lnTo>
                <a:lnTo>
                  <a:pt x="15046" y="972236"/>
                </a:lnTo>
                <a:lnTo>
                  <a:pt x="26446" y="1018020"/>
                </a:lnTo>
                <a:lnTo>
                  <a:pt x="40849" y="1062550"/>
                </a:lnTo>
                <a:lnTo>
                  <a:pt x="58142" y="1105710"/>
                </a:lnTo>
                <a:lnTo>
                  <a:pt x="78211" y="1147379"/>
                </a:lnTo>
                <a:lnTo>
                  <a:pt x="100942" y="1187439"/>
                </a:lnTo>
                <a:lnTo>
                  <a:pt x="126223" y="1225773"/>
                </a:lnTo>
                <a:lnTo>
                  <a:pt x="153940" y="1262262"/>
                </a:lnTo>
                <a:lnTo>
                  <a:pt x="183979" y="1296787"/>
                </a:lnTo>
                <a:lnTo>
                  <a:pt x="216227" y="1329230"/>
                </a:lnTo>
                <a:lnTo>
                  <a:pt x="250570" y="1359474"/>
                </a:lnTo>
                <a:lnTo>
                  <a:pt x="286895" y="1387398"/>
                </a:lnTo>
                <a:lnTo>
                  <a:pt x="325088" y="1412886"/>
                </a:lnTo>
                <a:lnTo>
                  <a:pt x="365036" y="1435819"/>
                </a:lnTo>
                <a:lnTo>
                  <a:pt x="406625" y="1456077"/>
                </a:lnTo>
                <a:lnTo>
                  <a:pt x="449743" y="1473544"/>
                </a:lnTo>
                <a:lnTo>
                  <a:pt x="494274" y="1488101"/>
                </a:lnTo>
                <a:lnTo>
                  <a:pt x="540107" y="1499628"/>
                </a:lnTo>
                <a:lnTo>
                  <a:pt x="587127" y="1508009"/>
                </a:lnTo>
                <a:lnTo>
                  <a:pt x="635221" y="1513124"/>
                </a:lnTo>
                <a:lnTo>
                  <a:pt x="684276" y="1514856"/>
                </a:lnTo>
                <a:lnTo>
                  <a:pt x="732949" y="1513124"/>
                </a:lnTo>
                <a:lnTo>
                  <a:pt x="780696" y="1508009"/>
                </a:lnTo>
                <a:lnTo>
                  <a:pt x="827400" y="1499628"/>
                </a:lnTo>
                <a:lnTo>
                  <a:pt x="872947" y="1488101"/>
                </a:lnTo>
                <a:lnTo>
                  <a:pt x="917221" y="1473544"/>
                </a:lnTo>
                <a:lnTo>
                  <a:pt x="960108" y="1456077"/>
                </a:lnTo>
                <a:lnTo>
                  <a:pt x="1001493" y="1435819"/>
                </a:lnTo>
                <a:lnTo>
                  <a:pt x="1041261" y="1412886"/>
                </a:lnTo>
                <a:lnTo>
                  <a:pt x="1079296" y="1387398"/>
                </a:lnTo>
                <a:lnTo>
                  <a:pt x="1115483" y="1359474"/>
                </a:lnTo>
                <a:lnTo>
                  <a:pt x="1149709" y="1329230"/>
                </a:lnTo>
                <a:lnTo>
                  <a:pt x="1181857" y="1296787"/>
                </a:lnTo>
                <a:lnTo>
                  <a:pt x="1211813" y="1262262"/>
                </a:lnTo>
                <a:lnTo>
                  <a:pt x="1239462" y="1225773"/>
                </a:lnTo>
                <a:lnTo>
                  <a:pt x="1264689" y="1187439"/>
                </a:lnTo>
                <a:lnTo>
                  <a:pt x="1287378" y="1147379"/>
                </a:lnTo>
                <a:lnTo>
                  <a:pt x="1307415" y="1105710"/>
                </a:lnTo>
                <a:lnTo>
                  <a:pt x="1324685" y="1062550"/>
                </a:lnTo>
                <a:lnTo>
                  <a:pt x="1339073" y="1018020"/>
                </a:lnTo>
                <a:lnTo>
                  <a:pt x="1350464" y="972236"/>
                </a:lnTo>
                <a:lnTo>
                  <a:pt x="1358743" y="925317"/>
                </a:lnTo>
                <a:lnTo>
                  <a:pt x="1363794" y="877381"/>
                </a:lnTo>
                <a:lnTo>
                  <a:pt x="1365503" y="828548"/>
                </a:lnTo>
                <a:lnTo>
                  <a:pt x="1363662" y="777799"/>
                </a:lnTo>
                <a:lnTo>
                  <a:pt x="1358224" y="728082"/>
                </a:lnTo>
                <a:lnTo>
                  <a:pt x="1349318" y="679521"/>
                </a:lnTo>
                <a:lnTo>
                  <a:pt x="1337072" y="632241"/>
                </a:lnTo>
                <a:lnTo>
                  <a:pt x="1321615" y="586364"/>
                </a:lnTo>
                <a:lnTo>
                  <a:pt x="1303076" y="542017"/>
                </a:lnTo>
                <a:lnTo>
                  <a:pt x="1281583" y="499321"/>
                </a:lnTo>
                <a:lnTo>
                  <a:pt x="1257264" y="458403"/>
                </a:lnTo>
                <a:lnTo>
                  <a:pt x="1230249" y="419385"/>
                </a:lnTo>
                <a:lnTo>
                  <a:pt x="1200665" y="382392"/>
                </a:lnTo>
                <a:lnTo>
                  <a:pt x="1168641" y="347549"/>
                </a:lnTo>
                <a:lnTo>
                  <a:pt x="1134307" y="314978"/>
                </a:lnTo>
                <a:lnTo>
                  <a:pt x="1097790" y="284805"/>
                </a:lnTo>
                <a:lnTo>
                  <a:pt x="1059219" y="257153"/>
                </a:lnTo>
                <a:lnTo>
                  <a:pt x="1018723" y="232147"/>
                </a:lnTo>
                <a:lnTo>
                  <a:pt x="976430" y="209911"/>
                </a:lnTo>
                <a:lnTo>
                  <a:pt x="932469" y="190568"/>
                </a:lnTo>
                <a:lnTo>
                  <a:pt x="886968" y="174244"/>
                </a:lnTo>
                <a:lnTo>
                  <a:pt x="852586" y="160190"/>
                </a:lnTo>
                <a:lnTo>
                  <a:pt x="814098" y="138608"/>
                </a:lnTo>
                <a:lnTo>
                  <a:pt x="774763" y="110648"/>
                </a:lnTo>
                <a:lnTo>
                  <a:pt x="737841" y="77460"/>
                </a:lnTo>
                <a:lnTo>
                  <a:pt x="706592" y="40194"/>
                </a:lnTo>
                <a:lnTo>
                  <a:pt x="684276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4285488"/>
            <a:ext cx="2600325" cy="231775"/>
          </a:xfrm>
          <a:custGeom>
            <a:avLst/>
            <a:gdLst/>
            <a:ahLst/>
            <a:cxnLst/>
            <a:rect l="l" t="t" r="r" b="b"/>
            <a:pathLst>
              <a:path w="2600325" h="231775">
                <a:moveTo>
                  <a:pt x="2598420" y="0"/>
                </a:moveTo>
                <a:lnTo>
                  <a:pt x="0" y="0"/>
                </a:lnTo>
                <a:lnTo>
                  <a:pt x="0" y="231648"/>
                </a:lnTo>
                <a:lnTo>
                  <a:pt x="2599944" y="231648"/>
                </a:lnTo>
                <a:lnTo>
                  <a:pt x="2586327" y="205079"/>
                </a:lnTo>
                <a:lnTo>
                  <a:pt x="2575686" y="176926"/>
                </a:lnTo>
                <a:lnTo>
                  <a:pt x="2568761" y="146798"/>
                </a:lnTo>
                <a:lnTo>
                  <a:pt x="2566289" y="114300"/>
                </a:lnTo>
                <a:lnTo>
                  <a:pt x="2568309" y="84153"/>
                </a:lnTo>
                <a:lnTo>
                  <a:pt x="2574353" y="54863"/>
                </a:lnTo>
                <a:lnTo>
                  <a:pt x="2584398" y="26717"/>
                </a:lnTo>
                <a:lnTo>
                  <a:pt x="2598420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846320" y="5306567"/>
            <a:ext cx="481965" cy="396240"/>
          </a:xfrm>
          <a:custGeom>
            <a:avLst/>
            <a:gdLst/>
            <a:ahLst/>
            <a:cxnLst/>
            <a:rect l="l" t="t" r="r" b="b"/>
            <a:pathLst>
              <a:path w="481964" h="396239">
                <a:moveTo>
                  <a:pt x="476630" y="0"/>
                </a:moveTo>
                <a:lnTo>
                  <a:pt x="398906" y="0"/>
                </a:lnTo>
                <a:lnTo>
                  <a:pt x="394080" y="4952"/>
                </a:lnTo>
                <a:lnTo>
                  <a:pt x="394080" y="391325"/>
                </a:lnTo>
                <a:lnTo>
                  <a:pt x="398906" y="396239"/>
                </a:lnTo>
                <a:lnTo>
                  <a:pt x="476630" y="396239"/>
                </a:lnTo>
                <a:lnTo>
                  <a:pt x="481583" y="391325"/>
                </a:lnTo>
                <a:lnTo>
                  <a:pt x="481583" y="374230"/>
                </a:lnTo>
                <a:lnTo>
                  <a:pt x="415925" y="374230"/>
                </a:lnTo>
                <a:lnTo>
                  <a:pt x="415925" y="21970"/>
                </a:lnTo>
                <a:lnTo>
                  <a:pt x="481583" y="21970"/>
                </a:lnTo>
                <a:lnTo>
                  <a:pt x="481583" y="4952"/>
                </a:lnTo>
                <a:lnTo>
                  <a:pt x="476630" y="0"/>
                </a:lnTo>
                <a:close/>
              </a:path>
              <a:path w="481964" h="396239">
                <a:moveTo>
                  <a:pt x="481583" y="21970"/>
                </a:moveTo>
                <a:lnTo>
                  <a:pt x="459739" y="21970"/>
                </a:lnTo>
                <a:lnTo>
                  <a:pt x="459739" y="374230"/>
                </a:lnTo>
                <a:lnTo>
                  <a:pt x="481583" y="374230"/>
                </a:lnTo>
                <a:lnTo>
                  <a:pt x="481583" y="21970"/>
                </a:lnTo>
                <a:close/>
              </a:path>
              <a:path w="481964" h="396239">
                <a:moveTo>
                  <a:pt x="213994" y="44068"/>
                </a:moveTo>
                <a:lnTo>
                  <a:pt x="136270" y="44068"/>
                </a:lnTo>
                <a:lnTo>
                  <a:pt x="131317" y="49021"/>
                </a:lnTo>
                <a:lnTo>
                  <a:pt x="131317" y="391325"/>
                </a:lnTo>
                <a:lnTo>
                  <a:pt x="136270" y="396239"/>
                </a:lnTo>
                <a:lnTo>
                  <a:pt x="213994" y="396239"/>
                </a:lnTo>
                <a:lnTo>
                  <a:pt x="218947" y="391325"/>
                </a:lnTo>
                <a:lnTo>
                  <a:pt x="218947" y="374230"/>
                </a:lnTo>
                <a:lnTo>
                  <a:pt x="153288" y="374230"/>
                </a:lnTo>
                <a:lnTo>
                  <a:pt x="153288" y="66039"/>
                </a:lnTo>
                <a:lnTo>
                  <a:pt x="218947" y="66039"/>
                </a:lnTo>
                <a:lnTo>
                  <a:pt x="218947" y="49021"/>
                </a:lnTo>
                <a:lnTo>
                  <a:pt x="213994" y="44068"/>
                </a:lnTo>
                <a:close/>
              </a:path>
              <a:path w="481964" h="396239">
                <a:moveTo>
                  <a:pt x="218947" y="66039"/>
                </a:moveTo>
                <a:lnTo>
                  <a:pt x="196976" y="66039"/>
                </a:lnTo>
                <a:lnTo>
                  <a:pt x="196976" y="374230"/>
                </a:lnTo>
                <a:lnTo>
                  <a:pt x="218947" y="374230"/>
                </a:lnTo>
                <a:lnTo>
                  <a:pt x="218947" y="66039"/>
                </a:lnTo>
                <a:close/>
              </a:path>
              <a:path w="481964" h="396239">
                <a:moveTo>
                  <a:pt x="345313" y="176148"/>
                </a:moveTo>
                <a:lnTo>
                  <a:pt x="267588" y="176148"/>
                </a:lnTo>
                <a:lnTo>
                  <a:pt x="262635" y="181101"/>
                </a:lnTo>
                <a:lnTo>
                  <a:pt x="262635" y="391325"/>
                </a:lnTo>
                <a:lnTo>
                  <a:pt x="267588" y="396239"/>
                </a:lnTo>
                <a:lnTo>
                  <a:pt x="345313" y="396239"/>
                </a:lnTo>
                <a:lnTo>
                  <a:pt x="350265" y="391325"/>
                </a:lnTo>
                <a:lnTo>
                  <a:pt x="350265" y="374230"/>
                </a:lnTo>
                <a:lnTo>
                  <a:pt x="284606" y="374230"/>
                </a:lnTo>
                <a:lnTo>
                  <a:pt x="284606" y="198119"/>
                </a:lnTo>
                <a:lnTo>
                  <a:pt x="350265" y="198119"/>
                </a:lnTo>
                <a:lnTo>
                  <a:pt x="350265" y="181101"/>
                </a:lnTo>
                <a:lnTo>
                  <a:pt x="345313" y="176148"/>
                </a:lnTo>
                <a:close/>
              </a:path>
              <a:path w="481964" h="396239">
                <a:moveTo>
                  <a:pt x="350265" y="198119"/>
                </a:moveTo>
                <a:lnTo>
                  <a:pt x="328294" y="198119"/>
                </a:lnTo>
                <a:lnTo>
                  <a:pt x="328294" y="374230"/>
                </a:lnTo>
                <a:lnTo>
                  <a:pt x="350265" y="374230"/>
                </a:lnTo>
                <a:lnTo>
                  <a:pt x="350265" y="198119"/>
                </a:lnTo>
                <a:close/>
              </a:path>
              <a:path w="481964" h="396239">
                <a:moveTo>
                  <a:pt x="82676" y="242188"/>
                </a:moveTo>
                <a:lnTo>
                  <a:pt x="4952" y="242188"/>
                </a:lnTo>
                <a:lnTo>
                  <a:pt x="0" y="247141"/>
                </a:lnTo>
                <a:lnTo>
                  <a:pt x="0" y="391325"/>
                </a:lnTo>
                <a:lnTo>
                  <a:pt x="4952" y="396239"/>
                </a:lnTo>
                <a:lnTo>
                  <a:pt x="82676" y="396239"/>
                </a:lnTo>
                <a:lnTo>
                  <a:pt x="87502" y="391325"/>
                </a:lnTo>
                <a:lnTo>
                  <a:pt x="87502" y="374230"/>
                </a:lnTo>
                <a:lnTo>
                  <a:pt x="21843" y="374230"/>
                </a:lnTo>
                <a:lnTo>
                  <a:pt x="21843" y="264159"/>
                </a:lnTo>
                <a:lnTo>
                  <a:pt x="87502" y="264159"/>
                </a:lnTo>
                <a:lnTo>
                  <a:pt x="87502" y="247141"/>
                </a:lnTo>
                <a:lnTo>
                  <a:pt x="82676" y="242188"/>
                </a:lnTo>
                <a:close/>
              </a:path>
              <a:path w="481964" h="396239">
                <a:moveTo>
                  <a:pt x="87502" y="264159"/>
                </a:moveTo>
                <a:lnTo>
                  <a:pt x="65658" y="264159"/>
                </a:lnTo>
                <a:lnTo>
                  <a:pt x="65658" y="374230"/>
                </a:lnTo>
                <a:lnTo>
                  <a:pt x="87502" y="374230"/>
                </a:lnTo>
                <a:lnTo>
                  <a:pt x="87502" y="264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238488" y="5306567"/>
            <a:ext cx="481965" cy="396240"/>
          </a:xfrm>
          <a:custGeom>
            <a:avLst/>
            <a:gdLst/>
            <a:ahLst/>
            <a:cxnLst/>
            <a:rect l="l" t="t" r="r" b="b"/>
            <a:pathLst>
              <a:path w="481965" h="396239">
                <a:moveTo>
                  <a:pt x="254253" y="0"/>
                </a:moveTo>
                <a:lnTo>
                  <a:pt x="215784" y="8889"/>
                </a:lnTo>
                <a:lnTo>
                  <a:pt x="179959" y="30479"/>
                </a:lnTo>
                <a:lnTo>
                  <a:pt x="157733" y="66039"/>
                </a:lnTo>
                <a:lnTo>
                  <a:pt x="153165" y="88899"/>
                </a:lnTo>
                <a:lnTo>
                  <a:pt x="155289" y="109219"/>
                </a:lnTo>
                <a:lnTo>
                  <a:pt x="160984" y="128269"/>
                </a:lnTo>
                <a:lnTo>
                  <a:pt x="167131" y="143509"/>
                </a:lnTo>
                <a:lnTo>
                  <a:pt x="164004" y="166369"/>
                </a:lnTo>
                <a:lnTo>
                  <a:pt x="165544" y="181609"/>
                </a:lnTo>
                <a:lnTo>
                  <a:pt x="168703" y="189229"/>
                </a:lnTo>
                <a:lnTo>
                  <a:pt x="170433" y="191769"/>
                </a:lnTo>
                <a:lnTo>
                  <a:pt x="176531" y="199389"/>
                </a:lnTo>
                <a:lnTo>
                  <a:pt x="183880" y="210819"/>
                </a:lnTo>
                <a:lnTo>
                  <a:pt x="190061" y="226059"/>
                </a:lnTo>
                <a:lnTo>
                  <a:pt x="192658" y="248919"/>
                </a:lnTo>
                <a:lnTo>
                  <a:pt x="186547" y="274319"/>
                </a:lnTo>
                <a:lnTo>
                  <a:pt x="173100" y="290829"/>
                </a:lnTo>
                <a:lnTo>
                  <a:pt x="159654" y="298449"/>
                </a:lnTo>
                <a:lnTo>
                  <a:pt x="153542" y="299719"/>
                </a:lnTo>
                <a:lnTo>
                  <a:pt x="131016" y="308609"/>
                </a:lnTo>
                <a:lnTo>
                  <a:pt x="105727" y="323849"/>
                </a:lnTo>
                <a:lnTo>
                  <a:pt x="85105" y="349249"/>
                </a:lnTo>
                <a:lnTo>
                  <a:pt x="76580" y="386079"/>
                </a:lnTo>
                <a:lnTo>
                  <a:pt x="76580" y="396239"/>
                </a:lnTo>
                <a:lnTo>
                  <a:pt x="405002" y="396239"/>
                </a:lnTo>
                <a:lnTo>
                  <a:pt x="405002" y="386079"/>
                </a:lnTo>
                <a:lnTo>
                  <a:pt x="402357" y="374649"/>
                </a:lnTo>
                <a:lnTo>
                  <a:pt x="99313" y="374649"/>
                </a:lnTo>
                <a:lnTo>
                  <a:pt x="106961" y="354329"/>
                </a:lnTo>
                <a:lnTo>
                  <a:pt x="120776" y="340359"/>
                </a:lnTo>
                <a:lnTo>
                  <a:pt x="138783" y="330199"/>
                </a:lnTo>
                <a:lnTo>
                  <a:pt x="159003" y="321309"/>
                </a:lnTo>
                <a:lnTo>
                  <a:pt x="159892" y="321309"/>
                </a:lnTo>
                <a:lnTo>
                  <a:pt x="176750" y="313689"/>
                </a:lnTo>
                <a:lnTo>
                  <a:pt x="194643" y="300989"/>
                </a:lnTo>
                <a:lnTo>
                  <a:pt x="208845" y="279399"/>
                </a:lnTo>
                <a:lnTo>
                  <a:pt x="214629" y="248919"/>
                </a:lnTo>
                <a:lnTo>
                  <a:pt x="212078" y="224789"/>
                </a:lnTo>
                <a:lnTo>
                  <a:pt x="205835" y="205739"/>
                </a:lnTo>
                <a:lnTo>
                  <a:pt x="198020" y="191769"/>
                </a:lnTo>
                <a:lnTo>
                  <a:pt x="190753" y="181609"/>
                </a:lnTo>
                <a:lnTo>
                  <a:pt x="189102" y="180339"/>
                </a:lnTo>
                <a:lnTo>
                  <a:pt x="187197" y="177799"/>
                </a:lnTo>
                <a:lnTo>
                  <a:pt x="187578" y="177799"/>
                </a:lnTo>
                <a:lnTo>
                  <a:pt x="186769" y="175259"/>
                </a:lnTo>
                <a:lnTo>
                  <a:pt x="185959" y="170179"/>
                </a:lnTo>
                <a:lnTo>
                  <a:pt x="186150" y="161289"/>
                </a:lnTo>
                <a:lnTo>
                  <a:pt x="188340" y="148589"/>
                </a:lnTo>
                <a:lnTo>
                  <a:pt x="190626" y="138429"/>
                </a:lnTo>
                <a:lnTo>
                  <a:pt x="186816" y="133349"/>
                </a:lnTo>
                <a:lnTo>
                  <a:pt x="181768" y="121919"/>
                </a:lnTo>
                <a:lnTo>
                  <a:pt x="177101" y="106679"/>
                </a:lnTo>
                <a:lnTo>
                  <a:pt x="175101" y="90169"/>
                </a:lnTo>
                <a:lnTo>
                  <a:pt x="178053" y="74929"/>
                </a:lnTo>
                <a:lnTo>
                  <a:pt x="186362" y="57149"/>
                </a:lnTo>
                <a:lnTo>
                  <a:pt x="195087" y="45719"/>
                </a:lnTo>
                <a:lnTo>
                  <a:pt x="205075" y="38099"/>
                </a:lnTo>
                <a:lnTo>
                  <a:pt x="217169" y="33019"/>
                </a:lnTo>
                <a:lnTo>
                  <a:pt x="218185" y="31749"/>
                </a:lnTo>
                <a:lnTo>
                  <a:pt x="220217" y="30479"/>
                </a:lnTo>
                <a:lnTo>
                  <a:pt x="224696" y="29209"/>
                </a:lnTo>
                <a:lnTo>
                  <a:pt x="232425" y="25399"/>
                </a:lnTo>
                <a:lnTo>
                  <a:pt x="242560" y="24129"/>
                </a:lnTo>
                <a:lnTo>
                  <a:pt x="254253" y="22859"/>
                </a:lnTo>
                <a:lnTo>
                  <a:pt x="301272" y="22859"/>
                </a:lnTo>
                <a:lnTo>
                  <a:pt x="294487" y="15239"/>
                </a:lnTo>
                <a:lnTo>
                  <a:pt x="285368" y="7619"/>
                </a:lnTo>
                <a:lnTo>
                  <a:pt x="277989" y="5079"/>
                </a:lnTo>
                <a:lnTo>
                  <a:pt x="270240" y="2539"/>
                </a:lnTo>
                <a:lnTo>
                  <a:pt x="254253" y="0"/>
                </a:lnTo>
                <a:close/>
              </a:path>
              <a:path w="481965" h="396239">
                <a:moveTo>
                  <a:pt x="301272" y="22859"/>
                </a:moveTo>
                <a:lnTo>
                  <a:pt x="262381" y="22859"/>
                </a:lnTo>
                <a:lnTo>
                  <a:pt x="269239" y="24129"/>
                </a:lnTo>
                <a:lnTo>
                  <a:pt x="274573" y="26669"/>
                </a:lnTo>
                <a:lnTo>
                  <a:pt x="296798" y="60959"/>
                </a:lnTo>
                <a:lnTo>
                  <a:pt x="305958" y="107949"/>
                </a:lnTo>
                <a:lnTo>
                  <a:pt x="302388" y="123189"/>
                </a:lnTo>
                <a:lnTo>
                  <a:pt x="297687" y="130809"/>
                </a:lnTo>
                <a:lnTo>
                  <a:pt x="293877" y="135889"/>
                </a:lnTo>
                <a:lnTo>
                  <a:pt x="292607" y="143509"/>
                </a:lnTo>
                <a:lnTo>
                  <a:pt x="294131" y="148589"/>
                </a:lnTo>
                <a:lnTo>
                  <a:pt x="296179" y="161289"/>
                </a:lnTo>
                <a:lnTo>
                  <a:pt x="296417" y="168909"/>
                </a:lnTo>
                <a:lnTo>
                  <a:pt x="295703" y="175259"/>
                </a:lnTo>
                <a:lnTo>
                  <a:pt x="294893" y="176529"/>
                </a:lnTo>
                <a:lnTo>
                  <a:pt x="294766" y="177799"/>
                </a:lnTo>
                <a:lnTo>
                  <a:pt x="292100" y="180339"/>
                </a:lnTo>
                <a:lnTo>
                  <a:pt x="290702" y="181609"/>
                </a:lnTo>
                <a:lnTo>
                  <a:pt x="283509" y="191769"/>
                </a:lnTo>
                <a:lnTo>
                  <a:pt x="275732" y="205739"/>
                </a:lnTo>
                <a:lnTo>
                  <a:pt x="269503" y="224789"/>
                </a:lnTo>
                <a:lnTo>
                  <a:pt x="266953" y="248919"/>
                </a:lnTo>
                <a:lnTo>
                  <a:pt x="272738" y="279399"/>
                </a:lnTo>
                <a:lnTo>
                  <a:pt x="286940" y="300989"/>
                </a:lnTo>
                <a:lnTo>
                  <a:pt x="304833" y="313689"/>
                </a:lnTo>
                <a:lnTo>
                  <a:pt x="321690" y="321309"/>
                </a:lnTo>
                <a:lnTo>
                  <a:pt x="322579" y="321309"/>
                </a:lnTo>
                <a:lnTo>
                  <a:pt x="342800" y="330199"/>
                </a:lnTo>
                <a:lnTo>
                  <a:pt x="360806" y="340359"/>
                </a:lnTo>
                <a:lnTo>
                  <a:pt x="374622" y="354329"/>
                </a:lnTo>
                <a:lnTo>
                  <a:pt x="382269" y="374649"/>
                </a:lnTo>
                <a:lnTo>
                  <a:pt x="402357" y="374649"/>
                </a:lnTo>
                <a:lnTo>
                  <a:pt x="375856" y="323849"/>
                </a:lnTo>
                <a:lnTo>
                  <a:pt x="328040" y="299719"/>
                </a:lnTo>
                <a:lnTo>
                  <a:pt x="321909" y="298449"/>
                </a:lnTo>
                <a:lnTo>
                  <a:pt x="308419" y="290829"/>
                </a:lnTo>
                <a:lnTo>
                  <a:pt x="294929" y="274319"/>
                </a:lnTo>
                <a:lnTo>
                  <a:pt x="288797" y="248919"/>
                </a:lnTo>
                <a:lnTo>
                  <a:pt x="291415" y="226059"/>
                </a:lnTo>
                <a:lnTo>
                  <a:pt x="297640" y="210819"/>
                </a:lnTo>
                <a:lnTo>
                  <a:pt x="305032" y="199389"/>
                </a:lnTo>
                <a:lnTo>
                  <a:pt x="311150" y="191769"/>
                </a:lnTo>
                <a:lnTo>
                  <a:pt x="313019" y="189229"/>
                </a:lnTo>
                <a:lnTo>
                  <a:pt x="316483" y="181609"/>
                </a:lnTo>
                <a:lnTo>
                  <a:pt x="318329" y="166369"/>
                </a:lnTo>
                <a:lnTo>
                  <a:pt x="315340" y="143509"/>
                </a:lnTo>
                <a:lnTo>
                  <a:pt x="324080" y="126999"/>
                </a:lnTo>
                <a:lnTo>
                  <a:pt x="328009" y="105409"/>
                </a:lnTo>
                <a:lnTo>
                  <a:pt x="325985" y="80009"/>
                </a:lnTo>
                <a:lnTo>
                  <a:pt x="316864" y="52069"/>
                </a:lnTo>
                <a:lnTo>
                  <a:pt x="309675" y="35559"/>
                </a:lnTo>
                <a:lnTo>
                  <a:pt x="302402" y="24129"/>
                </a:lnTo>
                <a:lnTo>
                  <a:pt x="301272" y="22859"/>
                </a:lnTo>
                <a:close/>
              </a:path>
              <a:path w="481965" h="396239">
                <a:moveTo>
                  <a:pt x="127380" y="44449"/>
                </a:moveTo>
                <a:lnTo>
                  <a:pt x="120268" y="44449"/>
                </a:lnTo>
                <a:lnTo>
                  <a:pt x="108656" y="45719"/>
                </a:lnTo>
                <a:lnTo>
                  <a:pt x="71983" y="59689"/>
                </a:lnTo>
                <a:lnTo>
                  <a:pt x="47497" y="95249"/>
                </a:lnTo>
                <a:lnTo>
                  <a:pt x="43793" y="113029"/>
                </a:lnTo>
                <a:lnTo>
                  <a:pt x="45481" y="129539"/>
                </a:lnTo>
                <a:lnTo>
                  <a:pt x="50051" y="143509"/>
                </a:lnTo>
                <a:lnTo>
                  <a:pt x="54990" y="154939"/>
                </a:lnTo>
                <a:lnTo>
                  <a:pt x="52441" y="172719"/>
                </a:lnTo>
                <a:lnTo>
                  <a:pt x="53641" y="185419"/>
                </a:lnTo>
                <a:lnTo>
                  <a:pt x="56151" y="191769"/>
                </a:lnTo>
                <a:lnTo>
                  <a:pt x="57530" y="193039"/>
                </a:lnTo>
                <a:lnTo>
                  <a:pt x="61777" y="199389"/>
                </a:lnTo>
                <a:lnTo>
                  <a:pt x="66166" y="208279"/>
                </a:lnTo>
                <a:lnTo>
                  <a:pt x="69603" y="219709"/>
                </a:lnTo>
                <a:lnTo>
                  <a:pt x="70992" y="238759"/>
                </a:lnTo>
                <a:lnTo>
                  <a:pt x="67163" y="257809"/>
                </a:lnTo>
                <a:lnTo>
                  <a:pt x="58737" y="269239"/>
                </a:lnTo>
                <a:lnTo>
                  <a:pt x="50311" y="274319"/>
                </a:lnTo>
                <a:lnTo>
                  <a:pt x="46481" y="275589"/>
                </a:lnTo>
                <a:lnTo>
                  <a:pt x="30807" y="283209"/>
                </a:lnTo>
                <a:lnTo>
                  <a:pt x="15763" y="294639"/>
                </a:lnTo>
                <a:lnTo>
                  <a:pt x="4458" y="313689"/>
                </a:lnTo>
                <a:lnTo>
                  <a:pt x="0" y="341629"/>
                </a:lnTo>
                <a:lnTo>
                  <a:pt x="0" y="353059"/>
                </a:lnTo>
                <a:lnTo>
                  <a:pt x="59689" y="353059"/>
                </a:lnTo>
                <a:lnTo>
                  <a:pt x="62356" y="344169"/>
                </a:lnTo>
                <a:lnTo>
                  <a:pt x="65785" y="337819"/>
                </a:lnTo>
                <a:lnTo>
                  <a:pt x="69976" y="330199"/>
                </a:lnTo>
                <a:lnTo>
                  <a:pt x="22732" y="330199"/>
                </a:lnTo>
                <a:lnTo>
                  <a:pt x="26864" y="317499"/>
                </a:lnTo>
                <a:lnTo>
                  <a:pt x="33781" y="307339"/>
                </a:lnTo>
                <a:lnTo>
                  <a:pt x="42699" y="300989"/>
                </a:lnTo>
                <a:lnTo>
                  <a:pt x="52831" y="297179"/>
                </a:lnTo>
                <a:lnTo>
                  <a:pt x="65297" y="290829"/>
                </a:lnTo>
                <a:lnTo>
                  <a:pt x="78358" y="280669"/>
                </a:lnTo>
                <a:lnTo>
                  <a:pt x="88657" y="262889"/>
                </a:lnTo>
                <a:lnTo>
                  <a:pt x="92836" y="238759"/>
                </a:lnTo>
                <a:lnTo>
                  <a:pt x="91037" y="215899"/>
                </a:lnTo>
                <a:lnTo>
                  <a:pt x="86629" y="200659"/>
                </a:lnTo>
                <a:lnTo>
                  <a:pt x="81103" y="189229"/>
                </a:lnTo>
                <a:lnTo>
                  <a:pt x="75945" y="181609"/>
                </a:lnTo>
                <a:lnTo>
                  <a:pt x="75310" y="180339"/>
                </a:lnTo>
                <a:lnTo>
                  <a:pt x="75056" y="180339"/>
                </a:lnTo>
                <a:lnTo>
                  <a:pt x="74548" y="179069"/>
                </a:lnTo>
                <a:lnTo>
                  <a:pt x="73151" y="172719"/>
                </a:lnTo>
                <a:lnTo>
                  <a:pt x="77342" y="156209"/>
                </a:lnTo>
                <a:lnTo>
                  <a:pt x="76707" y="149859"/>
                </a:lnTo>
                <a:lnTo>
                  <a:pt x="74675" y="146049"/>
                </a:lnTo>
                <a:lnTo>
                  <a:pt x="70905" y="137159"/>
                </a:lnTo>
                <a:lnTo>
                  <a:pt x="67373" y="126999"/>
                </a:lnTo>
                <a:lnTo>
                  <a:pt x="65746" y="115569"/>
                </a:lnTo>
                <a:lnTo>
                  <a:pt x="67690" y="104139"/>
                </a:lnTo>
                <a:lnTo>
                  <a:pt x="74074" y="90169"/>
                </a:lnTo>
                <a:lnTo>
                  <a:pt x="79517" y="82549"/>
                </a:lnTo>
                <a:lnTo>
                  <a:pt x="85175" y="77469"/>
                </a:lnTo>
                <a:lnTo>
                  <a:pt x="92201" y="73659"/>
                </a:lnTo>
                <a:lnTo>
                  <a:pt x="94233" y="73659"/>
                </a:lnTo>
                <a:lnTo>
                  <a:pt x="95122" y="72389"/>
                </a:lnTo>
                <a:lnTo>
                  <a:pt x="98623" y="71119"/>
                </a:lnTo>
                <a:lnTo>
                  <a:pt x="104457" y="68579"/>
                </a:lnTo>
                <a:lnTo>
                  <a:pt x="111910" y="67309"/>
                </a:lnTo>
                <a:lnTo>
                  <a:pt x="120268" y="66039"/>
                </a:lnTo>
                <a:lnTo>
                  <a:pt x="134746" y="66039"/>
                </a:lnTo>
                <a:lnTo>
                  <a:pt x="135889" y="62229"/>
                </a:lnTo>
                <a:lnTo>
                  <a:pt x="138810" y="54609"/>
                </a:lnTo>
                <a:lnTo>
                  <a:pt x="141604" y="48259"/>
                </a:lnTo>
                <a:lnTo>
                  <a:pt x="134746" y="45719"/>
                </a:lnTo>
                <a:lnTo>
                  <a:pt x="127380" y="44449"/>
                </a:lnTo>
                <a:close/>
              </a:path>
              <a:path w="481965" h="396239">
                <a:moveTo>
                  <a:pt x="417053" y="66039"/>
                </a:moveTo>
                <a:lnTo>
                  <a:pt x="361314" y="66039"/>
                </a:lnTo>
                <a:lnTo>
                  <a:pt x="369673" y="67309"/>
                </a:lnTo>
                <a:lnTo>
                  <a:pt x="377126" y="68579"/>
                </a:lnTo>
                <a:lnTo>
                  <a:pt x="382960" y="71119"/>
                </a:lnTo>
                <a:lnTo>
                  <a:pt x="386460" y="72389"/>
                </a:lnTo>
                <a:lnTo>
                  <a:pt x="387350" y="73659"/>
                </a:lnTo>
                <a:lnTo>
                  <a:pt x="389381" y="73659"/>
                </a:lnTo>
                <a:lnTo>
                  <a:pt x="396408" y="77469"/>
                </a:lnTo>
                <a:lnTo>
                  <a:pt x="402066" y="82549"/>
                </a:lnTo>
                <a:lnTo>
                  <a:pt x="407509" y="90169"/>
                </a:lnTo>
                <a:lnTo>
                  <a:pt x="413892" y="104139"/>
                </a:lnTo>
                <a:lnTo>
                  <a:pt x="415837" y="115569"/>
                </a:lnTo>
                <a:lnTo>
                  <a:pt x="414210" y="126999"/>
                </a:lnTo>
                <a:lnTo>
                  <a:pt x="410678" y="137159"/>
                </a:lnTo>
                <a:lnTo>
                  <a:pt x="406907" y="146049"/>
                </a:lnTo>
                <a:lnTo>
                  <a:pt x="404875" y="149859"/>
                </a:lnTo>
                <a:lnTo>
                  <a:pt x="404240" y="156209"/>
                </a:lnTo>
                <a:lnTo>
                  <a:pt x="405383" y="160019"/>
                </a:lnTo>
                <a:lnTo>
                  <a:pt x="408304" y="172719"/>
                </a:lnTo>
                <a:lnTo>
                  <a:pt x="407034" y="179069"/>
                </a:lnTo>
                <a:lnTo>
                  <a:pt x="406526" y="180339"/>
                </a:lnTo>
                <a:lnTo>
                  <a:pt x="406272" y="180339"/>
                </a:lnTo>
                <a:lnTo>
                  <a:pt x="405637" y="181609"/>
                </a:lnTo>
                <a:lnTo>
                  <a:pt x="400480" y="189229"/>
                </a:lnTo>
                <a:lnTo>
                  <a:pt x="394954" y="200659"/>
                </a:lnTo>
                <a:lnTo>
                  <a:pt x="390546" y="215899"/>
                </a:lnTo>
                <a:lnTo>
                  <a:pt x="388746" y="238759"/>
                </a:lnTo>
                <a:lnTo>
                  <a:pt x="392926" y="262889"/>
                </a:lnTo>
                <a:lnTo>
                  <a:pt x="403224" y="280669"/>
                </a:lnTo>
                <a:lnTo>
                  <a:pt x="416286" y="290829"/>
                </a:lnTo>
                <a:lnTo>
                  <a:pt x="428751" y="297179"/>
                </a:lnTo>
                <a:lnTo>
                  <a:pt x="438884" y="300989"/>
                </a:lnTo>
                <a:lnTo>
                  <a:pt x="447801" y="307339"/>
                </a:lnTo>
                <a:lnTo>
                  <a:pt x="454719" y="317499"/>
                </a:lnTo>
                <a:lnTo>
                  <a:pt x="458850" y="330199"/>
                </a:lnTo>
                <a:lnTo>
                  <a:pt x="411606" y="330199"/>
                </a:lnTo>
                <a:lnTo>
                  <a:pt x="415797" y="337819"/>
                </a:lnTo>
                <a:lnTo>
                  <a:pt x="419226" y="344169"/>
                </a:lnTo>
                <a:lnTo>
                  <a:pt x="421893" y="353059"/>
                </a:lnTo>
                <a:lnTo>
                  <a:pt x="481583" y="353059"/>
                </a:lnTo>
                <a:lnTo>
                  <a:pt x="481583" y="341629"/>
                </a:lnTo>
                <a:lnTo>
                  <a:pt x="477125" y="313689"/>
                </a:lnTo>
                <a:lnTo>
                  <a:pt x="465820" y="294639"/>
                </a:lnTo>
                <a:lnTo>
                  <a:pt x="450776" y="283209"/>
                </a:lnTo>
                <a:lnTo>
                  <a:pt x="435101" y="275589"/>
                </a:lnTo>
                <a:lnTo>
                  <a:pt x="431272" y="274319"/>
                </a:lnTo>
                <a:lnTo>
                  <a:pt x="422846" y="269239"/>
                </a:lnTo>
                <a:lnTo>
                  <a:pt x="414420" y="257809"/>
                </a:lnTo>
                <a:lnTo>
                  <a:pt x="410590" y="238759"/>
                </a:lnTo>
                <a:lnTo>
                  <a:pt x="411980" y="219709"/>
                </a:lnTo>
                <a:lnTo>
                  <a:pt x="415416" y="208279"/>
                </a:lnTo>
                <a:lnTo>
                  <a:pt x="419806" y="199389"/>
                </a:lnTo>
                <a:lnTo>
                  <a:pt x="424052" y="193039"/>
                </a:lnTo>
                <a:lnTo>
                  <a:pt x="425414" y="191769"/>
                </a:lnTo>
                <a:lnTo>
                  <a:pt x="427894" y="185419"/>
                </a:lnTo>
                <a:lnTo>
                  <a:pt x="429089" y="172719"/>
                </a:lnTo>
                <a:lnTo>
                  <a:pt x="426592" y="154939"/>
                </a:lnTo>
                <a:lnTo>
                  <a:pt x="431532" y="143509"/>
                </a:lnTo>
                <a:lnTo>
                  <a:pt x="436102" y="129539"/>
                </a:lnTo>
                <a:lnTo>
                  <a:pt x="437790" y="113029"/>
                </a:lnTo>
                <a:lnTo>
                  <a:pt x="434085" y="95249"/>
                </a:lnTo>
                <a:lnTo>
                  <a:pt x="426273" y="78739"/>
                </a:lnTo>
                <a:lnTo>
                  <a:pt x="418544" y="67309"/>
                </a:lnTo>
                <a:lnTo>
                  <a:pt x="417053" y="66039"/>
                </a:lnTo>
                <a:close/>
              </a:path>
              <a:path w="481965" h="396239">
                <a:moveTo>
                  <a:pt x="134746" y="66039"/>
                </a:moveTo>
                <a:lnTo>
                  <a:pt x="125602" y="66039"/>
                </a:lnTo>
                <a:lnTo>
                  <a:pt x="130175" y="67309"/>
                </a:lnTo>
                <a:lnTo>
                  <a:pt x="133857" y="69849"/>
                </a:lnTo>
                <a:lnTo>
                  <a:pt x="134746" y="66039"/>
                </a:lnTo>
                <a:close/>
              </a:path>
              <a:path w="481965" h="396239">
                <a:moveTo>
                  <a:pt x="361314" y="44449"/>
                </a:moveTo>
                <a:lnTo>
                  <a:pt x="353948" y="44449"/>
                </a:lnTo>
                <a:lnTo>
                  <a:pt x="346328" y="45719"/>
                </a:lnTo>
                <a:lnTo>
                  <a:pt x="339343" y="49529"/>
                </a:lnTo>
                <a:lnTo>
                  <a:pt x="342137" y="55879"/>
                </a:lnTo>
                <a:lnTo>
                  <a:pt x="344423" y="63499"/>
                </a:lnTo>
                <a:lnTo>
                  <a:pt x="346075" y="69849"/>
                </a:lnTo>
                <a:lnTo>
                  <a:pt x="346963" y="69849"/>
                </a:lnTo>
                <a:lnTo>
                  <a:pt x="350646" y="67309"/>
                </a:lnTo>
                <a:lnTo>
                  <a:pt x="355600" y="66039"/>
                </a:lnTo>
                <a:lnTo>
                  <a:pt x="417053" y="66039"/>
                </a:lnTo>
                <a:lnTo>
                  <a:pt x="409600" y="59689"/>
                </a:lnTo>
                <a:lnTo>
                  <a:pt x="398144" y="53339"/>
                </a:lnTo>
                <a:lnTo>
                  <a:pt x="392104" y="50799"/>
                </a:lnTo>
                <a:lnTo>
                  <a:pt x="383444" y="48259"/>
                </a:lnTo>
                <a:lnTo>
                  <a:pt x="372927" y="45719"/>
                </a:lnTo>
                <a:lnTo>
                  <a:pt x="361314" y="444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639567" y="3002279"/>
            <a:ext cx="481965" cy="481965"/>
          </a:xfrm>
          <a:custGeom>
            <a:avLst/>
            <a:gdLst/>
            <a:ahLst/>
            <a:cxnLst/>
            <a:rect l="l" t="t" r="r" b="b"/>
            <a:pathLst>
              <a:path w="481964" h="481964">
                <a:moveTo>
                  <a:pt x="98679" y="131318"/>
                </a:moveTo>
                <a:lnTo>
                  <a:pt x="4952" y="131318"/>
                </a:lnTo>
                <a:lnTo>
                  <a:pt x="0" y="136271"/>
                </a:lnTo>
                <a:lnTo>
                  <a:pt x="0" y="148336"/>
                </a:lnTo>
                <a:lnTo>
                  <a:pt x="4952" y="153289"/>
                </a:lnTo>
                <a:lnTo>
                  <a:pt x="85343" y="153289"/>
                </a:lnTo>
                <a:lnTo>
                  <a:pt x="153669" y="408178"/>
                </a:lnTo>
                <a:lnTo>
                  <a:pt x="154686" y="411225"/>
                </a:lnTo>
                <a:lnTo>
                  <a:pt x="156844" y="413639"/>
                </a:lnTo>
                <a:lnTo>
                  <a:pt x="159765" y="415036"/>
                </a:lnTo>
                <a:lnTo>
                  <a:pt x="155701" y="421640"/>
                </a:lnTo>
                <a:lnTo>
                  <a:pt x="153326" y="429265"/>
                </a:lnTo>
                <a:lnTo>
                  <a:pt x="153288" y="437769"/>
                </a:lnTo>
                <a:lnTo>
                  <a:pt x="156721" y="454848"/>
                </a:lnTo>
                <a:lnTo>
                  <a:pt x="166084" y="468772"/>
                </a:lnTo>
                <a:lnTo>
                  <a:pt x="179970" y="478149"/>
                </a:lnTo>
                <a:lnTo>
                  <a:pt x="196976" y="481584"/>
                </a:lnTo>
                <a:lnTo>
                  <a:pt x="214056" y="478149"/>
                </a:lnTo>
                <a:lnTo>
                  <a:pt x="227980" y="468772"/>
                </a:lnTo>
                <a:lnTo>
                  <a:pt x="234063" y="459740"/>
                </a:lnTo>
                <a:lnTo>
                  <a:pt x="196976" y="459740"/>
                </a:lnTo>
                <a:lnTo>
                  <a:pt x="188473" y="458021"/>
                </a:lnTo>
                <a:lnTo>
                  <a:pt x="181530" y="453326"/>
                </a:lnTo>
                <a:lnTo>
                  <a:pt x="176849" y="446345"/>
                </a:lnTo>
                <a:lnTo>
                  <a:pt x="175132" y="437769"/>
                </a:lnTo>
                <a:lnTo>
                  <a:pt x="176849" y="429265"/>
                </a:lnTo>
                <a:lnTo>
                  <a:pt x="181530" y="422322"/>
                </a:lnTo>
                <a:lnTo>
                  <a:pt x="188473" y="417641"/>
                </a:lnTo>
                <a:lnTo>
                  <a:pt x="196976" y="415925"/>
                </a:lnTo>
                <a:lnTo>
                  <a:pt x="431729" y="415925"/>
                </a:lnTo>
                <a:lnTo>
                  <a:pt x="431164" y="415036"/>
                </a:lnTo>
                <a:lnTo>
                  <a:pt x="434339" y="413639"/>
                </a:lnTo>
                <a:lnTo>
                  <a:pt x="436625" y="410845"/>
                </a:lnTo>
                <a:lnTo>
                  <a:pt x="437388" y="407670"/>
                </a:lnTo>
                <a:lnTo>
                  <a:pt x="440535" y="394081"/>
                </a:lnTo>
                <a:lnTo>
                  <a:pt x="172593" y="394081"/>
                </a:lnTo>
                <a:lnTo>
                  <a:pt x="160781" y="350266"/>
                </a:lnTo>
                <a:lnTo>
                  <a:pt x="450275" y="350266"/>
                </a:lnTo>
                <a:lnTo>
                  <a:pt x="455159" y="328295"/>
                </a:lnTo>
                <a:lnTo>
                  <a:pt x="154939" y="328295"/>
                </a:lnTo>
                <a:lnTo>
                  <a:pt x="143256" y="284607"/>
                </a:lnTo>
                <a:lnTo>
                  <a:pt x="464871" y="284607"/>
                </a:lnTo>
                <a:lnTo>
                  <a:pt x="469755" y="262636"/>
                </a:lnTo>
                <a:lnTo>
                  <a:pt x="137287" y="262636"/>
                </a:lnTo>
                <a:lnTo>
                  <a:pt x="125602" y="218948"/>
                </a:lnTo>
                <a:lnTo>
                  <a:pt x="479466" y="218948"/>
                </a:lnTo>
                <a:lnTo>
                  <a:pt x="481330" y="210566"/>
                </a:lnTo>
                <a:lnTo>
                  <a:pt x="481075" y="210566"/>
                </a:lnTo>
                <a:lnTo>
                  <a:pt x="481330" y="209677"/>
                </a:lnTo>
                <a:lnTo>
                  <a:pt x="481583" y="208915"/>
                </a:lnTo>
                <a:lnTo>
                  <a:pt x="481583" y="201930"/>
                </a:lnTo>
                <a:lnTo>
                  <a:pt x="476631" y="196977"/>
                </a:lnTo>
                <a:lnTo>
                  <a:pt x="119761" y="196977"/>
                </a:lnTo>
                <a:lnTo>
                  <a:pt x="104267" y="139192"/>
                </a:lnTo>
                <a:lnTo>
                  <a:pt x="104012" y="139192"/>
                </a:lnTo>
                <a:lnTo>
                  <a:pt x="102743" y="134747"/>
                </a:lnTo>
                <a:lnTo>
                  <a:pt x="98679" y="131318"/>
                </a:lnTo>
                <a:close/>
              </a:path>
              <a:path w="481964" h="481964">
                <a:moveTo>
                  <a:pt x="394081" y="415925"/>
                </a:moveTo>
                <a:lnTo>
                  <a:pt x="356362" y="415925"/>
                </a:lnTo>
                <a:lnTo>
                  <a:pt x="352551" y="422402"/>
                </a:lnTo>
                <a:lnTo>
                  <a:pt x="350384" y="429387"/>
                </a:lnTo>
                <a:lnTo>
                  <a:pt x="350265" y="437769"/>
                </a:lnTo>
                <a:lnTo>
                  <a:pt x="353700" y="454848"/>
                </a:lnTo>
                <a:lnTo>
                  <a:pt x="363077" y="468772"/>
                </a:lnTo>
                <a:lnTo>
                  <a:pt x="377001" y="478149"/>
                </a:lnTo>
                <a:lnTo>
                  <a:pt x="394081" y="481584"/>
                </a:lnTo>
                <a:lnTo>
                  <a:pt x="411087" y="478149"/>
                </a:lnTo>
                <a:lnTo>
                  <a:pt x="424973" y="468772"/>
                </a:lnTo>
                <a:lnTo>
                  <a:pt x="431047" y="459740"/>
                </a:lnTo>
                <a:lnTo>
                  <a:pt x="394081" y="459740"/>
                </a:lnTo>
                <a:lnTo>
                  <a:pt x="385504" y="458021"/>
                </a:lnTo>
                <a:lnTo>
                  <a:pt x="378523" y="453326"/>
                </a:lnTo>
                <a:lnTo>
                  <a:pt x="373828" y="446345"/>
                </a:lnTo>
                <a:lnTo>
                  <a:pt x="372109" y="437769"/>
                </a:lnTo>
                <a:lnTo>
                  <a:pt x="373828" y="429265"/>
                </a:lnTo>
                <a:lnTo>
                  <a:pt x="378523" y="422322"/>
                </a:lnTo>
                <a:lnTo>
                  <a:pt x="385504" y="417641"/>
                </a:lnTo>
                <a:lnTo>
                  <a:pt x="394081" y="415925"/>
                </a:lnTo>
                <a:close/>
              </a:path>
              <a:path w="481964" h="481964">
                <a:moveTo>
                  <a:pt x="234695" y="415925"/>
                </a:moveTo>
                <a:lnTo>
                  <a:pt x="196976" y="415925"/>
                </a:lnTo>
                <a:lnTo>
                  <a:pt x="205553" y="417641"/>
                </a:lnTo>
                <a:lnTo>
                  <a:pt x="212534" y="422322"/>
                </a:lnTo>
                <a:lnTo>
                  <a:pt x="217229" y="429265"/>
                </a:lnTo>
                <a:lnTo>
                  <a:pt x="218948" y="437769"/>
                </a:lnTo>
                <a:lnTo>
                  <a:pt x="217229" y="446345"/>
                </a:lnTo>
                <a:lnTo>
                  <a:pt x="212534" y="453326"/>
                </a:lnTo>
                <a:lnTo>
                  <a:pt x="205553" y="458021"/>
                </a:lnTo>
                <a:lnTo>
                  <a:pt x="196976" y="459740"/>
                </a:lnTo>
                <a:lnTo>
                  <a:pt x="234063" y="459740"/>
                </a:lnTo>
                <a:lnTo>
                  <a:pt x="237357" y="454848"/>
                </a:lnTo>
                <a:lnTo>
                  <a:pt x="240792" y="437769"/>
                </a:lnTo>
                <a:lnTo>
                  <a:pt x="240673" y="429387"/>
                </a:lnTo>
                <a:lnTo>
                  <a:pt x="238506" y="422402"/>
                </a:lnTo>
                <a:lnTo>
                  <a:pt x="234695" y="415925"/>
                </a:lnTo>
                <a:close/>
              </a:path>
              <a:path w="481964" h="481964">
                <a:moveTo>
                  <a:pt x="431729" y="415925"/>
                </a:moveTo>
                <a:lnTo>
                  <a:pt x="394081" y="415925"/>
                </a:lnTo>
                <a:lnTo>
                  <a:pt x="402584" y="417641"/>
                </a:lnTo>
                <a:lnTo>
                  <a:pt x="409527" y="422322"/>
                </a:lnTo>
                <a:lnTo>
                  <a:pt x="414208" y="429265"/>
                </a:lnTo>
                <a:lnTo>
                  <a:pt x="415925" y="437769"/>
                </a:lnTo>
                <a:lnTo>
                  <a:pt x="414208" y="446345"/>
                </a:lnTo>
                <a:lnTo>
                  <a:pt x="409527" y="453326"/>
                </a:lnTo>
                <a:lnTo>
                  <a:pt x="402584" y="458021"/>
                </a:lnTo>
                <a:lnTo>
                  <a:pt x="394081" y="459740"/>
                </a:lnTo>
                <a:lnTo>
                  <a:pt x="431047" y="459740"/>
                </a:lnTo>
                <a:lnTo>
                  <a:pt x="434336" y="454848"/>
                </a:lnTo>
                <a:lnTo>
                  <a:pt x="437769" y="437769"/>
                </a:lnTo>
                <a:lnTo>
                  <a:pt x="437731" y="429265"/>
                </a:lnTo>
                <a:lnTo>
                  <a:pt x="435356" y="421640"/>
                </a:lnTo>
                <a:lnTo>
                  <a:pt x="431729" y="415925"/>
                </a:lnTo>
                <a:close/>
              </a:path>
              <a:path w="481964" h="481964">
                <a:moveTo>
                  <a:pt x="234823" y="350266"/>
                </a:moveTo>
                <a:lnTo>
                  <a:pt x="212725" y="350266"/>
                </a:lnTo>
                <a:lnTo>
                  <a:pt x="217677" y="394081"/>
                </a:lnTo>
                <a:lnTo>
                  <a:pt x="239649" y="394081"/>
                </a:lnTo>
                <a:lnTo>
                  <a:pt x="234823" y="350266"/>
                </a:lnTo>
                <a:close/>
              </a:path>
              <a:path w="481964" h="481964">
                <a:moveTo>
                  <a:pt x="306450" y="350266"/>
                </a:moveTo>
                <a:lnTo>
                  <a:pt x="284606" y="350266"/>
                </a:lnTo>
                <a:lnTo>
                  <a:pt x="284606" y="394081"/>
                </a:lnTo>
                <a:lnTo>
                  <a:pt x="306450" y="394081"/>
                </a:lnTo>
                <a:lnTo>
                  <a:pt x="306450" y="350266"/>
                </a:lnTo>
                <a:close/>
              </a:path>
              <a:path w="481964" h="481964">
                <a:moveTo>
                  <a:pt x="378332" y="350266"/>
                </a:moveTo>
                <a:lnTo>
                  <a:pt x="356234" y="350266"/>
                </a:lnTo>
                <a:lnTo>
                  <a:pt x="351408" y="394081"/>
                </a:lnTo>
                <a:lnTo>
                  <a:pt x="373380" y="394081"/>
                </a:lnTo>
                <a:lnTo>
                  <a:pt x="378332" y="350266"/>
                </a:lnTo>
                <a:close/>
              </a:path>
              <a:path w="481964" h="481964">
                <a:moveTo>
                  <a:pt x="450275" y="350266"/>
                </a:moveTo>
                <a:lnTo>
                  <a:pt x="427863" y="350266"/>
                </a:lnTo>
                <a:lnTo>
                  <a:pt x="418083" y="394081"/>
                </a:lnTo>
                <a:lnTo>
                  <a:pt x="440535" y="394081"/>
                </a:lnTo>
                <a:lnTo>
                  <a:pt x="450275" y="350266"/>
                </a:lnTo>
                <a:close/>
              </a:path>
              <a:path w="481964" h="481964">
                <a:moveTo>
                  <a:pt x="227456" y="284607"/>
                </a:moveTo>
                <a:lnTo>
                  <a:pt x="205486" y="284607"/>
                </a:lnTo>
                <a:lnTo>
                  <a:pt x="210312" y="328295"/>
                </a:lnTo>
                <a:lnTo>
                  <a:pt x="232282" y="328295"/>
                </a:lnTo>
                <a:lnTo>
                  <a:pt x="227456" y="284607"/>
                </a:lnTo>
                <a:close/>
              </a:path>
              <a:path w="481964" h="481964">
                <a:moveTo>
                  <a:pt x="306450" y="284607"/>
                </a:moveTo>
                <a:lnTo>
                  <a:pt x="284606" y="284607"/>
                </a:lnTo>
                <a:lnTo>
                  <a:pt x="284606" y="328295"/>
                </a:lnTo>
                <a:lnTo>
                  <a:pt x="306450" y="328295"/>
                </a:lnTo>
                <a:lnTo>
                  <a:pt x="306450" y="284607"/>
                </a:lnTo>
                <a:close/>
              </a:path>
              <a:path w="481964" h="481964">
                <a:moveTo>
                  <a:pt x="385571" y="284607"/>
                </a:moveTo>
                <a:lnTo>
                  <a:pt x="363600" y="284607"/>
                </a:lnTo>
                <a:lnTo>
                  <a:pt x="358648" y="328295"/>
                </a:lnTo>
                <a:lnTo>
                  <a:pt x="380745" y="328295"/>
                </a:lnTo>
                <a:lnTo>
                  <a:pt x="385571" y="284607"/>
                </a:lnTo>
                <a:close/>
              </a:path>
              <a:path w="481964" h="481964">
                <a:moveTo>
                  <a:pt x="464871" y="284607"/>
                </a:moveTo>
                <a:lnTo>
                  <a:pt x="442468" y="284607"/>
                </a:lnTo>
                <a:lnTo>
                  <a:pt x="432688" y="328295"/>
                </a:lnTo>
                <a:lnTo>
                  <a:pt x="455159" y="328295"/>
                </a:lnTo>
                <a:lnTo>
                  <a:pt x="464871" y="284607"/>
                </a:lnTo>
                <a:close/>
              </a:path>
              <a:path w="481964" h="481964">
                <a:moveTo>
                  <a:pt x="220218" y="218948"/>
                </a:moveTo>
                <a:lnTo>
                  <a:pt x="198119" y="218948"/>
                </a:lnTo>
                <a:lnTo>
                  <a:pt x="203073" y="262636"/>
                </a:lnTo>
                <a:lnTo>
                  <a:pt x="225044" y="262636"/>
                </a:lnTo>
                <a:lnTo>
                  <a:pt x="220218" y="218948"/>
                </a:lnTo>
                <a:close/>
              </a:path>
              <a:path w="481964" h="481964">
                <a:moveTo>
                  <a:pt x="306450" y="218948"/>
                </a:moveTo>
                <a:lnTo>
                  <a:pt x="284606" y="218948"/>
                </a:lnTo>
                <a:lnTo>
                  <a:pt x="284606" y="262636"/>
                </a:lnTo>
                <a:lnTo>
                  <a:pt x="306450" y="262636"/>
                </a:lnTo>
                <a:lnTo>
                  <a:pt x="306450" y="218948"/>
                </a:lnTo>
                <a:close/>
              </a:path>
              <a:path w="481964" h="481964">
                <a:moveTo>
                  <a:pt x="392811" y="218948"/>
                </a:moveTo>
                <a:lnTo>
                  <a:pt x="370839" y="218948"/>
                </a:lnTo>
                <a:lnTo>
                  <a:pt x="366013" y="262636"/>
                </a:lnTo>
                <a:lnTo>
                  <a:pt x="387984" y="262636"/>
                </a:lnTo>
                <a:lnTo>
                  <a:pt x="392811" y="218948"/>
                </a:lnTo>
                <a:close/>
              </a:path>
              <a:path w="481964" h="481964">
                <a:moveTo>
                  <a:pt x="479466" y="218948"/>
                </a:moveTo>
                <a:lnTo>
                  <a:pt x="456945" y="218948"/>
                </a:lnTo>
                <a:lnTo>
                  <a:pt x="447294" y="262636"/>
                </a:lnTo>
                <a:lnTo>
                  <a:pt x="469755" y="262636"/>
                </a:lnTo>
                <a:lnTo>
                  <a:pt x="479466" y="218948"/>
                </a:lnTo>
                <a:close/>
              </a:path>
              <a:path w="481964" h="481964">
                <a:moveTo>
                  <a:pt x="254762" y="109474"/>
                </a:moveTo>
                <a:lnTo>
                  <a:pt x="245744" y="109474"/>
                </a:lnTo>
                <a:lnTo>
                  <a:pt x="240792" y="114300"/>
                </a:lnTo>
                <a:lnTo>
                  <a:pt x="240792" y="123444"/>
                </a:lnTo>
                <a:lnTo>
                  <a:pt x="242062" y="126111"/>
                </a:lnTo>
                <a:lnTo>
                  <a:pt x="243967" y="128143"/>
                </a:lnTo>
                <a:lnTo>
                  <a:pt x="287781" y="171958"/>
                </a:lnTo>
                <a:lnTo>
                  <a:pt x="289813" y="173862"/>
                </a:lnTo>
                <a:lnTo>
                  <a:pt x="292481" y="175133"/>
                </a:lnTo>
                <a:lnTo>
                  <a:pt x="298576" y="175133"/>
                </a:lnTo>
                <a:lnTo>
                  <a:pt x="301244" y="173862"/>
                </a:lnTo>
                <a:lnTo>
                  <a:pt x="303275" y="171958"/>
                </a:lnTo>
                <a:lnTo>
                  <a:pt x="337438" y="137795"/>
                </a:lnTo>
                <a:lnTo>
                  <a:pt x="284606" y="137795"/>
                </a:lnTo>
                <a:lnTo>
                  <a:pt x="257429" y="110617"/>
                </a:lnTo>
                <a:lnTo>
                  <a:pt x="254762" y="109474"/>
                </a:lnTo>
                <a:close/>
              </a:path>
              <a:path w="481964" h="481964">
                <a:moveTo>
                  <a:pt x="301625" y="0"/>
                </a:moveTo>
                <a:lnTo>
                  <a:pt x="289432" y="0"/>
                </a:lnTo>
                <a:lnTo>
                  <a:pt x="284606" y="4953"/>
                </a:lnTo>
                <a:lnTo>
                  <a:pt x="284606" y="137795"/>
                </a:lnTo>
                <a:lnTo>
                  <a:pt x="306450" y="137795"/>
                </a:lnTo>
                <a:lnTo>
                  <a:pt x="306450" y="4953"/>
                </a:lnTo>
                <a:lnTo>
                  <a:pt x="301625" y="0"/>
                </a:lnTo>
                <a:close/>
              </a:path>
              <a:path w="481964" h="481964">
                <a:moveTo>
                  <a:pt x="345313" y="109474"/>
                </a:moveTo>
                <a:lnTo>
                  <a:pt x="336295" y="109474"/>
                </a:lnTo>
                <a:lnTo>
                  <a:pt x="333501" y="110617"/>
                </a:lnTo>
                <a:lnTo>
                  <a:pt x="331596" y="112649"/>
                </a:lnTo>
                <a:lnTo>
                  <a:pt x="306450" y="137795"/>
                </a:lnTo>
                <a:lnTo>
                  <a:pt x="337438" y="137795"/>
                </a:lnTo>
                <a:lnTo>
                  <a:pt x="347090" y="128143"/>
                </a:lnTo>
                <a:lnTo>
                  <a:pt x="348995" y="126111"/>
                </a:lnTo>
                <a:lnTo>
                  <a:pt x="350265" y="123444"/>
                </a:lnTo>
                <a:lnTo>
                  <a:pt x="350265" y="114300"/>
                </a:lnTo>
                <a:lnTo>
                  <a:pt x="345313" y="1094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040880" y="3002533"/>
            <a:ext cx="481965" cy="481330"/>
          </a:xfrm>
          <a:custGeom>
            <a:avLst/>
            <a:gdLst/>
            <a:ahLst/>
            <a:cxnLst/>
            <a:rect l="l" t="t" r="r" b="b"/>
            <a:pathLst>
              <a:path w="481965" h="481329">
                <a:moveTo>
                  <a:pt x="240792" y="0"/>
                </a:moveTo>
                <a:lnTo>
                  <a:pt x="192268" y="5079"/>
                </a:lnTo>
                <a:lnTo>
                  <a:pt x="147071" y="19050"/>
                </a:lnTo>
                <a:lnTo>
                  <a:pt x="106170" y="41909"/>
                </a:lnTo>
                <a:lnTo>
                  <a:pt x="70532" y="71119"/>
                </a:lnTo>
                <a:lnTo>
                  <a:pt x="41127" y="106679"/>
                </a:lnTo>
                <a:lnTo>
                  <a:pt x="18924" y="147319"/>
                </a:lnTo>
                <a:lnTo>
                  <a:pt x="4892" y="193039"/>
                </a:lnTo>
                <a:lnTo>
                  <a:pt x="0" y="241300"/>
                </a:lnTo>
                <a:lnTo>
                  <a:pt x="4892" y="289559"/>
                </a:lnTo>
                <a:lnTo>
                  <a:pt x="18924" y="335279"/>
                </a:lnTo>
                <a:lnTo>
                  <a:pt x="41127" y="375919"/>
                </a:lnTo>
                <a:lnTo>
                  <a:pt x="70532" y="411479"/>
                </a:lnTo>
                <a:lnTo>
                  <a:pt x="106170" y="440689"/>
                </a:lnTo>
                <a:lnTo>
                  <a:pt x="147071" y="463550"/>
                </a:lnTo>
                <a:lnTo>
                  <a:pt x="192268" y="477519"/>
                </a:lnTo>
                <a:lnTo>
                  <a:pt x="240792" y="481329"/>
                </a:lnTo>
                <a:lnTo>
                  <a:pt x="289315" y="477519"/>
                </a:lnTo>
                <a:lnTo>
                  <a:pt x="334512" y="463550"/>
                </a:lnTo>
                <a:lnTo>
                  <a:pt x="343601" y="458469"/>
                </a:lnTo>
                <a:lnTo>
                  <a:pt x="229870" y="458469"/>
                </a:lnTo>
                <a:lnTo>
                  <a:pt x="207803" y="449579"/>
                </a:lnTo>
                <a:lnTo>
                  <a:pt x="175768" y="449579"/>
                </a:lnTo>
                <a:lnTo>
                  <a:pt x="154947" y="441959"/>
                </a:lnTo>
                <a:lnTo>
                  <a:pt x="135223" y="433069"/>
                </a:lnTo>
                <a:lnTo>
                  <a:pt x="116689" y="421639"/>
                </a:lnTo>
                <a:lnTo>
                  <a:pt x="99441" y="407669"/>
                </a:lnTo>
                <a:lnTo>
                  <a:pt x="107632" y="401319"/>
                </a:lnTo>
                <a:lnTo>
                  <a:pt x="116395" y="394969"/>
                </a:lnTo>
                <a:lnTo>
                  <a:pt x="118729" y="393700"/>
                </a:lnTo>
                <a:lnTo>
                  <a:pt x="83566" y="393700"/>
                </a:lnTo>
                <a:lnTo>
                  <a:pt x="59320" y="363219"/>
                </a:lnTo>
                <a:lnTo>
                  <a:pt x="40576" y="328929"/>
                </a:lnTo>
                <a:lnTo>
                  <a:pt x="28023" y="292100"/>
                </a:lnTo>
                <a:lnTo>
                  <a:pt x="22351" y="252729"/>
                </a:lnTo>
                <a:lnTo>
                  <a:pt x="480425" y="252729"/>
                </a:lnTo>
                <a:lnTo>
                  <a:pt x="481584" y="241300"/>
                </a:lnTo>
                <a:lnTo>
                  <a:pt x="480425" y="229869"/>
                </a:lnTo>
                <a:lnTo>
                  <a:pt x="22351" y="229869"/>
                </a:lnTo>
                <a:lnTo>
                  <a:pt x="28023" y="190500"/>
                </a:lnTo>
                <a:lnTo>
                  <a:pt x="40576" y="153669"/>
                </a:lnTo>
                <a:lnTo>
                  <a:pt x="59320" y="119379"/>
                </a:lnTo>
                <a:lnTo>
                  <a:pt x="83566" y="88900"/>
                </a:lnTo>
                <a:lnTo>
                  <a:pt x="120129" y="88900"/>
                </a:lnTo>
                <a:lnTo>
                  <a:pt x="116395" y="86359"/>
                </a:lnTo>
                <a:lnTo>
                  <a:pt x="107632" y="81279"/>
                </a:lnTo>
                <a:lnTo>
                  <a:pt x="99441" y="74929"/>
                </a:lnTo>
                <a:lnTo>
                  <a:pt x="116689" y="60959"/>
                </a:lnTo>
                <a:lnTo>
                  <a:pt x="135223" y="49529"/>
                </a:lnTo>
                <a:lnTo>
                  <a:pt x="154947" y="39369"/>
                </a:lnTo>
                <a:lnTo>
                  <a:pt x="175768" y="31750"/>
                </a:lnTo>
                <a:lnTo>
                  <a:pt x="210562" y="31750"/>
                </a:lnTo>
                <a:lnTo>
                  <a:pt x="229870" y="22859"/>
                </a:lnTo>
                <a:lnTo>
                  <a:pt x="341328" y="22859"/>
                </a:lnTo>
                <a:lnTo>
                  <a:pt x="334512" y="19050"/>
                </a:lnTo>
                <a:lnTo>
                  <a:pt x="289315" y="5079"/>
                </a:lnTo>
                <a:lnTo>
                  <a:pt x="240792" y="0"/>
                </a:lnTo>
                <a:close/>
              </a:path>
              <a:path w="481965" h="481329">
                <a:moveTo>
                  <a:pt x="251714" y="361950"/>
                </a:moveTo>
                <a:lnTo>
                  <a:pt x="229870" y="361950"/>
                </a:lnTo>
                <a:lnTo>
                  <a:pt x="229870" y="458469"/>
                </a:lnTo>
                <a:lnTo>
                  <a:pt x="251714" y="458469"/>
                </a:lnTo>
                <a:lnTo>
                  <a:pt x="251714" y="361950"/>
                </a:lnTo>
                <a:close/>
              </a:path>
              <a:path w="481965" h="481329">
                <a:moveTo>
                  <a:pt x="354448" y="361950"/>
                </a:moveTo>
                <a:lnTo>
                  <a:pt x="251714" y="361950"/>
                </a:lnTo>
                <a:lnTo>
                  <a:pt x="271601" y="363219"/>
                </a:lnTo>
                <a:lnTo>
                  <a:pt x="309185" y="370839"/>
                </a:lnTo>
                <a:lnTo>
                  <a:pt x="326644" y="375919"/>
                </a:lnTo>
                <a:lnTo>
                  <a:pt x="311650" y="407669"/>
                </a:lnTo>
                <a:lnTo>
                  <a:pt x="293846" y="433069"/>
                </a:lnTo>
                <a:lnTo>
                  <a:pt x="273708" y="449579"/>
                </a:lnTo>
                <a:lnTo>
                  <a:pt x="251714" y="458469"/>
                </a:lnTo>
                <a:lnTo>
                  <a:pt x="343601" y="458469"/>
                </a:lnTo>
                <a:lnTo>
                  <a:pt x="359507" y="449579"/>
                </a:lnTo>
                <a:lnTo>
                  <a:pt x="305816" y="449579"/>
                </a:lnTo>
                <a:lnTo>
                  <a:pt x="310515" y="445769"/>
                </a:lnTo>
                <a:lnTo>
                  <a:pt x="314960" y="439419"/>
                </a:lnTo>
                <a:lnTo>
                  <a:pt x="320040" y="433069"/>
                </a:lnTo>
                <a:lnTo>
                  <a:pt x="320548" y="431800"/>
                </a:lnTo>
                <a:lnTo>
                  <a:pt x="326876" y="422909"/>
                </a:lnTo>
                <a:lnTo>
                  <a:pt x="332882" y="412750"/>
                </a:lnTo>
                <a:lnTo>
                  <a:pt x="338532" y="401319"/>
                </a:lnTo>
                <a:lnTo>
                  <a:pt x="343789" y="389889"/>
                </a:lnTo>
                <a:lnTo>
                  <a:pt x="344550" y="388619"/>
                </a:lnTo>
                <a:lnTo>
                  <a:pt x="344804" y="387350"/>
                </a:lnTo>
                <a:lnTo>
                  <a:pt x="345948" y="384809"/>
                </a:lnTo>
                <a:lnTo>
                  <a:pt x="387945" y="384809"/>
                </a:lnTo>
                <a:lnTo>
                  <a:pt x="377158" y="377189"/>
                </a:lnTo>
                <a:lnTo>
                  <a:pt x="365656" y="370839"/>
                </a:lnTo>
                <a:lnTo>
                  <a:pt x="353441" y="364489"/>
                </a:lnTo>
                <a:lnTo>
                  <a:pt x="353822" y="363219"/>
                </a:lnTo>
                <a:lnTo>
                  <a:pt x="354075" y="363219"/>
                </a:lnTo>
                <a:lnTo>
                  <a:pt x="354448" y="361950"/>
                </a:lnTo>
                <a:close/>
              </a:path>
              <a:path w="481965" h="481329">
                <a:moveTo>
                  <a:pt x="159118" y="384809"/>
                </a:moveTo>
                <a:lnTo>
                  <a:pt x="135636" y="384809"/>
                </a:lnTo>
                <a:lnTo>
                  <a:pt x="136778" y="387350"/>
                </a:lnTo>
                <a:lnTo>
                  <a:pt x="137033" y="388619"/>
                </a:lnTo>
                <a:lnTo>
                  <a:pt x="137795" y="389889"/>
                </a:lnTo>
                <a:lnTo>
                  <a:pt x="143051" y="401319"/>
                </a:lnTo>
                <a:lnTo>
                  <a:pt x="148701" y="412750"/>
                </a:lnTo>
                <a:lnTo>
                  <a:pt x="154707" y="422909"/>
                </a:lnTo>
                <a:lnTo>
                  <a:pt x="161036" y="431800"/>
                </a:lnTo>
                <a:lnTo>
                  <a:pt x="161417" y="433069"/>
                </a:lnTo>
                <a:lnTo>
                  <a:pt x="161925" y="433069"/>
                </a:lnTo>
                <a:lnTo>
                  <a:pt x="166624" y="439419"/>
                </a:lnTo>
                <a:lnTo>
                  <a:pt x="171069" y="445769"/>
                </a:lnTo>
                <a:lnTo>
                  <a:pt x="175768" y="449579"/>
                </a:lnTo>
                <a:lnTo>
                  <a:pt x="207803" y="449579"/>
                </a:lnTo>
                <a:lnTo>
                  <a:pt x="187642" y="433069"/>
                </a:lnTo>
                <a:lnTo>
                  <a:pt x="169862" y="407669"/>
                </a:lnTo>
                <a:lnTo>
                  <a:pt x="159118" y="384809"/>
                </a:lnTo>
                <a:close/>
              </a:path>
              <a:path w="481965" h="481329">
                <a:moveTo>
                  <a:pt x="387945" y="384809"/>
                </a:moveTo>
                <a:lnTo>
                  <a:pt x="345948" y="384809"/>
                </a:lnTo>
                <a:lnTo>
                  <a:pt x="355800" y="389889"/>
                </a:lnTo>
                <a:lnTo>
                  <a:pt x="365140" y="394969"/>
                </a:lnTo>
                <a:lnTo>
                  <a:pt x="373933" y="401319"/>
                </a:lnTo>
                <a:lnTo>
                  <a:pt x="382143" y="407669"/>
                </a:lnTo>
                <a:lnTo>
                  <a:pt x="364876" y="421639"/>
                </a:lnTo>
                <a:lnTo>
                  <a:pt x="346313" y="433069"/>
                </a:lnTo>
                <a:lnTo>
                  <a:pt x="326582" y="441959"/>
                </a:lnTo>
                <a:lnTo>
                  <a:pt x="305816" y="449579"/>
                </a:lnTo>
                <a:lnTo>
                  <a:pt x="359507" y="449579"/>
                </a:lnTo>
                <a:lnTo>
                  <a:pt x="375413" y="440689"/>
                </a:lnTo>
                <a:lnTo>
                  <a:pt x="411051" y="411479"/>
                </a:lnTo>
                <a:lnTo>
                  <a:pt x="425753" y="393700"/>
                </a:lnTo>
                <a:lnTo>
                  <a:pt x="398018" y="393700"/>
                </a:lnTo>
                <a:lnTo>
                  <a:pt x="387945" y="384809"/>
                </a:lnTo>
                <a:close/>
              </a:path>
              <a:path w="481965" h="481329">
                <a:moveTo>
                  <a:pt x="131572" y="252729"/>
                </a:moveTo>
                <a:lnTo>
                  <a:pt x="109854" y="252729"/>
                </a:lnTo>
                <a:lnTo>
                  <a:pt x="110109" y="265429"/>
                </a:lnTo>
                <a:lnTo>
                  <a:pt x="114046" y="303529"/>
                </a:lnTo>
                <a:lnTo>
                  <a:pt x="114300" y="306069"/>
                </a:lnTo>
                <a:lnTo>
                  <a:pt x="123414" y="349250"/>
                </a:lnTo>
                <a:lnTo>
                  <a:pt x="128016" y="364489"/>
                </a:lnTo>
                <a:lnTo>
                  <a:pt x="115873" y="370839"/>
                </a:lnTo>
                <a:lnTo>
                  <a:pt x="104409" y="377189"/>
                </a:lnTo>
                <a:lnTo>
                  <a:pt x="93636" y="384809"/>
                </a:lnTo>
                <a:lnTo>
                  <a:pt x="83566" y="393700"/>
                </a:lnTo>
                <a:lnTo>
                  <a:pt x="118729" y="393700"/>
                </a:lnTo>
                <a:lnTo>
                  <a:pt x="125730" y="389889"/>
                </a:lnTo>
                <a:lnTo>
                  <a:pt x="135636" y="384809"/>
                </a:lnTo>
                <a:lnTo>
                  <a:pt x="159118" y="384809"/>
                </a:lnTo>
                <a:lnTo>
                  <a:pt x="154940" y="375919"/>
                </a:lnTo>
                <a:lnTo>
                  <a:pt x="172398" y="370839"/>
                </a:lnTo>
                <a:lnTo>
                  <a:pt x="209982" y="363219"/>
                </a:lnTo>
                <a:lnTo>
                  <a:pt x="229870" y="361950"/>
                </a:lnTo>
                <a:lnTo>
                  <a:pt x="354448" y="361950"/>
                </a:lnTo>
                <a:lnTo>
                  <a:pt x="356308" y="355600"/>
                </a:lnTo>
                <a:lnTo>
                  <a:pt x="147827" y="355600"/>
                </a:lnTo>
                <a:lnTo>
                  <a:pt x="141466" y="332739"/>
                </a:lnTo>
                <a:lnTo>
                  <a:pt x="136556" y="307339"/>
                </a:lnTo>
                <a:lnTo>
                  <a:pt x="133219" y="280669"/>
                </a:lnTo>
                <a:lnTo>
                  <a:pt x="131572" y="252729"/>
                </a:lnTo>
                <a:close/>
              </a:path>
              <a:path w="481965" h="481329">
                <a:moveTo>
                  <a:pt x="480425" y="252729"/>
                </a:moveTo>
                <a:lnTo>
                  <a:pt x="459231" y="252729"/>
                </a:lnTo>
                <a:lnTo>
                  <a:pt x="453560" y="292100"/>
                </a:lnTo>
                <a:lnTo>
                  <a:pt x="441007" y="328929"/>
                </a:lnTo>
                <a:lnTo>
                  <a:pt x="422263" y="363219"/>
                </a:lnTo>
                <a:lnTo>
                  <a:pt x="398018" y="393700"/>
                </a:lnTo>
                <a:lnTo>
                  <a:pt x="425753" y="393700"/>
                </a:lnTo>
                <a:lnTo>
                  <a:pt x="440456" y="375919"/>
                </a:lnTo>
                <a:lnTo>
                  <a:pt x="462659" y="335279"/>
                </a:lnTo>
                <a:lnTo>
                  <a:pt x="476691" y="289559"/>
                </a:lnTo>
                <a:lnTo>
                  <a:pt x="480425" y="252729"/>
                </a:lnTo>
                <a:close/>
              </a:path>
              <a:path w="481965" h="481329">
                <a:moveTo>
                  <a:pt x="251714" y="252729"/>
                </a:moveTo>
                <a:lnTo>
                  <a:pt x="229870" y="252729"/>
                </a:lnTo>
                <a:lnTo>
                  <a:pt x="229870" y="340359"/>
                </a:lnTo>
                <a:lnTo>
                  <a:pt x="208121" y="341629"/>
                </a:lnTo>
                <a:lnTo>
                  <a:pt x="167004" y="349250"/>
                </a:lnTo>
                <a:lnTo>
                  <a:pt x="147827" y="355600"/>
                </a:lnTo>
                <a:lnTo>
                  <a:pt x="333755" y="355600"/>
                </a:lnTo>
                <a:lnTo>
                  <a:pt x="314561" y="349250"/>
                </a:lnTo>
                <a:lnTo>
                  <a:pt x="273409" y="341629"/>
                </a:lnTo>
                <a:lnTo>
                  <a:pt x="251714" y="340359"/>
                </a:lnTo>
                <a:lnTo>
                  <a:pt x="251714" y="252729"/>
                </a:lnTo>
                <a:close/>
              </a:path>
              <a:path w="481965" h="481329">
                <a:moveTo>
                  <a:pt x="371728" y="252729"/>
                </a:moveTo>
                <a:lnTo>
                  <a:pt x="350012" y="252729"/>
                </a:lnTo>
                <a:lnTo>
                  <a:pt x="348364" y="280669"/>
                </a:lnTo>
                <a:lnTo>
                  <a:pt x="345027" y="307339"/>
                </a:lnTo>
                <a:lnTo>
                  <a:pt x="340117" y="332739"/>
                </a:lnTo>
                <a:lnTo>
                  <a:pt x="333755" y="355600"/>
                </a:lnTo>
                <a:lnTo>
                  <a:pt x="356308" y="355600"/>
                </a:lnTo>
                <a:lnTo>
                  <a:pt x="366902" y="308609"/>
                </a:lnTo>
                <a:lnTo>
                  <a:pt x="367792" y="300989"/>
                </a:lnTo>
                <a:lnTo>
                  <a:pt x="368808" y="293369"/>
                </a:lnTo>
                <a:lnTo>
                  <a:pt x="369697" y="287019"/>
                </a:lnTo>
                <a:lnTo>
                  <a:pt x="370840" y="274319"/>
                </a:lnTo>
                <a:lnTo>
                  <a:pt x="370967" y="270509"/>
                </a:lnTo>
                <a:lnTo>
                  <a:pt x="371475" y="265429"/>
                </a:lnTo>
                <a:lnTo>
                  <a:pt x="371475" y="259079"/>
                </a:lnTo>
                <a:lnTo>
                  <a:pt x="371728" y="252729"/>
                </a:lnTo>
                <a:close/>
              </a:path>
              <a:path w="481965" h="481329">
                <a:moveTo>
                  <a:pt x="120129" y="88900"/>
                </a:moveTo>
                <a:lnTo>
                  <a:pt x="83566" y="88900"/>
                </a:lnTo>
                <a:lnTo>
                  <a:pt x="93636" y="97789"/>
                </a:lnTo>
                <a:lnTo>
                  <a:pt x="104409" y="104139"/>
                </a:lnTo>
                <a:lnTo>
                  <a:pt x="115873" y="111759"/>
                </a:lnTo>
                <a:lnTo>
                  <a:pt x="128016" y="118109"/>
                </a:lnTo>
                <a:lnTo>
                  <a:pt x="127508" y="119379"/>
                </a:lnTo>
                <a:lnTo>
                  <a:pt x="123414" y="133350"/>
                </a:lnTo>
                <a:lnTo>
                  <a:pt x="114680" y="173989"/>
                </a:lnTo>
                <a:lnTo>
                  <a:pt x="114046" y="179069"/>
                </a:lnTo>
                <a:lnTo>
                  <a:pt x="113665" y="181609"/>
                </a:lnTo>
                <a:lnTo>
                  <a:pt x="109854" y="229869"/>
                </a:lnTo>
                <a:lnTo>
                  <a:pt x="131572" y="229869"/>
                </a:lnTo>
                <a:lnTo>
                  <a:pt x="133219" y="201929"/>
                </a:lnTo>
                <a:lnTo>
                  <a:pt x="136556" y="175259"/>
                </a:lnTo>
                <a:lnTo>
                  <a:pt x="141466" y="149859"/>
                </a:lnTo>
                <a:lnTo>
                  <a:pt x="147827" y="125729"/>
                </a:lnTo>
                <a:lnTo>
                  <a:pt x="355936" y="125729"/>
                </a:lnTo>
                <a:lnTo>
                  <a:pt x="354448" y="120650"/>
                </a:lnTo>
                <a:lnTo>
                  <a:pt x="229870" y="120650"/>
                </a:lnTo>
                <a:lnTo>
                  <a:pt x="209982" y="119379"/>
                </a:lnTo>
                <a:lnTo>
                  <a:pt x="172398" y="111759"/>
                </a:lnTo>
                <a:lnTo>
                  <a:pt x="154940" y="105409"/>
                </a:lnTo>
                <a:lnTo>
                  <a:pt x="158670" y="97789"/>
                </a:lnTo>
                <a:lnTo>
                  <a:pt x="135636" y="97789"/>
                </a:lnTo>
                <a:lnTo>
                  <a:pt x="125729" y="92709"/>
                </a:lnTo>
                <a:lnTo>
                  <a:pt x="120129" y="88900"/>
                </a:lnTo>
                <a:close/>
              </a:path>
              <a:path w="481965" h="481329">
                <a:moveTo>
                  <a:pt x="333755" y="125729"/>
                </a:moveTo>
                <a:lnTo>
                  <a:pt x="147827" y="125729"/>
                </a:lnTo>
                <a:lnTo>
                  <a:pt x="167004" y="132079"/>
                </a:lnTo>
                <a:lnTo>
                  <a:pt x="187134" y="137159"/>
                </a:lnTo>
                <a:lnTo>
                  <a:pt x="208121" y="140969"/>
                </a:lnTo>
                <a:lnTo>
                  <a:pt x="229870" y="142239"/>
                </a:lnTo>
                <a:lnTo>
                  <a:pt x="229870" y="229869"/>
                </a:lnTo>
                <a:lnTo>
                  <a:pt x="251714" y="229869"/>
                </a:lnTo>
                <a:lnTo>
                  <a:pt x="251714" y="142239"/>
                </a:lnTo>
                <a:lnTo>
                  <a:pt x="273409" y="140969"/>
                </a:lnTo>
                <a:lnTo>
                  <a:pt x="294401" y="137159"/>
                </a:lnTo>
                <a:lnTo>
                  <a:pt x="314561" y="132079"/>
                </a:lnTo>
                <a:lnTo>
                  <a:pt x="333755" y="125729"/>
                </a:lnTo>
                <a:close/>
              </a:path>
              <a:path w="481965" h="481329">
                <a:moveTo>
                  <a:pt x="355936" y="125729"/>
                </a:moveTo>
                <a:lnTo>
                  <a:pt x="333755" y="125729"/>
                </a:lnTo>
                <a:lnTo>
                  <a:pt x="340117" y="149859"/>
                </a:lnTo>
                <a:lnTo>
                  <a:pt x="345027" y="175259"/>
                </a:lnTo>
                <a:lnTo>
                  <a:pt x="348364" y="201929"/>
                </a:lnTo>
                <a:lnTo>
                  <a:pt x="350012" y="229869"/>
                </a:lnTo>
                <a:lnTo>
                  <a:pt x="371728" y="229869"/>
                </a:lnTo>
                <a:lnTo>
                  <a:pt x="371475" y="223519"/>
                </a:lnTo>
                <a:lnTo>
                  <a:pt x="371475" y="217169"/>
                </a:lnTo>
                <a:lnTo>
                  <a:pt x="370967" y="210819"/>
                </a:lnTo>
                <a:lnTo>
                  <a:pt x="370840" y="208279"/>
                </a:lnTo>
                <a:lnTo>
                  <a:pt x="370331" y="203200"/>
                </a:lnTo>
                <a:lnTo>
                  <a:pt x="369697" y="195579"/>
                </a:lnTo>
                <a:lnTo>
                  <a:pt x="368808" y="187959"/>
                </a:lnTo>
                <a:lnTo>
                  <a:pt x="367792" y="181609"/>
                </a:lnTo>
                <a:lnTo>
                  <a:pt x="367284" y="176529"/>
                </a:lnTo>
                <a:lnTo>
                  <a:pt x="366902" y="173989"/>
                </a:lnTo>
                <a:lnTo>
                  <a:pt x="364404" y="160019"/>
                </a:lnTo>
                <a:lnTo>
                  <a:pt x="361489" y="146050"/>
                </a:lnTo>
                <a:lnTo>
                  <a:pt x="358169" y="133350"/>
                </a:lnTo>
                <a:lnTo>
                  <a:pt x="355936" y="125729"/>
                </a:lnTo>
                <a:close/>
              </a:path>
              <a:path w="481965" h="481329">
                <a:moveTo>
                  <a:pt x="425753" y="88900"/>
                </a:moveTo>
                <a:lnTo>
                  <a:pt x="398018" y="88900"/>
                </a:lnTo>
                <a:lnTo>
                  <a:pt x="422263" y="119379"/>
                </a:lnTo>
                <a:lnTo>
                  <a:pt x="441007" y="153669"/>
                </a:lnTo>
                <a:lnTo>
                  <a:pt x="453560" y="190500"/>
                </a:lnTo>
                <a:lnTo>
                  <a:pt x="459231" y="229869"/>
                </a:lnTo>
                <a:lnTo>
                  <a:pt x="480425" y="229869"/>
                </a:lnTo>
                <a:lnTo>
                  <a:pt x="476691" y="193039"/>
                </a:lnTo>
                <a:lnTo>
                  <a:pt x="462659" y="147319"/>
                </a:lnTo>
                <a:lnTo>
                  <a:pt x="440456" y="106679"/>
                </a:lnTo>
                <a:lnTo>
                  <a:pt x="425753" y="88900"/>
                </a:lnTo>
                <a:close/>
              </a:path>
              <a:path w="481965" h="481329">
                <a:moveTo>
                  <a:pt x="251714" y="22859"/>
                </a:moveTo>
                <a:lnTo>
                  <a:pt x="229870" y="22859"/>
                </a:lnTo>
                <a:lnTo>
                  <a:pt x="229870" y="120650"/>
                </a:lnTo>
                <a:lnTo>
                  <a:pt x="251714" y="120650"/>
                </a:lnTo>
                <a:lnTo>
                  <a:pt x="251714" y="22859"/>
                </a:lnTo>
                <a:close/>
              </a:path>
              <a:path w="481965" h="481329">
                <a:moveTo>
                  <a:pt x="341328" y="22859"/>
                </a:moveTo>
                <a:lnTo>
                  <a:pt x="251714" y="22859"/>
                </a:lnTo>
                <a:lnTo>
                  <a:pt x="273708" y="33019"/>
                </a:lnTo>
                <a:lnTo>
                  <a:pt x="293846" y="49529"/>
                </a:lnTo>
                <a:lnTo>
                  <a:pt x="311650" y="74929"/>
                </a:lnTo>
                <a:lnTo>
                  <a:pt x="326644" y="105409"/>
                </a:lnTo>
                <a:lnTo>
                  <a:pt x="309185" y="111759"/>
                </a:lnTo>
                <a:lnTo>
                  <a:pt x="271601" y="119379"/>
                </a:lnTo>
                <a:lnTo>
                  <a:pt x="251714" y="120650"/>
                </a:lnTo>
                <a:lnTo>
                  <a:pt x="354448" y="120650"/>
                </a:lnTo>
                <a:lnTo>
                  <a:pt x="354075" y="119379"/>
                </a:lnTo>
                <a:lnTo>
                  <a:pt x="353822" y="119379"/>
                </a:lnTo>
                <a:lnTo>
                  <a:pt x="353441" y="118109"/>
                </a:lnTo>
                <a:lnTo>
                  <a:pt x="365656" y="111759"/>
                </a:lnTo>
                <a:lnTo>
                  <a:pt x="377158" y="104139"/>
                </a:lnTo>
                <a:lnTo>
                  <a:pt x="387945" y="97789"/>
                </a:lnTo>
                <a:lnTo>
                  <a:pt x="345948" y="97789"/>
                </a:lnTo>
                <a:lnTo>
                  <a:pt x="344804" y="93979"/>
                </a:lnTo>
                <a:lnTo>
                  <a:pt x="344550" y="93979"/>
                </a:lnTo>
                <a:lnTo>
                  <a:pt x="343789" y="92709"/>
                </a:lnTo>
                <a:lnTo>
                  <a:pt x="338532" y="80009"/>
                </a:lnTo>
                <a:lnTo>
                  <a:pt x="332882" y="69850"/>
                </a:lnTo>
                <a:lnTo>
                  <a:pt x="326876" y="59689"/>
                </a:lnTo>
                <a:lnTo>
                  <a:pt x="320548" y="49529"/>
                </a:lnTo>
                <a:lnTo>
                  <a:pt x="319659" y="49529"/>
                </a:lnTo>
                <a:lnTo>
                  <a:pt x="319277" y="48259"/>
                </a:lnTo>
                <a:lnTo>
                  <a:pt x="314960" y="43179"/>
                </a:lnTo>
                <a:lnTo>
                  <a:pt x="310515" y="36829"/>
                </a:lnTo>
                <a:lnTo>
                  <a:pt x="305816" y="31750"/>
                </a:lnTo>
                <a:lnTo>
                  <a:pt x="357235" y="31750"/>
                </a:lnTo>
                <a:lnTo>
                  <a:pt x="341328" y="22859"/>
                </a:lnTo>
                <a:close/>
              </a:path>
              <a:path w="481965" h="481329">
                <a:moveTo>
                  <a:pt x="210562" y="31750"/>
                </a:moveTo>
                <a:lnTo>
                  <a:pt x="175768" y="31750"/>
                </a:lnTo>
                <a:lnTo>
                  <a:pt x="171069" y="36829"/>
                </a:lnTo>
                <a:lnTo>
                  <a:pt x="166624" y="43179"/>
                </a:lnTo>
                <a:lnTo>
                  <a:pt x="162305" y="48259"/>
                </a:lnTo>
                <a:lnTo>
                  <a:pt x="161925" y="49529"/>
                </a:lnTo>
                <a:lnTo>
                  <a:pt x="161036" y="49529"/>
                </a:lnTo>
                <a:lnTo>
                  <a:pt x="154707" y="59689"/>
                </a:lnTo>
                <a:lnTo>
                  <a:pt x="148701" y="69850"/>
                </a:lnTo>
                <a:lnTo>
                  <a:pt x="143051" y="80009"/>
                </a:lnTo>
                <a:lnTo>
                  <a:pt x="137795" y="92709"/>
                </a:lnTo>
                <a:lnTo>
                  <a:pt x="137033" y="93979"/>
                </a:lnTo>
                <a:lnTo>
                  <a:pt x="136778" y="93979"/>
                </a:lnTo>
                <a:lnTo>
                  <a:pt x="135636" y="97789"/>
                </a:lnTo>
                <a:lnTo>
                  <a:pt x="158670" y="97789"/>
                </a:lnTo>
                <a:lnTo>
                  <a:pt x="169862" y="74929"/>
                </a:lnTo>
                <a:lnTo>
                  <a:pt x="187642" y="49529"/>
                </a:lnTo>
                <a:lnTo>
                  <a:pt x="207803" y="33019"/>
                </a:lnTo>
                <a:lnTo>
                  <a:pt x="210562" y="31750"/>
                </a:lnTo>
                <a:close/>
              </a:path>
              <a:path w="481965" h="481329">
                <a:moveTo>
                  <a:pt x="357235" y="31750"/>
                </a:moveTo>
                <a:lnTo>
                  <a:pt x="305816" y="31750"/>
                </a:lnTo>
                <a:lnTo>
                  <a:pt x="326582" y="39369"/>
                </a:lnTo>
                <a:lnTo>
                  <a:pt x="346313" y="49529"/>
                </a:lnTo>
                <a:lnTo>
                  <a:pt x="364876" y="60959"/>
                </a:lnTo>
                <a:lnTo>
                  <a:pt x="382143" y="74929"/>
                </a:lnTo>
                <a:lnTo>
                  <a:pt x="373933" y="81279"/>
                </a:lnTo>
                <a:lnTo>
                  <a:pt x="365140" y="86359"/>
                </a:lnTo>
                <a:lnTo>
                  <a:pt x="355800" y="92709"/>
                </a:lnTo>
                <a:lnTo>
                  <a:pt x="345948" y="97789"/>
                </a:lnTo>
                <a:lnTo>
                  <a:pt x="387945" y="97789"/>
                </a:lnTo>
                <a:lnTo>
                  <a:pt x="398018" y="88900"/>
                </a:lnTo>
                <a:lnTo>
                  <a:pt x="425753" y="88900"/>
                </a:lnTo>
                <a:lnTo>
                  <a:pt x="411051" y="71119"/>
                </a:lnTo>
                <a:lnTo>
                  <a:pt x="375413" y="41909"/>
                </a:lnTo>
                <a:lnTo>
                  <a:pt x="357235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489915" y="524128"/>
            <a:ext cx="9075420" cy="406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B582D"/>
                </a:solidFill>
              </a:rPr>
              <a:t>La</a:t>
            </a:r>
            <a:r>
              <a:rPr dirty="0" spc="-45">
                <a:solidFill>
                  <a:srgbClr val="0B582D"/>
                </a:solidFill>
              </a:rPr>
              <a:t> </a:t>
            </a:r>
            <a:r>
              <a:rPr dirty="0" spc="45">
                <a:solidFill>
                  <a:srgbClr val="0B582D"/>
                </a:solidFill>
              </a:rPr>
              <a:t>recopilación</a:t>
            </a:r>
            <a:r>
              <a:rPr dirty="0" spc="-45">
                <a:solidFill>
                  <a:srgbClr val="0B582D"/>
                </a:solidFill>
              </a:rPr>
              <a:t> </a:t>
            </a:r>
            <a:r>
              <a:rPr dirty="0" spc="70">
                <a:solidFill>
                  <a:srgbClr val="0B582D"/>
                </a:solidFill>
              </a:rPr>
              <a:t>de</a:t>
            </a:r>
            <a:r>
              <a:rPr dirty="0" spc="-40">
                <a:solidFill>
                  <a:srgbClr val="0B582D"/>
                </a:solidFill>
              </a:rPr>
              <a:t> </a:t>
            </a:r>
            <a:r>
              <a:rPr dirty="0" spc="60">
                <a:solidFill>
                  <a:srgbClr val="0B582D"/>
                </a:solidFill>
              </a:rPr>
              <a:t>datos</a:t>
            </a:r>
            <a:r>
              <a:rPr dirty="0" spc="-45">
                <a:solidFill>
                  <a:srgbClr val="0B582D"/>
                </a:solidFill>
              </a:rPr>
              <a:t> </a:t>
            </a:r>
            <a:r>
              <a:rPr dirty="0" spc="80">
                <a:solidFill>
                  <a:srgbClr val="0B582D"/>
                </a:solidFill>
              </a:rPr>
              <a:t>puede</a:t>
            </a:r>
            <a:r>
              <a:rPr dirty="0" spc="-40">
                <a:solidFill>
                  <a:srgbClr val="0B582D"/>
                </a:solidFill>
              </a:rPr>
              <a:t> </a:t>
            </a:r>
            <a:r>
              <a:rPr dirty="0" spc="30">
                <a:solidFill>
                  <a:srgbClr val="0B582D"/>
                </a:solidFill>
              </a:rPr>
              <a:t>ser</a:t>
            </a:r>
            <a:r>
              <a:rPr dirty="0" spc="-45">
                <a:solidFill>
                  <a:srgbClr val="0B582D"/>
                </a:solidFill>
              </a:rPr>
              <a:t> </a:t>
            </a:r>
            <a:r>
              <a:rPr dirty="0" spc="120">
                <a:solidFill>
                  <a:srgbClr val="0B582D"/>
                </a:solidFill>
              </a:rPr>
              <a:t>primaria</a:t>
            </a:r>
            <a:r>
              <a:rPr dirty="0" spc="-40">
                <a:solidFill>
                  <a:srgbClr val="0B582D"/>
                </a:solidFill>
              </a:rPr>
              <a:t> </a:t>
            </a:r>
            <a:r>
              <a:rPr dirty="0" spc="20">
                <a:solidFill>
                  <a:srgbClr val="0B582D"/>
                </a:solidFill>
              </a:rPr>
              <a:t>o</a:t>
            </a:r>
            <a:r>
              <a:rPr dirty="0" spc="-45">
                <a:solidFill>
                  <a:srgbClr val="0B582D"/>
                </a:solidFill>
              </a:rPr>
              <a:t> </a:t>
            </a:r>
            <a:r>
              <a:rPr dirty="0" spc="55">
                <a:solidFill>
                  <a:srgbClr val="0B582D"/>
                </a:solidFill>
              </a:rPr>
              <a:t>secundaria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173092" y="2891663"/>
            <a:ext cx="1840864" cy="943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75">
                <a:latin typeface="Tahoma"/>
                <a:cs typeface="Tahoma"/>
              </a:rPr>
              <a:t>Seguimiento</a:t>
            </a:r>
            <a:r>
              <a:rPr dirty="0" sz="1700" spc="-125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</a:t>
            </a:r>
            <a:endParaRPr sz="1700">
              <a:latin typeface="Tahoma"/>
              <a:cs typeface="Tahoma"/>
            </a:endParaRPr>
          </a:p>
          <a:p>
            <a:pPr marL="290195">
              <a:lnSpc>
                <a:spcPct val="100000"/>
              </a:lnSpc>
              <a:spcBef>
                <a:spcPts val="1150"/>
              </a:spcBef>
            </a:pPr>
            <a:r>
              <a:rPr dirty="0" sz="1100" spc="35">
                <a:latin typeface="Tahoma"/>
                <a:cs typeface="Tahoma"/>
              </a:rPr>
              <a:t>a</a:t>
            </a:r>
            <a:r>
              <a:rPr dirty="0" sz="1100" spc="105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C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ti</a:t>
            </a:r>
            <a:r>
              <a:rPr dirty="0" sz="1100">
                <a:latin typeface="Tahoma"/>
                <a:cs typeface="Tahoma"/>
              </a:rPr>
              <a:t> </a:t>
            </a:r>
            <a:r>
              <a:rPr dirty="0" sz="1100" spc="95">
                <a:latin typeface="Tahoma"/>
                <a:cs typeface="Tahoma"/>
              </a:rPr>
              <a:t> </a:t>
            </a:r>
            <a:r>
              <a:rPr dirty="0" sz="1100" spc="10">
                <a:latin typeface="Tahoma"/>
                <a:cs typeface="Tahoma"/>
              </a:rPr>
              <a:t>v</a:t>
            </a:r>
            <a:r>
              <a:rPr dirty="0" sz="800" spc="4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1100" spc="45">
                <a:latin typeface="Tahoma"/>
                <a:cs typeface="Tahoma"/>
              </a:rPr>
              <a:t>eso</a:t>
            </a:r>
            <a:r>
              <a:rPr dirty="0" sz="1100" spc="100">
                <a:latin typeface="Tahoma"/>
                <a:cs typeface="Tahoma"/>
              </a:rPr>
              <a:t> </a:t>
            </a:r>
            <a:r>
              <a:rPr dirty="0" sz="1100" spc="10">
                <a:latin typeface="Tahoma"/>
                <a:cs typeface="Tahoma"/>
              </a:rPr>
              <a:t>y</a:t>
            </a:r>
            <a:r>
              <a:rPr dirty="0" sz="1100" spc="-85">
                <a:latin typeface="Tahoma"/>
                <a:cs typeface="Tahoma"/>
              </a:rPr>
              <a:t> </a:t>
            </a:r>
            <a:r>
              <a:rPr dirty="0" sz="700" spc="-2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dirty="0" sz="1100" spc="-530">
                <a:latin typeface="Tahoma"/>
                <a:cs typeface="Tahoma"/>
              </a:rPr>
              <a:t>b</a:t>
            </a:r>
            <a:r>
              <a:rPr dirty="0" sz="700" spc="2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950" spc="45">
                <a:latin typeface="Tahoma"/>
                <a:cs typeface="Tahoma"/>
              </a:rPr>
              <a:t>Utah</a:t>
            </a:r>
            <a:endParaRPr sz="950">
              <a:latin typeface="Tahoma"/>
              <a:cs typeface="Tahoma"/>
            </a:endParaRPr>
          </a:p>
          <a:p>
            <a:pPr marL="70485">
              <a:lnSpc>
                <a:spcPct val="100000"/>
              </a:lnSpc>
              <a:spcBef>
                <a:spcPts val="675"/>
              </a:spcBef>
            </a:pPr>
            <a:r>
              <a:rPr dirty="0" sz="1700" spc="100">
                <a:latin typeface="Tahoma"/>
                <a:cs typeface="Tahoma"/>
              </a:rPr>
              <a:t>no</a:t>
            </a:r>
            <a:r>
              <a:rPr dirty="0" sz="1700" spc="-11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datos</a:t>
            </a:r>
            <a:r>
              <a:rPr dirty="0" sz="1700" spc="-110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directos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50300" y="2852483"/>
            <a:ext cx="1485900" cy="621665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490"/>
              </a:spcBef>
            </a:pPr>
            <a:r>
              <a:rPr dirty="0" sz="1350" spc="50">
                <a:latin typeface="Tahoma"/>
                <a:cs typeface="Tahoma"/>
              </a:rPr>
              <a:t>Nivel</a:t>
            </a:r>
            <a:r>
              <a:rPr dirty="0" sz="1350" spc="-75">
                <a:latin typeface="Tahoma"/>
                <a:cs typeface="Tahoma"/>
              </a:rPr>
              <a:t> </a:t>
            </a:r>
            <a:r>
              <a:rPr dirty="0" sz="1350" spc="65">
                <a:latin typeface="Tahoma"/>
                <a:cs typeface="Tahoma"/>
              </a:rPr>
              <a:t>superior</a:t>
            </a:r>
            <a:endParaRPr sz="1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  <a:tabLst>
                <a:tab pos="1277620" algn="l"/>
              </a:tabLst>
            </a:pPr>
            <a:r>
              <a:rPr dirty="0" sz="1800" spc="-15">
                <a:latin typeface="Tahoma"/>
                <a:cs typeface="Tahoma"/>
              </a:rPr>
              <a:t>ES</a:t>
            </a:r>
            <a:r>
              <a:rPr dirty="0" sz="1800" spc="200">
                <a:latin typeface="Tahoma"/>
                <a:cs typeface="Tahoma"/>
              </a:rPr>
              <a:t> </a:t>
            </a:r>
            <a:r>
              <a:rPr dirty="0" sz="1800" spc="45">
                <a:latin typeface="Tahoma"/>
                <a:cs typeface="Tahoma"/>
              </a:rPr>
              <a:t>t</a:t>
            </a:r>
            <a:r>
              <a:rPr dirty="0" sz="1800" spc="-20">
                <a:latin typeface="Tahoma"/>
                <a:cs typeface="Tahoma"/>
              </a:rPr>
              <a:t> </a:t>
            </a:r>
            <a:r>
              <a:rPr dirty="0" sz="1050" spc="-85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1800" spc="-700">
                <a:latin typeface="Tahoma"/>
                <a:cs typeface="Tahoma"/>
              </a:rPr>
              <a:t>s</a:t>
            </a:r>
            <a:r>
              <a:rPr dirty="0" sz="1050" spc="6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dirty="0" sz="1400" spc="-635">
                <a:latin typeface="Tahoma"/>
                <a:cs typeface="Tahoma"/>
              </a:rPr>
              <a:t>a</a:t>
            </a:r>
            <a:r>
              <a:rPr dirty="0" sz="1800" spc="-300">
                <a:latin typeface="Tahoma"/>
                <a:cs typeface="Tahoma"/>
              </a:rPr>
              <a:t>o</a:t>
            </a:r>
            <a:r>
              <a:rPr dirty="0" sz="1050" spc="-21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1800" spc="-725">
                <a:latin typeface="Tahoma"/>
                <a:cs typeface="Tahoma"/>
              </a:rPr>
              <a:t>y</a:t>
            </a:r>
            <a:r>
              <a:rPr dirty="0" sz="1400" spc="35">
                <a:latin typeface="Tahoma"/>
                <a:cs typeface="Tahoma"/>
              </a:rPr>
              <a:t>t</a:t>
            </a:r>
            <a:r>
              <a:rPr dirty="0" sz="1050" spc="3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1400" spc="40">
                <a:latin typeface="Tahoma"/>
                <a:cs typeface="Tahoma"/>
              </a:rPr>
              <a:t>i</a:t>
            </a:r>
            <a:r>
              <a:rPr dirty="0" sz="1400" spc="-60">
                <a:latin typeface="Tahoma"/>
                <a:cs typeface="Tahoma"/>
              </a:rPr>
              <a:t> </a:t>
            </a:r>
            <a:r>
              <a:rPr dirty="0" sz="1400" spc="85">
                <a:latin typeface="Tahoma"/>
                <a:cs typeface="Tahoma"/>
              </a:rPr>
              <a:t>o</a:t>
            </a:r>
            <a:r>
              <a:rPr dirty="0" sz="1400">
                <a:latin typeface="Tahoma"/>
                <a:cs typeface="Tahoma"/>
              </a:rPr>
              <a:t>	</a:t>
            </a:r>
            <a:r>
              <a:rPr dirty="0" sz="1400" spc="65">
                <a:latin typeface="Tahoma"/>
                <a:cs typeface="Tahoma"/>
              </a:rPr>
              <a:t>ns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26691" y="4861432"/>
            <a:ext cx="1330325" cy="616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5425">
              <a:lnSpc>
                <a:spcPts val="1910"/>
              </a:lnSpc>
              <a:spcBef>
                <a:spcPts val="100"/>
              </a:spcBef>
            </a:pPr>
            <a:r>
              <a:rPr dirty="0" sz="1600" spc="60">
                <a:latin typeface="Tahoma"/>
                <a:cs typeface="Tahoma"/>
              </a:rPr>
              <a:t>Directo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ts val="2750"/>
              </a:lnSpc>
            </a:pPr>
            <a:r>
              <a:rPr dirty="0" sz="2300" spc="75">
                <a:latin typeface="Tahoma"/>
                <a:cs typeface="Tahoma"/>
              </a:rPr>
              <a:t>Vigilancia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50634" y="4910201"/>
            <a:ext cx="248602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5565" algn="l"/>
              </a:tabLst>
            </a:pPr>
            <a:r>
              <a:rPr dirty="0" sz="950" spc="35">
                <a:latin typeface="Tahoma"/>
                <a:cs typeface="Tahoma"/>
              </a:rPr>
              <a:t>extra</a:t>
            </a:r>
            <a:r>
              <a:rPr dirty="0" sz="950" spc="95">
                <a:latin typeface="Tahoma"/>
                <a:cs typeface="Tahoma"/>
              </a:rPr>
              <a:t> </a:t>
            </a:r>
            <a:r>
              <a:rPr dirty="0" sz="950" spc="30">
                <a:latin typeface="Tahoma"/>
                <a:cs typeface="Tahoma"/>
              </a:rPr>
              <a:t>a</a:t>
            </a:r>
            <a:r>
              <a:rPr dirty="0" sz="950" spc="130">
                <a:latin typeface="Tahoma"/>
                <a:cs typeface="Tahoma"/>
              </a:rPr>
              <a:t> </a:t>
            </a:r>
            <a:r>
              <a:rPr dirty="0" sz="950" spc="45">
                <a:latin typeface="Tahoma"/>
                <a:cs typeface="Tahoma"/>
              </a:rPr>
              <a:t>pags </a:t>
            </a:r>
            <a:r>
              <a:rPr dirty="0" sz="950" spc="50">
                <a:latin typeface="Tahoma"/>
                <a:cs typeface="Tahoma"/>
              </a:rPr>
              <a:t> </a:t>
            </a:r>
            <a:r>
              <a:rPr dirty="0" sz="950" spc="55">
                <a:latin typeface="Tahoma"/>
                <a:cs typeface="Tahoma"/>
              </a:rPr>
              <a:t>o</a:t>
            </a:r>
            <a:r>
              <a:rPr dirty="0" sz="950" spc="-10">
                <a:latin typeface="Tahoma"/>
                <a:cs typeface="Tahoma"/>
              </a:rPr>
              <a:t> </a:t>
            </a:r>
            <a:r>
              <a:rPr dirty="0" sz="950" spc="35">
                <a:latin typeface="Tahoma"/>
                <a:cs typeface="Tahoma"/>
              </a:rPr>
              <a:t>yo</a:t>
            </a:r>
            <a:r>
              <a:rPr dirty="0" sz="950" spc="95">
                <a:latin typeface="Tahoma"/>
                <a:cs typeface="Tahoma"/>
              </a:rPr>
              <a:t> </a:t>
            </a:r>
            <a:r>
              <a:rPr dirty="0" sz="950" spc="30">
                <a:latin typeface="Tahoma"/>
                <a:cs typeface="Tahoma"/>
              </a:rPr>
              <a:t>a	</a:t>
            </a:r>
            <a:r>
              <a:rPr dirty="0" sz="950" spc="25">
                <a:latin typeface="Tahoma"/>
                <a:cs typeface="Tahoma"/>
              </a:rPr>
              <a:t>t </a:t>
            </a:r>
            <a:r>
              <a:rPr dirty="0" sz="950" spc="135">
                <a:latin typeface="Tahoma"/>
                <a:cs typeface="Tahoma"/>
              </a:rPr>
              <a:t> </a:t>
            </a:r>
            <a:r>
              <a:rPr dirty="0" sz="950" spc="25">
                <a:latin typeface="Tahoma"/>
                <a:cs typeface="Tahoma"/>
              </a:rPr>
              <a:t>i </a:t>
            </a:r>
            <a:r>
              <a:rPr dirty="0" sz="950" spc="185">
                <a:latin typeface="Tahoma"/>
                <a:cs typeface="Tahoma"/>
              </a:rPr>
              <a:t> </a:t>
            </a:r>
            <a:r>
              <a:rPr dirty="0" sz="950" spc="45">
                <a:latin typeface="Tahoma"/>
                <a:cs typeface="Tahoma"/>
              </a:rPr>
              <a:t>complementos</a:t>
            </a:r>
            <a:endParaRPr sz="95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97522" y="5233289"/>
            <a:ext cx="14306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20">
                <a:latin typeface="Tahoma"/>
                <a:cs typeface="Tahoma"/>
              </a:rPr>
              <a:t>(por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30">
                <a:latin typeface="Tahoma"/>
                <a:cs typeface="Tahoma"/>
              </a:rPr>
              <a:t>ejemplo,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25">
                <a:latin typeface="Tahoma"/>
                <a:cs typeface="Tahoma"/>
              </a:rPr>
              <a:t>encuesta)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790717" y="508508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75704" y="71627"/>
            <a:ext cx="5416550" cy="6210300"/>
            <a:chOff x="6775704" y="71627"/>
            <a:chExt cx="5416550" cy="6210300"/>
          </a:xfrm>
        </p:grpSpPr>
        <p:sp>
          <p:nvSpPr>
            <p:cNvPr id="3" name="object 3"/>
            <p:cNvSpPr/>
            <p:nvPr/>
          </p:nvSpPr>
          <p:spPr>
            <a:xfrm>
              <a:off x="7260338" y="71627"/>
              <a:ext cx="4932045" cy="6210300"/>
            </a:xfrm>
            <a:custGeom>
              <a:avLst/>
              <a:gdLst/>
              <a:ahLst/>
              <a:cxnLst/>
              <a:rect l="l" t="t" r="r" b="b"/>
              <a:pathLst>
                <a:path w="4932045" h="6210300">
                  <a:moveTo>
                    <a:pt x="3752466" y="6197600"/>
                  </a:moveTo>
                  <a:lnTo>
                    <a:pt x="3114195" y="6197600"/>
                  </a:lnTo>
                  <a:lnTo>
                    <a:pt x="3166762" y="6210300"/>
                  </a:lnTo>
                  <a:lnTo>
                    <a:pt x="3689617" y="6210300"/>
                  </a:lnTo>
                  <a:lnTo>
                    <a:pt x="3752466" y="6197600"/>
                  </a:lnTo>
                  <a:close/>
                </a:path>
                <a:path w="4932045" h="6210300">
                  <a:moveTo>
                    <a:pt x="3906462" y="6184900"/>
                  </a:moveTo>
                  <a:lnTo>
                    <a:pt x="3013168" y="6184900"/>
                  </a:lnTo>
                  <a:lnTo>
                    <a:pt x="3062985" y="6197600"/>
                  </a:lnTo>
                  <a:lnTo>
                    <a:pt x="3854669" y="6197600"/>
                  </a:lnTo>
                  <a:lnTo>
                    <a:pt x="3906462" y="6184900"/>
                  </a:lnTo>
                  <a:close/>
                </a:path>
                <a:path w="4932045" h="6210300">
                  <a:moveTo>
                    <a:pt x="4117229" y="6146800"/>
                  </a:moveTo>
                  <a:lnTo>
                    <a:pt x="2755816" y="6146800"/>
                  </a:lnTo>
                  <a:lnTo>
                    <a:pt x="2777487" y="6159500"/>
                  </a:lnTo>
                  <a:lnTo>
                    <a:pt x="2828481" y="6159500"/>
                  </a:lnTo>
                  <a:lnTo>
                    <a:pt x="2872398" y="6172200"/>
                  </a:lnTo>
                  <a:lnTo>
                    <a:pt x="2917841" y="6172200"/>
                  </a:lnTo>
                  <a:lnTo>
                    <a:pt x="2964775" y="6184900"/>
                  </a:lnTo>
                  <a:lnTo>
                    <a:pt x="3958658" y="6184900"/>
                  </a:lnTo>
                  <a:lnTo>
                    <a:pt x="4117229" y="6146800"/>
                  </a:lnTo>
                  <a:close/>
                </a:path>
                <a:path w="4932045" h="6210300">
                  <a:moveTo>
                    <a:pt x="3313723" y="0"/>
                  </a:moveTo>
                  <a:lnTo>
                    <a:pt x="1642615" y="0"/>
                  </a:lnTo>
                  <a:lnTo>
                    <a:pt x="1584957" y="25400"/>
                  </a:lnTo>
                  <a:lnTo>
                    <a:pt x="1556426" y="50800"/>
                  </a:lnTo>
                  <a:lnTo>
                    <a:pt x="1528061" y="63500"/>
                  </a:lnTo>
                  <a:lnTo>
                    <a:pt x="1485570" y="101600"/>
                  </a:lnTo>
                  <a:lnTo>
                    <a:pt x="1443547" y="127000"/>
                  </a:lnTo>
                  <a:lnTo>
                    <a:pt x="1360957" y="177800"/>
                  </a:lnTo>
                  <a:lnTo>
                    <a:pt x="1320413" y="215900"/>
                  </a:lnTo>
                  <a:lnTo>
                    <a:pt x="1280386" y="241300"/>
                  </a:lnTo>
                  <a:lnTo>
                    <a:pt x="1240888" y="279400"/>
                  </a:lnTo>
                  <a:lnTo>
                    <a:pt x="1201931" y="304800"/>
                  </a:lnTo>
                  <a:lnTo>
                    <a:pt x="1163528" y="342900"/>
                  </a:lnTo>
                  <a:lnTo>
                    <a:pt x="1125690" y="381000"/>
                  </a:lnTo>
                  <a:lnTo>
                    <a:pt x="1088430" y="406400"/>
                  </a:lnTo>
                  <a:lnTo>
                    <a:pt x="1051759" y="444500"/>
                  </a:lnTo>
                  <a:lnTo>
                    <a:pt x="1015690" y="482600"/>
                  </a:lnTo>
                  <a:lnTo>
                    <a:pt x="980235" y="508000"/>
                  </a:lnTo>
                  <a:lnTo>
                    <a:pt x="945405" y="546100"/>
                  </a:lnTo>
                  <a:lnTo>
                    <a:pt x="911214" y="584200"/>
                  </a:lnTo>
                  <a:lnTo>
                    <a:pt x="877672" y="622300"/>
                  </a:lnTo>
                  <a:lnTo>
                    <a:pt x="844793" y="660400"/>
                  </a:lnTo>
                  <a:lnTo>
                    <a:pt x="812588" y="685800"/>
                  </a:lnTo>
                  <a:lnTo>
                    <a:pt x="781069" y="723900"/>
                  </a:lnTo>
                  <a:lnTo>
                    <a:pt x="750248" y="762000"/>
                  </a:lnTo>
                  <a:lnTo>
                    <a:pt x="720138" y="800100"/>
                  </a:lnTo>
                  <a:lnTo>
                    <a:pt x="690750" y="838200"/>
                  </a:lnTo>
                  <a:lnTo>
                    <a:pt x="657998" y="889000"/>
                  </a:lnTo>
                  <a:lnTo>
                    <a:pt x="626183" y="927100"/>
                  </a:lnTo>
                  <a:lnTo>
                    <a:pt x="595295" y="965200"/>
                  </a:lnTo>
                  <a:lnTo>
                    <a:pt x="565327" y="1016000"/>
                  </a:lnTo>
                  <a:lnTo>
                    <a:pt x="536271" y="1054100"/>
                  </a:lnTo>
                  <a:lnTo>
                    <a:pt x="508117" y="1104900"/>
                  </a:lnTo>
                  <a:lnTo>
                    <a:pt x="480858" y="1143000"/>
                  </a:lnTo>
                  <a:lnTo>
                    <a:pt x="454486" y="1193800"/>
                  </a:lnTo>
                  <a:lnTo>
                    <a:pt x="428991" y="1231900"/>
                  </a:lnTo>
                  <a:lnTo>
                    <a:pt x="404365" y="1282700"/>
                  </a:lnTo>
                  <a:lnTo>
                    <a:pt x="389983" y="1308100"/>
                  </a:lnTo>
                  <a:lnTo>
                    <a:pt x="375981" y="1333500"/>
                  </a:lnTo>
                  <a:lnTo>
                    <a:pt x="362360" y="1358900"/>
                  </a:lnTo>
                  <a:lnTo>
                    <a:pt x="349120" y="1384300"/>
                  </a:lnTo>
                  <a:lnTo>
                    <a:pt x="346072" y="1384300"/>
                  </a:lnTo>
                  <a:lnTo>
                    <a:pt x="340611" y="1397000"/>
                  </a:lnTo>
                  <a:lnTo>
                    <a:pt x="337496" y="1409700"/>
                  </a:lnTo>
                  <a:lnTo>
                    <a:pt x="333880" y="1409700"/>
                  </a:lnTo>
                  <a:lnTo>
                    <a:pt x="329789" y="1422400"/>
                  </a:lnTo>
                  <a:lnTo>
                    <a:pt x="325244" y="1435100"/>
                  </a:lnTo>
                  <a:lnTo>
                    <a:pt x="317749" y="1447800"/>
                  </a:lnTo>
                  <a:lnTo>
                    <a:pt x="310338" y="1460500"/>
                  </a:lnTo>
                  <a:lnTo>
                    <a:pt x="303045" y="1485900"/>
                  </a:lnTo>
                  <a:lnTo>
                    <a:pt x="295907" y="1498600"/>
                  </a:lnTo>
                  <a:lnTo>
                    <a:pt x="283418" y="1524000"/>
                  </a:lnTo>
                  <a:lnTo>
                    <a:pt x="270095" y="1549400"/>
                  </a:lnTo>
                  <a:lnTo>
                    <a:pt x="256152" y="1587500"/>
                  </a:lnTo>
                  <a:lnTo>
                    <a:pt x="241805" y="1625600"/>
                  </a:lnTo>
                  <a:lnTo>
                    <a:pt x="233326" y="1638300"/>
                  </a:lnTo>
                  <a:lnTo>
                    <a:pt x="225026" y="1663700"/>
                  </a:lnTo>
                  <a:lnTo>
                    <a:pt x="216892" y="1676400"/>
                  </a:lnTo>
                  <a:lnTo>
                    <a:pt x="208912" y="1701800"/>
                  </a:lnTo>
                  <a:lnTo>
                    <a:pt x="190087" y="1752600"/>
                  </a:lnTo>
                  <a:lnTo>
                    <a:pt x="172545" y="1803400"/>
                  </a:lnTo>
                  <a:lnTo>
                    <a:pt x="156234" y="1854200"/>
                  </a:lnTo>
                  <a:lnTo>
                    <a:pt x="141101" y="1905000"/>
                  </a:lnTo>
                  <a:lnTo>
                    <a:pt x="127092" y="1955800"/>
                  </a:lnTo>
                  <a:lnTo>
                    <a:pt x="114153" y="1993900"/>
                  </a:lnTo>
                  <a:lnTo>
                    <a:pt x="102232" y="2044700"/>
                  </a:lnTo>
                  <a:lnTo>
                    <a:pt x="100835" y="2044700"/>
                  </a:lnTo>
                  <a:lnTo>
                    <a:pt x="98329" y="2057400"/>
                  </a:lnTo>
                  <a:lnTo>
                    <a:pt x="95930" y="2070100"/>
                  </a:lnTo>
                  <a:lnTo>
                    <a:pt x="93602" y="2082800"/>
                  </a:lnTo>
                  <a:lnTo>
                    <a:pt x="91310" y="2082800"/>
                  </a:lnTo>
                  <a:lnTo>
                    <a:pt x="90167" y="2095500"/>
                  </a:lnTo>
                  <a:lnTo>
                    <a:pt x="89151" y="2095500"/>
                  </a:lnTo>
                  <a:lnTo>
                    <a:pt x="88135" y="2108200"/>
                  </a:lnTo>
                  <a:lnTo>
                    <a:pt x="86252" y="2108200"/>
                  </a:lnTo>
                  <a:lnTo>
                    <a:pt x="79626" y="2133600"/>
                  </a:lnTo>
                  <a:lnTo>
                    <a:pt x="78610" y="2146300"/>
                  </a:lnTo>
                  <a:lnTo>
                    <a:pt x="77467" y="2146300"/>
                  </a:lnTo>
                  <a:lnTo>
                    <a:pt x="75491" y="2159000"/>
                  </a:lnTo>
                  <a:lnTo>
                    <a:pt x="73562" y="2171700"/>
                  </a:lnTo>
                  <a:lnTo>
                    <a:pt x="69847" y="2184400"/>
                  </a:lnTo>
                  <a:lnTo>
                    <a:pt x="69085" y="2184400"/>
                  </a:lnTo>
                  <a:lnTo>
                    <a:pt x="68450" y="2197100"/>
                  </a:lnTo>
                  <a:lnTo>
                    <a:pt x="67688" y="2197100"/>
                  </a:lnTo>
                  <a:lnTo>
                    <a:pt x="56576" y="2247900"/>
                  </a:lnTo>
                  <a:lnTo>
                    <a:pt x="46987" y="2298700"/>
                  </a:lnTo>
                  <a:lnTo>
                    <a:pt x="40915" y="2336800"/>
                  </a:lnTo>
                  <a:lnTo>
                    <a:pt x="38859" y="2349500"/>
                  </a:lnTo>
                  <a:lnTo>
                    <a:pt x="37129" y="2362200"/>
                  </a:lnTo>
                  <a:lnTo>
                    <a:pt x="36234" y="2374900"/>
                  </a:lnTo>
                  <a:lnTo>
                    <a:pt x="35176" y="2374900"/>
                  </a:lnTo>
                  <a:lnTo>
                    <a:pt x="30735" y="2413000"/>
                  </a:lnTo>
                  <a:lnTo>
                    <a:pt x="26604" y="2438400"/>
                  </a:lnTo>
                  <a:lnTo>
                    <a:pt x="22853" y="2476500"/>
                  </a:lnTo>
                  <a:lnTo>
                    <a:pt x="19555" y="2501900"/>
                  </a:lnTo>
                  <a:lnTo>
                    <a:pt x="17777" y="2514600"/>
                  </a:lnTo>
                  <a:lnTo>
                    <a:pt x="17015" y="2514600"/>
                  </a:lnTo>
                  <a:lnTo>
                    <a:pt x="16761" y="2527300"/>
                  </a:lnTo>
                  <a:lnTo>
                    <a:pt x="16253" y="2527300"/>
                  </a:lnTo>
                  <a:lnTo>
                    <a:pt x="15182" y="2540000"/>
                  </a:lnTo>
                  <a:lnTo>
                    <a:pt x="14253" y="2552700"/>
                  </a:lnTo>
                  <a:lnTo>
                    <a:pt x="13467" y="2565400"/>
                  </a:lnTo>
                  <a:lnTo>
                    <a:pt x="12824" y="2578100"/>
                  </a:lnTo>
                  <a:lnTo>
                    <a:pt x="12328" y="2578100"/>
                  </a:lnTo>
                  <a:lnTo>
                    <a:pt x="11808" y="2590800"/>
                  </a:lnTo>
                  <a:lnTo>
                    <a:pt x="10792" y="2603500"/>
                  </a:lnTo>
                  <a:lnTo>
                    <a:pt x="7637" y="2641600"/>
                  </a:lnTo>
                  <a:lnTo>
                    <a:pt x="4887" y="2679700"/>
                  </a:lnTo>
                  <a:lnTo>
                    <a:pt x="2899" y="2717800"/>
                  </a:lnTo>
                  <a:lnTo>
                    <a:pt x="2029" y="2755900"/>
                  </a:lnTo>
                  <a:lnTo>
                    <a:pt x="570" y="2806700"/>
                  </a:lnTo>
                  <a:lnTo>
                    <a:pt x="0" y="2857500"/>
                  </a:lnTo>
                  <a:lnTo>
                    <a:pt x="316" y="2908300"/>
                  </a:lnTo>
                  <a:lnTo>
                    <a:pt x="1517" y="2959100"/>
                  </a:lnTo>
                  <a:lnTo>
                    <a:pt x="3601" y="3009900"/>
                  </a:lnTo>
                  <a:lnTo>
                    <a:pt x="6565" y="3060700"/>
                  </a:lnTo>
                  <a:lnTo>
                    <a:pt x="10407" y="3124200"/>
                  </a:lnTo>
                  <a:lnTo>
                    <a:pt x="15124" y="3175000"/>
                  </a:lnTo>
                  <a:lnTo>
                    <a:pt x="20714" y="3225800"/>
                  </a:lnTo>
                  <a:lnTo>
                    <a:pt x="27175" y="3276600"/>
                  </a:lnTo>
                  <a:lnTo>
                    <a:pt x="33486" y="3327400"/>
                  </a:lnTo>
                  <a:lnTo>
                    <a:pt x="40673" y="3378200"/>
                  </a:lnTo>
                  <a:lnTo>
                    <a:pt x="48731" y="3429000"/>
                  </a:lnTo>
                  <a:lnTo>
                    <a:pt x="57655" y="3479800"/>
                  </a:lnTo>
                  <a:lnTo>
                    <a:pt x="67439" y="3517900"/>
                  </a:lnTo>
                  <a:lnTo>
                    <a:pt x="78077" y="3568700"/>
                  </a:lnTo>
                  <a:lnTo>
                    <a:pt x="89565" y="3619500"/>
                  </a:lnTo>
                  <a:lnTo>
                    <a:pt x="101897" y="3670300"/>
                  </a:lnTo>
                  <a:lnTo>
                    <a:pt x="115068" y="3721100"/>
                  </a:lnTo>
                  <a:lnTo>
                    <a:pt x="129072" y="3771900"/>
                  </a:lnTo>
                  <a:lnTo>
                    <a:pt x="143904" y="3822700"/>
                  </a:lnTo>
                  <a:lnTo>
                    <a:pt x="159559" y="3873500"/>
                  </a:lnTo>
                  <a:lnTo>
                    <a:pt x="176031" y="3924300"/>
                  </a:lnTo>
                  <a:lnTo>
                    <a:pt x="193315" y="3975100"/>
                  </a:lnTo>
                  <a:lnTo>
                    <a:pt x="211405" y="4013200"/>
                  </a:lnTo>
                  <a:lnTo>
                    <a:pt x="230297" y="4064000"/>
                  </a:lnTo>
                  <a:lnTo>
                    <a:pt x="249984" y="4114800"/>
                  </a:lnTo>
                  <a:lnTo>
                    <a:pt x="270462" y="4165600"/>
                  </a:lnTo>
                  <a:lnTo>
                    <a:pt x="291725" y="4216400"/>
                  </a:lnTo>
                  <a:lnTo>
                    <a:pt x="313767" y="4254500"/>
                  </a:lnTo>
                  <a:lnTo>
                    <a:pt x="336584" y="4305300"/>
                  </a:lnTo>
                  <a:lnTo>
                    <a:pt x="360169" y="4356100"/>
                  </a:lnTo>
                  <a:lnTo>
                    <a:pt x="383259" y="4394200"/>
                  </a:lnTo>
                  <a:lnTo>
                    <a:pt x="407091" y="4445000"/>
                  </a:lnTo>
                  <a:lnTo>
                    <a:pt x="431644" y="4483100"/>
                  </a:lnTo>
                  <a:lnTo>
                    <a:pt x="456895" y="4533900"/>
                  </a:lnTo>
                  <a:lnTo>
                    <a:pt x="482822" y="4572000"/>
                  </a:lnTo>
                  <a:lnTo>
                    <a:pt x="509402" y="4622800"/>
                  </a:lnTo>
                  <a:lnTo>
                    <a:pt x="536614" y="4660900"/>
                  </a:lnTo>
                  <a:lnTo>
                    <a:pt x="564436" y="4699000"/>
                  </a:lnTo>
                  <a:lnTo>
                    <a:pt x="592844" y="4737100"/>
                  </a:lnTo>
                  <a:lnTo>
                    <a:pt x="621817" y="4787900"/>
                  </a:lnTo>
                  <a:lnTo>
                    <a:pt x="651333" y="4826000"/>
                  </a:lnTo>
                  <a:lnTo>
                    <a:pt x="681369" y="4864100"/>
                  </a:lnTo>
                  <a:lnTo>
                    <a:pt x="711903" y="4902200"/>
                  </a:lnTo>
                  <a:lnTo>
                    <a:pt x="742913" y="4940300"/>
                  </a:lnTo>
                  <a:lnTo>
                    <a:pt x="774376" y="4978400"/>
                  </a:lnTo>
                  <a:lnTo>
                    <a:pt x="806271" y="5016500"/>
                  </a:lnTo>
                  <a:lnTo>
                    <a:pt x="838575" y="5054600"/>
                  </a:lnTo>
                  <a:lnTo>
                    <a:pt x="871266" y="5092700"/>
                  </a:lnTo>
                  <a:lnTo>
                    <a:pt x="904322" y="5130800"/>
                  </a:lnTo>
                  <a:lnTo>
                    <a:pt x="937720" y="5156200"/>
                  </a:lnTo>
                  <a:lnTo>
                    <a:pt x="1005454" y="5232400"/>
                  </a:lnTo>
                  <a:lnTo>
                    <a:pt x="1039746" y="5257800"/>
                  </a:lnTo>
                  <a:lnTo>
                    <a:pt x="1119583" y="5334000"/>
                  </a:lnTo>
                  <a:lnTo>
                    <a:pt x="1200784" y="5410200"/>
                  </a:lnTo>
                  <a:lnTo>
                    <a:pt x="1241772" y="5435600"/>
                  </a:lnTo>
                  <a:lnTo>
                    <a:pt x="1282949" y="5473700"/>
                  </a:lnTo>
                  <a:lnTo>
                    <a:pt x="1324267" y="5499100"/>
                  </a:lnTo>
                  <a:lnTo>
                    <a:pt x="1365675" y="5537200"/>
                  </a:lnTo>
                  <a:lnTo>
                    <a:pt x="1407123" y="5562600"/>
                  </a:lnTo>
                  <a:lnTo>
                    <a:pt x="1448559" y="5600700"/>
                  </a:lnTo>
                  <a:lnTo>
                    <a:pt x="1654299" y="5727700"/>
                  </a:lnTo>
                  <a:lnTo>
                    <a:pt x="1705623" y="5753100"/>
                  </a:lnTo>
                  <a:lnTo>
                    <a:pt x="1755899" y="5791200"/>
                  </a:lnTo>
                  <a:lnTo>
                    <a:pt x="1780887" y="5803900"/>
                  </a:lnTo>
                  <a:lnTo>
                    <a:pt x="1793297" y="5803900"/>
                  </a:lnTo>
                  <a:lnTo>
                    <a:pt x="1805683" y="5816600"/>
                  </a:lnTo>
                  <a:lnTo>
                    <a:pt x="1855594" y="5842000"/>
                  </a:lnTo>
                  <a:lnTo>
                    <a:pt x="1908849" y="5867400"/>
                  </a:lnTo>
                  <a:lnTo>
                    <a:pt x="2012742" y="5918200"/>
                  </a:lnTo>
                  <a:lnTo>
                    <a:pt x="2063224" y="5930900"/>
                  </a:lnTo>
                  <a:lnTo>
                    <a:pt x="2112627" y="5956300"/>
                  </a:lnTo>
                  <a:lnTo>
                    <a:pt x="2160873" y="5969000"/>
                  </a:lnTo>
                  <a:lnTo>
                    <a:pt x="2207882" y="5994400"/>
                  </a:lnTo>
                  <a:lnTo>
                    <a:pt x="2297884" y="6019800"/>
                  </a:lnTo>
                  <a:lnTo>
                    <a:pt x="2340720" y="6045200"/>
                  </a:lnTo>
                  <a:lnTo>
                    <a:pt x="2382009" y="6057900"/>
                  </a:lnTo>
                  <a:lnTo>
                    <a:pt x="2401873" y="6057900"/>
                  </a:lnTo>
                  <a:lnTo>
                    <a:pt x="2424237" y="6070600"/>
                  </a:lnTo>
                  <a:lnTo>
                    <a:pt x="2448982" y="6070600"/>
                  </a:lnTo>
                  <a:lnTo>
                    <a:pt x="2475989" y="6083300"/>
                  </a:lnTo>
                  <a:lnTo>
                    <a:pt x="2498230" y="6083300"/>
                  </a:lnTo>
                  <a:lnTo>
                    <a:pt x="2509119" y="6096000"/>
                  </a:lnTo>
                  <a:lnTo>
                    <a:pt x="2519804" y="6096000"/>
                  </a:lnTo>
                  <a:lnTo>
                    <a:pt x="2569334" y="6108700"/>
                  </a:lnTo>
                  <a:lnTo>
                    <a:pt x="2595020" y="6108700"/>
                  </a:lnTo>
                  <a:lnTo>
                    <a:pt x="2602950" y="6121400"/>
                  </a:lnTo>
                  <a:lnTo>
                    <a:pt x="2634305" y="6121400"/>
                  </a:lnTo>
                  <a:lnTo>
                    <a:pt x="2658695" y="6134100"/>
                  </a:lnTo>
                  <a:lnTo>
                    <a:pt x="2714114" y="6134100"/>
                  </a:lnTo>
                  <a:lnTo>
                    <a:pt x="2730047" y="6146800"/>
                  </a:lnTo>
                  <a:lnTo>
                    <a:pt x="4170603" y="6146800"/>
                  </a:lnTo>
                  <a:lnTo>
                    <a:pt x="4277865" y="6121400"/>
                  </a:lnTo>
                  <a:lnTo>
                    <a:pt x="4425051" y="6083300"/>
                  </a:lnTo>
                  <a:lnTo>
                    <a:pt x="4474244" y="6057900"/>
                  </a:lnTo>
                  <a:lnTo>
                    <a:pt x="4621815" y="6019800"/>
                  </a:lnTo>
                  <a:lnTo>
                    <a:pt x="4670907" y="5994400"/>
                  </a:lnTo>
                  <a:lnTo>
                    <a:pt x="4719902" y="5981700"/>
                  </a:lnTo>
                  <a:lnTo>
                    <a:pt x="4768772" y="5956300"/>
                  </a:lnTo>
                  <a:lnTo>
                    <a:pt x="4817488" y="5943600"/>
                  </a:lnTo>
                  <a:lnTo>
                    <a:pt x="4931661" y="5880100"/>
                  </a:lnTo>
                  <a:lnTo>
                    <a:pt x="4931661" y="5715000"/>
                  </a:lnTo>
                  <a:lnTo>
                    <a:pt x="3245066" y="5715000"/>
                  </a:lnTo>
                  <a:lnTo>
                    <a:pt x="3190737" y="5702300"/>
                  </a:lnTo>
                  <a:lnTo>
                    <a:pt x="3138042" y="5702300"/>
                  </a:lnTo>
                  <a:lnTo>
                    <a:pt x="3087028" y="5689600"/>
                  </a:lnTo>
                  <a:lnTo>
                    <a:pt x="3037742" y="5689600"/>
                  </a:lnTo>
                  <a:lnTo>
                    <a:pt x="2990232" y="5676900"/>
                  </a:lnTo>
                  <a:lnTo>
                    <a:pt x="2944544" y="5676900"/>
                  </a:lnTo>
                  <a:lnTo>
                    <a:pt x="2900726" y="5664200"/>
                  </a:lnTo>
                  <a:lnTo>
                    <a:pt x="2858826" y="5664200"/>
                  </a:lnTo>
                  <a:lnTo>
                    <a:pt x="2818889" y="5651500"/>
                  </a:lnTo>
                  <a:lnTo>
                    <a:pt x="2752341" y="5638800"/>
                  </a:lnTo>
                  <a:lnTo>
                    <a:pt x="2740022" y="5638800"/>
                  </a:lnTo>
                  <a:lnTo>
                    <a:pt x="2733545" y="5626100"/>
                  </a:lnTo>
                  <a:lnTo>
                    <a:pt x="2699001" y="5626100"/>
                  </a:lnTo>
                  <a:lnTo>
                    <a:pt x="2677108" y="5613400"/>
                  </a:lnTo>
                  <a:lnTo>
                    <a:pt x="2657171" y="5613400"/>
                  </a:lnTo>
                  <a:lnTo>
                    <a:pt x="2620261" y="5600700"/>
                  </a:lnTo>
                  <a:lnTo>
                    <a:pt x="2601023" y="5600700"/>
                  </a:lnTo>
                  <a:lnTo>
                    <a:pt x="2581225" y="5588000"/>
                  </a:lnTo>
                  <a:lnTo>
                    <a:pt x="2560879" y="5588000"/>
                  </a:lnTo>
                  <a:lnTo>
                    <a:pt x="2539108" y="5575300"/>
                  </a:lnTo>
                  <a:lnTo>
                    <a:pt x="2537076" y="5575300"/>
                  </a:lnTo>
                  <a:lnTo>
                    <a:pt x="2512468" y="5562600"/>
                  </a:lnTo>
                  <a:lnTo>
                    <a:pt x="2477767" y="5562600"/>
                  </a:lnTo>
                  <a:lnTo>
                    <a:pt x="2434547" y="5537200"/>
                  </a:lnTo>
                  <a:lnTo>
                    <a:pt x="2343409" y="5511800"/>
                  </a:lnTo>
                  <a:lnTo>
                    <a:pt x="2295697" y="5486400"/>
                  </a:lnTo>
                  <a:lnTo>
                    <a:pt x="2246693" y="5461000"/>
                  </a:lnTo>
                  <a:lnTo>
                    <a:pt x="2196500" y="5448300"/>
                  </a:lnTo>
                  <a:lnTo>
                    <a:pt x="2092957" y="5397500"/>
                  </a:lnTo>
                  <a:lnTo>
                    <a:pt x="2082363" y="5384800"/>
                  </a:lnTo>
                  <a:lnTo>
                    <a:pt x="2071733" y="5384800"/>
                  </a:lnTo>
                  <a:lnTo>
                    <a:pt x="2050412" y="5372100"/>
                  </a:lnTo>
                  <a:lnTo>
                    <a:pt x="2018819" y="5359400"/>
                  </a:lnTo>
                  <a:lnTo>
                    <a:pt x="2008121" y="5346700"/>
                  </a:lnTo>
                  <a:lnTo>
                    <a:pt x="1943381" y="5308600"/>
                  </a:lnTo>
                  <a:lnTo>
                    <a:pt x="1921380" y="5295900"/>
                  </a:lnTo>
                  <a:lnTo>
                    <a:pt x="1878250" y="5270500"/>
                  </a:lnTo>
                  <a:lnTo>
                    <a:pt x="1790275" y="5219700"/>
                  </a:lnTo>
                  <a:lnTo>
                    <a:pt x="1746501" y="5181600"/>
                  </a:lnTo>
                  <a:lnTo>
                    <a:pt x="1628989" y="5105400"/>
                  </a:lnTo>
                  <a:lnTo>
                    <a:pt x="1589923" y="5067300"/>
                  </a:lnTo>
                  <a:lnTo>
                    <a:pt x="1551022" y="5041900"/>
                  </a:lnTo>
                  <a:lnTo>
                    <a:pt x="1512351" y="5003800"/>
                  </a:lnTo>
                  <a:lnTo>
                    <a:pt x="1473978" y="4978400"/>
                  </a:lnTo>
                  <a:lnTo>
                    <a:pt x="1435971" y="4940300"/>
                  </a:lnTo>
                  <a:lnTo>
                    <a:pt x="1398394" y="4902200"/>
                  </a:lnTo>
                  <a:lnTo>
                    <a:pt x="1363064" y="4864100"/>
                  </a:lnTo>
                  <a:lnTo>
                    <a:pt x="1328083" y="4838700"/>
                  </a:lnTo>
                  <a:lnTo>
                    <a:pt x="1293484" y="4800600"/>
                  </a:lnTo>
                  <a:lnTo>
                    <a:pt x="1259303" y="4762500"/>
                  </a:lnTo>
                  <a:lnTo>
                    <a:pt x="1225573" y="4724400"/>
                  </a:lnTo>
                  <a:lnTo>
                    <a:pt x="1192329" y="4686300"/>
                  </a:lnTo>
                  <a:lnTo>
                    <a:pt x="1159604" y="4648200"/>
                  </a:lnTo>
                  <a:lnTo>
                    <a:pt x="1127433" y="4610100"/>
                  </a:lnTo>
                  <a:lnTo>
                    <a:pt x="1095851" y="4572000"/>
                  </a:lnTo>
                  <a:lnTo>
                    <a:pt x="1064891" y="4521200"/>
                  </a:lnTo>
                  <a:lnTo>
                    <a:pt x="1034588" y="4483100"/>
                  </a:lnTo>
                  <a:lnTo>
                    <a:pt x="1004976" y="4445000"/>
                  </a:lnTo>
                  <a:lnTo>
                    <a:pt x="976089" y="4394200"/>
                  </a:lnTo>
                  <a:lnTo>
                    <a:pt x="947961" y="4356100"/>
                  </a:lnTo>
                  <a:lnTo>
                    <a:pt x="920627" y="4318000"/>
                  </a:lnTo>
                  <a:lnTo>
                    <a:pt x="894120" y="4267200"/>
                  </a:lnTo>
                  <a:lnTo>
                    <a:pt x="868476" y="4229100"/>
                  </a:lnTo>
                  <a:lnTo>
                    <a:pt x="843727" y="4178300"/>
                  </a:lnTo>
                  <a:lnTo>
                    <a:pt x="819909" y="4127500"/>
                  </a:lnTo>
                  <a:lnTo>
                    <a:pt x="796762" y="4089400"/>
                  </a:lnTo>
                  <a:lnTo>
                    <a:pt x="774487" y="4038600"/>
                  </a:lnTo>
                  <a:lnTo>
                    <a:pt x="753093" y="3987800"/>
                  </a:lnTo>
                  <a:lnTo>
                    <a:pt x="732587" y="3937000"/>
                  </a:lnTo>
                  <a:lnTo>
                    <a:pt x="712978" y="3898900"/>
                  </a:lnTo>
                  <a:lnTo>
                    <a:pt x="694272" y="3848100"/>
                  </a:lnTo>
                  <a:lnTo>
                    <a:pt x="676477" y="3797300"/>
                  </a:lnTo>
                  <a:lnTo>
                    <a:pt x="659602" y="3746500"/>
                  </a:lnTo>
                  <a:lnTo>
                    <a:pt x="643654" y="3708400"/>
                  </a:lnTo>
                  <a:lnTo>
                    <a:pt x="628640" y="3657600"/>
                  </a:lnTo>
                  <a:lnTo>
                    <a:pt x="614568" y="3606800"/>
                  </a:lnTo>
                  <a:lnTo>
                    <a:pt x="601445" y="3556000"/>
                  </a:lnTo>
                  <a:lnTo>
                    <a:pt x="589280" y="3505200"/>
                  </a:lnTo>
                  <a:lnTo>
                    <a:pt x="578081" y="3454400"/>
                  </a:lnTo>
                  <a:lnTo>
                    <a:pt x="567854" y="3403600"/>
                  </a:lnTo>
                  <a:lnTo>
                    <a:pt x="558607" y="3365500"/>
                  </a:lnTo>
                  <a:lnTo>
                    <a:pt x="550349" y="3314700"/>
                  </a:lnTo>
                  <a:lnTo>
                    <a:pt x="543086" y="3263900"/>
                  </a:lnTo>
                  <a:lnTo>
                    <a:pt x="536826" y="3213100"/>
                  </a:lnTo>
                  <a:lnTo>
                    <a:pt x="530793" y="3162300"/>
                  </a:lnTo>
                  <a:lnTo>
                    <a:pt x="525652" y="3111500"/>
                  </a:lnTo>
                  <a:lnTo>
                    <a:pt x="521412" y="3060700"/>
                  </a:lnTo>
                  <a:lnTo>
                    <a:pt x="518082" y="3009900"/>
                  </a:lnTo>
                  <a:lnTo>
                    <a:pt x="515669" y="2971800"/>
                  </a:lnTo>
                  <a:lnTo>
                    <a:pt x="514183" y="2921000"/>
                  </a:lnTo>
                  <a:lnTo>
                    <a:pt x="513631" y="2870200"/>
                  </a:lnTo>
                  <a:lnTo>
                    <a:pt x="514022" y="2819400"/>
                  </a:lnTo>
                  <a:lnTo>
                    <a:pt x="515363" y="2768600"/>
                  </a:lnTo>
                  <a:lnTo>
                    <a:pt x="515719" y="2743200"/>
                  </a:lnTo>
                  <a:lnTo>
                    <a:pt x="516681" y="2717800"/>
                  </a:lnTo>
                  <a:lnTo>
                    <a:pt x="518096" y="2692400"/>
                  </a:lnTo>
                  <a:lnTo>
                    <a:pt x="519808" y="2679700"/>
                  </a:lnTo>
                  <a:lnTo>
                    <a:pt x="519935" y="2667000"/>
                  </a:lnTo>
                  <a:lnTo>
                    <a:pt x="521543" y="2654300"/>
                  </a:lnTo>
                  <a:lnTo>
                    <a:pt x="522729" y="2641600"/>
                  </a:lnTo>
                  <a:lnTo>
                    <a:pt x="523997" y="2616200"/>
                  </a:lnTo>
                  <a:lnTo>
                    <a:pt x="525158" y="2603500"/>
                  </a:lnTo>
                  <a:lnTo>
                    <a:pt x="526248" y="2590800"/>
                  </a:lnTo>
                  <a:lnTo>
                    <a:pt x="527301" y="2578100"/>
                  </a:lnTo>
                  <a:lnTo>
                    <a:pt x="528012" y="2565400"/>
                  </a:lnTo>
                  <a:lnTo>
                    <a:pt x="528794" y="2565400"/>
                  </a:lnTo>
                  <a:lnTo>
                    <a:pt x="530476" y="2552700"/>
                  </a:lnTo>
                  <a:lnTo>
                    <a:pt x="540382" y="2476500"/>
                  </a:lnTo>
                  <a:lnTo>
                    <a:pt x="541271" y="2463800"/>
                  </a:lnTo>
                  <a:lnTo>
                    <a:pt x="542033" y="2463800"/>
                  </a:lnTo>
                  <a:lnTo>
                    <a:pt x="542922" y="2451100"/>
                  </a:lnTo>
                  <a:lnTo>
                    <a:pt x="543430" y="2451100"/>
                  </a:lnTo>
                  <a:lnTo>
                    <a:pt x="545812" y="2438400"/>
                  </a:lnTo>
                  <a:lnTo>
                    <a:pt x="548383" y="2413000"/>
                  </a:lnTo>
                  <a:lnTo>
                    <a:pt x="551146" y="2400300"/>
                  </a:lnTo>
                  <a:lnTo>
                    <a:pt x="554860" y="2374900"/>
                  </a:lnTo>
                  <a:lnTo>
                    <a:pt x="558686" y="2362200"/>
                  </a:lnTo>
                  <a:lnTo>
                    <a:pt x="562703" y="2336800"/>
                  </a:lnTo>
                  <a:lnTo>
                    <a:pt x="566862" y="2311400"/>
                  </a:lnTo>
                  <a:lnTo>
                    <a:pt x="571116" y="2298700"/>
                  </a:lnTo>
                  <a:lnTo>
                    <a:pt x="572005" y="2286000"/>
                  </a:lnTo>
                  <a:lnTo>
                    <a:pt x="573656" y="2286000"/>
                  </a:lnTo>
                  <a:lnTo>
                    <a:pt x="575014" y="2273300"/>
                  </a:lnTo>
                  <a:lnTo>
                    <a:pt x="576419" y="2273300"/>
                  </a:lnTo>
                  <a:lnTo>
                    <a:pt x="577871" y="2260600"/>
                  </a:lnTo>
                  <a:lnTo>
                    <a:pt x="579371" y="2260600"/>
                  </a:lnTo>
                  <a:lnTo>
                    <a:pt x="580387" y="2247900"/>
                  </a:lnTo>
                  <a:lnTo>
                    <a:pt x="581657" y="2247900"/>
                  </a:lnTo>
                  <a:lnTo>
                    <a:pt x="582800" y="2235200"/>
                  </a:lnTo>
                  <a:lnTo>
                    <a:pt x="584578" y="2235200"/>
                  </a:lnTo>
                  <a:lnTo>
                    <a:pt x="586356" y="2222500"/>
                  </a:lnTo>
                  <a:lnTo>
                    <a:pt x="588261" y="2222500"/>
                  </a:lnTo>
                  <a:lnTo>
                    <a:pt x="589277" y="2209800"/>
                  </a:lnTo>
                  <a:lnTo>
                    <a:pt x="591817" y="2197100"/>
                  </a:lnTo>
                  <a:lnTo>
                    <a:pt x="596961" y="2184400"/>
                  </a:lnTo>
                  <a:lnTo>
                    <a:pt x="600199" y="2171700"/>
                  </a:lnTo>
                  <a:lnTo>
                    <a:pt x="600961" y="2159000"/>
                  </a:lnTo>
                  <a:lnTo>
                    <a:pt x="617077" y="2108200"/>
                  </a:lnTo>
                  <a:lnTo>
                    <a:pt x="633719" y="2044700"/>
                  </a:lnTo>
                  <a:lnTo>
                    <a:pt x="650684" y="1993900"/>
                  </a:lnTo>
                  <a:lnTo>
                    <a:pt x="667766" y="1943100"/>
                  </a:lnTo>
                  <a:lnTo>
                    <a:pt x="684761" y="1892300"/>
                  </a:lnTo>
                  <a:lnTo>
                    <a:pt x="701465" y="1854200"/>
                  </a:lnTo>
                  <a:lnTo>
                    <a:pt x="718436" y="1803400"/>
                  </a:lnTo>
                  <a:lnTo>
                    <a:pt x="719960" y="1803400"/>
                  </a:lnTo>
                  <a:lnTo>
                    <a:pt x="730827" y="1778000"/>
                  </a:lnTo>
                  <a:lnTo>
                    <a:pt x="741931" y="1752600"/>
                  </a:lnTo>
                  <a:lnTo>
                    <a:pt x="753322" y="1727200"/>
                  </a:lnTo>
                  <a:lnTo>
                    <a:pt x="765045" y="1701800"/>
                  </a:lnTo>
                  <a:lnTo>
                    <a:pt x="770441" y="1689100"/>
                  </a:lnTo>
                  <a:lnTo>
                    <a:pt x="775539" y="1676400"/>
                  </a:lnTo>
                  <a:lnTo>
                    <a:pt x="780280" y="1663700"/>
                  </a:lnTo>
                  <a:lnTo>
                    <a:pt x="784603" y="1651000"/>
                  </a:lnTo>
                  <a:lnTo>
                    <a:pt x="790191" y="1651000"/>
                  </a:lnTo>
                  <a:lnTo>
                    <a:pt x="806047" y="1612900"/>
                  </a:lnTo>
                  <a:lnTo>
                    <a:pt x="822449" y="1574800"/>
                  </a:lnTo>
                  <a:lnTo>
                    <a:pt x="839519" y="1549400"/>
                  </a:lnTo>
                  <a:lnTo>
                    <a:pt x="857374" y="1511300"/>
                  </a:lnTo>
                  <a:lnTo>
                    <a:pt x="880692" y="1473200"/>
                  </a:lnTo>
                  <a:lnTo>
                    <a:pt x="904931" y="1435100"/>
                  </a:lnTo>
                  <a:lnTo>
                    <a:pt x="930098" y="1384300"/>
                  </a:lnTo>
                  <a:lnTo>
                    <a:pt x="956204" y="1346200"/>
                  </a:lnTo>
                  <a:lnTo>
                    <a:pt x="983255" y="1308100"/>
                  </a:lnTo>
                  <a:lnTo>
                    <a:pt x="1011261" y="1270000"/>
                  </a:lnTo>
                  <a:lnTo>
                    <a:pt x="1040229" y="1219200"/>
                  </a:lnTo>
                  <a:lnTo>
                    <a:pt x="1070169" y="1181100"/>
                  </a:lnTo>
                  <a:lnTo>
                    <a:pt x="1101087" y="1143000"/>
                  </a:lnTo>
                  <a:lnTo>
                    <a:pt x="1131444" y="1104900"/>
                  </a:lnTo>
                  <a:lnTo>
                    <a:pt x="1162704" y="1066800"/>
                  </a:lnTo>
                  <a:lnTo>
                    <a:pt x="1194849" y="1028700"/>
                  </a:lnTo>
                  <a:lnTo>
                    <a:pt x="1227859" y="990600"/>
                  </a:lnTo>
                  <a:lnTo>
                    <a:pt x="1261717" y="952500"/>
                  </a:lnTo>
                  <a:lnTo>
                    <a:pt x="1296402" y="914400"/>
                  </a:lnTo>
                  <a:lnTo>
                    <a:pt x="1331896" y="876300"/>
                  </a:lnTo>
                  <a:lnTo>
                    <a:pt x="1368181" y="838200"/>
                  </a:lnTo>
                  <a:lnTo>
                    <a:pt x="1405237" y="812800"/>
                  </a:lnTo>
                  <a:lnTo>
                    <a:pt x="1443046" y="774700"/>
                  </a:lnTo>
                  <a:lnTo>
                    <a:pt x="1481588" y="736600"/>
                  </a:lnTo>
                  <a:lnTo>
                    <a:pt x="1520844" y="698500"/>
                  </a:lnTo>
                  <a:lnTo>
                    <a:pt x="1560797" y="673100"/>
                  </a:lnTo>
                  <a:lnTo>
                    <a:pt x="1601426" y="635000"/>
                  </a:lnTo>
                  <a:lnTo>
                    <a:pt x="1642713" y="609600"/>
                  </a:lnTo>
                  <a:lnTo>
                    <a:pt x="1684640" y="571500"/>
                  </a:lnTo>
                  <a:lnTo>
                    <a:pt x="1727187" y="546100"/>
                  </a:lnTo>
                  <a:lnTo>
                    <a:pt x="1770335" y="508000"/>
                  </a:lnTo>
                  <a:lnTo>
                    <a:pt x="1858369" y="457200"/>
                  </a:lnTo>
                  <a:lnTo>
                    <a:pt x="1948481" y="406400"/>
                  </a:lnTo>
                  <a:lnTo>
                    <a:pt x="1994217" y="368300"/>
                  </a:lnTo>
                  <a:lnTo>
                    <a:pt x="2040358" y="355600"/>
                  </a:lnTo>
                  <a:lnTo>
                    <a:pt x="2228266" y="254000"/>
                  </a:lnTo>
                  <a:lnTo>
                    <a:pt x="2275900" y="241300"/>
                  </a:lnTo>
                  <a:lnTo>
                    <a:pt x="2323724" y="215900"/>
                  </a:lnTo>
                  <a:lnTo>
                    <a:pt x="2371704" y="203200"/>
                  </a:lnTo>
                  <a:lnTo>
                    <a:pt x="2419804" y="177800"/>
                  </a:lnTo>
                  <a:lnTo>
                    <a:pt x="2516218" y="152400"/>
                  </a:lnTo>
                  <a:lnTo>
                    <a:pt x="2564462" y="127000"/>
                  </a:lnTo>
                  <a:lnTo>
                    <a:pt x="2708907" y="88900"/>
                  </a:lnTo>
                  <a:lnTo>
                    <a:pt x="2810205" y="63500"/>
                  </a:lnTo>
                  <a:lnTo>
                    <a:pt x="2860508" y="63500"/>
                  </a:lnTo>
                  <a:lnTo>
                    <a:pt x="2960240" y="38100"/>
                  </a:lnTo>
                  <a:lnTo>
                    <a:pt x="3009596" y="38100"/>
                  </a:lnTo>
                  <a:lnTo>
                    <a:pt x="3058564" y="25400"/>
                  </a:lnTo>
                  <a:lnTo>
                    <a:pt x="3107106" y="25400"/>
                  </a:lnTo>
                  <a:lnTo>
                    <a:pt x="3155185" y="12700"/>
                  </a:lnTo>
                  <a:lnTo>
                    <a:pt x="3261627" y="12700"/>
                  </a:lnTo>
                  <a:lnTo>
                    <a:pt x="3313723" y="0"/>
                  </a:lnTo>
                  <a:close/>
                </a:path>
                <a:path w="4932045" h="6210300">
                  <a:moveTo>
                    <a:pt x="4931661" y="5321300"/>
                  </a:moveTo>
                  <a:lnTo>
                    <a:pt x="4693851" y="5448300"/>
                  </a:lnTo>
                  <a:lnTo>
                    <a:pt x="4645416" y="5461000"/>
                  </a:lnTo>
                  <a:lnTo>
                    <a:pt x="4547865" y="5511800"/>
                  </a:lnTo>
                  <a:lnTo>
                    <a:pt x="4449676" y="5537200"/>
                  </a:lnTo>
                  <a:lnTo>
                    <a:pt x="4400444" y="5562600"/>
                  </a:lnTo>
                  <a:lnTo>
                    <a:pt x="3952606" y="5676900"/>
                  </a:lnTo>
                  <a:lnTo>
                    <a:pt x="3902771" y="5676900"/>
                  </a:lnTo>
                  <a:lnTo>
                    <a:pt x="3853295" y="5689600"/>
                  </a:lnTo>
                  <a:lnTo>
                    <a:pt x="3804226" y="5689600"/>
                  </a:lnTo>
                  <a:lnTo>
                    <a:pt x="3755614" y="5702300"/>
                  </a:lnTo>
                  <a:lnTo>
                    <a:pt x="3653962" y="5702300"/>
                  </a:lnTo>
                  <a:lnTo>
                    <a:pt x="3601082" y="5715000"/>
                  </a:lnTo>
                  <a:lnTo>
                    <a:pt x="4931661" y="5715000"/>
                  </a:lnTo>
                  <a:lnTo>
                    <a:pt x="4931661" y="532130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5704" y="502919"/>
              <a:ext cx="2743200" cy="194462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751568" y="783082"/>
            <a:ext cx="1766570" cy="433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60">
                <a:solidFill>
                  <a:srgbClr val="0B582D"/>
                </a:solidFill>
                <a:latin typeface="Tahoma"/>
                <a:cs typeface="Tahoma"/>
              </a:rPr>
              <a:t>Gran</a:t>
            </a:r>
            <a:r>
              <a:rPr dirty="0" sz="115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150" spc="35">
                <a:solidFill>
                  <a:srgbClr val="0B582D"/>
                </a:solidFill>
                <a:latin typeface="Tahoma"/>
                <a:cs typeface="Tahoma"/>
              </a:rPr>
              <a:t>efecto</a:t>
            </a:r>
            <a:r>
              <a:rPr dirty="0" sz="115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150" spc="55">
                <a:solidFill>
                  <a:srgbClr val="0B582D"/>
                </a:solidFill>
                <a:latin typeface="Tahoma"/>
                <a:cs typeface="Tahoma"/>
              </a:rPr>
              <a:t>en</a:t>
            </a:r>
            <a:r>
              <a:rPr dirty="0" sz="115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150" spc="35">
                <a:solidFill>
                  <a:srgbClr val="0B582D"/>
                </a:solidFill>
                <a:latin typeface="Tahoma"/>
                <a:cs typeface="Tahoma"/>
              </a:rPr>
              <a:t>el</a:t>
            </a:r>
            <a:r>
              <a:rPr dirty="0" sz="115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150" spc="45">
                <a:solidFill>
                  <a:srgbClr val="0B582D"/>
                </a:solidFill>
                <a:latin typeface="Tahoma"/>
                <a:cs typeface="Tahoma"/>
              </a:rPr>
              <a:t>sistema</a:t>
            </a:r>
            <a:endParaRPr sz="1150">
              <a:latin typeface="Tahoma"/>
              <a:cs typeface="Tahoma"/>
            </a:endParaRPr>
          </a:p>
          <a:p>
            <a:pPr marL="570230">
              <a:lnSpc>
                <a:spcPct val="100000"/>
              </a:lnSpc>
              <a:spcBef>
                <a:spcPts val="990"/>
              </a:spcBef>
            </a:pPr>
            <a:r>
              <a:rPr dirty="0" sz="700" spc="35">
                <a:solidFill>
                  <a:srgbClr val="0B582D"/>
                </a:solidFill>
                <a:latin typeface="Tahoma"/>
                <a:cs typeface="Tahoma"/>
              </a:rPr>
              <a:t>comportamiento</a:t>
            </a:r>
            <a:endParaRPr sz="7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623" y="329184"/>
            <a:ext cx="3721735" cy="6102350"/>
          </a:xfrm>
          <a:prstGeom prst="rect">
            <a:avLst/>
          </a:prstGeom>
          <a:solidFill>
            <a:srgbClr val="297139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150">
              <a:latin typeface="Times New Roman"/>
              <a:cs typeface="Times New Roman"/>
            </a:endParaRPr>
          </a:p>
          <a:p>
            <a:pPr marL="430530">
              <a:lnSpc>
                <a:spcPct val="100000"/>
              </a:lnSpc>
            </a:pPr>
            <a:r>
              <a:rPr dirty="0" sz="3100" spc="40" b="1">
                <a:solidFill>
                  <a:srgbClr val="A1CC39"/>
                </a:solidFill>
                <a:latin typeface="Arial"/>
                <a:cs typeface="Arial"/>
              </a:rPr>
              <a:t>Aplicando</a:t>
            </a:r>
            <a:r>
              <a:rPr dirty="0" sz="3100" spc="-90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3100" spc="225" b="1">
                <a:solidFill>
                  <a:srgbClr val="A1CC39"/>
                </a:solidFill>
                <a:latin typeface="Arial"/>
                <a:cs typeface="Arial"/>
              </a:rPr>
              <a:t>tu</a:t>
            </a:r>
            <a:endParaRPr sz="3100">
              <a:latin typeface="Arial"/>
              <a:cs typeface="Arial"/>
            </a:endParaRPr>
          </a:p>
          <a:p>
            <a:pPr marL="430530" marR="706755">
              <a:lnSpc>
                <a:spcPct val="127899"/>
              </a:lnSpc>
              <a:spcBef>
                <a:spcPts val="70"/>
              </a:spcBef>
            </a:pPr>
            <a:r>
              <a:rPr dirty="0" sz="2400" spc="90" b="1">
                <a:solidFill>
                  <a:srgbClr val="A1CC39"/>
                </a:solidFill>
                <a:latin typeface="Arial"/>
                <a:cs typeface="Arial"/>
              </a:rPr>
              <a:t>estrategia.</a:t>
            </a:r>
            <a:r>
              <a:rPr dirty="0" sz="2400" spc="-100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2400" spc="150" b="1">
                <a:solidFill>
                  <a:srgbClr val="A1CC39"/>
                </a:solidFill>
                <a:latin typeface="Arial"/>
                <a:cs typeface="Arial"/>
              </a:rPr>
              <a:t>Mirar </a:t>
            </a:r>
            <a:r>
              <a:rPr dirty="0" sz="2400" spc="-650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2600" spc="114" b="1">
                <a:solidFill>
                  <a:srgbClr val="A1CC39"/>
                </a:solidFill>
                <a:latin typeface="Arial"/>
                <a:cs typeface="Arial"/>
              </a:rPr>
              <a:t>para </a:t>
            </a:r>
            <a:r>
              <a:rPr dirty="0" sz="2600" spc="70" b="1">
                <a:solidFill>
                  <a:srgbClr val="A1CC39"/>
                </a:solidFill>
                <a:latin typeface="Arial"/>
                <a:cs typeface="Arial"/>
              </a:rPr>
              <a:t>aplicar </a:t>
            </a:r>
            <a:r>
              <a:rPr dirty="0" sz="2600" spc="190" b="1">
                <a:solidFill>
                  <a:srgbClr val="A1CC39"/>
                </a:solidFill>
                <a:latin typeface="Arial"/>
                <a:cs typeface="Arial"/>
              </a:rPr>
              <a:t>tu </a:t>
            </a:r>
            <a:r>
              <a:rPr dirty="0" sz="2600" spc="-710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2400" spc="70" b="1">
                <a:solidFill>
                  <a:srgbClr val="A1CC39"/>
                </a:solidFill>
                <a:latin typeface="Arial"/>
                <a:cs typeface="Arial"/>
              </a:rPr>
              <a:t>sustentabilidad </a:t>
            </a:r>
            <a:r>
              <a:rPr dirty="0" sz="2400" spc="75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2700" spc="5" b="1">
                <a:solidFill>
                  <a:srgbClr val="A1CC39"/>
                </a:solidFill>
                <a:latin typeface="Arial"/>
                <a:cs typeface="Arial"/>
              </a:rPr>
              <a:t>acciones</a:t>
            </a:r>
            <a:r>
              <a:rPr dirty="0" sz="2700" spc="-60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2700" spc="125" b="1">
                <a:solidFill>
                  <a:srgbClr val="A1CC39"/>
                </a:solidFill>
                <a:latin typeface="Arial"/>
                <a:cs typeface="Arial"/>
              </a:rPr>
              <a:t>a</a:t>
            </a:r>
            <a:endParaRPr sz="2700">
              <a:latin typeface="Arial"/>
              <a:cs typeface="Arial"/>
            </a:endParaRPr>
          </a:p>
          <a:p>
            <a:pPr marL="430530">
              <a:lnSpc>
                <a:spcPts val="4029"/>
              </a:lnSpc>
            </a:pPr>
            <a:r>
              <a:rPr dirty="0" sz="3400" spc="105" b="1">
                <a:solidFill>
                  <a:srgbClr val="A1CC39"/>
                </a:solidFill>
                <a:latin typeface="Arial"/>
                <a:cs typeface="Arial"/>
              </a:rPr>
              <a:t>cierto</a:t>
            </a:r>
            <a:endParaRPr sz="3400">
              <a:latin typeface="Arial"/>
              <a:cs typeface="Arial"/>
            </a:endParaRPr>
          </a:p>
          <a:p>
            <a:pPr marL="430530">
              <a:lnSpc>
                <a:spcPct val="100000"/>
              </a:lnSpc>
              <a:spcBef>
                <a:spcPts val="1610"/>
              </a:spcBef>
            </a:pPr>
            <a:r>
              <a:rPr dirty="0" sz="1600" spc="40" b="1">
                <a:solidFill>
                  <a:srgbClr val="A1CC39"/>
                </a:solidFill>
                <a:latin typeface="Arial"/>
                <a:cs typeface="Arial"/>
              </a:rPr>
              <a:t>puntos</a:t>
            </a:r>
            <a:r>
              <a:rPr dirty="0" sz="1600" spc="-40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A1CC39"/>
                </a:solidFill>
                <a:latin typeface="Arial"/>
                <a:cs typeface="Arial"/>
              </a:rPr>
              <a:t>de</a:t>
            </a:r>
            <a:r>
              <a:rPr dirty="0" sz="1600" spc="-40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A1CC39"/>
                </a:solidFill>
                <a:latin typeface="Arial"/>
                <a:cs typeface="Arial"/>
              </a:rPr>
              <a:t>apalancamiento</a:t>
            </a:r>
            <a:endParaRPr sz="1600">
              <a:latin typeface="Arial"/>
              <a:cs typeface="Arial"/>
            </a:endParaRPr>
          </a:p>
          <a:p>
            <a:pPr marL="430530" marR="1036319">
              <a:lnSpc>
                <a:spcPct val="103400"/>
              </a:lnSpc>
              <a:spcBef>
                <a:spcPts val="30"/>
              </a:spcBef>
            </a:pPr>
            <a:r>
              <a:rPr dirty="0" sz="3400" spc="155" b="1">
                <a:solidFill>
                  <a:srgbClr val="A1CC39"/>
                </a:solidFill>
                <a:latin typeface="Arial"/>
                <a:cs typeface="Arial"/>
              </a:rPr>
              <a:t>dentro </a:t>
            </a:r>
            <a:r>
              <a:rPr dirty="0" sz="3400" spc="40" b="1">
                <a:solidFill>
                  <a:srgbClr val="A1CC39"/>
                </a:solidFill>
                <a:latin typeface="Arial"/>
                <a:cs typeface="Arial"/>
              </a:rPr>
              <a:t>y </a:t>
            </a:r>
            <a:r>
              <a:rPr dirty="0" sz="3400" spc="45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3200" spc="155" b="1">
                <a:solidFill>
                  <a:srgbClr val="A1CC39"/>
                </a:solidFill>
                <a:latin typeface="Arial"/>
                <a:cs typeface="Arial"/>
              </a:rPr>
              <a:t>fuera</a:t>
            </a:r>
            <a:r>
              <a:rPr dirty="0" sz="3200" spc="-100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3200" spc="90" b="1">
                <a:solidFill>
                  <a:srgbClr val="A1CC39"/>
                </a:solidFill>
                <a:latin typeface="Arial"/>
                <a:cs typeface="Arial"/>
              </a:rPr>
              <a:t>de</a:t>
            </a:r>
            <a:r>
              <a:rPr dirty="0" sz="3200" spc="-100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3200" spc="235" b="1">
                <a:solidFill>
                  <a:srgbClr val="A1CC39"/>
                </a:solidFill>
                <a:latin typeface="Arial"/>
                <a:cs typeface="Arial"/>
              </a:rPr>
              <a:t>tu </a:t>
            </a:r>
            <a:r>
              <a:rPr dirty="0" sz="3200" spc="-875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3000" spc="100" b="1">
                <a:solidFill>
                  <a:srgbClr val="A1CC39"/>
                </a:solidFill>
                <a:latin typeface="Arial"/>
                <a:cs typeface="Arial"/>
              </a:rPr>
              <a:t>empresa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21197" y="2151634"/>
            <a:ext cx="226187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40">
                <a:solidFill>
                  <a:srgbClr val="0B582D"/>
                </a:solidFill>
                <a:latin typeface="Tahoma"/>
                <a:cs typeface="Tahoma"/>
              </a:rPr>
              <a:t>Pequeña</a:t>
            </a:r>
            <a:r>
              <a:rPr dirty="0" sz="850" spc="-4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850" spc="30">
                <a:solidFill>
                  <a:srgbClr val="0B582D"/>
                </a:solidFill>
                <a:latin typeface="Tahoma"/>
                <a:cs typeface="Tahoma"/>
              </a:rPr>
              <a:t>fuerza</a:t>
            </a:r>
            <a:r>
              <a:rPr dirty="0" sz="850" spc="-4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850" spc="4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850" spc="-4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850" spc="35">
                <a:solidFill>
                  <a:srgbClr val="0B582D"/>
                </a:solidFill>
                <a:latin typeface="Tahoma"/>
                <a:cs typeface="Tahoma"/>
              </a:rPr>
              <a:t>resolución</a:t>
            </a:r>
            <a:r>
              <a:rPr dirty="0" sz="850" spc="-4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850" spc="4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850" spc="-4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850" spc="40">
                <a:solidFill>
                  <a:srgbClr val="0B582D"/>
                </a:solidFill>
                <a:latin typeface="Tahoma"/>
                <a:cs typeface="Tahoma"/>
              </a:rPr>
              <a:t>problemas</a:t>
            </a:r>
            <a:endParaRPr sz="8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1971" y="1678939"/>
            <a:ext cx="541655" cy="706755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820"/>
              </a:spcBef>
            </a:pPr>
            <a:r>
              <a:rPr dirty="0" sz="1200" spc="45">
                <a:solidFill>
                  <a:srgbClr val="FFFFFF"/>
                </a:solidFill>
                <a:latin typeface="Tahoma"/>
                <a:cs typeface="Tahoma"/>
              </a:rPr>
              <a:t>Alto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dirty="0" sz="750" spc="30">
                <a:solidFill>
                  <a:srgbClr val="FFFFFF"/>
                </a:solidFill>
                <a:latin typeface="Tahoma"/>
                <a:cs typeface="Tahoma"/>
              </a:rPr>
              <a:t>Aprovechar</a:t>
            </a:r>
            <a:endParaRPr sz="750">
              <a:latin typeface="Tahoma"/>
              <a:cs typeface="Tahoma"/>
            </a:endParaRPr>
          </a:p>
          <a:p>
            <a:pPr algn="ctr" marL="17145">
              <a:lnSpc>
                <a:spcPct val="100000"/>
              </a:lnSpc>
              <a:spcBef>
                <a:spcPts val="650"/>
              </a:spcBef>
            </a:pPr>
            <a:r>
              <a:rPr dirty="0" sz="750" spc="35">
                <a:solidFill>
                  <a:srgbClr val="FFFFFF"/>
                </a:solidFill>
                <a:latin typeface="Tahoma"/>
                <a:cs typeface="Tahoma"/>
              </a:rPr>
              <a:t>punto</a:t>
            </a:r>
            <a:r>
              <a:rPr dirty="0" sz="1000" spc="35">
                <a:solidFill>
                  <a:srgbClr val="FFFFFF"/>
                </a:solidFill>
                <a:latin typeface="Tahoma"/>
                <a:cs typeface="Tahoma"/>
              </a:rPr>
              <a:t>t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8034" y="2829940"/>
            <a:ext cx="6860540" cy="2948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1200"/>
              </a:lnSpc>
              <a:spcBef>
                <a:spcPts val="100"/>
              </a:spcBef>
            </a:pPr>
            <a:r>
              <a:rPr dirty="0" sz="1700" spc="65" b="1">
                <a:latin typeface="Arial"/>
                <a:cs typeface="Arial"/>
              </a:rPr>
              <a:t>Un</a:t>
            </a:r>
            <a:r>
              <a:rPr dirty="0" sz="1700" spc="-35" b="1">
                <a:latin typeface="Arial"/>
                <a:cs typeface="Arial"/>
              </a:rPr>
              <a:t> </a:t>
            </a:r>
            <a:r>
              <a:rPr dirty="0" sz="1700" spc="75" b="1">
                <a:latin typeface="Arial"/>
                <a:cs typeface="Arial"/>
              </a:rPr>
              <a:t>punto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spc="45" b="1">
                <a:latin typeface="Arial"/>
                <a:cs typeface="Arial"/>
              </a:rPr>
              <a:t>de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spc="65" b="1">
                <a:latin typeface="Arial"/>
                <a:cs typeface="Arial"/>
              </a:rPr>
              <a:t>apalancamiento</a:t>
            </a:r>
            <a:r>
              <a:rPr dirty="0" sz="1700" spc="-35" b="1">
                <a:latin typeface="Arial"/>
                <a:cs typeface="Arial"/>
              </a:rPr>
              <a:t> </a:t>
            </a:r>
            <a:r>
              <a:rPr dirty="0" sz="1700" spc="-25" b="1">
                <a:latin typeface="Arial"/>
                <a:cs typeface="Arial"/>
              </a:rPr>
              <a:t>es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spc="75" b="1">
                <a:latin typeface="Arial"/>
                <a:cs typeface="Arial"/>
              </a:rPr>
              <a:t>un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spc="70" b="1">
                <a:latin typeface="Arial"/>
                <a:cs typeface="Arial"/>
              </a:rPr>
              <a:t>lugar</a:t>
            </a:r>
            <a:r>
              <a:rPr dirty="0" sz="1700" spc="-35" b="1">
                <a:latin typeface="Arial"/>
                <a:cs typeface="Arial"/>
              </a:rPr>
              <a:t> </a:t>
            </a:r>
            <a:r>
              <a:rPr dirty="0" sz="1700" spc="65" b="1">
                <a:latin typeface="Arial"/>
                <a:cs typeface="Arial"/>
              </a:rPr>
              <a:t>en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spc="60" b="1">
                <a:latin typeface="Arial"/>
                <a:cs typeface="Arial"/>
              </a:rPr>
              <a:t>la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spc="65" b="1">
                <a:latin typeface="Arial"/>
                <a:cs typeface="Arial"/>
              </a:rPr>
              <a:t>estructura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spc="45" b="1">
                <a:latin typeface="Arial"/>
                <a:cs typeface="Arial"/>
              </a:rPr>
              <a:t>de</a:t>
            </a:r>
            <a:r>
              <a:rPr dirty="0" sz="1700" spc="-35" b="1">
                <a:latin typeface="Arial"/>
                <a:cs typeface="Arial"/>
              </a:rPr>
              <a:t> </a:t>
            </a:r>
            <a:r>
              <a:rPr dirty="0" sz="1700" spc="75" b="1">
                <a:latin typeface="Arial"/>
                <a:cs typeface="Arial"/>
              </a:rPr>
              <a:t>un </a:t>
            </a:r>
            <a:r>
              <a:rPr dirty="0" sz="1700" spc="-455" b="1">
                <a:latin typeface="Arial"/>
                <a:cs typeface="Arial"/>
              </a:rPr>
              <a:t> </a:t>
            </a:r>
            <a:r>
              <a:rPr dirty="0" sz="1700" spc="45" b="1">
                <a:latin typeface="Arial"/>
                <a:cs typeface="Arial"/>
              </a:rPr>
              <a:t>sistema </a:t>
            </a:r>
            <a:r>
              <a:rPr dirty="0" sz="1700" spc="10" b="1">
                <a:latin typeface="Arial"/>
                <a:cs typeface="Arial"/>
              </a:rPr>
              <a:t>o </a:t>
            </a:r>
            <a:r>
              <a:rPr dirty="0" sz="1700" spc="55" b="1">
                <a:latin typeface="Arial"/>
                <a:cs typeface="Arial"/>
              </a:rPr>
              <a:t>empresa </a:t>
            </a:r>
            <a:r>
              <a:rPr dirty="0" sz="1700" spc="45" b="1">
                <a:latin typeface="Arial"/>
                <a:cs typeface="Arial"/>
              </a:rPr>
              <a:t>donde </a:t>
            </a:r>
            <a:r>
              <a:rPr dirty="0" sz="1700" spc="-25" b="1">
                <a:latin typeface="Arial"/>
                <a:cs typeface="Arial"/>
              </a:rPr>
              <a:t>se </a:t>
            </a:r>
            <a:r>
              <a:rPr dirty="0" sz="1700" spc="50" b="1">
                <a:latin typeface="Arial"/>
                <a:cs typeface="Arial"/>
              </a:rPr>
              <a:t>puede </a:t>
            </a:r>
            <a:r>
              <a:rPr dirty="0" sz="1700" spc="45" b="1">
                <a:latin typeface="Arial"/>
                <a:cs typeface="Arial"/>
              </a:rPr>
              <a:t>aplicar </a:t>
            </a:r>
            <a:r>
              <a:rPr dirty="0" sz="1700" spc="75" b="1">
                <a:latin typeface="Arial"/>
                <a:cs typeface="Arial"/>
              </a:rPr>
              <a:t>un </a:t>
            </a:r>
            <a:r>
              <a:rPr dirty="0" sz="1700" spc="80" b="1">
                <a:latin typeface="Arial"/>
                <a:cs typeface="Arial"/>
              </a:rPr>
              <a:t>elemento </a:t>
            </a:r>
            <a:r>
              <a:rPr dirty="0" sz="1700" spc="45" b="1">
                <a:latin typeface="Arial"/>
                <a:cs typeface="Arial"/>
              </a:rPr>
              <a:t>de </a:t>
            </a:r>
            <a:r>
              <a:rPr dirty="0" sz="1700" spc="50" b="1">
                <a:latin typeface="Arial"/>
                <a:cs typeface="Arial"/>
              </a:rPr>
              <a:t> </a:t>
            </a:r>
            <a:r>
              <a:rPr dirty="0" sz="1700" spc="10" b="1">
                <a:latin typeface="Arial"/>
                <a:cs typeface="Arial"/>
              </a:rPr>
              <a:t>solución.</a:t>
            </a:r>
            <a:r>
              <a:rPr dirty="0" sz="1700" spc="-40" b="1">
                <a:latin typeface="Arial"/>
                <a:cs typeface="Arial"/>
              </a:rPr>
              <a:t> </a:t>
            </a:r>
            <a:r>
              <a:rPr dirty="0" sz="1700" spc="40" b="1">
                <a:latin typeface="Arial"/>
                <a:cs typeface="Arial"/>
              </a:rPr>
              <a:t>De</a:t>
            </a:r>
            <a:r>
              <a:rPr dirty="0" sz="1700" spc="-35" b="1">
                <a:latin typeface="Arial"/>
                <a:cs typeface="Arial"/>
              </a:rPr>
              <a:t> </a:t>
            </a:r>
            <a:r>
              <a:rPr dirty="0" sz="1700" spc="50" b="1">
                <a:latin typeface="Arial"/>
                <a:cs typeface="Arial"/>
              </a:rPr>
              <a:t>nota:</a:t>
            </a:r>
            <a:endParaRPr sz="1700">
              <a:latin typeface="Arial"/>
              <a:cs typeface="Arial"/>
            </a:endParaRPr>
          </a:p>
          <a:p>
            <a:pPr marL="133985" marR="311785" indent="-133985">
              <a:lnSpc>
                <a:spcPts val="2880"/>
              </a:lnSpc>
              <a:spcBef>
                <a:spcPts val="240"/>
              </a:spcBef>
              <a:buChar char="•"/>
              <a:tabLst>
                <a:tab pos="133985" algn="l"/>
              </a:tabLst>
            </a:pPr>
            <a:r>
              <a:rPr dirty="0" sz="1500" spc="20">
                <a:latin typeface="Tahoma"/>
                <a:cs typeface="Tahoma"/>
              </a:rPr>
              <a:t>Es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90">
                <a:latin typeface="Tahoma"/>
                <a:cs typeface="Tahoma"/>
              </a:rPr>
              <a:t>un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80">
                <a:latin typeface="Tahoma"/>
                <a:cs typeface="Tahoma"/>
              </a:rPr>
              <a:t>punto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de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apalancamiento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50">
                <a:latin typeface="Tahoma"/>
                <a:cs typeface="Tahoma"/>
              </a:rPr>
              <a:t>bajo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si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5">
                <a:latin typeface="Tahoma"/>
                <a:cs typeface="Tahoma"/>
              </a:rPr>
              <a:t>una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75">
                <a:latin typeface="Tahoma"/>
                <a:cs typeface="Tahoma"/>
              </a:rPr>
              <a:t>pequeña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cantidad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de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55">
                <a:latin typeface="Tahoma"/>
                <a:cs typeface="Tahoma"/>
              </a:rPr>
              <a:t>fuerza </a:t>
            </a:r>
            <a:r>
              <a:rPr dirty="0" sz="1500" spc="-45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de </a:t>
            </a:r>
            <a:r>
              <a:rPr dirty="0" sz="1500" spc="75">
                <a:latin typeface="Tahoma"/>
                <a:cs typeface="Tahoma"/>
              </a:rPr>
              <a:t>cambio </a:t>
            </a:r>
            <a:r>
              <a:rPr dirty="0" sz="1500" spc="65">
                <a:latin typeface="Tahoma"/>
                <a:cs typeface="Tahoma"/>
              </a:rPr>
              <a:t>provoca </a:t>
            </a:r>
            <a:r>
              <a:rPr dirty="0" sz="1500" spc="90">
                <a:latin typeface="Tahoma"/>
                <a:cs typeface="Tahoma"/>
              </a:rPr>
              <a:t>un </a:t>
            </a:r>
            <a:r>
              <a:rPr dirty="0" sz="1500" spc="80">
                <a:latin typeface="Tahoma"/>
                <a:cs typeface="Tahoma"/>
              </a:rPr>
              <a:t>pequeño </a:t>
            </a:r>
            <a:r>
              <a:rPr dirty="0" sz="1500" spc="75">
                <a:latin typeface="Tahoma"/>
                <a:cs typeface="Tahoma"/>
              </a:rPr>
              <a:t>cambio </a:t>
            </a:r>
            <a:r>
              <a:rPr dirty="0" sz="1500" spc="70">
                <a:latin typeface="Tahoma"/>
                <a:cs typeface="Tahoma"/>
              </a:rPr>
              <a:t>en </a:t>
            </a:r>
            <a:r>
              <a:rPr dirty="0" sz="1500" spc="50">
                <a:latin typeface="Tahoma"/>
                <a:cs typeface="Tahoma"/>
              </a:rPr>
              <a:t>el </a:t>
            </a:r>
            <a:r>
              <a:rPr dirty="0" sz="1500" spc="75">
                <a:latin typeface="Tahoma"/>
                <a:cs typeface="Tahoma"/>
              </a:rPr>
              <a:t>comportamiento </a:t>
            </a:r>
            <a:r>
              <a:rPr dirty="0" sz="1500" spc="60">
                <a:latin typeface="Tahoma"/>
                <a:cs typeface="Tahoma"/>
              </a:rPr>
              <a:t>del </a:t>
            </a:r>
            <a:r>
              <a:rPr dirty="0" sz="1500" spc="65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sistema.</a:t>
            </a:r>
            <a:endParaRPr sz="1500">
              <a:latin typeface="Tahoma"/>
              <a:cs typeface="Tahoma"/>
            </a:endParaRPr>
          </a:p>
          <a:p>
            <a:pPr marL="133985" marR="173990" indent="-133985">
              <a:lnSpc>
                <a:spcPts val="2880"/>
              </a:lnSpc>
              <a:buChar char="•"/>
              <a:tabLst>
                <a:tab pos="133985" algn="l"/>
              </a:tabLst>
            </a:pPr>
            <a:r>
              <a:rPr dirty="0" sz="1500" spc="20">
                <a:latin typeface="Tahoma"/>
                <a:cs typeface="Tahoma"/>
              </a:rPr>
              <a:t>Es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90">
                <a:latin typeface="Tahoma"/>
                <a:cs typeface="Tahoma"/>
              </a:rPr>
              <a:t>un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80">
                <a:latin typeface="Tahoma"/>
                <a:cs typeface="Tahoma"/>
              </a:rPr>
              <a:t>punto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de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55">
                <a:latin typeface="Tahoma"/>
                <a:cs typeface="Tahoma"/>
              </a:rPr>
              <a:t>alto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apalancamiento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si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75">
                <a:latin typeface="Tahoma"/>
                <a:cs typeface="Tahoma"/>
              </a:rPr>
              <a:t>una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5">
                <a:latin typeface="Tahoma"/>
                <a:cs typeface="Tahoma"/>
              </a:rPr>
              <a:t>pequeña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cantidad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de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55">
                <a:latin typeface="Tahoma"/>
                <a:cs typeface="Tahoma"/>
              </a:rPr>
              <a:t>fuerza </a:t>
            </a:r>
            <a:r>
              <a:rPr dirty="0" sz="1500" spc="60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de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75">
                <a:latin typeface="Tahoma"/>
                <a:cs typeface="Tahoma"/>
              </a:rPr>
              <a:t>cambio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65">
                <a:latin typeface="Tahoma"/>
                <a:cs typeface="Tahoma"/>
              </a:rPr>
              <a:t>provoca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90">
                <a:latin typeface="Tahoma"/>
                <a:cs typeface="Tahoma"/>
              </a:rPr>
              <a:t>un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75">
                <a:latin typeface="Tahoma"/>
                <a:cs typeface="Tahoma"/>
              </a:rPr>
              <a:t>gran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75">
                <a:latin typeface="Tahoma"/>
                <a:cs typeface="Tahoma"/>
              </a:rPr>
              <a:t>cambio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70">
                <a:latin typeface="Tahoma"/>
                <a:cs typeface="Tahoma"/>
              </a:rPr>
              <a:t>en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50">
                <a:latin typeface="Tahoma"/>
                <a:cs typeface="Tahoma"/>
              </a:rPr>
              <a:t>el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75">
                <a:latin typeface="Tahoma"/>
                <a:cs typeface="Tahoma"/>
              </a:rPr>
              <a:t>comportamiento</a:t>
            </a:r>
            <a:r>
              <a:rPr dirty="0" sz="1500" spc="-75">
                <a:latin typeface="Tahoma"/>
                <a:cs typeface="Tahoma"/>
              </a:rPr>
              <a:t> </a:t>
            </a:r>
            <a:r>
              <a:rPr dirty="0" sz="1500" spc="60">
                <a:latin typeface="Tahoma"/>
                <a:cs typeface="Tahoma"/>
              </a:rPr>
              <a:t>del</a:t>
            </a:r>
            <a:r>
              <a:rPr dirty="0" sz="1500" spc="-80">
                <a:latin typeface="Tahoma"/>
                <a:cs typeface="Tahoma"/>
              </a:rPr>
              <a:t> </a:t>
            </a:r>
            <a:r>
              <a:rPr dirty="0" sz="1500" spc="45">
                <a:latin typeface="Tahoma"/>
                <a:cs typeface="Tahoma"/>
              </a:rPr>
              <a:t>sistema.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14080" y="6560311"/>
            <a:ext cx="2761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5255" y="2298192"/>
            <a:ext cx="1511935" cy="1511935"/>
            <a:chOff x="905255" y="2298192"/>
            <a:chExt cx="1511935" cy="1511935"/>
          </a:xfrm>
        </p:grpSpPr>
        <p:sp>
          <p:nvSpPr>
            <p:cNvPr id="3" name="object 3"/>
            <p:cNvSpPr/>
            <p:nvPr/>
          </p:nvSpPr>
          <p:spPr>
            <a:xfrm>
              <a:off x="905255" y="2298192"/>
              <a:ext cx="1511935" cy="1511935"/>
            </a:xfrm>
            <a:custGeom>
              <a:avLst/>
              <a:gdLst/>
              <a:ahLst/>
              <a:cxnLst/>
              <a:rect l="l" t="t" r="r" b="b"/>
              <a:pathLst>
                <a:path w="1511935" h="1511935">
                  <a:moveTo>
                    <a:pt x="755904" y="0"/>
                  </a:moveTo>
                  <a:lnTo>
                    <a:pt x="708099" y="1487"/>
                  </a:lnTo>
                  <a:lnTo>
                    <a:pt x="661084" y="5889"/>
                  </a:lnTo>
                  <a:lnTo>
                    <a:pt x="614949" y="13119"/>
                  </a:lnTo>
                  <a:lnTo>
                    <a:pt x="569780" y="23087"/>
                  </a:lnTo>
                  <a:lnTo>
                    <a:pt x="525667" y="35705"/>
                  </a:lnTo>
                  <a:lnTo>
                    <a:pt x="482699" y="50884"/>
                  </a:lnTo>
                  <a:lnTo>
                    <a:pt x="440963" y="68535"/>
                  </a:lnTo>
                  <a:lnTo>
                    <a:pt x="400549" y="88570"/>
                  </a:lnTo>
                  <a:lnTo>
                    <a:pt x="361545" y="110901"/>
                  </a:lnTo>
                  <a:lnTo>
                    <a:pt x="324039" y="135439"/>
                  </a:lnTo>
                  <a:lnTo>
                    <a:pt x="288121" y="162095"/>
                  </a:lnTo>
                  <a:lnTo>
                    <a:pt x="253878" y="190781"/>
                  </a:lnTo>
                  <a:lnTo>
                    <a:pt x="221399" y="221408"/>
                  </a:lnTo>
                  <a:lnTo>
                    <a:pt x="190772" y="253888"/>
                  </a:lnTo>
                  <a:lnTo>
                    <a:pt x="162087" y="288131"/>
                  </a:lnTo>
                  <a:lnTo>
                    <a:pt x="135432" y="324050"/>
                  </a:lnTo>
                  <a:lnTo>
                    <a:pt x="110895" y="361556"/>
                  </a:lnTo>
                  <a:lnTo>
                    <a:pt x="88565" y="400560"/>
                  </a:lnTo>
                  <a:lnTo>
                    <a:pt x="68531" y="440974"/>
                  </a:lnTo>
                  <a:lnTo>
                    <a:pt x="50880" y="482709"/>
                  </a:lnTo>
                  <a:lnTo>
                    <a:pt x="35702" y="525677"/>
                  </a:lnTo>
                  <a:lnTo>
                    <a:pt x="23085" y="569789"/>
                  </a:lnTo>
                  <a:lnTo>
                    <a:pt x="13118" y="614956"/>
                  </a:lnTo>
                  <a:lnTo>
                    <a:pt x="5889" y="661089"/>
                  </a:lnTo>
                  <a:lnTo>
                    <a:pt x="1487" y="708102"/>
                  </a:lnTo>
                  <a:lnTo>
                    <a:pt x="0" y="755904"/>
                  </a:lnTo>
                  <a:lnTo>
                    <a:pt x="1487" y="803705"/>
                  </a:lnTo>
                  <a:lnTo>
                    <a:pt x="5889" y="850718"/>
                  </a:lnTo>
                  <a:lnTo>
                    <a:pt x="13118" y="896851"/>
                  </a:lnTo>
                  <a:lnTo>
                    <a:pt x="23085" y="942018"/>
                  </a:lnTo>
                  <a:lnTo>
                    <a:pt x="35702" y="986130"/>
                  </a:lnTo>
                  <a:lnTo>
                    <a:pt x="50880" y="1029098"/>
                  </a:lnTo>
                  <a:lnTo>
                    <a:pt x="68531" y="1070833"/>
                  </a:lnTo>
                  <a:lnTo>
                    <a:pt x="88565" y="1111247"/>
                  </a:lnTo>
                  <a:lnTo>
                    <a:pt x="110895" y="1150251"/>
                  </a:lnTo>
                  <a:lnTo>
                    <a:pt x="135432" y="1187757"/>
                  </a:lnTo>
                  <a:lnTo>
                    <a:pt x="162087" y="1223676"/>
                  </a:lnTo>
                  <a:lnTo>
                    <a:pt x="190772" y="1257919"/>
                  </a:lnTo>
                  <a:lnTo>
                    <a:pt x="221399" y="1290399"/>
                  </a:lnTo>
                  <a:lnTo>
                    <a:pt x="253878" y="1321026"/>
                  </a:lnTo>
                  <a:lnTo>
                    <a:pt x="288121" y="1349712"/>
                  </a:lnTo>
                  <a:lnTo>
                    <a:pt x="324039" y="1376368"/>
                  </a:lnTo>
                  <a:lnTo>
                    <a:pt x="361545" y="1400906"/>
                  </a:lnTo>
                  <a:lnTo>
                    <a:pt x="400549" y="1423237"/>
                  </a:lnTo>
                  <a:lnTo>
                    <a:pt x="440963" y="1443272"/>
                  </a:lnTo>
                  <a:lnTo>
                    <a:pt x="482699" y="1460923"/>
                  </a:lnTo>
                  <a:lnTo>
                    <a:pt x="525667" y="1476102"/>
                  </a:lnTo>
                  <a:lnTo>
                    <a:pt x="569780" y="1488720"/>
                  </a:lnTo>
                  <a:lnTo>
                    <a:pt x="614949" y="1498688"/>
                  </a:lnTo>
                  <a:lnTo>
                    <a:pt x="661084" y="1505918"/>
                  </a:lnTo>
                  <a:lnTo>
                    <a:pt x="708099" y="1510320"/>
                  </a:lnTo>
                  <a:lnTo>
                    <a:pt x="755904" y="1511808"/>
                  </a:lnTo>
                  <a:lnTo>
                    <a:pt x="803705" y="1510320"/>
                  </a:lnTo>
                  <a:lnTo>
                    <a:pt x="850718" y="1505918"/>
                  </a:lnTo>
                  <a:lnTo>
                    <a:pt x="896851" y="1498688"/>
                  </a:lnTo>
                  <a:lnTo>
                    <a:pt x="942018" y="1488720"/>
                  </a:lnTo>
                  <a:lnTo>
                    <a:pt x="986130" y="1476102"/>
                  </a:lnTo>
                  <a:lnTo>
                    <a:pt x="1029098" y="1460923"/>
                  </a:lnTo>
                  <a:lnTo>
                    <a:pt x="1070833" y="1443272"/>
                  </a:lnTo>
                  <a:lnTo>
                    <a:pt x="1111247" y="1423237"/>
                  </a:lnTo>
                  <a:lnTo>
                    <a:pt x="1150251" y="1400906"/>
                  </a:lnTo>
                  <a:lnTo>
                    <a:pt x="1187757" y="1376368"/>
                  </a:lnTo>
                  <a:lnTo>
                    <a:pt x="1223676" y="1349712"/>
                  </a:lnTo>
                  <a:lnTo>
                    <a:pt x="1257919" y="1321026"/>
                  </a:lnTo>
                  <a:lnTo>
                    <a:pt x="1290399" y="1290399"/>
                  </a:lnTo>
                  <a:lnTo>
                    <a:pt x="1321026" y="1257919"/>
                  </a:lnTo>
                  <a:lnTo>
                    <a:pt x="1349712" y="1223676"/>
                  </a:lnTo>
                  <a:lnTo>
                    <a:pt x="1376368" y="1187757"/>
                  </a:lnTo>
                  <a:lnTo>
                    <a:pt x="1400906" y="1150251"/>
                  </a:lnTo>
                  <a:lnTo>
                    <a:pt x="1423237" y="1111247"/>
                  </a:lnTo>
                  <a:lnTo>
                    <a:pt x="1443272" y="1070833"/>
                  </a:lnTo>
                  <a:lnTo>
                    <a:pt x="1460923" y="1029098"/>
                  </a:lnTo>
                  <a:lnTo>
                    <a:pt x="1476102" y="986130"/>
                  </a:lnTo>
                  <a:lnTo>
                    <a:pt x="1488720" y="942018"/>
                  </a:lnTo>
                  <a:lnTo>
                    <a:pt x="1498688" y="896851"/>
                  </a:lnTo>
                  <a:lnTo>
                    <a:pt x="1505918" y="850718"/>
                  </a:lnTo>
                  <a:lnTo>
                    <a:pt x="1510320" y="803705"/>
                  </a:lnTo>
                  <a:lnTo>
                    <a:pt x="1511808" y="755904"/>
                  </a:lnTo>
                  <a:lnTo>
                    <a:pt x="1510320" y="708102"/>
                  </a:lnTo>
                  <a:lnTo>
                    <a:pt x="1505918" y="661089"/>
                  </a:lnTo>
                  <a:lnTo>
                    <a:pt x="1498688" y="614956"/>
                  </a:lnTo>
                  <a:lnTo>
                    <a:pt x="1488720" y="569789"/>
                  </a:lnTo>
                  <a:lnTo>
                    <a:pt x="1476102" y="525677"/>
                  </a:lnTo>
                  <a:lnTo>
                    <a:pt x="1460923" y="482709"/>
                  </a:lnTo>
                  <a:lnTo>
                    <a:pt x="1443272" y="440974"/>
                  </a:lnTo>
                  <a:lnTo>
                    <a:pt x="1423237" y="400560"/>
                  </a:lnTo>
                  <a:lnTo>
                    <a:pt x="1400906" y="361556"/>
                  </a:lnTo>
                  <a:lnTo>
                    <a:pt x="1376368" y="324050"/>
                  </a:lnTo>
                  <a:lnTo>
                    <a:pt x="1349712" y="288131"/>
                  </a:lnTo>
                  <a:lnTo>
                    <a:pt x="1321026" y="253888"/>
                  </a:lnTo>
                  <a:lnTo>
                    <a:pt x="1290399" y="221408"/>
                  </a:lnTo>
                  <a:lnTo>
                    <a:pt x="1257919" y="190781"/>
                  </a:lnTo>
                  <a:lnTo>
                    <a:pt x="1223676" y="162095"/>
                  </a:lnTo>
                  <a:lnTo>
                    <a:pt x="1187757" y="135439"/>
                  </a:lnTo>
                  <a:lnTo>
                    <a:pt x="1150251" y="110901"/>
                  </a:lnTo>
                  <a:lnTo>
                    <a:pt x="1111247" y="88570"/>
                  </a:lnTo>
                  <a:lnTo>
                    <a:pt x="1070833" y="68535"/>
                  </a:lnTo>
                  <a:lnTo>
                    <a:pt x="1029098" y="50884"/>
                  </a:lnTo>
                  <a:lnTo>
                    <a:pt x="986130" y="35705"/>
                  </a:lnTo>
                  <a:lnTo>
                    <a:pt x="942018" y="23087"/>
                  </a:lnTo>
                  <a:lnTo>
                    <a:pt x="896851" y="13119"/>
                  </a:lnTo>
                  <a:lnTo>
                    <a:pt x="850718" y="5889"/>
                  </a:lnTo>
                  <a:lnTo>
                    <a:pt x="803705" y="1487"/>
                  </a:lnTo>
                  <a:lnTo>
                    <a:pt x="755904" y="0"/>
                  </a:lnTo>
                  <a:close/>
                </a:path>
              </a:pathLst>
            </a:custGeom>
            <a:solidFill>
              <a:srgbClr val="4688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3959" y="2596896"/>
              <a:ext cx="914400" cy="9144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932688" y="4331208"/>
            <a:ext cx="1511935" cy="1511935"/>
            <a:chOff x="932688" y="4331208"/>
            <a:chExt cx="1511935" cy="1511935"/>
          </a:xfrm>
        </p:grpSpPr>
        <p:sp>
          <p:nvSpPr>
            <p:cNvPr id="6" name="object 6"/>
            <p:cNvSpPr/>
            <p:nvPr/>
          </p:nvSpPr>
          <p:spPr>
            <a:xfrm>
              <a:off x="932688" y="4331208"/>
              <a:ext cx="1511935" cy="1511935"/>
            </a:xfrm>
            <a:custGeom>
              <a:avLst/>
              <a:gdLst/>
              <a:ahLst/>
              <a:cxnLst/>
              <a:rect l="l" t="t" r="r" b="b"/>
              <a:pathLst>
                <a:path w="1511935" h="1511935">
                  <a:moveTo>
                    <a:pt x="755904" y="0"/>
                  </a:moveTo>
                  <a:lnTo>
                    <a:pt x="708102" y="1487"/>
                  </a:lnTo>
                  <a:lnTo>
                    <a:pt x="661089" y="5889"/>
                  </a:lnTo>
                  <a:lnTo>
                    <a:pt x="614956" y="13119"/>
                  </a:lnTo>
                  <a:lnTo>
                    <a:pt x="569789" y="23087"/>
                  </a:lnTo>
                  <a:lnTo>
                    <a:pt x="525677" y="35705"/>
                  </a:lnTo>
                  <a:lnTo>
                    <a:pt x="482709" y="50884"/>
                  </a:lnTo>
                  <a:lnTo>
                    <a:pt x="440974" y="68535"/>
                  </a:lnTo>
                  <a:lnTo>
                    <a:pt x="400560" y="88570"/>
                  </a:lnTo>
                  <a:lnTo>
                    <a:pt x="361556" y="110901"/>
                  </a:lnTo>
                  <a:lnTo>
                    <a:pt x="324050" y="135439"/>
                  </a:lnTo>
                  <a:lnTo>
                    <a:pt x="288131" y="162095"/>
                  </a:lnTo>
                  <a:lnTo>
                    <a:pt x="253888" y="190781"/>
                  </a:lnTo>
                  <a:lnTo>
                    <a:pt x="221408" y="221408"/>
                  </a:lnTo>
                  <a:lnTo>
                    <a:pt x="190781" y="253888"/>
                  </a:lnTo>
                  <a:lnTo>
                    <a:pt x="162095" y="288131"/>
                  </a:lnTo>
                  <a:lnTo>
                    <a:pt x="135439" y="324050"/>
                  </a:lnTo>
                  <a:lnTo>
                    <a:pt x="110901" y="361556"/>
                  </a:lnTo>
                  <a:lnTo>
                    <a:pt x="88570" y="400560"/>
                  </a:lnTo>
                  <a:lnTo>
                    <a:pt x="68535" y="440974"/>
                  </a:lnTo>
                  <a:lnTo>
                    <a:pt x="50884" y="482709"/>
                  </a:lnTo>
                  <a:lnTo>
                    <a:pt x="35705" y="525677"/>
                  </a:lnTo>
                  <a:lnTo>
                    <a:pt x="23087" y="569789"/>
                  </a:lnTo>
                  <a:lnTo>
                    <a:pt x="13119" y="614956"/>
                  </a:lnTo>
                  <a:lnTo>
                    <a:pt x="5889" y="661089"/>
                  </a:lnTo>
                  <a:lnTo>
                    <a:pt x="1487" y="708102"/>
                  </a:lnTo>
                  <a:lnTo>
                    <a:pt x="0" y="755904"/>
                  </a:lnTo>
                  <a:lnTo>
                    <a:pt x="1487" y="803705"/>
                  </a:lnTo>
                  <a:lnTo>
                    <a:pt x="5889" y="850718"/>
                  </a:lnTo>
                  <a:lnTo>
                    <a:pt x="13119" y="896851"/>
                  </a:lnTo>
                  <a:lnTo>
                    <a:pt x="23087" y="942018"/>
                  </a:lnTo>
                  <a:lnTo>
                    <a:pt x="35705" y="986130"/>
                  </a:lnTo>
                  <a:lnTo>
                    <a:pt x="50884" y="1029098"/>
                  </a:lnTo>
                  <a:lnTo>
                    <a:pt x="68535" y="1070833"/>
                  </a:lnTo>
                  <a:lnTo>
                    <a:pt x="88570" y="1111247"/>
                  </a:lnTo>
                  <a:lnTo>
                    <a:pt x="110901" y="1150251"/>
                  </a:lnTo>
                  <a:lnTo>
                    <a:pt x="135439" y="1187757"/>
                  </a:lnTo>
                  <a:lnTo>
                    <a:pt x="162095" y="1223676"/>
                  </a:lnTo>
                  <a:lnTo>
                    <a:pt x="190781" y="1257919"/>
                  </a:lnTo>
                  <a:lnTo>
                    <a:pt x="221408" y="1290399"/>
                  </a:lnTo>
                  <a:lnTo>
                    <a:pt x="253888" y="1321026"/>
                  </a:lnTo>
                  <a:lnTo>
                    <a:pt x="288131" y="1349712"/>
                  </a:lnTo>
                  <a:lnTo>
                    <a:pt x="324050" y="1376368"/>
                  </a:lnTo>
                  <a:lnTo>
                    <a:pt x="361556" y="1400906"/>
                  </a:lnTo>
                  <a:lnTo>
                    <a:pt x="400560" y="1423237"/>
                  </a:lnTo>
                  <a:lnTo>
                    <a:pt x="440974" y="1443272"/>
                  </a:lnTo>
                  <a:lnTo>
                    <a:pt x="482709" y="1460923"/>
                  </a:lnTo>
                  <a:lnTo>
                    <a:pt x="525677" y="1476102"/>
                  </a:lnTo>
                  <a:lnTo>
                    <a:pt x="569789" y="1488720"/>
                  </a:lnTo>
                  <a:lnTo>
                    <a:pt x="614956" y="1498688"/>
                  </a:lnTo>
                  <a:lnTo>
                    <a:pt x="661089" y="1505918"/>
                  </a:lnTo>
                  <a:lnTo>
                    <a:pt x="708102" y="1510320"/>
                  </a:lnTo>
                  <a:lnTo>
                    <a:pt x="755904" y="1511808"/>
                  </a:lnTo>
                  <a:lnTo>
                    <a:pt x="803705" y="1510320"/>
                  </a:lnTo>
                  <a:lnTo>
                    <a:pt x="850718" y="1505918"/>
                  </a:lnTo>
                  <a:lnTo>
                    <a:pt x="896851" y="1498688"/>
                  </a:lnTo>
                  <a:lnTo>
                    <a:pt x="942018" y="1488720"/>
                  </a:lnTo>
                  <a:lnTo>
                    <a:pt x="986130" y="1476102"/>
                  </a:lnTo>
                  <a:lnTo>
                    <a:pt x="1029098" y="1460923"/>
                  </a:lnTo>
                  <a:lnTo>
                    <a:pt x="1070833" y="1443272"/>
                  </a:lnTo>
                  <a:lnTo>
                    <a:pt x="1111247" y="1423237"/>
                  </a:lnTo>
                  <a:lnTo>
                    <a:pt x="1150251" y="1400906"/>
                  </a:lnTo>
                  <a:lnTo>
                    <a:pt x="1187757" y="1376368"/>
                  </a:lnTo>
                  <a:lnTo>
                    <a:pt x="1223676" y="1349712"/>
                  </a:lnTo>
                  <a:lnTo>
                    <a:pt x="1257919" y="1321026"/>
                  </a:lnTo>
                  <a:lnTo>
                    <a:pt x="1290399" y="1290399"/>
                  </a:lnTo>
                  <a:lnTo>
                    <a:pt x="1321026" y="1257919"/>
                  </a:lnTo>
                  <a:lnTo>
                    <a:pt x="1349712" y="1223676"/>
                  </a:lnTo>
                  <a:lnTo>
                    <a:pt x="1376368" y="1187757"/>
                  </a:lnTo>
                  <a:lnTo>
                    <a:pt x="1400906" y="1150251"/>
                  </a:lnTo>
                  <a:lnTo>
                    <a:pt x="1423237" y="1111247"/>
                  </a:lnTo>
                  <a:lnTo>
                    <a:pt x="1443272" y="1070833"/>
                  </a:lnTo>
                  <a:lnTo>
                    <a:pt x="1460923" y="1029098"/>
                  </a:lnTo>
                  <a:lnTo>
                    <a:pt x="1476102" y="986130"/>
                  </a:lnTo>
                  <a:lnTo>
                    <a:pt x="1488720" y="942018"/>
                  </a:lnTo>
                  <a:lnTo>
                    <a:pt x="1498688" y="896851"/>
                  </a:lnTo>
                  <a:lnTo>
                    <a:pt x="1505918" y="850718"/>
                  </a:lnTo>
                  <a:lnTo>
                    <a:pt x="1510320" y="803705"/>
                  </a:lnTo>
                  <a:lnTo>
                    <a:pt x="1511808" y="755904"/>
                  </a:lnTo>
                  <a:lnTo>
                    <a:pt x="1510320" y="708102"/>
                  </a:lnTo>
                  <a:lnTo>
                    <a:pt x="1505918" y="661089"/>
                  </a:lnTo>
                  <a:lnTo>
                    <a:pt x="1498688" y="614956"/>
                  </a:lnTo>
                  <a:lnTo>
                    <a:pt x="1488720" y="569789"/>
                  </a:lnTo>
                  <a:lnTo>
                    <a:pt x="1476102" y="525677"/>
                  </a:lnTo>
                  <a:lnTo>
                    <a:pt x="1460923" y="482709"/>
                  </a:lnTo>
                  <a:lnTo>
                    <a:pt x="1443272" y="440974"/>
                  </a:lnTo>
                  <a:lnTo>
                    <a:pt x="1423237" y="400560"/>
                  </a:lnTo>
                  <a:lnTo>
                    <a:pt x="1400906" y="361556"/>
                  </a:lnTo>
                  <a:lnTo>
                    <a:pt x="1376368" y="324050"/>
                  </a:lnTo>
                  <a:lnTo>
                    <a:pt x="1349712" y="288131"/>
                  </a:lnTo>
                  <a:lnTo>
                    <a:pt x="1321026" y="253888"/>
                  </a:lnTo>
                  <a:lnTo>
                    <a:pt x="1290399" y="221408"/>
                  </a:lnTo>
                  <a:lnTo>
                    <a:pt x="1257919" y="190781"/>
                  </a:lnTo>
                  <a:lnTo>
                    <a:pt x="1223676" y="162095"/>
                  </a:lnTo>
                  <a:lnTo>
                    <a:pt x="1187757" y="135439"/>
                  </a:lnTo>
                  <a:lnTo>
                    <a:pt x="1150251" y="110901"/>
                  </a:lnTo>
                  <a:lnTo>
                    <a:pt x="1111247" y="88570"/>
                  </a:lnTo>
                  <a:lnTo>
                    <a:pt x="1070833" y="68535"/>
                  </a:lnTo>
                  <a:lnTo>
                    <a:pt x="1029098" y="50884"/>
                  </a:lnTo>
                  <a:lnTo>
                    <a:pt x="986130" y="35705"/>
                  </a:lnTo>
                  <a:lnTo>
                    <a:pt x="942018" y="23087"/>
                  </a:lnTo>
                  <a:lnTo>
                    <a:pt x="896851" y="13119"/>
                  </a:lnTo>
                  <a:lnTo>
                    <a:pt x="850718" y="5889"/>
                  </a:lnTo>
                  <a:lnTo>
                    <a:pt x="803705" y="1487"/>
                  </a:lnTo>
                  <a:lnTo>
                    <a:pt x="755904" y="0"/>
                  </a:lnTo>
                  <a:close/>
                </a:path>
              </a:pathLst>
            </a:custGeom>
            <a:solidFill>
              <a:srgbClr val="4688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3960" y="4584192"/>
              <a:ext cx="914400" cy="9144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3568" y="329184"/>
            <a:ext cx="11454765" cy="1341120"/>
          </a:xfrm>
          <a:prstGeom prst="rect"/>
          <a:solidFill>
            <a:srgbClr val="297139"/>
          </a:solidFill>
        </p:spPr>
        <p:txBody>
          <a:bodyPr wrap="square" lIns="0" tIns="311150" rIns="0" bIns="0" rtlCol="0" vert="horz">
            <a:spAutoFit/>
          </a:bodyPr>
          <a:lstStyle/>
          <a:p>
            <a:pPr marL="306070">
              <a:lnSpc>
                <a:spcPct val="100000"/>
              </a:lnSpc>
              <a:spcBef>
                <a:spcPts val="2450"/>
              </a:spcBef>
            </a:pPr>
            <a:r>
              <a:rPr dirty="0" sz="2200" spc="-55">
                <a:solidFill>
                  <a:srgbClr val="FFFFFF"/>
                </a:solidFill>
              </a:rPr>
              <a:t>¿Por</a:t>
            </a:r>
            <a:r>
              <a:rPr dirty="0" sz="2200" spc="-40">
                <a:solidFill>
                  <a:srgbClr val="FFFFFF"/>
                </a:solidFill>
              </a:rPr>
              <a:t> </a:t>
            </a:r>
            <a:r>
              <a:rPr dirty="0" sz="2200" spc="75">
                <a:solidFill>
                  <a:srgbClr val="FFFFFF"/>
                </a:solidFill>
              </a:rPr>
              <a:t>qué</a:t>
            </a:r>
            <a:r>
              <a:rPr dirty="0" sz="2200" spc="-35">
                <a:solidFill>
                  <a:srgbClr val="FFFFFF"/>
                </a:solidFill>
              </a:rPr>
              <a:t> </a:t>
            </a:r>
            <a:r>
              <a:rPr dirty="0" sz="2200" spc="70">
                <a:solidFill>
                  <a:srgbClr val="FFFFFF"/>
                </a:solidFill>
              </a:rPr>
              <a:t>crear</a:t>
            </a:r>
            <a:r>
              <a:rPr dirty="0" sz="2200" spc="-40">
                <a:solidFill>
                  <a:srgbClr val="FFFFFF"/>
                </a:solidFill>
              </a:rPr>
              <a:t> </a:t>
            </a:r>
            <a:r>
              <a:rPr dirty="0" sz="2200" spc="100">
                <a:solidFill>
                  <a:srgbClr val="FFFFFF"/>
                </a:solidFill>
              </a:rPr>
              <a:t>una</a:t>
            </a:r>
            <a:r>
              <a:rPr dirty="0" sz="2200" spc="-35">
                <a:solidFill>
                  <a:srgbClr val="FFFFFF"/>
                </a:solidFill>
              </a:rPr>
              <a:t> </a:t>
            </a:r>
            <a:r>
              <a:rPr dirty="0" sz="2200" spc="90">
                <a:solidFill>
                  <a:srgbClr val="FFFFFF"/>
                </a:solidFill>
              </a:rPr>
              <a:t>estrategia</a:t>
            </a:r>
            <a:r>
              <a:rPr dirty="0" sz="2200" spc="-35">
                <a:solidFill>
                  <a:srgbClr val="FFFFFF"/>
                </a:solidFill>
              </a:rPr>
              <a:t> </a:t>
            </a:r>
            <a:r>
              <a:rPr dirty="0" sz="2200" spc="60">
                <a:solidFill>
                  <a:srgbClr val="FFFFFF"/>
                </a:solidFill>
              </a:rPr>
              <a:t>de</a:t>
            </a:r>
            <a:r>
              <a:rPr dirty="0" sz="2200" spc="-40">
                <a:solidFill>
                  <a:srgbClr val="FFFFFF"/>
                </a:solidFill>
              </a:rPr>
              <a:t> </a:t>
            </a:r>
            <a:r>
              <a:rPr dirty="0" sz="2200" spc="20">
                <a:solidFill>
                  <a:srgbClr val="FFFFFF"/>
                </a:solidFill>
              </a:rPr>
              <a:t>sostenibilidad?</a:t>
            </a:r>
            <a:endParaRPr sz="2200"/>
          </a:p>
        </p:txBody>
      </p:sp>
      <p:sp>
        <p:nvSpPr>
          <p:cNvPr id="10" name="object 10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40455" y="2253973"/>
            <a:ext cx="8307705" cy="375348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2000" spc="40" b="1">
                <a:solidFill>
                  <a:srgbClr val="0B582D"/>
                </a:solidFill>
                <a:latin typeface="Arial"/>
                <a:cs typeface="Arial"/>
              </a:rPr>
              <a:t>Nuevos</a:t>
            </a:r>
            <a:r>
              <a:rPr dirty="0" sz="2000" spc="-4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2000" spc="10" b="1">
                <a:solidFill>
                  <a:srgbClr val="0B582D"/>
                </a:solidFill>
                <a:latin typeface="Arial"/>
                <a:cs typeface="Arial"/>
              </a:rPr>
              <a:t>Retos,</a:t>
            </a:r>
            <a:r>
              <a:rPr dirty="0" sz="2000" spc="-4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2000" spc="-30" b="1">
                <a:solidFill>
                  <a:srgbClr val="0B582D"/>
                </a:solidFill>
                <a:latin typeface="Arial"/>
                <a:cs typeface="Arial"/>
              </a:rPr>
              <a:t>Riesgos</a:t>
            </a:r>
            <a:r>
              <a:rPr dirty="0" sz="200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2000" spc="25" b="1">
                <a:solidFill>
                  <a:srgbClr val="0B582D"/>
                </a:solidFill>
                <a:latin typeface="Arial"/>
                <a:cs typeface="Arial"/>
              </a:rPr>
              <a:t>y</a:t>
            </a:r>
            <a:r>
              <a:rPr dirty="0" sz="2000" spc="-4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2000" spc="60" b="1">
                <a:solidFill>
                  <a:srgbClr val="0B582D"/>
                </a:solidFill>
                <a:latin typeface="Arial"/>
                <a:cs typeface="Arial"/>
              </a:rPr>
              <a:t>Oportunidades</a:t>
            </a:r>
            <a:endParaRPr sz="2000">
              <a:latin typeface="Arial"/>
              <a:cs typeface="Arial"/>
            </a:endParaRPr>
          </a:p>
          <a:p>
            <a:pPr marL="12700" marR="240029">
              <a:lnSpc>
                <a:spcPts val="2590"/>
              </a:lnSpc>
              <a:spcBef>
                <a:spcPts val="120"/>
              </a:spcBef>
            </a:pPr>
            <a:r>
              <a:rPr dirty="0" sz="1700" spc="55">
                <a:solidFill>
                  <a:srgbClr val="0B582D"/>
                </a:solidFill>
                <a:latin typeface="Tahoma"/>
                <a:cs typeface="Tahoma"/>
              </a:rPr>
              <a:t>Al</a:t>
            </a:r>
            <a:r>
              <a:rPr dirty="0" sz="17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65">
                <a:solidFill>
                  <a:srgbClr val="0B582D"/>
                </a:solidFill>
                <a:latin typeface="Tahoma"/>
                <a:cs typeface="Tahoma"/>
              </a:rPr>
              <a:t>crear</a:t>
            </a:r>
            <a:r>
              <a:rPr dirty="0" sz="17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85">
                <a:solidFill>
                  <a:srgbClr val="0B582D"/>
                </a:solidFill>
                <a:latin typeface="Tahoma"/>
                <a:cs typeface="Tahoma"/>
              </a:rPr>
              <a:t>una</a:t>
            </a:r>
            <a:r>
              <a:rPr dirty="0" sz="17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60">
                <a:solidFill>
                  <a:srgbClr val="0B582D"/>
                </a:solidFill>
                <a:latin typeface="Tahoma"/>
                <a:cs typeface="Tahoma"/>
              </a:rPr>
              <a:t>estrategia</a:t>
            </a:r>
            <a:r>
              <a:rPr dirty="0" sz="17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17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60">
                <a:solidFill>
                  <a:srgbClr val="0B582D"/>
                </a:solidFill>
                <a:latin typeface="Tahoma"/>
                <a:cs typeface="Tahoma"/>
              </a:rPr>
              <a:t>sustentabilidad,</a:t>
            </a:r>
            <a:r>
              <a:rPr dirty="0" sz="17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55">
                <a:solidFill>
                  <a:srgbClr val="0B582D"/>
                </a:solidFill>
                <a:latin typeface="Tahoma"/>
                <a:cs typeface="Tahoma"/>
              </a:rPr>
              <a:t>está</a:t>
            </a:r>
            <a:r>
              <a:rPr dirty="0" sz="17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85">
                <a:solidFill>
                  <a:srgbClr val="0B582D"/>
                </a:solidFill>
                <a:latin typeface="Tahoma"/>
                <a:cs typeface="Tahoma"/>
              </a:rPr>
              <a:t>preparando</a:t>
            </a:r>
            <a:r>
              <a:rPr dirty="0" sz="17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75">
                <a:solidFill>
                  <a:srgbClr val="0B582D"/>
                </a:solidFill>
                <a:latin typeface="Tahoma"/>
                <a:cs typeface="Tahoma"/>
              </a:rPr>
              <a:t>su</a:t>
            </a:r>
            <a:r>
              <a:rPr dirty="0" sz="17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negocio</a:t>
            </a:r>
            <a:r>
              <a:rPr dirty="0" sz="17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75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17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70">
                <a:solidFill>
                  <a:srgbClr val="0B582D"/>
                </a:solidFill>
                <a:latin typeface="Tahoma"/>
                <a:cs typeface="Tahoma"/>
              </a:rPr>
              <a:t>los </a:t>
            </a:r>
            <a:r>
              <a:rPr dirty="0" sz="1700" spc="-51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70">
                <a:solidFill>
                  <a:srgbClr val="0B582D"/>
                </a:solidFill>
                <a:latin typeface="Tahoma"/>
                <a:cs typeface="Tahoma"/>
              </a:rPr>
              <a:t>nuevos </a:t>
            </a:r>
            <a:r>
              <a:rPr dirty="0" sz="1700" spc="75">
                <a:solidFill>
                  <a:srgbClr val="0B582D"/>
                </a:solidFill>
                <a:latin typeface="Tahoma"/>
                <a:cs typeface="Tahoma"/>
              </a:rPr>
              <a:t>riesgos </a:t>
            </a:r>
            <a:r>
              <a:rPr dirty="0" sz="1700" spc="20">
                <a:solidFill>
                  <a:srgbClr val="0B582D"/>
                </a:solidFill>
                <a:latin typeface="Tahoma"/>
                <a:cs typeface="Tahoma"/>
              </a:rPr>
              <a:t>y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oportunidades </a:t>
            </a:r>
            <a:r>
              <a:rPr dirty="0" sz="1700" spc="90">
                <a:solidFill>
                  <a:srgbClr val="0B582D"/>
                </a:solidFill>
                <a:latin typeface="Tahoma"/>
                <a:cs typeface="Tahoma"/>
              </a:rPr>
              <a:t>que </a:t>
            </a:r>
            <a:r>
              <a:rPr dirty="0" sz="1700" spc="55">
                <a:solidFill>
                  <a:srgbClr val="0B582D"/>
                </a:solidFill>
                <a:latin typeface="Tahoma"/>
                <a:cs typeface="Tahoma"/>
              </a:rPr>
              <a:t>se le </a:t>
            </a:r>
            <a:r>
              <a:rPr dirty="0" sz="1700" spc="60">
                <a:solidFill>
                  <a:srgbClr val="0B582D"/>
                </a:solidFill>
                <a:latin typeface="Tahoma"/>
                <a:cs typeface="Tahoma"/>
              </a:rPr>
              <a:t>presenten. </a:t>
            </a:r>
            <a:r>
              <a:rPr dirty="0" sz="1700" spc="20">
                <a:solidFill>
                  <a:srgbClr val="0B582D"/>
                </a:solidFill>
                <a:latin typeface="Tahoma"/>
                <a:cs typeface="Tahoma"/>
              </a:rPr>
              <a:t>El </a:t>
            </a:r>
            <a:r>
              <a:rPr dirty="0" sz="1700" spc="85">
                <a:solidFill>
                  <a:srgbClr val="0B582D"/>
                </a:solidFill>
                <a:latin typeface="Tahoma"/>
                <a:cs typeface="Tahoma"/>
              </a:rPr>
              <a:t>cambio </a:t>
            </a:r>
            <a:r>
              <a:rPr dirty="0" sz="1700" spc="65">
                <a:solidFill>
                  <a:srgbClr val="0B582D"/>
                </a:solidFill>
                <a:latin typeface="Tahoma"/>
                <a:cs typeface="Tahoma"/>
              </a:rPr>
              <a:t>climático </a:t>
            </a:r>
            <a:r>
              <a:rPr dirty="0" sz="1700" spc="55">
                <a:solidFill>
                  <a:srgbClr val="0B582D"/>
                </a:solidFill>
                <a:latin typeface="Tahoma"/>
                <a:cs typeface="Tahoma"/>
              </a:rPr>
              <a:t>está </a:t>
            </a:r>
            <a:r>
              <a:rPr dirty="0" sz="1700" spc="-52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creando </a:t>
            </a:r>
            <a:r>
              <a:rPr dirty="0" sz="1700" spc="70">
                <a:solidFill>
                  <a:srgbClr val="0B582D"/>
                </a:solidFill>
                <a:latin typeface="Tahoma"/>
                <a:cs typeface="Tahoma"/>
              </a:rPr>
              <a:t>nuevos </a:t>
            </a:r>
            <a:r>
              <a:rPr dirty="0" sz="1700" spc="75">
                <a:solidFill>
                  <a:srgbClr val="0B582D"/>
                </a:solidFill>
                <a:latin typeface="Tahoma"/>
                <a:cs typeface="Tahoma"/>
              </a:rPr>
              <a:t>riesgos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en </a:t>
            </a:r>
            <a:r>
              <a:rPr dirty="0" sz="1700" spc="55">
                <a:solidFill>
                  <a:srgbClr val="0B582D"/>
                </a:solidFill>
                <a:latin typeface="Tahoma"/>
                <a:cs typeface="Tahoma"/>
              </a:rPr>
              <a:t>la </a:t>
            </a:r>
            <a:r>
              <a:rPr dirty="0" sz="1700" spc="70">
                <a:solidFill>
                  <a:srgbClr val="0B582D"/>
                </a:solidFill>
                <a:latin typeface="Tahoma"/>
                <a:cs typeface="Tahoma"/>
              </a:rPr>
              <a:t>cadena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de </a:t>
            </a:r>
            <a:r>
              <a:rPr dirty="0" sz="1700" spc="65">
                <a:solidFill>
                  <a:srgbClr val="0B582D"/>
                </a:solidFill>
                <a:latin typeface="Tahoma"/>
                <a:cs typeface="Tahoma"/>
              </a:rPr>
              <a:t>suministro, </a:t>
            </a:r>
            <a:r>
              <a:rPr dirty="0" sz="1700" spc="75">
                <a:solidFill>
                  <a:srgbClr val="0B582D"/>
                </a:solidFill>
                <a:latin typeface="Tahoma"/>
                <a:cs typeface="Tahoma"/>
              </a:rPr>
              <a:t>mientras </a:t>
            </a:r>
            <a:r>
              <a:rPr dirty="0" sz="1700" spc="90">
                <a:solidFill>
                  <a:srgbClr val="0B582D"/>
                </a:solidFill>
                <a:latin typeface="Tahoma"/>
                <a:cs typeface="Tahoma"/>
              </a:rPr>
              <a:t>que </a:t>
            </a:r>
            <a:r>
              <a:rPr dirty="0" sz="1700" spc="70">
                <a:solidFill>
                  <a:srgbClr val="0B582D"/>
                </a:solidFill>
                <a:latin typeface="Tahoma"/>
                <a:cs typeface="Tahoma"/>
              </a:rPr>
              <a:t>nuevos </a:t>
            </a:r>
            <a:r>
              <a:rPr dirty="0" u="sng" sz="1700" spc="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los </a:t>
            </a:r>
            <a:r>
              <a:rPr dirty="0" sz="1700" spc="-520">
                <a:solidFill>
                  <a:srgbClr val="86A56D"/>
                </a:solidFill>
                <a:latin typeface="Tahoma"/>
                <a:cs typeface="Tahoma"/>
              </a:rPr>
              <a:t> </a:t>
            </a:r>
            <a:r>
              <a:rPr dirty="0" u="sng" sz="1700" spc="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requisitos</a:t>
            </a:r>
            <a:r>
              <a:rPr dirty="0" u="sng" sz="17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700" spc="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reglamentarios</a:t>
            </a:r>
            <a:r>
              <a:rPr dirty="0" sz="1700" spc="-85">
                <a:solidFill>
                  <a:srgbClr val="86A56D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700" spc="65">
                <a:solidFill>
                  <a:srgbClr val="0B582D"/>
                </a:solidFill>
                <a:latin typeface="Tahoma"/>
                <a:cs typeface="Tahoma"/>
                <a:hlinkClick r:id="rId4"/>
              </a:rPr>
              <a:t>traer</a:t>
            </a:r>
            <a:r>
              <a:rPr dirty="0" sz="1700" spc="-80">
                <a:solidFill>
                  <a:srgbClr val="0B582D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700" spc="70">
                <a:solidFill>
                  <a:srgbClr val="0B582D"/>
                </a:solidFill>
                <a:latin typeface="Tahoma"/>
                <a:cs typeface="Tahoma"/>
              </a:rPr>
              <a:t>nuevos</a:t>
            </a:r>
            <a:r>
              <a:rPr dirty="0" sz="17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50">
                <a:solidFill>
                  <a:srgbClr val="0B582D"/>
                </a:solidFill>
                <a:latin typeface="Tahoma"/>
                <a:cs typeface="Tahoma"/>
              </a:rPr>
              <a:t>desafíos,</a:t>
            </a:r>
            <a:r>
              <a:rPr dirty="0" sz="17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75">
                <a:solidFill>
                  <a:srgbClr val="0B582D"/>
                </a:solidFill>
                <a:latin typeface="Tahoma"/>
                <a:cs typeface="Tahoma"/>
              </a:rPr>
              <a:t>riesgos</a:t>
            </a:r>
            <a:r>
              <a:rPr dirty="0" sz="17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20">
                <a:solidFill>
                  <a:srgbClr val="0B582D"/>
                </a:solidFill>
                <a:latin typeface="Tahoma"/>
                <a:cs typeface="Tahoma"/>
              </a:rPr>
              <a:t>y</a:t>
            </a:r>
            <a:r>
              <a:rPr dirty="0" sz="17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70">
                <a:solidFill>
                  <a:srgbClr val="0B582D"/>
                </a:solidFill>
                <a:latin typeface="Tahoma"/>
                <a:cs typeface="Tahoma"/>
              </a:rPr>
              <a:t>oportunidades.</a:t>
            </a: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300">
              <a:latin typeface="Tahoma"/>
              <a:cs typeface="Tahoma"/>
            </a:endParaRPr>
          </a:p>
          <a:p>
            <a:pPr marL="24130">
              <a:lnSpc>
                <a:spcPct val="100000"/>
              </a:lnSpc>
              <a:spcBef>
                <a:spcPts val="1745"/>
              </a:spcBef>
            </a:pPr>
            <a:r>
              <a:rPr dirty="0" sz="1500" spc="35" b="1">
                <a:solidFill>
                  <a:srgbClr val="0B582D"/>
                </a:solidFill>
                <a:latin typeface="Arial"/>
                <a:cs typeface="Arial"/>
              </a:rPr>
              <a:t>Crear</a:t>
            </a:r>
            <a:r>
              <a:rPr dirty="0" sz="15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70" b="1">
                <a:solidFill>
                  <a:srgbClr val="0B582D"/>
                </a:solidFill>
                <a:latin typeface="Arial"/>
                <a:cs typeface="Arial"/>
              </a:rPr>
              <a:t>una</a:t>
            </a:r>
            <a:r>
              <a:rPr dirty="0" sz="15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45" b="1">
                <a:solidFill>
                  <a:srgbClr val="0B582D"/>
                </a:solidFill>
                <a:latin typeface="Arial"/>
                <a:cs typeface="Arial"/>
              </a:rPr>
              <a:t>hoja</a:t>
            </a:r>
            <a:r>
              <a:rPr dirty="0" sz="150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40" b="1">
                <a:solidFill>
                  <a:srgbClr val="0B582D"/>
                </a:solidFill>
                <a:latin typeface="Arial"/>
                <a:cs typeface="Arial"/>
              </a:rPr>
              <a:t>de</a:t>
            </a:r>
            <a:r>
              <a:rPr dirty="0" sz="15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95" b="1">
                <a:solidFill>
                  <a:srgbClr val="0B582D"/>
                </a:solidFill>
                <a:latin typeface="Arial"/>
                <a:cs typeface="Arial"/>
              </a:rPr>
              <a:t>ruta</a:t>
            </a:r>
            <a:r>
              <a:rPr dirty="0" sz="150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35" b="1">
                <a:solidFill>
                  <a:srgbClr val="0B582D"/>
                </a:solidFill>
                <a:latin typeface="Arial"/>
                <a:cs typeface="Arial"/>
              </a:rPr>
              <a:t>hacia</a:t>
            </a:r>
            <a:r>
              <a:rPr dirty="0" sz="15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45" b="1">
                <a:solidFill>
                  <a:srgbClr val="0B582D"/>
                </a:solidFill>
                <a:latin typeface="Arial"/>
                <a:cs typeface="Arial"/>
              </a:rPr>
              <a:t>el</a:t>
            </a:r>
            <a:r>
              <a:rPr dirty="0" sz="150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55" b="1">
                <a:solidFill>
                  <a:srgbClr val="0B582D"/>
                </a:solidFill>
                <a:latin typeface="Arial"/>
                <a:cs typeface="Arial"/>
              </a:rPr>
              <a:t>éxito</a:t>
            </a:r>
            <a:endParaRPr sz="1500">
              <a:latin typeface="Arial"/>
              <a:cs typeface="Arial"/>
            </a:endParaRPr>
          </a:p>
          <a:p>
            <a:pPr marL="24130" marR="5080">
              <a:lnSpc>
                <a:spcPct val="110000"/>
              </a:lnSpc>
              <a:spcBef>
                <a:spcPts val="60"/>
              </a:spcBef>
            </a:pPr>
            <a:r>
              <a:rPr dirty="0" sz="1800" spc="100">
                <a:solidFill>
                  <a:srgbClr val="0B582D"/>
                </a:solidFill>
                <a:latin typeface="Tahoma"/>
                <a:cs typeface="Tahoma"/>
              </a:rPr>
              <a:t>Una </a:t>
            </a:r>
            <a:r>
              <a:rPr dirty="0" sz="1800" spc="65">
                <a:solidFill>
                  <a:srgbClr val="0B582D"/>
                </a:solidFill>
                <a:latin typeface="Tahoma"/>
                <a:cs typeface="Tahoma"/>
              </a:rPr>
              <a:t>estrategia </a:t>
            </a:r>
            <a:r>
              <a:rPr dirty="0" sz="1800" spc="85">
                <a:solidFill>
                  <a:srgbClr val="0B582D"/>
                </a:solidFill>
                <a:latin typeface="Tahoma"/>
                <a:cs typeface="Tahoma"/>
              </a:rPr>
              <a:t>de </a:t>
            </a:r>
            <a:r>
              <a:rPr dirty="0" sz="1800" spc="75">
                <a:solidFill>
                  <a:srgbClr val="0B582D"/>
                </a:solidFill>
                <a:latin typeface="Tahoma"/>
                <a:cs typeface="Tahoma"/>
              </a:rPr>
              <a:t>sostenibilidad </a:t>
            </a:r>
            <a:r>
              <a:rPr dirty="0" sz="1800" spc="50">
                <a:solidFill>
                  <a:srgbClr val="0B582D"/>
                </a:solidFill>
                <a:latin typeface="Tahoma"/>
                <a:cs typeface="Tahoma"/>
              </a:rPr>
              <a:t>eficaz </a:t>
            </a:r>
            <a:r>
              <a:rPr dirty="0" sz="1800" spc="75">
                <a:solidFill>
                  <a:srgbClr val="0B582D"/>
                </a:solidFill>
                <a:latin typeface="Tahoma"/>
                <a:cs typeface="Tahoma"/>
              </a:rPr>
              <a:t>ayudará </a:t>
            </a:r>
            <a:r>
              <a:rPr dirty="0" sz="1800" spc="65">
                <a:solidFill>
                  <a:srgbClr val="0B582D"/>
                </a:solidFill>
                <a:latin typeface="Tahoma"/>
                <a:cs typeface="Tahoma"/>
              </a:rPr>
              <a:t>a </a:t>
            </a:r>
            <a:r>
              <a:rPr dirty="0" sz="1800" spc="80">
                <a:solidFill>
                  <a:srgbClr val="0B582D"/>
                </a:solidFill>
                <a:latin typeface="Tahoma"/>
                <a:cs typeface="Tahoma"/>
              </a:rPr>
              <a:t>su </a:t>
            </a:r>
            <a:r>
              <a:rPr dirty="0" sz="1800" spc="90">
                <a:solidFill>
                  <a:srgbClr val="0B582D"/>
                </a:solidFill>
                <a:latin typeface="Tahoma"/>
                <a:cs typeface="Tahoma"/>
              </a:rPr>
              <a:t>empresa </a:t>
            </a:r>
            <a:r>
              <a:rPr dirty="0" sz="1800" spc="65">
                <a:solidFill>
                  <a:srgbClr val="0B582D"/>
                </a:solidFill>
                <a:latin typeface="Tahoma"/>
                <a:cs typeface="Tahoma"/>
              </a:rPr>
              <a:t>a </a:t>
            </a:r>
            <a:r>
              <a:rPr dirty="0" sz="1800" spc="80">
                <a:solidFill>
                  <a:srgbClr val="0B582D"/>
                </a:solidFill>
                <a:latin typeface="Tahoma"/>
                <a:cs typeface="Tahoma"/>
              </a:rPr>
              <a:t>priorizar </a:t>
            </a:r>
            <a:r>
              <a:rPr dirty="0" sz="1800" spc="20">
                <a:solidFill>
                  <a:srgbClr val="0B582D"/>
                </a:solidFill>
                <a:latin typeface="Tahoma"/>
                <a:cs typeface="Tahoma"/>
              </a:rPr>
              <a:t>y </a:t>
            </a:r>
            <a:r>
              <a:rPr dirty="0" sz="1800" spc="2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0B582D"/>
                </a:solidFill>
                <a:latin typeface="Tahoma"/>
                <a:cs typeface="Tahoma"/>
              </a:rPr>
              <a:t>planificar </a:t>
            </a:r>
            <a:r>
              <a:rPr dirty="0" sz="1800" spc="60">
                <a:solidFill>
                  <a:srgbClr val="0B582D"/>
                </a:solidFill>
                <a:latin typeface="Tahoma"/>
                <a:cs typeface="Tahoma"/>
              </a:rPr>
              <a:t>el </a:t>
            </a:r>
            <a:r>
              <a:rPr dirty="0" sz="1800" spc="90">
                <a:solidFill>
                  <a:srgbClr val="0B582D"/>
                </a:solidFill>
                <a:latin typeface="Tahoma"/>
                <a:cs typeface="Tahoma"/>
              </a:rPr>
              <a:t>cambio </a:t>
            </a:r>
            <a:r>
              <a:rPr dirty="0" sz="1800" spc="95">
                <a:solidFill>
                  <a:srgbClr val="0B582D"/>
                </a:solidFill>
                <a:latin typeface="Tahoma"/>
                <a:cs typeface="Tahoma"/>
              </a:rPr>
              <a:t>que </a:t>
            </a:r>
            <a:r>
              <a:rPr dirty="0" sz="1800" spc="60">
                <a:solidFill>
                  <a:srgbClr val="0B582D"/>
                </a:solidFill>
                <a:latin typeface="Tahoma"/>
                <a:cs typeface="Tahoma"/>
              </a:rPr>
              <a:t>se </a:t>
            </a:r>
            <a:r>
              <a:rPr dirty="0" sz="1800" spc="40">
                <a:solidFill>
                  <a:srgbClr val="0B582D"/>
                </a:solidFill>
                <a:latin typeface="Tahoma"/>
                <a:cs typeface="Tahoma"/>
              </a:rPr>
              <a:t>avecina. </a:t>
            </a:r>
            <a:r>
              <a:rPr dirty="0" sz="1800" spc="75">
                <a:solidFill>
                  <a:srgbClr val="0B582D"/>
                </a:solidFill>
                <a:latin typeface="Tahoma"/>
                <a:cs typeface="Tahoma"/>
              </a:rPr>
              <a:t>Priorizará </a:t>
            </a:r>
            <a:r>
              <a:rPr dirty="0" sz="1800" spc="80">
                <a:solidFill>
                  <a:srgbClr val="0B582D"/>
                </a:solidFill>
                <a:latin typeface="Tahoma"/>
                <a:cs typeface="Tahoma"/>
              </a:rPr>
              <a:t>lo </a:t>
            </a:r>
            <a:r>
              <a:rPr dirty="0" sz="1800" spc="95">
                <a:solidFill>
                  <a:srgbClr val="0B582D"/>
                </a:solidFill>
                <a:latin typeface="Tahoma"/>
                <a:cs typeface="Tahoma"/>
              </a:rPr>
              <a:t>que </a:t>
            </a:r>
            <a:r>
              <a:rPr dirty="0" sz="1800" spc="60">
                <a:solidFill>
                  <a:srgbClr val="0B582D"/>
                </a:solidFill>
                <a:latin typeface="Tahoma"/>
                <a:cs typeface="Tahoma"/>
              </a:rPr>
              <a:t>es </a:t>
            </a:r>
            <a:r>
              <a:rPr dirty="0" sz="1800" spc="85">
                <a:solidFill>
                  <a:srgbClr val="0B582D"/>
                </a:solidFill>
                <a:latin typeface="Tahoma"/>
                <a:cs typeface="Tahoma"/>
              </a:rPr>
              <a:t>importante </a:t>
            </a:r>
            <a:r>
              <a:rPr dirty="0" sz="1800" spc="80">
                <a:solidFill>
                  <a:srgbClr val="0B582D"/>
                </a:solidFill>
                <a:latin typeface="Tahoma"/>
                <a:cs typeface="Tahoma"/>
              </a:rPr>
              <a:t>para </a:t>
            </a:r>
            <a:r>
              <a:rPr dirty="0" sz="1800" spc="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0B582D"/>
                </a:solidFill>
                <a:latin typeface="Tahoma"/>
                <a:cs typeface="Tahoma"/>
              </a:rPr>
              <a:t>usted</a:t>
            </a:r>
            <a:r>
              <a:rPr dirty="0" sz="18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20">
                <a:solidFill>
                  <a:srgbClr val="0B582D"/>
                </a:solidFill>
                <a:latin typeface="Tahoma"/>
                <a:cs typeface="Tahoma"/>
              </a:rPr>
              <a:t>y</a:t>
            </a:r>
            <a:r>
              <a:rPr dirty="0" sz="18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0B582D"/>
                </a:solidFill>
                <a:latin typeface="Tahoma"/>
                <a:cs typeface="Tahoma"/>
              </a:rPr>
              <a:t>su</a:t>
            </a:r>
            <a:r>
              <a:rPr dirty="0" sz="18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0B582D"/>
                </a:solidFill>
                <a:latin typeface="Tahoma"/>
                <a:cs typeface="Tahoma"/>
              </a:rPr>
              <a:t>negocio</a:t>
            </a:r>
            <a:r>
              <a:rPr dirty="0" sz="18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-25">
                <a:solidFill>
                  <a:srgbClr val="0B582D"/>
                </a:solidFill>
                <a:latin typeface="Tahoma"/>
                <a:cs typeface="Tahoma"/>
              </a:rPr>
              <a:t>y,</a:t>
            </a:r>
            <a:r>
              <a:rPr dirty="0" sz="18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55">
                <a:solidFill>
                  <a:srgbClr val="0B582D"/>
                </a:solidFill>
                <a:latin typeface="Tahoma"/>
                <a:cs typeface="Tahoma"/>
              </a:rPr>
              <a:t>al</a:t>
            </a:r>
            <a:r>
              <a:rPr dirty="0" sz="18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55">
                <a:solidFill>
                  <a:srgbClr val="0B582D"/>
                </a:solidFill>
                <a:latin typeface="Tahoma"/>
                <a:cs typeface="Tahoma"/>
              </a:rPr>
              <a:t>hacerlo,</a:t>
            </a:r>
            <a:r>
              <a:rPr dirty="0" sz="18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0B582D"/>
                </a:solidFill>
                <a:latin typeface="Tahoma"/>
                <a:cs typeface="Tahoma"/>
              </a:rPr>
              <a:t>proporcionará</a:t>
            </a:r>
            <a:r>
              <a:rPr dirty="0" sz="18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105">
                <a:solidFill>
                  <a:srgbClr val="0B582D"/>
                </a:solidFill>
                <a:latin typeface="Tahoma"/>
                <a:cs typeface="Tahoma"/>
              </a:rPr>
              <a:t>un</a:t>
            </a:r>
            <a:r>
              <a:rPr dirty="0" sz="18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0B582D"/>
                </a:solidFill>
                <a:latin typeface="Tahoma"/>
                <a:cs typeface="Tahoma"/>
              </a:rPr>
              <a:t>enfoque</a:t>
            </a:r>
            <a:r>
              <a:rPr dirty="0" sz="18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18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0B582D"/>
                </a:solidFill>
                <a:latin typeface="Tahoma"/>
                <a:cs typeface="Tahoma"/>
              </a:rPr>
              <a:t>sus</a:t>
            </a:r>
            <a:r>
              <a:rPr dirty="0" sz="18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0B582D"/>
                </a:solidFill>
                <a:latin typeface="Tahoma"/>
                <a:cs typeface="Tahoma"/>
              </a:rPr>
              <a:t>recursos </a:t>
            </a:r>
            <a:r>
              <a:rPr dirty="0" sz="1800" spc="-5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20">
                <a:solidFill>
                  <a:srgbClr val="0B582D"/>
                </a:solidFill>
                <a:latin typeface="Tahoma"/>
                <a:cs typeface="Tahoma"/>
              </a:rPr>
              <a:t>y</a:t>
            </a:r>
            <a:r>
              <a:rPr dirty="0" sz="1800" spc="-10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70">
                <a:solidFill>
                  <a:srgbClr val="0B582D"/>
                </a:solidFill>
                <a:latin typeface="Tahoma"/>
                <a:cs typeface="Tahoma"/>
              </a:rPr>
              <a:t>partes</a:t>
            </a:r>
            <a:r>
              <a:rPr dirty="0" sz="18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0B582D"/>
                </a:solidFill>
                <a:latin typeface="Tahoma"/>
                <a:cs typeface="Tahoma"/>
              </a:rPr>
              <a:t>interesadas.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991" y="1810511"/>
            <a:ext cx="10734421" cy="41690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826" y="87249"/>
            <a:ext cx="914336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500"/>
              </a:lnSpc>
              <a:spcBef>
                <a:spcPts val="100"/>
              </a:spcBef>
            </a:pPr>
            <a:r>
              <a:rPr dirty="0" sz="2600" spc="15">
                <a:solidFill>
                  <a:srgbClr val="0B582D"/>
                </a:solidFill>
              </a:rPr>
              <a:t>Ejemplo:</a:t>
            </a:r>
            <a:r>
              <a:rPr dirty="0" sz="2600" spc="-35">
                <a:solidFill>
                  <a:srgbClr val="0B582D"/>
                </a:solidFill>
              </a:rPr>
              <a:t> </a:t>
            </a:r>
            <a:r>
              <a:rPr dirty="0" sz="2600" spc="80">
                <a:solidFill>
                  <a:srgbClr val="0B582D"/>
                </a:solidFill>
              </a:rPr>
              <a:t>aplique</a:t>
            </a:r>
            <a:r>
              <a:rPr dirty="0" sz="2600" spc="-35">
                <a:solidFill>
                  <a:srgbClr val="0B582D"/>
                </a:solidFill>
              </a:rPr>
              <a:t> </a:t>
            </a:r>
            <a:r>
              <a:rPr dirty="0" sz="2600" spc="-20">
                <a:solidFill>
                  <a:srgbClr val="0B582D"/>
                </a:solidFill>
              </a:rPr>
              <a:t>su</a:t>
            </a:r>
            <a:r>
              <a:rPr dirty="0" sz="2600" spc="-35">
                <a:solidFill>
                  <a:srgbClr val="0B582D"/>
                </a:solidFill>
              </a:rPr>
              <a:t> </a:t>
            </a:r>
            <a:r>
              <a:rPr dirty="0" sz="2600" spc="105">
                <a:solidFill>
                  <a:srgbClr val="0B582D"/>
                </a:solidFill>
              </a:rPr>
              <a:t>estrategia</a:t>
            </a:r>
            <a:r>
              <a:rPr dirty="0" sz="2600" spc="-35">
                <a:solidFill>
                  <a:srgbClr val="0B582D"/>
                </a:solidFill>
              </a:rPr>
              <a:t> </a:t>
            </a:r>
            <a:r>
              <a:rPr dirty="0" sz="2600" spc="70">
                <a:solidFill>
                  <a:srgbClr val="0B582D"/>
                </a:solidFill>
              </a:rPr>
              <a:t>de</a:t>
            </a:r>
            <a:r>
              <a:rPr dirty="0" sz="2600" spc="-35">
                <a:solidFill>
                  <a:srgbClr val="0B582D"/>
                </a:solidFill>
              </a:rPr>
              <a:t> </a:t>
            </a:r>
            <a:r>
              <a:rPr dirty="0" sz="2600" spc="50">
                <a:solidFill>
                  <a:srgbClr val="0B582D"/>
                </a:solidFill>
              </a:rPr>
              <a:t>sostenibilidad</a:t>
            </a:r>
            <a:r>
              <a:rPr dirty="0" sz="2600" spc="-35">
                <a:solidFill>
                  <a:srgbClr val="0B582D"/>
                </a:solidFill>
              </a:rPr>
              <a:t> </a:t>
            </a:r>
            <a:r>
              <a:rPr dirty="0" sz="2600" spc="120">
                <a:solidFill>
                  <a:srgbClr val="0B582D"/>
                </a:solidFill>
              </a:rPr>
              <a:t>a</a:t>
            </a:r>
            <a:r>
              <a:rPr dirty="0" sz="2600" spc="-30">
                <a:solidFill>
                  <a:srgbClr val="0B582D"/>
                </a:solidFill>
              </a:rPr>
              <a:t> </a:t>
            </a:r>
            <a:r>
              <a:rPr dirty="0" sz="2600" spc="10">
                <a:solidFill>
                  <a:srgbClr val="0B582D"/>
                </a:solidFill>
              </a:rPr>
              <a:t>estos </a:t>
            </a:r>
            <a:r>
              <a:rPr dirty="0" sz="2600" spc="-710">
                <a:solidFill>
                  <a:srgbClr val="0B582D"/>
                </a:solidFill>
              </a:rPr>
              <a:t> </a:t>
            </a:r>
            <a:r>
              <a:rPr dirty="0" sz="2600" spc="70">
                <a:solidFill>
                  <a:srgbClr val="0B582D"/>
                </a:solidFill>
              </a:rPr>
              <a:t>puntos</a:t>
            </a:r>
            <a:r>
              <a:rPr dirty="0" sz="2600" spc="-55">
                <a:solidFill>
                  <a:srgbClr val="0B582D"/>
                </a:solidFill>
              </a:rPr>
              <a:t> </a:t>
            </a:r>
            <a:r>
              <a:rPr dirty="0" sz="2600" spc="70">
                <a:solidFill>
                  <a:srgbClr val="0B582D"/>
                </a:solidFill>
              </a:rPr>
              <a:t>de</a:t>
            </a:r>
            <a:r>
              <a:rPr dirty="0" sz="2600" spc="-50">
                <a:solidFill>
                  <a:srgbClr val="0B582D"/>
                </a:solidFill>
              </a:rPr>
              <a:t> </a:t>
            </a:r>
            <a:r>
              <a:rPr dirty="0" sz="2600" spc="100">
                <a:solidFill>
                  <a:srgbClr val="0B582D"/>
                </a:solidFill>
              </a:rPr>
              <a:t>apalancamiento</a:t>
            </a:r>
            <a:r>
              <a:rPr dirty="0" sz="2600" spc="-50">
                <a:solidFill>
                  <a:srgbClr val="0B582D"/>
                </a:solidFill>
              </a:rPr>
              <a:t> </a:t>
            </a:r>
            <a:r>
              <a:rPr dirty="0" sz="2600" spc="85">
                <a:solidFill>
                  <a:srgbClr val="0B582D"/>
                </a:solidFill>
              </a:rPr>
              <a:t>internos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10130790" y="1211221"/>
            <a:ext cx="1395730" cy="65405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271145">
              <a:lnSpc>
                <a:spcPct val="100000"/>
              </a:lnSpc>
              <a:spcBef>
                <a:spcPts val="430"/>
              </a:spcBef>
            </a:pPr>
            <a:r>
              <a:rPr dirty="0" sz="1900" spc="5" b="1">
                <a:solidFill>
                  <a:srgbClr val="0B582D"/>
                </a:solidFill>
                <a:latin typeface="Arial"/>
                <a:cs typeface="Arial"/>
              </a:rPr>
              <a:t>Junta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700" spc="30" b="1">
                <a:solidFill>
                  <a:srgbClr val="0B582D"/>
                </a:solidFill>
                <a:latin typeface="Arial"/>
                <a:cs typeface="Arial"/>
              </a:rPr>
              <a:t>Compromiso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1459" y="1821172"/>
            <a:ext cx="1395730" cy="65468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09855">
              <a:lnSpc>
                <a:spcPct val="100000"/>
              </a:lnSpc>
              <a:spcBef>
                <a:spcPts val="430"/>
              </a:spcBef>
            </a:pPr>
            <a:r>
              <a:rPr dirty="0" sz="1900" spc="15" b="1">
                <a:solidFill>
                  <a:srgbClr val="0B582D"/>
                </a:solidFill>
                <a:latin typeface="Arial"/>
                <a:cs typeface="Arial"/>
              </a:rPr>
              <a:t>Función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700" spc="30" b="1">
                <a:solidFill>
                  <a:srgbClr val="0B582D"/>
                </a:solidFill>
                <a:latin typeface="Arial"/>
                <a:cs typeface="Arial"/>
              </a:rPr>
              <a:t>Compromiso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5494" y="1878584"/>
            <a:ext cx="2870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40448" y="2336981"/>
            <a:ext cx="1423670" cy="570865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1000" spc="15">
                <a:solidFill>
                  <a:srgbClr val="FFFFFF"/>
                </a:solidFill>
                <a:latin typeface="Tahoma"/>
                <a:cs typeface="Tahoma"/>
              </a:rPr>
              <a:t>RRHH,</a:t>
            </a:r>
            <a:r>
              <a:rPr dirty="0" sz="10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000" spc="25">
                <a:solidFill>
                  <a:srgbClr val="FFFFFF"/>
                </a:solidFill>
                <a:latin typeface="Tahoma"/>
                <a:cs typeface="Tahoma"/>
              </a:rPr>
              <a:t>Finanzas,</a:t>
            </a:r>
            <a:r>
              <a:rPr dirty="0" sz="10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000" spc="35">
                <a:solidFill>
                  <a:srgbClr val="FFFFFF"/>
                </a:solidFill>
                <a:latin typeface="Tahoma"/>
                <a:cs typeface="Tahoma"/>
              </a:rPr>
              <a:t>Riesgo</a:t>
            </a:r>
            <a:endParaRPr sz="1000">
              <a:latin typeface="Tahoma"/>
              <a:cs typeface="Tahoma"/>
            </a:endParaRPr>
          </a:p>
          <a:p>
            <a:pPr algn="ctr" marL="45720">
              <a:lnSpc>
                <a:spcPct val="100000"/>
              </a:lnSpc>
              <a:spcBef>
                <a:spcPts val="825"/>
              </a:spcBef>
            </a:pPr>
            <a:r>
              <a:rPr dirty="0" sz="1400" spc="70">
                <a:solidFill>
                  <a:srgbClr val="FFFFFF"/>
                </a:solidFill>
                <a:latin typeface="Tahoma"/>
                <a:cs typeface="Tahoma"/>
              </a:rPr>
              <a:t>Marketing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59593" y="2045589"/>
            <a:ext cx="2870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5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9250" y="2623641"/>
            <a:ext cx="1325880" cy="76073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37160">
              <a:lnSpc>
                <a:spcPct val="100000"/>
              </a:lnSpc>
              <a:spcBef>
                <a:spcPts val="915"/>
              </a:spcBef>
            </a:pPr>
            <a:r>
              <a:rPr dirty="0" sz="1800" spc="65">
                <a:solidFill>
                  <a:srgbClr val="FFFFFF"/>
                </a:solidFill>
                <a:latin typeface="Tahoma"/>
                <a:cs typeface="Tahoma"/>
              </a:rPr>
              <a:t>Educación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700" spc="75">
                <a:solidFill>
                  <a:srgbClr val="FFFFFF"/>
                </a:solidFill>
                <a:latin typeface="Tahoma"/>
                <a:cs typeface="Tahoma"/>
              </a:rPr>
              <a:t>Gobernancia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36689" y="3002407"/>
            <a:ext cx="681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5">
                <a:solidFill>
                  <a:srgbClr val="FFFFFF"/>
                </a:solidFill>
                <a:latin typeface="Tahoma"/>
                <a:cs typeface="Tahoma"/>
              </a:rPr>
              <a:t>Producto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8097" y="3370453"/>
            <a:ext cx="1873250" cy="1597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78105">
              <a:lnSpc>
                <a:spcPct val="100000"/>
              </a:lnSpc>
              <a:spcBef>
                <a:spcPts val="100"/>
              </a:spcBef>
            </a:pPr>
            <a:r>
              <a:rPr dirty="0" sz="1400" spc="30" b="1">
                <a:solidFill>
                  <a:srgbClr val="FFFFFF"/>
                </a:solidFill>
                <a:latin typeface="Arial"/>
                <a:cs typeface="Arial"/>
              </a:rPr>
              <a:t>Definición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30" b="1">
                <a:solidFill>
                  <a:srgbClr val="FFFFFF"/>
                </a:solidFill>
                <a:latin typeface="Arial"/>
                <a:cs typeface="Arial"/>
              </a:rPr>
              <a:t>(política)</a:t>
            </a:r>
            <a:endParaRPr sz="1400">
              <a:latin typeface="Arial"/>
              <a:cs typeface="Arial"/>
            </a:endParaRPr>
          </a:p>
          <a:p>
            <a:pPr algn="ctr" marL="128270" marR="174625">
              <a:lnSpc>
                <a:spcPct val="159900"/>
              </a:lnSpc>
              <a:spcBef>
                <a:spcPts val="150"/>
              </a:spcBef>
            </a:pPr>
            <a:r>
              <a:rPr dirty="0" sz="1300" spc="25" b="1">
                <a:solidFill>
                  <a:srgbClr val="FFFFFF"/>
                </a:solidFill>
                <a:latin typeface="Arial"/>
                <a:cs typeface="Arial"/>
              </a:rPr>
              <a:t>Términos</a:t>
            </a:r>
            <a:r>
              <a:rPr dirty="0" sz="13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20" b="1">
                <a:solidFill>
                  <a:srgbClr val="FFFFFF"/>
                </a:solidFill>
                <a:latin typeface="Arial"/>
                <a:cs typeface="Arial"/>
              </a:rPr>
              <a:t>comunes </a:t>
            </a:r>
            <a:r>
              <a:rPr dirty="0" sz="1300" spc="-3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30" b="1">
                <a:solidFill>
                  <a:srgbClr val="FFFFFF"/>
                </a:solidFill>
                <a:latin typeface="Arial"/>
                <a:cs typeface="Arial"/>
              </a:rPr>
              <a:t>Caso </a:t>
            </a:r>
            <a:r>
              <a:rPr dirty="0" sz="1350" spc="35" b="1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350" spc="20" b="1">
                <a:solidFill>
                  <a:srgbClr val="FFFFFF"/>
                </a:solidFill>
                <a:latin typeface="Arial"/>
                <a:cs typeface="Arial"/>
              </a:rPr>
              <a:t>negocio </a:t>
            </a:r>
            <a:r>
              <a:rPr dirty="0" sz="135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Visión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dirty="0" sz="1350" spc="35" b="1">
                <a:solidFill>
                  <a:srgbClr val="FFFFFF"/>
                </a:solidFill>
                <a:latin typeface="Arial"/>
                <a:cs typeface="Arial"/>
              </a:rPr>
              <a:t>Estrategia</a:t>
            </a:r>
            <a:r>
              <a:rPr dirty="0" sz="135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1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35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25" b="1">
                <a:solidFill>
                  <a:srgbClr val="FFFFFF"/>
                </a:solidFill>
                <a:latin typeface="Arial"/>
                <a:cs typeface="Arial"/>
              </a:rPr>
              <a:t>objetivos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46879" y="3531870"/>
            <a:ext cx="1578610" cy="1234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25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1500" spc="25" b="1">
                <a:solidFill>
                  <a:srgbClr val="FFFFFF"/>
                </a:solidFill>
                <a:latin typeface="Arial"/>
                <a:cs typeface="Arial"/>
              </a:rPr>
              <a:t>omunicaciones</a:t>
            </a:r>
            <a:endParaRPr sz="1500">
              <a:latin typeface="Arial"/>
              <a:cs typeface="Arial"/>
            </a:endParaRPr>
          </a:p>
          <a:p>
            <a:pPr algn="ctr" marL="138430">
              <a:lnSpc>
                <a:spcPct val="100000"/>
              </a:lnSpc>
              <a:spcBef>
                <a:spcPts val="1390"/>
              </a:spcBef>
            </a:pPr>
            <a:r>
              <a:rPr dirty="0" sz="900" spc="15" b="1">
                <a:solidFill>
                  <a:srgbClr val="FFFFFF"/>
                </a:solidFill>
                <a:latin typeface="Arial"/>
                <a:cs typeface="Arial"/>
              </a:rPr>
              <a:t>Capacitación</a:t>
            </a:r>
            <a:endParaRPr sz="900">
              <a:latin typeface="Arial"/>
              <a:cs typeface="Arial"/>
            </a:endParaRPr>
          </a:p>
          <a:p>
            <a:pPr algn="ctr" marL="99060">
              <a:lnSpc>
                <a:spcPct val="100000"/>
              </a:lnSpc>
              <a:spcBef>
                <a:spcPts val="1015"/>
              </a:spcBef>
            </a:pPr>
            <a:r>
              <a:rPr dirty="0" sz="1400" spc="45" b="1">
                <a:solidFill>
                  <a:srgbClr val="FFFFFF"/>
                </a:solidFill>
                <a:latin typeface="Arial"/>
                <a:cs typeface="Arial"/>
              </a:rPr>
              <a:t>Orientación</a:t>
            </a:r>
            <a:endParaRPr sz="1400">
              <a:latin typeface="Arial"/>
              <a:cs typeface="Arial"/>
            </a:endParaRPr>
          </a:p>
          <a:p>
            <a:pPr algn="ctr" marL="96520">
              <a:lnSpc>
                <a:spcPct val="100000"/>
              </a:lnSpc>
              <a:spcBef>
                <a:spcPts val="111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Revisiones</a:t>
            </a:r>
            <a:r>
              <a:rPr dirty="0" sz="1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30" b="1">
                <a:solidFill>
                  <a:srgbClr val="FFFFFF"/>
                </a:solidFill>
                <a:latin typeface="Arial"/>
                <a:cs typeface="Arial"/>
              </a:rPr>
              <a:t>anuales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29425" y="3131439"/>
            <a:ext cx="1083310" cy="560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965">
              <a:lnSpc>
                <a:spcPct val="100000"/>
              </a:lnSpc>
              <a:spcBef>
                <a:spcPts val="100"/>
              </a:spcBef>
            </a:pPr>
            <a:r>
              <a:rPr dirty="0" sz="1600" spc="70">
                <a:solidFill>
                  <a:srgbClr val="FFFFFF"/>
                </a:solidFill>
                <a:latin typeface="Tahoma"/>
                <a:cs typeface="Tahoma"/>
              </a:rPr>
              <a:t>desarrollo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800" spc="35">
                <a:solidFill>
                  <a:srgbClr val="FFFFFF"/>
                </a:solidFill>
                <a:latin typeface="Tahoma"/>
                <a:cs typeface="Tahoma"/>
              </a:rPr>
              <a:t>Cadena</a:t>
            </a:r>
            <a:r>
              <a:rPr dirty="0" sz="8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800" spc="4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8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800" spc="35">
                <a:solidFill>
                  <a:srgbClr val="FFFFFF"/>
                </a:solidFill>
                <a:latin typeface="Tahoma"/>
                <a:cs typeface="Tahoma"/>
              </a:rPr>
              <a:t>suministro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97777" y="3839336"/>
            <a:ext cx="15106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25">
                <a:solidFill>
                  <a:srgbClr val="FFFFFF"/>
                </a:solidFill>
                <a:latin typeface="Tahoma"/>
                <a:cs typeface="Tahoma"/>
              </a:rPr>
              <a:t>Rol</a:t>
            </a:r>
            <a:r>
              <a:rPr dirty="0" sz="9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9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dirty="0" sz="9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FFFFFF"/>
                </a:solidFill>
                <a:latin typeface="Tahoma"/>
                <a:cs typeface="Tahoma"/>
              </a:rPr>
              <a:t>unidad</a:t>
            </a:r>
            <a:r>
              <a:rPr dirty="0" sz="9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9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FFFFFF"/>
                </a:solidFill>
                <a:latin typeface="Tahoma"/>
                <a:cs typeface="Tahoma"/>
              </a:rPr>
              <a:t>negocio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93530" y="3411982"/>
            <a:ext cx="125793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80">
                <a:solidFill>
                  <a:srgbClr val="FFFFFF"/>
                </a:solidFill>
                <a:latin typeface="Tahoma"/>
                <a:cs typeface="Tahoma"/>
              </a:rPr>
              <a:t>Actuación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09938" y="3646678"/>
            <a:ext cx="119253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70">
                <a:solidFill>
                  <a:srgbClr val="FFFFFF"/>
                </a:solidFill>
                <a:latin typeface="Tahoma"/>
                <a:cs typeface="Tahoma"/>
              </a:rPr>
              <a:t>vigilancia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94242" y="3898070"/>
            <a:ext cx="2117090" cy="807085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2100" spc="90">
                <a:solidFill>
                  <a:srgbClr val="FFFFFF"/>
                </a:solidFill>
                <a:latin typeface="Tahoma"/>
                <a:cs typeface="Tahoma"/>
              </a:rPr>
              <a:t>Plan</a:t>
            </a:r>
            <a:r>
              <a:rPr dirty="0" sz="21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10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21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85">
                <a:solidFill>
                  <a:srgbClr val="FFFFFF"/>
                </a:solidFill>
                <a:latin typeface="Tahoma"/>
                <a:cs typeface="Tahoma"/>
              </a:rPr>
              <a:t>sucesión</a:t>
            </a:r>
            <a:endParaRPr sz="2100">
              <a:latin typeface="Tahoma"/>
              <a:cs typeface="Tahoma"/>
            </a:endParaRPr>
          </a:p>
          <a:p>
            <a:pPr marL="103505">
              <a:lnSpc>
                <a:spcPct val="100000"/>
              </a:lnSpc>
              <a:spcBef>
                <a:spcPts val="710"/>
              </a:spcBef>
            </a:pPr>
            <a:r>
              <a:rPr dirty="0" sz="1700" spc="75">
                <a:solidFill>
                  <a:srgbClr val="FFFFFF"/>
                </a:solidFill>
                <a:latin typeface="Tahoma"/>
                <a:cs typeface="Tahoma"/>
              </a:rPr>
              <a:t>Gestión</a:t>
            </a:r>
            <a:r>
              <a:rPr dirty="0" sz="17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700" spc="8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17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700" spc="75">
                <a:solidFill>
                  <a:srgbClr val="FFFFFF"/>
                </a:solidFill>
                <a:latin typeface="Tahoma"/>
                <a:cs typeface="Tahoma"/>
              </a:rPr>
              <a:t>riesgos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6947" y="4812538"/>
            <a:ext cx="2870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76064" y="4826761"/>
            <a:ext cx="108204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30" b="1">
                <a:solidFill>
                  <a:srgbClr val="FFFFFF"/>
                </a:solidFill>
                <a:latin typeface="Arial"/>
                <a:cs typeface="Arial"/>
              </a:rPr>
              <a:t>Liderazgo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73015" y="5015229"/>
            <a:ext cx="1406525" cy="857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40" b="1">
                <a:solidFill>
                  <a:srgbClr val="FFFFFF"/>
                </a:solidFill>
                <a:latin typeface="Arial"/>
                <a:cs typeface="Arial"/>
              </a:rPr>
              <a:t>desarrollo</a:t>
            </a:r>
            <a:r>
              <a:rPr dirty="0" sz="1800" spc="4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endParaRPr sz="18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65"/>
              </a:spcBef>
            </a:pPr>
            <a:r>
              <a:rPr dirty="0" sz="3600" spc="5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92341" y="5235295"/>
            <a:ext cx="1395730" cy="629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3020">
              <a:lnSpc>
                <a:spcPct val="116599"/>
              </a:lnSpc>
              <a:spcBef>
                <a:spcPts val="100"/>
              </a:spcBef>
            </a:pPr>
            <a:r>
              <a:rPr dirty="0" sz="1700" spc="30" b="1">
                <a:solidFill>
                  <a:srgbClr val="0B582D"/>
                </a:solidFill>
                <a:latin typeface="Arial"/>
                <a:cs typeface="Arial"/>
              </a:rPr>
              <a:t>Empleado </a:t>
            </a:r>
            <a:r>
              <a:rPr dirty="0" sz="1700" spc="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700" spc="30" b="1">
                <a:solidFill>
                  <a:srgbClr val="0B582D"/>
                </a:solidFill>
                <a:latin typeface="Arial"/>
                <a:cs typeface="Arial"/>
              </a:rPr>
              <a:t>Compromiso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6049" y="5728106"/>
            <a:ext cx="163766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35" b="1">
                <a:solidFill>
                  <a:srgbClr val="0B582D"/>
                </a:solidFill>
                <a:latin typeface="Arial"/>
                <a:cs typeface="Arial"/>
              </a:rPr>
              <a:t>Compromiso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790717" y="508508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8959" y="3157727"/>
            <a:ext cx="4559808" cy="30937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568" y="329184"/>
            <a:ext cx="11454765" cy="1341120"/>
          </a:xfrm>
          <a:prstGeom prst="rect"/>
          <a:solidFill>
            <a:srgbClr val="297139"/>
          </a:solidFill>
        </p:spPr>
        <p:txBody>
          <a:bodyPr wrap="square" lIns="0" tIns="93345" rIns="0" bIns="0" rtlCol="0" vert="horz">
            <a:spAutoFit/>
          </a:bodyPr>
          <a:lstStyle/>
          <a:p>
            <a:pPr marL="343535" marR="1049020">
              <a:lnSpc>
                <a:spcPct val="124700"/>
              </a:lnSpc>
              <a:spcBef>
                <a:spcPts val="735"/>
              </a:spcBef>
            </a:pPr>
            <a:r>
              <a:rPr dirty="0" sz="2600" spc="-10">
                <a:solidFill>
                  <a:srgbClr val="FFFFFF"/>
                </a:solidFill>
              </a:rPr>
              <a:t>Asociaciones</a:t>
            </a:r>
            <a:r>
              <a:rPr dirty="0" sz="2600" spc="-40">
                <a:solidFill>
                  <a:srgbClr val="FFFFFF"/>
                </a:solidFill>
              </a:rPr>
              <a:t> </a:t>
            </a:r>
            <a:r>
              <a:rPr dirty="0" sz="2600" spc="30">
                <a:solidFill>
                  <a:srgbClr val="FFFFFF"/>
                </a:solidFill>
              </a:rPr>
              <a:t>y</a:t>
            </a:r>
            <a:r>
              <a:rPr dirty="0" sz="2600" spc="-40">
                <a:solidFill>
                  <a:srgbClr val="FFFFFF"/>
                </a:solidFill>
              </a:rPr>
              <a:t> </a:t>
            </a:r>
            <a:r>
              <a:rPr dirty="0" sz="2600" spc="30">
                <a:solidFill>
                  <a:srgbClr val="FFFFFF"/>
                </a:solidFill>
              </a:rPr>
              <a:t>progreso:</a:t>
            </a:r>
            <a:r>
              <a:rPr dirty="0" sz="2600" spc="-40">
                <a:solidFill>
                  <a:srgbClr val="FFFFFF"/>
                </a:solidFill>
              </a:rPr>
              <a:t> </a:t>
            </a:r>
            <a:r>
              <a:rPr dirty="0" sz="2600" spc="75">
                <a:solidFill>
                  <a:srgbClr val="FFFFFF"/>
                </a:solidFill>
              </a:rPr>
              <a:t>explore</a:t>
            </a:r>
            <a:r>
              <a:rPr dirty="0" sz="2600" spc="-40">
                <a:solidFill>
                  <a:srgbClr val="FFFFFF"/>
                </a:solidFill>
              </a:rPr>
              <a:t> </a:t>
            </a:r>
            <a:r>
              <a:rPr dirty="0" sz="2600" spc="-25">
                <a:solidFill>
                  <a:srgbClr val="FFFFFF"/>
                </a:solidFill>
              </a:rPr>
              <a:t>los</a:t>
            </a:r>
            <a:r>
              <a:rPr dirty="0" sz="2600" spc="-40">
                <a:solidFill>
                  <a:srgbClr val="FFFFFF"/>
                </a:solidFill>
              </a:rPr>
              <a:t> </a:t>
            </a:r>
            <a:r>
              <a:rPr dirty="0" sz="2600" spc="60">
                <a:solidFill>
                  <a:srgbClr val="FFFFFF"/>
                </a:solidFill>
              </a:rPr>
              <a:t>ejemplos</a:t>
            </a:r>
            <a:r>
              <a:rPr dirty="0" sz="2600" spc="-35">
                <a:solidFill>
                  <a:srgbClr val="FFFFFF"/>
                </a:solidFill>
              </a:rPr>
              <a:t> </a:t>
            </a:r>
            <a:r>
              <a:rPr dirty="0" sz="2600" spc="120">
                <a:solidFill>
                  <a:srgbClr val="FFFFFF"/>
                </a:solidFill>
              </a:rPr>
              <a:t>a</a:t>
            </a:r>
            <a:r>
              <a:rPr dirty="0" sz="2600" spc="-40">
                <a:solidFill>
                  <a:srgbClr val="FFFFFF"/>
                </a:solidFill>
              </a:rPr>
              <a:t> </a:t>
            </a:r>
            <a:r>
              <a:rPr dirty="0" sz="2600" spc="65">
                <a:solidFill>
                  <a:srgbClr val="FFFFFF"/>
                </a:solidFill>
              </a:rPr>
              <a:t>continuación </a:t>
            </a:r>
            <a:r>
              <a:rPr dirty="0" sz="2600" spc="-710">
                <a:solidFill>
                  <a:srgbClr val="FFFFFF"/>
                </a:solidFill>
              </a:rPr>
              <a:t> </a:t>
            </a:r>
            <a:r>
              <a:rPr dirty="0" sz="2600" spc="40">
                <a:solidFill>
                  <a:srgbClr val="FFFFFF"/>
                </a:solidFill>
              </a:rPr>
              <a:t>como</a:t>
            </a:r>
            <a:r>
              <a:rPr dirty="0" sz="2600" spc="-50">
                <a:solidFill>
                  <a:srgbClr val="FFFFFF"/>
                </a:solidFill>
              </a:rPr>
              <a:t> </a:t>
            </a:r>
            <a:r>
              <a:rPr dirty="0" sz="2600" spc="5">
                <a:solidFill>
                  <a:srgbClr val="FFFFFF"/>
                </a:solidFill>
              </a:rPr>
              <a:t>posibles</a:t>
            </a:r>
            <a:r>
              <a:rPr dirty="0" sz="2600" spc="-50">
                <a:solidFill>
                  <a:srgbClr val="FFFFFF"/>
                </a:solidFill>
              </a:rPr>
              <a:t> </a:t>
            </a:r>
            <a:r>
              <a:rPr dirty="0" sz="2600" spc="5">
                <a:solidFill>
                  <a:srgbClr val="FFFFFF"/>
                </a:solidFill>
              </a:rPr>
              <a:t>acciones</a:t>
            </a:r>
            <a:r>
              <a:rPr dirty="0" sz="2600" spc="-50">
                <a:solidFill>
                  <a:srgbClr val="FFFFFF"/>
                </a:solidFill>
              </a:rPr>
              <a:t> </a:t>
            </a:r>
            <a:r>
              <a:rPr dirty="0" sz="2600" spc="114">
                <a:solidFill>
                  <a:srgbClr val="FFFFFF"/>
                </a:solidFill>
              </a:rPr>
              <a:t>para</a:t>
            </a:r>
            <a:r>
              <a:rPr dirty="0" sz="2600" spc="-50">
                <a:solidFill>
                  <a:srgbClr val="FFFFFF"/>
                </a:solidFill>
              </a:rPr>
              <a:t> </a:t>
            </a:r>
            <a:r>
              <a:rPr dirty="0" sz="2600" spc="-20">
                <a:solidFill>
                  <a:srgbClr val="FFFFFF"/>
                </a:solidFill>
              </a:rPr>
              <a:t>su</a:t>
            </a:r>
            <a:r>
              <a:rPr dirty="0" sz="2600" spc="-50">
                <a:solidFill>
                  <a:srgbClr val="FFFFFF"/>
                </a:solidFill>
              </a:rPr>
              <a:t> </a:t>
            </a:r>
            <a:r>
              <a:rPr dirty="0" sz="2600" spc="105">
                <a:solidFill>
                  <a:srgbClr val="FFFFFF"/>
                </a:solidFill>
              </a:rPr>
              <a:t>estrategia</a:t>
            </a:r>
            <a:endParaRPr sz="2600"/>
          </a:p>
        </p:txBody>
      </p:sp>
      <p:sp>
        <p:nvSpPr>
          <p:cNvPr id="7" name="object 7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59" y="1921002"/>
            <a:ext cx="5579745" cy="2958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98295">
              <a:lnSpc>
                <a:spcPct val="133400"/>
              </a:lnSpc>
              <a:spcBef>
                <a:spcPts val="100"/>
              </a:spcBef>
            </a:pPr>
            <a:r>
              <a:rPr dirty="0" u="sng" sz="1800" spc="-15" b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Arial"/>
                <a:cs typeface="Arial"/>
                <a:hlinkClick r:id="rId3"/>
              </a:rPr>
              <a:t>CERTIFICACIÓN</a:t>
            </a:r>
            <a:r>
              <a:rPr dirty="0" u="sng" sz="1800" spc="-90" b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Arial"/>
                <a:cs typeface="Arial"/>
                <a:hlinkClick r:id="rId3"/>
              </a:rPr>
              <a:t>:</a:t>
            </a:r>
            <a:r>
              <a:rPr dirty="0" u="sng" sz="1800" spc="-35" b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spc="-25" b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Arial"/>
                <a:cs typeface="Arial"/>
                <a:hlinkClick r:id="rId3"/>
              </a:rPr>
              <a:t>LO</a:t>
            </a:r>
            <a:r>
              <a:rPr dirty="0" u="sng" sz="1800" spc="-210" b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Arial"/>
                <a:cs typeface="Arial"/>
                <a:hlinkClick r:id="rId3"/>
              </a:rPr>
              <a:t>S</a:t>
            </a:r>
            <a:r>
              <a:rPr dirty="0" u="sng" sz="1800" spc="-35" b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spc="-65" b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Arial"/>
                <a:cs typeface="Arial"/>
                <a:hlinkClick r:id="rId3"/>
              </a:rPr>
              <a:t>OBJETIVO</a:t>
            </a:r>
            <a:r>
              <a:rPr dirty="0" u="sng" sz="1800" spc="-210" b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Arial"/>
                <a:cs typeface="Arial"/>
                <a:hlinkClick r:id="rId3"/>
              </a:rPr>
              <a:t>S</a:t>
            </a:r>
            <a:r>
              <a:rPr dirty="0" u="sng" sz="1800" spc="-35" b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spc="-65" b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Arial"/>
                <a:cs typeface="Arial"/>
                <a:hlinkClick r:id="rId3"/>
              </a:rPr>
              <a:t>DE </a:t>
            </a:r>
            <a:r>
              <a:rPr dirty="0" sz="1800" spc="-35" b="1">
                <a:solidFill>
                  <a:srgbClr val="86A56D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u="sng" sz="1800" spc="-80" b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Arial"/>
                <a:cs typeface="Arial"/>
                <a:hlinkClick r:id="rId3"/>
              </a:rPr>
              <a:t>DESARROLLO</a:t>
            </a:r>
            <a:r>
              <a:rPr dirty="0" u="sng" sz="1800" spc="-40" b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spc="-65" b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Arial"/>
                <a:cs typeface="Arial"/>
                <a:hlinkClick r:id="rId3"/>
              </a:rPr>
              <a:t>SOSTENIBLE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0100"/>
              </a:lnSpc>
              <a:spcBef>
                <a:spcPts val="35"/>
              </a:spcBef>
            </a:pPr>
            <a:r>
              <a:rPr dirty="0" sz="2000" spc="80">
                <a:latin typeface="Tahoma"/>
                <a:cs typeface="Tahoma"/>
              </a:rPr>
              <a:t>AENOR </a:t>
            </a:r>
            <a:r>
              <a:rPr dirty="0" sz="2000" spc="95">
                <a:latin typeface="Tahoma"/>
                <a:cs typeface="Tahoma"/>
              </a:rPr>
              <a:t>ha </a:t>
            </a:r>
            <a:r>
              <a:rPr dirty="0" sz="2000" spc="90">
                <a:latin typeface="Tahoma"/>
                <a:cs typeface="Tahoma"/>
              </a:rPr>
              <a:t>desarrollado </a:t>
            </a:r>
            <a:r>
              <a:rPr dirty="0" sz="2000" spc="120">
                <a:latin typeface="Tahoma"/>
                <a:cs typeface="Tahoma"/>
              </a:rPr>
              <a:t>un </a:t>
            </a:r>
            <a:r>
              <a:rPr dirty="0" sz="2000" spc="114">
                <a:latin typeface="Tahoma"/>
                <a:cs typeface="Tahoma"/>
              </a:rPr>
              <a:t>modelo </a:t>
            </a:r>
            <a:r>
              <a:rPr dirty="0" sz="2000" spc="95">
                <a:latin typeface="Tahoma"/>
                <a:cs typeface="Tahoma"/>
              </a:rPr>
              <a:t>de </a:t>
            </a:r>
            <a:r>
              <a:rPr dirty="0" sz="2000" spc="100">
                <a:latin typeface="Tahoma"/>
                <a:cs typeface="Tahoma"/>
              </a:rPr>
              <a:t> </a:t>
            </a:r>
            <a:r>
              <a:rPr dirty="0" sz="2000" spc="65">
                <a:latin typeface="Tahoma"/>
                <a:cs typeface="Tahoma"/>
              </a:rPr>
              <a:t>certificación </a:t>
            </a:r>
            <a:r>
              <a:rPr dirty="0" sz="2000" spc="105">
                <a:latin typeface="Tahoma"/>
                <a:cs typeface="Tahoma"/>
              </a:rPr>
              <a:t>que </a:t>
            </a:r>
            <a:r>
              <a:rPr dirty="0" sz="2000" spc="95">
                <a:latin typeface="Tahoma"/>
                <a:cs typeface="Tahoma"/>
              </a:rPr>
              <a:t>fomenta </a:t>
            </a:r>
            <a:r>
              <a:rPr dirty="0" sz="2000" spc="65">
                <a:latin typeface="Tahoma"/>
                <a:cs typeface="Tahoma"/>
              </a:rPr>
              <a:t>la </a:t>
            </a:r>
            <a:r>
              <a:rPr dirty="0" sz="2000" spc="90">
                <a:latin typeface="Tahoma"/>
                <a:cs typeface="Tahoma"/>
              </a:rPr>
              <a:t>contribución </a:t>
            </a:r>
            <a:r>
              <a:rPr dirty="0" sz="2000" spc="95">
                <a:latin typeface="Tahoma"/>
                <a:cs typeface="Tahoma"/>
              </a:rPr>
              <a:t> </a:t>
            </a:r>
            <a:r>
              <a:rPr dirty="0" sz="2000" spc="90">
                <a:latin typeface="Tahoma"/>
                <a:cs typeface="Tahoma"/>
              </a:rPr>
              <a:t>empresarial</a:t>
            </a:r>
            <a:r>
              <a:rPr dirty="0" sz="2000" spc="-114">
                <a:latin typeface="Tahoma"/>
                <a:cs typeface="Tahoma"/>
              </a:rPr>
              <a:t> </a:t>
            </a:r>
            <a:r>
              <a:rPr dirty="0" sz="2000" spc="70">
                <a:latin typeface="Tahoma"/>
                <a:cs typeface="Tahoma"/>
              </a:rPr>
              <a:t>a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80">
                <a:latin typeface="Tahoma"/>
                <a:cs typeface="Tahoma"/>
              </a:rPr>
              <a:t>los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40">
                <a:latin typeface="Tahoma"/>
                <a:cs typeface="Tahoma"/>
              </a:rPr>
              <a:t>ODS,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75">
                <a:latin typeface="Tahoma"/>
                <a:cs typeface="Tahoma"/>
              </a:rPr>
              <a:t>aplicable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70">
                <a:latin typeface="Tahoma"/>
                <a:cs typeface="Tahoma"/>
              </a:rPr>
              <a:t>a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105">
                <a:latin typeface="Tahoma"/>
                <a:cs typeface="Tahoma"/>
              </a:rPr>
              <a:t>todo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90">
                <a:latin typeface="Tahoma"/>
                <a:cs typeface="Tahoma"/>
              </a:rPr>
              <a:t>tipo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95">
                <a:latin typeface="Tahoma"/>
                <a:cs typeface="Tahoma"/>
              </a:rPr>
              <a:t>de </a:t>
            </a:r>
            <a:r>
              <a:rPr dirty="0" sz="2000" spc="-615">
                <a:latin typeface="Tahoma"/>
                <a:cs typeface="Tahoma"/>
              </a:rPr>
              <a:t> </a:t>
            </a:r>
            <a:r>
              <a:rPr dirty="0" sz="2000" spc="85">
                <a:latin typeface="Tahoma"/>
                <a:cs typeface="Tahoma"/>
              </a:rPr>
              <a:t>organizaciones </a:t>
            </a:r>
            <a:r>
              <a:rPr dirty="0" sz="2000" spc="20">
                <a:latin typeface="Tahoma"/>
                <a:cs typeface="Tahoma"/>
              </a:rPr>
              <a:t>y </a:t>
            </a:r>
            <a:r>
              <a:rPr dirty="0" sz="2000" spc="55">
                <a:latin typeface="Tahoma"/>
                <a:cs typeface="Tahoma"/>
              </a:rPr>
              <a:t>sectores, </a:t>
            </a:r>
            <a:r>
              <a:rPr dirty="0" sz="2000" spc="60">
                <a:latin typeface="Tahoma"/>
                <a:cs typeface="Tahoma"/>
              </a:rPr>
              <a:t>cuya </a:t>
            </a:r>
            <a:r>
              <a:rPr dirty="0" sz="2000" spc="80">
                <a:latin typeface="Tahoma"/>
                <a:cs typeface="Tahoma"/>
              </a:rPr>
              <a:t>finalidad </a:t>
            </a:r>
            <a:r>
              <a:rPr dirty="0" sz="2000" spc="70">
                <a:latin typeface="Tahoma"/>
                <a:cs typeface="Tahoma"/>
              </a:rPr>
              <a:t>es </a:t>
            </a:r>
            <a:r>
              <a:rPr dirty="0" sz="2000" spc="75">
                <a:latin typeface="Tahoma"/>
                <a:cs typeface="Tahoma"/>
              </a:rPr>
              <a:t> </a:t>
            </a:r>
            <a:r>
              <a:rPr dirty="0" sz="2000" spc="100">
                <a:latin typeface="Tahoma"/>
                <a:cs typeface="Tahoma"/>
              </a:rPr>
              <a:t>dar </a:t>
            </a:r>
            <a:r>
              <a:rPr dirty="0" sz="2000" spc="80">
                <a:latin typeface="Tahoma"/>
                <a:cs typeface="Tahoma"/>
              </a:rPr>
              <a:t>respuesta </a:t>
            </a:r>
            <a:r>
              <a:rPr dirty="0" sz="2000" spc="70">
                <a:latin typeface="Tahoma"/>
                <a:cs typeface="Tahoma"/>
              </a:rPr>
              <a:t>a </a:t>
            </a:r>
            <a:r>
              <a:rPr dirty="0" sz="2000" spc="65">
                <a:latin typeface="Tahoma"/>
                <a:cs typeface="Tahoma"/>
              </a:rPr>
              <a:t>las </a:t>
            </a:r>
            <a:r>
              <a:rPr dirty="0" sz="2000" spc="80">
                <a:latin typeface="Tahoma"/>
                <a:cs typeface="Tahoma"/>
              </a:rPr>
              <a:t>necesidades </a:t>
            </a:r>
            <a:r>
              <a:rPr dirty="0" sz="2000" spc="95">
                <a:latin typeface="Tahoma"/>
                <a:cs typeface="Tahoma"/>
              </a:rPr>
              <a:t>de </a:t>
            </a:r>
            <a:r>
              <a:rPr dirty="0" sz="2000" spc="80">
                <a:latin typeface="Tahoma"/>
                <a:cs typeface="Tahoma"/>
              </a:rPr>
              <a:t>los </a:t>
            </a:r>
            <a:r>
              <a:rPr dirty="0" sz="2000" spc="85">
                <a:latin typeface="Tahoma"/>
                <a:cs typeface="Tahoma"/>
              </a:rPr>
              <a:t> </a:t>
            </a:r>
            <a:r>
              <a:rPr dirty="0" sz="2000" spc="80">
                <a:latin typeface="Tahoma"/>
                <a:cs typeface="Tahoma"/>
              </a:rPr>
              <a:t>diferentes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110">
                <a:latin typeface="Tahoma"/>
                <a:cs typeface="Tahoma"/>
              </a:rPr>
              <a:t>grupos</a:t>
            </a:r>
            <a:r>
              <a:rPr dirty="0" sz="2000" spc="-105">
                <a:latin typeface="Tahoma"/>
                <a:cs typeface="Tahoma"/>
              </a:rPr>
              <a:t> </a:t>
            </a:r>
            <a:r>
              <a:rPr dirty="0" sz="2000" spc="95">
                <a:latin typeface="Tahoma"/>
                <a:cs typeface="Tahoma"/>
              </a:rPr>
              <a:t>de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60">
                <a:latin typeface="Tahoma"/>
                <a:cs typeface="Tahoma"/>
              </a:rPr>
              <a:t>interés.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3692" y="2467102"/>
            <a:ext cx="87630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95" b="1">
                <a:solidFill>
                  <a:srgbClr val="076C6D"/>
                </a:solidFill>
                <a:latin typeface="Arial"/>
                <a:cs typeface="Arial"/>
              </a:rPr>
              <a:t>RELOJ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759" y="5214467"/>
            <a:ext cx="552767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34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76C6D"/>
                </a:solidFill>
                <a:latin typeface="Arial"/>
                <a:cs typeface="Arial"/>
              </a:rPr>
              <a:t>PROFUNDIZAR </a:t>
            </a:r>
            <a:r>
              <a:rPr dirty="0" sz="1800" spc="95" b="1">
                <a:solidFill>
                  <a:srgbClr val="076C6D"/>
                </a:solidFill>
                <a:latin typeface="Arial"/>
                <a:cs typeface="Arial"/>
              </a:rPr>
              <a:t>-</a:t>
            </a:r>
            <a:r>
              <a:rPr dirty="0" u="sng" sz="1800" spc="95">
                <a:solidFill>
                  <a:srgbClr val="076C6D"/>
                </a:solidFill>
                <a:uFill>
                  <a:solidFill>
                    <a:srgbClr val="076C6D"/>
                  </a:solidFill>
                </a:uFill>
                <a:latin typeface="Tahoma"/>
                <a:cs typeface="Tahoma"/>
              </a:rPr>
              <a:t>Modelo </a:t>
            </a:r>
            <a:r>
              <a:rPr dirty="0" u="sng" sz="1800" spc="70">
                <a:solidFill>
                  <a:srgbClr val="076C6D"/>
                </a:solidFill>
                <a:uFill>
                  <a:solidFill>
                    <a:srgbClr val="076C6D"/>
                  </a:solidFill>
                </a:uFill>
                <a:latin typeface="Tahoma"/>
                <a:cs typeface="Tahoma"/>
              </a:rPr>
              <a:t>AENOR </a:t>
            </a:r>
            <a:r>
              <a:rPr dirty="0" u="sng" sz="1800" spc="60">
                <a:solidFill>
                  <a:srgbClr val="076C6D"/>
                </a:solidFill>
                <a:uFill>
                  <a:solidFill>
                    <a:srgbClr val="076C6D"/>
                  </a:solidFill>
                </a:uFill>
                <a:latin typeface="Tahoma"/>
                <a:cs typeface="Tahoma"/>
              </a:rPr>
              <a:t>Certificación </a:t>
            </a:r>
            <a:r>
              <a:rPr dirty="0" u="sng" sz="1800" spc="85">
                <a:solidFill>
                  <a:srgbClr val="076C6D"/>
                </a:solidFill>
                <a:uFill>
                  <a:solidFill>
                    <a:srgbClr val="076C6D"/>
                  </a:solidFill>
                </a:uFill>
                <a:latin typeface="Tahoma"/>
                <a:cs typeface="Tahoma"/>
              </a:rPr>
              <a:t>de </a:t>
            </a:r>
            <a:r>
              <a:rPr dirty="0" u="sng" sz="1800" spc="55">
                <a:solidFill>
                  <a:srgbClr val="076C6D"/>
                </a:solidFill>
                <a:uFill>
                  <a:solidFill>
                    <a:srgbClr val="076C6D"/>
                  </a:solidFill>
                </a:uFill>
                <a:latin typeface="Tahoma"/>
                <a:cs typeface="Tahoma"/>
              </a:rPr>
              <a:t>la </a:t>
            </a:r>
            <a:r>
              <a:rPr dirty="0" sz="1800" spc="-550">
                <a:solidFill>
                  <a:srgbClr val="076C6D"/>
                </a:solidFill>
                <a:latin typeface="Tahoma"/>
                <a:cs typeface="Tahoma"/>
              </a:rPr>
              <a:t> </a:t>
            </a:r>
            <a:r>
              <a:rPr dirty="0" u="sng" sz="1800" spc="80">
                <a:solidFill>
                  <a:srgbClr val="076C6D"/>
                </a:solidFill>
                <a:uFill>
                  <a:solidFill>
                    <a:srgbClr val="076C6D"/>
                  </a:solidFill>
                </a:uFill>
                <a:latin typeface="Tahoma"/>
                <a:cs typeface="Tahoma"/>
              </a:rPr>
              <a:t>contribución</a:t>
            </a:r>
            <a:r>
              <a:rPr dirty="0" u="sng" sz="1800" spc="-95">
                <a:solidFill>
                  <a:srgbClr val="076C6D"/>
                </a:solidFill>
                <a:uFill>
                  <a:solidFill>
                    <a:srgbClr val="076C6D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800" spc="85">
                <a:solidFill>
                  <a:srgbClr val="076C6D"/>
                </a:solidFill>
                <a:uFill>
                  <a:solidFill>
                    <a:srgbClr val="076C6D"/>
                  </a:solidFill>
                </a:uFill>
                <a:latin typeface="Tahoma"/>
                <a:cs typeface="Tahoma"/>
              </a:rPr>
              <a:t>de</a:t>
            </a:r>
            <a:r>
              <a:rPr dirty="0" u="sng" sz="1800" spc="-95">
                <a:solidFill>
                  <a:srgbClr val="076C6D"/>
                </a:solidFill>
                <a:uFill>
                  <a:solidFill>
                    <a:srgbClr val="076C6D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800" spc="55">
                <a:solidFill>
                  <a:srgbClr val="076C6D"/>
                </a:solidFill>
                <a:uFill>
                  <a:solidFill>
                    <a:srgbClr val="076C6D"/>
                  </a:solidFill>
                </a:uFill>
                <a:latin typeface="Tahoma"/>
                <a:cs typeface="Tahoma"/>
              </a:rPr>
              <a:t>la</a:t>
            </a:r>
            <a:r>
              <a:rPr dirty="0" u="sng" sz="1800" spc="-95">
                <a:solidFill>
                  <a:srgbClr val="076C6D"/>
                </a:solidFill>
                <a:uFill>
                  <a:solidFill>
                    <a:srgbClr val="076C6D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800" spc="65">
                <a:solidFill>
                  <a:srgbClr val="076C6D"/>
                </a:solidFill>
                <a:uFill>
                  <a:solidFill>
                    <a:srgbClr val="076C6D"/>
                  </a:solidFill>
                </a:uFill>
                <a:latin typeface="Tahoma"/>
                <a:cs typeface="Tahoma"/>
              </a:rPr>
              <a:t>estrategia</a:t>
            </a:r>
            <a:r>
              <a:rPr dirty="0" u="sng" sz="1800" spc="-95">
                <a:solidFill>
                  <a:srgbClr val="076C6D"/>
                </a:solidFill>
                <a:uFill>
                  <a:solidFill>
                    <a:srgbClr val="076C6D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800" spc="80">
                <a:solidFill>
                  <a:srgbClr val="076C6D"/>
                </a:solidFill>
                <a:uFill>
                  <a:solidFill>
                    <a:srgbClr val="076C6D"/>
                  </a:solidFill>
                </a:uFill>
                <a:latin typeface="Tahoma"/>
                <a:cs typeface="Tahoma"/>
              </a:rPr>
              <a:t>empresarial</a:t>
            </a:r>
            <a:r>
              <a:rPr dirty="0" u="sng" sz="1800" spc="-95">
                <a:solidFill>
                  <a:srgbClr val="076C6D"/>
                </a:solidFill>
                <a:uFill>
                  <a:solidFill>
                    <a:srgbClr val="076C6D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800" spc="65">
                <a:solidFill>
                  <a:srgbClr val="076C6D"/>
                </a:solidFill>
                <a:uFill>
                  <a:solidFill>
                    <a:srgbClr val="076C6D"/>
                  </a:solidFill>
                </a:uFill>
                <a:latin typeface="Tahoma"/>
                <a:cs typeface="Tahoma"/>
              </a:rPr>
              <a:t>a</a:t>
            </a:r>
            <a:r>
              <a:rPr dirty="0" u="sng" sz="1800" spc="-95">
                <a:solidFill>
                  <a:srgbClr val="076C6D"/>
                </a:solidFill>
                <a:uFill>
                  <a:solidFill>
                    <a:srgbClr val="076C6D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800" spc="70">
                <a:solidFill>
                  <a:srgbClr val="076C6D"/>
                </a:solidFill>
                <a:uFill>
                  <a:solidFill>
                    <a:srgbClr val="076C6D"/>
                  </a:solidFill>
                </a:uFill>
                <a:latin typeface="Tahoma"/>
                <a:cs typeface="Tahoma"/>
              </a:rPr>
              <a:t>los</a:t>
            </a:r>
            <a:r>
              <a:rPr dirty="0" u="sng" sz="1800" spc="-95">
                <a:solidFill>
                  <a:srgbClr val="076C6D"/>
                </a:solidFill>
                <a:uFill>
                  <a:solidFill>
                    <a:srgbClr val="076C6D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800" spc="70">
                <a:solidFill>
                  <a:srgbClr val="076C6D"/>
                </a:solidFill>
                <a:uFill>
                  <a:solidFill>
                    <a:srgbClr val="076C6D"/>
                  </a:solidFill>
                </a:uFill>
                <a:latin typeface="Tahoma"/>
                <a:cs typeface="Tahoma"/>
              </a:rPr>
              <a:t>ODS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190" y="2798064"/>
            <a:ext cx="2389547" cy="19138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568" y="329184"/>
            <a:ext cx="11454765" cy="1341120"/>
          </a:xfrm>
          <a:prstGeom prst="rect"/>
          <a:solidFill>
            <a:srgbClr val="297139"/>
          </a:solidFill>
        </p:spPr>
        <p:txBody>
          <a:bodyPr wrap="square" lIns="0" tIns="93345" rIns="0" bIns="0" rtlCol="0" vert="horz">
            <a:spAutoFit/>
          </a:bodyPr>
          <a:lstStyle/>
          <a:p>
            <a:pPr marL="343535" marR="1049020">
              <a:lnSpc>
                <a:spcPct val="124700"/>
              </a:lnSpc>
              <a:spcBef>
                <a:spcPts val="735"/>
              </a:spcBef>
            </a:pPr>
            <a:r>
              <a:rPr dirty="0" sz="2600" spc="-10">
                <a:solidFill>
                  <a:srgbClr val="FFFFFF"/>
                </a:solidFill>
              </a:rPr>
              <a:t>Asociaciones</a:t>
            </a:r>
            <a:r>
              <a:rPr dirty="0" sz="2600" spc="-40">
                <a:solidFill>
                  <a:srgbClr val="FFFFFF"/>
                </a:solidFill>
              </a:rPr>
              <a:t> </a:t>
            </a:r>
            <a:r>
              <a:rPr dirty="0" sz="2600" spc="30">
                <a:solidFill>
                  <a:srgbClr val="FFFFFF"/>
                </a:solidFill>
              </a:rPr>
              <a:t>y</a:t>
            </a:r>
            <a:r>
              <a:rPr dirty="0" sz="2600" spc="-40">
                <a:solidFill>
                  <a:srgbClr val="FFFFFF"/>
                </a:solidFill>
              </a:rPr>
              <a:t> </a:t>
            </a:r>
            <a:r>
              <a:rPr dirty="0" sz="2600" spc="30">
                <a:solidFill>
                  <a:srgbClr val="FFFFFF"/>
                </a:solidFill>
              </a:rPr>
              <a:t>progreso:</a:t>
            </a:r>
            <a:r>
              <a:rPr dirty="0" sz="2600" spc="-40">
                <a:solidFill>
                  <a:srgbClr val="FFFFFF"/>
                </a:solidFill>
              </a:rPr>
              <a:t> </a:t>
            </a:r>
            <a:r>
              <a:rPr dirty="0" sz="2600" spc="75">
                <a:solidFill>
                  <a:srgbClr val="FFFFFF"/>
                </a:solidFill>
              </a:rPr>
              <a:t>explore</a:t>
            </a:r>
            <a:r>
              <a:rPr dirty="0" sz="2600" spc="-40">
                <a:solidFill>
                  <a:srgbClr val="FFFFFF"/>
                </a:solidFill>
              </a:rPr>
              <a:t> </a:t>
            </a:r>
            <a:r>
              <a:rPr dirty="0" sz="2600" spc="-25">
                <a:solidFill>
                  <a:srgbClr val="FFFFFF"/>
                </a:solidFill>
              </a:rPr>
              <a:t>los</a:t>
            </a:r>
            <a:r>
              <a:rPr dirty="0" sz="2600" spc="-40">
                <a:solidFill>
                  <a:srgbClr val="FFFFFF"/>
                </a:solidFill>
              </a:rPr>
              <a:t> </a:t>
            </a:r>
            <a:r>
              <a:rPr dirty="0" sz="2600" spc="60">
                <a:solidFill>
                  <a:srgbClr val="FFFFFF"/>
                </a:solidFill>
              </a:rPr>
              <a:t>ejemplos</a:t>
            </a:r>
            <a:r>
              <a:rPr dirty="0" sz="2600" spc="-35">
                <a:solidFill>
                  <a:srgbClr val="FFFFFF"/>
                </a:solidFill>
              </a:rPr>
              <a:t> </a:t>
            </a:r>
            <a:r>
              <a:rPr dirty="0" sz="2600" spc="120">
                <a:solidFill>
                  <a:srgbClr val="FFFFFF"/>
                </a:solidFill>
              </a:rPr>
              <a:t>a</a:t>
            </a:r>
            <a:r>
              <a:rPr dirty="0" sz="2600" spc="-40">
                <a:solidFill>
                  <a:srgbClr val="FFFFFF"/>
                </a:solidFill>
              </a:rPr>
              <a:t> </a:t>
            </a:r>
            <a:r>
              <a:rPr dirty="0" sz="2600" spc="65">
                <a:solidFill>
                  <a:srgbClr val="FFFFFF"/>
                </a:solidFill>
              </a:rPr>
              <a:t>continuación </a:t>
            </a:r>
            <a:r>
              <a:rPr dirty="0" sz="2600" spc="-710">
                <a:solidFill>
                  <a:srgbClr val="FFFFFF"/>
                </a:solidFill>
              </a:rPr>
              <a:t> </a:t>
            </a:r>
            <a:r>
              <a:rPr dirty="0" sz="2600" spc="40">
                <a:solidFill>
                  <a:srgbClr val="FFFFFF"/>
                </a:solidFill>
              </a:rPr>
              <a:t>como</a:t>
            </a:r>
            <a:r>
              <a:rPr dirty="0" sz="2600" spc="-50">
                <a:solidFill>
                  <a:srgbClr val="FFFFFF"/>
                </a:solidFill>
              </a:rPr>
              <a:t> </a:t>
            </a:r>
            <a:r>
              <a:rPr dirty="0" sz="2600" spc="5">
                <a:solidFill>
                  <a:srgbClr val="FFFFFF"/>
                </a:solidFill>
              </a:rPr>
              <a:t>posibles</a:t>
            </a:r>
            <a:r>
              <a:rPr dirty="0" sz="2600" spc="-50">
                <a:solidFill>
                  <a:srgbClr val="FFFFFF"/>
                </a:solidFill>
              </a:rPr>
              <a:t> </a:t>
            </a:r>
            <a:r>
              <a:rPr dirty="0" sz="2600" spc="5">
                <a:solidFill>
                  <a:srgbClr val="FFFFFF"/>
                </a:solidFill>
              </a:rPr>
              <a:t>acciones</a:t>
            </a:r>
            <a:r>
              <a:rPr dirty="0" sz="2600" spc="-50">
                <a:solidFill>
                  <a:srgbClr val="FFFFFF"/>
                </a:solidFill>
              </a:rPr>
              <a:t> </a:t>
            </a:r>
            <a:r>
              <a:rPr dirty="0" sz="2600" spc="114">
                <a:solidFill>
                  <a:srgbClr val="FFFFFF"/>
                </a:solidFill>
              </a:rPr>
              <a:t>para</a:t>
            </a:r>
            <a:r>
              <a:rPr dirty="0" sz="2600" spc="-50">
                <a:solidFill>
                  <a:srgbClr val="FFFFFF"/>
                </a:solidFill>
              </a:rPr>
              <a:t> </a:t>
            </a:r>
            <a:r>
              <a:rPr dirty="0" sz="2600" spc="-20">
                <a:solidFill>
                  <a:srgbClr val="FFFFFF"/>
                </a:solidFill>
              </a:rPr>
              <a:t>su</a:t>
            </a:r>
            <a:r>
              <a:rPr dirty="0" sz="2600" spc="-50">
                <a:solidFill>
                  <a:srgbClr val="FFFFFF"/>
                </a:solidFill>
              </a:rPr>
              <a:t> </a:t>
            </a:r>
            <a:r>
              <a:rPr dirty="0" sz="2600" spc="105">
                <a:solidFill>
                  <a:srgbClr val="FFFFFF"/>
                </a:solidFill>
              </a:rPr>
              <a:t>estrategia</a:t>
            </a:r>
            <a:endParaRPr sz="2600"/>
          </a:p>
        </p:txBody>
      </p:sp>
      <p:sp>
        <p:nvSpPr>
          <p:cNvPr id="5" name="object 5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6365" rIns="0" bIns="0" rtlCol="0" vert="horz">
            <a:spAutoFit/>
          </a:bodyPr>
          <a:lstStyle/>
          <a:p>
            <a:pPr marL="3892550">
              <a:lnSpc>
                <a:spcPct val="100000"/>
              </a:lnSpc>
              <a:spcBef>
                <a:spcPts val="995"/>
              </a:spcBef>
            </a:pPr>
            <a:r>
              <a:rPr dirty="0" spc="-20">
                <a:hlinkClick r:id="rId3"/>
              </a:rPr>
              <a:t>CERTIFICACIÓN</a:t>
            </a:r>
            <a:r>
              <a:rPr dirty="0" spc="-50">
                <a:hlinkClick r:id="rId3"/>
              </a:rPr>
              <a:t> </a:t>
            </a:r>
            <a:r>
              <a:rPr dirty="0" spc="5">
                <a:hlinkClick r:id="rId3"/>
              </a:rPr>
              <a:t>ISO</a:t>
            </a:r>
            <a:r>
              <a:rPr dirty="0" spc="-45">
                <a:hlinkClick r:id="rId3"/>
              </a:rPr>
              <a:t> </a:t>
            </a:r>
            <a:r>
              <a:rPr dirty="0" spc="30">
                <a:hlinkClick r:id="rId3"/>
              </a:rPr>
              <a:t>14001</a:t>
            </a:r>
          </a:p>
          <a:p>
            <a:pPr marL="3892550" marR="87630">
              <a:lnSpc>
                <a:spcPts val="2880"/>
              </a:lnSpc>
              <a:spcBef>
                <a:spcPts val="195"/>
              </a:spcBef>
            </a:pPr>
            <a:r>
              <a:rPr dirty="0" u="none" sz="1700" spc="15" b="0">
                <a:solidFill>
                  <a:srgbClr val="000000"/>
                </a:solidFill>
                <a:latin typeface="Tahoma"/>
                <a:cs typeface="Tahoma"/>
              </a:rPr>
              <a:t>ISO </a:t>
            </a:r>
            <a:r>
              <a:rPr dirty="0" u="none" sz="1700" spc="55" b="0">
                <a:solidFill>
                  <a:srgbClr val="000000"/>
                </a:solidFill>
                <a:latin typeface="Tahoma"/>
                <a:cs typeface="Tahoma"/>
              </a:rPr>
              <a:t>es </a:t>
            </a:r>
            <a:r>
              <a:rPr dirty="0" u="none" sz="1700" spc="85" b="0">
                <a:solidFill>
                  <a:srgbClr val="000000"/>
                </a:solidFill>
                <a:latin typeface="Tahoma"/>
                <a:cs typeface="Tahoma"/>
              </a:rPr>
              <a:t>una </a:t>
            </a:r>
            <a:r>
              <a:rPr dirty="0" u="none" sz="1700" spc="75" b="0">
                <a:solidFill>
                  <a:srgbClr val="000000"/>
                </a:solidFill>
                <a:latin typeface="Tahoma"/>
                <a:cs typeface="Tahoma"/>
              </a:rPr>
              <a:t>organización </a:t>
            </a:r>
            <a:r>
              <a:rPr dirty="0" u="none" sz="1700" spc="70" b="0">
                <a:solidFill>
                  <a:srgbClr val="000000"/>
                </a:solidFill>
                <a:latin typeface="Tahoma"/>
                <a:cs typeface="Tahoma"/>
              </a:rPr>
              <a:t>internacional </a:t>
            </a:r>
            <a:r>
              <a:rPr dirty="0" u="none" sz="1700" spc="100" b="0">
                <a:solidFill>
                  <a:srgbClr val="000000"/>
                </a:solidFill>
                <a:latin typeface="Tahoma"/>
                <a:cs typeface="Tahoma"/>
              </a:rPr>
              <a:t>no </a:t>
            </a:r>
            <a:r>
              <a:rPr dirty="0" u="none" sz="1700" spc="85" b="0">
                <a:solidFill>
                  <a:srgbClr val="000000"/>
                </a:solidFill>
                <a:latin typeface="Tahoma"/>
                <a:cs typeface="Tahoma"/>
              </a:rPr>
              <a:t>gubernamental </a:t>
            </a:r>
            <a:r>
              <a:rPr dirty="0" u="none" sz="1700" spc="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75" b="0">
                <a:solidFill>
                  <a:srgbClr val="000000"/>
                </a:solidFill>
                <a:latin typeface="Tahoma"/>
                <a:cs typeface="Tahoma"/>
              </a:rPr>
              <a:t>independiente</a:t>
            </a:r>
            <a:r>
              <a:rPr dirty="0" u="none" sz="1700" spc="-8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75" b="0">
                <a:solidFill>
                  <a:srgbClr val="000000"/>
                </a:solidFill>
                <a:latin typeface="Tahoma"/>
                <a:cs typeface="Tahoma"/>
              </a:rPr>
              <a:t>con</a:t>
            </a:r>
            <a:r>
              <a:rPr dirty="0" u="none" sz="1700" spc="-8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85" b="0">
                <a:solidFill>
                  <a:srgbClr val="000000"/>
                </a:solidFill>
                <a:latin typeface="Tahoma"/>
                <a:cs typeface="Tahoma"/>
              </a:rPr>
              <a:t>una</a:t>
            </a:r>
            <a:r>
              <a:rPr dirty="0" u="none" sz="1700" spc="-8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90" b="0">
                <a:solidFill>
                  <a:srgbClr val="000000"/>
                </a:solidFill>
                <a:latin typeface="Tahoma"/>
                <a:cs typeface="Tahoma"/>
              </a:rPr>
              <a:t>membresía</a:t>
            </a:r>
            <a:r>
              <a:rPr dirty="0" u="none" sz="1700" spc="-7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80" b="0">
                <a:solidFill>
                  <a:srgbClr val="000000"/>
                </a:solidFill>
                <a:latin typeface="Tahoma"/>
                <a:cs typeface="Tahoma"/>
              </a:rPr>
              <a:t>de</a:t>
            </a:r>
            <a:r>
              <a:rPr dirty="0" u="none" sz="1700" spc="-8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40" b="0">
                <a:solidFill>
                  <a:srgbClr val="000000"/>
                </a:solidFill>
                <a:latin typeface="Tahoma"/>
                <a:cs typeface="Tahoma"/>
              </a:rPr>
              <a:t>167</a:t>
            </a:r>
            <a:r>
              <a:rPr dirty="0" u="none" sz="1700" spc="-8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85" b="0">
                <a:solidFill>
                  <a:srgbClr val="000000"/>
                </a:solidFill>
                <a:latin typeface="Tahoma"/>
                <a:cs typeface="Tahoma"/>
              </a:rPr>
              <a:t>organismos</a:t>
            </a:r>
            <a:r>
              <a:rPr dirty="0" u="none" sz="1700" spc="-7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65" b="0">
                <a:solidFill>
                  <a:srgbClr val="000000"/>
                </a:solidFill>
                <a:latin typeface="Tahoma"/>
                <a:cs typeface="Tahoma"/>
              </a:rPr>
              <a:t>nacionales</a:t>
            </a:r>
            <a:r>
              <a:rPr dirty="0" u="none" sz="1700" spc="-8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80" b="0">
                <a:solidFill>
                  <a:srgbClr val="000000"/>
                </a:solidFill>
                <a:latin typeface="Tahoma"/>
                <a:cs typeface="Tahoma"/>
              </a:rPr>
              <a:t>de </a:t>
            </a:r>
            <a:r>
              <a:rPr dirty="0" u="none" sz="1700" spc="-5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65" b="0">
                <a:solidFill>
                  <a:srgbClr val="000000"/>
                </a:solidFill>
                <a:latin typeface="Tahoma"/>
                <a:cs typeface="Tahoma"/>
              </a:rPr>
              <a:t>normalización.</a:t>
            </a:r>
            <a:endParaRPr sz="1700">
              <a:latin typeface="Tahoma"/>
              <a:cs typeface="Tahoma"/>
            </a:endParaRPr>
          </a:p>
          <a:p>
            <a:pPr marL="3879850">
              <a:lnSpc>
                <a:spcPct val="100000"/>
              </a:lnSpc>
              <a:spcBef>
                <a:spcPts val="25"/>
              </a:spcBef>
            </a:pPr>
            <a:endParaRPr sz="2950">
              <a:latin typeface="Tahoma"/>
              <a:cs typeface="Tahoma"/>
            </a:endParaRPr>
          </a:p>
          <a:p>
            <a:pPr marL="3892550">
              <a:lnSpc>
                <a:spcPct val="100000"/>
              </a:lnSpc>
            </a:pPr>
            <a:r>
              <a:rPr dirty="0" sz="1600" spc="-80">
                <a:hlinkClick r:id="rId4"/>
              </a:rPr>
              <a:t>PACT</a:t>
            </a:r>
            <a:r>
              <a:rPr dirty="0" sz="1600" spc="25">
                <a:hlinkClick r:id="rId4"/>
              </a:rPr>
              <a:t>O</a:t>
            </a:r>
            <a:r>
              <a:rPr dirty="0" sz="1600" spc="-30">
                <a:hlinkClick r:id="rId4"/>
              </a:rPr>
              <a:t> </a:t>
            </a:r>
            <a:r>
              <a:rPr dirty="0" sz="1600" spc="85">
                <a:hlinkClick r:id="rId4"/>
              </a:rPr>
              <a:t>MUNDIA</a:t>
            </a:r>
            <a:r>
              <a:rPr dirty="0" sz="1600" spc="-75">
                <a:hlinkClick r:id="rId4"/>
              </a:rPr>
              <a:t>L</a:t>
            </a:r>
            <a:r>
              <a:rPr dirty="0" sz="1600" spc="-30">
                <a:hlinkClick r:id="rId4"/>
              </a:rPr>
              <a:t> </a:t>
            </a:r>
            <a:r>
              <a:rPr dirty="0" sz="1600" spc="25">
                <a:hlinkClick r:id="rId4"/>
              </a:rPr>
              <a:t>D</a:t>
            </a:r>
            <a:r>
              <a:rPr dirty="0" sz="1600" spc="-175">
                <a:hlinkClick r:id="rId4"/>
              </a:rPr>
              <a:t>E</a:t>
            </a:r>
            <a:r>
              <a:rPr dirty="0" sz="1600" spc="-30">
                <a:hlinkClick r:id="rId4"/>
              </a:rPr>
              <a:t> </a:t>
            </a:r>
            <a:r>
              <a:rPr dirty="0" sz="1600" spc="-65">
                <a:hlinkClick r:id="rId4"/>
              </a:rPr>
              <a:t>LA</a:t>
            </a:r>
            <a:r>
              <a:rPr dirty="0" sz="1600" spc="-190">
                <a:hlinkClick r:id="rId4"/>
              </a:rPr>
              <a:t>S</a:t>
            </a:r>
            <a:r>
              <a:rPr dirty="0" sz="1600" spc="-30">
                <a:hlinkClick r:id="rId4"/>
              </a:rPr>
              <a:t> </a:t>
            </a:r>
            <a:r>
              <a:rPr dirty="0" sz="1600" spc="15">
                <a:hlinkClick r:id="rId4"/>
              </a:rPr>
              <a:t>NACIONE</a:t>
            </a:r>
            <a:r>
              <a:rPr dirty="0" sz="1600" spc="-190">
                <a:hlinkClick r:id="rId4"/>
              </a:rPr>
              <a:t>S</a:t>
            </a:r>
            <a:r>
              <a:rPr dirty="0" sz="1600" spc="-30">
                <a:hlinkClick r:id="rId4"/>
              </a:rPr>
              <a:t> </a:t>
            </a:r>
            <a:r>
              <a:rPr dirty="0" sz="1600" spc="25">
                <a:hlinkClick r:id="rId4"/>
              </a:rPr>
              <a:t>UNIDAS</a:t>
            </a:r>
            <a:endParaRPr sz="1600"/>
          </a:p>
          <a:p>
            <a:pPr marL="3892550" marR="5080">
              <a:lnSpc>
                <a:spcPct val="141200"/>
              </a:lnSpc>
              <a:spcBef>
                <a:spcPts val="25"/>
              </a:spcBef>
              <a:tabLst>
                <a:tab pos="6445885" algn="l"/>
              </a:tabLst>
            </a:pPr>
            <a:r>
              <a:rPr dirty="0" u="none" sz="1700" spc="60" b="0">
                <a:solidFill>
                  <a:srgbClr val="000000"/>
                </a:solidFill>
                <a:latin typeface="Tahoma"/>
                <a:cs typeface="Tahoma"/>
              </a:rPr>
              <a:t>Conviértase</a:t>
            </a:r>
            <a:r>
              <a:rPr dirty="0" u="none" sz="1700" spc="-8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80" b="0">
                <a:solidFill>
                  <a:srgbClr val="000000"/>
                </a:solidFill>
                <a:latin typeface="Tahoma"/>
                <a:cs typeface="Tahoma"/>
              </a:rPr>
              <a:t>en</a:t>
            </a:r>
            <a:r>
              <a:rPr dirty="0" u="none" sz="1700" spc="-8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105" b="0">
                <a:solidFill>
                  <a:srgbClr val="000000"/>
                </a:solidFill>
                <a:latin typeface="Tahoma"/>
                <a:cs typeface="Tahoma"/>
              </a:rPr>
              <a:t>miembro</a:t>
            </a:r>
            <a:r>
              <a:rPr dirty="0" u="none" sz="1700" spc="-8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80" b="0">
                <a:solidFill>
                  <a:srgbClr val="000000"/>
                </a:solidFill>
                <a:latin typeface="Tahoma"/>
                <a:cs typeface="Tahoma"/>
              </a:rPr>
              <a:t>de</a:t>
            </a:r>
            <a:r>
              <a:rPr dirty="0" u="none" sz="1700" spc="-8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55" b="0">
                <a:solidFill>
                  <a:srgbClr val="000000"/>
                </a:solidFill>
                <a:latin typeface="Tahoma"/>
                <a:cs typeface="Tahoma"/>
              </a:rPr>
              <a:t>la</a:t>
            </a:r>
            <a:r>
              <a:rPr dirty="0" u="none" sz="1700" spc="-8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50" b="0">
                <a:solidFill>
                  <a:srgbClr val="000000"/>
                </a:solidFill>
                <a:latin typeface="Tahoma"/>
                <a:cs typeface="Tahoma"/>
              </a:rPr>
              <a:t>iniciativa</a:t>
            </a:r>
            <a:r>
              <a:rPr dirty="0" u="none" sz="1700" spc="-8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75" b="0">
                <a:solidFill>
                  <a:srgbClr val="000000"/>
                </a:solidFill>
                <a:latin typeface="Tahoma"/>
                <a:cs typeface="Tahoma"/>
              </a:rPr>
              <a:t>global</a:t>
            </a:r>
            <a:r>
              <a:rPr dirty="0" u="none" sz="1700" spc="-8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80" b="0">
                <a:solidFill>
                  <a:srgbClr val="000000"/>
                </a:solidFill>
                <a:latin typeface="Tahoma"/>
                <a:cs typeface="Tahoma"/>
              </a:rPr>
              <a:t>de</a:t>
            </a:r>
            <a:r>
              <a:rPr dirty="0" u="none" sz="1700" spc="-8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55" b="0">
                <a:solidFill>
                  <a:srgbClr val="000000"/>
                </a:solidFill>
                <a:latin typeface="Tahoma"/>
                <a:cs typeface="Tahoma"/>
              </a:rPr>
              <a:t>las</a:t>
            </a:r>
            <a:r>
              <a:rPr dirty="0" u="none" sz="1700" spc="-8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75" b="0">
                <a:solidFill>
                  <a:srgbClr val="000000"/>
                </a:solidFill>
                <a:latin typeface="Tahoma"/>
                <a:cs typeface="Tahoma"/>
              </a:rPr>
              <a:t>Naciones</a:t>
            </a:r>
            <a:r>
              <a:rPr dirty="0" u="none" sz="1700" spc="-8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80" b="0">
                <a:solidFill>
                  <a:srgbClr val="000000"/>
                </a:solidFill>
                <a:latin typeface="Tahoma"/>
                <a:cs typeface="Tahoma"/>
              </a:rPr>
              <a:t>Unidas </a:t>
            </a:r>
            <a:r>
              <a:rPr dirty="0" u="none" sz="1700" spc="-5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75" b="0">
                <a:solidFill>
                  <a:srgbClr val="000000"/>
                </a:solidFill>
                <a:latin typeface="Tahoma"/>
                <a:cs typeface="Tahoma"/>
              </a:rPr>
              <a:t>para</a:t>
            </a:r>
            <a:r>
              <a:rPr dirty="0" u="none" sz="1700" spc="-8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55" b="0">
                <a:solidFill>
                  <a:srgbClr val="000000"/>
                </a:solidFill>
                <a:latin typeface="Tahoma"/>
                <a:cs typeface="Tahoma"/>
              </a:rPr>
              <a:t>la</a:t>
            </a:r>
            <a:r>
              <a:rPr dirty="0" u="none" sz="1700" spc="-8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70" b="0">
                <a:solidFill>
                  <a:srgbClr val="000000"/>
                </a:solidFill>
                <a:latin typeface="Tahoma"/>
                <a:cs typeface="Tahoma"/>
              </a:rPr>
              <a:t>sostenibilidad</a:t>
            </a:r>
            <a:r>
              <a:rPr dirty="0" u="none" sz="1700" spc="-8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55" b="0">
                <a:solidFill>
                  <a:srgbClr val="000000"/>
                </a:solidFill>
                <a:latin typeface="Tahoma"/>
                <a:cs typeface="Tahoma"/>
              </a:rPr>
              <a:t>social</a:t>
            </a:r>
            <a:r>
              <a:rPr dirty="0" u="none" sz="1700" spc="-8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20" b="0">
                <a:solidFill>
                  <a:srgbClr val="000000"/>
                </a:solidFill>
                <a:latin typeface="Tahoma"/>
                <a:cs typeface="Tahoma"/>
              </a:rPr>
              <a:t>y</a:t>
            </a:r>
            <a:r>
              <a:rPr dirty="0" u="none" sz="1700" spc="-8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60" b="0">
                <a:solidFill>
                  <a:srgbClr val="000000"/>
                </a:solidFill>
                <a:latin typeface="Tahoma"/>
                <a:cs typeface="Tahoma"/>
              </a:rPr>
              <a:t>ambiental,</a:t>
            </a:r>
            <a:r>
              <a:rPr dirty="0" u="none" sz="1700" spc="-8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70" b="0">
                <a:solidFill>
                  <a:srgbClr val="000000"/>
                </a:solidFill>
                <a:latin typeface="Tahoma"/>
                <a:cs typeface="Tahoma"/>
              </a:rPr>
              <a:t>conocida</a:t>
            </a:r>
            <a:r>
              <a:rPr dirty="0" u="none" sz="1700" spc="-8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85" b="0">
                <a:solidFill>
                  <a:srgbClr val="000000"/>
                </a:solidFill>
                <a:latin typeface="Tahoma"/>
                <a:cs typeface="Tahoma"/>
              </a:rPr>
              <a:t>formalmente</a:t>
            </a:r>
            <a:r>
              <a:rPr dirty="0" u="none" sz="1700" spc="-8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100" b="0">
                <a:solidFill>
                  <a:srgbClr val="000000"/>
                </a:solidFill>
                <a:latin typeface="Tahoma"/>
                <a:cs typeface="Tahoma"/>
              </a:rPr>
              <a:t>como </a:t>
            </a:r>
            <a:r>
              <a:rPr dirty="0" u="none" sz="1700" spc="-5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55" b="0">
                <a:solidFill>
                  <a:srgbClr val="000000"/>
                </a:solidFill>
                <a:latin typeface="Tahoma"/>
                <a:cs typeface="Tahoma"/>
              </a:rPr>
              <a:t>el</a:t>
            </a:r>
            <a:r>
              <a:rPr dirty="0" u="none" sz="17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65" b="0">
                <a:solidFill>
                  <a:srgbClr val="000000"/>
                </a:solidFill>
                <a:latin typeface="Tahoma"/>
                <a:cs typeface="Tahoma"/>
              </a:rPr>
              <a:t>Pacto</a:t>
            </a:r>
            <a:r>
              <a:rPr dirty="0" u="none" sz="17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100" b="0">
                <a:solidFill>
                  <a:srgbClr val="000000"/>
                </a:solidFill>
                <a:latin typeface="Tahoma"/>
                <a:cs typeface="Tahoma"/>
              </a:rPr>
              <a:t>Mundial</a:t>
            </a:r>
            <a:r>
              <a:rPr dirty="0" u="none" sz="17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80" b="0">
                <a:solidFill>
                  <a:srgbClr val="000000"/>
                </a:solidFill>
                <a:latin typeface="Tahoma"/>
                <a:cs typeface="Tahoma"/>
              </a:rPr>
              <a:t>de</a:t>
            </a:r>
            <a:r>
              <a:rPr dirty="0" u="none" sz="1700" spc="-8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55" b="0">
                <a:solidFill>
                  <a:srgbClr val="000000"/>
                </a:solidFill>
                <a:latin typeface="Tahoma"/>
                <a:cs typeface="Tahoma"/>
              </a:rPr>
              <a:t>las</a:t>
            </a:r>
            <a:r>
              <a:rPr dirty="0" u="none" sz="17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75" b="0">
                <a:solidFill>
                  <a:srgbClr val="000000"/>
                </a:solidFill>
                <a:latin typeface="Tahoma"/>
                <a:cs typeface="Tahoma"/>
              </a:rPr>
              <a:t>Naciones</a:t>
            </a:r>
            <a:r>
              <a:rPr dirty="0" u="none" sz="17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60" b="0">
                <a:solidFill>
                  <a:srgbClr val="000000"/>
                </a:solidFill>
                <a:latin typeface="Tahoma"/>
                <a:cs typeface="Tahoma"/>
              </a:rPr>
              <a:t>Unidas.</a:t>
            </a:r>
            <a:r>
              <a:rPr dirty="0" u="none" sz="1700" spc="-8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20" b="0">
                <a:solidFill>
                  <a:srgbClr val="000000"/>
                </a:solidFill>
                <a:latin typeface="Tahoma"/>
                <a:cs typeface="Tahoma"/>
              </a:rPr>
              <a:t>El</a:t>
            </a:r>
            <a:r>
              <a:rPr dirty="0" u="none" sz="17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65" b="0">
                <a:solidFill>
                  <a:srgbClr val="000000"/>
                </a:solidFill>
                <a:latin typeface="Tahoma"/>
                <a:cs typeface="Tahoma"/>
              </a:rPr>
              <a:t>Pacto</a:t>
            </a:r>
            <a:r>
              <a:rPr dirty="0" u="none" sz="17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100" b="0">
                <a:solidFill>
                  <a:srgbClr val="000000"/>
                </a:solidFill>
                <a:latin typeface="Tahoma"/>
                <a:cs typeface="Tahoma"/>
              </a:rPr>
              <a:t>Mundial</a:t>
            </a:r>
            <a:r>
              <a:rPr dirty="0" u="none" sz="1700" spc="-8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80" b="0">
                <a:solidFill>
                  <a:srgbClr val="000000"/>
                </a:solidFill>
                <a:latin typeface="Tahoma"/>
                <a:cs typeface="Tahoma"/>
              </a:rPr>
              <a:t>incorpora </a:t>
            </a:r>
            <a:r>
              <a:rPr dirty="0" u="none" sz="1700" spc="8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60" b="0">
                <a:solidFill>
                  <a:srgbClr val="000000"/>
                </a:solidFill>
                <a:latin typeface="Tahoma"/>
                <a:cs typeface="Tahoma"/>
              </a:rPr>
              <a:t>Diez</a:t>
            </a:r>
            <a:r>
              <a:rPr dirty="0" u="none" sz="1700" spc="-8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70" b="0">
                <a:solidFill>
                  <a:srgbClr val="000000"/>
                </a:solidFill>
                <a:latin typeface="Tahoma"/>
                <a:cs typeface="Tahoma"/>
              </a:rPr>
              <a:t>Principios</a:t>
            </a:r>
            <a:r>
              <a:rPr dirty="0" u="none" sz="1700" spc="-7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75" b="0">
                <a:solidFill>
                  <a:srgbClr val="000000"/>
                </a:solidFill>
                <a:latin typeface="Tahoma"/>
                <a:cs typeface="Tahoma"/>
              </a:rPr>
              <a:t>basados	</a:t>
            </a:r>
            <a:r>
              <a:rPr dirty="0" u="none" sz="1700" spc="80" b="0">
                <a:solidFill>
                  <a:srgbClr val="000000"/>
                </a:solidFill>
                <a:latin typeface="Tahoma"/>
                <a:cs typeface="Tahoma"/>
              </a:rPr>
              <a:t>en </a:t>
            </a:r>
            <a:r>
              <a:rPr dirty="0" u="none" sz="1700" spc="65" b="0">
                <a:solidFill>
                  <a:srgbClr val="000000"/>
                </a:solidFill>
                <a:latin typeface="Tahoma"/>
                <a:cs typeface="Tahoma"/>
              </a:rPr>
              <a:t>convenciones </a:t>
            </a:r>
            <a:r>
              <a:rPr dirty="0" u="none" sz="1700" spc="70" b="0">
                <a:solidFill>
                  <a:srgbClr val="000000"/>
                </a:solidFill>
                <a:latin typeface="Tahoma"/>
                <a:cs typeface="Tahoma"/>
              </a:rPr>
              <a:t>reconocidas </a:t>
            </a:r>
            <a:r>
              <a:rPr dirty="0" u="none" sz="1700" spc="7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u="none" sz="1700" spc="65" b="0">
                <a:solidFill>
                  <a:srgbClr val="000000"/>
                </a:solidFill>
                <a:latin typeface="Tahoma"/>
                <a:cs typeface="Tahoma"/>
              </a:rPr>
              <a:t>internacionalmente.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36" y="0"/>
            <a:ext cx="9448800" cy="6858000"/>
            <a:chOff x="478536" y="0"/>
            <a:chExt cx="9448800" cy="6858000"/>
          </a:xfrm>
        </p:grpSpPr>
        <p:sp>
          <p:nvSpPr>
            <p:cNvPr id="3" name="object 3"/>
            <p:cNvSpPr/>
            <p:nvPr/>
          </p:nvSpPr>
          <p:spPr>
            <a:xfrm>
              <a:off x="3669791" y="10667"/>
              <a:ext cx="6257925" cy="6210300"/>
            </a:xfrm>
            <a:custGeom>
              <a:avLst/>
              <a:gdLst/>
              <a:ahLst/>
              <a:cxnLst/>
              <a:rect l="l" t="t" r="r" b="b"/>
              <a:pathLst>
                <a:path w="6257925" h="6210300">
                  <a:moveTo>
                    <a:pt x="3143346" y="6197600"/>
                  </a:moveTo>
                  <a:lnTo>
                    <a:pt x="2504948" y="6197600"/>
                  </a:lnTo>
                  <a:lnTo>
                    <a:pt x="2567908" y="6210300"/>
                  </a:lnTo>
                  <a:lnTo>
                    <a:pt x="3090779" y="6210300"/>
                  </a:lnTo>
                  <a:lnTo>
                    <a:pt x="3143346" y="6197600"/>
                  </a:lnTo>
                  <a:close/>
                </a:path>
                <a:path w="6257925" h="6210300">
                  <a:moveTo>
                    <a:pt x="3244373" y="6184900"/>
                  </a:moveTo>
                  <a:lnTo>
                    <a:pt x="2351036" y="6184900"/>
                  </a:lnTo>
                  <a:lnTo>
                    <a:pt x="2402807" y="6197600"/>
                  </a:lnTo>
                  <a:lnTo>
                    <a:pt x="3194555" y="6197600"/>
                  </a:lnTo>
                  <a:lnTo>
                    <a:pt x="3244373" y="6184900"/>
                  </a:lnTo>
                  <a:close/>
                </a:path>
                <a:path w="6257925" h="6210300">
                  <a:moveTo>
                    <a:pt x="3501725" y="6146800"/>
                  </a:moveTo>
                  <a:lnTo>
                    <a:pt x="2140308" y="6146800"/>
                  </a:lnTo>
                  <a:lnTo>
                    <a:pt x="2298856" y="6184900"/>
                  </a:lnTo>
                  <a:lnTo>
                    <a:pt x="3292766" y="6184900"/>
                  </a:lnTo>
                  <a:lnTo>
                    <a:pt x="3339700" y="6172200"/>
                  </a:lnTo>
                  <a:lnTo>
                    <a:pt x="3385143" y="6172200"/>
                  </a:lnTo>
                  <a:lnTo>
                    <a:pt x="3429060" y="6159500"/>
                  </a:lnTo>
                  <a:lnTo>
                    <a:pt x="3480054" y="6159500"/>
                  </a:lnTo>
                  <a:lnTo>
                    <a:pt x="3501725" y="6146800"/>
                  </a:lnTo>
                  <a:close/>
                </a:path>
                <a:path w="6257925" h="6210300">
                  <a:moveTo>
                    <a:pt x="0" y="3670300"/>
                  </a:moveTo>
                  <a:lnTo>
                    <a:pt x="0" y="4800600"/>
                  </a:lnTo>
                  <a:lnTo>
                    <a:pt x="19139" y="4826000"/>
                  </a:lnTo>
                  <a:lnTo>
                    <a:pt x="38623" y="4851400"/>
                  </a:lnTo>
                  <a:lnTo>
                    <a:pt x="58418" y="4876800"/>
                  </a:lnTo>
                  <a:lnTo>
                    <a:pt x="78486" y="4902200"/>
                  </a:lnTo>
                  <a:lnTo>
                    <a:pt x="108009" y="4940300"/>
                  </a:lnTo>
                  <a:lnTo>
                    <a:pt x="138292" y="4978400"/>
                  </a:lnTo>
                  <a:lnTo>
                    <a:pt x="169319" y="5016500"/>
                  </a:lnTo>
                  <a:lnTo>
                    <a:pt x="201076" y="5054600"/>
                  </a:lnTo>
                  <a:lnTo>
                    <a:pt x="233548" y="5080000"/>
                  </a:lnTo>
                  <a:lnTo>
                    <a:pt x="266719" y="5118100"/>
                  </a:lnTo>
                  <a:lnTo>
                    <a:pt x="300573" y="5156200"/>
                  </a:lnTo>
                  <a:lnTo>
                    <a:pt x="335097" y="5194300"/>
                  </a:lnTo>
                  <a:lnTo>
                    <a:pt x="370274" y="5232400"/>
                  </a:lnTo>
                  <a:lnTo>
                    <a:pt x="406090" y="5257800"/>
                  </a:lnTo>
                  <a:lnTo>
                    <a:pt x="442529" y="5295900"/>
                  </a:lnTo>
                  <a:lnTo>
                    <a:pt x="479577" y="5334000"/>
                  </a:lnTo>
                  <a:lnTo>
                    <a:pt x="517217" y="5359400"/>
                  </a:lnTo>
                  <a:lnTo>
                    <a:pt x="555436" y="5397500"/>
                  </a:lnTo>
                  <a:lnTo>
                    <a:pt x="594217" y="5422900"/>
                  </a:lnTo>
                  <a:lnTo>
                    <a:pt x="633546" y="5461000"/>
                  </a:lnTo>
                  <a:lnTo>
                    <a:pt x="673407" y="5486400"/>
                  </a:lnTo>
                  <a:lnTo>
                    <a:pt x="713786" y="5524500"/>
                  </a:lnTo>
                  <a:lnTo>
                    <a:pt x="796035" y="5575300"/>
                  </a:lnTo>
                  <a:lnTo>
                    <a:pt x="837874" y="5613400"/>
                  </a:lnTo>
                  <a:lnTo>
                    <a:pt x="966006" y="5689600"/>
                  </a:lnTo>
                  <a:lnTo>
                    <a:pt x="1097819" y="5765800"/>
                  </a:lnTo>
                  <a:lnTo>
                    <a:pt x="1324383" y="5892800"/>
                  </a:lnTo>
                  <a:lnTo>
                    <a:pt x="1370498" y="5905500"/>
                  </a:lnTo>
                  <a:lnTo>
                    <a:pt x="1416821" y="5930900"/>
                  </a:lnTo>
                  <a:lnTo>
                    <a:pt x="1463327" y="5943600"/>
                  </a:lnTo>
                  <a:lnTo>
                    <a:pt x="1509990" y="5969000"/>
                  </a:lnTo>
                  <a:lnTo>
                    <a:pt x="1556785" y="5981700"/>
                  </a:lnTo>
                  <a:lnTo>
                    <a:pt x="1603686" y="6007100"/>
                  </a:lnTo>
                  <a:lnTo>
                    <a:pt x="1744774" y="6045200"/>
                  </a:lnTo>
                  <a:lnTo>
                    <a:pt x="1791847" y="6070600"/>
                  </a:lnTo>
                  <a:lnTo>
                    <a:pt x="1979676" y="6121400"/>
                  </a:lnTo>
                  <a:lnTo>
                    <a:pt x="2086937" y="6146800"/>
                  </a:lnTo>
                  <a:lnTo>
                    <a:pt x="3527494" y="6146800"/>
                  </a:lnTo>
                  <a:lnTo>
                    <a:pt x="3543427" y="6134100"/>
                  </a:lnTo>
                  <a:lnTo>
                    <a:pt x="3598846" y="6134100"/>
                  </a:lnTo>
                  <a:lnTo>
                    <a:pt x="3623236" y="6121400"/>
                  </a:lnTo>
                  <a:lnTo>
                    <a:pt x="3654591" y="6121400"/>
                  </a:lnTo>
                  <a:lnTo>
                    <a:pt x="3662521" y="6108700"/>
                  </a:lnTo>
                  <a:lnTo>
                    <a:pt x="3688207" y="6108700"/>
                  </a:lnTo>
                  <a:lnTo>
                    <a:pt x="3737737" y="6096000"/>
                  </a:lnTo>
                  <a:lnTo>
                    <a:pt x="3748422" y="6096000"/>
                  </a:lnTo>
                  <a:lnTo>
                    <a:pt x="3759311" y="6083300"/>
                  </a:lnTo>
                  <a:lnTo>
                    <a:pt x="3781552" y="6083300"/>
                  </a:lnTo>
                  <a:lnTo>
                    <a:pt x="3808557" y="6070600"/>
                  </a:lnTo>
                  <a:lnTo>
                    <a:pt x="3833288" y="6070600"/>
                  </a:lnTo>
                  <a:lnTo>
                    <a:pt x="3855614" y="6057900"/>
                  </a:lnTo>
                  <a:lnTo>
                    <a:pt x="3875405" y="6057900"/>
                  </a:lnTo>
                  <a:lnTo>
                    <a:pt x="3916725" y="6045200"/>
                  </a:lnTo>
                  <a:lnTo>
                    <a:pt x="3959587" y="6019800"/>
                  </a:lnTo>
                  <a:lnTo>
                    <a:pt x="4049626" y="5994400"/>
                  </a:lnTo>
                  <a:lnTo>
                    <a:pt x="4096648" y="5969000"/>
                  </a:lnTo>
                  <a:lnTo>
                    <a:pt x="4144902" y="5956300"/>
                  </a:lnTo>
                  <a:lnTo>
                    <a:pt x="4194310" y="5930900"/>
                  </a:lnTo>
                  <a:lnTo>
                    <a:pt x="4244796" y="5918200"/>
                  </a:lnTo>
                  <a:lnTo>
                    <a:pt x="4348692" y="5867400"/>
                  </a:lnTo>
                  <a:lnTo>
                    <a:pt x="4401947" y="5842000"/>
                  </a:lnTo>
                  <a:lnTo>
                    <a:pt x="4426759" y="5829300"/>
                  </a:lnTo>
                  <a:lnTo>
                    <a:pt x="4439255" y="5816600"/>
                  </a:lnTo>
                  <a:lnTo>
                    <a:pt x="4451858" y="5816600"/>
                  </a:lnTo>
                  <a:lnTo>
                    <a:pt x="4464242" y="5803900"/>
                  </a:lnTo>
                  <a:lnTo>
                    <a:pt x="4476638" y="5803900"/>
                  </a:lnTo>
                  <a:lnTo>
                    <a:pt x="4489059" y="5791200"/>
                  </a:lnTo>
                  <a:lnTo>
                    <a:pt x="4501515" y="5791200"/>
                  </a:lnTo>
                  <a:lnTo>
                    <a:pt x="4623701" y="5715000"/>
                  </a:lnTo>
                  <a:lnTo>
                    <a:pt x="2630096" y="5715000"/>
                  </a:lnTo>
                  <a:lnTo>
                    <a:pt x="2550033" y="5702300"/>
                  </a:lnTo>
                  <a:lnTo>
                    <a:pt x="2501922" y="5702300"/>
                  </a:lnTo>
                  <a:lnTo>
                    <a:pt x="2453300" y="5689600"/>
                  </a:lnTo>
                  <a:lnTo>
                    <a:pt x="2404218" y="5689600"/>
                  </a:lnTo>
                  <a:lnTo>
                    <a:pt x="2354728" y="5676900"/>
                  </a:lnTo>
                  <a:lnTo>
                    <a:pt x="2304882" y="5676900"/>
                  </a:lnTo>
                  <a:lnTo>
                    <a:pt x="2102993" y="5626100"/>
                  </a:lnTo>
                  <a:lnTo>
                    <a:pt x="1812983" y="5549900"/>
                  </a:lnTo>
                  <a:lnTo>
                    <a:pt x="1764675" y="5524500"/>
                  </a:lnTo>
                  <a:lnTo>
                    <a:pt x="1716478" y="5511800"/>
                  </a:lnTo>
                  <a:lnTo>
                    <a:pt x="1668430" y="5486400"/>
                  </a:lnTo>
                  <a:lnTo>
                    <a:pt x="1620571" y="5473700"/>
                  </a:lnTo>
                  <a:lnTo>
                    <a:pt x="1525574" y="5422900"/>
                  </a:lnTo>
                  <a:lnTo>
                    <a:pt x="1478513" y="5410200"/>
                  </a:lnTo>
                  <a:lnTo>
                    <a:pt x="1339548" y="5334000"/>
                  </a:lnTo>
                  <a:lnTo>
                    <a:pt x="1294094" y="5308600"/>
                  </a:lnTo>
                  <a:lnTo>
                    <a:pt x="1249139" y="5270500"/>
                  </a:lnTo>
                  <a:lnTo>
                    <a:pt x="1160750" y="5219700"/>
                  </a:lnTo>
                  <a:lnTo>
                    <a:pt x="1117324" y="5194300"/>
                  </a:lnTo>
                  <a:lnTo>
                    <a:pt x="1074467" y="5156200"/>
                  </a:lnTo>
                  <a:lnTo>
                    <a:pt x="1032203" y="5130800"/>
                  </a:lnTo>
                  <a:lnTo>
                    <a:pt x="990556" y="5092700"/>
                  </a:lnTo>
                  <a:lnTo>
                    <a:pt x="949549" y="5067300"/>
                  </a:lnTo>
                  <a:lnTo>
                    <a:pt x="909208" y="5029200"/>
                  </a:lnTo>
                  <a:lnTo>
                    <a:pt x="869555" y="5003800"/>
                  </a:lnTo>
                  <a:lnTo>
                    <a:pt x="830614" y="4965700"/>
                  </a:lnTo>
                  <a:lnTo>
                    <a:pt x="792410" y="4927600"/>
                  </a:lnTo>
                  <a:lnTo>
                    <a:pt x="754966" y="4889500"/>
                  </a:lnTo>
                  <a:lnTo>
                    <a:pt x="718306" y="4864100"/>
                  </a:lnTo>
                  <a:lnTo>
                    <a:pt x="682454" y="4826000"/>
                  </a:lnTo>
                  <a:lnTo>
                    <a:pt x="647434" y="4787900"/>
                  </a:lnTo>
                  <a:lnTo>
                    <a:pt x="613269" y="4749800"/>
                  </a:lnTo>
                  <a:lnTo>
                    <a:pt x="579985" y="4711700"/>
                  </a:lnTo>
                  <a:lnTo>
                    <a:pt x="547604" y="4673600"/>
                  </a:lnTo>
                  <a:lnTo>
                    <a:pt x="516150" y="4635500"/>
                  </a:lnTo>
                  <a:lnTo>
                    <a:pt x="485648" y="4597400"/>
                  </a:lnTo>
                  <a:lnTo>
                    <a:pt x="454284" y="4559300"/>
                  </a:lnTo>
                  <a:lnTo>
                    <a:pt x="423865" y="4508500"/>
                  </a:lnTo>
                  <a:lnTo>
                    <a:pt x="394396" y="4470400"/>
                  </a:lnTo>
                  <a:lnTo>
                    <a:pt x="365879" y="4432300"/>
                  </a:lnTo>
                  <a:lnTo>
                    <a:pt x="338321" y="4394200"/>
                  </a:lnTo>
                  <a:lnTo>
                    <a:pt x="311723" y="4356100"/>
                  </a:lnTo>
                  <a:lnTo>
                    <a:pt x="286092" y="4305300"/>
                  </a:lnTo>
                  <a:lnTo>
                    <a:pt x="261431" y="4267200"/>
                  </a:lnTo>
                  <a:lnTo>
                    <a:pt x="237744" y="4229100"/>
                  </a:lnTo>
                  <a:lnTo>
                    <a:pt x="212843" y="4178300"/>
                  </a:lnTo>
                  <a:lnTo>
                    <a:pt x="188942" y="4140200"/>
                  </a:lnTo>
                  <a:lnTo>
                    <a:pt x="166085" y="4089400"/>
                  </a:lnTo>
                  <a:lnTo>
                    <a:pt x="144319" y="4038600"/>
                  </a:lnTo>
                  <a:lnTo>
                    <a:pt x="123690" y="4000500"/>
                  </a:lnTo>
                  <a:lnTo>
                    <a:pt x="104245" y="3949700"/>
                  </a:lnTo>
                  <a:lnTo>
                    <a:pt x="86028" y="3911600"/>
                  </a:lnTo>
                  <a:lnTo>
                    <a:pt x="69087" y="3860800"/>
                  </a:lnTo>
                  <a:lnTo>
                    <a:pt x="49452" y="3810000"/>
                  </a:lnTo>
                  <a:lnTo>
                    <a:pt x="31448" y="3759200"/>
                  </a:lnTo>
                  <a:lnTo>
                    <a:pt x="14991" y="3708400"/>
                  </a:lnTo>
                  <a:lnTo>
                    <a:pt x="0" y="3670300"/>
                  </a:lnTo>
                  <a:close/>
                </a:path>
                <a:path w="6257925" h="6210300">
                  <a:moveTo>
                    <a:pt x="4614926" y="0"/>
                  </a:moveTo>
                  <a:lnTo>
                    <a:pt x="2943818" y="0"/>
                  </a:lnTo>
                  <a:lnTo>
                    <a:pt x="2995914" y="12700"/>
                  </a:lnTo>
                  <a:lnTo>
                    <a:pt x="3102356" y="12700"/>
                  </a:lnTo>
                  <a:lnTo>
                    <a:pt x="3150435" y="25400"/>
                  </a:lnTo>
                  <a:lnTo>
                    <a:pt x="3198977" y="25400"/>
                  </a:lnTo>
                  <a:lnTo>
                    <a:pt x="3247945" y="38100"/>
                  </a:lnTo>
                  <a:lnTo>
                    <a:pt x="3297301" y="38100"/>
                  </a:lnTo>
                  <a:lnTo>
                    <a:pt x="3397033" y="63500"/>
                  </a:lnTo>
                  <a:lnTo>
                    <a:pt x="3447336" y="63500"/>
                  </a:lnTo>
                  <a:lnTo>
                    <a:pt x="3548634" y="88900"/>
                  </a:lnTo>
                  <a:lnTo>
                    <a:pt x="3693079" y="127000"/>
                  </a:lnTo>
                  <a:lnTo>
                    <a:pt x="3741323" y="152400"/>
                  </a:lnTo>
                  <a:lnTo>
                    <a:pt x="3837737" y="177800"/>
                  </a:lnTo>
                  <a:lnTo>
                    <a:pt x="3885837" y="203200"/>
                  </a:lnTo>
                  <a:lnTo>
                    <a:pt x="3933817" y="215900"/>
                  </a:lnTo>
                  <a:lnTo>
                    <a:pt x="3981641" y="241300"/>
                  </a:lnTo>
                  <a:lnTo>
                    <a:pt x="4029275" y="254000"/>
                  </a:lnTo>
                  <a:lnTo>
                    <a:pt x="4217183" y="355600"/>
                  </a:lnTo>
                  <a:lnTo>
                    <a:pt x="4263324" y="368300"/>
                  </a:lnTo>
                  <a:lnTo>
                    <a:pt x="4309060" y="406400"/>
                  </a:lnTo>
                  <a:lnTo>
                    <a:pt x="4399171" y="457200"/>
                  </a:lnTo>
                  <a:lnTo>
                    <a:pt x="4487206" y="508000"/>
                  </a:lnTo>
                  <a:lnTo>
                    <a:pt x="4530354" y="546100"/>
                  </a:lnTo>
                  <a:lnTo>
                    <a:pt x="4572901" y="571500"/>
                  </a:lnTo>
                  <a:lnTo>
                    <a:pt x="4614827" y="609600"/>
                  </a:lnTo>
                  <a:lnTo>
                    <a:pt x="4656115" y="635000"/>
                  </a:lnTo>
                  <a:lnTo>
                    <a:pt x="4696744" y="673100"/>
                  </a:lnTo>
                  <a:lnTo>
                    <a:pt x="4736697" y="698500"/>
                  </a:lnTo>
                  <a:lnTo>
                    <a:pt x="4775953" y="736600"/>
                  </a:lnTo>
                  <a:lnTo>
                    <a:pt x="4814495" y="774700"/>
                  </a:lnTo>
                  <a:lnTo>
                    <a:pt x="4852304" y="812800"/>
                  </a:lnTo>
                  <a:lnTo>
                    <a:pt x="4889360" y="838200"/>
                  </a:lnTo>
                  <a:lnTo>
                    <a:pt x="4925645" y="876300"/>
                  </a:lnTo>
                  <a:lnTo>
                    <a:pt x="4961139" y="914400"/>
                  </a:lnTo>
                  <a:lnTo>
                    <a:pt x="4995824" y="952500"/>
                  </a:lnTo>
                  <a:lnTo>
                    <a:pt x="5029682" y="990600"/>
                  </a:lnTo>
                  <a:lnTo>
                    <a:pt x="5062692" y="1028700"/>
                  </a:lnTo>
                  <a:lnTo>
                    <a:pt x="5094837" y="1066800"/>
                  </a:lnTo>
                  <a:lnTo>
                    <a:pt x="5126097" y="1104900"/>
                  </a:lnTo>
                  <a:lnTo>
                    <a:pt x="5156454" y="1143000"/>
                  </a:lnTo>
                  <a:lnTo>
                    <a:pt x="5187372" y="1181100"/>
                  </a:lnTo>
                  <a:lnTo>
                    <a:pt x="5217312" y="1219200"/>
                  </a:lnTo>
                  <a:lnTo>
                    <a:pt x="5246280" y="1270000"/>
                  </a:lnTo>
                  <a:lnTo>
                    <a:pt x="5274286" y="1308100"/>
                  </a:lnTo>
                  <a:lnTo>
                    <a:pt x="5301337" y="1346200"/>
                  </a:lnTo>
                  <a:lnTo>
                    <a:pt x="5327443" y="1384300"/>
                  </a:lnTo>
                  <a:lnTo>
                    <a:pt x="5352610" y="1435100"/>
                  </a:lnTo>
                  <a:lnTo>
                    <a:pt x="5376849" y="1473200"/>
                  </a:lnTo>
                  <a:lnTo>
                    <a:pt x="5400167" y="1511300"/>
                  </a:lnTo>
                  <a:lnTo>
                    <a:pt x="5417966" y="1549400"/>
                  </a:lnTo>
                  <a:lnTo>
                    <a:pt x="5435028" y="1574800"/>
                  </a:lnTo>
                  <a:lnTo>
                    <a:pt x="5451423" y="1612900"/>
                  </a:lnTo>
                  <a:lnTo>
                    <a:pt x="5469128" y="1651000"/>
                  </a:lnTo>
                  <a:lnTo>
                    <a:pt x="5472938" y="1651000"/>
                  </a:lnTo>
                  <a:lnTo>
                    <a:pt x="5477261" y="1663700"/>
                  </a:lnTo>
                  <a:lnTo>
                    <a:pt x="5482002" y="1676400"/>
                  </a:lnTo>
                  <a:lnTo>
                    <a:pt x="5487100" y="1689100"/>
                  </a:lnTo>
                  <a:lnTo>
                    <a:pt x="5492496" y="1701800"/>
                  </a:lnTo>
                  <a:lnTo>
                    <a:pt x="5504219" y="1727200"/>
                  </a:lnTo>
                  <a:lnTo>
                    <a:pt x="5515610" y="1752600"/>
                  </a:lnTo>
                  <a:lnTo>
                    <a:pt x="5526714" y="1778000"/>
                  </a:lnTo>
                  <a:lnTo>
                    <a:pt x="5537581" y="1803400"/>
                  </a:lnTo>
                  <a:lnTo>
                    <a:pt x="5539105" y="1803400"/>
                  </a:lnTo>
                  <a:lnTo>
                    <a:pt x="5556075" y="1854200"/>
                  </a:lnTo>
                  <a:lnTo>
                    <a:pt x="5572780" y="1892300"/>
                  </a:lnTo>
                  <a:lnTo>
                    <a:pt x="5589775" y="1943100"/>
                  </a:lnTo>
                  <a:lnTo>
                    <a:pt x="5606857" y="1993900"/>
                  </a:lnTo>
                  <a:lnTo>
                    <a:pt x="5623822" y="2044700"/>
                  </a:lnTo>
                  <a:lnTo>
                    <a:pt x="5640464" y="2108200"/>
                  </a:lnTo>
                  <a:lnTo>
                    <a:pt x="5656580" y="2159000"/>
                  </a:lnTo>
                  <a:lnTo>
                    <a:pt x="5657342" y="2171700"/>
                  </a:lnTo>
                  <a:lnTo>
                    <a:pt x="5660580" y="2184400"/>
                  </a:lnTo>
                  <a:lnTo>
                    <a:pt x="5665724" y="2197100"/>
                  </a:lnTo>
                  <a:lnTo>
                    <a:pt x="5668264" y="2209800"/>
                  </a:lnTo>
                  <a:lnTo>
                    <a:pt x="5669280" y="2222500"/>
                  </a:lnTo>
                  <a:lnTo>
                    <a:pt x="5671185" y="2222500"/>
                  </a:lnTo>
                  <a:lnTo>
                    <a:pt x="5672963" y="2235200"/>
                  </a:lnTo>
                  <a:lnTo>
                    <a:pt x="5674741" y="2235200"/>
                  </a:lnTo>
                  <a:lnTo>
                    <a:pt x="5675884" y="2247900"/>
                  </a:lnTo>
                  <a:lnTo>
                    <a:pt x="5677154" y="2247900"/>
                  </a:lnTo>
                  <a:lnTo>
                    <a:pt x="5678170" y="2260600"/>
                  </a:lnTo>
                  <a:lnTo>
                    <a:pt x="5679670" y="2260600"/>
                  </a:lnTo>
                  <a:lnTo>
                    <a:pt x="5681122" y="2273300"/>
                  </a:lnTo>
                  <a:lnTo>
                    <a:pt x="5682527" y="2273300"/>
                  </a:lnTo>
                  <a:lnTo>
                    <a:pt x="5683885" y="2286000"/>
                  </a:lnTo>
                  <a:lnTo>
                    <a:pt x="5685536" y="2286000"/>
                  </a:lnTo>
                  <a:lnTo>
                    <a:pt x="5686425" y="2298700"/>
                  </a:lnTo>
                  <a:lnTo>
                    <a:pt x="5690661" y="2311400"/>
                  </a:lnTo>
                  <a:lnTo>
                    <a:pt x="5694791" y="2336800"/>
                  </a:lnTo>
                  <a:lnTo>
                    <a:pt x="5698801" y="2362200"/>
                  </a:lnTo>
                  <a:lnTo>
                    <a:pt x="5702681" y="2374900"/>
                  </a:lnTo>
                  <a:lnTo>
                    <a:pt x="5706395" y="2400300"/>
                  </a:lnTo>
                  <a:lnTo>
                    <a:pt x="5709158" y="2413000"/>
                  </a:lnTo>
                  <a:lnTo>
                    <a:pt x="5711729" y="2438400"/>
                  </a:lnTo>
                  <a:lnTo>
                    <a:pt x="5714111" y="2451100"/>
                  </a:lnTo>
                  <a:lnTo>
                    <a:pt x="5714619" y="2451100"/>
                  </a:lnTo>
                  <a:lnTo>
                    <a:pt x="5715508" y="2463800"/>
                  </a:lnTo>
                  <a:lnTo>
                    <a:pt x="5716270" y="2463800"/>
                  </a:lnTo>
                  <a:lnTo>
                    <a:pt x="5717159" y="2476500"/>
                  </a:lnTo>
                  <a:lnTo>
                    <a:pt x="5727065" y="2552700"/>
                  </a:lnTo>
                  <a:lnTo>
                    <a:pt x="5728747" y="2565400"/>
                  </a:lnTo>
                  <a:lnTo>
                    <a:pt x="5729529" y="2565400"/>
                  </a:lnTo>
                  <a:lnTo>
                    <a:pt x="5730240" y="2578100"/>
                  </a:lnTo>
                  <a:lnTo>
                    <a:pt x="5731240" y="2590800"/>
                  </a:lnTo>
                  <a:lnTo>
                    <a:pt x="5732335" y="2603500"/>
                  </a:lnTo>
                  <a:lnTo>
                    <a:pt x="5733526" y="2616200"/>
                  </a:lnTo>
                  <a:lnTo>
                    <a:pt x="5734812" y="2641600"/>
                  </a:lnTo>
                  <a:lnTo>
                    <a:pt x="5735978" y="2654300"/>
                  </a:lnTo>
                  <a:lnTo>
                    <a:pt x="5737479" y="2667000"/>
                  </a:lnTo>
                  <a:lnTo>
                    <a:pt x="5737733" y="2679700"/>
                  </a:lnTo>
                  <a:lnTo>
                    <a:pt x="5739445" y="2692400"/>
                  </a:lnTo>
                  <a:lnTo>
                    <a:pt x="5740860" y="2717800"/>
                  </a:lnTo>
                  <a:lnTo>
                    <a:pt x="5741822" y="2743200"/>
                  </a:lnTo>
                  <a:lnTo>
                    <a:pt x="5742178" y="2768600"/>
                  </a:lnTo>
                  <a:lnTo>
                    <a:pt x="5743519" y="2819400"/>
                  </a:lnTo>
                  <a:lnTo>
                    <a:pt x="5743910" y="2870200"/>
                  </a:lnTo>
                  <a:lnTo>
                    <a:pt x="5743358" y="2921000"/>
                  </a:lnTo>
                  <a:lnTo>
                    <a:pt x="5741872" y="2971800"/>
                  </a:lnTo>
                  <a:lnTo>
                    <a:pt x="5739459" y="3009900"/>
                  </a:lnTo>
                  <a:lnTo>
                    <a:pt x="5736129" y="3060700"/>
                  </a:lnTo>
                  <a:lnTo>
                    <a:pt x="5731889" y="3111500"/>
                  </a:lnTo>
                  <a:lnTo>
                    <a:pt x="5726748" y="3162300"/>
                  </a:lnTo>
                  <a:lnTo>
                    <a:pt x="5720715" y="3213100"/>
                  </a:lnTo>
                  <a:lnTo>
                    <a:pt x="5714454" y="3263900"/>
                  </a:lnTo>
                  <a:lnTo>
                    <a:pt x="5707189" y="3314700"/>
                  </a:lnTo>
                  <a:lnTo>
                    <a:pt x="5698926" y="3365500"/>
                  </a:lnTo>
                  <a:lnTo>
                    <a:pt x="5689674" y="3403600"/>
                  </a:lnTo>
                  <a:lnTo>
                    <a:pt x="5679441" y="3454400"/>
                  </a:lnTo>
                  <a:lnTo>
                    <a:pt x="5668234" y="3505200"/>
                  </a:lnTo>
                  <a:lnTo>
                    <a:pt x="5656063" y="3556000"/>
                  </a:lnTo>
                  <a:lnTo>
                    <a:pt x="5642934" y="3606800"/>
                  </a:lnTo>
                  <a:lnTo>
                    <a:pt x="5628856" y="3657600"/>
                  </a:lnTo>
                  <a:lnTo>
                    <a:pt x="5613837" y="3708400"/>
                  </a:lnTo>
                  <a:lnTo>
                    <a:pt x="5597885" y="3746500"/>
                  </a:lnTo>
                  <a:lnTo>
                    <a:pt x="5581008" y="3797300"/>
                  </a:lnTo>
                  <a:lnTo>
                    <a:pt x="5563213" y="3848100"/>
                  </a:lnTo>
                  <a:lnTo>
                    <a:pt x="5544509" y="3898900"/>
                  </a:lnTo>
                  <a:lnTo>
                    <a:pt x="5524904" y="3937000"/>
                  </a:lnTo>
                  <a:lnTo>
                    <a:pt x="5504406" y="3987800"/>
                  </a:lnTo>
                  <a:lnTo>
                    <a:pt x="5483022" y="4038600"/>
                  </a:lnTo>
                  <a:lnTo>
                    <a:pt x="5460761" y="4089400"/>
                  </a:lnTo>
                  <a:lnTo>
                    <a:pt x="5437632" y="4127500"/>
                  </a:lnTo>
                  <a:lnTo>
                    <a:pt x="5413814" y="4178300"/>
                  </a:lnTo>
                  <a:lnTo>
                    <a:pt x="5389065" y="4229100"/>
                  </a:lnTo>
                  <a:lnTo>
                    <a:pt x="5363421" y="4267200"/>
                  </a:lnTo>
                  <a:lnTo>
                    <a:pt x="5336914" y="4318000"/>
                  </a:lnTo>
                  <a:lnTo>
                    <a:pt x="5309580" y="4356100"/>
                  </a:lnTo>
                  <a:lnTo>
                    <a:pt x="5281452" y="4394200"/>
                  </a:lnTo>
                  <a:lnTo>
                    <a:pt x="5252565" y="4445000"/>
                  </a:lnTo>
                  <a:lnTo>
                    <a:pt x="5222953" y="4483100"/>
                  </a:lnTo>
                  <a:lnTo>
                    <a:pt x="5192650" y="4521200"/>
                  </a:lnTo>
                  <a:lnTo>
                    <a:pt x="5161690" y="4572000"/>
                  </a:lnTo>
                  <a:lnTo>
                    <a:pt x="5130108" y="4610100"/>
                  </a:lnTo>
                  <a:lnTo>
                    <a:pt x="5097937" y="4648200"/>
                  </a:lnTo>
                  <a:lnTo>
                    <a:pt x="5065212" y="4686300"/>
                  </a:lnTo>
                  <a:lnTo>
                    <a:pt x="5031968" y="4724400"/>
                  </a:lnTo>
                  <a:lnTo>
                    <a:pt x="4998238" y="4762500"/>
                  </a:lnTo>
                  <a:lnTo>
                    <a:pt x="4964057" y="4800600"/>
                  </a:lnTo>
                  <a:lnTo>
                    <a:pt x="4929458" y="4838700"/>
                  </a:lnTo>
                  <a:lnTo>
                    <a:pt x="4894477" y="4864100"/>
                  </a:lnTo>
                  <a:lnTo>
                    <a:pt x="4859147" y="4902200"/>
                  </a:lnTo>
                  <a:lnTo>
                    <a:pt x="4821570" y="4940300"/>
                  </a:lnTo>
                  <a:lnTo>
                    <a:pt x="4783563" y="4978400"/>
                  </a:lnTo>
                  <a:lnTo>
                    <a:pt x="4745190" y="5003800"/>
                  </a:lnTo>
                  <a:lnTo>
                    <a:pt x="4706519" y="5041900"/>
                  </a:lnTo>
                  <a:lnTo>
                    <a:pt x="4667618" y="5067300"/>
                  </a:lnTo>
                  <a:lnTo>
                    <a:pt x="4628552" y="5105400"/>
                  </a:lnTo>
                  <a:lnTo>
                    <a:pt x="4511040" y="5181600"/>
                  </a:lnTo>
                  <a:lnTo>
                    <a:pt x="4467264" y="5219700"/>
                  </a:lnTo>
                  <a:lnTo>
                    <a:pt x="4336034" y="5295900"/>
                  </a:lnTo>
                  <a:lnTo>
                    <a:pt x="4314053" y="5308600"/>
                  </a:lnTo>
                  <a:lnTo>
                    <a:pt x="4249420" y="5346700"/>
                  </a:lnTo>
                  <a:lnTo>
                    <a:pt x="4238704" y="5359400"/>
                  </a:lnTo>
                  <a:lnTo>
                    <a:pt x="4228084" y="5359400"/>
                  </a:lnTo>
                  <a:lnTo>
                    <a:pt x="4207129" y="5372100"/>
                  </a:lnTo>
                  <a:lnTo>
                    <a:pt x="4175160" y="5384800"/>
                  </a:lnTo>
                  <a:lnTo>
                    <a:pt x="4164584" y="5397500"/>
                  </a:lnTo>
                  <a:lnTo>
                    <a:pt x="4061041" y="5448300"/>
                  </a:lnTo>
                  <a:lnTo>
                    <a:pt x="4010848" y="5461000"/>
                  </a:lnTo>
                  <a:lnTo>
                    <a:pt x="3961844" y="5486400"/>
                  </a:lnTo>
                  <a:lnTo>
                    <a:pt x="3914132" y="5511800"/>
                  </a:lnTo>
                  <a:lnTo>
                    <a:pt x="3822994" y="5537200"/>
                  </a:lnTo>
                  <a:lnTo>
                    <a:pt x="3779774" y="5562600"/>
                  </a:lnTo>
                  <a:lnTo>
                    <a:pt x="3745019" y="5562600"/>
                  </a:lnTo>
                  <a:lnTo>
                    <a:pt x="3720338" y="5575300"/>
                  </a:lnTo>
                  <a:lnTo>
                    <a:pt x="3717416" y="5575300"/>
                  </a:lnTo>
                  <a:lnTo>
                    <a:pt x="3696555" y="5588000"/>
                  </a:lnTo>
                  <a:lnTo>
                    <a:pt x="3676253" y="5588000"/>
                  </a:lnTo>
                  <a:lnTo>
                    <a:pt x="3656498" y="5600700"/>
                  </a:lnTo>
                  <a:lnTo>
                    <a:pt x="3637280" y="5600700"/>
                  </a:lnTo>
                  <a:lnTo>
                    <a:pt x="3600307" y="5613400"/>
                  </a:lnTo>
                  <a:lnTo>
                    <a:pt x="3580362" y="5613400"/>
                  </a:lnTo>
                  <a:lnTo>
                    <a:pt x="3559429" y="5626100"/>
                  </a:lnTo>
                  <a:lnTo>
                    <a:pt x="3523868" y="5626100"/>
                  </a:lnTo>
                  <a:lnTo>
                    <a:pt x="3511168" y="5638800"/>
                  </a:lnTo>
                  <a:lnTo>
                    <a:pt x="3505200" y="5638800"/>
                  </a:lnTo>
                  <a:lnTo>
                    <a:pt x="3438652" y="5651500"/>
                  </a:lnTo>
                  <a:lnTo>
                    <a:pt x="3398715" y="5664200"/>
                  </a:lnTo>
                  <a:lnTo>
                    <a:pt x="3356815" y="5664200"/>
                  </a:lnTo>
                  <a:lnTo>
                    <a:pt x="3312997" y="5676900"/>
                  </a:lnTo>
                  <a:lnTo>
                    <a:pt x="3267309" y="5676900"/>
                  </a:lnTo>
                  <a:lnTo>
                    <a:pt x="3219799" y="5689600"/>
                  </a:lnTo>
                  <a:lnTo>
                    <a:pt x="3170513" y="5689600"/>
                  </a:lnTo>
                  <a:lnTo>
                    <a:pt x="3119499" y="5702300"/>
                  </a:lnTo>
                  <a:lnTo>
                    <a:pt x="3066804" y="5702300"/>
                  </a:lnTo>
                  <a:lnTo>
                    <a:pt x="3012475" y="5715000"/>
                  </a:lnTo>
                  <a:lnTo>
                    <a:pt x="4623701" y="5715000"/>
                  </a:lnTo>
                  <a:lnTo>
                    <a:pt x="4808982" y="5600700"/>
                  </a:lnTo>
                  <a:lnTo>
                    <a:pt x="4850418" y="5562600"/>
                  </a:lnTo>
                  <a:lnTo>
                    <a:pt x="4891865" y="5537200"/>
                  </a:lnTo>
                  <a:lnTo>
                    <a:pt x="4933270" y="5499100"/>
                  </a:lnTo>
                  <a:lnTo>
                    <a:pt x="4974583" y="5473700"/>
                  </a:lnTo>
                  <a:lnTo>
                    <a:pt x="5015753" y="5435600"/>
                  </a:lnTo>
                  <a:lnTo>
                    <a:pt x="5056729" y="5410200"/>
                  </a:lnTo>
                  <a:lnTo>
                    <a:pt x="5137893" y="5334000"/>
                  </a:lnTo>
                  <a:lnTo>
                    <a:pt x="5217668" y="5257800"/>
                  </a:lnTo>
                  <a:lnTo>
                    <a:pt x="5251975" y="5232400"/>
                  </a:lnTo>
                  <a:lnTo>
                    <a:pt x="5319738" y="5156200"/>
                  </a:lnTo>
                  <a:lnTo>
                    <a:pt x="5353148" y="5130800"/>
                  </a:lnTo>
                  <a:lnTo>
                    <a:pt x="5386214" y="5092700"/>
                  </a:lnTo>
                  <a:lnTo>
                    <a:pt x="5418915" y="5054600"/>
                  </a:lnTo>
                  <a:lnTo>
                    <a:pt x="5451227" y="5016500"/>
                  </a:lnTo>
                  <a:lnTo>
                    <a:pt x="5483130" y="4978400"/>
                  </a:lnTo>
                  <a:lnTo>
                    <a:pt x="5514600" y="4940300"/>
                  </a:lnTo>
                  <a:lnTo>
                    <a:pt x="5545615" y="4902200"/>
                  </a:lnTo>
                  <a:lnTo>
                    <a:pt x="5576154" y="4864100"/>
                  </a:lnTo>
                  <a:lnTo>
                    <a:pt x="5606194" y="4826000"/>
                  </a:lnTo>
                  <a:lnTo>
                    <a:pt x="5635713" y="4787900"/>
                  </a:lnTo>
                  <a:lnTo>
                    <a:pt x="5664689" y="4737100"/>
                  </a:lnTo>
                  <a:lnTo>
                    <a:pt x="5693100" y="4699000"/>
                  </a:lnTo>
                  <a:lnTo>
                    <a:pt x="5720923" y="4660900"/>
                  </a:lnTo>
                  <a:lnTo>
                    <a:pt x="5748136" y="4622800"/>
                  </a:lnTo>
                  <a:lnTo>
                    <a:pt x="5774718" y="4572000"/>
                  </a:lnTo>
                  <a:lnTo>
                    <a:pt x="5800645" y="4533900"/>
                  </a:lnTo>
                  <a:lnTo>
                    <a:pt x="5825897" y="4483100"/>
                  </a:lnTo>
                  <a:lnTo>
                    <a:pt x="5850449" y="4445000"/>
                  </a:lnTo>
                  <a:lnTo>
                    <a:pt x="5874282" y="4394200"/>
                  </a:lnTo>
                  <a:lnTo>
                    <a:pt x="5897372" y="4356100"/>
                  </a:lnTo>
                  <a:lnTo>
                    <a:pt x="5920957" y="4305300"/>
                  </a:lnTo>
                  <a:lnTo>
                    <a:pt x="5943774" y="4254500"/>
                  </a:lnTo>
                  <a:lnTo>
                    <a:pt x="5965816" y="4216400"/>
                  </a:lnTo>
                  <a:lnTo>
                    <a:pt x="5987079" y="4165600"/>
                  </a:lnTo>
                  <a:lnTo>
                    <a:pt x="6007557" y="4114800"/>
                  </a:lnTo>
                  <a:lnTo>
                    <a:pt x="6027244" y="4064000"/>
                  </a:lnTo>
                  <a:lnTo>
                    <a:pt x="6046136" y="4013200"/>
                  </a:lnTo>
                  <a:lnTo>
                    <a:pt x="6064226" y="3975100"/>
                  </a:lnTo>
                  <a:lnTo>
                    <a:pt x="6081510" y="3924300"/>
                  </a:lnTo>
                  <a:lnTo>
                    <a:pt x="6097982" y="3873500"/>
                  </a:lnTo>
                  <a:lnTo>
                    <a:pt x="6113637" y="3822700"/>
                  </a:lnTo>
                  <a:lnTo>
                    <a:pt x="6128469" y="3771900"/>
                  </a:lnTo>
                  <a:lnTo>
                    <a:pt x="6142473" y="3721100"/>
                  </a:lnTo>
                  <a:lnTo>
                    <a:pt x="6155644" y="3670300"/>
                  </a:lnTo>
                  <a:lnTo>
                    <a:pt x="6167976" y="3619500"/>
                  </a:lnTo>
                  <a:lnTo>
                    <a:pt x="6179464" y="3568700"/>
                  </a:lnTo>
                  <a:lnTo>
                    <a:pt x="6190102" y="3517900"/>
                  </a:lnTo>
                  <a:lnTo>
                    <a:pt x="6199886" y="3479800"/>
                  </a:lnTo>
                  <a:lnTo>
                    <a:pt x="6208810" y="3429000"/>
                  </a:lnTo>
                  <a:lnTo>
                    <a:pt x="6216868" y="3378200"/>
                  </a:lnTo>
                  <a:lnTo>
                    <a:pt x="6224055" y="3327400"/>
                  </a:lnTo>
                  <a:lnTo>
                    <a:pt x="6230366" y="3276600"/>
                  </a:lnTo>
                  <a:lnTo>
                    <a:pt x="6236827" y="3225800"/>
                  </a:lnTo>
                  <a:lnTo>
                    <a:pt x="6242417" y="3175000"/>
                  </a:lnTo>
                  <a:lnTo>
                    <a:pt x="6247134" y="3124200"/>
                  </a:lnTo>
                  <a:lnTo>
                    <a:pt x="6250976" y="3060700"/>
                  </a:lnTo>
                  <a:lnTo>
                    <a:pt x="6253940" y="3009900"/>
                  </a:lnTo>
                  <a:lnTo>
                    <a:pt x="6256024" y="2959100"/>
                  </a:lnTo>
                  <a:lnTo>
                    <a:pt x="6257225" y="2908300"/>
                  </a:lnTo>
                  <a:lnTo>
                    <a:pt x="6257541" y="2857500"/>
                  </a:lnTo>
                  <a:lnTo>
                    <a:pt x="6256971" y="2806700"/>
                  </a:lnTo>
                  <a:lnTo>
                    <a:pt x="6255512" y="2755900"/>
                  </a:lnTo>
                  <a:lnTo>
                    <a:pt x="6254642" y="2717800"/>
                  </a:lnTo>
                  <a:lnTo>
                    <a:pt x="6252654" y="2679700"/>
                  </a:lnTo>
                  <a:lnTo>
                    <a:pt x="6249904" y="2641600"/>
                  </a:lnTo>
                  <a:lnTo>
                    <a:pt x="6246749" y="2603500"/>
                  </a:lnTo>
                  <a:lnTo>
                    <a:pt x="6245733" y="2590800"/>
                  </a:lnTo>
                  <a:lnTo>
                    <a:pt x="6245213" y="2578100"/>
                  </a:lnTo>
                  <a:lnTo>
                    <a:pt x="6244717" y="2578100"/>
                  </a:lnTo>
                  <a:lnTo>
                    <a:pt x="6244074" y="2565400"/>
                  </a:lnTo>
                  <a:lnTo>
                    <a:pt x="6243288" y="2552700"/>
                  </a:lnTo>
                  <a:lnTo>
                    <a:pt x="6242359" y="2540000"/>
                  </a:lnTo>
                  <a:lnTo>
                    <a:pt x="6241288" y="2527300"/>
                  </a:lnTo>
                  <a:lnTo>
                    <a:pt x="6240526" y="2514600"/>
                  </a:lnTo>
                  <a:lnTo>
                    <a:pt x="6239764" y="2514600"/>
                  </a:lnTo>
                  <a:lnTo>
                    <a:pt x="6237986" y="2501900"/>
                  </a:lnTo>
                  <a:lnTo>
                    <a:pt x="6234687" y="2476500"/>
                  </a:lnTo>
                  <a:lnTo>
                    <a:pt x="6230937" y="2438400"/>
                  </a:lnTo>
                  <a:lnTo>
                    <a:pt x="6226806" y="2413000"/>
                  </a:lnTo>
                  <a:lnTo>
                    <a:pt x="6222365" y="2374900"/>
                  </a:lnTo>
                  <a:lnTo>
                    <a:pt x="6221307" y="2374900"/>
                  </a:lnTo>
                  <a:lnTo>
                    <a:pt x="6220412" y="2362200"/>
                  </a:lnTo>
                  <a:lnTo>
                    <a:pt x="6218682" y="2349500"/>
                  </a:lnTo>
                  <a:lnTo>
                    <a:pt x="6216626" y="2336800"/>
                  </a:lnTo>
                  <a:lnTo>
                    <a:pt x="6212609" y="2311400"/>
                  </a:lnTo>
                  <a:lnTo>
                    <a:pt x="6205962" y="2273300"/>
                  </a:lnTo>
                  <a:lnTo>
                    <a:pt x="6195587" y="2222500"/>
                  </a:lnTo>
                  <a:lnTo>
                    <a:pt x="6189853" y="2197100"/>
                  </a:lnTo>
                  <a:lnTo>
                    <a:pt x="6189091" y="2197100"/>
                  </a:lnTo>
                  <a:lnTo>
                    <a:pt x="6188456" y="2184400"/>
                  </a:lnTo>
                  <a:lnTo>
                    <a:pt x="6187694" y="2184400"/>
                  </a:lnTo>
                  <a:lnTo>
                    <a:pt x="6183979" y="2171700"/>
                  </a:lnTo>
                  <a:lnTo>
                    <a:pt x="6182050" y="2159000"/>
                  </a:lnTo>
                  <a:lnTo>
                    <a:pt x="6180074" y="2146300"/>
                  </a:lnTo>
                  <a:lnTo>
                    <a:pt x="6178931" y="2146300"/>
                  </a:lnTo>
                  <a:lnTo>
                    <a:pt x="6177915" y="2133600"/>
                  </a:lnTo>
                  <a:lnTo>
                    <a:pt x="6171289" y="2108200"/>
                  </a:lnTo>
                  <a:lnTo>
                    <a:pt x="6169406" y="2108200"/>
                  </a:lnTo>
                  <a:lnTo>
                    <a:pt x="6168390" y="2095500"/>
                  </a:lnTo>
                  <a:lnTo>
                    <a:pt x="6167374" y="2095500"/>
                  </a:lnTo>
                  <a:lnTo>
                    <a:pt x="6166231" y="2082800"/>
                  </a:lnTo>
                  <a:lnTo>
                    <a:pt x="6163939" y="2082800"/>
                  </a:lnTo>
                  <a:lnTo>
                    <a:pt x="6161611" y="2070100"/>
                  </a:lnTo>
                  <a:lnTo>
                    <a:pt x="6159212" y="2057400"/>
                  </a:lnTo>
                  <a:lnTo>
                    <a:pt x="6156706" y="2044700"/>
                  </a:lnTo>
                  <a:lnTo>
                    <a:pt x="6155309" y="2044700"/>
                  </a:lnTo>
                  <a:lnTo>
                    <a:pt x="6143388" y="1993900"/>
                  </a:lnTo>
                  <a:lnTo>
                    <a:pt x="6130449" y="1955800"/>
                  </a:lnTo>
                  <a:lnTo>
                    <a:pt x="6116440" y="1905000"/>
                  </a:lnTo>
                  <a:lnTo>
                    <a:pt x="6101306" y="1854200"/>
                  </a:lnTo>
                  <a:lnTo>
                    <a:pt x="6084996" y="1803400"/>
                  </a:lnTo>
                  <a:lnTo>
                    <a:pt x="6067454" y="1752600"/>
                  </a:lnTo>
                  <a:lnTo>
                    <a:pt x="6048629" y="1701800"/>
                  </a:lnTo>
                  <a:lnTo>
                    <a:pt x="6040649" y="1676400"/>
                  </a:lnTo>
                  <a:lnTo>
                    <a:pt x="6032515" y="1663700"/>
                  </a:lnTo>
                  <a:lnTo>
                    <a:pt x="6024215" y="1638300"/>
                  </a:lnTo>
                  <a:lnTo>
                    <a:pt x="6015736" y="1625600"/>
                  </a:lnTo>
                  <a:lnTo>
                    <a:pt x="6001388" y="1587500"/>
                  </a:lnTo>
                  <a:lnTo>
                    <a:pt x="5987446" y="1549400"/>
                  </a:lnTo>
                  <a:lnTo>
                    <a:pt x="5974123" y="1524000"/>
                  </a:lnTo>
                  <a:lnTo>
                    <a:pt x="5961634" y="1498600"/>
                  </a:lnTo>
                  <a:lnTo>
                    <a:pt x="5954496" y="1485900"/>
                  </a:lnTo>
                  <a:lnTo>
                    <a:pt x="5947203" y="1460500"/>
                  </a:lnTo>
                  <a:lnTo>
                    <a:pt x="5939791" y="1447800"/>
                  </a:lnTo>
                  <a:lnTo>
                    <a:pt x="5932297" y="1435100"/>
                  </a:lnTo>
                  <a:lnTo>
                    <a:pt x="5927752" y="1422400"/>
                  </a:lnTo>
                  <a:lnTo>
                    <a:pt x="5923661" y="1409700"/>
                  </a:lnTo>
                  <a:lnTo>
                    <a:pt x="5920045" y="1409700"/>
                  </a:lnTo>
                  <a:lnTo>
                    <a:pt x="5916930" y="1397000"/>
                  </a:lnTo>
                  <a:lnTo>
                    <a:pt x="5911469" y="1384300"/>
                  </a:lnTo>
                  <a:lnTo>
                    <a:pt x="5908421" y="1384300"/>
                  </a:lnTo>
                  <a:lnTo>
                    <a:pt x="5895181" y="1358900"/>
                  </a:lnTo>
                  <a:lnTo>
                    <a:pt x="5881560" y="1333500"/>
                  </a:lnTo>
                  <a:lnTo>
                    <a:pt x="5867558" y="1308100"/>
                  </a:lnTo>
                  <a:lnTo>
                    <a:pt x="5853176" y="1282700"/>
                  </a:lnTo>
                  <a:lnTo>
                    <a:pt x="5828550" y="1231900"/>
                  </a:lnTo>
                  <a:lnTo>
                    <a:pt x="5803055" y="1193800"/>
                  </a:lnTo>
                  <a:lnTo>
                    <a:pt x="5776683" y="1143000"/>
                  </a:lnTo>
                  <a:lnTo>
                    <a:pt x="5749424" y="1104900"/>
                  </a:lnTo>
                  <a:lnTo>
                    <a:pt x="5721270" y="1054100"/>
                  </a:lnTo>
                  <a:lnTo>
                    <a:pt x="5692214" y="1016000"/>
                  </a:lnTo>
                  <a:lnTo>
                    <a:pt x="5662246" y="965200"/>
                  </a:lnTo>
                  <a:lnTo>
                    <a:pt x="5631358" y="927100"/>
                  </a:lnTo>
                  <a:lnTo>
                    <a:pt x="5599543" y="889000"/>
                  </a:lnTo>
                  <a:lnTo>
                    <a:pt x="5566791" y="838200"/>
                  </a:lnTo>
                  <a:lnTo>
                    <a:pt x="5537403" y="800100"/>
                  </a:lnTo>
                  <a:lnTo>
                    <a:pt x="5507293" y="762000"/>
                  </a:lnTo>
                  <a:lnTo>
                    <a:pt x="5476472" y="723900"/>
                  </a:lnTo>
                  <a:lnTo>
                    <a:pt x="5444953" y="685800"/>
                  </a:lnTo>
                  <a:lnTo>
                    <a:pt x="5412748" y="660400"/>
                  </a:lnTo>
                  <a:lnTo>
                    <a:pt x="5379869" y="622300"/>
                  </a:lnTo>
                  <a:lnTo>
                    <a:pt x="5346327" y="584200"/>
                  </a:lnTo>
                  <a:lnTo>
                    <a:pt x="5312136" y="546100"/>
                  </a:lnTo>
                  <a:lnTo>
                    <a:pt x="5277306" y="508000"/>
                  </a:lnTo>
                  <a:lnTo>
                    <a:pt x="5241851" y="482600"/>
                  </a:lnTo>
                  <a:lnTo>
                    <a:pt x="5205782" y="444500"/>
                  </a:lnTo>
                  <a:lnTo>
                    <a:pt x="5169111" y="406400"/>
                  </a:lnTo>
                  <a:lnTo>
                    <a:pt x="5131851" y="381000"/>
                  </a:lnTo>
                  <a:lnTo>
                    <a:pt x="5094013" y="342900"/>
                  </a:lnTo>
                  <a:lnTo>
                    <a:pt x="5055610" y="304800"/>
                  </a:lnTo>
                  <a:lnTo>
                    <a:pt x="5016653" y="279400"/>
                  </a:lnTo>
                  <a:lnTo>
                    <a:pt x="4977155" y="241300"/>
                  </a:lnTo>
                  <a:lnTo>
                    <a:pt x="4937128" y="215900"/>
                  </a:lnTo>
                  <a:lnTo>
                    <a:pt x="4896584" y="177800"/>
                  </a:lnTo>
                  <a:lnTo>
                    <a:pt x="4813994" y="127000"/>
                  </a:lnTo>
                  <a:lnTo>
                    <a:pt x="4771971" y="101600"/>
                  </a:lnTo>
                  <a:lnTo>
                    <a:pt x="4729480" y="63500"/>
                  </a:lnTo>
                  <a:lnTo>
                    <a:pt x="4701097" y="50800"/>
                  </a:lnTo>
                  <a:lnTo>
                    <a:pt x="4672536" y="25400"/>
                  </a:lnTo>
                  <a:lnTo>
                    <a:pt x="4614926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2752" y="0"/>
              <a:ext cx="4060190" cy="6858000"/>
            </a:xfrm>
            <a:custGeom>
              <a:avLst/>
              <a:gdLst/>
              <a:ahLst/>
              <a:cxnLst/>
              <a:rect l="l" t="t" r="r" b="b"/>
              <a:pathLst>
                <a:path w="4060190" h="6858000">
                  <a:moveTo>
                    <a:pt x="40599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059936" y="6858000"/>
                  </a:lnTo>
                  <a:lnTo>
                    <a:pt x="4059936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8536" y="2596895"/>
              <a:ext cx="4352925" cy="3865245"/>
            </a:xfrm>
            <a:custGeom>
              <a:avLst/>
              <a:gdLst/>
              <a:ahLst/>
              <a:cxnLst/>
              <a:rect l="l" t="t" r="r" b="b"/>
              <a:pathLst>
                <a:path w="4352925" h="3865245">
                  <a:moveTo>
                    <a:pt x="475488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5488" y="3864864"/>
                  </a:lnTo>
                  <a:lnTo>
                    <a:pt x="475488" y="0"/>
                  </a:lnTo>
                  <a:close/>
                </a:path>
                <a:path w="4352925" h="3865245">
                  <a:moveTo>
                    <a:pt x="4352544" y="292608"/>
                  </a:moveTo>
                  <a:lnTo>
                    <a:pt x="4172712" y="292608"/>
                  </a:lnTo>
                  <a:lnTo>
                    <a:pt x="4172712" y="2200656"/>
                  </a:lnTo>
                  <a:lnTo>
                    <a:pt x="4352544" y="2200656"/>
                  </a:lnTo>
                  <a:lnTo>
                    <a:pt x="4352544" y="292608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083302" y="2349500"/>
            <a:ext cx="15367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70">
                <a:solidFill>
                  <a:srgbClr val="84B940"/>
                </a:solidFill>
                <a:latin typeface="Tahoma"/>
                <a:cs typeface="Tahoma"/>
              </a:rPr>
              <a:t>Sección</a:t>
            </a:r>
            <a:r>
              <a:rPr dirty="0" sz="2400" spc="-185">
                <a:solidFill>
                  <a:srgbClr val="84B940"/>
                </a:solidFill>
                <a:latin typeface="Tahoma"/>
                <a:cs typeface="Tahoma"/>
              </a:rPr>
              <a:t> </a:t>
            </a:r>
            <a:r>
              <a:rPr dirty="0" sz="2400" spc="60">
                <a:solidFill>
                  <a:srgbClr val="84B940"/>
                </a:solidFill>
                <a:latin typeface="Tahoma"/>
                <a:cs typeface="Tahoma"/>
              </a:rPr>
              <a:t>05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83302" y="2660269"/>
            <a:ext cx="2727960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140" b="0">
                <a:solidFill>
                  <a:srgbClr val="287239"/>
                </a:solidFill>
                <a:latin typeface="Tahoma"/>
                <a:cs typeface="Tahoma"/>
              </a:rPr>
              <a:t>Revisando</a:t>
            </a:r>
            <a:r>
              <a:rPr dirty="0" sz="3800" spc="-290" b="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3800" spc="45" b="0">
                <a:solidFill>
                  <a:srgbClr val="287239"/>
                </a:solidFill>
                <a:latin typeface="Tahoma"/>
                <a:cs typeface="Tahoma"/>
              </a:rPr>
              <a:t>y</a:t>
            </a:r>
            <a:endParaRPr sz="3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3302" y="3260581"/>
            <a:ext cx="2544445" cy="108458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2800" spc="140">
                <a:solidFill>
                  <a:srgbClr val="287239"/>
                </a:solidFill>
                <a:latin typeface="Tahoma"/>
                <a:cs typeface="Tahoma"/>
              </a:rPr>
              <a:t>informar</a:t>
            </a:r>
            <a:r>
              <a:rPr dirty="0" sz="2800" spc="-19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2800" spc="135">
                <a:solidFill>
                  <a:srgbClr val="287239"/>
                </a:solidFill>
                <a:latin typeface="Tahoma"/>
                <a:cs typeface="Tahoma"/>
              </a:rPr>
              <a:t>sobre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3100" spc="160">
                <a:solidFill>
                  <a:srgbClr val="287239"/>
                </a:solidFill>
                <a:latin typeface="Tahoma"/>
                <a:cs typeface="Tahoma"/>
              </a:rPr>
              <a:t>Progreso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626" y="3520008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90600" y="2621279"/>
            <a:ext cx="2158365" cy="2161540"/>
            <a:chOff x="990600" y="2621279"/>
            <a:chExt cx="2158365" cy="2161540"/>
          </a:xfrm>
        </p:grpSpPr>
        <p:sp>
          <p:nvSpPr>
            <p:cNvPr id="5" name="object 5"/>
            <p:cNvSpPr/>
            <p:nvPr/>
          </p:nvSpPr>
          <p:spPr>
            <a:xfrm>
              <a:off x="990600" y="2621279"/>
              <a:ext cx="2158365" cy="2161540"/>
            </a:xfrm>
            <a:custGeom>
              <a:avLst/>
              <a:gdLst/>
              <a:ahLst/>
              <a:cxnLst/>
              <a:rect l="l" t="t" r="r" b="b"/>
              <a:pathLst>
                <a:path w="2158365" h="2161540">
                  <a:moveTo>
                    <a:pt x="1078992" y="0"/>
                  </a:moveTo>
                  <a:lnTo>
                    <a:pt x="1030931" y="1052"/>
                  </a:lnTo>
                  <a:lnTo>
                    <a:pt x="983409" y="4181"/>
                  </a:lnTo>
                  <a:lnTo>
                    <a:pt x="936468" y="9342"/>
                  </a:lnTo>
                  <a:lnTo>
                    <a:pt x="890154" y="16492"/>
                  </a:lnTo>
                  <a:lnTo>
                    <a:pt x="844509" y="25586"/>
                  </a:lnTo>
                  <a:lnTo>
                    <a:pt x="799578" y="36581"/>
                  </a:lnTo>
                  <a:lnTo>
                    <a:pt x="755404" y="49432"/>
                  </a:lnTo>
                  <a:lnTo>
                    <a:pt x="712032" y="64096"/>
                  </a:lnTo>
                  <a:lnTo>
                    <a:pt x="669505" y="80529"/>
                  </a:lnTo>
                  <a:lnTo>
                    <a:pt x="627867" y="98687"/>
                  </a:lnTo>
                  <a:lnTo>
                    <a:pt x="587162" y="118526"/>
                  </a:lnTo>
                  <a:lnTo>
                    <a:pt x="547434" y="140002"/>
                  </a:lnTo>
                  <a:lnTo>
                    <a:pt x="508726" y="163071"/>
                  </a:lnTo>
                  <a:lnTo>
                    <a:pt x="471083" y="187690"/>
                  </a:lnTo>
                  <a:lnTo>
                    <a:pt x="434548" y="213814"/>
                  </a:lnTo>
                  <a:lnTo>
                    <a:pt x="399166" y="241399"/>
                  </a:lnTo>
                  <a:lnTo>
                    <a:pt x="364980" y="270402"/>
                  </a:lnTo>
                  <a:lnTo>
                    <a:pt x="332033" y="300778"/>
                  </a:lnTo>
                  <a:lnTo>
                    <a:pt x="300371" y="332484"/>
                  </a:lnTo>
                  <a:lnTo>
                    <a:pt x="270036" y="365476"/>
                  </a:lnTo>
                  <a:lnTo>
                    <a:pt x="241073" y="399710"/>
                  </a:lnTo>
                  <a:lnTo>
                    <a:pt x="213526" y="435142"/>
                  </a:lnTo>
                  <a:lnTo>
                    <a:pt x="187438" y="471728"/>
                  </a:lnTo>
                  <a:lnTo>
                    <a:pt x="162853" y="509424"/>
                  </a:lnTo>
                  <a:lnTo>
                    <a:pt x="139815" y="548186"/>
                  </a:lnTo>
                  <a:lnTo>
                    <a:pt x="118368" y="587970"/>
                  </a:lnTo>
                  <a:lnTo>
                    <a:pt x="98556" y="628733"/>
                  </a:lnTo>
                  <a:lnTo>
                    <a:pt x="80422" y="670431"/>
                  </a:lnTo>
                  <a:lnTo>
                    <a:pt x="64011" y="713019"/>
                  </a:lnTo>
                  <a:lnTo>
                    <a:pt x="49367" y="756454"/>
                  </a:lnTo>
                  <a:lnTo>
                    <a:pt x="36533" y="800691"/>
                  </a:lnTo>
                  <a:lnTo>
                    <a:pt x="25552" y="845688"/>
                  </a:lnTo>
                  <a:lnTo>
                    <a:pt x="16470" y="891399"/>
                  </a:lnTo>
                  <a:lnTo>
                    <a:pt x="9330" y="937781"/>
                  </a:lnTo>
                  <a:lnTo>
                    <a:pt x="4176" y="984791"/>
                  </a:lnTo>
                  <a:lnTo>
                    <a:pt x="1051" y="1032384"/>
                  </a:lnTo>
                  <a:lnTo>
                    <a:pt x="0" y="1080516"/>
                  </a:lnTo>
                  <a:lnTo>
                    <a:pt x="1051" y="1128647"/>
                  </a:lnTo>
                  <a:lnTo>
                    <a:pt x="4176" y="1176240"/>
                  </a:lnTo>
                  <a:lnTo>
                    <a:pt x="9330" y="1223250"/>
                  </a:lnTo>
                  <a:lnTo>
                    <a:pt x="16470" y="1269632"/>
                  </a:lnTo>
                  <a:lnTo>
                    <a:pt x="25552" y="1315343"/>
                  </a:lnTo>
                  <a:lnTo>
                    <a:pt x="36533" y="1360340"/>
                  </a:lnTo>
                  <a:lnTo>
                    <a:pt x="49367" y="1404577"/>
                  </a:lnTo>
                  <a:lnTo>
                    <a:pt x="64011" y="1448012"/>
                  </a:lnTo>
                  <a:lnTo>
                    <a:pt x="80422" y="1490600"/>
                  </a:lnTo>
                  <a:lnTo>
                    <a:pt x="98556" y="1532298"/>
                  </a:lnTo>
                  <a:lnTo>
                    <a:pt x="118368" y="1573061"/>
                  </a:lnTo>
                  <a:lnTo>
                    <a:pt x="139815" y="1612845"/>
                  </a:lnTo>
                  <a:lnTo>
                    <a:pt x="162853" y="1651607"/>
                  </a:lnTo>
                  <a:lnTo>
                    <a:pt x="187438" y="1689303"/>
                  </a:lnTo>
                  <a:lnTo>
                    <a:pt x="213526" y="1725889"/>
                  </a:lnTo>
                  <a:lnTo>
                    <a:pt x="241073" y="1761321"/>
                  </a:lnTo>
                  <a:lnTo>
                    <a:pt x="270036" y="1795555"/>
                  </a:lnTo>
                  <a:lnTo>
                    <a:pt x="300371" y="1828547"/>
                  </a:lnTo>
                  <a:lnTo>
                    <a:pt x="332033" y="1860253"/>
                  </a:lnTo>
                  <a:lnTo>
                    <a:pt x="364980" y="1890629"/>
                  </a:lnTo>
                  <a:lnTo>
                    <a:pt x="399166" y="1919632"/>
                  </a:lnTo>
                  <a:lnTo>
                    <a:pt x="434548" y="1947217"/>
                  </a:lnTo>
                  <a:lnTo>
                    <a:pt x="471083" y="1973341"/>
                  </a:lnTo>
                  <a:lnTo>
                    <a:pt x="508726" y="1997960"/>
                  </a:lnTo>
                  <a:lnTo>
                    <a:pt x="547434" y="2021029"/>
                  </a:lnTo>
                  <a:lnTo>
                    <a:pt x="587162" y="2042505"/>
                  </a:lnTo>
                  <a:lnTo>
                    <a:pt x="627867" y="2062344"/>
                  </a:lnTo>
                  <a:lnTo>
                    <a:pt x="669505" y="2080502"/>
                  </a:lnTo>
                  <a:lnTo>
                    <a:pt x="712032" y="2096935"/>
                  </a:lnTo>
                  <a:lnTo>
                    <a:pt x="755404" y="2111599"/>
                  </a:lnTo>
                  <a:lnTo>
                    <a:pt x="799578" y="2124450"/>
                  </a:lnTo>
                  <a:lnTo>
                    <a:pt x="844509" y="2135445"/>
                  </a:lnTo>
                  <a:lnTo>
                    <a:pt x="890154" y="2144539"/>
                  </a:lnTo>
                  <a:lnTo>
                    <a:pt x="936468" y="2151689"/>
                  </a:lnTo>
                  <a:lnTo>
                    <a:pt x="983409" y="2156850"/>
                  </a:lnTo>
                  <a:lnTo>
                    <a:pt x="1030931" y="2159979"/>
                  </a:lnTo>
                  <a:lnTo>
                    <a:pt x="1078992" y="2161032"/>
                  </a:lnTo>
                  <a:lnTo>
                    <a:pt x="1127052" y="2159979"/>
                  </a:lnTo>
                  <a:lnTo>
                    <a:pt x="1174574" y="2156850"/>
                  </a:lnTo>
                  <a:lnTo>
                    <a:pt x="1221515" y="2151689"/>
                  </a:lnTo>
                  <a:lnTo>
                    <a:pt x="1267829" y="2144539"/>
                  </a:lnTo>
                  <a:lnTo>
                    <a:pt x="1313474" y="2135445"/>
                  </a:lnTo>
                  <a:lnTo>
                    <a:pt x="1358405" y="2124450"/>
                  </a:lnTo>
                  <a:lnTo>
                    <a:pt x="1402579" y="2111599"/>
                  </a:lnTo>
                  <a:lnTo>
                    <a:pt x="1445951" y="2096935"/>
                  </a:lnTo>
                  <a:lnTo>
                    <a:pt x="1488478" y="2080502"/>
                  </a:lnTo>
                  <a:lnTo>
                    <a:pt x="1530116" y="2062344"/>
                  </a:lnTo>
                  <a:lnTo>
                    <a:pt x="1570821" y="2042505"/>
                  </a:lnTo>
                  <a:lnTo>
                    <a:pt x="1610549" y="2021029"/>
                  </a:lnTo>
                  <a:lnTo>
                    <a:pt x="1649257" y="1997960"/>
                  </a:lnTo>
                  <a:lnTo>
                    <a:pt x="1686900" y="1973341"/>
                  </a:lnTo>
                  <a:lnTo>
                    <a:pt x="1723435" y="1947217"/>
                  </a:lnTo>
                  <a:lnTo>
                    <a:pt x="1758817" y="1919632"/>
                  </a:lnTo>
                  <a:lnTo>
                    <a:pt x="1793003" y="1890629"/>
                  </a:lnTo>
                  <a:lnTo>
                    <a:pt x="1825950" y="1860253"/>
                  </a:lnTo>
                  <a:lnTo>
                    <a:pt x="1857612" y="1828547"/>
                  </a:lnTo>
                  <a:lnTo>
                    <a:pt x="1887947" y="1795555"/>
                  </a:lnTo>
                  <a:lnTo>
                    <a:pt x="1916910" y="1761321"/>
                  </a:lnTo>
                  <a:lnTo>
                    <a:pt x="1944457" y="1725889"/>
                  </a:lnTo>
                  <a:lnTo>
                    <a:pt x="1970545" y="1689303"/>
                  </a:lnTo>
                  <a:lnTo>
                    <a:pt x="1995130" y="1651607"/>
                  </a:lnTo>
                  <a:lnTo>
                    <a:pt x="2018168" y="1612845"/>
                  </a:lnTo>
                  <a:lnTo>
                    <a:pt x="2039615" y="1573061"/>
                  </a:lnTo>
                  <a:lnTo>
                    <a:pt x="2059427" y="1532298"/>
                  </a:lnTo>
                  <a:lnTo>
                    <a:pt x="2077561" y="1490600"/>
                  </a:lnTo>
                  <a:lnTo>
                    <a:pt x="2093972" y="1448012"/>
                  </a:lnTo>
                  <a:lnTo>
                    <a:pt x="2108616" y="1404577"/>
                  </a:lnTo>
                  <a:lnTo>
                    <a:pt x="2121450" y="1360340"/>
                  </a:lnTo>
                  <a:lnTo>
                    <a:pt x="2132431" y="1315343"/>
                  </a:lnTo>
                  <a:lnTo>
                    <a:pt x="2141513" y="1269632"/>
                  </a:lnTo>
                  <a:lnTo>
                    <a:pt x="2148653" y="1223250"/>
                  </a:lnTo>
                  <a:lnTo>
                    <a:pt x="2153807" y="1176240"/>
                  </a:lnTo>
                  <a:lnTo>
                    <a:pt x="2156932" y="1128647"/>
                  </a:lnTo>
                  <a:lnTo>
                    <a:pt x="2157984" y="1080516"/>
                  </a:lnTo>
                  <a:lnTo>
                    <a:pt x="2156932" y="1032384"/>
                  </a:lnTo>
                  <a:lnTo>
                    <a:pt x="2153807" y="984791"/>
                  </a:lnTo>
                  <a:lnTo>
                    <a:pt x="2148653" y="937781"/>
                  </a:lnTo>
                  <a:lnTo>
                    <a:pt x="2141513" y="891399"/>
                  </a:lnTo>
                  <a:lnTo>
                    <a:pt x="2132431" y="845688"/>
                  </a:lnTo>
                  <a:lnTo>
                    <a:pt x="2121450" y="800691"/>
                  </a:lnTo>
                  <a:lnTo>
                    <a:pt x="2108616" y="756454"/>
                  </a:lnTo>
                  <a:lnTo>
                    <a:pt x="2093972" y="713019"/>
                  </a:lnTo>
                  <a:lnTo>
                    <a:pt x="2077561" y="670431"/>
                  </a:lnTo>
                  <a:lnTo>
                    <a:pt x="2059427" y="628733"/>
                  </a:lnTo>
                  <a:lnTo>
                    <a:pt x="2039615" y="587970"/>
                  </a:lnTo>
                  <a:lnTo>
                    <a:pt x="2018168" y="548186"/>
                  </a:lnTo>
                  <a:lnTo>
                    <a:pt x="1995130" y="509424"/>
                  </a:lnTo>
                  <a:lnTo>
                    <a:pt x="1970545" y="471728"/>
                  </a:lnTo>
                  <a:lnTo>
                    <a:pt x="1944457" y="435142"/>
                  </a:lnTo>
                  <a:lnTo>
                    <a:pt x="1916910" y="399710"/>
                  </a:lnTo>
                  <a:lnTo>
                    <a:pt x="1887947" y="365476"/>
                  </a:lnTo>
                  <a:lnTo>
                    <a:pt x="1857612" y="332484"/>
                  </a:lnTo>
                  <a:lnTo>
                    <a:pt x="1825950" y="300778"/>
                  </a:lnTo>
                  <a:lnTo>
                    <a:pt x="1793003" y="270402"/>
                  </a:lnTo>
                  <a:lnTo>
                    <a:pt x="1758817" y="241399"/>
                  </a:lnTo>
                  <a:lnTo>
                    <a:pt x="1723435" y="213814"/>
                  </a:lnTo>
                  <a:lnTo>
                    <a:pt x="1686900" y="187690"/>
                  </a:lnTo>
                  <a:lnTo>
                    <a:pt x="1649257" y="163071"/>
                  </a:lnTo>
                  <a:lnTo>
                    <a:pt x="1610549" y="140002"/>
                  </a:lnTo>
                  <a:lnTo>
                    <a:pt x="1570821" y="118526"/>
                  </a:lnTo>
                  <a:lnTo>
                    <a:pt x="1530116" y="98687"/>
                  </a:lnTo>
                  <a:lnTo>
                    <a:pt x="1488478" y="80529"/>
                  </a:lnTo>
                  <a:lnTo>
                    <a:pt x="1445951" y="64096"/>
                  </a:lnTo>
                  <a:lnTo>
                    <a:pt x="1402579" y="49432"/>
                  </a:lnTo>
                  <a:lnTo>
                    <a:pt x="1358405" y="36581"/>
                  </a:lnTo>
                  <a:lnTo>
                    <a:pt x="1313474" y="25586"/>
                  </a:lnTo>
                  <a:lnTo>
                    <a:pt x="1267829" y="16492"/>
                  </a:lnTo>
                  <a:lnTo>
                    <a:pt x="1221515" y="9342"/>
                  </a:lnTo>
                  <a:lnTo>
                    <a:pt x="1174574" y="4181"/>
                  </a:lnTo>
                  <a:lnTo>
                    <a:pt x="1127052" y="1052"/>
                  </a:lnTo>
                  <a:lnTo>
                    <a:pt x="1078992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3727" y="3264407"/>
              <a:ext cx="871727" cy="87477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66266" y="1205991"/>
            <a:ext cx="133413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25" b="1">
                <a:solidFill>
                  <a:srgbClr val="84B940"/>
                </a:solidFill>
                <a:latin typeface="Arial"/>
                <a:cs typeface="Arial"/>
              </a:rPr>
              <a:t>Revisar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83529" y="1936340"/>
            <a:ext cx="5979795" cy="148145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164465">
              <a:lnSpc>
                <a:spcPct val="112900"/>
              </a:lnSpc>
              <a:spcBef>
                <a:spcPts val="95"/>
              </a:spcBef>
            </a:pPr>
            <a:r>
              <a:rPr dirty="0" sz="2800" spc="-175" b="0" i="1">
                <a:solidFill>
                  <a:srgbClr val="212121"/>
                </a:solidFill>
                <a:latin typeface="Verdana"/>
                <a:cs typeface="Verdana"/>
              </a:rPr>
              <a:t>“Los</a:t>
            </a:r>
            <a:r>
              <a:rPr dirty="0" sz="2800" spc="-285" b="0" i="1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2800" spc="-110" b="0" i="1">
                <a:solidFill>
                  <a:srgbClr val="212121"/>
                </a:solidFill>
                <a:latin typeface="Verdana"/>
                <a:cs typeface="Verdana"/>
              </a:rPr>
              <a:t>errores</a:t>
            </a:r>
            <a:r>
              <a:rPr dirty="0" sz="2800" spc="-285" b="0" i="1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2800" spc="-114" b="0" i="1">
                <a:solidFill>
                  <a:srgbClr val="212121"/>
                </a:solidFill>
                <a:latin typeface="Verdana"/>
                <a:cs typeface="Verdana"/>
              </a:rPr>
              <a:t>deben</a:t>
            </a:r>
            <a:r>
              <a:rPr dirty="0" sz="2800" spc="-285" b="0" i="1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2800" spc="-135" b="0" i="1">
                <a:solidFill>
                  <a:srgbClr val="212121"/>
                </a:solidFill>
                <a:latin typeface="Verdana"/>
                <a:cs typeface="Verdana"/>
              </a:rPr>
              <a:t>ser</a:t>
            </a:r>
            <a:r>
              <a:rPr dirty="0" sz="2800" spc="-285" b="0" i="1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2800" spc="-145" b="0" i="1">
                <a:solidFill>
                  <a:srgbClr val="212121"/>
                </a:solidFill>
                <a:latin typeface="Verdana"/>
                <a:cs typeface="Verdana"/>
              </a:rPr>
              <a:t>examinados,  </a:t>
            </a:r>
            <a:r>
              <a:rPr dirty="0" sz="2800" spc="-105" b="0" i="1">
                <a:solidFill>
                  <a:srgbClr val="212121"/>
                </a:solidFill>
                <a:latin typeface="Verdana"/>
                <a:cs typeface="Verdana"/>
              </a:rPr>
              <a:t>aprendidos</a:t>
            </a:r>
            <a:r>
              <a:rPr dirty="0" sz="2800" spc="-285" b="0" i="1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2800" spc="-280" b="0" i="1">
                <a:solidFill>
                  <a:srgbClr val="212121"/>
                </a:solidFill>
                <a:latin typeface="Verdana"/>
                <a:cs typeface="Verdana"/>
              </a:rPr>
              <a:t>y</a:t>
            </a:r>
            <a:r>
              <a:rPr dirty="0" sz="2800" spc="-285" b="0" i="1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2800" spc="-165" b="0" i="1">
                <a:solidFill>
                  <a:srgbClr val="212121"/>
                </a:solidFill>
                <a:latin typeface="Verdana"/>
                <a:cs typeface="Verdana"/>
              </a:rPr>
              <a:t>descartados;</a:t>
            </a:r>
            <a:r>
              <a:rPr dirty="0" sz="2800" spc="-285" b="0" i="1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2800" spc="-85" b="0" i="1">
                <a:solidFill>
                  <a:srgbClr val="212121"/>
                </a:solidFill>
                <a:latin typeface="Verdana"/>
                <a:cs typeface="Verdana"/>
              </a:rPr>
              <a:t>no</a:t>
            </a:r>
            <a:endParaRPr sz="2800">
              <a:latin typeface="Verdana"/>
              <a:cs typeface="Verdana"/>
            </a:endParaRPr>
          </a:p>
          <a:p>
            <a:pPr marL="567690">
              <a:lnSpc>
                <a:spcPts val="3879"/>
              </a:lnSpc>
            </a:pPr>
            <a:r>
              <a:rPr dirty="0" sz="3350" spc="-175" b="0" i="1">
                <a:solidFill>
                  <a:srgbClr val="212121"/>
                </a:solidFill>
                <a:latin typeface="Verdana"/>
                <a:cs typeface="Verdana"/>
              </a:rPr>
              <a:t>morada</a:t>
            </a:r>
            <a:r>
              <a:rPr dirty="0" sz="3350" spc="-350" b="0" i="1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3350" spc="-350" b="0" i="1">
                <a:solidFill>
                  <a:srgbClr val="212121"/>
                </a:solidFill>
                <a:latin typeface="Verdana"/>
                <a:cs typeface="Verdana"/>
              </a:rPr>
              <a:t>y</a:t>
            </a:r>
            <a:r>
              <a:rPr dirty="0" sz="3350" spc="-350" b="0" i="1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3350" spc="-220" b="0" i="1">
                <a:solidFill>
                  <a:srgbClr val="212121"/>
                </a:solidFill>
                <a:latin typeface="Verdana"/>
                <a:cs typeface="Verdana"/>
              </a:rPr>
              <a:t>almacenada.”</a:t>
            </a:r>
            <a:endParaRPr sz="33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25617" y="4025569"/>
            <a:ext cx="5733415" cy="71183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dirty="0" u="sng" sz="1750" spc="-80" i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Verdana"/>
                <a:cs typeface="Verdana"/>
                <a:hlinkClick r:id="rId3"/>
              </a:rPr>
              <a:t>tim</a:t>
            </a:r>
            <a:r>
              <a:rPr dirty="0" u="sng" sz="1750" spc="-175" i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dirty="0" u="sng" sz="1750" spc="-75" i="1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Verdana"/>
                <a:cs typeface="Verdana"/>
                <a:hlinkClick r:id="rId3"/>
              </a:rPr>
              <a:t>fargo,</a:t>
            </a:r>
            <a:r>
              <a:rPr dirty="0" sz="1750" spc="-170" i="1">
                <a:solidFill>
                  <a:srgbClr val="86A56D"/>
                </a:solidFill>
                <a:latin typeface="Verdana"/>
                <a:cs typeface="Verdana"/>
                <a:hlinkClick r:id="rId3"/>
              </a:rPr>
              <a:t> </a:t>
            </a:r>
            <a:r>
              <a:rPr dirty="0" sz="1750" spc="-65" i="1">
                <a:solidFill>
                  <a:srgbClr val="212121"/>
                </a:solidFill>
                <a:latin typeface="Verdana"/>
                <a:cs typeface="Verdana"/>
              </a:rPr>
              <a:t>autor</a:t>
            </a:r>
            <a:r>
              <a:rPr dirty="0" sz="1750" spc="-170" i="1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750" spc="-80" i="1">
                <a:solidFill>
                  <a:srgbClr val="212121"/>
                </a:solidFill>
                <a:latin typeface="Verdana"/>
                <a:cs typeface="Verdana"/>
              </a:rPr>
              <a:t>estadounidense,</a:t>
            </a:r>
            <a:r>
              <a:rPr dirty="0" sz="1750" spc="-170" i="1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750" spc="-50" i="1">
                <a:solidFill>
                  <a:srgbClr val="212121"/>
                </a:solidFill>
                <a:latin typeface="Verdana"/>
                <a:cs typeface="Verdana"/>
              </a:rPr>
              <a:t>orador</a:t>
            </a:r>
            <a:r>
              <a:rPr dirty="0" sz="1750" spc="-175" i="1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750" spc="-70" i="1">
                <a:solidFill>
                  <a:srgbClr val="212121"/>
                </a:solidFill>
                <a:latin typeface="Verdana"/>
                <a:cs typeface="Verdana"/>
              </a:rPr>
              <a:t>principal,</a:t>
            </a:r>
            <a:r>
              <a:rPr dirty="0" sz="1750" spc="-170" i="1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750" spc="-65" i="1">
                <a:solidFill>
                  <a:srgbClr val="212121"/>
                </a:solidFill>
                <a:latin typeface="Verdana"/>
                <a:cs typeface="Verdana"/>
              </a:rPr>
              <a:t>ángel</a:t>
            </a:r>
            <a:endParaRPr sz="1750">
              <a:latin typeface="Verdana"/>
              <a:cs typeface="Verdana"/>
            </a:endParaRPr>
          </a:p>
          <a:p>
            <a:pPr algn="ctr" marL="81280">
              <a:lnSpc>
                <a:spcPct val="100000"/>
              </a:lnSpc>
              <a:spcBef>
                <a:spcPts val="509"/>
              </a:spcBef>
            </a:pPr>
            <a:r>
              <a:rPr dirty="0" sz="1950" spc="-80" i="1">
                <a:solidFill>
                  <a:srgbClr val="212121"/>
                </a:solidFill>
                <a:latin typeface="Verdana"/>
                <a:cs typeface="Verdana"/>
              </a:rPr>
              <a:t>inversionista</a:t>
            </a:r>
            <a:r>
              <a:rPr dirty="0" sz="1950" spc="-195" i="1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950" spc="-185" i="1">
                <a:solidFill>
                  <a:srgbClr val="212121"/>
                </a:solidFill>
                <a:latin typeface="Verdana"/>
                <a:cs typeface="Verdana"/>
              </a:rPr>
              <a:t>y</a:t>
            </a:r>
            <a:r>
              <a:rPr dirty="0" sz="1950" spc="-195" i="1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950" spc="-70" i="1">
                <a:solidFill>
                  <a:srgbClr val="212121"/>
                </a:solidFill>
                <a:latin typeface="Verdana"/>
                <a:cs typeface="Verdana"/>
              </a:rPr>
              <a:t>emprendedor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568" y="100584"/>
            <a:ext cx="11713845" cy="2085339"/>
            <a:chOff x="353568" y="100584"/>
            <a:chExt cx="11713845" cy="2085339"/>
          </a:xfrm>
        </p:grpSpPr>
        <p:sp>
          <p:nvSpPr>
            <p:cNvPr id="3" name="object 3"/>
            <p:cNvSpPr/>
            <p:nvPr/>
          </p:nvSpPr>
          <p:spPr>
            <a:xfrm>
              <a:off x="353568" y="329184"/>
              <a:ext cx="11454765" cy="1341120"/>
            </a:xfrm>
            <a:custGeom>
              <a:avLst/>
              <a:gdLst/>
              <a:ahLst/>
              <a:cxnLst/>
              <a:rect l="l" t="t" r="r" b="b"/>
              <a:pathLst>
                <a:path w="11454765" h="1341120">
                  <a:moveTo>
                    <a:pt x="11454384" y="0"/>
                  </a:moveTo>
                  <a:lnTo>
                    <a:pt x="0" y="0"/>
                  </a:lnTo>
                  <a:lnTo>
                    <a:pt x="0" y="1341120"/>
                  </a:lnTo>
                  <a:lnTo>
                    <a:pt x="11454384" y="1341120"/>
                  </a:lnTo>
                  <a:lnTo>
                    <a:pt x="11454384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0568" y="100584"/>
              <a:ext cx="5236464" cy="208483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4850" y="459359"/>
            <a:ext cx="638111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55">
                <a:solidFill>
                  <a:srgbClr val="FFFFFF"/>
                </a:solidFill>
              </a:rPr>
              <a:t>Continúe</a:t>
            </a:r>
            <a:r>
              <a:rPr dirty="0" sz="2000" spc="-50">
                <a:solidFill>
                  <a:srgbClr val="FFFFFF"/>
                </a:solidFill>
              </a:rPr>
              <a:t> </a:t>
            </a:r>
            <a:r>
              <a:rPr dirty="0" sz="2000" spc="45">
                <a:solidFill>
                  <a:srgbClr val="FFFFFF"/>
                </a:solidFill>
              </a:rPr>
              <a:t>haciendo</a:t>
            </a:r>
            <a:r>
              <a:rPr dirty="0" sz="2000" spc="-45">
                <a:solidFill>
                  <a:srgbClr val="FFFFFF"/>
                </a:solidFill>
              </a:rPr>
              <a:t> </a:t>
            </a:r>
            <a:r>
              <a:rPr dirty="0" sz="2000" spc="60">
                <a:solidFill>
                  <a:srgbClr val="FFFFFF"/>
                </a:solidFill>
              </a:rPr>
              <a:t>mejoras</a:t>
            </a:r>
            <a:r>
              <a:rPr dirty="0" sz="2000" spc="-45">
                <a:solidFill>
                  <a:srgbClr val="FFFFFF"/>
                </a:solidFill>
              </a:rPr>
              <a:t> </a:t>
            </a:r>
            <a:r>
              <a:rPr dirty="0" sz="2000" spc="100">
                <a:solidFill>
                  <a:srgbClr val="FFFFFF"/>
                </a:solidFill>
              </a:rPr>
              <a:t>mediante</a:t>
            </a:r>
            <a:r>
              <a:rPr dirty="0" sz="2000" spc="-45">
                <a:solidFill>
                  <a:srgbClr val="FFFFFF"/>
                </a:solidFill>
              </a:rPr>
              <a:t> </a:t>
            </a:r>
            <a:r>
              <a:rPr dirty="0" sz="2000" spc="75">
                <a:solidFill>
                  <a:srgbClr val="FFFFFF"/>
                </a:solidFill>
              </a:rPr>
              <a:t>la</a:t>
            </a:r>
            <a:r>
              <a:rPr dirty="0" sz="2000" spc="-50">
                <a:solidFill>
                  <a:srgbClr val="FFFFFF"/>
                </a:solidFill>
              </a:rPr>
              <a:t> </a:t>
            </a:r>
            <a:r>
              <a:rPr dirty="0" sz="2000" spc="40">
                <a:solidFill>
                  <a:srgbClr val="FFFFFF"/>
                </a:solidFill>
              </a:rPr>
              <a:t>revisión</a:t>
            </a:r>
            <a:r>
              <a:rPr dirty="0" sz="2000" spc="-45">
                <a:solidFill>
                  <a:srgbClr val="FFFFFF"/>
                </a:solidFill>
              </a:rPr>
              <a:t> </a:t>
            </a:r>
            <a:r>
              <a:rPr dirty="0" sz="2000" spc="25">
                <a:solidFill>
                  <a:srgbClr val="FFFFFF"/>
                </a:solidFill>
              </a:rPr>
              <a:t>y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5955919" y="651890"/>
            <a:ext cx="480059" cy="49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25" b="1">
                <a:solidFill>
                  <a:srgbClr val="FFFFFF"/>
                </a:solidFill>
                <a:latin typeface="Arial"/>
                <a:cs typeface="Arial"/>
              </a:rPr>
              <a:t>su</a:t>
            </a:r>
            <a:endParaRPr sz="3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850" y="766952"/>
            <a:ext cx="3286760" cy="684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dirty="0" sz="2000" spc="50" b="1">
                <a:solidFill>
                  <a:srgbClr val="FFFFFF"/>
                </a:solidFill>
                <a:latin typeface="Arial"/>
                <a:cs typeface="Arial"/>
              </a:rPr>
              <a:t>actualización</a:t>
            </a:r>
            <a:r>
              <a:rPr dirty="0" sz="20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0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45" b="1">
                <a:solidFill>
                  <a:srgbClr val="FFFFFF"/>
                </a:solidFill>
                <a:latin typeface="Arial"/>
                <a:cs typeface="Arial"/>
              </a:rPr>
              <a:t>registros </a:t>
            </a:r>
            <a:r>
              <a:rPr dirty="0" sz="2000" spc="-5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40" b="1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30" b="1">
                <a:solidFill>
                  <a:srgbClr val="FFFFFF"/>
                </a:solidFill>
                <a:latin typeface="Arial"/>
                <a:cs typeface="Arial"/>
              </a:rPr>
              <a:t>Sostenibilidad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6841" y="2428938"/>
            <a:ext cx="11256010" cy="3540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2400">
              <a:lnSpc>
                <a:spcPct val="143800"/>
              </a:lnSpc>
              <a:spcBef>
                <a:spcPts val="100"/>
              </a:spcBef>
            </a:pPr>
            <a:r>
              <a:rPr dirty="0" sz="1600" spc="120">
                <a:latin typeface="Tahoma"/>
                <a:cs typeface="Tahoma"/>
              </a:rPr>
              <a:t>No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hay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85">
                <a:latin typeface="Tahoma"/>
                <a:cs typeface="Tahoma"/>
              </a:rPr>
              <a:t>duda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85">
                <a:latin typeface="Tahoma"/>
                <a:cs typeface="Tahoma"/>
              </a:rPr>
              <a:t>que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los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80">
                <a:latin typeface="Tahoma"/>
                <a:cs typeface="Tahoma"/>
              </a:rPr>
              <a:t>problemas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relacionados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con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la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sostenibilidad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85">
                <a:latin typeface="Tahoma"/>
                <a:cs typeface="Tahoma"/>
              </a:rPr>
              <a:t>pueden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cambiar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con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bastante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rapidez.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40">
                <a:latin typeface="Tahoma"/>
                <a:cs typeface="Tahoma"/>
              </a:rPr>
              <a:t>Su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Plan </a:t>
            </a:r>
            <a:r>
              <a:rPr dirty="0" sz="1600" spc="-484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 </a:t>
            </a:r>
            <a:r>
              <a:rPr dirty="0" sz="1600" spc="60">
                <a:latin typeface="Tahoma"/>
                <a:cs typeface="Tahoma"/>
              </a:rPr>
              <a:t>Sostenibilidad </a:t>
            </a:r>
            <a:r>
              <a:rPr dirty="0" sz="1600" spc="75">
                <a:latin typeface="Tahoma"/>
                <a:cs typeface="Tahoma"/>
              </a:rPr>
              <a:t>deberá </a:t>
            </a:r>
            <a:r>
              <a:rPr dirty="0" sz="1600" spc="55">
                <a:latin typeface="Tahoma"/>
                <a:cs typeface="Tahoma"/>
              </a:rPr>
              <a:t>revisarse </a:t>
            </a:r>
            <a:r>
              <a:rPr dirty="0" sz="1600" spc="15">
                <a:latin typeface="Tahoma"/>
                <a:cs typeface="Tahoma"/>
              </a:rPr>
              <a:t>y </a:t>
            </a:r>
            <a:r>
              <a:rPr dirty="0" sz="1600" spc="55">
                <a:latin typeface="Tahoma"/>
                <a:cs typeface="Tahoma"/>
              </a:rPr>
              <a:t>actualizarse </a:t>
            </a:r>
            <a:r>
              <a:rPr dirty="0" sz="1600" spc="75">
                <a:latin typeface="Tahoma"/>
                <a:cs typeface="Tahoma"/>
              </a:rPr>
              <a:t>regularmente </a:t>
            </a:r>
            <a:r>
              <a:rPr dirty="0" sz="1600" spc="95">
                <a:latin typeface="Tahoma"/>
                <a:cs typeface="Tahoma"/>
              </a:rPr>
              <a:t>no </a:t>
            </a:r>
            <a:r>
              <a:rPr dirty="0" sz="1600" spc="70">
                <a:latin typeface="Tahoma"/>
                <a:cs typeface="Tahoma"/>
              </a:rPr>
              <a:t>solo </a:t>
            </a:r>
            <a:r>
              <a:rPr dirty="0" sz="1600" spc="90">
                <a:latin typeface="Tahoma"/>
                <a:cs typeface="Tahoma"/>
              </a:rPr>
              <a:t>por </a:t>
            </a:r>
            <a:r>
              <a:rPr dirty="0" sz="1600" spc="70">
                <a:latin typeface="Tahoma"/>
                <a:cs typeface="Tahoma"/>
              </a:rPr>
              <a:t>razones </a:t>
            </a:r>
            <a:r>
              <a:rPr dirty="0" sz="1600" spc="65">
                <a:latin typeface="Tahoma"/>
                <a:cs typeface="Tahoma"/>
              </a:rPr>
              <a:t>relacionadas </a:t>
            </a:r>
            <a:r>
              <a:rPr dirty="0" sz="1600" spc="75">
                <a:latin typeface="Tahoma"/>
                <a:cs typeface="Tahoma"/>
              </a:rPr>
              <a:t>con </a:t>
            </a:r>
            <a:r>
              <a:rPr dirty="0" sz="1600" spc="50">
                <a:latin typeface="Tahoma"/>
                <a:cs typeface="Tahoma"/>
              </a:rPr>
              <a:t>la </a:t>
            </a:r>
            <a:r>
              <a:rPr dirty="0" sz="1600" spc="65">
                <a:latin typeface="Tahoma"/>
                <a:cs typeface="Tahoma"/>
              </a:rPr>
              <a:t>mejora </a:t>
            </a:r>
            <a:r>
              <a:rPr dirty="0" sz="1600" spc="70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continua,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sino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también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para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garantizar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85">
                <a:latin typeface="Tahoma"/>
                <a:cs typeface="Tahoma"/>
              </a:rPr>
              <a:t>que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sea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adecuado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para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el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100">
                <a:latin typeface="Tahoma"/>
                <a:cs typeface="Tahoma"/>
              </a:rPr>
              <a:t>momento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en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85">
                <a:latin typeface="Tahoma"/>
                <a:cs typeface="Tahoma"/>
              </a:rPr>
              <a:t>que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vivimos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15">
                <a:latin typeface="Tahoma"/>
                <a:cs typeface="Tahoma"/>
              </a:rPr>
              <a:t>y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trabajamos.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ahoma"/>
              <a:cs typeface="Tahoma"/>
            </a:endParaRPr>
          </a:p>
          <a:p>
            <a:pPr marL="12700" marR="5080">
              <a:lnSpc>
                <a:spcPct val="121100"/>
              </a:lnSpc>
            </a:pPr>
            <a:r>
              <a:rPr dirty="0" sz="1900" spc="80">
                <a:latin typeface="Tahoma"/>
                <a:cs typeface="Tahoma"/>
              </a:rPr>
              <a:t>Deberías </a:t>
            </a:r>
            <a:r>
              <a:rPr dirty="0" sz="1900" spc="90">
                <a:latin typeface="Tahoma"/>
                <a:cs typeface="Tahoma"/>
              </a:rPr>
              <a:t>adoptar </a:t>
            </a:r>
            <a:r>
              <a:rPr dirty="0" sz="1900" spc="75">
                <a:latin typeface="Tahoma"/>
                <a:cs typeface="Tahoma"/>
              </a:rPr>
              <a:t>un</a:t>
            </a:r>
            <a:r>
              <a:rPr dirty="0" sz="1900" spc="75" b="1">
                <a:latin typeface="Arial"/>
                <a:cs typeface="Arial"/>
              </a:rPr>
              <a:t>enfoque </a:t>
            </a:r>
            <a:r>
              <a:rPr dirty="0" sz="1900" spc="70" b="1">
                <a:latin typeface="Arial"/>
                <a:cs typeface="Arial"/>
              </a:rPr>
              <a:t>ágil</a:t>
            </a:r>
            <a:r>
              <a:rPr dirty="0" sz="1900" spc="70">
                <a:latin typeface="Tahoma"/>
                <a:cs typeface="Tahoma"/>
              </a:rPr>
              <a:t>para identificar </a:t>
            </a:r>
            <a:r>
              <a:rPr dirty="0" sz="1900" spc="60">
                <a:latin typeface="Tahoma"/>
                <a:cs typeface="Tahoma"/>
              </a:rPr>
              <a:t>las </a:t>
            </a:r>
            <a:r>
              <a:rPr dirty="0" sz="1900" spc="90">
                <a:latin typeface="Tahoma"/>
                <a:cs typeface="Tahoma"/>
              </a:rPr>
              <a:t>oportunidades </a:t>
            </a:r>
            <a:r>
              <a:rPr dirty="0" sz="1900" spc="100">
                <a:latin typeface="Tahoma"/>
                <a:cs typeface="Tahoma"/>
              </a:rPr>
              <a:t>más </a:t>
            </a:r>
            <a:r>
              <a:rPr dirty="0" sz="1900" spc="55">
                <a:latin typeface="Tahoma"/>
                <a:cs typeface="Tahoma"/>
              </a:rPr>
              <a:t>atractivas </a:t>
            </a:r>
            <a:r>
              <a:rPr dirty="0" sz="1900" spc="85">
                <a:latin typeface="Tahoma"/>
                <a:cs typeface="Tahoma"/>
              </a:rPr>
              <a:t>para </a:t>
            </a:r>
            <a:r>
              <a:rPr dirty="0" sz="1900" spc="90">
                <a:latin typeface="Tahoma"/>
                <a:cs typeface="Tahoma"/>
              </a:rPr>
              <a:t> </a:t>
            </a:r>
            <a:r>
              <a:rPr dirty="0" sz="1900" spc="95">
                <a:latin typeface="Tahoma"/>
                <a:cs typeface="Tahoma"/>
              </a:rPr>
              <a:t>implementar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65">
                <a:latin typeface="Tahoma"/>
                <a:cs typeface="Tahoma"/>
              </a:rPr>
              <a:t>prácticas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75">
                <a:latin typeface="Tahoma"/>
                <a:cs typeface="Tahoma"/>
              </a:rPr>
              <a:t>sostenibles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20">
                <a:latin typeface="Tahoma"/>
                <a:cs typeface="Tahoma"/>
              </a:rPr>
              <a:t>y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95">
                <a:latin typeface="Tahoma"/>
                <a:cs typeface="Tahoma"/>
              </a:rPr>
              <a:t>luego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70">
                <a:latin typeface="Tahoma"/>
                <a:cs typeface="Tahoma"/>
              </a:rPr>
              <a:t>planificar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85">
                <a:latin typeface="Tahoma"/>
                <a:cs typeface="Tahoma"/>
              </a:rPr>
              <a:t>para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70">
                <a:latin typeface="Tahoma"/>
                <a:cs typeface="Tahoma"/>
              </a:rPr>
              <a:t>investigar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60">
                <a:latin typeface="Tahoma"/>
                <a:cs typeface="Tahoma"/>
              </a:rPr>
              <a:t>estas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80">
                <a:latin typeface="Tahoma"/>
                <a:cs typeface="Tahoma"/>
              </a:rPr>
              <a:t>oportunidades.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80">
                <a:latin typeface="Tahoma"/>
                <a:cs typeface="Tahoma"/>
              </a:rPr>
              <a:t>De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100">
                <a:latin typeface="Tahoma"/>
                <a:cs typeface="Tahoma"/>
              </a:rPr>
              <a:t>forma </a:t>
            </a:r>
            <a:r>
              <a:rPr dirty="0" sz="1900" spc="-585">
                <a:latin typeface="Tahoma"/>
                <a:cs typeface="Tahoma"/>
              </a:rPr>
              <a:t> </a:t>
            </a:r>
            <a:r>
              <a:rPr dirty="0" sz="1900" spc="65">
                <a:latin typeface="Tahoma"/>
                <a:cs typeface="Tahoma"/>
              </a:rPr>
              <a:t>continua, </a:t>
            </a:r>
            <a:r>
              <a:rPr dirty="0" sz="1900" spc="90">
                <a:latin typeface="Tahoma"/>
                <a:cs typeface="Tahoma"/>
              </a:rPr>
              <a:t>debe </a:t>
            </a:r>
            <a:r>
              <a:rPr dirty="0" sz="1900" spc="70">
                <a:latin typeface="Tahoma"/>
                <a:cs typeface="Tahoma"/>
              </a:rPr>
              <a:t>identificar </a:t>
            </a:r>
            <a:r>
              <a:rPr dirty="0" sz="1900" spc="60">
                <a:latin typeface="Tahoma"/>
                <a:cs typeface="Tahoma"/>
              </a:rPr>
              <a:t>las </a:t>
            </a:r>
            <a:r>
              <a:rPr dirty="0" sz="1900" spc="85">
                <a:latin typeface="Tahoma"/>
                <a:cs typeface="Tahoma"/>
              </a:rPr>
              <a:t>lagunas </a:t>
            </a:r>
            <a:r>
              <a:rPr dirty="0" sz="1900" spc="90">
                <a:latin typeface="Tahoma"/>
                <a:cs typeface="Tahoma"/>
              </a:rPr>
              <a:t>en </a:t>
            </a:r>
            <a:r>
              <a:rPr dirty="0" sz="1900" spc="85">
                <a:latin typeface="Tahoma"/>
                <a:cs typeface="Tahoma"/>
              </a:rPr>
              <a:t>su plan </a:t>
            </a:r>
            <a:r>
              <a:rPr dirty="0" sz="1900" spc="20">
                <a:latin typeface="Tahoma"/>
                <a:cs typeface="Tahoma"/>
              </a:rPr>
              <a:t>y </a:t>
            </a:r>
            <a:r>
              <a:rPr dirty="0" sz="1900" spc="65">
                <a:latin typeface="Tahoma"/>
                <a:cs typeface="Tahoma"/>
              </a:rPr>
              <a:t>actualizar </a:t>
            </a:r>
            <a:r>
              <a:rPr dirty="0" sz="1900" spc="100">
                <a:latin typeface="Tahoma"/>
                <a:cs typeface="Tahoma"/>
              </a:rPr>
              <a:t>qué </a:t>
            </a:r>
            <a:r>
              <a:rPr dirty="0" sz="1900" spc="75">
                <a:latin typeface="Tahoma"/>
                <a:cs typeface="Tahoma"/>
              </a:rPr>
              <a:t>mantener, </a:t>
            </a:r>
            <a:r>
              <a:rPr dirty="0" sz="1900" spc="100">
                <a:latin typeface="Tahoma"/>
                <a:cs typeface="Tahoma"/>
              </a:rPr>
              <a:t>qué </a:t>
            </a:r>
            <a:r>
              <a:rPr dirty="0" sz="1900" spc="90">
                <a:latin typeface="Tahoma"/>
                <a:cs typeface="Tahoma"/>
              </a:rPr>
              <a:t>agregar </a:t>
            </a:r>
            <a:r>
              <a:rPr dirty="0" sz="1900" spc="20">
                <a:latin typeface="Tahoma"/>
                <a:cs typeface="Tahoma"/>
              </a:rPr>
              <a:t>y </a:t>
            </a:r>
            <a:r>
              <a:rPr dirty="0" sz="1900" spc="100">
                <a:latin typeface="Tahoma"/>
                <a:cs typeface="Tahoma"/>
              </a:rPr>
              <a:t>qué </a:t>
            </a:r>
            <a:r>
              <a:rPr dirty="0" sz="1900" spc="105">
                <a:latin typeface="Tahoma"/>
                <a:cs typeface="Tahoma"/>
              </a:rPr>
              <a:t> </a:t>
            </a:r>
            <a:r>
              <a:rPr dirty="0" sz="1900" spc="85">
                <a:latin typeface="Tahoma"/>
                <a:cs typeface="Tahoma"/>
              </a:rPr>
              <a:t>cambiar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85">
                <a:latin typeface="Tahoma"/>
                <a:cs typeface="Tahoma"/>
              </a:rPr>
              <a:t>con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75">
                <a:latin typeface="Tahoma"/>
                <a:cs typeface="Tahoma"/>
              </a:rPr>
              <a:t>respecto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65">
                <a:latin typeface="Tahoma"/>
                <a:cs typeface="Tahoma"/>
              </a:rPr>
              <a:t>a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85">
                <a:latin typeface="Tahoma"/>
                <a:cs typeface="Tahoma"/>
              </a:rPr>
              <a:t>su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70">
                <a:latin typeface="Tahoma"/>
                <a:cs typeface="Tahoma"/>
              </a:rPr>
              <a:t>negocio.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55">
                <a:latin typeface="Tahoma"/>
                <a:cs typeface="Tahoma"/>
              </a:rPr>
              <a:t>Esto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80">
                <a:latin typeface="Tahoma"/>
                <a:cs typeface="Tahoma"/>
              </a:rPr>
              <a:t>considerará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100">
                <a:latin typeface="Tahoma"/>
                <a:cs typeface="Tahoma"/>
              </a:rPr>
              <a:t>más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60">
                <a:latin typeface="Tahoma"/>
                <a:cs typeface="Tahoma"/>
              </a:rPr>
              <a:t>las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65">
                <a:latin typeface="Tahoma"/>
                <a:cs typeface="Tahoma"/>
              </a:rPr>
              <a:t>fortalezas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20">
                <a:latin typeface="Tahoma"/>
                <a:cs typeface="Tahoma"/>
              </a:rPr>
              <a:t>y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80">
                <a:latin typeface="Tahoma"/>
                <a:cs typeface="Tahoma"/>
              </a:rPr>
              <a:t>debilidades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90">
                <a:latin typeface="Tahoma"/>
                <a:cs typeface="Tahoma"/>
              </a:rPr>
              <a:t>de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75">
                <a:latin typeface="Tahoma"/>
                <a:cs typeface="Tahoma"/>
              </a:rPr>
              <a:t>los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60">
                <a:latin typeface="Tahoma"/>
                <a:cs typeface="Tahoma"/>
              </a:rPr>
              <a:t>planes. </a:t>
            </a:r>
            <a:r>
              <a:rPr dirty="0" sz="1900" spc="-580">
                <a:latin typeface="Tahoma"/>
                <a:cs typeface="Tahoma"/>
              </a:rPr>
              <a:t> </a:t>
            </a:r>
            <a:r>
              <a:rPr dirty="0" sz="1900" spc="45">
                <a:latin typeface="Tahoma"/>
                <a:cs typeface="Tahoma"/>
              </a:rPr>
              <a:t>Trate </a:t>
            </a:r>
            <a:r>
              <a:rPr dirty="0" sz="1900" spc="90">
                <a:latin typeface="Tahoma"/>
                <a:cs typeface="Tahoma"/>
              </a:rPr>
              <a:t>de </a:t>
            </a:r>
            <a:r>
              <a:rPr dirty="0" sz="1900" spc="75">
                <a:latin typeface="Tahoma"/>
                <a:cs typeface="Tahoma"/>
              </a:rPr>
              <a:t>hacer coincidir </a:t>
            </a:r>
            <a:r>
              <a:rPr dirty="0" sz="1900" spc="60">
                <a:latin typeface="Tahoma"/>
                <a:cs typeface="Tahoma"/>
              </a:rPr>
              <a:t>las </a:t>
            </a:r>
            <a:r>
              <a:rPr dirty="0" sz="1900" spc="65">
                <a:latin typeface="Tahoma"/>
                <a:cs typeface="Tahoma"/>
              </a:rPr>
              <a:t>fortalezas </a:t>
            </a:r>
            <a:r>
              <a:rPr dirty="0" sz="1900" spc="50">
                <a:latin typeface="Tahoma"/>
                <a:cs typeface="Tahoma"/>
              </a:rPr>
              <a:t>clave </a:t>
            </a:r>
            <a:r>
              <a:rPr dirty="0" sz="1900" spc="85">
                <a:latin typeface="Tahoma"/>
                <a:cs typeface="Tahoma"/>
              </a:rPr>
              <a:t>con </a:t>
            </a:r>
            <a:r>
              <a:rPr dirty="0" sz="1900" spc="60">
                <a:latin typeface="Tahoma"/>
                <a:cs typeface="Tahoma"/>
              </a:rPr>
              <a:t>las </a:t>
            </a:r>
            <a:r>
              <a:rPr dirty="0" sz="1900" spc="90">
                <a:latin typeface="Tahoma"/>
                <a:cs typeface="Tahoma"/>
              </a:rPr>
              <a:t>oportunidades </a:t>
            </a:r>
            <a:r>
              <a:rPr dirty="0" sz="1900" spc="85">
                <a:latin typeface="Tahoma"/>
                <a:cs typeface="Tahoma"/>
              </a:rPr>
              <a:t>para </a:t>
            </a:r>
            <a:r>
              <a:rPr dirty="0" sz="1900" spc="75">
                <a:latin typeface="Tahoma"/>
                <a:cs typeface="Tahoma"/>
              </a:rPr>
              <a:t>crear </a:t>
            </a:r>
            <a:r>
              <a:rPr dirty="0" sz="1900" spc="70">
                <a:latin typeface="Tahoma"/>
                <a:cs typeface="Tahoma"/>
              </a:rPr>
              <a:t>capacidades </a:t>
            </a:r>
            <a:r>
              <a:rPr dirty="0" sz="1900" spc="100">
                <a:latin typeface="Tahoma"/>
                <a:cs typeface="Tahoma"/>
              </a:rPr>
              <a:t>que </a:t>
            </a:r>
            <a:r>
              <a:rPr dirty="0" sz="1900" spc="105">
                <a:latin typeface="Tahoma"/>
                <a:cs typeface="Tahoma"/>
              </a:rPr>
              <a:t> </a:t>
            </a:r>
            <a:r>
              <a:rPr dirty="0" sz="1900" spc="100">
                <a:latin typeface="Tahoma"/>
                <a:cs typeface="Tahoma"/>
              </a:rPr>
              <a:t>puedan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70">
                <a:latin typeface="Tahoma"/>
                <a:cs typeface="Tahoma"/>
              </a:rPr>
              <a:t>convertirse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90">
                <a:latin typeface="Tahoma"/>
                <a:cs typeface="Tahoma"/>
              </a:rPr>
              <a:t>en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95">
                <a:latin typeface="Tahoma"/>
                <a:cs typeface="Tahoma"/>
              </a:rPr>
              <a:t>una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45">
                <a:latin typeface="Tahoma"/>
                <a:cs typeface="Tahoma"/>
              </a:rPr>
              <a:t>ventaja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60">
                <a:latin typeface="Tahoma"/>
                <a:cs typeface="Tahoma"/>
              </a:rPr>
              <a:t>competitiva.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61680" y="6407607"/>
            <a:ext cx="2761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568" y="329184"/>
            <a:ext cx="11811000" cy="6355080"/>
            <a:chOff x="353568" y="329184"/>
            <a:chExt cx="11811000" cy="6355080"/>
          </a:xfrm>
        </p:grpSpPr>
        <p:sp>
          <p:nvSpPr>
            <p:cNvPr id="3" name="object 3"/>
            <p:cNvSpPr/>
            <p:nvPr/>
          </p:nvSpPr>
          <p:spPr>
            <a:xfrm>
              <a:off x="353568" y="329184"/>
              <a:ext cx="11454765" cy="2533015"/>
            </a:xfrm>
            <a:custGeom>
              <a:avLst/>
              <a:gdLst/>
              <a:ahLst/>
              <a:cxnLst/>
              <a:rect l="l" t="t" r="r" b="b"/>
              <a:pathLst>
                <a:path w="11454765" h="2533015">
                  <a:moveTo>
                    <a:pt x="11454384" y="0"/>
                  </a:moveTo>
                  <a:lnTo>
                    <a:pt x="0" y="0"/>
                  </a:lnTo>
                  <a:lnTo>
                    <a:pt x="0" y="2532887"/>
                  </a:lnTo>
                  <a:lnTo>
                    <a:pt x="11454384" y="2532887"/>
                  </a:lnTo>
                  <a:lnTo>
                    <a:pt x="11454384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1634" y="1307592"/>
              <a:ext cx="6702933" cy="53766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4784" y="1481328"/>
              <a:ext cx="5129783" cy="391363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1057" y="944626"/>
            <a:ext cx="4405630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25">
                <a:solidFill>
                  <a:srgbClr val="FFFFFF"/>
                </a:solidFill>
              </a:rPr>
              <a:t>Revisando</a:t>
            </a:r>
            <a:r>
              <a:rPr dirty="0" sz="2900" spc="-90">
                <a:solidFill>
                  <a:srgbClr val="FFFFFF"/>
                </a:solidFill>
              </a:rPr>
              <a:t> </a:t>
            </a:r>
            <a:r>
              <a:rPr dirty="0" sz="2900" spc="210">
                <a:solidFill>
                  <a:srgbClr val="FFFFFF"/>
                </a:solidFill>
              </a:rPr>
              <a:t>tu</a:t>
            </a:r>
            <a:r>
              <a:rPr dirty="0" sz="2900" spc="-85">
                <a:solidFill>
                  <a:srgbClr val="FFFFFF"/>
                </a:solidFill>
              </a:rPr>
              <a:t> </a:t>
            </a:r>
            <a:r>
              <a:rPr dirty="0" sz="2900" spc="120">
                <a:solidFill>
                  <a:srgbClr val="FFFFFF"/>
                </a:solidFill>
              </a:rPr>
              <a:t>estrategia</a:t>
            </a:r>
            <a:endParaRPr sz="2900"/>
          </a:p>
        </p:txBody>
      </p:sp>
      <p:sp>
        <p:nvSpPr>
          <p:cNvPr id="7" name="object 7"/>
          <p:cNvSpPr txBox="1"/>
          <p:nvPr/>
        </p:nvSpPr>
        <p:spPr>
          <a:xfrm>
            <a:off x="447852" y="2929604"/>
            <a:ext cx="5770245" cy="1290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800"/>
              </a:lnSpc>
              <a:spcBef>
                <a:spcPts val="100"/>
              </a:spcBef>
            </a:pPr>
            <a:r>
              <a:rPr dirty="0" sz="1600" spc="65">
                <a:latin typeface="Tahoma"/>
                <a:cs typeface="Tahoma"/>
              </a:rPr>
              <a:t>Parte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del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papel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la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gobernanza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15">
                <a:latin typeface="Tahoma"/>
                <a:cs typeface="Tahoma"/>
              </a:rPr>
              <a:t>y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supervisión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45">
                <a:latin typeface="Tahoma"/>
                <a:cs typeface="Tahoma"/>
              </a:rPr>
              <a:t>eficaz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de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las </a:t>
            </a:r>
            <a:r>
              <a:rPr dirty="0" sz="1600" spc="55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PYMES </a:t>
            </a:r>
            <a:r>
              <a:rPr dirty="0" sz="1600" spc="55">
                <a:latin typeface="Tahoma"/>
                <a:cs typeface="Tahoma"/>
              </a:rPr>
              <a:t>es revisar </a:t>
            </a:r>
            <a:r>
              <a:rPr dirty="0" sz="1600" spc="50">
                <a:latin typeface="Tahoma"/>
                <a:cs typeface="Tahoma"/>
              </a:rPr>
              <a:t>el </a:t>
            </a:r>
            <a:r>
              <a:rPr dirty="0" sz="1600" spc="85">
                <a:latin typeface="Tahoma"/>
                <a:cs typeface="Tahoma"/>
              </a:rPr>
              <a:t>desempeño </a:t>
            </a:r>
            <a:r>
              <a:rPr dirty="0" sz="1600" spc="15">
                <a:latin typeface="Tahoma"/>
                <a:cs typeface="Tahoma"/>
              </a:rPr>
              <a:t>y </a:t>
            </a:r>
            <a:r>
              <a:rPr dirty="0" sz="1600" spc="60">
                <a:latin typeface="Tahoma"/>
                <a:cs typeface="Tahoma"/>
              </a:rPr>
              <a:t>realizar </a:t>
            </a:r>
            <a:r>
              <a:rPr dirty="0" sz="1600" spc="65">
                <a:latin typeface="Tahoma"/>
                <a:cs typeface="Tahoma"/>
              </a:rPr>
              <a:t>los </a:t>
            </a:r>
            <a:r>
              <a:rPr dirty="0" sz="1600" spc="75">
                <a:latin typeface="Tahoma"/>
                <a:cs typeface="Tahoma"/>
              </a:rPr>
              <a:t>cambios </a:t>
            </a:r>
            <a:r>
              <a:rPr dirty="0" sz="1600" spc="85">
                <a:latin typeface="Tahoma"/>
                <a:cs typeface="Tahoma"/>
              </a:rPr>
              <a:t>que </a:t>
            </a:r>
            <a:r>
              <a:rPr dirty="0" sz="1600" spc="-484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sean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necesarios,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lo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85">
                <a:latin typeface="Tahoma"/>
                <a:cs typeface="Tahoma"/>
              </a:rPr>
              <a:t>que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5">
                <a:latin typeface="Tahoma"/>
                <a:cs typeface="Tahoma"/>
              </a:rPr>
              <a:t>incluye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80">
                <a:latin typeface="Tahoma"/>
                <a:cs typeface="Tahoma"/>
              </a:rPr>
              <a:t>preguntar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0">
                <a:latin typeface="Tahoma"/>
                <a:cs typeface="Tahoma"/>
              </a:rPr>
              <a:t>periódicamente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45">
                <a:latin typeface="Tahoma"/>
                <a:cs typeface="Tahoma"/>
              </a:rPr>
              <a:t>si </a:t>
            </a:r>
            <a:r>
              <a:rPr dirty="0" sz="1600" spc="-484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la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60">
                <a:latin typeface="Tahoma"/>
                <a:cs typeface="Tahoma"/>
              </a:rPr>
              <a:t>estrategia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está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85">
                <a:latin typeface="Tahoma"/>
                <a:cs typeface="Tahoma"/>
              </a:rPr>
              <a:t>abordando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75">
                <a:latin typeface="Tahoma"/>
                <a:cs typeface="Tahoma"/>
              </a:rPr>
              <a:t>todos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65">
                <a:latin typeface="Tahoma"/>
                <a:cs typeface="Tahoma"/>
              </a:rPr>
              <a:t>los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80">
                <a:latin typeface="Tahoma"/>
                <a:cs typeface="Tahoma"/>
              </a:rPr>
              <a:t>problemas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0">
                <a:latin typeface="Tahoma"/>
                <a:cs typeface="Tahoma"/>
              </a:rPr>
              <a:t>correctos.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420" y="4643763"/>
            <a:ext cx="5801360" cy="2042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005" marR="5080">
              <a:lnSpc>
                <a:spcPct val="114900"/>
              </a:lnSpc>
              <a:spcBef>
                <a:spcPts val="100"/>
              </a:spcBef>
            </a:pPr>
            <a:r>
              <a:rPr dirty="0" sz="1800" spc="75">
                <a:latin typeface="Tahoma"/>
                <a:cs typeface="Tahoma"/>
              </a:rPr>
              <a:t>También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se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debe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invitar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a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expertos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externos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a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revisar </a:t>
            </a:r>
            <a:r>
              <a:rPr dirty="0" sz="1800" spc="-550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la </a:t>
            </a:r>
            <a:r>
              <a:rPr dirty="0" sz="1800" spc="65">
                <a:latin typeface="Tahoma"/>
                <a:cs typeface="Tahoma"/>
              </a:rPr>
              <a:t>estrategia e identificar </a:t>
            </a:r>
            <a:r>
              <a:rPr dirty="0" sz="1800" spc="70">
                <a:latin typeface="Tahoma"/>
                <a:cs typeface="Tahoma"/>
              </a:rPr>
              <a:t>nuevas oportunidades: </a:t>
            </a:r>
            <a:r>
              <a:rPr dirty="0" sz="1800" spc="75">
                <a:latin typeface="Tahoma"/>
                <a:cs typeface="Tahoma"/>
              </a:rPr>
              <a:t> </a:t>
            </a:r>
            <a:r>
              <a:rPr dirty="0" sz="1800" spc="70">
                <a:latin typeface="Tahoma"/>
                <a:cs typeface="Tahoma"/>
              </a:rPr>
              <a:t>escuchar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70">
                <a:latin typeface="Tahoma"/>
                <a:cs typeface="Tahoma"/>
              </a:rPr>
              <a:t>comentarios,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aceptar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sugerencias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20">
                <a:latin typeface="Tahoma"/>
                <a:cs typeface="Tahoma"/>
              </a:rPr>
              <a:t>y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generar </a:t>
            </a:r>
            <a:r>
              <a:rPr dirty="0" sz="1800" spc="-545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confianza.</a:t>
            </a:r>
            <a:endParaRPr sz="1800">
              <a:latin typeface="Tahoma"/>
              <a:cs typeface="Tahoma"/>
            </a:endParaRPr>
          </a:p>
          <a:p>
            <a:pPr marL="40005" marR="533400" indent="-27940">
              <a:lnSpc>
                <a:spcPct val="121200"/>
              </a:lnSpc>
              <a:spcBef>
                <a:spcPts val="1010"/>
              </a:spcBef>
            </a:pPr>
            <a:r>
              <a:rPr dirty="0" sz="1700" spc="20">
                <a:latin typeface="Tahoma"/>
                <a:cs typeface="Tahoma"/>
              </a:rPr>
              <a:t>El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95">
                <a:latin typeface="Tahoma"/>
                <a:cs typeface="Tahoma"/>
              </a:rPr>
              <a:t>compromiso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continuo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debe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85">
                <a:latin typeface="Tahoma"/>
                <a:cs typeface="Tahoma"/>
              </a:rPr>
              <a:t>informar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la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evolución </a:t>
            </a:r>
            <a:r>
              <a:rPr dirty="0" sz="1700" spc="-515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continua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20">
                <a:latin typeface="Tahoma"/>
                <a:cs typeface="Tahoma"/>
              </a:rPr>
              <a:t>y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la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actualización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de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la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0">
                <a:latin typeface="Tahoma"/>
                <a:cs typeface="Tahoma"/>
              </a:rPr>
              <a:t>estrategia.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61680" y="6407607"/>
            <a:ext cx="2761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263" y="170687"/>
            <a:ext cx="11774805" cy="4706620"/>
            <a:chOff x="207263" y="170687"/>
            <a:chExt cx="11774805" cy="4706620"/>
          </a:xfrm>
        </p:grpSpPr>
        <p:sp>
          <p:nvSpPr>
            <p:cNvPr id="3" name="object 3"/>
            <p:cNvSpPr/>
            <p:nvPr/>
          </p:nvSpPr>
          <p:spPr>
            <a:xfrm>
              <a:off x="353568" y="329183"/>
              <a:ext cx="11454765" cy="1341120"/>
            </a:xfrm>
            <a:custGeom>
              <a:avLst/>
              <a:gdLst/>
              <a:ahLst/>
              <a:cxnLst/>
              <a:rect l="l" t="t" r="r" b="b"/>
              <a:pathLst>
                <a:path w="11454765" h="1341120">
                  <a:moveTo>
                    <a:pt x="11454384" y="0"/>
                  </a:moveTo>
                  <a:lnTo>
                    <a:pt x="0" y="0"/>
                  </a:lnTo>
                  <a:lnTo>
                    <a:pt x="0" y="1341120"/>
                  </a:lnTo>
                  <a:lnTo>
                    <a:pt x="11454384" y="1341120"/>
                  </a:lnTo>
                  <a:lnTo>
                    <a:pt x="11454384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263" y="170687"/>
              <a:ext cx="11774424" cy="470611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815210" y="5133347"/>
            <a:ext cx="8627745" cy="895985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90"/>
              </a:spcBef>
            </a:pPr>
            <a:r>
              <a:rPr dirty="0" sz="2100" spc="45" b="1">
                <a:solidFill>
                  <a:srgbClr val="287239"/>
                </a:solidFill>
                <a:latin typeface="Arial"/>
                <a:cs typeface="Arial"/>
              </a:rPr>
              <a:t>Ahora,</a:t>
            </a:r>
            <a:r>
              <a:rPr dirty="0" sz="2100" spc="-4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2100" spc="50" b="1">
                <a:solidFill>
                  <a:srgbClr val="287239"/>
                </a:solidFill>
                <a:latin typeface="Arial"/>
                <a:cs typeface="Arial"/>
              </a:rPr>
              <a:t>finalicemos</a:t>
            </a:r>
            <a:r>
              <a:rPr dirty="0" sz="2100" spc="-3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2100" spc="55" b="1">
                <a:solidFill>
                  <a:srgbClr val="287239"/>
                </a:solidFill>
                <a:latin typeface="Arial"/>
                <a:cs typeface="Arial"/>
              </a:rPr>
              <a:t>este</a:t>
            </a:r>
            <a:r>
              <a:rPr dirty="0" sz="2100" spc="-3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2100" spc="70" b="1">
                <a:solidFill>
                  <a:srgbClr val="287239"/>
                </a:solidFill>
                <a:latin typeface="Arial"/>
                <a:cs typeface="Arial"/>
              </a:rPr>
              <a:t>módulo</a:t>
            </a:r>
            <a:r>
              <a:rPr dirty="0" sz="2100" spc="-3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2100" spc="5" b="1">
                <a:solidFill>
                  <a:srgbClr val="287239"/>
                </a:solidFill>
                <a:latin typeface="Arial"/>
                <a:cs typeface="Arial"/>
              </a:rPr>
              <a:t>con</a:t>
            </a:r>
            <a:r>
              <a:rPr dirty="0" sz="2100" spc="-3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2100" spc="-20" b="1">
                <a:solidFill>
                  <a:srgbClr val="287239"/>
                </a:solidFill>
                <a:latin typeface="Arial"/>
                <a:cs typeface="Arial"/>
              </a:rPr>
              <a:t>los</a:t>
            </a:r>
            <a:r>
              <a:rPr dirty="0" sz="2100" spc="-3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2100" spc="30" b="1">
                <a:solidFill>
                  <a:srgbClr val="287239"/>
                </a:solidFill>
                <a:latin typeface="Arial"/>
                <a:cs typeface="Arial"/>
              </a:rPr>
              <a:t>5</a:t>
            </a:r>
            <a:r>
              <a:rPr dirty="0" sz="2100" spc="-4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2100" spc="-20" b="1">
                <a:solidFill>
                  <a:srgbClr val="287239"/>
                </a:solidFill>
                <a:latin typeface="Arial"/>
                <a:cs typeface="Arial"/>
              </a:rPr>
              <a:t>pasos</a:t>
            </a:r>
            <a:r>
              <a:rPr dirty="0" sz="2100" spc="-3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2100" spc="95" b="1">
                <a:solidFill>
                  <a:srgbClr val="287239"/>
                </a:solidFill>
                <a:latin typeface="Arial"/>
                <a:cs typeface="Arial"/>
              </a:rPr>
              <a:t>para</a:t>
            </a:r>
            <a:r>
              <a:rPr dirty="0" sz="2100" spc="-3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2100" spc="75" b="1">
                <a:solidFill>
                  <a:srgbClr val="287239"/>
                </a:solidFill>
                <a:latin typeface="Arial"/>
                <a:cs typeface="Arial"/>
              </a:rPr>
              <a:t>realizar</a:t>
            </a:r>
            <a:r>
              <a:rPr dirty="0" sz="2100" spc="-3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2100" spc="95" b="1">
                <a:solidFill>
                  <a:srgbClr val="287239"/>
                </a:solidFill>
                <a:latin typeface="Arial"/>
                <a:cs typeface="Arial"/>
              </a:rPr>
              <a:t>una</a:t>
            </a:r>
            <a:endParaRPr sz="2100">
              <a:latin typeface="Arial"/>
              <a:cs typeface="Arial"/>
            </a:endParaRPr>
          </a:p>
          <a:p>
            <a:pPr algn="ctr" marR="493395">
              <a:lnSpc>
                <a:spcPct val="100000"/>
              </a:lnSpc>
              <a:spcBef>
                <a:spcPts val="940"/>
              </a:spcBef>
            </a:pPr>
            <a:r>
              <a:rPr dirty="0" sz="2000" spc="40" b="1">
                <a:solidFill>
                  <a:srgbClr val="287239"/>
                </a:solidFill>
                <a:latin typeface="Arial"/>
                <a:cs typeface="Arial"/>
              </a:rPr>
              <a:t>revisión</a:t>
            </a:r>
            <a:r>
              <a:rPr dirty="0" sz="2000" spc="-4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2000" spc="55" b="1">
                <a:solidFill>
                  <a:srgbClr val="287239"/>
                </a:solidFill>
                <a:latin typeface="Arial"/>
                <a:cs typeface="Arial"/>
              </a:rPr>
              <a:t>de</a:t>
            </a:r>
            <a:r>
              <a:rPr dirty="0" sz="2000" spc="-4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287239"/>
                </a:solidFill>
                <a:latin typeface="Arial"/>
                <a:cs typeface="Arial"/>
              </a:rPr>
              <a:t>su</a:t>
            </a:r>
            <a:r>
              <a:rPr dirty="0" sz="2000" spc="-4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2000" spc="80" b="1">
                <a:solidFill>
                  <a:srgbClr val="287239"/>
                </a:solidFill>
                <a:latin typeface="Arial"/>
                <a:cs typeface="Arial"/>
              </a:rPr>
              <a:t>estrategia</a:t>
            </a:r>
            <a:r>
              <a:rPr dirty="0" sz="2000" spc="-4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2000" spc="55" b="1">
                <a:solidFill>
                  <a:srgbClr val="287239"/>
                </a:solidFill>
                <a:latin typeface="Arial"/>
                <a:cs typeface="Arial"/>
              </a:rPr>
              <a:t>de</a:t>
            </a:r>
            <a:r>
              <a:rPr dirty="0" sz="2000" spc="-4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2000" spc="40" b="1">
                <a:solidFill>
                  <a:srgbClr val="287239"/>
                </a:solidFill>
                <a:latin typeface="Arial"/>
                <a:cs typeface="Arial"/>
              </a:rPr>
              <a:t>sostenibilidad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61680" y="6407607"/>
            <a:ext cx="2761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72" y="2319527"/>
            <a:ext cx="11737848" cy="24353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3326" y="293104"/>
            <a:ext cx="2021839" cy="19799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1920" marR="5080" indent="-109855">
              <a:lnSpc>
                <a:spcPct val="152400"/>
              </a:lnSpc>
              <a:spcBef>
                <a:spcPts val="130"/>
              </a:spcBef>
            </a:pPr>
            <a:r>
              <a:rPr dirty="0" sz="1300" spc="55">
                <a:solidFill>
                  <a:srgbClr val="0B582D"/>
                </a:solidFill>
                <a:latin typeface="Tahoma"/>
                <a:cs typeface="Tahoma"/>
              </a:rPr>
              <a:t>Informar </a:t>
            </a:r>
            <a:r>
              <a:rPr dirty="0" sz="1300" spc="60">
                <a:solidFill>
                  <a:srgbClr val="0B582D"/>
                </a:solidFill>
                <a:latin typeface="Tahoma"/>
                <a:cs typeface="Tahoma"/>
              </a:rPr>
              <a:t>regularmente </a:t>
            </a:r>
            <a:r>
              <a:rPr dirty="0" sz="1300" spc="15">
                <a:solidFill>
                  <a:srgbClr val="0B582D"/>
                </a:solidFill>
                <a:latin typeface="Tahoma"/>
                <a:cs typeface="Tahoma"/>
              </a:rPr>
              <a:t>y </a:t>
            </a:r>
            <a:r>
              <a:rPr dirty="0" sz="1300" spc="-3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150" spc="55">
                <a:solidFill>
                  <a:srgbClr val="0B582D"/>
                </a:solidFill>
                <a:latin typeface="Tahoma"/>
                <a:cs typeface="Tahoma"/>
              </a:rPr>
              <a:t>en</a:t>
            </a:r>
            <a:r>
              <a:rPr dirty="0" sz="115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150" spc="65">
                <a:solidFill>
                  <a:srgbClr val="0B582D"/>
                </a:solidFill>
                <a:latin typeface="Tahoma"/>
                <a:cs typeface="Tahoma"/>
              </a:rPr>
              <a:t>momentos</a:t>
            </a:r>
            <a:r>
              <a:rPr dirty="0" sz="115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150" spc="30">
                <a:solidFill>
                  <a:srgbClr val="0B582D"/>
                </a:solidFill>
                <a:latin typeface="Tahoma"/>
                <a:cs typeface="Tahoma"/>
              </a:rPr>
              <a:t>clave</a:t>
            </a:r>
            <a:r>
              <a:rPr dirty="0" sz="115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150" spc="45">
                <a:solidFill>
                  <a:srgbClr val="0B582D"/>
                </a:solidFill>
                <a:latin typeface="Tahoma"/>
                <a:cs typeface="Tahoma"/>
              </a:rPr>
              <a:t>del</a:t>
            </a:r>
            <a:r>
              <a:rPr dirty="0" sz="115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150" spc="60">
                <a:solidFill>
                  <a:srgbClr val="0B582D"/>
                </a:solidFill>
                <a:latin typeface="Tahoma"/>
                <a:cs typeface="Tahoma"/>
              </a:rPr>
              <a:t>año </a:t>
            </a:r>
            <a:r>
              <a:rPr dirty="0" sz="1150" spc="-34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150" spc="35">
                <a:solidFill>
                  <a:srgbClr val="0B582D"/>
                </a:solidFill>
                <a:latin typeface="Tahoma"/>
                <a:cs typeface="Tahoma"/>
              </a:rPr>
              <a:t>comercial,</a:t>
            </a:r>
            <a:r>
              <a:rPr dirty="0" sz="1150" spc="-7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150" spc="65">
                <a:solidFill>
                  <a:srgbClr val="0B582D"/>
                </a:solidFill>
                <a:latin typeface="Tahoma"/>
                <a:cs typeface="Tahoma"/>
              </a:rPr>
              <a:t>por</a:t>
            </a:r>
            <a:r>
              <a:rPr dirty="0" sz="1150" spc="-6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150" spc="45">
                <a:solidFill>
                  <a:srgbClr val="0B582D"/>
                </a:solidFill>
                <a:latin typeface="Tahoma"/>
                <a:cs typeface="Tahoma"/>
              </a:rPr>
              <a:t>ejemplo</a:t>
            </a:r>
            <a:endParaRPr sz="1150">
              <a:latin typeface="Tahoma"/>
              <a:cs typeface="Tahoma"/>
            </a:endParaRPr>
          </a:p>
          <a:p>
            <a:pPr algn="ctr" marL="165100" marR="190500" indent="4445">
              <a:lnSpc>
                <a:spcPts val="2160"/>
              </a:lnSpc>
              <a:spcBef>
                <a:spcPts val="204"/>
              </a:spcBef>
            </a:pPr>
            <a:r>
              <a:rPr dirty="0" sz="1500" spc="70">
                <a:solidFill>
                  <a:srgbClr val="0B582D"/>
                </a:solidFill>
                <a:latin typeface="Tahoma"/>
                <a:cs typeface="Tahoma"/>
              </a:rPr>
              <a:t>con </a:t>
            </a:r>
            <a:r>
              <a:rPr dirty="0" sz="1500" spc="60">
                <a:solidFill>
                  <a:srgbClr val="0B582D"/>
                </a:solidFill>
                <a:latin typeface="Tahoma"/>
                <a:cs typeface="Tahoma"/>
              </a:rPr>
              <a:t>contabilidad </a:t>
            </a:r>
            <a:r>
              <a:rPr dirty="0" sz="1500" spc="6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60">
                <a:solidFill>
                  <a:srgbClr val="0B582D"/>
                </a:solidFill>
                <a:latin typeface="Tahoma"/>
                <a:cs typeface="Tahoma"/>
              </a:rPr>
              <a:t>periodos, </a:t>
            </a:r>
            <a:r>
              <a:rPr dirty="0" sz="1500" spc="55">
                <a:solidFill>
                  <a:srgbClr val="0B582D"/>
                </a:solidFill>
                <a:latin typeface="Tahoma"/>
                <a:cs typeface="Tahoma"/>
              </a:rPr>
              <a:t>fin </a:t>
            </a:r>
            <a:r>
              <a:rPr dirty="0" sz="1500" spc="70">
                <a:solidFill>
                  <a:srgbClr val="0B582D"/>
                </a:solidFill>
                <a:latin typeface="Tahoma"/>
                <a:cs typeface="Tahoma"/>
              </a:rPr>
              <a:t>de </a:t>
            </a:r>
            <a:r>
              <a:rPr dirty="0" sz="1500" spc="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250" spc="45">
                <a:solidFill>
                  <a:srgbClr val="0B582D"/>
                </a:solidFill>
                <a:latin typeface="Tahoma"/>
                <a:cs typeface="Tahoma"/>
              </a:rPr>
              <a:t>año/</a:t>
            </a:r>
            <a:r>
              <a:rPr dirty="0" sz="1250" spc="60">
                <a:solidFill>
                  <a:srgbClr val="0B582D"/>
                </a:solidFill>
                <a:latin typeface="Tahoma"/>
                <a:cs typeface="Tahoma"/>
              </a:rPr>
              <a:t>comienzo</a:t>
            </a:r>
            <a:r>
              <a:rPr dirty="0" sz="1250" spc="-7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250" spc="6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1250" spc="-7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250" spc="35">
                <a:solidFill>
                  <a:srgbClr val="0B582D"/>
                </a:solidFill>
                <a:latin typeface="Tahoma"/>
                <a:cs typeface="Tahoma"/>
              </a:rPr>
              <a:t>año,</a:t>
            </a:r>
            <a:endParaRPr sz="1250">
              <a:latin typeface="Tahoma"/>
              <a:cs typeface="Tahoma"/>
            </a:endParaRPr>
          </a:p>
          <a:p>
            <a:pPr algn="ctr" marL="22860">
              <a:lnSpc>
                <a:spcPct val="100000"/>
              </a:lnSpc>
              <a:spcBef>
                <a:spcPts val="380"/>
              </a:spcBef>
            </a:pPr>
            <a:r>
              <a:rPr dirty="0" sz="1350" spc="50">
                <a:solidFill>
                  <a:srgbClr val="0B582D"/>
                </a:solidFill>
                <a:latin typeface="Tahoma"/>
                <a:cs typeface="Tahoma"/>
              </a:rPr>
              <a:t>revisiones</a:t>
            </a:r>
            <a:r>
              <a:rPr dirty="0" sz="1350" spc="-10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350" spc="40">
                <a:solidFill>
                  <a:srgbClr val="0B582D"/>
                </a:solidFill>
                <a:latin typeface="Tahoma"/>
                <a:cs typeface="Tahoma"/>
              </a:rPr>
              <a:t>anuales.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5489" y="532727"/>
            <a:ext cx="2072005" cy="161290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 marL="30480">
              <a:lnSpc>
                <a:spcPct val="100000"/>
              </a:lnSpc>
              <a:spcBef>
                <a:spcPts val="254"/>
              </a:spcBef>
            </a:pPr>
            <a:r>
              <a:rPr dirty="0" sz="1200" spc="50">
                <a:solidFill>
                  <a:srgbClr val="0B582D"/>
                </a:solidFill>
                <a:latin typeface="Tahoma"/>
                <a:cs typeface="Tahoma"/>
              </a:rPr>
              <a:t>Asegúrese</a:t>
            </a:r>
            <a:r>
              <a:rPr dirty="0" sz="12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12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0B582D"/>
                </a:solidFill>
                <a:latin typeface="Tahoma"/>
                <a:cs typeface="Tahoma"/>
              </a:rPr>
              <a:t>que</a:t>
            </a:r>
            <a:r>
              <a:rPr dirty="0" sz="12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B582D"/>
                </a:solidFill>
                <a:latin typeface="Tahoma"/>
                <a:cs typeface="Tahoma"/>
              </a:rPr>
              <a:t>su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700" spc="85">
                <a:solidFill>
                  <a:srgbClr val="0B582D"/>
                </a:solidFill>
                <a:latin typeface="Tahoma"/>
                <a:cs typeface="Tahoma"/>
              </a:rPr>
              <a:t>informe</a:t>
            </a:r>
            <a:r>
              <a:rPr dirty="0" sz="1700" spc="-114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60">
                <a:solidFill>
                  <a:srgbClr val="0B582D"/>
                </a:solidFill>
                <a:latin typeface="Tahoma"/>
                <a:cs typeface="Tahoma"/>
              </a:rPr>
              <a:t>toca</a:t>
            </a:r>
            <a:r>
              <a:rPr dirty="0" sz="1700" spc="-11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55">
                <a:solidFill>
                  <a:srgbClr val="0B582D"/>
                </a:solidFill>
                <a:latin typeface="Tahoma"/>
                <a:cs typeface="Tahoma"/>
              </a:rPr>
              <a:t>el</a:t>
            </a:r>
            <a:endParaRPr sz="1700">
              <a:latin typeface="Tahoma"/>
              <a:cs typeface="Tahoma"/>
            </a:endParaRPr>
          </a:p>
          <a:p>
            <a:pPr algn="ctr" marL="11430">
              <a:lnSpc>
                <a:spcPct val="100000"/>
              </a:lnSpc>
              <a:spcBef>
                <a:spcPts val="570"/>
              </a:spcBef>
            </a:pPr>
            <a:r>
              <a:rPr dirty="0" sz="1250" spc="40">
                <a:solidFill>
                  <a:srgbClr val="0B582D"/>
                </a:solidFill>
                <a:latin typeface="Tahoma"/>
                <a:cs typeface="Tahoma"/>
              </a:rPr>
              <a:t>objetivos</a:t>
            </a:r>
            <a:r>
              <a:rPr dirty="0" sz="125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250" spc="40">
                <a:solidFill>
                  <a:srgbClr val="0B582D"/>
                </a:solidFill>
                <a:latin typeface="Tahoma"/>
                <a:cs typeface="Tahoma"/>
              </a:rPr>
              <a:t>específicos</a:t>
            </a:r>
            <a:r>
              <a:rPr dirty="0" sz="125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250" spc="65">
                <a:solidFill>
                  <a:srgbClr val="0B582D"/>
                </a:solidFill>
                <a:latin typeface="Tahoma"/>
                <a:cs typeface="Tahoma"/>
              </a:rPr>
              <a:t>que</a:t>
            </a:r>
            <a:endParaRPr sz="1250">
              <a:latin typeface="Tahoma"/>
              <a:cs typeface="Tahoma"/>
            </a:endParaRPr>
          </a:p>
          <a:p>
            <a:pPr marL="60960" marR="5080" indent="-36830">
              <a:lnSpc>
                <a:spcPct val="109900"/>
              </a:lnSpc>
              <a:spcBef>
                <a:spcPts val="120"/>
              </a:spcBef>
            </a:pPr>
            <a:r>
              <a:rPr dirty="0" sz="1600" spc="60">
                <a:solidFill>
                  <a:srgbClr val="0B582D"/>
                </a:solidFill>
                <a:latin typeface="Tahoma"/>
                <a:cs typeface="Tahoma"/>
              </a:rPr>
              <a:t>exponer. </a:t>
            </a:r>
            <a:r>
              <a:rPr dirty="0" sz="1600" spc="65">
                <a:solidFill>
                  <a:srgbClr val="0B582D"/>
                </a:solidFill>
                <a:latin typeface="Tahoma"/>
                <a:cs typeface="Tahoma"/>
              </a:rPr>
              <a:t>Alinearlos </a:t>
            </a:r>
            <a:r>
              <a:rPr dirty="0" sz="1600" spc="7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0B582D"/>
                </a:solidFill>
                <a:latin typeface="Tahoma"/>
                <a:cs typeface="Tahoma"/>
              </a:rPr>
              <a:t>con</a:t>
            </a:r>
            <a:r>
              <a:rPr dirty="0" sz="1600" spc="-11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0B582D"/>
                </a:solidFill>
                <a:latin typeface="Tahoma"/>
                <a:cs typeface="Tahoma"/>
              </a:rPr>
              <a:t>marcos</a:t>
            </a:r>
            <a:r>
              <a:rPr dirty="0" sz="1600" spc="-10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65">
                <a:solidFill>
                  <a:srgbClr val="0B582D"/>
                </a:solidFill>
                <a:latin typeface="Tahoma"/>
                <a:cs typeface="Tahoma"/>
              </a:rPr>
              <a:t>externos </a:t>
            </a:r>
            <a:r>
              <a:rPr dirty="0" sz="1600" spc="-484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100">
                <a:solidFill>
                  <a:srgbClr val="0B582D"/>
                </a:solidFill>
                <a:latin typeface="Tahoma"/>
                <a:cs typeface="Tahoma"/>
              </a:rPr>
              <a:t>como</a:t>
            </a:r>
            <a:r>
              <a:rPr dirty="0" sz="1700" spc="-10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70">
                <a:solidFill>
                  <a:srgbClr val="0B582D"/>
                </a:solidFill>
                <a:latin typeface="Tahoma"/>
                <a:cs typeface="Tahoma"/>
              </a:rPr>
              <a:t>los</a:t>
            </a:r>
            <a:r>
              <a:rPr dirty="0" sz="1700" spc="-10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35">
                <a:solidFill>
                  <a:srgbClr val="0B582D"/>
                </a:solidFill>
                <a:latin typeface="Tahoma"/>
                <a:cs typeface="Tahoma"/>
              </a:rPr>
              <a:t>ODS.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04578" y="473709"/>
            <a:ext cx="2082164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635">
              <a:lnSpc>
                <a:spcPct val="105900"/>
              </a:lnSpc>
              <a:spcBef>
                <a:spcPts val="100"/>
              </a:spcBef>
            </a:pPr>
            <a:r>
              <a:rPr dirty="0" sz="1700" spc="70">
                <a:solidFill>
                  <a:srgbClr val="0B582D"/>
                </a:solidFill>
                <a:latin typeface="Tahoma"/>
                <a:cs typeface="Tahoma"/>
              </a:rPr>
              <a:t>Haz </a:t>
            </a:r>
            <a:r>
              <a:rPr dirty="0" sz="1700" spc="65">
                <a:solidFill>
                  <a:srgbClr val="0B582D"/>
                </a:solidFill>
                <a:latin typeface="Tahoma"/>
                <a:cs typeface="Tahoma"/>
              </a:rPr>
              <a:t>tus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informes </a:t>
            </a:r>
            <a:r>
              <a:rPr dirty="0" sz="1700" spc="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65">
                <a:solidFill>
                  <a:srgbClr val="0B582D"/>
                </a:solidFill>
                <a:latin typeface="Tahoma"/>
                <a:cs typeface="Tahoma"/>
              </a:rPr>
              <a:t>conciso </a:t>
            </a:r>
            <a:r>
              <a:rPr dirty="0" sz="1700" spc="20">
                <a:solidFill>
                  <a:srgbClr val="0B582D"/>
                </a:solidFill>
                <a:latin typeface="Tahoma"/>
                <a:cs typeface="Tahoma"/>
              </a:rPr>
              <a:t>y </a:t>
            </a:r>
            <a:r>
              <a:rPr dirty="0" sz="1700" spc="45">
                <a:solidFill>
                  <a:srgbClr val="0B582D"/>
                </a:solidFill>
                <a:latin typeface="Tahoma"/>
                <a:cs typeface="Tahoma"/>
              </a:rPr>
              <a:t>fácil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de </a:t>
            </a:r>
            <a:r>
              <a:rPr dirty="0" sz="1700" spc="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40">
                <a:solidFill>
                  <a:srgbClr val="0B582D"/>
                </a:solidFill>
                <a:latin typeface="Tahoma"/>
                <a:cs typeface="Tahoma"/>
              </a:rPr>
              <a:t>leer. Deje </a:t>
            </a:r>
            <a:r>
              <a:rPr dirty="0" sz="1700" spc="65">
                <a:solidFill>
                  <a:srgbClr val="0B582D"/>
                </a:solidFill>
                <a:latin typeface="Tahoma"/>
                <a:cs typeface="Tahoma"/>
              </a:rPr>
              <a:t>claro </a:t>
            </a:r>
            <a:r>
              <a:rPr dirty="0" sz="1700" spc="70">
                <a:solidFill>
                  <a:srgbClr val="0B582D"/>
                </a:solidFill>
                <a:latin typeface="Tahoma"/>
                <a:cs typeface="Tahoma"/>
              </a:rPr>
              <a:t> visualmente </a:t>
            </a:r>
            <a:r>
              <a:rPr dirty="0" sz="1700" spc="75">
                <a:solidFill>
                  <a:srgbClr val="0B582D"/>
                </a:solidFill>
                <a:latin typeface="Tahoma"/>
                <a:cs typeface="Tahoma"/>
              </a:rPr>
              <a:t>lo </a:t>
            </a:r>
            <a:r>
              <a:rPr dirty="0" sz="1700" spc="45">
                <a:solidFill>
                  <a:srgbClr val="0B582D"/>
                </a:solidFill>
                <a:latin typeface="Tahoma"/>
                <a:cs typeface="Tahoma"/>
              </a:rPr>
              <a:t>lejos </a:t>
            </a:r>
            <a:r>
              <a:rPr dirty="0" sz="1700" spc="-52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90">
                <a:solidFill>
                  <a:srgbClr val="0B582D"/>
                </a:solidFill>
                <a:latin typeface="Tahoma"/>
                <a:cs typeface="Tahoma"/>
              </a:rPr>
              <a:t>que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ha </a:t>
            </a:r>
            <a:r>
              <a:rPr dirty="0" sz="1700" spc="75">
                <a:solidFill>
                  <a:srgbClr val="0B582D"/>
                </a:solidFill>
                <a:latin typeface="Tahoma"/>
                <a:cs typeface="Tahoma"/>
              </a:rPr>
              <a:t>llegado </a:t>
            </a:r>
            <a:r>
              <a:rPr dirty="0" sz="1700" spc="20">
                <a:solidFill>
                  <a:srgbClr val="0B582D"/>
                </a:solidFill>
                <a:latin typeface="Tahoma"/>
                <a:cs typeface="Tahoma"/>
              </a:rPr>
              <a:t>y </a:t>
            </a:r>
            <a:r>
              <a:rPr dirty="0" sz="1700" spc="75">
                <a:solidFill>
                  <a:srgbClr val="0B582D"/>
                </a:solidFill>
                <a:latin typeface="Tahoma"/>
                <a:cs typeface="Tahoma"/>
              </a:rPr>
              <a:t>lo </a:t>
            </a:r>
            <a:r>
              <a:rPr dirty="0" sz="1700" spc="-52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90">
                <a:solidFill>
                  <a:srgbClr val="0B582D"/>
                </a:solidFill>
                <a:latin typeface="Tahoma"/>
                <a:cs typeface="Tahoma"/>
              </a:rPr>
              <a:t>que</a:t>
            </a:r>
            <a:r>
              <a:rPr dirty="0" sz="1700" spc="-10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55">
                <a:solidFill>
                  <a:srgbClr val="0B582D"/>
                </a:solidFill>
                <a:latin typeface="Tahoma"/>
                <a:cs typeface="Tahoma"/>
              </a:rPr>
              <a:t>se</a:t>
            </a:r>
            <a:r>
              <a:rPr dirty="0" sz="1700" spc="-10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ha</a:t>
            </a:r>
            <a:r>
              <a:rPr dirty="0" sz="1700" spc="-10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70">
                <a:solidFill>
                  <a:srgbClr val="0B582D"/>
                </a:solidFill>
                <a:latin typeface="Tahoma"/>
                <a:cs typeface="Tahoma"/>
              </a:rPr>
              <a:t>logrado.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2329" y="2876803"/>
            <a:ext cx="9531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55" b="1">
                <a:solidFill>
                  <a:srgbClr val="0B582D"/>
                </a:solidFill>
                <a:latin typeface="Arial"/>
                <a:cs typeface="Arial"/>
              </a:rPr>
              <a:t>Oportuno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57576" y="2853435"/>
            <a:ext cx="165544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65" b="1">
                <a:solidFill>
                  <a:srgbClr val="0B582D"/>
                </a:solidFill>
                <a:latin typeface="Arial"/>
                <a:cs typeface="Arial"/>
              </a:rPr>
              <a:t>Transparente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4730" y="2869946"/>
            <a:ext cx="108839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40" b="1">
                <a:solidFill>
                  <a:srgbClr val="0B582D"/>
                </a:solidFill>
                <a:latin typeface="Arial"/>
                <a:cs typeface="Arial"/>
              </a:rPr>
              <a:t>Alineado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74330" y="2909823"/>
            <a:ext cx="10541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35" b="1">
                <a:solidFill>
                  <a:srgbClr val="0B582D"/>
                </a:solidFill>
                <a:latin typeface="Arial"/>
                <a:cs typeface="Arial"/>
              </a:rPr>
              <a:t>Verificado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48798" y="2769108"/>
            <a:ext cx="138112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0" b="1">
                <a:solidFill>
                  <a:srgbClr val="0B582D"/>
                </a:solidFill>
                <a:latin typeface="Arial"/>
                <a:cs typeface="Arial"/>
              </a:rPr>
              <a:t>Accesible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55239" y="4865751"/>
            <a:ext cx="214820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25">
                <a:solidFill>
                  <a:srgbClr val="0B582D"/>
                </a:solidFill>
                <a:latin typeface="Tahoma"/>
                <a:cs typeface="Tahoma"/>
              </a:rPr>
              <a:t>Sea</a:t>
            </a:r>
            <a:r>
              <a:rPr dirty="0" sz="135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350" spc="65">
                <a:solidFill>
                  <a:srgbClr val="0B582D"/>
                </a:solidFill>
                <a:latin typeface="Tahoma"/>
                <a:cs typeface="Tahoma"/>
              </a:rPr>
              <a:t>honesto</a:t>
            </a:r>
            <a:r>
              <a:rPr dirty="0" sz="135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350" spc="40">
                <a:solidFill>
                  <a:srgbClr val="0B582D"/>
                </a:solidFill>
                <a:latin typeface="Tahoma"/>
                <a:cs typeface="Tahoma"/>
              </a:rPr>
              <a:t>acerca</a:t>
            </a:r>
            <a:r>
              <a:rPr dirty="0" sz="135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350" spc="65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135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350" spc="55">
                <a:solidFill>
                  <a:srgbClr val="0B582D"/>
                </a:solidFill>
                <a:latin typeface="Tahoma"/>
                <a:cs typeface="Tahoma"/>
              </a:rPr>
              <a:t>sus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4448" y="5140452"/>
            <a:ext cx="177228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35">
                <a:solidFill>
                  <a:srgbClr val="0B582D"/>
                </a:solidFill>
                <a:latin typeface="Tahoma"/>
                <a:cs typeface="Tahoma"/>
              </a:rPr>
              <a:t>actividades,</a:t>
            </a:r>
            <a:r>
              <a:rPr dirty="0" sz="135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350" spc="60">
                <a:solidFill>
                  <a:srgbClr val="0B582D"/>
                </a:solidFill>
                <a:latin typeface="Tahoma"/>
                <a:cs typeface="Tahoma"/>
              </a:rPr>
              <a:t>sh</a:t>
            </a:r>
            <a:r>
              <a:rPr dirty="0" sz="13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350" spc="-3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350" spc="80">
                <a:solidFill>
                  <a:srgbClr val="0B582D"/>
                </a:solidFill>
                <a:latin typeface="Tahoma"/>
                <a:cs typeface="Tahoma"/>
              </a:rPr>
              <a:t>o</a:t>
            </a:r>
            <a:r>
              <a:rPr dirty="0" sz="1350" spc="-254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250" spc="-385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1350" spc="-585">
                <a:solidFill>
                  <a:srgbClr val="0B582D"/>
                </a:solidFill>
                <a:latin typeface="Tahoma"/>
                <a:cs typeface="Tahoma"/>
              </a:rPr>
              <a:t>w</a:t>
            </a:r>
            <a:r>
              <a:rPr dirty="0" sz="1250" spc="55">
                <a:solidFill>
                  <a:srgbClr val="FFFFFF"/>
                </a:solidFill>
                <a:latin typeface="Tahoma"/>
                <a:cs typeface="Tahoma"/>
              </a:rPr>
              <a:t>io</a:t>
            </a:r>
            <a:r>
              <a:rPr dirty="0" sz="1250" spc="50">
                <a:solidFill>
                  <a:srgbClr val="0B582D"/>
                </a:solidFill>
                <a:latin typeface="Tahoma"/>
                <a:cs typeface="Tahoma"/>
              </a:rPr>
              <a:t>w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67536" y="5153152"/>
            <a:ext cx="548005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50">
                <a:solidFill>
                  <a:srgbClr val="0B582D"/>
                </a:solidFill>
                <a:latin typeface="Tahoma"/>
                <a:cs typeface="Tahoma"/>
              </a:rPr>
              <a:t>tu</a:t>
            </a:r>
            <a:r>
              <a:rPr dirty="0" sz="1250" spc="-7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250" spc="55">
                <a:solidFill>
                  <a:srgbClr val="0B582D"/>
                </a:solidFill>
                <a:latin typeface="Tahoma"/>
                <a:cs typeface="Tahoma"/>
              </a:rPr>
              <a:t>aquí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26639" y="5389294"/>
            <a:ext cx="4879340" cy="12541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R="2393950">
              <a:lnSpc>
                <a:spcPct val="100000"/>
              </a:lnSpc>
              <a:spcBef>
                <a:spcPts val="250"/>
              </a:spcBef>
            </a:pPr>
            <a:r>
              <a:rPr dirty="0" sz="1400" spc="70">
                <a:solidFill>
                  <a:srgbClr val="0B582D"/>
                </a:solidFill>
                <a:latin typeface="Tahoma"/>
                <a:cs typeface="Tahoma"/>
              </a:rPr>
              <a:t>han</a:t>
            </a:r>
            <a:r>
              <a:rPr dirty="0" sz="14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400" spc="65">
                <a:solidFill>
                  <a:srgbClr val="0B582D"/>
                </a:solidFill>
                <a:latin typeface="Tahoma"/>
                <a:cs typeface="Tahoma"/>
              </a:rPr>
              <a:t>luchado</a:t>
            </a:r>
            <a:r>
              <a:rPr dirty="0" sz="14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400" spc="85">
                <a:solidFill>
                  <a:srgbClr val="0B582D"/>
                </a:solidFill>
                <a:latin typeface="Tahoma"/>
                <a:cs typeface="Tahoma"/>
              </a:rPr>
              <a:t>o</a:t>
            </a:r>
            <a:r>
              <a:rPr dirty="0" sz="14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400" spc="85">
                <a:solidFill>
                  <a:srgbClr val="0B582D"/>
                </a:solidFill>
                <a:latin typeface="Tahoma"/>
                <a:cs typeface="Tahoma"/>
              </a:rPr>
              <a:t>no</a:t>
            </a:r>
            <a:r>
              <a:rPr dirty="0" sz="14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400" spc="70">
                <a:solidFill>
                  <a:srgbClr val="0B582D"/>
                </a:solidFill>
                <a:latin typeface="Tahoma"/>
                <a:cs typeface="Tahoma"/>
              </a:rPr>
              <a:t>han</a:t>
            </a:r>
            <a:r>
              <a:rPr dirty="0" sz="14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400" spc="75">
                <a:solidFill>
                  <a:srgbClr val="0B582D"/>
                </a:solidFill>
                <a:latin typeface="Tahoma"/>
                <a:cs typeface="Tahoma"/>
              </a:rPr>
              <a:t>podido</a:t>
            </a:r>
            <a:endParaRPr sz="1400">
              <a:latin typeface="Tahoma"/>
              <a:cs typeface="Tahoma"/>
            </a:endParaRPr>
          </a:p>
          <a:p>
            <a:pPr algn="ctr" marR="2317115">
              <a:lnSpc>
                <a:spcPct val="100000"/>
              </a:lnSpc>
              <a:spcBef>
                <a:spcPts val="180"/>
              </a:spcBef>
            </a:pPr>
            <a:r>
              <a:rPr dirty="0" sz="1700" spc="90">
                <a:solidFill>
                  <a:srgbClr val="0B582D"/>
                </a:solidFill>
                <a:latin typeface="Tahoma"/>
                <a:cs typeface="Tahoma"/>
              </a:rPr>
              <a:t>progreso</a:t>
            </a:r>
            <a:r>
              <a:rPr dirty="0" sz="1700" spc="-12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en</a:t>
            </a:r>
            <a:r>
              <a:rPr dirty="0" sz="1700" spc="-114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75">
                <a:solidFill>
                  <a:srgbClr val="0B582D"/>
                </a:solidFill>
                <a:latin typeface="Tahoma"/>
                <a:cs typeface="Tahoma"/>
              </a:rPr>
              <a:t>su</a:t>
            </a:r>
            <a:endParaRPr sz="1700">
              <a:latin typeface="Tahoma"/>
              <a:cs typeface="Tahoma"/>
            </a:endParaRPr>
          </a:p>
          <a:p>
            <a:pPr algn="ctr" marL="58419" marR="2425065">
              <a:lnSpc>
                <a:spcPts val="2160"/>
              </a:lnSpc>
              <a:spcBef>
                <a:spcPts val="95"/>
              </a:spcBef>
            </a:pPr>
            <a:r>
              <a:rPr dirty="0" sz="1250" spc="40">
                <a:solidFill>
                  <a:srgbClr val="0B582D"/>
                </a:solidFill>
                <a:latin typeface="Tahoma"/>
                <a:cs typeface="Tahoma"/>
              </a:rPr>
              <a:t>objetivos</a:t>
            </a:r>
            <a:r>
              <a:rPr dirty="0" sz="125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250" spc="6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125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250" spc="45">
                <a:solidFill>
                  <a:srgbClr val="0B582D"/>
                </a:solidFill>
                <a:latin typeface="Tahoma"/>
                <a:cs typeface="Tahoma"/>
              </a:rPr>
              <a:t>sostenibilidad,</a:t>
            </a:r>
            <a:r>
              <a:rPr dirty="0" sz="125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250" spc="45">
                <a:solidFill>
                  <a:srgbClr val="0B582D"/>
                </a:solidFill>
                <a:latin typeface="Tahoma"/>
                <a:cs typeface="Tahoma"/>
              </a:rPr>
              <a:t>será </a:t>
            </a:r>
            <a:r>
              <a:rPr dirty="0" sz="1250" spc="-3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250" spc="50">
                <a:solidFill>
                  <a:srgbClr val="0B582D"/>
                </a:solidFill>
                <a:latin typeface="Tahoma"/>
                <a:cs typeface="Tahoma"/>
              </a:rPr>
              <a:t>ayudarle</a:t>
            </a:r>
            <a:r>
              <a:rPr dirty="0" sz="125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250" spc="45">
                <a:solidFill>
                  <a:srgbClr val="0B582D"/>
                </a:solidFill>
                <a:latin typeface="Tahoma"/>
                <a:cs typeface="Tahoma"/>
              </a:rPr>
              <a:t>a</a:t>
            </a:r>
            <a:r>
              <a:rPr dirty="0" sz="125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250" spc="55">
                <a:solidFill>
                  <a:srgbClr val="0B582D"/>
                </a:solidFill>
                <a:latin typeface="Tahoma"/>
                <a:cs typeface="Tahoma"/>
              </a:rPr>
              <a:t>descubrir</a:t>
            </a:r>
            <a:r>
              <a:rPr dirty="0" sz="125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250" spc="70">
                <a:solidFill>
                  <a:srgbClr val="0B582D"/>
                </a:solidFill>
                <a:latin typeface="Tahoma"/>
                <a:cs typeface="Tahoma"/>
              </a:rPr>
              <a:t>por</a:t>
            </a:r>
            <a:r>
              <a:rPr dirty="0" sz="125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250" spc="35">
                <a:solidFill>
                  <a:srgbClr val="0B582D"/>
                </a:solidFill>
                <a:latin typeface="Tahoma"/>
                <a:cs typeface="Tahoma"/>
              </a:rPr>
              <a:t>qué.</a:t>
            </a:r>
            <a:endParaRPr sz="1250">
              <a:latin typeface="Tahoma"/>
              <a:cs typeface="Tahoma"/>
            </a:endParaRPr>
          </a:p>
          <a:p>
            <a:pPr marL="2130425">
              <a:lnSpc>
                <a:spcPct val="100000"/>
              </a:lnSpc>
              <a:spcBef>
                <a:spcPts val="125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18578" y="4758689"/>
            <a:ext cx="2206625" cy="1699895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algn="ctr" marR="49530">
              <a:lnSpc>
                <a:spcPct val="100000"/>
              </a:lnSpc>
              <a:spcBef>
                <a:spcPts val="610"/>
              </a:spcBef>
            </a:pP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Usa</a:t>
            </a:r>
            <a:r>
              <a:rPr dirty="0" sz="1700" spc="-12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100">
                <a:solidFill>
                  <a:srgbClr val="0B582D"/>
                </a:solidFill>
                <a:latin typeface="Tahoma"/>
                <a:cs typeface="Tahoma"/>
              </a:rPr>
              <a:t>un</a:t>
            </a:r>
            <a:r>
              <a:rPr dirty="0" sz="1700" spc="-114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75">
                <a:solidFill>
                  <a:srgbClr val="0B582D"/>
                </a:solidFill>
                <a:latin typeface="Tahoma"/>
                <a:cs typeface="Tahoma"/>
              </a:rPr>
              <a:t>externo</a:t>
            </a:r>
            <a:endParaRPr sz="1700">
              <a:latin typeface="Tahoma"/>
              <a:cs typeface="Tahoma"/>
            </a:endParaRPr>
          </a:p>
          <a:p>
            <a:pPr marL="393065" marR="5080" indent="-381000">
              <a:lnSpc>
                <a:spcPts val="2160"/>
              </a:lnSpc>
              <a:spcBef>
                <a:spcPts val="90"/>
              </a:spcBef>
              <a:tabLst>
                <a:tab pos="1515110" algn="l"/>
                <a:tab pos="1779270" algn="l"/>
                <a:tab pos="2065655" algn="l"/>
              </a:tabLst>
            </a:pPr>
            <a:r>
              <a:rPr dirty="0" sz="1400" spc="60">
                <a:solidFill>
                  <a:srgbClr val="0B582D"/>
                </a:solidFill>
                <a:latin typeface="Tahoma"/>
                <a:cs typeface="Tahoma"/>
              </a:rPr>
              <a:t>experto</a:t>
            </a:r>
            <a:r>
              <a:rPr dirty="0" sz="1400" spc="-3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350" spc="45">
                <a:solidFill>
                  <a:srgbClr val="0B582D"/>
                </a:solidFill>
                <a:latin typeface="Tahoma"/>
                <a:cs typeface="Tahoma"/>
              </a:rPr>
              <a:t>a	a	</a:t>
            </a:r>
            <a:r>
              <a:rPr dirty="0" sz="1350" spc="40">
                <a:solidFill>
                  <a:srgbClr val="0B582D"/>
                </a:solidFill>
                <a:latin typeface="Tahoma"/>
                <a:cs typeface="Tahoma"/>
              </a:rPr>
              <a:t>s	s </a:t>
            </a:r>
            <a:r>
              <a:rPr dirty="0" sz="1350" spc="-409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350" spc="45">
                <a:solidFill>
                  <a:srgbClr val="0B582D"/>
                </a:solidFill>
                <a:latin typeface="Tahoma"/>
                <a:cs typeface="Tahoma"/>
              </a:rPr>
              <a:t>Lea</a:t>
            </a:r>
            <a:r>
              <a:rPr dirty="0" sz="135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350" spc="55">
                <a:solidFill>
                  <a:srgbClr val="0B582D"/>
                </a:solidFill>
                <a:latin typeface="Tahoma"/>
                <a:cs typeface="Tahoma"/>
              </a:rPr>
              <a:t>sus</a:t>
            </a:r>
            <a:r>
              <a:rPr dirty="0" sz="135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350" spc="50">
                <a:solidFill>
                  <a:srgbClr val="0B582D"/>
                </a:solidFill>
                <a:latin typeface="Tahoma"/>
                <a:cs typeface="Tahoma"/>
              </a:rPr>
              <a:t>informes,</a:t>
            </a:r>
            <a:r>
              <a:rPr dirty="0" sz="135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350" spc="50">
                <a:solidFill>
                  <a:srgbClr val="0B582D"/>
                </a:solidFill>
                <a:latin typeface="Tahoma"/>
                <a:cs typeface="Tahoma"/>
              </a:rPr>
              <a:t>esto</a:t>
            </a:r>
            <a:endParaRPr sz="1350">
              <a:latin typeface="Tahoma"/>
              <a:cs typeface="Tahoma"/>
            </a:endParaRPr>
          </a:p>
          <a:p>
            <a:pPr algn="ctr" marR="61594">
              <a:lnSpc>
                <a:spcPct val="100000"/>
              </a:lnSpc>
              <a:spcBef>
                <a:spcPts val="30"/>
              </a:spcBef>
            </a:pPr>
            <a:r>
              <a:rPr dirty="0" sz="1700" spc="60">
                <a:solidFill>
                  <a:srgbClr val="0B582D"/>
                </a:solidFill>
                <a:latin typeface="Tahoma"/>
                <a:cs typeface="Tahoma"/>
              </a:rPr>
              <a:t>validar</a:t>
            </a:r>
            <a:r>
              <a:rPr dirty="0" sz="1700" spc="-12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70">
                <a:solidFill>
                  <a:srgbClr val="0B582D"/>
                </a:solidFill>
                <a:latin typeface="Tahoma"/>
                <a:cs typeface="Tahoma"/>
              </a:rPr>
              <a:t>sus</a:t>
            </a:r>
            <a:r>
              <a:rPr dirty="0" sz="1700" spc="-114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70">
                <a:solidFill>
                  <a:srgbClr val="0B582D"/>
                </a:solidFill>
                <a:latin typeface="Tahoma"/>
                <a:cs typeface="Tahoma"/>
              </a:rPr>
              <a:t>hallazgos</a:t>
            </a:r>
            <a:endParaRPr sz="1700">
              <a:latin typeface="Tahoma"/>
              <a:cs typeface="Tahoma"/>
            </a:endParaRPr>
          </a:p>
          <a:p>
            <a:pPr algn="ctr" marR="110489">
              <a:lnSpc>
                <a:spcPct val="100000"/>
              </a:lnSpc>
              <a:spcBef>
                <a:spcPts val="220"/>
              </a:spcBef>
            </a:pPr>
            <a:r>
              <a:rPr dirty="0" sz="1600" spc="15">
                <a:solidFill>
                  <a:srgbClr val="0B582D"/>
                </a:solidFill>
                <a:latin typeface="Tahoma"/>
                <a:cs typeface="Tahoma"/>
              </a:rPr>
              <a:t>y</a:t>
            </a:r>
            <a:r>
              <a:rPr dirty="0" sz="16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65">
                <a:solidFill>
                  <a:srgbClr val="0B582D"/>
                </a:solidFill>
                <a:latin typeface="Tahoma"/>
                <a:cs typeface="Tahoma"/>
              </a:rPr>
              <a:t>conseguirte</a:t>
            </a:r>
            <a:r>
              <a:rPr dirty="0" sz="16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55">
                <a:solidFill>
                  <a:srgbClr val="0B582D"/>
                </a:solidFill>
                <a:latin typeface="Tahoma"/>
                <a:cs typeface="Tahoma"/>
              </a:rPr>
              <a:t>valioso</a:t>
            </a:r>
            <a:endParaRPr sz="1600">
              <a:latin typeface="Tahoma"/>
              <a:cs typeface="Tahoma"/>
            </a:endParaRPr>
          </a:p>
          <a:p>
            <a:pPr algn="ctr" marR="117475">
              <a:lnSpc>
                <a:spcPct val="100000"/>
              </a:lnSpc>
              <a:spcBef>
                <a:spcPts val="995"/>
              </a:spcBef>
            </a:pPr>
            <a:r>
              <a:rPr dirty="0" sz="850" spc="30">
                <a:solidFill>
                  <a:srgbClr val="0B582D"/>
                </a:solidFill>
                <a:latin typeface="Tahoma"/>
                <a:cs typeface="Tahoma"/>
              </a:rPr>
              <a:t>retroalimentación.</a:t>
            </a:r>
            <a:endParaRPr sz="8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8265" y="3047"/>
            <a:ext cx="4874260" cy="5105400"/>
          </a:xfrm>
          <a:custGeom>
            <a:avLst/>
            <a:gdLst/>
            <a:ahLst/>
            <a:cxnLst/>
            <a:rect l="l" t="t" r="r" b="b"/>
            <a:pathLst>
              <a:path w="4874259" h="5105400">
                <a:moveTo>
                  <a:pt x="4381297" y="5092700"/>
                </a:moveTo>
                <a:lnTo>
                  <a:pt x="3683510" y="5092700"/>
                </a:lnTo>
                <a:lnTo>
                  <a:pt x="3740097" y="5105400"/>
                </a:lnTo>
                <a:lnTo>
                  <a:pt x="4271373" y="5105400"/>
                </a:lnTo>
                <a:lnTo>
                  <a:pt x="4381297" y="5092700"/>
                </a:lnTo>
                <a:close/>
              </a:path>
              <a:path w="4874259" h="5105400">
                <a:moveTo>
                  <a:pt x="4518513" y="5080000"/>
                </a:moveTo>
                <a:lnTo>
                  <a:pt x="3574307" y="5080000"/>
                </a:lnTo>
                <a:lnTo>
                  <a:pt x="3628237" y="5092700"/>
                </a:lnTo>
                <a:lnTo>
                  <a:pt x="4468270" y="5092700"/>
                </a:lnTo>
                <a:lnTo>
                  <a:pt x="4518513" y="5080000"/>
                </a:lnTo>
                <a:close/>
              </a:path>
              <a:path w="4874259" h="5105400">
                <a:moveTo>
                  <a:pt x="4620122" y="5067300"/>
                </a:moveTo>
                <a:lnTo>
                  <a:pt x="3470587" y="5067300"/>
                </a:lnTo>
                <a:lnTo>
                  <a:pt x="3521747" y="5080000"/>
                </a:lnTo>
                <a:lnTo>
                  <a:pt x="4569141" y="5080000"/>
                </a:lnTo>
                <a:lnTo>
                  <a:pt x="4620122" y="5067300"/>
                </a:lnTo>
                <a:close/>
              </a:path>
              <a:path w="4874259" h="5105400">
                <a:moveTo>
                  <a:pt x="621692" y="812800"/>
                </a:moveTo>
                <a:lnTo>
                  <a:pt x="15095" y="812800"/>
                </a:lnTo>
                <a:lnTo>
                  <a:pt x="13888" y="838200"/>
                </a:lnTo>
                <a:lnTo>
                  <a:pt x="12682" y="850900"/>
                </a:lnTo>
                <a:lnTo>
                  <a:pt x="8965" y="901700"/>
                </a:lnTo>
                <a:lnTo>
                  <a:pt x="5713" y="939800"/>
                </a:lnTo>
                <a:lnTo>
                  <a:pt x="3341" y="990600"/>
                </a:lnTo>
                <a:lnTo>
                  <a:pt x="2268" y="1041400"/>
                </a:lnTo>
                <a:lnTo>
                  <a:pt x="788" y="1092200"/>
                </a:lnTo>
                <a:lnTo>
                  <a:pt x="33" y="1143000"/>
                </a:lnTo>
                <a:lnTo>
                  <a:pt x="0" y="1181100"/>
                </a:lnTo>
                <a:lnTo>
                  <a:pt x="687" y="1231900"/>
                </a:lnTo>
                <a:lnTo>
                  <a:pt x="2095" y="1282700"/>
                </a:lnTo>
                <a:lnTo>
                  <a:pt x="4220" y="1333500"/>
                </a:lnTo>
                <a:lnTo>
                  <a:pt x="7063" y="1384300"/>
                </a:lnTo>
                <a:lnTo>
                  <a:pt x="10621" y="1435100"/>
                </a:lnTo>
                <a:lnTo>
                  <a:pt x="14894" y="1498600"/>
                </a:lnTo>
                <a:lnTo>
                  <a:pt x="19880" y="1549400"/>
                </a:lnTo>
                <a:lnTo>
                  <a:pt x="25578" y="1600200"/>
                </a:lnTo>
                <a:lnTo>
                  <a:pt x="31986" y="1651000"/>
                </a:lnTo>
                <a:lnTo>
                  <a:pt x="38204" y="1701800"/>
                </a:lnTo>
                <a:lnTo>
                  <a:pt x="45162" y="1752600"/>
                </a:lnTo>
                <a:lnTo>
                  <a:pt x="52857" y="1790700"/>
                </a:lnTo>
                <a:lnTo>
                  <a:pt x="61284" y="1841500"/>
                </a:lnTo>
                <a:lnTo>
                  <a:pt x="70439" y="1892300"/>
                </a:lnTo>
                <a:lnTo>
                  <a:pt x="80319" y="1943100"/>
                </a:lnTo>
                <a:lnTo>
                  <a:pt x="90920" y="1993900"/>
                </a:lnTo>
                <a:lnTo>
                  <a:pt x="102238" y="2044700"/>
                </a:lnTo>
                <a:lnTo>
                  <a:pt x="114269" y="2095500"/>
                </a:lnTo>
                <a:lnTo>
                  <a:pt x="127010" y="2146300"/>
                </a:lnTo>
                <a:lnTo>
                  <a:pt x="140455" y="2197100"/>
                </a:lnTo>
                <a:lnTo>
                  <a:pt x="154602" y="2235200"/>
                </a:lnTo>
                <a:lnTo>
                  <a:pt x="169447" y="2286000"/>
                </a:lnTo>
                <a:lnTo>
                  <a:pt x="184986" y="2336800"/>
                </a:lnTo>
                <a:lnTo>
                  <a:pt x="201214" y="2387600"/>
                </a:lnTo>
                <a:lnTo>
                  <a:pt x="218129" y="2438400"/>
                </a:lnTo>
                <a:lnTo>
                  <a:pt x="235726" y="2489200"/>
                </a:lnTo>
                <a:lnTo>
                  <a:pt x="254001" y="2540000"/>
                </a:lnTo>
                <a:lnTo>
                  <a:pt x="272951" y="2578100"/>
                </a:lnTo>
                <a:lnTo>
                  <a:pt x="292571" y="2628900"/>
                </a:lnTo>
                <a:lnTo>
                  <a:pt x="312859" y="2679700"/>
                </a:lnTo>
                <a:lnTo>
                  <a:pt x="333809" y="2730500"/>
                </a:lnTo>
                <a:lnTo>
                  <a:pt x="355418" y="2781300"/>
                </a:lnTo>
                <a:lnTo>
                  <a:pt x="377683" y="2819400"/>
                </a:lnTo>
                <a:lnTo>
                  <a:pt x="400598" y="2870200"/>
                </a:lnTo>
                <a:lnTo>
                  <a:pt x="424162" y="2921000"/>
                </a:lnTo>
                <a:lnTo>
                  <a:pt x="447261" y="2959100"/>
                </a:lnTo>
                <a:lnTo>
                  <a:pt x="470997" y="3009900"/>
                </a:lnTo>
                <a:lnTo>
                  <a:pt x="495355" y="3048000"/>
                </a:lnTo>
                <a:lnTo>
                  <a:pt x="520318" y="3098800"/>
                </a:lnTo>
                <a:lnTo>
                  <a:pt x="545869" y="3136900"/>
                </a:lnTo>
                <a:lnTo>
                  <a:pt x="571993" y="3187700"/>
                </a:lnTo>
                <a:lnTo>
                  <a:pt x="598674" y="3225800"/>
                </a:lnTo>
                <a:lnTo>
                  <a:pt x="625895" y="3263900"/>
                </a:lnTo>
                <a:lnTo>
                  <a:pt x="653641" y="3314700"/>
                </a:lnTo>
                <a:lnTo>
                  <a:pt x="681895" y="3352800"/>
                </a:lnTo>
                <a:lnTo>
                  <a:pt x="710642" y="3390900"/>
                </a:lnTo>
                <a:lnTo>
                  <a:pt x="739864" y="3429000"/>
                </a:lnTo>
                <a:lnTo>
                  <a:pt x="769547" y="3479800"/>
                </a:lnTo>
                <a:lnTo>
                  <a:pt x="799674" y="3517900"/>
                </a:lnTo>
                <a:lnTo>
                  <a:pt x="830228" y="3556000"/>
                </a:lnTo>
                <a:lnTo>
                  <a:pt x="861194" y="3594100"/>
                </a:lnTo>
                <a:lnTo>
                  <a:pt x="892556" y="3632200"/>
                </a:lnTo>
                <a:lnTo>
                  <a:pt x="924297" y="3670300"/>
                </a:lnTo>
                <a:lnTo>
                  <a:pt x="956402" y="3708400"/>
                </a:lnTo>
                <a:lnTo>
                  <a:pt x="988854" y="3746500"/>
                </a:lnTo>
                <a:lnTo>
                  <a:pt x="1021637" y="3784600"/>
                </a:lnTo>
                <a:lnTo>
                  <a:pt x="1054735" y="3810000"/>
                </a:lnTo>
                <a:lnTo>
                  <a:pt x="1088132" y="3848100"/>
                </a:lnTo>
                <a:lnTo>
                  <a:pt x="1155759" y="3924300"/>
                </a:lnTo>
                <a:lnTo>
                  <a:pt x="1189957" y="3949700"/>
                </a:lnTo>
                <a:lnTo>
                  <a:pt x="1224389" y="3987800"/>
                </a:lnTo>
                <a:lnTo>
                  <a:pt x="1263301" y="4025900"/>
                </a:lnTo>
                <a:lnTo>
                  <a:pt x="1342084" y="4102100"/>
                </a:lnTo>
                <a:lnTo>
                  <a:pt x="1381887" y="4127500"/>
                </a:lnTo>
                <a:lnTo>
                  <a:pt x="1421920" y="4165600"/>
                </a:lnTo>
                <a:lnTo>
                  <a:pt x="1462149" y="4191000"/>
                </a:lnTo>
                <a:lnTo>
                  <a:pt x="1543055" y="4267200"/>
                </a:lnTo>
                <a:lnTo>
                  <a:pt x="1624336" y="4318000"/>
                </a:lnTo>
                <a:lnTo>
                  <a:pt x="1665031" y="4356100"/>
                </a:lnTo>
                <a:lnTo>
                  <a:pt x="1947781" y="4533900"/>
                </a:lnTo>
                <a:lnTo>
                  <a:pt x="1978191" y="4559300"/>
                </a:lnTo>
                <a:lnTo>
                  <a:pt x="2008280" y="4572000"/>
                </a:lnTo>
                <a:lnTo>
                  <a:pt x="2067542" y="4610100"/>
                </a:lnTo>
                <a:lnTo>
                  <a:pt x="2082262" y="4610100"/>
                </a:lnTo>
                <a:lnTo>
                  <a:pt x="2096910" y="4622800"/>
                </a:lnTo>
                <a:lnTo>
                  <a:pt x="2111511" y="4622800"/>
                </a:lnTo>
                <a:lnTo>
                  <a:pt x="2126089" y="4635500"/>
                </a:lnTo>
                <a:lnTo>
                  <a:pt x="2140902" y="4648200"/>
                </a:lnTo>
                <a:lnTo>
                  <a:pt x="2184890" y="4660900"/>
                </a:lnTo>
                <a:lnTo>
                  <a:pt x="2342091" y="4737100"/>
                </a:lnTo>
                <a:lnTo>
                  <a:pt x="2442911" y="4787900"/>
                </a:lnTo>
                <a:lnTo>
                  <a:pt x="2491961" y="4800600"/>
                </a:lnTo>
                <a:lnTo>
                  <a:pt x="2540030" y="4826000"/>
                </a:lnTo>
                <a:lnTo>
                  <a:pt x="2587065" y="4838700"/>
                </a:lnTo>
                <a:lnTo>
                  <a:pt x="2633009" y="4864100"/>
                </a:lnTo>
                <a:lnTo>
                  <a:pt x="2721404" y="4889500"/>
                </a:lnTo>
                <a:lnTo>
                  <a:pt x="2804777" y="4914900"/>
                </a:lnTo>
                <a:lnTo>
                  <a:pt x="2828168" y="4927600"/>
                </a:lnTo>
                <a:lnTo>
                  <a:pt x="2854465" y="4940300"/>
                </a:lnTo>
                <a:lnTo>
                  <a:pt x="2883572" y="4940300"/>
                </a:lnTo>
                <a:lnTo>
                  <a:pt x="2915394" y="4953000"/>
                </a:lnTo>
                <a:lnTo>
                  <a:pt x="2928576" y="4953000"/>
                </a:lnTo>
                <a:lnTo>
                  <a:pt x="2941603" y="4965700"/>
                </a:lnTo>
                <a:lnTo>
                  <a:pt x="2966956" y="4965700"/>
                </a:lnTo>
                <a:lnTo>
                  <a:pt x="3024741" y="4978400"/>
                </a:lnTo>
                <a:lnTo>
                  <a:pt x="3029948" y="4978400"/>
                </a:lnTo>
                <a:lnTo>
                  <a:pt x="3033377" y="4991100"/>
                </a:lnTo>
                <a:lnTo>
                  <a:pt x="3074144" y="4991100"/>
                </a:lnTo>
                <a:lnTo>
                  <a:pt x="3101861" y="5003800"/>
                </a:lnTo>
                <a:lnTo>
                  <a:pt x="3130532" y="5003800"/>
                </a:lnTo>
                <a:lnTo>
                  <a:pt x="3160154" y="5016500"/>
                </a:lnTo>
                <a:lnTo>
                  <a:pt x="3195810" y="5016500"/>
                </a:lnTo>
                <a:lnTo>
                  <a:pt x="3214546" y="5029200"/>
                </a:lnTo>
                <a:lnTo>
                  <a:pt x="3256516" y="5029200"/>
                </a:lnTo>
                <a:lnTo>
                  <a:pt x="3270486" y="5041900"/>
                </a:lnTo>
                <a:lnTo>
                  <a:pt x="3325793" y="5041900"/>
                </a:lnTo>
                <a:lnTo>
                  <a:pt x="3420856" y="5067300"/>
                </a:lnTo>
                <a:lnTo>
                  <a:pt x="4671429" y="5067300"/>
                </a:lnTo>
                <a:lnTo>
                  <a:pt x="4723032" y="5054600"/>
                </a:lnTo>
                <a:lnTo>
                  <a:pt x="4774901" y="5054600"/>
                </a:lnTo>
                <a:lnTo>
                  <a:pt x="4827007" y="5041900"/>
                </a:lnTo>
                <a:lnTo>
                  <a:pt x="4873733" y="5029200"/>
                </a:lnTo>
                <a:lnTo>
                  <a:pt x="4873733" y="4521200"/>
                </a:lnTo>
                <a:lnTo>
                  <a:pt x="3886817" y="4521200"/>
                </a:lnTo>
                <a:lnTo>
                  <a:pt x="3826861" y="4508500"/>
                </a:lnTo>
                <a:lnTo>
                  <a:pt x="3711643" y="4508500"/>
                </a:lnTo>
                <a:lnTo>
                  <a:pt x="3656459" y="4495800"/>
                </a:lnTo>
                <a:lnTo>
                  <a:pt x="3602944" y="4495800"/>
                </a:lnTo>
                <a:lnTo>
                  <a:pt x="3551139" y="4483100"/>
                </a:lnTo>
                <a:lnTo>
                  <a:pt x="3501081" y="4483100"/>
                </a:lnTo>
                <a:lnTo>
                  <a:pt x="3452812" y="4470400"/>
                </a:lnTo>
                <a:lnTo>
                  <a:pt x="3406370" y="4457700"/>
                </a:lnTo>
                <a:lnTo>
                  <a:pt x="3361795" y="4457700"/>
                </a:lnTo>
                <a:lnTo>
                  <a:pt x="3319127" y="4445000"/>
                </a:lnTo>
                <a:lnTo>
                  <a:pt x="3302007" y="4445000"/>
                </a:lnTo>
                <a:lnTo>
                  <a:pt x="3240768" y="4432300"/>
                </a:lnTo>
                <a:lnTo>
                  <a:pt x="3233783" y="4419600"/>
                </a:lnTo>
                <a:lnTo>
                  <a:pt x="3199096" y="4419600"/>
                </a:lnTo>
                <a:lnTo>
                  <a:pt x="3180062" y="4406900"/>
                </a:lnTo>
                <a:lnTo>
                  <a:pt x="3152290" y="4406900"/>
                </a:lnTo>
                <a:lnTo>
                  <a:pt x="3128801" y="4394200"/>
                </a:lnTo>
                <a:lnTo>
                  <a:pt x="3106431" y="4394200"/>
                </a:lnTo>
                <a:lnTo>
                  <a:pt x="3085193" y="4381500"/>
                </a:lnTo>
                <a:lnTo>
                  <a:pt x="3062573" y="4381500"/>
                </a:lnTo>
                <a:lnTo>
                  <a:pt x="3039298" y="4368800"/>
                </a:lnTo>
                <a:lnTo>
                  <a:pt x="3015380" y="4368800"/>
                </a:lnTo>
                <a:lnTo>
                  <a:pt x="2990832" y="4356100"/>
                </a:lnTo>
                <a:lnTo>
                  <a:pt x="2988546" y="4356100"/>
                </a:lnTo>
                <a:lnTo>
                  <a:pt x="2958401" y="4343400"/>
                </a:lnTo>
                <a:lnTo>
                  <a:pt x="2937317" y="4343400"/>
                </a:lnTo>
                <a:lnTo>
                  <a:pt x="2919331" y="4330700"/>
                </a:lnTo>
                <a:lnTo>
                  <a:pt x="2917553" y="4330700"/>
                </a:lnTo>
                <a:lnTo>
                  <a:pt x="2835154" y="4305300"/>
                </a:lnTo>
                <a:lnTo>
                  <a:pt x="2792196" y="4292600"/>
                </a:lnTo>
                <a:lnTo>
                  <a:pt x="2748147" y="4267200"/>
                </a:lnTo>
                <a:lnTo>
                  <a:pt x="2703066" y="4254500"/>
                </a:lnTo>
                <a:lnTo>
                  <a:pt x="2657013" y="4229100"/>
                </a:lnTo>
                <a:lnTo>
                  <a:pt x="2610048" y="4216400"/>
                </a:lnTo>
                <a:lnTo>
                  <a:pt x="2513627" y="4165600"/>
                </a:lnTo>
                <a:lnTo>
                  <a:pt x="2464290" y="4140200"/>
                </a:lnTo>
                <a:lnTo>
                  <a:pt x="2451881" y="4140200"/>
                </a:lnTo>
                <a:lnTo>
                  <a:pt x="2414252" y="4114800"/>
                </a:lnTo>
                <a:lnTo>
                  <a:pt x="2339371" y="4076700"/>
                </a:lnTo>
                <a:lnTo>
                  <a:pt x="2262487" y="4038600"/>
                </a:lnTo>
                <a:lnTo>
                  <a:pt x="2180705" y="3987800"/>
                </a:lnTo>
                <a:lnTo>
                  <a:pt x="2139189" y="3949700"/>
                </a:lnTo>
                <a:lnTo>
                  <a:pt x="2014969" y="3873500"/>
                </a:lnTo>
                <a:lnTo>
                  <a:pt x="1973417" y="3835400"/>
                </a:lnTo>
                <a:lnTo>
                  <a:pt x="1931893" y="3810000"/>
                </a:lnTo>
                <a:lnTo>
                  <a:pt x="1890452" y="3771900"/>
                </a:lnTo>
                <a:lnTo>
                  <a:pt x="1849149" y="3746500"/>
                </a:lnTo>
                <a:lnTo>
                  <a:pt x="1767183" y="3670300"/>
                </a:lnTo>
                <a:lnTo>
                  <a:pt x="1726630" y="3644900"/>
                </a:lnTo>
                <a:lnTo>
                  <a:pt x="1646664" y="3568700"/>
                </a:lnTo>
                <a:lnTo>
                  <a:pt x="1578124" y="3492500"/>
                </a:lnTo>
                <a:lnTo>
                  <a:pt x="1544291" y="3467100"/>
                </a:lnTo>
                <a:lnTo>
                  <a:pt x="1510780" y="3429000"/>
                </a:lnTo>
                <a:lnTo>
                  <a:pt x="1477613" y="3390900"/>
                </a:lnTo>
                <a:lnTo>
                  <a:pt x="1444812" y="3352800"/>
                </a:lnTo>
                <a:lnTo>
                  <a:pt x="1412402" y="3314700"/>
                </a:lnTo>
                <a:lnTo>
                  <a:pt x="1380403" y="3276600"/>
                </a:lnTo>
                <a:lnTo>
                  <a:pt x="1348839" y="3238500"/>
                </a:lnTo>
                <a:lnTo>
                  <a:pt x="1317733" y="3200400"/>
                </a:lnTo>
                <a:lnTo>
                  <a:pt x="1287108" y="3162300"/>
                </a:lnTo>
                <a:lnTo>
                  <a:pt x="1256985" y="3124200"/>
                </a:lnTo>
                <a:lnTo>
                  <a:pt x="1227387" y="3086100"/>
                </a:lnTo>
                <a:lnTo>
                  <a:pt x="1198338" y="3048000"/>
                </a:lnTo>
                <a:lnTo>
                  <a:pt x="1169860" y="2997200"/>
                </a:lnTo>
                <a:lnTo>
                  <a:pt x="1141976" y="2959100"/>
                </a:lnTo>
                <a:lnTo>
                  <a:pt x="1114707" y="2921000"/>
                </a:lnTo>
                <a:lnTo>
                  <a:pt x="1088078" y="2870200"/>
                </a:lnTo>
                <a:lnTo>
                  <a:pt x="1062110" y="2832100"/>
                </a:lnTo>
                <a:lnTo>
                  <a:pt x="1036827" y="2794000"/>
                </a:lnTo>
                <a:lnTo>
                  <a:pt x="1012250" y="2743200"/>
                </a:lnTo>
                <a:lnTo>
                  <a:pt x="988403" y="2705100"/>
                </a:lnTo>
                <a:lnTo>
                  <a:pt x="965309" y="2654300"/>
                </a:lnTo>
                <a:lnTo>
                  <a:pt x="941736" y="2603500"/>
                </a:lnTo>
                <a:lnTo>
                  <a:pt x="918926" y="2565400"/>
                </a:lnTo>
                <a:lnTo>
                  <a:pt x="896884" y="2514600"/>
                </a:lnTo>
                <a:lnTo>
                  <a:pt x="875615" y="2463800"/>
                </a:lnTo>
                <a:lnTo>
                  <a:pt x="855126" y="2413000"/>
                </a:lnTo>
                <a:lnTo>
                  <a:pt x="835424" y="2362200"/>
                </a:lnTo>
                <a:lnTo>
                  <a:pt x="816514" y="2324100"/>
                </a:lnTo>
                <a:lnTo>
                  <a:pt x="798402" y="2273300"/>
                </a:lnTo>
                <a:lnTo>
                  <a:pt x="781094" y="2222500"/>
                </a:lnTo>
                <a:lnTo>
                  <a:pt x="764597" y="2171700"/>
                </a:lnTo>
                <a:lnTo>
                  <a:pt x="748917" y="2120900"/>
                </a:lnTo>
                <a:lnTo>
                  <a:pt x="734059" y="2070100"/>
                </a:lnTo>
                <a:lnTo>
                  <a:pt x="720029" y="2019300"/>
                </a:lnTo>
                <a:lnTo>
                  <a:pt x="706835" y="1968500"/>
                </a:lnTo>
                <a:lnTo>
                  <a:pt x="694481" y="1917700"/>
                </a:lnTo>
                <a:lnTo>
                  <a:pt x="682974" y="1866900"/>
                </a:lnTo>
                <a:lnTo>
                  <a:pt x="672321" y="1828800"/>
                </a:lnTo>
                <a:lnTo>
                  <a:pt x="662526" y="1778000"/>
                </a:lnTo>
                <a:lnTo>
                  <a:pt x="653597" y="1727200"/>
                </a:lnTo>
                <a:lnTo>
                  <a:pt x="645539" y="1676400"/>
                </a:lnTo>
                <a:lnTo>
                  <a:pt x="638358" y="1625600"/>
                </a:lnTo>
                <a:lnTo>
                  <a:pt x="632061" y="1574800"/>
                </a:lnTo>
                <a:lnTo>
                  <a:pt x="625623" y="1524000"/>
                </a:lnTo>
                <a:lnTo>
                  <a:pt x="620033" y="1473200"/>
                </a:lnTo>
                <a:lnTo>
                  <a:pt x="615300" y="1422400"/>
                </a:lnTo>
                <a:lnTo>
                  <a:pt x="611432" y="1358900"/>
                </a:lnTo>
                <a:lnTo>
                  <a:pt x="608439" y="1308100"/>
                </a:lnTo>
                <a:lnTo>
                  <a:pt x="606329" y="1257300"/>
                </a:lnTo>
                <a:lnTo>
                  <a:pt x="605113" y="1206500"/>
                </a:lnTo>
                <a:lnTo>
                  <a:pt x="604799" y="1155700"/>
                </a:lnTo>
                <a:lnTo>
                  <a:pt x="605397" y="1104900"/>
                </a:lnTo>
                <a:lnTo>
                  <a:pt x="606915" y="1054100"/>
                </a:lnTo>
                <a:lnTo>
                  <a:pt x="607317" y="1028700"/>
                </a:lnTo>
                <a:lnTo>
                  <a:pt x="610076" y="965200"/>
                </a:lnTo>
                <a:lnTo>
                  <a:pt x="612122" y="939800"/>
                </a:lnTo>
                <a:lnTo>
                  <a:pt x="615551" y="889000"/>
                </a:lnTo>
                <a:lnTo>
                  <a:pt x="616973" y="876300"/>
                </a:lnTo>
                <a:lnTo>
                  <a:pt x="618361" y="863600"/>
                </a:lnTo>
                <a:lnTo>
                  <a:pt x="619676" y="838200"/>
                </a:lnTo>
                <a:lnTo>
                  <a:pt x="620885" y="825500"/>
                </a:lnTo>
                <a:lnTo>
                  <a:pt x="621692" y="812800"/>
                </a:lnTo>
                <a:close/>
              </a:path>
              <a:path w="4874259" h="5105400">
                <a:moveTo>
                  <a:pt x="4873733" y="4432300"/>
                </a:moveTo>
                <a:lnTo>
                  <a:pt x="4842873" y="4432300"/>
                </a:lnTo>
                <a:lnTo>
                  <a:pt x="4697000" y="4470400"/>
                </a:lnTo>
                <a:lnTo>
                  <a:pt x="4648753" y="4470400"/>
                </a:lnTo>
                <a:lnTo>
                  <a:pt x="4600748" y="4483100"/>
                </a:lnTo>
                <a:lnTo>
                  <a:pt x="4553018" y="4483100"/>
                </a:lnTo>
                <a:lnTo>
                  <a:pt x="4505594" y="4495800"/>
                </a:lnTo>
                <a:lnTo>
                  <a:pt x="4458508" y="4495800"/>
                </a:lnTo>
                <a:lnTo>
                  <a:pt x="4411793" y="4508500"/>
                </a:lnTo>
                <a:lnTo>
                  <a:pt x="4333803" y="4508500"/>
                </a:lnTo>
                <a:lnTo>
                  <a:pt x="4240131" y="4521200"/>
                </a:lnTo>
                <a:lnTo>
                  <a:pt x="4873733" y="4521200"/>
                </a:lnTo>
                <a:lnTo>
                  <a:pt x="4873733" y="4432300"/>
                </a:lnTo>
                <a:close/>
              </a:path>
              <a:path w="4874259" h="5105400">
                <a:moveTo>
                  <a:pt x="812909" y="0"/>
                </a:moveTo>
                <a:lnTo>
                  <a:pt x="174861" y="0"/>
                </a:lnTo>
                <a:lnTo>
                  <a:pt x="159756" y="50800"/>
                </a:lnTo>
                <a:lnTo>
                  <a:pt x="145651" y="101600"/>
                </a:lnTo>
                <a:lnTo>
                  <a:pt x="132498" y="152400"/>
                </a:lnTo>
                <a:lnTo>
                  <a:pt x="120251" y="203200"/>
                </a:lnTo>
                <a:lnTo>
                  <a:pt x="118600" y="203200"/>
                </a:lnTo>
                <a:lnTo>
                  <a:pt x="115766" y="215900"/>
                </a:lnTo>
                <a:lnTo>
                  <a:pt x="112980" y="228600"/>
                </a:lnTo>
                <a:lnTo>
                  <a:pt x="110241" y="241300"/>
                </a:lnTo>
                <a:lnTo>
                  <a:pt x="106281" y="254000"/>
                </a:lnTo>
                <a:lnTo>
                  <a:pt x="104884" y="254000"/>
                </a:lnTo>
                <a:lnTo>
                  <a:pt x="103741" y="266700"/>
                </a:lnTo>
                <a:lnTo>
                  <a:pt x="99375" y="279400"/>
                </a:lnTo>
                <a:lnTo>
                  <a:pt x="95105" y="304800"/>
                </a:lnTo>
                <a:lnTo>
                  <a:pt x="93835" y="304800"/>
                </a:lnTo>
                <a:lnTo>
                  <a:pt x="92438" y="317500"/>
                </a:lnTo>
                <a:lnTo>
                  <a:pt x="91168" y="317500"/>
                </a:lnTo>
                <a:lnTo>
                  <a:pt x="82151" y="368300"/>
                </a:lnTo>
                <a:lnTo>
                  <a:pt x="79738" y="368300"/>
                </a:lnTo>
                <a:lnTo>
                  <a:pt x="72927" y="406400"/>
                </a:lnTo>
                <a:lnTo>
                  <a:pt x="66593" y="444500"/>
                </a:lnTo>
                <a:lnTo>
                  <a:pt x="60735" y="469900"/>
                </a:lnTo>
                <a:lnTo>
                  <a:pt x="55354" y="508000"/>
                </a:lnTo>
                <a:lnTo>
                  <a:pt x="52917" y="520700"/>
                </a:lnTo>
                <a:lnTo>
                  <a:pt x="48138" y="546100"/>
                </a:lnTo>
                <a:lnTo>
                  <a:pt x="45702" y="558800"/>
                </a:lnTo>
                <a:lnTo>
                  <a:pt x="43717" y="571500"/>
                </a:lnTo>
                <a:lnTo>
                  <a:pt x="41638" y="584200"/>
                </a:lnTo>
                <a:lnTo>
                  <a:pt x="41384" y="584200"/>
                </a:lnTo>
                <a:lnTo>
                  <a:pt x="31319" y="660400"/>
                </a:lnTo>
                <a:lnTo>
                  <a:pt x="26882" y="698500"/>
                </a:lnTo>
                <a:lnTo>
                  <a:pt x="22969" y="736600"/>
                </a:lnTo>
                <a:lnTo>
                  <a:pt x="20937" y="749300"/>
                </a:lnTo>
                <a:lnTo>
                  <a:pt x="20048" y="762000"/>
                </a:lnTo>
                <a:lnTo>
                  <a:pt x="19159" y="762000"/>
                </a:lnTo>
                <a:lnTo>
                  <a:pt x="17881" y="787400"/>
                </a:lnTo>
                <a:lnTo>
                  <a:pt x="16746" y="800100"/>
                </a:lnTo>
                <a:lnTo>
                  <a:pt x="15801" y="812800"/>
                </a:lnTo>
                <a:lnTo>
                  <a:pt x="622583" y="812800"/>
                </a:lnTo>
                <a:lnTo>
                  <a:pt x="623546" y="800100"/>
                </a:lnTo>
                <a:lnTo>
                  <a:pt x="624568" y="787400"/>
                </a:lnTo>
                <a:lnTo>
                  <a:pt x="627520" y="774700"/>
                </a:lnTo>
                <a:lnTo>
                  <a:pt x="636379" y="698500"/>
                </a:lnTo>
                <a:lnTo>
                  <a:pt x="637268" y="698500"/>
                </a:lnTo>
                <a:lnTo>
                  <a:pt x="639300" y="673100"/>
                </a:lnTo>
                <a:lnTo>
                  <a:pt x="639935" y="673100"/>
                </a:lnTo>
                <a:lnTo>
                  <a:pt x="642701" y="660400"/>
                </a:lnTo>
                <a:lnTo>
                  <a:pt x="645681" y="635000"/>
                </a:lnTo>
                <a:lnTo>
                  <a:pt x="648900" y="622300"/>
                </a:lnTo>
                <a:lnTo>
                  <a:pt x="652381" y="596900"/>
                </a:lnTo>
                <a:lnTo>
                  <a:pt x="653270" y="596900"/>
                </a:lnTo>
                <a:lnTo>
                  <a:pt x="657838" y="571500"/>
                </a:lnTo>
                <a:lnTo>
                  <a:pt x="662572" y="546100"/>
                </a:lnTo>
                <a:lnTo>
                  <a:pt x="667450" y="520700"/>
                </a:lnTo>
                <a:lnTo>
                  <a:pt x="672447" y="495300"/>
                </a:lnTo>
                <a:lnTo>
                  <a:pt x="674479" y="482600"/>
                </a:lnTo>
                <a:lnTo>
                  <a:pt x="675368" y="482600"/>
                </a:lnTo>
                <a:lnTo>
                  <a:pt x="677009" y="469900"/>
                </a:lnTo>
                <a:lnTo>
                  <a:pt x="678686" y="457200"/>
                </a:lnTo>
                <a:lnTo>
                  <a:pt x="680386" y="457200"/>
                </a:lnTo>
                <a:lnTo>
                  <a:pt x="683496" y="444500"/>
                </a:lnTo>
                <a:lnTo>
                  <a:pt x="684893" y="431800"/>
                </a:lnTo>
                <a:lnTo>
                  <a:pt x="686163" y="431800"/>
                </a:lnTo>
                <a:lnTo>
                  <a:pt x="687782" y="419100"/>
                </a:lnTo>
                <a:lnTo>
                  <a:pt x="692640" y="406400"/>
                </a:lnTo>
                <a:lnTo>
                  <a:pt x="693910" y="393700"/>
                </a:lnTo>
                <a:lnTo>
                  <a:pt x="695434" y="393700"/>
                </a:lnTo>
                <a:lnTo>
                  <a:pt x="696831" y="381000"/>
                </a:lnTo>
                <a:lnTo>
                  <a:pt x="702885" y="355600"/>
                </a:lnTo>
                <a:lnTo>
                  <a:pt x="704832" y="355600"/>
                </a:lnTo>
                <a:lnTo>
                  <a:pt x="705848" y="342900"/>
                </a:lnTo>
                <a:lnTo>
                  <a:pt x="706610" y="342900"/>
                </a:lnTo>
                <a:lnTo>
                  <a:pt x="721784" y="279400"/>
                </a:lnTo>
                <a:lnTo>
                  <a:pt x="736324" y="228600"/>
                </a:lnTo>
                <a:lnTo>
                  <a:pt x="751146" y="190500"/>
                </a:lnTo>
                <a:lnTo>
                  <a:pt x="766151" y="139700"/>
                </a:lnTo>
                <a:lnTo>
                  <a:pt x="781238" y="88900"/>
                </a:lnTo>
                <a:lnTo>
                  <a:pt x="796306" y="50800"/>
                </a:lnTo>
                <a:lnTo>
                  <a:pt x="811258" y="12700"/>
                </a:lnTo>
                <a:lnTo>
                  <a:pt x="812909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739765" cy="6858000"/>
            <a:chOff x="0" y="0"/>
            <a:chExt cx="573976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739765" cy="6858000"/>
            </a:xfrm>
            <a:custGeom>
              <a:avLst/>
              <a:gdLst/>
              <a:ahLst/>
              <a:cxnLst/>
              <a:rect l="l" t="t" r="r" b="b"/>
              <a:pathLst>
                <a:path w="5739765" h="6858000">
                  <a:moveTo>
                    <a:pt x="5739384" y="6857998"/>
                  </a:moveTo>
                  <a:lnTo>
                    <a:pt x="5739384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5739384" y="6857998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5608320"/>
              <a:ext cx="2685415" cy="676910"/>
            </a:xfrm>
            <a:custGeom>
              <a:avLst/>
              <a:gdLst/>
              <a:ahLst/>
              <a:cxnLst/>
              <a:rect l="l" t="t" r="r" b="b"/>
              <a:pathLst>
                <a:path w="2685415" h="676910">
                  <a:moveTo>
                    <a:pt x="2685288" y="0"/>
                  </a:moveTo>
                  <a:lnTo>
                    <a:pt x="0" y="0"/>
                  </a:lnTo>
                  <a:lnTo>
                    <a:pt x="0" y="676655"/>
                  </a:lnTo>
                  <a:lnTo>
                    <a:pt x="2685288" y="676655"/>
                  </a:lnTo>
                  <a:lnTo>
                    <a:pt x="2685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0039" y="5721655"/>
              <a:ext cx="629920" cy="424180"/>
            </a:xfrm>
            <a:custGeom>
              <a:avLst/>
              <a:gdLst/>
              <a:ahLst/>
              <a:cxnLst/>
              <a:rect l="l" t="t" r="r" b="b"/>
              <a:pathLst>
                <a:path w="629919" h="424179">
                  <a:moveTo>
                    <a:pt x="629922" y="0"/>
                  </a:moveTo>
                  <a:lnTo>
                    <a:pt x="0" y="0"/>
                  </a:lnTo>
                  <a:lnTo>
                    <a:pt x="0" y="424181"/>
                  </a:lnTo>
                  <a:lnTo>
                    <a:pt x="629922" y="424181"/>
                  </a:lnTo>
                  <a:lnTo>
                    <a:pt x="629922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49972" y="5912413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21314" y="0"/>
                  </a:moveTo>
                  <a:lnTo>
                    <a:pt x="19409" y="5541"/>
                  </a:lnTo>
                  <a:lnTo>
                    <a:pt x="16208" y="14081"/>
                  </a:lnTo>
                  <a:lnTo>
                    <a:pt x="6427" y="14268"/>
                  </a:lnTo>
                  <a:lnTo>
                    <a:pt x="0" y="14518"/>
                  </a:lnTo>
                  <a:lnTo>
                    <a:pt x="12931" y="23815"/>
                  </a:lnTo>
                  <a:lnTo>
                    <a:pt x="8205" y="38513"/>
                  </a:lnTo>
                  <a:lnTo>
                    <a:pt x="21314" y="29720"/>
                  </a:lnTo>
                  <a:lnTo>
                    <a:pt x="34500" y="38513"/>
                  </a:lnTo>
                  <a:lnTo>
                    <a:pt x="29901" y="23815"/>
                  </a:lnTo>
                  <a:lnTo>
                    <a:pt x="42884" y="14518"/>
                  </a:lnTo>
                  <a:lnTo>
                    <a:pt x="36380" y="14268"/>
                  </a:lnTo>
                  <a:lnTo>
                    <a:pt x="26675" y="14081"/>
                  </a:lnTo>
                  <a:lnTo>
                    <a:pt x="21314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49972" y="5912413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42884" y="14518"/>
                  </a:moveTo>
                  <a:lnTo>
                    <a:pt x="36380" y="14268"/>
                  </a:lnTo>
                  <a:lnTo>
                    <a:pt x="26675" y="14081"/>
                  </a:lnTo>
                  <a:lnTo>
                    <a:pt x="23398" y="5541"/>
                  </a:lnTo>
                  <a:lnTo>
                    <a:pt x="21314" y="0"/>
                  </a:lnTo>
                  <a:lnTo>
                    <a:pt x="19409" y="5541"/>
                  </a:lnTo>
                  <a:lnTo>
                    <a:pt x="16208" y="14081"/>
                  </a:lnTo>
                  <a:lnTo>
                    <a:pt x="6427" y="14268"/>
                  </a:lnTo>
                  <a:lnTo>
                    <a:pt x="0" y="14518"/>
                  </a:lnTo>
                  <a:lnTo>
                    <a:pt x="5284" y="18288"/>
                  </a:lnTo>
                  <a:lnTo>
                    <a:pt x="12931" y="23815"/>
                  </a:lnTo>
                  <a:lnTo>
                    <a:pt x="10085" y="32610"/>
                  </a:lnTo>
                  <a:lnTo>
                    <a:pt x="8205" y="38513"/>
                  </a:lnTo>
                  <a:lnTo>
                    <a:pt x="13312" y="35059"/>
                  </a:lnTo>
                  <a:lnTo>
                    <a:pt x="21314" y="29720"/>
                  </a:lnTo>
                  <a:lnTo>
                    <a:pt x="29317" y="35059"/>
                  </a:lnTo>
                  <a:lnTo>
                    <a:pt x="34500" y="38513"/>
                  </a:lnTo>
                  <a:lnTo>
                    <a:pt x="29901" y="23815"/>
                  </a:lnTo>
                  <a:lnTo>
                    <a:pt x="42884" y="14518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793" y="5792953"/>
              <a:ext cx="95270" cy="908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12860" y="5776005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21569" y="0"/>
                  </a:moveTo>
                  <a:lnTo>
                    <a:pt x="19485" y="5516"/>
                  </a:lnTo>
                  <a:lnTo>
                    <a:pt x="16386" y="14068"/>
                  </a:lnTo>
                  <a:lnTo>
                    <a:pt x="6681" y="14422"/>
                  </a:lnTo>
                  <a:lnTo>
                    <a:pt x="0" y="14422"/>
                  </a:lnTo>
                  <a:lnTo>
                    <a:pt x="12982" y="23784"/>
                  </a:lnTo>
                  <a:lnTo>
                    <a:pt x="10289" y="32590"/>
                  </a:lnTo>
                  <a:lnTo>
                    <a:pt x="8383" y="38485"/>
                  </a:lnTo>
                  <a:lnTo>
                    <a:pt x="21569" y="29705"/>
                  </a:lnTo>
                  <a:lnTo>
                    <a:pt x="34678" y="38485"/>
                  </a:lnTo>
                  <a:lnTo>
                    <a:pt x="29952" y="23784"/>
                  </a:lnTo>
                  <a:lnTo>
                    <a:pt x="37777" y="18268"/>
                  </a:lnTo>
                  <a:lnTo>
                    <a:pt x="42884" y="14422"/>
                  </a:lnTo>
                  <a:lnTo>
                    <a:pt x="36456" y="14422"/>
                  </a:lnTo>
                  <a:lnTo>
                    <a:pt x="26675" y="14068"/>
                  </a:lnTo>
                  <a:lnTo>
                    <a:pt x="23652" y="5516"/>
                  </a:lnTo>
                  <a:lnTo>
                    <a:pt x="21569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12860" y="5776005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26675" y="14068"/>
                  </a:moveTo>
                  <a:lnTo>
                    <a:pt x="23652" y="5516"/>
                  </a:lnTo>
                  <a:lnTo>
                    <a:pt x="21569" y="0"/>
                  </a:lnTo>
                  <a:lnTo>
                    <a:pt x="19485" y="5516"/>
                  </a:lnTo>
                  <a:lnTo>
                    <a:pt x="16386" y="14068"/>
                  </a:lnTo>
                  <a:lnTo>
                    <a:pt x="6681" y="14422"/>
                  </a:lnTo>
                  <a:lnTo>
                    <a:pt x="0" y="14422"/>
                  </a:lnTo>
                  <a:lnTo>
                    <a:pt x="5360" y="18268"/>
                  </a:lnTo>
                  <a:lnTo>
                    <a:pt x="12982" y="23784"/>
                  </a:lnTo>
                  <a:lnTo>
                    <a:pt x="10289" y="32590"/>
                  </a:lnTo>
                  <a:lnTo>
                    <a:pt x="8383" y="38485"/>
                  </a:lnTo>
                  <a:lnTo>
                    <a:pt x="13566" y="35044"/>
                  </a:lnTo>
                  <a:lnTo>
                    <a:pt x="21569" y="29705"/>
                  </a:lnTo>
                  <a:lnTo>
                    <a:pt x="29571" y="35044"/>
                  </a:lnTo>
                  <a:lnTo>
                    <a:pt x="34678" y="38485"/>
                  </a:lnTo>
                  <a:lnTo>
                    <a:pt x="32798" y="32590"/>
                  </a:lnTo>
                  <a:lnTo>
                    <a:pt x="29952" y="23784"/>
                  </a:lnTo>
                  <a:lnTo>
                    <a:pt x="37777" y="18268"/>
                  </a:lnTo>
                  <a:lnTo>
                    <a:pt x="42884" y="14422"/>
                  </a:lnTo>
                  <a:lnTo>
                    <a:pt x="36456" y="14422"/>
                  </a:lnTo>
                  <a:lnTo>
                    <a:pt x="26675" y="14068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973" y="5792953"/>
              <a:ext cx="95676" cy="9031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75626" y="5912236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21505" y="0"/>
                  </a:moveTo>
                  <a:lnTo>
                    <a:pt x="19424" y="5516"/>
                  </a:lnTo>
                  <a:lnTo>
                    <a:pt x="16396" y="14258"/>
                  </a:lnTo>
                  <a:lnTo>
                    <a:pt x="6684" y="14445"/>
                  </a:lnTo>
                  <a:lnTo>
                    <a:pt x="0" y="14445"/>
                  </a:lnTo>
                  <a:lnTo>
                    <a:pt x="5296" y="18466"/>
                  </a:lnTo>
                  <a:lnTo>
                    <a:pt x="12928" y="23992"/>
                  </a:lnTo>
                  <a:lnTo>
                    <a:pt x="10278" y="32597"/>
                  </a:lnTo>
                  <a:lnTo>
                    <a:pt x="8388" y="38503"/>
                  </a:lnTo>
                  <a:lnTo>
                    <a:pt x="13495" y="35046"/>
                  </a:lnTo>
                  <a:lnTo>
                    <a:pt x="21505" y="29708"/>
                  </a:lnTo>
                  <a:lnTo>
                    <a:pt x="29515" y="35046"/>
                  </a:lnTo>
                  <a:lnTo>
                    <a:pt x="34685" y="38503"/>
                  </a:lnTo>
                  <a:lnTo>
                    <a:pt x="30082" y="23992"/>
                  </a:lnTo>
                  <a:lnTo>
                    <a:pt x="37714" y="18466"/>
                  </a:lnTo>
                  <a:lnTo>
                    <a:pt x="43074" y="14445"/>
                  </a:lnTo>
                  <a:lnTo>
                    <a:pt x="36390" y="14445"/>
                  </a:lnTo>
                  <a:lnTo>
                    <a:pt x="26678" y="14258"/>
                  </a:lnTo>
                  <a:lnTo>
                    <a:pt x="23649" y="5516"/>
                  </a:lnTo>
                  <a:lnTo>
                    <a:pt x="21505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75626" y="5912236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29515" y="35046"/>
                  </a:moveTo>
                  <a:lnTo>
                    <a:pt x="34685" y="38503"/>
                  </a:lnTo>
                  <a:lnTo>
                    <a:pt x="32795" y="32597"/>
                  </a:lnTo>
                  <a:lnTo>
                    <a:pt x="30082" y="23992"/>
                  </a:lnTo>
                  <a:lnTo>
                    <a:pt x="37714" y="18466"/>
                  </a:lnTo>
                  <a:lnTo>
                    <a:pt x="43074" y="14445"/>
                  </a:lnTo>
                  <a:lnTo>
                    <a:pt x="36390" y="14445"/>
                  </a:lnTo>
                  <a:lnTo>
                    <a:pt x="26678" y="14258"/>
                  </a:lnTo>
                  <a:lnTo>
                    <a:pt x="23649" y="5516"/>
                  </a:lnTo>
                  <a:lnTo>
                    <a:pt x="21505" y="0"/>
                  </a:lnTo>
                  <a:lnTo>
                    <a:pt x="19424" y="5516"/>
                  </a:lnTo>
                  <a:lnTo>
                    <a:pt x="16396" y="14258"/>
                  </a:lnTo>
                  <a:lnTo>
                    <a:pt x="6684" y="14445"/>
                  </a:lnTo>
                  <a:lnTo>
                    <a:pt x="0" y="14445"/>
                  </a:lnTo>
                  <a:lnTo>
                    <a:pt x="5296" y="18466"/>
                  </a:lnTo>
                  <a:lnTo>
                    <a:pt x="12928" y="23992"/>
                  </a:lnTo>
                  <a:lnTo>
                    <a:pt x="10278" y="32597"/>
                  </a:lnTo>
                  <a:lnTo>
                    <a:pt x="8388" y="38503"/>
                  </a:lnTo>
                  <a:lnTo>
                    <a:pt x="13495" y="35046"/>
                  </a:lnTo>
                  <a:lnTo>
                    <a:pt x="21505" y="29708"/>
                  </a:lnTo>
                  <a:lnTo>
                    <a:pt x="29515" y="3504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785" y="5978752"/>
              <a:ext cx="95280" cy="9089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12860" y="6048100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21569" y="0"/>
                  </a:moveTo>
                  <a:lnTo>
                    <a:pt x="19485" y="5715"/>
                  </a:lnTo>
                  <a:lnTo>
                    <a:pt x="16208" y="14321"/>
                  </a:lnTo>
                  <a:lnTo>
                    <a:pt x="6503" y="14508"/>
                  </a:lnTo>
                  <a:lnTo>
                    <a:pt x="0" y="14698"/>
                  </a:lnTo>
                  <a:lnTo>
                    <a:pt x="5360" y="18466"/>
                  </a:lnTo>
                  <a:lnTo>
                    <a:pt x="12982" y="23994"/>
                  </a:lnTo>
                  <a:lnTo>
                    <a:pt x="10085" y="32600"/>
                  </a:lnTo>
                  <a:lnTo>
                    <a:pt x="8383" y="38503"/>
                  </a:lnTo>
                  <a:lnTo>
                    <a:pt x="21569" y="29710"/>
                  </a:lnTo>
                  <a:lnTo>
                    <a:pt x="34678" y="38503"/>
                  </a:lnTo>
                  <a:lnTo>
                    <a:pt x="32798" y="32600"/>
                  </a:lnTo>
                  <a:lnTo>
                    <a:pt x="29952" y="23994"/>
                  </a:lnTo>
                  <a:lnTo>
                    <a:pt x="37599" y="18466"/>
                  </a:lnTo>
                  <a:lnTo>
                    <a:pt x="42884" y="14698"/>
                  </a:lnTo>
                  <a:lnTo>
                    <a:pt x="36456" y="14508"/>
                  </a:lnTo>
                  <a:lnTo>
                    <a:pt x="26675" y="14321"/>
                  </a:lnTo>
                  <a:lnTo>
                    <a:pt x="23449" y="5715"/>
                  </a:lnTo>
                  <a:lnTo>
                    <a:pt x="21569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12860" y="6048100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26675" y="14321"/>
                  </a:moveTo>
                  <a:lnTo>
                    <a:pt x="23449" y="5715"/>
                  </a:lnTo>
                  <a:lnTo>
                    <a:pt x="21569" y="0"/>
                  </a:lnTo>
                  <a:lnTo>
                    <a:pt x="19485" y="5715"/>
                  </a:lnTo>
                  <a:lnTo>
                    <a:pt x="16208" y="14321"/>
                  </a:lnTo>
                  <a:lnTo>
                    <a:pt x="6503" y="14508"/>
                  </a:lnTo>
                  <a:lnTo>
                    <a:pt x="0" y="14698"/>
                  </a:lnTo>
                  <a:lnTo>
                    <a:pt x="5360" y="18466"/>
                  </a:lnTo>
                  <a:lnTo>
                    <a:pt x="12982" y="23994"/>
                  </a:lnTo>
                  <a:lnTo>
                    <a:pt x="10085" y="32600"/>
                  </a:lnTo>
                  <a:lnTo>
                    <a:pt x="8383" y="38503"/>
                  </a:lnTo>
                  <a:lnTo>
                    <a:pt x="21569" y="29710"/>
                  </a:lnTo>
                  <a:lnTo>
                    <a:pt x="29571" y="35049"/>
                  </a:lnTo>
                  <a:lnTo>
                    <a:pt x="34678" y="38503"/>
                  </a:lnTo>
                  <a:lnTo>
                    <a:pt x="32798" y="32600"/>
                  </a:lnTo>
                  <a:lnTo>
                    <a:pt x="29952" y="23994"/>
                  </a:lnTo>
                  <a:lnTo>
                    <a:pt x="37599" y="18466"/>
                  </a:lnTo>
                  <a:lnTo>
                    <a:pt x="42884" y="14698"/>
                  </a:lnTo>
                  <a:lnTo>
                    <a:pt x="36456" y="14508"/>
                  </a:lnTo>
                  <a:lnTo>
                    <a:pt x="26675" y="14321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158" y="5979505"/>
              <a:ext cx="95549" cy="90517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17207" y="377952"/>
            <a:ext cx="5349240" cy="3419855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5620511" y="722376"/>
            <a:ext cx="222885" cy="2707005"/>
          </a:xfrm>
          <a:custGeom>
            <a:avLst/>
            <a:gdLst/>
            <a:ahLst/>
            <a:cxnLst/>
            <a:rect l="l" t="t" r="r" b="b"/>
            <a:pathLst>
              <a:path w="222885" h="2707004">
                <a:moveTo>
                  <a:pt x="222516" y="0"/>
                </a:moveTo>
                <a:lnTo>
                  <a:pt x="0" y="0"/>
                </a:lnTo>
                <a:lnTo>
                  <a:pt x="0" y="2706624"/>
                </a:lnTo>
                <a:lnTo>
                  <a:pt x="222516" y="2706624"/>
                </a:lnTo>
                <a:lnTo>
                  <a:pt x="22251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51154" y="1663827"/>
            <a:ext cx="1406525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50" b="0">
                <a:solidFill>
                  <a:srgbClr val="FFFFFF"/>
                </a:solidFill>
                <a:latin typeface="Tahoma"/>
                <a:cs typeface="Tahoma"/>
              </a:rPr>
              <a:t>Siguiente..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1154" y="2126995"/>
            <a:ext cx="3015615" cy="1461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1000"/>
              </a:lnSpc>
              <a:spcBef>
                <a:spcPts val="100"/>
              </a:spcBef>
            </a:pPr>
            <a:r>
              <a:rPr dirty="0" sz="2200" spc="150">
                <a:solidFill>
                  <a:srgbClr val="FFFFFF"/>
                </a:solidFill>
                <a:latin typeface="Tahoma"/>
                <a:cs typeface="Tahoma"/>
              </a:rPr>
              <a:t>Módulo</a:t>
            </a:r>
            <a:r>
              <a:rPr dirty="0" sz="2200" spc="-1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55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dirty="0" sz="2200" spc="-1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10">
                <a:solidFill>
                  <a:srgbClr val="FFFFFF"/>
                </a:solidFill>
                <a:latin typeface="Tahoma"/>
                <a:cs typeface="Tahoma"/>
              </a:rPr>
              <a:t>Fomentando </a:t>
            </a:r>
            <a:r>
              <a:rPr dirty="0" sz="2200" spc="-6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114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dirty="0" sz="22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85">
                <a:solidFill>
                  <a:srgbClr val="FFFFFF"/>
                </a:solidFill>
                <a:latin typeface="Tahoma"/>
                <a:cs typeface="Tahoma"/>
              </a:rPr>
              <a:t>Oficina</a:t>
            </a:r>
            <a:r>
              <a:rPr dirty="0" sz="22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80">
                <a:solidFill>
                  <a:srgbClr val="FFFFFF"/>
                </a:solidFill>
                <a:latin typeface="Tahoma"/>
                <a:cs typeface="Tahoma"/>
              </a:rPr>
              <a:t>Sostenible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2900" spc="105">
                <a:solidFill>
                  <a:srgbClr val="FFFFFF"/>
                </a:solidFill>
                <a:latin typeface="Tahoma"/>
                <a:cs typeface="Tahoma"/>
              </a:rPr>
              <a:t>Actitud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7676" y="5724204"/>
            <a:ext cx="1181735" cy="43624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 marR="5080">
              <a:lnSpc>
                <a:spcPts val="1120"/>
              </a:lnSpc>
              <a:spcBef>
                <a:spcPts val="5"/>
              </a:spcBef>
            </a:pPr>
            <a:r>
              <a:rPr dirty="0" sz="800" spc="30">
                <a:solidFill>
                  <a:srgbClr val="2C48A3"/>
                </a:solidFill>
                <a:latin typeface="Tahoma"/>
                <a:cs typeface="Tahoma"/>
              </a:rPr>
              <a:t>Cofinanciado </a:t>
            </a:r>
            <a:r>
              <a:rPr dirty="0" sz="800" spc="45">
                <a:solidFill>
                  <a:srgbClr val="2C48A3"/>
                </a:solidFill>
                <a:latin typeface="Tahoma"/>
                <a:cs typeface="Tahoma"/>
              </a:rPr>
              <a:t>por </a:t>
            </a:r>
            <a:r>
              <a:rPr dirty="0" sz="800" spc="25">
                <a:solidFill>
                  <a:srgbClr val="2C48A3"/>
                </a:solidFill>
                <a:latin typeface="Tahoma"/>
                <a:cs typeface="Tahoma"/>
              </a:rPr>
              <a:t>el </a:t>
            </a:r>
            <a:r>
              <a:rPr dirty="0" sz="800" spc="30">
                <a:solidFill>
                  <a:srgbClr val="2C48A3"/>
                </a:solidFill>
                <a:latin typeface="Tahoma"/>
                <a:cs typeface="Tahoma"/>
              </a:rPr>
              <a:t> </a:t>
            </a:r>
            <a:r>
              <a:rPr dirty="0" sz="950" spc="50">
                <a:solidFill>
                  <a:srgbClr val="2C48A3"/>
                </a:solidFill>
                <a:latin typeface="Tahoma"/>
                <a:cs typeface="Tahoma"/>
              </a:rPr>
              <a:t>Programa</a:t>
            </a:r>
            <a:r>
              <a:rPr dirty="0" sz="950" spc="-50">
                <a:solidFill>
                  <a:srgbClr val="2C48A3"/>
                </a:solidFill>
                <a:latin typeface="Tahoma"/>
                <a:cs typeface="Tahoma"/>
              </a:rPr>
              <a:t> </a:t>
            </a:r>
            <a:r>
              <a:rPr dirty="0" sz="950" spc="15">
                <a:solidFill>
                  <a:srgbClr val="2C48A3"/>
                </a:solidFill>
                <a:latin typeface="Tahoma"/>
                <a:cs typeface="Tahoma"/>
              </a:rPr>
              <a:t>Erasmus+  </a:t>
            </a:r>
            <a:r>
              <a:rPr dirty="0" sz="950" spc="45">
                <a:solidFill>
                  <a:srgbClr val="2C48A3"/>
                </a:solidFill>
                <a:latin typeface="Tahoma"/>
                <a:cs typeface="Tahoma"/>
              </a:rPr>
              <a:t>de</a:t>
            </a:r>
            <a:r>
              <a:rPr dirty="0" sz="950" spc="-70">
                <a:solidFill>
                  <a:srgbClr val="2C48A3"/>
                </a:solidFill>
                <a:latin typeface="Tahoma"/>
                <a:cs typeface="Tahoma"/>
              </a:rPr>
              <a:t> </a:t>
            </a:r>
            <a:r>
              <a:rPr dirty="0" sz="950" spc="30">
                <a:solidFill>
                  <a:srgbClr val="2C48A3"/>
                </a:solidFill>
                <a:latin typeface="Tahoma"/>
                <a:cs typeface="Tahoma"/>
              </a:rPr>
              <a:t>la</a:t>
            </a:r>
            <a:r>
              <a:rPr dirty="0" sz="950" spc="-70">
                <a:solidFill>
                  <a:srgbClr val="2C48A3"/>
                </a:solidFill>
                <a:latin typeface="Tahoma"/>
                <a:cs typeface="Tahoma"/>
              </a:rPr>
              <a:t> </a:t>
            </a:r>
            <a:r>
              <a:rPr dirty="0" sz="950" spc="50">
                <a:solidFill>
                  <a:srgbClr val="2C48A3"/>
                </a:solidFill>
                <a:latin typeface="Tahoma"/>
                <a:cs typeface="Tahoma"/>
              </a:rPr>
              <a:t>Unión</a:t>
            </a:r>
            <a:r>
              <a:rPr dirty="0" sz="950" spc="-65">
                <a:solidFill>
                  <a:srgbClr val="2C48A3"/>
                </a:solidFill>
                <a:latin typeface="Tahoma"/>
                <a:cs typeface="Tahoma"/>
              </a:rPr>
              <a:t> </a:t>
            </a:r>
            <a:r>
              <a:rPr dirty="0" sz="950" spc="40">
                <a:solidFill>
                  <a:srgbClr val="2C48A3"/>
                </a:solidFill>
                <a:latin typeface="Tahoma"/>
                <a:cs typeface="Tahoma"/>
              </a:rPr>
              <a:t>Europea</a:t>
            </a:r>
            <a:endParaRPr sz="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255" y="2298192"/>
            <a:ext cx="1511935" cy="1511935"/>
          </a:xfrm>
          <a:custGeom>
            <a:avLst/>
            <a:gdLst/>
            <a:ahLst/>
            <a:cxnLst/>
            <a:rect l="l" t="t" r="r" b="b"/>
            <a:pathLst>
              <a:path w="1511935" h="1511935">
                <a:moveTo>
                  <a:pt x="755904" y="0"/>
                </a:moveTo>
                <a:lnTo>
                  <a:pt x="708099" y="1487"/>
                </a:lnTo>
                <a:lnTo>
                  <a:pt x="661084" y="5889"/>
                </a:lnTo>
                <a:lnTo>
                  <a:pt x="614949" y="13119"/>
                </a:lnTo>
                <a:lnTo>
                  <a:pt x="569780" y="23087"/>
                </a:lnTo>
                <a:lnTo>
                  <a:pt x="525667" y="35705"/>
                </a:lnTo>
                <a:lnTo>
                  <a:pt x="482699" y="50884"/>
                </a:lnTo>
                <a:lnTo>
                  <a:pt x="440963" y="68535"/>
                </a:lnTo>
                <a:lnTo>
                  <a:pt x="400549" y="88570"/>
                </a:lnTo>
                <a:lnTo>
                  <a:pt x="361545" y="110901"/>
                </a:lnTo>
                <a:lnTo>
                  <a:pt x="324039" y="135439"/>
                </a:lnTo>
                <a:lnTo>
                  <a:pt x="288121" y="162095"/>
                </a:lnTo>
                <a:lnTo>
                  <a:pt x="253878" y="190781"/>
                </a:lnTo>
                <a:lnTo>
                  <a:pt x="221399" y="221408"/>
                </a:lnTo>
                <a:lnTo>
                  <a:pt x="190772" y="253888"/>
                </a:lnTo>
                <a:lnTo>
                  <a:pt x="162087" y="288131"/>
                </a:lnTo>
                <a:lnTo>
                  <a:pt x="135432" y="324050"/>
                </a:lnTo>
                <a:lnTo>
                  <a:pt x="110895" y="361556"/>
                </a:lnTo>
                <a:lnTo>
                  <a:pt x="88565" y="400560"/>
                </a:lnTo>
                <a:lnTo>
                  <a:pt x="68531" y="440974"/>
                </a:lnTo>
                <a:lnTo>
                  <a:pt x="50880" y="482709"/>
                </a:lnTo>
                <a:lnTo>
                  <a:pt x="35702" y="525677"/>
                </a:lnTo>
                <a:lnTo>
                  <a:pt x="23085" y="569789"/>
                </a:lnTo>
                <a:lnTo>
                  <a:pt x="13118" y="614956"/>
                </a:lnTo>
                <a:lnTo>
                  <a:pt x="5889" y="661089"/>
                </a:lnTo>
                <a:lnTo>
                  <a:pt x="1487" y="708102"/>
                </a:lnTo>
                <a:lnTo>
                  <a:pt x="0" y="755904"/>
                </a:lnTo>
                <a:lnTo>
                  <a:pt x="1487" y="803705"/>
                </a:lnTo>
                <a:lnTo>
                  <a:pt x="5889" y="850718"/>
                </a:lnTo>
                <a:lnTo>
                  <a:pt x="13118" y="896851"/>
                </a:lnTo>
                <a:lnTo>
                  <a:pt x="23085" y="942018"/>
                </a:lnTo>
                <a:lnTo>
                  <a:pt x="35702" y="986130"/>
                </a:lnTo>
                <a:lnTo>
                  <a:pt x="50880" y="1029098"/>
                </a:lnTo>
                <a:lnTo>
                  <a:pt x="68531" y="1070833"/>
                </a:lnTo>
                <a:lnTo>
                  <a:pt x="88565" y="1111247"/>
                </a:lnTo>
                <a:lnTo>
                  <a:pt x="110895" y="1150251"/>
                </a:lnTo>
                <a:lnTo>
                  <a:pt x="135432" y="1187757"/>
                </a:lnTo>
                <a:lnTo>
                  <a:pt x="162087" y="1223676"/>
                </a:lnTo>
                <a:lnTo>
                  <a:pt x="190772" y="1257919"/>
                </a:lnTo>
                <a:lnTo>
                  <a:pt x="221399" y="1290399"/>
                </a:lnTo>
                <a:lnTo>
                  <a:pt x="253878" y="1321026"/>
                </a:lnTo>
                <a:lnTo>
                  <a:pt x="288121" y="1349712"/>
                </a:lnTo>
                <a:lnTo>
                  <a:pt x="324039" y="1376368"/>
                </a:lnTo>
                <a:lnTo>
                  <a:pt x="361545" y="1400906"/>
                </a:lnTo>
                <a:lnTo>
                  <a:pt x="400549" y="1423237"/>
                </a:lnTo>
                <a:lnTo>
                  <a:pt x="440963" y="1443272"/>
                </a:lnTo>
                <a:lnTo>
                  <a:pt x="482699" y="1460923"/>
                </a:lnTo>
                <a:lnTo>
                  <a:pt x="525667" y="1476102"/>
                </a:lnTo>
                <a:lnTo>
                  <a:pt x="569780" y="1488720"/>
                </a:lnTo>
                <a:lnTo>
                  <a:pt x="614949" y="1498688"/>
                </a:lnTo>
                <a:lnTo>
                  <a:pt x="661084" y="1505918"/>
                </a:lnTo>
                <a:lnTo>
                  <a:pt x="708099" y="1510320"/>
                </a:lnTo>
                <a:lnTo>
                  <a:pt x="755904" y="1511808"/>
                </a:lnTo>
                <a:lnTo>
                  <a:pt x="803705" y="1510320"/>
                </a:lnTo>
                <a:lnTo>
                  <a:pt x="850718" y="1505918"/>
                </a:lnTo>
                <a:lnTo>
                  <a:pt x="896851" y="1498688"/>
                </a:lnTo>
                <a:lnTo>
                  <a:pt x="942018" y="1488720"/>
                </a:lnTo>
                <a:lnTo>
                  <a:pt x="986130" y="1476102"/>
                </a:lnTo>
                <a:lnTo>
                  <a:pt x="1029098" y="1460923"/>
                </a:lnTo>
                <a:lnTo>
                  <a:pt x="1070833" y="1443272"/>
                </a:lnTo>
                <a:lnTo>
                  <a:pt x="1111247" y="1423237"/>
                </a:lnTo>
                <a:lnTo>
                  <a:pt x="1150251" y="1400906"/>
                </a:lnTo>
                <a:lnTo>
                  <a:pt x="1187757" y="1376368"/>
                </a:lnTo>
                <a:lnTo>
                  <a:pt x="1223676" y="1349712"/>
                </a:lnTo>
                <a:lnTo>
                  <a:pt x="1257919" y="1321026"/>
                </a:lnTo>
                <a:lnTo>
                  <a:pt x="1290399" y="1290399"/>
                </a:lnTo>
                <a:lnTo>
                  <a:pt x="1321026" y="1257919"/>
                </a:lnTo>
                <a:lnTo>
                  <a:pt x="1349712" y="1223676"/>
                </a:lnTo>
                <a:lnTo>
                  <a:pt x="1376368" y="1187757"/>
                </a:lnTo>
                <a:lnTo>
                  <a:pt x="1400906" y="1150251"/>
                </a:lnTo>
                <a:lnTo>
                  <a:pt x="1423237" y="1111247"/>
                </a:lnTo>
                <a:lnTo>
                  <a:pt x="1443272" y="1070833"/>
                </a:lnTo>
                <a:lnTo>
                  <a:pt x="1460923" y="1029098"/>
                </a:lnTo>
                <a:lnTo>
                  <a:pt x="1476102" y="986130"/>
                </a:lnTo>
                <a:lnTo>
                  <a:pt x="1488720" y="942018"/>
                </a:lnTo>
                <a:lnTo>
                  <a:pt x="1498688" y="896851"/>
                </a:lnTo>
                <a:lnTo>
                  <a:pt x="1505918" y="850718"/>
                </a:lnTo>
                <a:lnTo>
                  <a:pt x="1510320" y="803705"/>
                </a:lnTo>
                <a:lnTo>
                  <a:pt x="1511808" y="755904"/>
                </a:lnTo>
                <a:lnTo>
                  <a:pt x="1510320" y="708102"/>
                </a:lnTo>
                <a:lnTo>
                  <a:pt x="1505918" y="661089"/>
                </a:lnTo>
                <a:lnTo>
                  <a:pt x="1498688" y="614956"/>
                </a:lnTo>
                <a:lnTo>
                  <a:pt x="1488720" y="569789"/>
                </a:lnTo>
                <a:lnTo>
                  <a:pt x="1476102" y="525677"/>
                </a:lnTo>
                <a:lnTo>
                  <a:pt x="1460923" y="482709"/>
                </a:lnTo>
                <a:lnTo>
                  <a:pt x="1443272" y="440974"/>
                </a:lnTo>
                <a:lnTo>
                  <a:pt x="1423237" y="400560"/>
                </a:lnTo>
                <a:lnTo>
                  <a:pt x="1400906" y="361556"/>
                </a:lnTo>
                <a:lnTo>
                  <a:pt x="1376368" y="324050"/>
                </a:lnTo>
                <a:lnTo>
                  <a:pt x="1349712" y="288131"/>
                </a:lnTo>
                <a:lnTo>
                  <a:pt x="1321026" y="253888"/>
                </a:lnTo>
                <a:lnTo>
                  <a:pt x="1290399" y="221408"/>
                </a:lnTo>
                <a:lnTo>
                  <a:pt x="1257919" y="190781"/>
                </a:lnTo>
                <a:lnTo>
                  <a:pt x="1223676" y="162095"/>
                </a:lnTo>
                <a:lnTo>
                  <a:pt x="1187757" y="135439"/>
                </a:lnTo>
                <a:lnTo>
                  <a:pt x="1150251" y="110901"/>
                </a:lnTo>
                <a:lnTo>
                  <a:pt x="1111247" y="88570"/>
                </a:lnTo>
                <a:lnTo>
                  <a:pt x="1070833" y="68535"/>
                </a:lnTo>
                <a:lnTo>
                  <a:pt x="1029098" y="50884"/>
                </a:lnTo>
                <a:lnTo>
                  <a:pt x="986130" y="35705"/>
                </a:lnTo>
                <a:lnTo>
                  <a:pt x="942018" y="23087"/>
                </a:lnTo>
                <a:lnTo>
                  <a:pt x="896851" y="13119"/>
                </a:lnTo>
                <a:lnTo>
                  <a:pt x="850718" y="5889"/>
                </a:lnTo>
                <a:lnTo>
                  <a:pt x="803705" y="1487"/>
                </a:lnTo>
                <a:lnTo>
                  <a:pt x="755904" y="0"/>
                </a:lnTo>
                <a:close/>
              </a:path>
            </a:pathLst>
          </a:custGeom>
          <a:solidFill>
            <a:srgbClr val="4688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2688" y="4620767"/>
            <a:ext cx="1511935" cy="1511935"/>
          </a:xfrm>
          <a:custGeom>
            <a:avLst/>
            <a:gdLst/>
            <a:ahLst/>
            <a:cxnLst/>
            <a:rect l="l" t="t" r="r" b="b"/>
            <a:pathLst>
              <a:path w="1511935" h="1511935">
                <a:moveTo>
                  <a:pt x="755904" y="0"/>
                </a:moveTo>
                <a:lnTo>
                  <a:pt x="708102" y="1487"/>
                </a:lnTo>
                <a:lnTo>
                  <a:pt x="661089" y="5889"/>
                </a:lnTo>
                <a:lnTo>
                  <a:pt x="614956" y="13119"/>
                </a:lnTo>
                <a:lnTo>
                  <a:pt x="569789" y="23087"/>
                </a:lnTo>
                <a:lnTo>
                  <a:pt x="525677" y="35705"/>
                </a:lnTo>
                <a:lnTo>
                  <a:pt x="482709" y="50884"/>
                </a:lnTo>
                <a:lnTo>
                  <a:pt x="440974" y="68535"/>
                </a:lnTo>
                <a:lnTo>
                  <a:pt x="400560" y="88570"/>
                </a:lnTo>
                <a:lnTo>
                  <a:pt x="361556" y="110901"/>
                </a:lnTo>
                <a:lnTo>
                  <a:pt x="324050" y="135439"/>
                </a:lnTo>
                <a:lnTo>
                  <a:pt x="288131" y="162095"/>
                </a:lnTo>
                <a:lnTo>
                  <a:pt x="253888" y="190781"/>
                </a:lnTo>
                <a:lnTo>
                  <a:pt x="221408" y="221408"/>
                </a:lnTo>
                <a:lnTo>
                  <a:pt x="190781" y="253888"/>
                </a:lnTo>
                <a:lnTo>
                  <a:pt x="162095" y="288131"/>
                </a:lnTo>
                <a:lnTo>
                  <a:pt x="135439" y="324050"/>
                </a:lnTo>
                <a:lnTo>
                  <a:pt x="110901" y="361556"/>
                </a:lnTo>
                <a:lnTo>
                  <a:pt x="88570" y="400560"/>
                </a:lnTo>
                <a:lnTo>
                  <a:pt x="68535" y="440974"/>
                </a:lnTo>
                <a:lnTo>
                  <a:pt x="50884" y="482709"/>
                </a:lnTo>
                <a:lnTo>
                  <a:pt x="35705" y="525677"/>
                </a:lnTo>
                <a:lnTo>
                  <a:pt x="23087" y="569789"/>
                </a:lnTo>
                <a:lnTo>
                  <a:pt x="13119" y="614956"/>
                </a:lnTo>
                <a:lnTo>
                  <a:pt x="5889" y="661089"/>
                </a:lnTo>
                <a:lnTo>
                  <a:pt x="1487" y="708102"/>
                </a:lnTo>
                <a:lnTo>
                  <a:pt x="0" y="755903"/>
                </a:lnTo>
                <a:lnTo>
                  <a:pt x="1487" y="803708"/>
                </a:lnTo>
                <a:lnTo>
                  <a:pt x="5889" y="850723"/>
                </a:lnTo>
                <a:lnTo>
                  <a:pt x="13119" y="896858"/>
                </a:lnTo>
                <a:lnTo>
                  <a:pt x="23087" y="942027"/>
                </a:lnTo>
                <a:lnTo>
                  <a:pt x="35705" y="986140"/>
                </a:lnTo>
                <a:lnTo>
                  <a:pt x="50884" y="1029108"/>
                </a:lnTo>
                <a:lnTo>
                  <a:pt x="68535" y="1070844"/>
                </a:lnTo>
                <a:lnTo>
                  <a:pt x="88570" y="1111258"/>
                </a:lnTo>
                <a:lnTo>
                  <a:pt x="110901" y="1150262"/>
                </a:lnTo>
                <a:lnTo>
                  <a:pt x="135439" y="1187768"/>
                </a:lnTo>
                <a:lnTo>
                  <a:pt x="162095" y="1223686"/>
                </a:lnTo>
                <a:lnTo>
                  <a:pt x="190781" y="1257929"/>
                </a:lnTo>
                <a:lnTo>
                  <a:pt x="221408" y="1290408"/>
                </a:lnTo>
                <a:lnTo>
                  <a:pt x="253888" y="1321035"/>
                </a:lnTo>
                <a:lnTo>
                  <a:pt x="288131" y="1349720"/>
                </a:lnTo>
                <a:lnTo>
                  <a:pt x="324050" y="1376375"/>
                </a:lnTo>
                <a:lnTo>
                  <a:pt x="361556" y="1400912"/>
                </a:lnTo>
                <a:lnTo>
                  <a:pt x="400560" y="1423242"/>
                </a:lnTo>
                <a:lnTo>
                  <a:pt x="440974" y="1443276"/>
                </a:lnTo>
                <a:lnTo>
                  <a:pt x="482709" y="1460927"/>
                </a:lnTo>
                <a:lnTo>
                  <a:pt x="525677" y="1476105"/>
                </a:lnTo>
                <a:lnTo>
                  <a:pt x="569789" y="1488722"/>
                </a:lnTo>
                <a:lnTo>
                  <a:pt x="614956" y="1498689"/>
                </a:lnTo>
                <a:lnTo>
                  <a:pt x="661089" y="1505918"/>
                </a:lnTo>
                <a:lnTo>
                  <a:pt x="708102" y="1510320"/>
                </a:lnTo>
                <a:lnTo>
                  <a:pt x="755904" y="1511807"/>
                </a:lnTo>
                <a:lnTo>
                  <a:pt x="803705" y="1510320"/>
                </a:lnTo>
                <a:lnTo>
                  <a:pt x="850718" y="1505918"/>
                </a:lnTo>
                <a:lnTo>
                  <a:pt x="896851" y="1498689"/>
                </a:lnTo>
                <a:lnTo>
                  <a:pt x="942018" y="1488722"/>
                </a:lnTo>
                <a:lnTo>
                  <a:pt x="986130" y="1476105"/>
                </a:lnTo>
                <a:lnTo>
                  <a:pt x="1029098" y="1460927"/>
                </a:lnTo>
                <a:lnTo>
                  <a:pt x="1070833" y="1443276"/>
                </a:lnTo>
                <a:lnTo>
                  <a:pt x="1111247" y="1423242"/>
                </a:lnTo>
                <a:lnTo>
                  <a:pt x="1150251" y="1400912"/>
                </a:lnTo>
                <a:lnTo>
                  <a:pt x="1187757" y="1376375"/>
                </a:lnTo>
                <a:lnTo>
                  <a:pt x="1223676" y="1349720"/>
                </a:lnTo>
                <a:lnTo>
                  <a:pt x="1257919" y="1321035"/>
                </a:lnTo>
                <a:lnTo>
                  <a:pt x="1290399" y="1290408"/>
                </a:lnTo>
                <a:lnTo>
                  <a:pt x="1321026" y="1257929"/>
                </a:lnTo>
                <a:lnTo>
                  <a:pt x="1349712" y="1223686"/>
                </a:lnTo>
                <a:lnTo>
                  <a:pt x="1376368" y="1187768"/>
                </a:lnTo>
                <a:lnTo>
                  <a:pt x="1400906" y="1150262"/>
                </a:lnTo>
                <a:lnTo>
                  <a:pt x="1423237" y="1111258"/>
                </a:lnTo>
                <a:lnTo>
                  <a:pt x="1443272" y="1070844"/>
                </a:lnTo>
                <a:lnTo>
                  <a:pt x="1460923" y="1029108"/>
                </a:lnTo>
                <a:lnTo>
                  <a:pt x="1476102" y="986140"/>
                </a:lnTo>
                <a:lnTo>
                  <a:pt x="1488720" y="942027"/>
                </a:lnTo>
                <a:lnTo>
                  <a:pt x="1498688" y="896858"/>
                </a:lnTo>
                <a:lnTo>
                  <a:pt x="1505918" y="850723"/>
                </a:lnTo>
                <a:lnTo>
                  <a:pt x="1510320" y="803708"/>
                </a:lnTo>
                <a:lnTo>
                  <a:pt x="1511808" y="755903"/>
                </a:lnTo>
                <a:lnTo>
                  <a:pt x="1510320" y="708102"/>
                </a:lnTo>
                <a:lnTo>
                  <a:pt x="1505918" y="661089"/>
                </a:lnTo>
                <a:lnTo>
                  <a:pt x="1498688" y="614956"/>
                </a:lnTo>
                <a:lnTo>
                  <a:pt x="1488720" y="569789"/>
                </a:lnTo>
                <a:lnTo>
                  <a:pt x="1476102" y="525677"/>
                </a:lnTo>
                <a:lnTo>
                  <a:pt x="1460923" y="482709"/>
                </a:lnTo>
                <a:lnTo>
                  <a:pt x="1443272" y="440974"/>
                </a:lnTo>
                <a:lnTo>
                  <a:pt x="1423237" y="400560"/>
                </a:lnTo>
                <a:lnTo>
                  <a:pt x="1400906" y="361556"/>
                </a:lnTo>
                <a:lnTo>
                  <a:pt x="1376368" y="324050"/>
                </a:lnTo>
                <a:lnTo>
                  <a:pt x="1349712" y="288131"/>
                </a:lnTo>
                <a:lnTo>
                  <a:pt x="1321026" y="253888"/>
                </a:lnTo>
                <a:lnTo>
                  <a:pt x="1290399" y="221408"/>
                </a:lnTo>
                <a:lnTo>
                  <a:pt x="1257919" y="190781"/>
                </a:lnTo>
                <a:lnTo>
                  <a:pt x="1223676" y="162095"/>
                </a:lnTo>
                <a:lnTo>
                  <a:pt x="1187757" y="135439"/>
                </a:lnTo>
                <a:lnTo>
                  <a:pt x="1150251" y="110901"/>
                </a:lnTo>
                <a:lnTo>
                  <a:pt x="1111247" y="88570"/>
                </a:lnTo>
                <a:lnTo>
                  <a:pt x="1070833" y="68535"/>
                </a:lnTo>
                <a:lnTo>
                  <a:pt x="1029098" y="50884"/>
                </a:lnTo>
                <a:lnTo>
                  <a:pt x="986130" y="35705"/>
                </a:lnTo>
                <a:lnTo>
                  <a:pt x="942018" y="23087"/>
                </a:lnTo>
                <a:lnTo>
                  <a:pt x="896851" y="13119"/>
                </a:lnTo>
                <a:lnTo>
                  <a:pt x="850718" y="5889"/>
                </a:lnTo>
                <a:lnTo>
                  <a:pt x="803705" y="1487"/>
                </a:lnTo>
                <a:lnTo>
                  <a:pt x="755904" y="0"/>
                </a:lnTo>
                <a:close/>
              </a:path>
            </a:pathLst>
          </a:custGeom>
          <a:solidFill>
            <a:srgbClr val="46884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60" y="2596895"/>
            <a:ext cx="914400" cy="914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1391" y="4846320"/>
            <a:ext cx="914399" cy="9144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3568" y="329184"/>
            <a:ext cx="11454765" cy="1341120"/>
          </a:xfrm>
          <a:prstGeom prst="rect"/>
          <a:solidFill>
            <a:srgbClr val="297139"/>
          </a:solidFill>
        </p:spPr>
        <p:txBody>
          <a:bodyPr wrap="square" lIns="0" tIns="311150" rIns="0" bIns="0" rtlCol="0" vert="horz">
            <a:spAutoFit/>
          </a:bodyPr>
          <a:lstStyle/>
          <a:p>
            <a:pPr marL="306070">
              <a:lnSpc>
                <a:spcPct val="100000"/>
              </a:lnSpc>
              <a:spcBef>
                <a:spcPts val="2450"/>
              </a:spcBef>
            </a:pPr>
            <a:r>
              <a:rPr dirty="0" sz="2200" spc="-55">
                <a:solidFill>
                  <a:srgbClr val="FFFFFF"/>
                </a:solidFill>
              </a:rPr>
              <a:t>¿Por</a:t>
            </a:r>
            <a:r>
              <a:rPr dirty="0" sz="2200" spc="-40">
                <a:solidFill>
                  <a:srgbClr val="FFFFFF"/>
                </a:solidFill>
              </a:rPr>
              <a:t> </a:t>
            </a:r>
            <a:r>
              <a:rPr dirty="0" sz="2200" spc="75">
                <a:solidFill>
                  <a:srgbClr val="FFFFFF"/>
                </a:solidFill>
              </a:rPr>
              <a:t>qué</a:t>
            </a:r>
            <a:r>
              <a:rPr dirty="0" sz="2200" spc="-35">
                <a:solidFill>
                  <a:srgbClr val="FFFFFF"/>
                </a:solidFill>
              </a:rPr>
              <a:t> </a:t>
            </a:r>
            <a:r>
              <a:rPr dirty="0" sz="2200" spc="70">
                <a:solidFill>
                  <a:srgbClr val="FFFFFF"/>
                </a:solidFill>
              </a:rPr>
              <a:t>crear</a:t>
            </a:r>
            <a:r>
              <a:rPr dirty="0" sz="2200" spc="-40">
                <a:solidFill>
                  <a:srgbClr val="FFFFFF"/>
                </a:solidFill>
              </a:rPr>
              <a:t> </a:t>
            </a:r>
            <a:r>
              <a:rPr dirty="0" sz="2200" spc="100">
                <a:solidFill>
                  <a:srgbClr val="FFFFFF"/>
                </a:solidFill>
              </a:rPr>
              <a:t>una</a:t>
            </a:r>
            <a:r>
              <a:rPr dirty="0" sz="2200" spc="-35">
                <a:solidFill>
                  <a:srgbClr val="FFFFFF"/>
                </a:solidFill>
              </a:rPr>
              <a:t> </a:t>
            </a:r>
            <a:r>
              <a:rPr dirty="0" sz="2200" spc="90">
                <a:solidFill>
                  <a:srgbClr val="FFFFFF"/>
                </a:solidFill>
              </a:rPr>
              <a:t>estrategia</a:t>
            </a:r>
            <a:r>
              <a:rPr dirty="0" sz="2200" spc="-35">
                <a:solidFill>
                  <a:srgbClr val="FFFFFF"/>
                </a:solidFill>
              </a:rPr>
              <a:t> </a:t>
            </a:r>
            <a:r>
              <a:rPr dirty="0" sz="2200" spc="60">
                <a:solidFill>
                  <a:srgbClr val="FFFFFF"/>
                </a:solidFill>
              </a:rPr>
              <a:t>de</a:t>
            </a:r>
            <a:r>
              <a:rPr dirty="0" sz="2200" spc="-40">
                <a:solidFill>
                  <a:srgbClr val="FFFFFF"/>
                </a:solidFill>
              </a:rPr>
              <a:t> </a:t>
            </a:r>
            <a:r>
              <a:rPr dirty="0" sz="2200" spc="20">
                <a:solidFill>
                  <a:srgbClr val="FFFFFF"/>
                </a:solidFill>
              </a:rPr>
              <a:t>sostenibilidad?</a:t>
            </a:r>
            <a:endParaRPr sz="2200"/>
          </a:p>
        </p:txBody>
      </p:sp>
      <p:sp>
        <p:nvSpPr>
          <p:cNvPr id="8" name="object 8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6201" y="1754132"/>
            <a:ext cx="8980805" cy="4712335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350" spc="50" b="1">
                <a:solidFill>
                  <a:srgbClr val="0B582D"/>
                </a:solidFill>
                <a:latin typeface="Arial"/>
                <a:cs typeface="Arial"/>
              </a:rPr>
              <a:t>Impulse</a:t>
            </a:r>
            <a:r>
              <a:rPr dirty="0" sz="135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350" spc="50" b="1">
                <a:solidFill>
                  <a:srgbClr val="0B582D"/>
                </a:solidFill>
                <a:latin typeface="Arial"/>
                <a:cs typeface="Arial"/>
              </a:rPr>
              <a:t>la</a:t>
            </a:r>
            <a:r>
              <a:rPr dirty="0" sz="135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350" spc="30" b="1">
                <a:solidFill>
                  <a:srgbClr val="0B582D"/>
                </a:solidFill>
                <a:latin typeface="Arial"/>
                <a:cs typeface="Arial"/>
              </a:rPr>
              <a:t>innovación</a:t>
            </a:r>
            <a:r>
              <a:rPr dirty="0" sz="135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350" spc="15" b="1">
                <a:solidFill>
                  <a:srgbClr val="0B582D"/>
                </a:solidFill>
                <a:latin typeface="Arial"/>
                <a:cs typeface="Arial"/>
              </a:rPr>
              <a:t>y</a:t>
            </a:r>
            <a:r>
              <a:rPr dirty="0" sz="135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350" spc="40" b="1">
                <a:solidFill>
                  <a:srgbClr val="0B582D"/>
                </a:solidFill>
                <a:latin typeface="Arial"/>
                <a:cs typeface="Arial"/>
              </a:rPr>
              <a:t>el</a:t>
            </a:r>
            <a:r>
              <a:rPr dirty="0" sz="135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350" spc="50" b="1">
                <a:solidFill>
                  <a:srgbClr val="0B582D"/>
                </a:solidFill>
                <a:latin typeface="Arial"/>
                <a:cs typeface="Arial"/>
              </a:rPr>
              <a:t>ahorro</a:t>
            </a:r>
            <a:r>
              <a:rPr dirty="0" sz="135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350" spc="35" b="1">
                <a:solidFill>
                  <a:srgbClr val="0B582D"/>
                </a:solidFill>
                <a:latin typeface="Arial"/>
                <a:cs typeface="Arial"/>
              </a:rPr>
              <a:t>de</a:t>
            </a:r>
            <a:r>
              <a:rPr dirty="0" sz="135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0B582D"/>
                </a:solidFill>
                <a:latin typeface="Arial"/>
                <a:cs typeface="Arial"/>
              </a:rPr>
              <a:t>costos</a:t>
            </a: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23800"/>
              </a:lnSpc>
              <a:spcBef>
                <a:spcPts val="50"/>
              </a:spcBef>
            </a:pPr>
            <a:r>
              <a:rPr dirty="0" sz="1600" spc="55">
                <a:solidFill>
                  <a:srgbClr val="0B582D"/>
                </a:solidFill>
                <a:latin typeface="Tahoma"/>
                <a:cs typeface="Tahoma"/>
              </a:rPr>
              <a:t>Al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65">
                <a:solidFill>
                  <a:srgbClr val="0B582D"/>
                </a:solidFill>
                <a:latin typeface="Tahoma"/>
                <a:cs typeface="Tahoma"/>
              </a:rPr>
              <a:t>elegir</a:t>
            </a:r>
            <a:r>
              <a:rPr dirty="0" sz="16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60">
                <a:solidFill>
                  <a:srgbClr val="0B582D"/>
                </a:solidFill>
                <a:latin typeface="Tahoma"/>
                <a:cs typeface="Tahoma"/>
              </a:rPr>
              <a:t>crear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80">
                <a:solidFill>
                  <a:srgbClr val="0B582D"/>
                </a:solidFill>
                <a:latin typeface="Tahoma"/>
                <a:cs typeface="Tahoma"/>
              </a:rPr>
              <a:t>una</a:t>
            </a:r>
            <a:r>
              <a:rPr dirty="0" sz="16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60">
                <a:solidFill>
                  <a:srgbClr val="0B582D"/>
                </a:solidFill>
                <a:latin typeface="Tahoma"/>
                <a:cs typeface="Tahoma"/>
              </a:rPr>
              <a:t>estrategia</a:t>
            </a:r>
            <a:r>
              <a:rPr dirty="0" sz="16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55">
                <a:solidFill>
                  <a:srgbClr val="0B582D"/>
                </a:solidFill>
                <a:latin typeface="Tahoma"/>
                <a:cs typeface="Tahoma"/>
              </a:rPr>
              <a:t>sustentabilidad,</a:t>
            </a:r>
            <a:r>
              <a:rPr dirty="0" sz="16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50">
                <a:solidFill>
                  <a:srgbClr val="0B582D"/>
                </a:solidFill>
                <a:latin typeface="Tahoma"/>
                <a:cs typeface="Tahoma"/>
              </a:rPr>
              <a:t>está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80">
                <a:solidFill>
                  <a:srgbClr val="0B582D"/>
                </a:solidFill>
                <a:latin typeface="Tahoma"/>
                <a:cs typeface="Tahoma"/>
              </a:rPr>
              <a:t>cambiando</a:t>
            </a:r>
            <a:r>
              <a:rPr dirty="0" sz="16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16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95">
                <a:solidFill>
                  <a:srgbClr val="0B582D"/>
                </a:solidFill>
                <a:latin typeface="Tahoma"/>
                <a:cs typeface="Tahoma"/>
              </a:rPr>
              <a:t>un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0B582D"/>
                </a:solidFill>
                <a:latin typeface="Tahoma"/>
                <a:cs typeface="Tahoma"/>
              </a:rPr>
              <a:t>enfoque</a:t>
            </a:r>
            <a:r>
              <a:rPr dirty="0" sz="16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0">
                <a:solidFill>
                  <a:srgbClr val="0B582D"/>
                </a:solidFill>
                <a:latin typeface="Tahoma"/>
                <a:cs typeface="Tahoma"/>
              </a:rPr>
              <a:t>negocios </a:t>
            </a:r>
            <a:r>
              <a:rPr dirty="0" sz="1600" spc="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95">
                <a:solidFill>
                  <a:srgbClr val="0B582D"/>
                </a:solidFill>
                <a:latin typeface="Tahoma"/>
                <a:cs typeface="Tahoma"/>
              </a:rPr>
              <a:t>como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0B582D"/>
                </a:solidFill>
                <a:latin typeface="Tahoma"/>
                <a:cs typeface="Tahoma"/>
              </a:rPr>
              <a:t>siempre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55">
                <a:solidFill>
                  <a:srgbClr val="0B582D"/>
                </a:solidFill>
                <a:latin typeface="Tahoma"/>
                <a:cs typeface="Tahoma"/>
              </a:rPr>
              <a:t>a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80">
                <a:solidFill>
                  <a:srgbClr val="0B582D"/>
                </a:solidFill>
                <a:latin typeface="Tahoma"/>
                <a:cs typeface="Tahoma"/>
              </a:rPr>
              <a:t>una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0B582D"/>
                </a:solidFill>
                <a:latin typeface="Tahoma"/>
                <a:cs typeface="Tahoma"/>
              </a:rPr>
              <a:t>mentalidad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65">
                <a:solidFill>
                  <a:srgbClr val="0B582D"/>
                </a:solidFill>
                <a:latin typeface="Tahoma"/>
                <a:cs typeface="Tahoma"/>
              </a:rPr>
              <a:t>enfocada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55">
                <a:solidFill>
                  <a:srgbClr val="0B582D"/>
                </a:solidFill>
                <a:latin typeface="Tahoma"/>
                <a:cs typeface="Tahoma"/>
              </a:rPr>
              <a:t>hacia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50">
                <a:solidFill>
                  <a:srgbClr val="0B582D"/>
                </a:solidFill>
                <a:latin typeface="Tahoma"/>
                <a:cs typeface="Tahoma"/>
              </a:rPr>
              <a:t>el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55">
                <a:solidFill>
                  <a:srgbClr val="0B582D"/>
                </a:solidFill>
                <a:latin typeface="Tahoma"/>
                <a:cs typeface="Tahoma"/>
              </a:rPr>
              <a:t>futuro.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55">
                <a:solidFill>
                  <a:srgbClr val="0B582D"/>
                </a:solidFill>
                <a:latin typeface="Tahoma"/>
                <a:cs typeface="Tahoma"/>
              </a:rPr>
              <a:t>Al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80">
                <a:solidFill>
                  <a:srgbClr val="0B582D"/>
                </a:solidFill>
                <a:latin typeface="Tahoma"/>
                <a:cs typeface="Tahoma"/>
              </a:rPr>
              <a:t>comprometerse</a:t>
            </a:r>
            <a:r>
              <a:rPr dirty="0" sz="16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0B582D"/>
                </a:solidFill>
                <a:latin typeface="Tahoma"/>
                <a:cs typeface="Tahoma"/>
              </a:rPr>
              <a:t>con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0">
                <a:solidFill>
                  <a:srgbClr val="0B582D"/>
                </a:solidFill>
                <a:latin typeface="Tahoma"/>
                <a:cs typeface="Tahoma"/>
              </a:rPr>
              <a:t>temas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95">
                <a:solidFill>
                  <a:srgbClr val="0B582D"/>
                </a:solidFill>
                <a:latin typeface="Tahoma"/>
                <a:cs typeface="Tahoma"/>
              </a:rPr>
              <a:t>como </a:t>
            </a:r>
            <a:r>
              <a:rPr dirty="0" sz="1600" spc="-484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50">
                <a:solidFill>
                  <a:srgbClr val="0B582D"/>
                </a:solidFill>
                <a:latin typeface="Tahoma"/>
                <a:cs typeface="Tahoma"/>
              </a:rPr>
              <a:t>la </a:t>
            </a:r>
            <a:r>
              <a:rPr dirty="0" sz="1600" spc="80">
                <a:solidFill>
                  <a:srgbClr val="0B582D"/>
                </a:solidFill>
                <a:latin typeface="Tahoma"/>
                <a:cs typeface="Tahoma"/>
              </a:rPr>
              <a:t>economía </a:t>
            </a:r>
            <a:r>
              <a:rPr dirty="0" sz="1600" spc="45">
                <a:solidFill>
                  <a:srgbClr val="0B582D"/>
                </a:solidFill>
                <a:latin typeface="Tahoma"/>
                <a:cs typeface="Tahoma"/>
              </a:rPr>
              <a:t>circular, </a:t>
            </a:r>
            <a:r>
              <a:rPr dirty="0" sz="1600" spc="50">
                <a:solidFill>
                  <a:srgbClr val="0B582D"/>
                </a:solidFill>
                <a:latin typeface="Tahoma"/>
                <a:cs typeface="Tahoma"/>
              </a:rPr>
              <a:t>está </a:t>
            </a:r>
            <a:r>
              <a:rPr dirty="0" sz="1600" spc="80">
                <a:solidFill>
                  <a:srgbClr val="0B582D"/>
                </a:solidFill>
                <a:latin typeface="Tahoma"/>
                <a:cs typeface="Tahoma"/>
              </a:rPr>
              <a:t>obligando </a:t>
            </a:r>
            <a:r>
              <a:rPr dirty="0" sz="1600" spc="55">
                <a:solidFill>
                  <a:srgbClr val="0B582D"/>
                </a:solidFill>
                <a:latin typeface="Tahoma"/>
                <a:cs typeface="Tahoma"/>
              </a:rPr>
              <a:t>a </a:t>
            </a:r>
            <a:r>
              <a:rPr dirty="0" sz="1600" spc="70">
                <a:solidFill>
                  <a:srgbClr val="0B582D"/>
                </a:solidFill>
                <a:latin typeface="Tahoma"/>
                <a:cs typeface="Tahoma"/>
              </a:rPr>
              <a:t>su </a:t>
            </a:r>
            <a:r>
              <a:rPr dirty="0" sz="1600" spc="80">
                <a:solidFill>
                  <a:srgbClr val="0B582D"/>
                </a:solidFill>
                <a:latin typeface="Tahoma"/>
                <a:cs typeface="Tahoma"/>
              </a:rPr>
              <a:t>empresa </a:t>
            </a:r>
            <a:r>
              <a:rPr dirty="0" sz="1600" spc="55">
                <a:solidFill>
                  <a:srgbClr val="0B582D"/>
                </a:solidFill>
                <a:latin typeface="Tahoma"/>
                <a:cs typeface="Tahoma"/>
              </a:rPr>
              <a:t>a </a:t>
            </a:r>
            <a:r>
              <a:rPr dirty="0" sz="1600" spc="70">
                <a:solidFill>
                  <a:srgbClr val="0B582D"/>
                </a:solidFill>
                <a:latin typeface="Tahoma"/>
                <a:cs typeface="Tahoma"/>
              </a:rPr>
              <a:t>desarrollar nuevos </a:t>
            </a:r>
            <a:r>
              <a:rPr dirty="0" sz="1600" spc="75">
                <a:solidFill>
                  <a:srgbClr val="0B582D"/>
                </a:solidFill>
                <a:latin typeface="Tahoma"/>
                <a:cs typeface="Tahoma"/>
              </a:rPr>
              <a:t>enfoques </a:t>
            </a:r>
            <a:r>
              <a:rPr dirty="0" sz="1600" spc="15">
                <a:solidFill>
                  <a:srgbClr val="0B582D"/>
                </a:solidFill>
                <a:latin typeface="Tahoma"/>
                <a:cs typeface="Tahoma"/>
              </a:rPr>
              <a:t>y </a:t>
            </a:r>
            <a:r>
              <a:rPr dirty="0" sz="1600" spc="65">
                <a:solidFill>
                  <a:srgbClr val="0B582D"/>
                </a:solidFill>
                <a:latin typeface="Tahoma"/>
                <a:cs typeface="Tahoma"/>
              </a:rPr>
              <a:t>ofrecer </a:t>
            </a:r>
            <a:r>
              <a:rPr dirty="0" sz="1600" spc="70">
                <a:solidFill>
                  <a:srgbClr val="0B582D"/>
                </a:solidFill>
                <a:latin typeface="Tahoma"/>
                <a:cs typeface="Tahoma"/>
              </a:rPr>
              <a:t> nuevos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40">
                <a:solidFill>
                  <a:srgbClr val="0B582D"/>
                </a:solidFill>
                <a:latin typeface="Tahoma"/>
                <a:cs typeface="Tahoma"/>
              </a:rPr>
              <a:t>servicios.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50">
                <a:solidFill>
                  <a:srgbClr val="0B582D"/>
                </a:solidFill>
                <a:latin typeface="Tahoma"/>
                <a:cs typeface="Tahoma"/>
              </a:rPr>
              <a:t>La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65">
                <a:solidFill>
                  <a:srgbClr val="0B582D"/>
                </a:solidFill>
                <a:latin typeface="Tahoma"/>
                <a:cs typeface="Tahoma"/>
              </a:rPr>
              <a:t>sustentabilidad</a:t>
            </a:r>
            <a:r>
              <a:rPr dirty="0" sz="16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60">
                <a:solidFill>
                  <a:srgbClr val="0B582D"/>
                </a:solidFill>
                <a:latin typeface="Tahoma"/>
                <a:cs typeface="Tahoma"/>
              </a:rPr>
              <a:t>tiene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50">
                <a:solidFill>
                  <a:srgbClr val="0B582D"/>
                </a:solidFill>
                <a:latin typeface="Tahoma"/>
                <a:cs typeface="Tahoma"/>
              </a:rPr>
              <a:t>el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60">
                <a:solidFill>
                  <a:srgbClr val="0B582D"/>
                </a:solidFill>
                <a:latin typeface="Tahoma"/>
                <a:cs typeface="Tahoma"/>
              </a:rPr>
              <a:t>potencial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16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0">
                <a:solidFill>
                  <a:srgbClr val="0B582D"/>
                </a:solidFill>
                <a:latin typeface="Tahoma"/>
                <a:cs typeface="Tahoma"/>
              </a:rPr>
              <a:t>reducir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65">
                <a:solidFill>
                  <a:srgbClr val="0B582D"/>
                </a:solidFill>
                <a:latin typeface="Tahoma"/>
                <a:cs typeface="Tahoma"/>
              </a:rPr>
              <a:t>los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60">
                <a:solidFill>
                  <a:srgbClr val="0B582D"/>
                </a:solidFill>
                <a:latin typeface="Tahoma"/>
                <a:cs typeface="Tahoma"/>
              </a:rPr>
              <a:t>costos</a:t>
            </a:r>
            <a:r>
              <a:rPr dirty="0" sz="16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65">
                <a:solidFill>
                  <a:srgbClr val="0B582D"/>
                </a:solidFill>
                <a:latin typeface="Tahoma"/>
                <a:cs typeface="Tahoma"/>
              </a:rPr>
              <a:t>comerciales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0">
                <a:solidFill>
                  <a:srgbClr val="0B582D"/>
                </a:solidFill>
                <a:latin typeface="Tahoma"/>
                <a:cs typeface="Tahoma"/>
              </a:rPr>
              <a:t>desde </a:t>
            </a:r>
            <a:r>
              <a:rPr dirty="0" sz="1600" spc="-484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0">
                <a:solidFill>
                  <a:srgbClr val="0B582D"/>
                </a:solidFill>
                <a:latin typeface="Tahoma"/>
                <a:cs typeface="Tahoma"/>
              </a:rPr>
              <a:t>reducir</a:t>
            </a:r>
            <a:r>
              <a:rPr dirty="0" sz="16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50">
                <a:solidFill>
                  <a:srgbClr val="0B582D"/>
                </a:solidFill>
                <a:latin typeface="Tahoma"/>
                <a:cs typeface="Tahoma"/>
              </a:rPr>
              <a:t>el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85">
                <a:solidFill>
                  <a:srgbClr val="0B582D"/>
                </a:solidFill>
                <a:latin typeface="Tahoma"/>
                <a:cs typeface="Tahoma"/>
              </a:rPr>
              <a:t>consumo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0">
                <a:solidFill>
                  <a:srgbClr val="0B582D"/>
                </a:solidFill>
                <a:latin typeface="Tahoma"/>
                <a:cs typeface="Tahoma"/>
              </a:rPr>
              <a:t>energía</a:t>
            </a:r>
            <a:r>
              <a:rPr dirty="0" sz="16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60">
                <a:solidFill>
                  <a:srgbClr val="0B582D"/>
                </a:solidFill>
                <a:latin typeface="Tahoma"/>
                <a:cs typeface="Tahoma"/>
              </a:rPr>
              <a:t>hasta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0">
                <a:solidFill>
                  <a:srgbClr val="0B582D"/>
                </a:solidFill>
                <a:latin typeface="Tahoma"/>
                <a:cs typeface="Tahoma"/>
              </a:rPr>
              <a:t>mejorar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50">
                <a:solidFill>
                  <a:srgbClr val="0B582D"/>
                </a:solidFill>
                <a:latin typeface="Tahoma"/>
                <a:cs typeface="Tahoma"/>
              </a:rPr>
              <a:t>la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0">
                <a:solidFill>
                  <a:srgbClr val="0B582D"/>
                </a:solidFill>
                <a:latin typeface="Tahoma"/>
                <a:cs typeface="Tahoma"/>
              </a:rPr>
              <a:t>productividad</a:t>
            </a:r>
            <a:r>
              <a:rPr dirty="0" sz="16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65">
                <a:solidFill>
                  <a:srgbClr val="0B582D"/>
                </a:solidFill>
                <a:latin typeface="Tahoma"/>
                <a:cs typeface="Tahoma"/>
              </a:rPr>
              <a:t>los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65">
                <a:solidFill>
                  <a:srgbClr val="0B582D"/>
                </a:solidFill>
                <a:latin typeface="Tahoma"/>
                <a:cs typeface="Tahoma"/>
              </a:rPr>
              <a:t>empleados,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95">
                <a:solidFill>
                  <a:srgbClr val="0B582D"/>
                </a:solidFill>
                <a:latin typeface="Tahoma"/>
                <a:cs typeface="Tahoma"/>
              </a:rPr>
              <a:t>un</a:t>
            </a:r>
            <a:r>
              <a:rPr dirty="0" sz="16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90">
                <a:solidFill>
                  <a:srgbClr val="0B582D"/>
                </a:solidFill>
                <a:latin typeface="Tahoma"/>
                <a:cs typeface="Tahoma"/>
              </a:rPr>
              <a:t>modelo </a:t>
            </a:r>
            <a:r>
              <a:rPr dirty="0" sz="1600" spc="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5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16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0">
                <a:solidFill>
                  <a:srgbClr val="0B582D"/>
                </a:solidFill>
                <a:latin typeface="Tahoma"/>
                <a:cs typeface="Tahoma"/>
              </a:rPr>
              <a:t>negocios</a:t>
            </a:r>
            <a:r>
              <a:rPr dirty="0" sz="16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60">
                <a:solidFill>
                  <a:srgbClr val="0B582D"/>
                </a:solidFill>
                <a:latin typeface="Tahoma"/>
                <a:cs typeface="Tahoma"/>
              </a:rPr>
              <a:t>sustentable</a:t>
            </a:r>
            <a:r>
              <a:rPr dirty="0" sz="16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80">
                <a:solidFill>
                  <a:srgbClr val="0B582D"/>
                </a:solidFill>
                <a:latin typeface="Tahoma"/>
                <a:cs typeface="Tahoma"/>
              </a:rPr>
              <a:t>puede</a:t>
            </a:r>
            <a:r>
              <a:rPr dirty="0" sz="16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50">
                <a:solidFill>
                  <a:srgbClr val="0B582D"/>
                </a:solidFill>
                <a:latin typeface="Tahoma"/>
                <a:cs typeface="Tahoma"/>
              </a:rPr>
              <a:t>salvar</a:t>
            </a:r>
            <a:r>
              <a:rPr dirty="0" sz="16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55">
                <a:solidFill>
                  <a:srgbClr val="0B582D"/>
                </a:solidFill>
                <a:latin typeface="Tahoma"/>
                <a:cs typeface="Tahoma"/>
              </a:rPr>
              <a:t>a</a:t>
            </a:r>
            <a:r>
              <a:rPr dirty="0" sz="16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70">
                <a:solidFill>
                  <a:srgbClr val="0B582D"/>
                </a:solidFill>
                <a:latin typeface="Tahoma"/>
                <a:cs typeface="Tahoma"/>
              </a:rPr>
              <a:t>su</a:t>
            </a:r>
            <a:r>
              <a:rPr dirty="0" sz="16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600" spc="80">
                <a:solidFill>
                  <a:srgbClr val="0B582D"/>
                </a:solidFill>
                <a:latin typeface="Tahoma"/>
                <a:cs typeface="Tahoma"/>
              </a:rPr>
              <a:t>empresa</a:t>
            </a:r>
            <a:endParaRPr sz="1600">
              <a:latin typeface="Tahoma"/>
              <a:cs typeface="Tahoma"/>
            </a:endParaRPr>
          </a:p>
          <a:p>
            <a:pPr marL="12700" marR="1983739">
              <a:lnSpc>
                <a:spcPts val="2210"/>
              </a:lnSpc>
              <a:spcBef>
                <a:spcPts val="290"/>
              </a:spcBef>
            </a:pPr>
            <a:r>
              <a:rPr dirty="0" sz="1600" spc="60">
                <a:solidFill>
                  <a:srgbClr val="0B582D"/>
                </a:solidFill>
                <a:latin typeface="Tahoma"/>
                <a:cs typeface="Tahoma"/>
                <a:hlinkClick r:id="rId4"/>
              </a:rPr>
              <a:t>dinero.</a:t>
            </a:r>
            <a:r>
              <a:rPr dirty="0" sz="1600" spc="-75">
                <a:solidFill>
                  <a:srgbClr val="0B582D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600" spc="50">
                <a:solidFill>
                  <a:srgbClr val="0B582D"/>
                </a:solidFill>
                <a:latin typeface="Tahoma"/>
                <a:cs typeface="Tahoma"/>
                <a:hlinkClick r:id="rId4"/>
              </a:rPr>
              <a:t>Lee</a:t>
            </a:r>
            <a:r>
              <a:rPr dirty="0" sz="1600" spc="-75">
                <a:solidFill>
                  <a:srgbClr val="0B582D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600" spc="45">
                <a:solidFill>
                  <a:srgbClr val="0B582D"/>
                </a:solidFill>
                <a:latin typeface="Tahoma"/>
                <a:cs typeface="Tahoma"/>
                <a:hlinkClick r:id="rId4"/>
              </a:rPr>
              <a:t>mas:</a:t>
            </a:r>
            <a:r>
              <a:rPr dirty="0" u="sng" sz="1400" spc="4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¿Cómo</a:t>
            </a:r>
            <a:r>
              <a:rPr dirty="0" u="sng" sz="140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400" spc="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puede</a:t>
            </a:r>
            <a:r>
              <a:rPr dirty="0" u="sng" sz="140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400" spc="4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la</a:t>
            </a:r>
            <a:r>
              <a:rPr dirty="0" u="sng" sz="140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400" spc="5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sustentabilidad</a:t>
            </a:r>
            <a:r>
              <a:rPr dirty="0" u="sng" sz="140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400" spc="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reducir</a:t>
            </a:r>
            <a:r>
              <a:rPr dirty="0" u="sng" sz="140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400" spc="5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los</a:t>
            </a:r>
            <a:r>
              <a:rPr dirty="0" u="sng" sz="140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400" spc="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costos</a:t>
            </a:r>
            <a:r>
              <a:rPr dirty="0" u="sng" sz="140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400" spc="4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comerciales?</a:t>
            </a:r>
            <a:r>
              <a:rPr dirty="0" u="sng" sz="140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dirty="0" u="sng" sz="1400" spc="-6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- </a:t>
            </a:r>
            <a:r>
              <a:rPr dirty="0" sz="1400" spc="-420">
                <a:solidFill>
                  <a:srgbClr val="86A56D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u="sng" sz="1400" spc="5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performanceinspired.tv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400" spc="25" b="1">
                <a:solidFill>
                  <a:srgbClr val="0B582D"/>
                </a:solidFill>
                <a:latin typeface="Arial"/>
                <a:cs typeface="Arial"/>
              </a:rPr>
              <a:t>Construyendo</a:t>
            </a:r>
            <a:r>
              <a:rPr dirty="0" sz="1400" spc="-2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400" spc="65" b="1">
                <a:solidFill>
                  <a:srgbClr val="0B582D"/>
                </a:solidFill>
                <a:latin typeface="Arial"/>
                <a:cs typeface="Arial"/>
              </a:rPr>
              <a:t>una</a:t>
            </a:r>
            <a:r>
              <a:rPr dirty="0" sz="1400" spc="-1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400" spc="55" b="1">
                <a:solidFill>
                  <a:srgbClr val="0B582D"/>
                </a:solidFill>
                <a:latin typeface="Arial"/>
                <a:cs typeface="Arial"/>
              </a:rPr>
              <a:t>marca</a:t>
            </a:r>
            <a:r>
              <a:rPr dirty="0" sz="1400" spc="-2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400" spc="15" b="1">
                <a:solidFill>
                  <a:srgbClr val="0B582D"/>
                </a:solidFill>
                <a:latin typeface="Arial"/>
                <a:cs typeface="Arial"/>
              </a:rPr>
              <a:t>y</a:t>
            </a:r>
            <a:r>
              <a:rPr dirty="0" sz="1400" spc="-1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400" spc="65" b="1">
                <a:solidFill>
                  <a:srgbClr val="0B582D"/>
                </a:solidFill>
                <a:latin typeface="Arial"/>
                <a:cs typeface="Arial"/>
              </a:rPr>
              <a:t>aumentando</a:t>
            </a:r>
            <a:r>
              <a:rPr dirty="0" sz="1400" spc="-1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B582D"/>
                </a:solidFill>
                <a:latin typeface="Arial"/>
                <a:cs typeface="Arial"/>
              </a:rPr>
              <a:t>su</a:t>
            </a:r>
            <a:r>
              <a:rPr dirty="0" sz="1400" spc="-2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400" spc="45" b="1">
                <a:solidFill>
                  <a:srgbClr val="0B582D"/>
                </a:solidFill>
                <a:latin typeface="Arial"/>
                <a:cs typeface="Arial"/>
              </a:rPr>
              <a:t>reputación</a:t>
            </a:r>
            <a:endParaRPr sz="1400">
              <a:latin typeface="Arial"/>
              <a:cs typeface="Arial"/>
            </a:endParaRPr>
          </a:p>
          <a:p>
            <a:pPr marL="12700" marR="470534">
              <a:lnSpc>
                <a:spcPct val="116599"/>
              </a:lnSpc>
              <a:spcBef>
                <a:spcPts val="60"/>
              </a:spcBef>
            </a:pPr>
            <a:r>
              <a:rPr dirty="0" sz="1700" spc="55">
                <a:solidFill>
                  <a:srgbClr val="0B582D"/>
                </a:solidFill>
                <a:latin typeface="Tahoma"/>
                <a:cs typeface="Tahoma"/>
              </a:rPr>
              <a:t>Al</a:t>
            </a:r>
            <a:r>
              <a:rPr dirty="0" sz="17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70">
                <a:solidFill>
                  <a:srgbClr val="0B582D"/>
                </a:solidFill>
                <a:latin typeface="Tahoma"/>
                <a:cs typeface="Tahoma"/>
              </a:rPr>
              <a:t>desarrollar</a:t>
            </a:r>
            <a:r>
              <a:rPr dirty="0" sz="17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85">
                <a:solidFill>
                  <a:srgbClr val="0B582D"/>
                </a:solidFill>
                <a:latin typeface="Tahoma"/>
                <a:cs typeface="Tahoma"/>
              </a:rPr>
              <a:t>una</a:t>
            </a:r>
            <a:r>
              <a:rPr dirty="0" sz="17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60">
                <a:solidFill>
                  <a:srgbClr val="0B582D"/>
                </a:solidFill>
                <a:latin typeface="Tahoma"/>
                <a:cs typeface="Tahoma"/>
              </a:rPr>
              <a:t>estrategia</a:t>
            </a:r>
            <a:r>
              <a:rPr dirty="0" sz="17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17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60">
                <a:solidFill>
                  <a:srgbClr val="0B582D"/>
                </a:solidFill>
                <a:latin typeface="Tahoma"/>
                <a:cs typeface="Tahoma"/>
              </a:rPr>
              <a:t>sustentabilidad,</a:t>
            </a:r>
            <a:r>
              <a:rPr dirty="0" sz="17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55">
                <a:solidFill>
                  <a:srgbClr val="0B582D"/>
                </a:solidFill>
                <a:latin typeface="Tahoma"/>
                <a:cs typeface="Tahoma"/>
              </a:rPr>
              <a:t>está</a:t>
            </a:r>
            <a:r>
              <a:rPr dirty="0" sz="17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75">
                <a:solidFill>
                  <a:srgbClr val="0B582D"/>
                </a:solidFill>
                <a:latin typeface="Tahoma"/>
                <a:cs typeface="Tahoma"/>
              </a:rPr>
              <a:t>ilustrando</a:t>
            </a:r>
            <a:r>
              <a:rPr dirty="0" sz="17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75">
                <a:solidFill>
                  <a:srgbClr val="0B582D"/>
                </a:solidFill>
                <a:latin typeface="Tahoma"/>
                <a:cs typeface="Tahoma"/>
              </a:rPr>
              <a:t>su</a:t>
            </a:r>
            <a:r>
              <a:rPr dirty="0" sz="17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95">
                <a:solidFill>
                  <a:srgbClr val="0B582D"/>
                </a:solidFill>
                <a:latin typeface="Tahoma"/>
                <a:cs typeface="Tahoma"/>
              </a:rPr>
              <a:t>compromiso</a:t>
            </a:r>
            <a:r>
              <a:rPr dirty="0" sz="17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75">
                <a:solidFill>
                  <a:srgbClr val="0B582D"/>
                </a:solidFill>
                <a:latin typeface="Tahoma"/>
                <a:cs typeface="Tahoma"/>
              </a:rPr>
              <a:t>con </a:t>
            </a:r>
            <a:r>
              <a:rPr dirty="0" sz="1700" spc="-51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55">
                <a:solidFill>
                  <a:srgbClr val="0B582D"/>
                </a:solidFill>
                <a:latin typeface="Tahoma"/>
                <a:cs typeface="Tahoma"/>
              </a:rPr>
              <a:t>la </a:t>
            </a:r>
            <a:r>
              <a:rPr dirty="0" sz="1700" spc="65">
                <a:solidFill>
                  <a:srgbClr val="0B582D"/>
                </a:solidFill>
                <a:latin typeface="Tahoma"/>
                <a:cs typeface="Tahoma"/>
              </a:rPr>
              <a:t>transición </a:t>
            </a:r>
            <a:r>
              <a:rPr dirty="0" sz="1700" spc="60">
                <a:solidFill>
                  <a:srgbClr val="0B582D"/>
                </a:solidFill>
                <a:latin typeface="Tahoma"/>
                <a:cs typeface="Tahoma"/>
              </a:rPr>
              <a:t>a </a:t>
            </a:r>
            <a:r>
              <a:rPr dirty="0" sz="1700" spc="85">
                <a:solidFill>
                  <a:srgbClr val="0B582D"/>
                </a:solidFill>
                <a:latin typeface="Tahoma"/>
                <a:cs typeface="Tahoma"/>
              </a:rPr>
              <a:t>una economía </a:t>
            </a:r>
            <a:r>
              <a:rPr dirty="0" sz="1700" spc="65">
                <a:solidFill>
                  <a:srgbClr val="0B582D"/>
                </a:solidFill>
                <a:latin typeface="Tahoma"/>
                <a:cs typeface="Tahoma"/>
              </a:rPr>
              <a:t>verde </a:t>
            </a:r>
            <a:r>
              <a:rPr dirty="0" sz="1700" spc="-20">
                <a:solidFill>
                  <a:srgbClr val="0B582D"/>
                </a:solidFill>
                <a:latin typeface="Tahoma"/>
                <a:cs typeface="Tahoma"/>
              </a:rPr>
              <a:t>y, </a:t>
            </a:r>
            <a:r>
              <a:rPr dirty="0" sz="1700" spc="60">
                <a:solidFill>
                  <a:srgbClr val="0B582D"/>
                </a:solidFill>
                <a:latin typeface="Tahoma"/>
                <a:cs typeface="Tahoma"/>
              </a:rPr>
              <a:t>a </a:t>
            </a:r>
            <a:r>
              <a:rPr dirty="0" sz="1700" spc="75">
                <a:solidFill>
                  <a:srgbClr val="0B582D"/>
                </a:solidFill>
                <a:latin typeface="Tahoma"/>
                <a:cs typeface="Tahoma"/>
              </a:rPr>
              <a:t>su </a:t>
            </a:r>
            <a:r>
              <a:rPr dirty="0" sz="1700" spc="15">
                <a:solidFill>
                  <a:srgbClr val="0B582D"/>
                </a:solidFill>
                <a:latin typeface="Tahoma"/>
                <a:cs typeface="Tahoma"/>
              </a:rPr>
              <a:t>vez, </a:t>
            </a:r>
            <a:r>
              <a:rPr dirty="0" sz="1700" spc="85">
                <a:solidFill>
                  <a:srgbClr val="0B582D"/>
                </a:solidFill>
                <a:latin typeface="Tahoma"/>
                <a:cs typeface="Tahoma"/>
              </a:rPr>
              <a:t>generando </a:t>
            </a:r>
            <a:r>
              <a:rPr dirty="0" sz="1700" spc="65">
                <a:solidFill>
                  <a:srgbClr val="0B582D"/>
                </a:solidFill>
                <a:latin typeface="Tahoma"/>
                <a:cs typeface="Tahoma"/>
              </a:rPr>
              <a:t>confianza </a:t>
            </a:r>
            <a:r>
              <a:rPr dirty="0" sz="1700" spc="70">
                <a:solidFill>
                  <a:srgbClr val="0B582D"/>
                </a:solidFill>
                <a:latin typeface="Tahoma"/>
                <a:cs typeface="Tahoma"/>
              </a:rPr>
              <a:t>entre sus </a:t>
            </a:r>
            <a:r>
              <a:rPr dirty="0" sz="1700" spc="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70">
                <a:solidFill>
                  <a:srgbClr val="0B582D"/>
                </a:solidFill>
                <a:latin typeface="Tahoma"/>
                <a:cs typeface="Tahoma"/>
              </a:rPr>
              <a:t>partes</a:t>
            </a:r>
            <a:r>
              <a:rPr dirty="0" sz="17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55">
                <a:solidFill>
                  <a:srgbClr val="0B582D"/>
                </a:solidFill>
                <a:latin typeface="Tahoma"/>
                <a:cs typeface="Tahoma"/>
              </a:rPr>
              <a:t>interesadas.</a:t>
            </a:r>
            <a:r>
              <a:rPr dirty="0" sz="17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105">
                <a:solidFill>
                  <a:srgbClr val="0B582D"/>
                </a:solidFill>
                <a:latin typeface="Tahoma"/>
                <a:cs typeface="Tahoma"/>
              </a:rPr>
              <a:t>Como</a:t>
            </a:r>
            <a:r>
              <a:rPr dirty="0" sz="17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65">
                <a:solidFill>
                  <a:srgbClr val="0B582D"/>
                </a:solidFill>
                <a:latin typeface="Tahoma"/>
                <a:cs typeface="Tahoma"/>
              </a:rPr>
              <a:t>empresa,</a:t>
            </a:r>
            <a:r>
              <a:rPr dirty="0" sz="17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generar</a:t>
            </a:r>
            <a:r>
              <a:rPr dirty="0" sz="17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65">
                <a:solidFill>
                  <a:srgbClr val="0B582D"/>
                </a:solidFill>
                <a:latin typeface="Tahoma"/>
                <a:cs typeface="Tahoma"/>
              </a:rPr>
              <a:t>confianza</a:t>
            </a:r>
            <a:r>
              <a:rPr dirty="0" sz="17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55">
                <a:solidFill>
                  <a:srgbClr val="0B582D"/>
                </a:solidFill>
                <a:latin typeface="Tahoma"/>
                <a:cs typeface="Tahoma"/>
              </a:rPr>
              <a:t>es</a:t>
            </a:r>
            <a:r>
              <a:rPr dirty="0" sz="17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25">
                <a:solidFill>
                  <a:srgbClr val="0B582D"/>
                </a:solidFill>
                <a:latin typeface="Tahoma"/>
                <a:cs typeface="Tahoma"/>
              </a:rPr>
              <a:t>clave.</a:t>
            </a:r>
            <a:r>
              <a:rPr dirty="0" sz="17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50">
                <a:solidFill>
                  <a:srgbClr val="0B582D"/>
                </a:solidFill>
                <a:latin typeface="Tahoma"/>
                <a:cs typeface="Tahoma"/>
              </a:rPr>
              <a:t>Le</a:t>
            </a:r>
            <a:r>
              <a:rPr dirty="0" sz="17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80">
                <a:solidFill>
                  <a:srgbClr val="0B582D"/>
                </a:solidFill>
                <a:latin typeface="Tahoma"/>
                <a:cs typeface="Tahoma"/>
              </a:rPr>
              <a:t>permite</a:t>
            </a:r>
            <a:r>
              <a:rPr dirty="0" sz="17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85">
                <a:solidFill>
                  <a:srgbClr val="0B582D"/>
                </a:solidFill>
                <a:latin typeface="Tahoma"/>
                <a:cs typeface="Tahoma"/>
              </a:rPr>
              <a:t>brindar </a:t>
            </a:r>
            <a:r>
              <a:rPr dirty="0" sz="1700" spc="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70">
                <a:solidFill>
                  <a:srgbClr val="0B582D"/>
                </a:solidFill>
                <a:latin typeface="Tahoma"/>
                <a:cs typeface="Tahoma"/>
              </a:rPr>
              <a:t>mejores</a:t>
            </a:r>
            <a:r>
              <a:rPr dirty="0" sz="17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55">
                <a:solidFill>
                  <a:srgbClr val="0B582D"/>
                </a:solidFill>
                <a:latin typeface="Tahoma"/>
                <a:cs typeface="Tahoma"/>
              </a:rPr>
              <a:t>experiencias,</a:t>
            </a:r>
            <a:r>
              <a:rPr dirty="0" sz="17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85">
                <a:solidFill>
                  <a:srgbClr val="0B582D"/>
                </a:solidFill>
                <a:latin typeface="Tahoma"/>
                <a:cs typeface="Tahoma"/>
              </a:rPr>
              <a:t>aumentar</a:t>
            </a:r>
            <a:r>
              <a:rPr dirty="0" sz="17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55">
                <a:solidFill>
                  <a:srgbClr val="0B582D"/>
                </a:solidFill>
                <a:latin typeface="Tahoma"/>
                <a:cs typeface="Tahoma"/>
              </a:rPr>
              <a:t>la</a:t>
            </a:r>
            <a:r>
              <a:rPr dirty="0" sz="17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60">
                <a:solidFill>
                  <a:srgbClr val="0B582D"/>
                </a:solidFill>
                <a:latin typeface="Tahoma"/>
                <a:cs typeface="Tahoma"/>
              </a:rPr>
              <a:t>lealtad</a:t>
            </a:r>
            <a:r>
              <a:rPr dirty="0" sz="17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20">
                <a:solidFill>
                  <a:srgbClr val="0B582D"/>
                </a:solidFill>
                <a:latin typeface="Tahoma"/>
                <a:cs typeface="Tahoma"/>
              </a:rPr>
              <a:t>y</a:t>
            </a:r>
            <a:r>
              <a:rPr dirty="0" sz="17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70">
                <a:solidFill>
                  <a:srgbClr val="0B582D"/>
                </a:solidFill>
                <a:latin typeface="Tahoma"/>
                <a:cs typeface="Tahoma"/>
              </a:rPr>
              <a:t>retener</a:t>
            </a:r>
            <a:r>
              <a:rPr dirty="0" sz="17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700" spc="90">
                <a:solidFill>
                  <a:srgbClr val="0B582D"/>
                </a:solidFill>
                <a:latin typeface="Tahoma"/>
                <a:cs typeface="Tahoma"/>
              </a:rPr>
              <a:t>más</a:t>
            </a:r>
            <a:endParaRPr sz="1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1800" spc="55">
                <a:solidFill>
                  <a:srgbClr val="0B582D"/>
                </a:solidFill>
                <a:latin typeface="Tahoma"/>
                <a:cs typeface="Tahoma"/>
              </a:rPr>
              <a:t>clientes</a:t>
            </a:r>
            <a:r>
              <a:rPr dirty="0" sz="1800" spc="55" b="1">
                <a:solidFill>
                  <a:srgbClr val="0B582D"/>
                </a:solidFill>
                <a:latin typeface="Arial"/>
                <a:cs typeface="Arial"/>
              </a:rPr>
              <a:t>.</a:t>
            </a:r>
            <a:r>
              <a:rPr dirty="0" sz="180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60" b="1">
                <a:solidFill>
                  <a:srgbClr val="0B582D"/>
                </a:solidFill>
                <a:latin typeface="Arial"/>
                <a:cs typeface="Arial"/>
              </a:rPr>
              <a:t>Mucho</a:t>
            </a:r>
            <a:r>
              <a:rPr dirty="0" sz="180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45" b="1">
                <a:solidFill>
                  <a:srgbClr val="0B582D"/>
                </a:solidFill>
                <a:latin typeface="Arial"/>
                <a:cs typeface="Arial"/>
              </a:rPr>
              <a:t>más</a:t>
            </a:r>
            <a:r>
              <a:rPr dirty="0" sz="18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25" b="1">
                <a:solidFill>
                  <a:srgbClr val="0B582D"/>
                </a:solidFill>
                <a:latin typeface="Arial"/>
                <a:cs typeface="Arial"/>
              </a:rPr>
              <a:t>sobre</a:t>
            </a:r>
            <a:r>
              <a:rPr dirty="0" sz="180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35" b="1">
                <a:solidFill>
                  <a:srgbClr val="0B582D"/>
                </a:solidFill>
                <a:latin typeface="Arial"/>
                <a:cs typeface="Arial"/>
              </a:rPr>
              <a:t>esto</a:t>
            </a:r>
            <a:r>
              <a:rPr dirty="0" sz="18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70" b="1">
                <a:solidFill>
                  <a:srgbClr val="0B582D"/>
                </a:solidFill>
                <a:latin typeface="Arial"/>
                <a:cs typeface="Arial"/>
              </a:rPr>
              <a:t>en</a:t>
            </a:r>
            <a:r>
              <a:rPr dirty="0" sz="180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0B582D"/>
                </a:solidFill>
                <a:latin typeface="Arial"/>
                <a:cs typeface="Arial"/>
              </a:rPr>
              <a:t>los</a:t>
            </a:r>
            <a:r>
              <a:rPr dirty="0" sz="180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40" b="1">
                <a:solidFill>
                  <a:srgbClr val="0B582D"/>
                </a:solidFill>
                <a:latin typeface="Arial"/>
                <a:cs typeface="Arial"/>
              </a:rPr>
              <a:t>Módulos</a:t>
            </a:r>
            <a:r>
              <a:rPr dirty="0" sz="18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25" b="1">
                <a:solidFill>
                  <a:srgbClr val="0B582D"/>
                </a:solidFill>
                <a:latin typeface="Arial"/>
                <a:cs typeface="Arial"/>
              </a:rPr>
              <a:t>3</a:t>
            </a:r>
            <a:r>
              <a:rPr dirty="0" sz="180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0B582D"/>
                </a:solidFill>
                <a:latin typeface="Arial"/>
                <a:cs typeface="Arial"/>
              </a:rPr>
              <a:t>y</a:t>
            </a:r>
            <a:r>
              <a:rPr dirty="0" sz="18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0B582D"/>
                </a:solidFill>
                <a:latin typeface="Arial"/>
                <a:cs typeface="Arial"/>
              </a:rPr>
              <a:t>5.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255" y="2298192"/>
            <a:ext cx="1511935" cy="1511935"/>
          </a:xfrm>
          <a:custGeom>
            <a:avLst/>
            <a:gdLst/>
            <a:ahLst/>
            <a:cxnLst/>
            <a:rect l="l" t="t" r="r" b="b"/>
            <a:pathLst>
              <a:path w="1511935" h="1511935">
                <a:moveTo>
                  <a:pt x="755904" y="0"/>
                </a:moveTo>
                <a:lnTo>
                  <a:pt x="708099" y="1487"/>
                </a:lnTo>
                <a:lnTo>
                  <a:pt x="661084" y="5889"/>
                </a:lnTo>
                <a:lnTo>
                  <a:pt x="614949" y="13119"/>
                </a:lnTo>
                <a:lnTo>
                  <a:pt x="569780" y="23087"/>
                </a:lnTo>
                <a:lnTo>
                  <a:pt x="525667" y="35705"/>
                </a:lnTo>
                <a:lnTo>
                  <a:pt x="482699" y="50884"/>
                </a:lnTo>
                <a:lnTo>
                  <a:pt x="440963" y="68535"/>
                </a:lnTo>
                <a:lnTo>
                  <a:pt x="400549" y="88570"/>
                </a:lnTo>
                <a:lnTo>
                  <a:pt x="361545" y="110901"/>
                </a:lnTo>
                <a:lnTo>
                  <a:pt x="324039" y="135439"/>
                </a:lnTo>
                <a:lnTo>
                  <a:pt x="288121" y="162095"/>
                </a:lnTo>
                <a:lnTo>
                  <a:pt x="253878" y="190781"/>
                </a:lnTo>
                <a:lnTo>
                  <a:pt x="221399" y="221408"/>
                </a:lnTo>
                <a:lnTo>
                  <a:pt x="190772" y="253888"/>
                </a:lnTo>
                <a:lnTo>
                  <a:pt x="162087" y="288131"/>
                </a:lnTo>
                <a:lnTo>
                  <a:pt x="135432" y="324050"/>
                </a:lnTo>
                <a:lnTo>
                  <a:pt x="110895" y="361556"/>
                </a:lnTo>
                <a:lnTo>
                  <a:pt x="88565" y="400560"/>
                </a:lnTo>
                <a:lnTo>
                  <a:pt x="68531" y="440974"/>
                </a:lnTo>
                <a:lnTo>
                  <a:pt x="50880" y="482709"/>
                </a:lnTo>
                <a:lnTo>
                  <a:pt x="35702" y="525677"/>
                </a:lnTo>
                <a:lnTo>
                  <a:pt x="23085" y="569789"/>
                </a:lnTo>
                <a:lnTo>
                  <a:pt x="13118" y="614956"/>
                </a:lnTo>
                <a:lnTo>
                  <a:pt x="5889" y="661089"/>
                </a:lnTo>
                <a:lnTo>
                  <a:pt x="1487" y="708102"/>
                </a:lnTo>
                <a:lnTo>
                  <a:pt x="0" y="755904"/>
                </a:lnTo>
                <a:lnTo>
                  <a:pt x="1487" y="803705"/>
                </a:lnTo>
                <a:lnTo>
                  <a:pt x="5889" y="850718"/>
                </a:lnTo>
                <a:lnTo>
                  <a:pt x="13118" y="896851"/>
                </a:lnTo>
                <a:lnTo>
                  <a:pt x="23085" y="942018"/>
                </a:lnTo>
                <a:lnTo>
                  <a:pt x="35702" y="986130"/>
                </a:lnTo>
                <a:lnTo>
                  <a:pt x="50880" y="1029098"/>
                </a:lnTo>
                <a:lnTo>
                  <a:pt x="68531" y="1070833"/>
                </a:lnTo>
                <a:lnTo>
                  <a:pt x="88565" y="1111247"/>
                </a:lnTo>
                <a:lnTo>
                  <a:pt x="110895" y="1150251"/>
                </a:lnTo>
                <a:lnTo>
                  <a:pt x="135432" y="1187757"/>
                </a:lnTo>
                <a:lnTo>
                  <a:pt x="162087" y="1223676"/>
                </a:lnTo>
                <a:lnTo>
                  <a:pt x="190772" y="1257919"/>
                </a:lnTo>
                <a:lnTo>
                  <a:pt x="221399" y="1290399"/>
                </a:lnTo>
                <a:lnTo>
                  <a:pt x="253878" y="1321026"/>
                </a:lnTo>
                <a:lnTo>
                  <a:pt x="288121" y="1349712"/>
                </a:lnTo>
                <a:lnTo>
                  <a:pt x="324039" y="1376368"/>
                </a:lnTo>
                <a:lnTo>
                  <a:pt x="361545" y="1400906"/>
                </a:lnTo>
                <a:lnTo>
                  <a:pt x="400549" y="1423237"/>
                </a:lnTo>
                <a:lnTo>
                  <a:pt x="440963" y="1443272"/>
                </a:lnTo>
                <a:lnTo>
                  <a:pt x="482699" y="1460923"/>
                </a:lnTo>
                <a:lnTo>
                  <a:pt x="525667" y="1476102"/>
                </a:lnTo>
                <a:lnTo>
                  <a:pt x="569780" y="1488720"/>
                </a:lnTo>
                <a:lnTo>
                  <a:pt x="614949" y="1498688"/>
                </a:lnTo>
                <a:lnTo>
                  <a:pt x="661084" y="1505918"/>
                </a:lnTo>
                <a:lnTo>
                  <a:pt x="708099" y="1510320"/>
                </a:lnTo>
                <a:lnTo>
                  <a:pt x="755904" y="1511808"/>
                </a:lnTo>
                <a:lnTo>
                  <a:pt x="803705" y="1510320"/>
                </a:lnTo>
                <a:lnTo>
                  <a:pt x="850718" y="1505918"/>
                </a:lnTo>
                <a:lnTo>
                  <a:pt x="896851" y="1498688"/>
                </a:lnTo>
                <a:lnTo>
                  <a:pt x="942018" y="1488720"/>
                </a:lnTo>
                <a:lnTo>
                  <a:pt x="986130" y="1476102"/>
                </a:lnTo>
                <a:lnTo>
                  <a:pt x="1029098" y="1460923"/>
                </a:lnTo>
                <a:lnTo>
                  <a:pt x="1070833" y="1443272"/>
                </a:lnTo>
                <a:lnTo>
                  <a:pt x="1111247" y="1423237"/>
                </a:lnTo>
                <a:lnTo>
                  <a:pt x="1150251" y="1400906"/>
                </a:lnTo>
                <a:lnTo>
                  <a:pt x="1187757" y="1376368"/>
                </a:lnTo>
                <a:lnTo>
                  <a:pt x="1223676" y="1349712"/>
                </a:lnTo>
                <a:lnTo>
                  <a:pt x="1257919" y="1321026"/>
                </a:lnTo>
                <a:lnTo>
                  <a:pt x="1290399" y="1290399"/>
                </a:lnTo>
                <a:lnTo>
                  <a:pt x="1321026" y="1257919"/>
                </a:lnTo>
                <a:lnTo>
                  <a:pt x="1349712" y="1223676"/>
                </a:lnTo>
                <a:lnTo>
                  <a:pt x="1376368" y="1187757"/>
                </a:lnTo>
                <a:lnTo>
                  <a:pt x="1400906" y="1150251"/>
                </a:lnTo>
                <a:lnTo>
                  <a:pt x="1423237" y="1111247"/>
                </a:lnTo>
                <a:lnTo>
                  <a:pt x="1443272" y="1070833"/>
                </a:lnTo>
                <a:lnTo>
                  <a:pt x="1460923" y="1029098"/>
                </a:lnTo>
                <a:lnTo>
                  <a:pt x="1476102" y="986130"/>
                </a:lnTo>
                <a:lnTo>
                  <a:pt x="1488720" y="942018"/>
                </a:lnTo>
                <a:lnTo>
                  <a:pt x="1498688" y="896851"/>
                </a:lnTo>
                <a:lnTo>
                  <a:pt x="1505918" y="850718"/>
                </a:lnTo>
                <a:lnTo>
                  <a:pt x="1510320" y="803705"/>
                </a:lnTo>
                <a:lnTo>
                  <a:pt x="1511808" y="755904"/>
                </a:lnTo>
                <a:lnTo>
                  <a:pt x="1510320" y="708102"/>
                </a:lnTo>
                <a:lnTo>
                  <a:pt x="1505918" y="661089"/>
                </a:lnTo>
                <a:lnTo>
                  <a:pt x="1498688" y="614956"/>
                </a:lnTo>
                <a:lnTo>
                  <a:pt x="1488720" y="569789"/>
                </a:lnTo>
                <a:lnTo>
                  <a:pt x="1476102" y="525677"/>
                </a:lnTo>
                <a:lnTo>
                  <a:pt x="1460923" y="482709"/>
                </a:lnTo>
                <a:lnTo>
                  <a:pt x="1443272" y="440974"/>
                </a:lnTo>
                <a:lnTo>
                  <a:pt x="1423237" y="400560"/>
                </a:lnTo>
                <a:lnTo>
                  <a:pt x="1400906" y="361556"/>
                </a:lnTo>
                <a:lnTo>
                  <a:pt x="1376368" y="324050"/>
                </a:lnTo>
                <a:lnTo>
                  <a:pt x="1349712" y="288131"/>
                </a:lnTo>
                <a:lnTo>
                  <a:pt x="1321026" y="253888"/>
                </a:lnTo>
                <a:lnTo>
                  <a:pt x="1290399" y="221408"/>
                </a:lnTo>
                <a:lnTo>
                  <a:pt x="1257919" y="190781"/>
                </a:lnTo>
                <a:lnTo>
                  <a:pt x="1223676" y="162095"/>
                </a:lnTo>
                <a:lnTo>
                  <a:pt x="1187757" y="135439"/>
                </a:lnTo>
                <a:lnTo>
                  <a:pt x="1150251" y="110901"/>
                </a:lnTo>
                <a:lnTo>
                  <a:pt x="1111247" y="88570"/>
                </a:lnTo>
                <a:lnTo>
                  <a:pt x="1070833" y="68535"/>
                </a:lnTo>
                <a:lnTo>
                  <a:pt x="1029098" y="50884"/>
                </a:lnTo>
                <a:lnTo>
                  <a:pt x="986130" y="35705"/>
                </a:lnTo>
                <a:lnTo>
                  <a:pt x="942018" y="23087"/>
                </a:lnTo>
                <a:lnTo>
                  <a:pt x="896851" y="13119"/>
                </a:lnTo>
                <a:lnTo>
                  <a:pt x="850718" y="5889"/>
                </a:lnTo>
                <a:lnTo>
                  <a:pt x="803705" y="1487"/>
                </a:lnTo>
                <a:lnTo>
                  <a:pt x="755904" y="0"/>
                </a:lnTo>
                <a:close/>
              </a:path>
            </a:pathLst>
          </a:custGeom>
          <a:solidFill>
            <a:srgbClr val="4688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2688" y="4331208"/>
            <a:ext cx="1511935" cy="1511935"/>
          </a:xfrm>
          <a:custGeom>
            <a:avLst/>
            <a:gdLst/>
            <a:ahLst/>
            <a:cxnLst/>
            <a:rect l="l" t="t" r="r" b="b"/>
            <a:pathLst>
              <a:path w="1511935" h="1511935">
                <a:moveTo>
                  <a:pt x="755904" y="0"/>
                </a:moveTo>
                <a:lnTo>
                  <a:pt x="708102" y="1487"/>
                </a:lnTo>
                <a:lnTo>
                  <a:pt x="661089" y="5889"/>
                </a:lnTo>
                <a:lnTo>
                  <a:pt x="614956" y="13119"/>
                </a:lnTo>
                <a:lnTo>
                  <a:pt x="569789" y="23087"/>
                </a:lnTo>
                <a:lnTo>
                  <a:pt x="525677" y="35705"/>
                </a:lnTo>
                <a:lnTo>
                  <a:pt x="482709" y="50884"/>
                </a:lnTo>
                <a:lnTo>
                  <a:pt x="440974" y="68535"/>
                </a:lnTo>
                <a:lnTo>
                  <a:pt x="400560" y="88570"/>
                </a:lnTo>
                <a:lnTo>
                  <a:pt x="361556" y="110901"/>
                </a:lnTo>
                <a:lnTo>
                  <a:pt x="324050" y="135439"/>
                </a:lnTo>
                <a:lnTo>
                  <a:pt x="288131" y="162095"/>
                </a:lnTo>
                <a:lnTo>
                  <a:pt x="253888" y="190781"/>
                </a:lnTo>
                <a:lnTo>
                  <a:pt x="221408" y="221408"/>
                </a:lnTo>
                <a:lnTo>
                  <a:pt x="190781" y="253888"/>
                </a:lnTo>
                <a:lnTo>
                  <a:pt x="162095" y="288131"/>
                </a:lnTo>
                <a:lnTo>
                  <a:pt x="135439" y="324050"/>
                </a:lnTo>
                <a:lnTo>
                  <a:pt x="110901" y="361556"/>
                </a:lnTo>
                <a:lnTo>
                  <a:pt x="88570" y="400560"/>
                </a:lnTo>
                <a:lnTo>
                  <a:pt x="68535" y="440974"/>
                </a:lnTo>
                <a:lnTo>
                  <a:pt x="50884" y="482709"/>
                </a:lnTo>
                <a:lnTo>
                  <a:pt x="35705" y="525677"/>
                </a:lnTo>
                <a:lnTo>
                  <a:pt x="23087" y="569789"/>
                </a:lnTo>
                <a:lnTo>
                  <a:pt x="13119" y="614956"/>
                </a:lnTo>
                <a:lnTo>
                  <a:pt x="5889" y="661089"/>
                </a:lnTo>
                <a:lnTo>
                  <a:pt x="1487" y="708102"/>
                </a:lnTo>
                <a:lnTo>
                  <a:pt x="0" y="755904"/>
                </a:lnTo>
                <a:lnTo>
                  <a:pt x="1487" y="803705"/>
                </a:lnTo>
                <a:lnTo>
                  <a:pt x="5889" y="850718"/>
                </a:lnTo>
                <a:lnTo>
                  <a:pt x="13119" y="896851"/>
                </a:lnTo>
                <a:lnTo>
                  <a:pt x="23087" y="942018"/>
                </a:lnTo>
                <a:lnTo>
                  <a:pt x="35705" y="986130"/>
                </a:lnTo>
                <a:lnTo>
                  <a:pt x="50884" y="1029098"/>
                </a:lnTo>
                <a:lnTo>
                  <a:pt x="68535" y="1070833"/>
                </a:lnTo>
                <a:lnTo>
                  <a:pt x="88570" y="1111247"/>
                </a:lnTo>
                <a:lnTo>
                  <a:pt x="110901" y="1150251"/>
                </a:lnTo>
                <a:lnTo>
                  <a:pt x="135439" y="1187757"/>
                </a:lnTo>
                <a:lnTo>
                  <a:pt x="162095" y="1223676"/>
                </a:lnTo>
                <a:lnTo>
                  <a:pt x="190781" y="1257919"/>
                </a:lnTo>
                <a:lnTo>
                  <a:pt x="221408" y="1290399"/>
                </a:lnTo>
                <a:lnTo>
                  <a:pt x="253888" y="1321026"/>
                </a:lnTo>
                <a:lnTo>
                  <a:pt x="288131" y="1349712"/>
                </a:lnTo>
                <a:lnTo>
                  <a:pt x="324050" y="1376368"/>
                </a:lnTo>
                <a:lnTo>
                  <a:pt x="361556" y="1400906"/>
                </a:lnTo>
                <a:lnTo>
                  <a:pt x="400560" y="1423237"/>
                </a:lnTo>
                <a:lnTo>
                  <a:pt x="440974" y="1443272"/>
                </a:lnTo>
                <a:lnTo>
                  <a:pt x="482709" y="1460923"/>
                </a:lnTo>
                <a:lnTo>
                  <a:pt x="525677" y="1476102"/>
                </a:lnTo>
                <a:lnTo>
                  <a:pt x="569789" y="1488720"/>
                </a:lnTo>
                <a:lnTo>
                  <a:pt x="614956" y="1498688"/>
                </a:lnTo>
                <a:lnTo>
                  <a:pt x="661089" y="1505918"/>
                </a:lnTo>
                <a:lnTo>
                  <a:pt x="708102" y="1510320"/>
                </a:lnTo>
                <a:lnTo>
                  <a:pt x="755904" y="1511808"/>
                </a:lnTo>
                <a:lnTo>
                  <a:pt x="803705" y="1510320"/>
                </a:lnTo>
                <a:lnTo>
                  <a:pt x="850718" y="1505918"/>
                </a:lnTo>
                <a:lnTo>
                  <a:pt x="896851" y="1498688"/>
                </a:lnTo>
                <a:lnTo>
                  <a:pt x="942018" y="1488720"/>
                </a:lnTo>
                <a:lnTo>
                  <a:pt x="986130" y="1476102"/>
                </a:lnTo>
                <a:lnTo>
                  <a:pt x="1029098" y="1460923"/>
                </a:lnTo>
                <a:lnTo>
                  <a:pt x="1070833" y="1443272"/>
                </a:lnTo>
                <a:lnTo>
                  <a:pt x="1111247" y="1423237"/>
                </a:lnTo>
                <a:lnTo>
                  <a:pt x="1150251" y="1400906"/>
                </a:lnTo>
                <a:lnTo>
                  <a:pt x="1187757" y="1376368"/>
                </a:lnTo>
                <a:lnTo>
                  <a:pt x="1223676" y="1349712"/>
                </a:lnTo>
                <a:lnTo>
                  <a:pt x="1257919" y="1321026"/>
                </a:lnTo>
                <a:lnTo>
                  <a:pt x="1290399" y="1290399"/>
                </a:lnTo>
                <a:lnTo>
                  <a:pt x="1321026" y="1257919"/>
                </a:lnTo>
                <a:lnTo>
                  <a:pt x="1349712" y="1223676"/>
                </a:lnTo>
                <a:lnTo>
                  <a:pt x="1376368" y="1187757"/>
                </a:lnTo>
                <a:lnTo>
                  <a:pt x="1400906" y="1150251"/>
                </a:lnTo>
                <a:lnTo>
                  <a:pt x="1423237" y="1111247"/>
                </a:lnTo>
                <a:lnTo>
                  <a:pt x="1443272" y="1070833"/>
                </a:lnTo>
                <a:lnTo>
                  <a:pt x="1460923" y="1029098"/>
                </a:lnTo>
                <a:lnTo>
                  <a:pt x="1476102" y="986130"/>
                </a:lnTo>
                <a:lnTo>
                  <a:pt x="1488720" y="942018"/>
                </a:lnTo>
                <a:lnTo>
                  <a:pt x="1498688" y="896851"/>
                </a:lnTo>
                <a:lnTo>
                  <a:pt x="1505918" y="850718"/>
                </a:lnTo>
                <a:lnTo>
                  <a:pt x="1510320" y="803705"/>
                </a:lnTo>
                <a:lnTo>
                  <a:pt x="1511808" y="755904"/>
                </a:lnTo>
                <a:lnTo>
                  <a:pt x="1510320" y="708102"/>
                </a:lnTo>
                <a:lnTo>
                  <a:pt x="1505918" y="661089"/>
                </a:lnTo>
                <a:lnTo>
                  <a:pt x="1498688" y="614956"/>
                </a:lnTo>
                <a:lnTo>
                  <a:pt x="1488720" y="569789"/>
                </a:lnTo>
                <a:lnTo>
                  <a:pt x="1476102" y="525677"/>
                </a:lnTo>
                <a:lnTo>
                  <a:pt x="1460923" y="482709"/>
                </a:lnTo>
                <a:lnTo>
                  <a:pt x="1443272" y="440974"/>
                </a:lnTo>
                <a:lnTo>
                  <a:pt x="1423237" y="400560"/>
                </a:lnTo>
                <a:lnTo>
                  <a:pt x="1400906" y="361556"/>
                </a:lnTo>
                <a:lnTo>
                  <a:pt x="1376368" y="324050"/>
                </a:lnTo>
                <a:lnTo>
                  <a:pt x="1349712" y="288131"/>
                </a:lnTo>
                <a:lnTo>
                  <a:pt x="1321026" y="253888"/>
                </a:lnTo>
                <a:lnTo>
                  <a:pt x="1290399" y="221408"/>
                </a:lnTo>
                <a:lnTo>
                  <a:pt x="1257919" y="190781"/>
                </a:lnTo>
                <a:lnTo>
                  <a:pt x="1223676" y="162095"/>
                </a:lnTo>
                <a:lnTo>
                  <a:pt x="1187757" y="135439"/>
                </a:lnTo>
                <a:lnTo>
                  <a:pt x="1150251" y="110901"/>
                </a:lnTo>
                <a:lnTo>
                  <a:pt x="1111247" y="88570"/>
                </a:lnTo>
                <a:lnTo>
                  <a:pt x="1070833" y="68535"/>
                </a:lnTo>
                <a:lnTo>
                  <a:pt x="1029098" y="50884"/>
                </a:lnTo>
                <a:lnTo>
                  <a:pt x="986130" y="35705"/>
                </a:lnTo>
                <a:lnTo>
                  <a:pt x="942018" y="23087"/>
                </a:lnTo>
                <a:lnTo>
                  <a:pt x="896851" y="13119"/>
                </a:lnTo>
                <a:lnTo>
                  <a:pt x="850718" y="5889"/>
                </a:lnTo>
                <a:lnTo>
                  <a:pt x="803705" y="1487"/>
                </a:lnTo>
                <a:lnTo>
                  <a:pt x="755904" y="0"/>
                </a:lnTo>
                <a:close/>
              </a:path>
            </a:pathLst>
          </a:custGeom>
          <a:solidFill>
            <a:srgbClr val="46884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60" y="2596895"/>
            <a:ext cx="914400" cy="914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1391" y="4629911"/>
            <a:ext cx="914399" cy="9144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3568" y="329184"/>
            <a:ext cx="11454765" cy="1341120"/>
          </a:xfrm>
          <a:prstGeom prst="rect"/>
          <a:solidFill>
            <a:srgbClr val="297139"/>
          </a:solidFill>
        </p:spPr>
        <p:txBody>
          <a:bodyPr wrap="square" lIns="0" tIns="311150" rIns="0" bIns="0" rtlCol="0" vert="horz">
            <a:spAutoFit/>
          </a:bodyPr>
          <a:lstStyle/>
          <a:p>
            <a:pPr marL="306070">
              <a:lnSpc>
                <a:spcPct val="100000"/>
              </a:lnSpc>
              <a:spcBef>
                <a:spcPts val="2450"/>
              </a:spcBef>
            </a:pPr>
            <a:r>
              <a:rPr dirty="0" sz="2200" spc="-55">
                <a:solidFill>
                  <a:srgbClr val="FFFFFF"/>
                </a:solidFill>
              </a:rPr>
              <a:t>¿Por</a:t>
            </a:r>
            <a:r>
              <a:rPr dirty="0" sz="2200" spc="-40">
                <a:solidFill>
                  <a:srgbClr val="FFFFFF"/>
                </a:solidFill>
              </a:rPr>
              <a:t> </a:t>
            </a:r>
            <a:r>
              <a:rPr dirty="0" sz="2200" spc="75">
                <a:solidFill>
                  <a:srgbClr val="FFFFFF"/>
                </a:solidFill>
              </a:rPr>
              <a:t>qué</a:t>
            </a:r>
            <a:r>
              <a:rPr dirty="0" sz="2200" spc="-35">
                <a:solidFill>
                  <a:srgbClr val="FFFFFF"/>
                </a:solidFill>
              </a:rPr>
              <a:t> </a:t>
            </a:r>
            <a:r>
              <a:rPr dirty="0" sz="2200" spc="70">
                <a:solidFill>
                  <a:srgbClr val="FFFFFF"/>
                </a:solidFill>
              </a:rPr>
              <a:t>crear</a:t>
            </a:r>
            <a:r>
              <a:rPr dirty="0" sz="2200" spc="-40">
                <a:solidFill>
                  <a:srgbClr val="FFFFFF"/>
                </a:solidFill>
              </a:rPr>
              <a:t> </a:t>
            </a:r>
            <a:r>
              <a:rPr dirty="0" sz="2200" spc="100">
                <a:solidFill>
                  <a:srgbClr val="FFFFFF"/>
                </a:solidFill>
              </a:rPr>
              <a:t>una</a:t>
            </a:r>
            <a:r>
              <a:rPr dirty="0" sz="2200" spc="-35">
                <a:solidFill>
                  <a:srgbClr val="FFFFFF"/>
                </a:solidFill>
              </a:rPr>
              <a:t> </a:t>
            </a:r>
            <a:r>
              <a:rPr dirty="0" sz="2200" spc="90">
                <a:solidFill>
                  <a:srgbClr val="FFFFFF"/>
                </a:solidFill>
              </a:rPr>
              <a:t>estrategia</a:t>
            </a:r>
            <a:r>
              <a:rPr dirty="0" sz="2200" spc="-35">
                <a:solidFill>
                  <a:srgbClr val="FFFFFF"/>
                </a:solidFill>
              </a:rPr>
              <a:t> </a:t>
            </a:r>
            <a:r>
              <a:rPr dirty="0" sz="2200" spc="60">
                <a:solidFill>
                  <a:srgbClr val="FFFFFF"/>
                </a:solidFill>
              </a:rPr>
              <a:t>de</a:t>
            </a:r>
            <a:r>
              <a:rPr dirty="0" sz="2200" spc="-40">
                <a:solidFill>
                  <a:srgbClr val="FFFFFF"/>
                </a:solidFill>
              </a:rPr>
              <a:t> </a:t>
            </a:r>
            <a:r>
              <a:rPr dirty="0" sz="2200" spc="20">
                <a:solidFill>
                  <a:srgbClr val="FFFFFF"/>
                </a:solidFill>
              </a:rPr>
              <a:t>sostenibilidad?</a:t>
            </a:r>
            <a:endParaRPr sz="2200"/>
          </a:p>
        </p:txBody>
      </p:sp>
      <p:sp>
        <p:nvSpPr>
          <p:cNvPr id="9" name="object 9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64585" y="2292603"/>
            <a:ext cx="7752080" cy="1546860"/>
          </a:xfrm>
          <a:prstGeom prst="rect">
            <a:avLst/>
          </a:prstGeom>
        </p:spPr>
        <p:txBody>
          <a:bodyPr wrap="square" lIns="0" tIns="393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dirty="0" sz="1900" spc="85" b="1">
                <a:solidFill>
                  <a:srgbClr val="0B582D"/>
                </a:solidFill>
                <a:latin typeface="Arial"/>
                <a:cs typeface="Arial"/>
              </a:rPr>
              <a:t>Atraer</a:t>
            </a:r>
            <a:r>
              <a:rPr dirty="0" sz="190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900" spc="20" b="1">
                <a:solidFill>
                  <a:srgbClr val="0B582D"/>
                </a:solidFill>
                <a:latin typeface="Arial"/>
                <a:cs typeface="Arial"/>
              </a:rPr>
              <a:t>y</a:t>
            </a:r>
            <a:r>
              <a:rPr dirty="0" sz="190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900" spc="100" b="1">
                <a:solidFill>
                  <a:srgbClr val="0B582D"/>
                </a:solidFill>
                <a:latin typeface="Arial"/>
                <a:cs typeface="Arial"/>
              </a:rPr>
              <a:t>retener</a:t>
            </a:r>
            <a:r>
              <a:rPr dirty="0" sz="19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900" spc="45" b="1">
                <a:solidFill>
                  <a:srgbClr val="0B582D"/>
                </a:solidFill>
                <a:latin typeface="Arial"/>
                <a:cs typeface="Arial"/>
              </a:rPr>
              <a:t>empleados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ts val="2380"/>
              </a:lnSpc>
              <a:spcBef>
                <a:spcPts val="65"/>
              </a:spcBef>
            </a:pPr>
            <a:r>
              <a:rPr dirty="0" sz="1800" spc="85">
                <a:solidFill>
                  <a:srgbClr val="0B582D"/>
                </a:solidFill>
                <a:latin typeface="Tahoma"/>
                <a:cs typeface="Tahoma"/>
              </a:rPr>
              <a:t>en</a:t>
            </a:r>
            <a:r>
              <a:rPr dirty="0" sz="18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0B582D"/>
                </a:solidFill>
                <a:latin typeface="Tahoma"/>
                <a:cs typeface="Tahoma"/>
              </a:rPr>
              <a:t>un</a:t>
            </a:r>
            <a:r>
              <a:rPr dirty="0" u="sng" sz="1800" spc="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encuesta</a:t>
            </a:r>
            <a:r>
              <a:rPr dirty="0" sz="1800" spc="-90">
                <a:solidFill>
                  <a:srgbClr val="86A56D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800" spc="70">
                <a:solidFill>
                  <a:srgbClr val="0B582D"/>
                </a:solidFill>
                <a:latin typeface="Tahoma"/>
                <a:cs typeface="Tahoma"/>
              </a:rPr>
              <a:t>realizado</a:t>
            </a:r>
            <a:r>
              <a:rPr dirty="0" sz="18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105">
                <a:solidFill>
                  <a:srgbClr val="0B582D"/>
                </a:solidFill>
                <a:latin typeface="Tahoma"/>
                <a:cs typeface="Tahoma"/>
              </a:rPr>
              <a:t>por</a:t>
            </a:r>
            <a:r>
              <a:rPr dirty="0" sz="18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55">
                <a:solidFill>
                  <a:srgbClr val="0B582D"/>
                </a:solidFill>
                <a:latin typeface="Tahoma"/>
                <a:cs typeface="Tahoma"/>
              </a:rPr>
              <a:t>IBM,</a:t>
            </a:r>
            <a:r>
              <a:rPr dirty="0" sz="18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0B582D"/>
                </a:solidFill>
                <a:latin typeface="Tahoma"/>
                <a:cs typeface="Tahoma"/>
              </a:rPr>
              <a:t>el</a:t>
            </a:r>
            <a:r>
              <a:rPr dirty="0" sz="18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-60">
                <a:solidFill>
                  <a:srgbClr val="0B582D"/>
                </a:solidFill>
                <a:latin typeface="Tahoma"/>
                <a:cs typeface="Tahoma"/>
              </a:rPr>
              <a:t>68%</a:t>
            </a:r>
            <a:r>
              <a:rPr dirty="0" sz="18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18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70">
                <a:solidFill>
                  <a:srgbClr val="0B582D"/>
                </a:solidFill>
                <a:latin typeface="Tahoma"/>
                <a:cs typeface="Tahoma"/>
              </a:rPr>
              <a:t>los</a:t>
            </a:r>
            <a:r>
              <a:rPr dirty="0" sz="18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0B582D"/>
                </a:solidFill>
                <a:latin typeface="Tahoma"/>
                <a:cs typeface="Tahoma"/>
              </a:rPr>
              <a:t>encuestados</a:t>
            </a:r>
            <a:r>
              <a:rPr dirty="0" sz="18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0B582D"/>
                </a:solidFill>
                <a:latin typeface="Tahoma"/>
                <a:cs typeface="Tahoma"/>
              </a:rPr>
              <a:t>afirmó</a:t>
            </a:r>
            <a:r>
              <a:rPr dirty="0" sz="1800" spc="-9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95">
                <a:solidFill>
                  <a:srgbClr val="0B582D"/>
                </a:solidFill>
                <a:latin typeface="Tahoma"/>
                <a:cs typeface="Tahoma"/>
              </a:rPr>
              <a:t>que </a:t>
            </a:r>
            <a:r>
              <a:rPr dirty="0" sz="1800" spc="-5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0B582D"/>
                </a:solidFill>
                <a:latin typeface="Tahoma"/>
                <a:cs typeface="Tahoma"/>
              </a:rPr>
              <a:t>sería </a:t>
            </a:r>
            <a:r>
              <a:rPr dirty="0" sz="1800" spc="95">
                <a:solidFill>
                  <a:srgbClr val="0B582D"/>
                </a:solidFill>
                <a:latin typeface="Tahoma"/>
                <a:cs typeface="Tahoma"/>
              </a:rPr>
              <a:t>más </a:t>
            </a:r>
            <a:r>
              <a:rPr dirty="0" sz="1800" spc="90">
                <a:solidFill>
                  <a:srgbClr val="0B582D"/>
                </a:solidFill>
                <a:latin typeface="Tahoma"/>
                <a:cs typeface="Tahoma"/>
              </a:rPr>
              <a:t>probable </a:t>
            </a:r>
            <a:r>
              <a:rPr dirty="0" sz="1800" spc="95">
                <a:solidFill>
                  <a:srgbClr val="0B582D"/>
                </a:solidFill>
                <a:latin typeface="Tahoma"/>
                <a:cs typeface="Tahoma"/>
              </a:rPr>
              <a:t>que </a:t>
            </a:r>
            <a:r>
              <a:rPr dirty="0" sz="1800" spc="65">
                <a:solidFill>
                  <a:srgbClr val="0B582D"/>
                </a:solidFill>
                <a:latin typeface="Tahoma"/>
                <a:cs typeface="Tahoma"/>
              </a:rPr>
              <a:t>aceptara </a:t>
            </a:r>
            <a:r>
              <a:rPr dirty="0" sz="1800" spc="105">
                <a:solidFill>
                  <a:srgbClr val="0B582D"/>
                </a:solidFill>
                <a:latin typeface="Tahoma"/>
                <a:cs typeface="Tahoma"/>
              </a:rPr>
              <a:t>un </a:t>
            </a:r>
            <a:r>
              <a:rPr dirty="0" sz="1800" spc="60">
                <a:solidFill>
                  <a:srgbClr val="0B582D"/>
                </a:solidFill>
                <a:latin typeface="Tahoma"/>
                <a:cs typeface="Tahoma"/>
              </a:rPr>
              <a:t>trabajo </a:t>
            </a:r>
            <a:r>
              <a:rPr dirty="0" sz="1800" spc="85">
                <a:solidFill>
                  <a:srgbClr val="0B582D"/>
                </a:solidFill>
                <a:latin typeface="Tahoma"/>
                <a:cs typeface="Tahoma"/>
              </a:rPr>
              <a:t>en </a:t>
            </a:r>
            <a:r>
              <a:rPr dirty="0" sz="1800" spc="90">
                <a:solidFill>
                  <a:srgbClr val="0B582D"/>
                </a:solidFill>
                <a:latin typeface="Tahoma"/>
                <a:cs typeface="Tahoma"/>
              </a:rPr>
              <a:t>una empresa </a:t>
            </a:r>
            <a:r>
              <a:rPr dirty="0" sz="1800" spc="95">
                <a:solidFill>
                  <a:srgbClr val="0B582D"/>
                </a:solidFill>
                <a:latin typeface="Tahoma"/>
                <a:cs typeface="Tahoma"/>
              </a:rPr>
              <a:t>que </a:t>
            </a:r>
            <a:r>
              <a:rPr dirty="0" sz="1800" spc="10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0B582D"/>
                </a:solidFill>
                <a:latin typeface="Tahoma"/>
                <a:cs typeface="Tahoma"/>
              </a:rPr>
              <a:t>considerara </a:t>
            </a:r>
            <a:r>
              <a:rPr dirty="0" sz="1800" spc="85">
                <a:solidFill>
                  <a:srgbClr val="0B582D"/>
                </a:solidFill>
                <a:latin typeface="Tahoma"/>
                <a:cs typeface="Tahoma"/>
              </a:rPr>
              <a:t>ambientalmente </a:t>
            </a:r>
            <a:r>
              <a:rPr dirty="0" sz="1800" spc="60">
                <a:solidFill>
                  <a:srgbClr val="0B582D"/>
                </a:solidFill>
                <a:latin typeface="Tahoma"/>
                <a:cs typeface="Tahoma"/>
              </a:rPr>
              <a:t>sostenible. </a:t>
            </a:r>
            <a:r>
              <a:rPr dirty="0" sz="1800" spc="75">
                <a:solidFill>
                  <a:srgbClr val="0B582D"/>
                </a:solidFill>
                <a:latin typeface="Tahoma"/>
                <a:cs typeface="Tahoma"/>
              </a:rPr>
              <a:t>Estructurando </a:t>
            </a:r>
            <a:r>
              <a:rPr dirty="0" sz="1800" spc="20">
                <a:solidFill>
                  <a:srgbClr val="0B582D"/>
                </a:solidFill>
                <a:latin typeface="Tahoma"/>
                <a:cs typeface="Tahoma"/>
              </a:rPr>
              <a:t>y </a:t>
            </a:r>
            <a:r>
              <a:rPr dirty="0" sz="1800" spc="90">
                <a:solidFill>
                  <a:srgbClr val="0B582D"/>
                </a:solidFill>
                <a:latin typeface="Tahoma"/>
                <a:cs typeface="Tahoma"/>
              </a:rPr>
              <a:t>comunicando </a:t>
            </a:r>
            <a:r>
              <a:rPr dirty="0" sz="1800" spc="-5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70">
                <a:solidFill>
                  <a:srgbClr val="0B582D"/>
                </a:solidFill>
                <a:latin typeface="Tahoma"/>
                <a:cs typeface="Tahoma"/>
              </a:rPr>
              <a:t>tus</a:t>
            </a:r>
            <a:r>
              <a:rPr dirty="0" sz="1800" spc="-10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70">
                <a:solidFill>
                  <a:srgbClr val="0B582D"/>
                </a:solidFill>
                <a:latin typeface="Tahoma"/>
                <a:cs typeface="Tahoma"/>
              </a:rPr>
              <a:t>esfuerzos</a:t>
            </a:r>
            <a:r>
              <a:rPr dirty="0" sz="18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0B582D"/>
                </a:solidFill>
                <a:latin typeface="Tahoma"/>
                <a:cs typeface="Tahoma"/>
              </a:rPr>
              <a:t>podrás</a:t>
            </a:r>
            <a:r>
              <a:rPr dirty="0" sz="18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70">
                <a:solidFill>
                  <a:srgbClr val="0B582D"/>
                </a:solidFill>
                <a:latin typeface="Tahoma"/>
                <a:cs typeface="Tahoma"/>
              </a:rPr>
              <a:t>atraer</a:t>
            </a:r>
            <a:r>
              <a:rPr dirty="0" sz="18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0B582D"/>
                </a:solidFill>
                <a:latin typeface="Tahoma"/>
                <a:cs typeface="Tahoma"/>
              </a:rPr>
              <a:t>a</a:t>
            </a:r>
            <a:r>
              <a:rPr dirty="0" sz="18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70">
                <a:solidFill>
                  <a:srgbClr val="0B582D"/>
                </a:solidFill>
                <a:latin typeface="Tahoma"/>
                <a:cs typeface="Tahoma"/>
              </a:rPr>
              <a:t>los</a:t>
            </a:r>
            <a:r>
              <a:rPr dirty="0" sz="18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0B582D"/>
                </a:solidFill>
                <a:latin typeface="Tahoma"/>
                <a:cs typeface="Tahoma"/>
              </a:rPr>
              <a:t>mejores</a:t>
            </a:r>
            <a:r>
              <a:rPr dirty="0" sz="1800" spc="-9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800" spc="55">
                <a:solidFill>
                  <a:srgbClr val="0B582D"/>
                </a:solidFill>
                <a:latin typeface="Tahoma"/>
                <a:cs typeface="Tahoma"/>
              </a:rPr>
              <a:t>talentos.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64585" y="4535906"/>
            <a:ext cx="7557134" cy="176593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1050" spc="40" b="1">
                <a:solidFill>
                  <a:srgbClr val="0B582D"/>
                </a:solidFill>
                <a:latin typeface="Arial"/>
                <a:cs typeface="Arial"/>
              </a:rPr>
              <a:t>Involucrar</a:t>
            </a:r>
            <a:r>
              <a:rPr dirty="0" sz="105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050" spc="50" b="1">
                <a:solidFill>
                  <a:srgbClr val="0B582D"/>
                </a:solidFill>
                <a:latin typeface="Arial"/>
                <a:cs typeface="Arial"/>
              </a:rPr>
              <a:t>a</a:t>
            </a:r>
            <a:r>
              <a:rPr dirty="0" sz="105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0B582D"/>
                </a:solidFill>
                <a:latin typeface="Arial"/>
                <a:cs typeface="Arial"/>
              </a:rPr>
              <a:t>las</a:t>
            </a:r>
            <a:r>
              <a:rPr dirty="0" sz="105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050" spc="35" b="1">
                <a:solidFill>
                  <a:srgbClr val="0B582D"/>
                </a:solidFill>
                <a:latin typeface="Arial"/>
                <a:cs typeface="Arial"/>
              </a:rPr>
              <a:t>partes</a:t>
            </a:r>
            <a:r>
              <a:rPr dirty="0" sz="105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050" spc="25" b="1">
                <a:solidFill>
                  <a:srgbClr val="0B582D"/>
                </a:solidFill>
                <a:latin typeface="Arial"/>
                <a:cs typeface="Arial"/>
              </a:rPr>
              <a:t>interesadas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ct val="132100"/>
              </a:lnSpc>
              <a:spcBef>
                <a:spcPts val="90"/>
              </a:spcBef>
            </a:pPr>
            <a:r>
              <a:rPr dirty="0" sz="1500" spc="45">
                <a:solidFill>
                  <a:srgbClr val="0B582D"/>
                </a:solidFill>
                <a:latin typeface="Tahoma"/>
                <a:cs typeface="Tahoma"/>
              </a:rPr>
              <a:t>La </a:t>
            </a:r>
            <a:r>
              <a:rPr dirty="0" sz="1500" spc="65">
                <a:solidFill>
                  <a:srgbClr val="0B582D"/>
                </a:solidFill>
                <a:latin typeface="Tahoma"/>
                <a:cs typeface="Tahoma"/>
              </a:rPr>
              <a:t>colaboración </a:t>
            </a:r>
            <a:r>
              <a:rPr dirty="0" sz="1500" spc="15">
                <a:solidFill>
                  <a:srgbClr val="0B582D"/>
                </a:solidFill>
                <a:latin typeface="Tahoma"/>
                <a:cs typeface="Tahoma"/>
              </a:rPr>
              <a:t>y </a:t>
            </a:r>
            <a:r>
              <a:rPr dirty="0" sz="1500" spc="45">
                <a:solidFill>
                  <a:srgbClr val="0B582D"/>
                </a:solidFill>
                <a:latin typeface="Tahoma"/>
                <a:cs typeface="Tahoma"/>
              </a:rPr>
              <a:t>la </a:t>
            </a:r>
            <a:r>
              <a:rPr dirty="0" sz="1500" spc="55">
                <a:solidFill>
                  <a:srgbClr val="0B582D"/>
                </a:solidFill>
                <a:latin typeface="Tahoma"/>
                <a:cs typeface="Tahoma"/>
              </a:rPr>
              <a:t>asociación </a:t>
            </a:r>
            <a:r>
              <a:rPr dirty="0" sz="1500" spc="75">
                <a:solidFill>
                  <a:srgbClr val="0B582D"/>
                </a:solidFill>
                <a:latin typeface="Tahoma"/>
                <a:cs typeface="Tahoma"/>
              </a:rPr>
              <a:t>son </a:t>
            </a:r>
            <a:r>
              <a:rPr dirty="0" sz="1500" spc="40">
                <a:solidFill>
                  <a:srgbClr val="0B582D"/>
                </a:solidFill>
                <a:latin typeface="Tahoma"/>
                <a:cs typeface="Tahoma"/>
              </a:rPr>
              <a:t>vitales </a:t>
            </a:r>
            <a:r>
              <a:rPr dirty="0" sz="1500" spc="70">
                <a:solidFill>
                  <a:srgbClr val="0B582D"/>
                </a:solidFill>
                <a:latin typeface="Tahoma"/>
                <a:cs typeface="Tahoma"/>
              </a:rPr>
              <a:t>para </a:t>
            </a:r>
            <a:r>
              <a:rPr dirty="0" sz="1500" spc="65">
                <a:solidFill>
                  <a:srgbClr val="0B582D"/>
                </a:solidFill>
                <a:latin typeface="Tahoma"/>
                <a:cs typeface="Tahoma"/>
              </a:rPr>
              <a:t>desarrollar </a:t>
            </a:r>
            <a:r>
              <a:rPr dirty="0" sz="1500" spc="60">
                <a:solidFill>
                  <a:srgbClr val="0B582D"/>
                </a:solidFill>
                <a:latin typeface="Tahoma"/>
                <a:cs typeface="Tahoma"/>
              </a:rPr>
              <a:t>sus esfuerzos </a:t>
            </a:r>
            <a:r>
              <a:rPr dirty="0" sz="1500" spc="70">
                <a:solidFill>
                  <a:srgbClr val="0B582D"/>
                </a:solidFill>
                <a:latin typeface="Tahoma"/>
                <a:cs typeface="Tahoma"/>
              </a:rPr>
              <a:t>de </a:t>
            </a:r>
            <a:r>
              <a:rPr dirty="0" sz="1500" spc="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55">
                <a:solidFill>
                  <a:srgbClr val="0B582D"/>
                </a:solidFill>
                <a:latin typeface="Tahoma"/>
                <a:cs typeface="Tahoma"/>
              </a:rPr>
              <a:t>sostenibilidad,</a:t>
            </a:r>
            <a:r>
              <a:rPr dirty="0" sz="15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60">
                <a:solidFill>
                  <a:srgbClr val="0B582D"/>
                </a:solidFill>
                <a:latin typeface="Tahoma"/>
                <a:cs typeface="Tahoma"/>
              </a:rPr>
              <a:t>especialmente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7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15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45">
                <a:solidFill>
                  <a:srgbClr val="0B582D"/>
                </a:solidFill>
                <a:latin typeface="Tahoma"/>
                <a:cs typeface="Tahoma"/>
              </a:rPr>
              <a:t>las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7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r>
              <a:rPr dirty="0" sz="15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80">
                <a:solidFill>
                  <a:srgbClr val="0B582D"/>
                </a:solidFill>
                <a:latin typeface="Tahoma"/>
                <a:cs typeface="Tahoma"/>
              </a:rPr>
              <a:t>más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70">
                <a:solidFill>
                  <a:srgbClr val="0B582D"/>
                </a:solidFill>
                <a:latin typeface="Tahoma"/>
                <a:cs typeface="Tahoma"/>
              </a:rPr>
              <a:t>pequeñas</a:t>
            </a:r>
            <a:r>
              <a:rPr dirty="0" sz="15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70">
                <a:solidFill>
                  <a:srgbClr val="0B582D"/>
                </a:solidFill>
                <a:latin typeface="Tahoma"/>
                <a:cs typeface="Tahoma"/>
              </a:rPr>
              <a:t>con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85">
                <a:solidFill>
                  <a:srgbClr val="0B582D"/>
                </a:solidFill>
                <a:latin typeface="Tahoma"/>
                <a:cs typeface="Tahoma"/>
              </a:rPr>
              <a:t>menos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50">
                <a:solidFill>
                  <a:srgbClr val="0B582D"/>
                </a:solidFill>
                <a:latin typeface="Tahoma"/>
                <a:cs typeface="Tahoma"/>
              </a:rPr>
              <a:t>acceso</a:t>
            </a:r>
            <a:r>
              <a:rPr dirty="0" sz="15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50">
                <a:solidFill>
                  <a:srgbClr val="0B582D"/>
                </a:solidFill>
                <a:latin typeface="Tahoma"/>
                <a:cs typeface="Tahoma"/>
              </a:rPr>
              <a:t>a </a:t>
            </a:r>
            <a:r>
              <a:rPr dirty="0" sz="1500" spc="-4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60">
                <a:solidFill>
                  <a:srgbClr val="0B582D"/>
                </a:solidFill>
                <a:latin typeface="Tahoma"/>
                <a:cs typeface="Tahoma"/>
              </a:rPr>
              <a:t>los </a:t>
            </a:r>
            <a:r>
              <a:rPr dirty="0" sz="1500" spc="65">
                <a:solidFill>
                  <a:srgbClr val="0B582D"/>
                </a:solidFill>
                <a:latin typeface="Tahoma"/>
                <a:cs typeface="Tahoma"/>
              </a:rPr>
              <a:t>recursos </a:t>
            </a:r>
            <a:r>
              <a:rPr dirty="0" sz="1500" spc="50">
                <a:solidFill>
                  <a:srgbClr val="0B582D"/>
                </a:solidFill>
                <a:latin typeface="Tahoma"/>
                <a:cs typeface="Tahoma"/>
              </a:rPr>
              <a:t>a </a:t>
            </a:r>
            <a:r>
              <a:rPr dirty="0" sz="1500" spc="65">
                <a:solidFill>
                  <a:srgbClr val="0B582D"/>
                </a:solidFill>
                <a:latin typeface="Tahoma"/>
                <a:cs typeface="Tahoma"/>
              </a:rPr>
              <a:t>su </a:t>
            </a:r>
            <a:r>
              <a:rPr dirty="0" sz="1500" spc="55">
                <a:solidFill>
                  <a:srgbClr val="0B582D"/>
                </a:solidFill>
                <a:latin typeface="Tahoma"/>
                <a:cs typeface="Tahoma"/>
              </a:rPr>
              <a:t>disposición. </a:t>
            </a:r>
            <a:r>
              <a:rPr dirty="0" sz="1500" spc="50">
                <a:solidFill>
                  <a:srgbClr val="0B582D"/>
                </a:solidFill>
                <a:latin typeface="Tahoma"/>
                <a:cs typeface="Tahoma"/>
              </a:rPr>
              <a:t>Al </a:t>
            </a:r>
            <a:r>
              <a:rPr dirty="0" sz="1500" spc="55">
                <a:solidFill>
                  <a:srgbClr val="0B582D"/>
                </a:solidFill>
                <a:latin typeface="Tahoma"/>
                <a:cs typeface="Tahoma"/>
              </a:rPr>
              <a:t>planificar </a:t>
            </a:r>
            <a:r>
              <a:rPr dirty="0" sz="1500" spc="15">
                <a:solidFill>
                  <a:srgbClr val="0B582D"/>
                </a:solidFill>
                <a:latin typeface="Tahoma"/>
                <a:cs typeface="Tahoma"/>
              </a:rPr>
              <a:t>y </a:t>
            </a:r>
            <a:r>
              <a:rPr dirty="0" sz="1500" spc="55">
                <a:solidFill>
                  <a:srgbClr val="0B582D"/>
                </a:solidFill>
                <a:latin typeface="Tahoma"/>
                <a:cs typeface="Tahoma"/>
              </a:rPr>
              <a:t>establecer </a:t>
            </a:r>
            <a:r>
              <a:rPr dirty="0" sz="1500" spc="60">
                <a:solidFill>
                  <a:srgbClr val="0B582D"/>
                </a:solidFill>
                <a:latin typeface="Tahoma"/>
                <a:cs typeface="Tahoma"/>
              </a:rPr>
              <a:t>sus </a:t>
            </a:r>
            <a:r>
              <a:rPr dirty="0" sz="1500" spc="70">
                <a:solidFill>
                  <a:srgbClr val="0B582D"/>
                </a:solidFill>
                <a:latin typeface="Tahoma"/>
                <a:cs typeface="Tahoma"/>
              </a:rPr>
              <a:t>prioridades de </a:t>
            </a:r>
            <a:r>
              <a:rPr dirty="0" sz="1500" spc="75">
                <a:solidFill>
                  <a:srgbClr val="0B582D"/>
                </a:solidFill>
                <a:latin typeface="Tahoma"/>
                <a:cs typeface="Tahoma"/>
              </a:rPr>
              <a:t>manera </a:t>
            </a:r>
            <a:r>
              <a:rPr dirty="0" sz="1500" spc="-4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30">
                <a:solidFill>
                  <a:srgbClr val="0B582D"/>
                </a:solidFill>
                <a:latin typeface="Tahoma"/>
                <a:cs typeface="Tahoma"/>
              </a:rPr>
              <a:t>efectiva, </a:t>
            </a:r>
            <a:r>
              <a:rPr dirty="0" sz="1500" spc="45">
                <a:solidFill>
                  <a:srgbClr val="0B582D"/>
                </a:solidFill>
                <a:latin typeface="Tahoma"/>
                <a:cs typeface="Tahoma"/>
              </a:rPr>
              <a:t>está </a:t>
            </a:r>
            <a:r>
              <a:rPr dirty="0" sz="1500" spc="60">
                <a:solidFill>
                  <a:srgbClr val="0B582D"/>
                </a:solidFill>
                <a:latin typeface="Tahoma"/>
                <a:cs typeface="Tahoma"/>
              </a:rPr>
              <a:t>invitando </a:t>
            </a:r>
            <a:r>
              <a:rPr dirty="0" sz="1500" spc="50">
                <a:solidFill>
                  <a:srgbClr val="0B582D"/>
                </a:solidFill>
                <a:latin typeface="Tahoma"/>
                <a:cs typeface="Tahoma"/>
              </a:rPr>
              <a:t>a </a:t>
            </a:r>
            <a:r>
              <a:rPr dirty="0" sz="1500" spc="45">
                <a:solidFill>
                  <a:srgbClr val="0B582D"/>
                </a:solidFill>
                <a:latin typeface="Tahoma"/>
                <a:cs typeface="Tahoma"/>
              </a:rPr>
              <a:t>las </a:t>
            </a:r>
            <a:r>
              <a:rPr dirty="0" sz="1500" spc="60">
                <a:solidFill>
                  <a:srgbClr val="0B582D"/>
                </a:solidFill>
                <a:latin typeface="Tahoma"/>
                <a:cs typeface="Tahoma"/>
              </a:rPr>
              <a:t>partes </a:t>
            </a:r>
            <a:r>
              <a:rPr dirty="0" sz="1500" spc="50">
                <a:solidFill>
                  <a:srgbClr val="0B582D"/>
                </a:solidFill>
                <a:latin typeface="Tahoma"/>
                <a:cs typeface="Tahoma"/>
              </a:rPr>
              <a:t>interesadas, </a:t>
            </a:r>
            <a:r>
              <a:rPr dirty="0" sz="1500" spc="60">
                <a:solidFill>
                  <a:srgbClr val="0B582D"/>
                </a:solidFill>
                <a:latin typeface="Tahoma"/>
                <a:cs typeface="Tahoma"/>
              </a:rPr>
              <a:t>tanto internas </a:t>
            </a:r>
            <a:r>
              <a:rPr dirty="0" sz="1500" spc="85">
                <a:solidFill>
                  <a:srgbClr val="0B582D"/>
                </a:solidFill>
                <a:latin typeface="Tahoma"/>
                <a:cs typeface="Tahoma"/>
              </a:rPr>
              <a:t>como </a:t>
            </a:r>
            <a:r>
              <a:rPr dirty="0" sz="1500" spc="45">
                <a:solidFill>
                  <a:srgbClr val="0B582D"/>
                </a:solidFill>
                <a:latin typeface="Tahoma"/>
                <a:cs typeface="Tahoma"/>
              </a:rPr>
              <a:t>externas, </a:t>
            </a:r>
            <a:r>
              <a:rPr dirty="0" sz="1500" spc="50">
                <a:solidFill>
                  <a:srgbClr val="0B582D"/>
                </a:solidFill>
                <a:latin typeface="Tahoma"/>
                <a:cs typeface="Tahoma"/>
              </a:rPr>
              <a:t>a </a:t>
            </a:r>
            <a:r>
              <a:rPr dirty="0" sz="1500" spc="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50">
                <a:solidFill>
                  <a:srgbClr val="0B582D"/>
                </a:solidFill>
                <a:latin typeface="Tahoma"/>
                <a:cs typeface="Tahoma"/>
              </a:rPr>
              <a:t>involucrarse.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2688" y="2261616"/>
            <a:ext cx="1511935" cy="1511935"/>
            <a:chOff x="932688" y="2261616"/>
            <a:chExt cx="1511935" cy="1511935"/>
          </a:xfrm>
        </p:grpSpPr>
        <p:sp>
          <p:nvSpPr>
            <p:cNvPr id="3" name="object 3"/>
            <p:cNvSpPr/>
            <p:nvPr/>
          </p:nvSpPr>
          <p:spPr>
            <a:xfrm>
              <a:off x="932688" y="2261616"/>
              <a:ext cx="1511935" cy="1511935"/>
            </a:xfrm>
            <a:custGeom>
              <a:avLst/>
              <a:gdLst/>
              <a:ahLst/>
              <a:cxnLst/>
              <a:rect l="l" t="t" r="r" b="b"/>
              <a:pathLst>
                <a:path w="1511935" h="1511935">
                  <a:moveTo>
                    <a:pt x="755904" y="0"/>
                  </a:moveTo>
                  <a:lnTo>
                    <a:pt x="708102" y="1487"/>
                  </a:lnTo>
                  <a:lnTo>
                    <a:pt x="661089" y="5889"/>
                  </a:lnTo>
                  <a:lnTo>
                    <a:pt x="614956" y="13119"/>
                  </a:lnTo>
                  <a:lnTo>
                    <a:pt x="569789" y="23087"/>
                  </a:lnTo>
                  <a:lnTo>
                    <a:pt x="525677" y="35705"/>
                  </a:lnTo>
                  <a:lnTo>
                    <a:pt x="482709" y="50884"/>
                  </a:lnTo>
                  <a:lnTo>
                    <a:pt x="440974" y="68535"/>
                  </a:lnTo>
                  <a:lnTo>
                    <a:pt x="400560" y="88570"/>
                  </a:lnTo>
                  <a:lnTo>
                    <a:pt x="361556" y="110901"/>
                  </a:lnTo>
                  <a:lnTo>
                    <a:pt x="324050" y="135439"/>
                  </a:lnTo>
                  <a:lnTo>
                    <a:pt x="288131" y="162095"/>
                  </a:lnTo>
                  <a:lnTo>
                    <a:pt x="253888" y="190781"/>
                  </a:lnTo>
                  <a:lnTo>
                    <a:pt x="221408" y="221408"/>
                  </a:lnTo>
                  <a:lnTo>
                    <a:pt x="190781" y="253888"/>
                  </a:lnTo>
                  <a:lnTo>
                    <a:pt x="162095" y="288131"/>
                  </a:lnTo>
                  <a:lnTo>
                    <a:pt x="135439" y="324050"/>
                  </a:lnTo>
                  <a:lnTo>
                    <a:pt x="110901" y="361556"/>
                  </a:lnTo>
                  <a:lnTo>
                    <a:pt x="88570" y="400560"/>
                  </a:lnTo>
                  <a:lnTo>
                    <a:pt x="68535" y="440974"/>
                  </a:lnTo>
                  <a:lnTo>
                    <a:pt x="50884" y="482709"/>
                  </a:lnTo>
                  <a:lnTo>
                    <a:pt x="35705" y="525677"/>
                  </a:lnTo>
                  <a:lnTo>
                    <a:pt x="23087" y="569789"/>
                  </a:lnTo>
                  <a:lnTo>
                    <a:pt x="13119" y="614956"/>
                  </a:lnTo>
                  <a:lnTo>
                    <a:pt x="5889" y="661089"/>
                  </a:lnTo>
                  <a:lnTo>
                    <a:pt x="1487" y="708102"/>
                  </a:lnTo>
                  <a:lnTo>
                    <a:pt x="0" y="755904"/>
                  </a:lnTo>
                  <a:lnTo>
                    <a:pt x="1487" y="803705"/>
                  </a:lnTo>
                  <a:lnTo>
                    <a:pt x="5889" y="850718"/>
                  </a:lnTo>
                  <a:lnTo>
                    <a:pt x="13119" y="896851"/>
                  </a:lnTo>
                  <a:lnTo>
                    <a:pt x="23087" y="942018"/>
                  </a:lnTo>
                  <a:lnTo>
                    <a:pt x="35705" y="986130"/>
                  </a:lnTo>
                  <a:lnTo>
                    <a:pt x="50884" y="1029098"/>
                  </a:lnTo>
                  <a:lnTo>
                    <a:pt x="68535" y="1070833"/>
                  </a:lnTo>
                  <a:lnTo>
                    <a:pt x="88570" y="1111247"/>
                  </a:lnTo>
                  <a:lnTo>
                    <a:pt x="110901" y="1150251"/>
                  </a:lnTo>
                  <a:lnTo>
                    <a:pt x="135439" y="1187757"/>
                  </a:lnTo>
                  <a:lnTo>
                    <a:pt x="162095" y="1223676"/>
                  </a:lnTo>
                  <a:lnTo>
                    <a:pt x="190781" y="1257919"/>
                  </a:lnTo>
                  <a:lnTo>
                    <a:pt x="221408" y="1290399"/>
                  </a:lnTo>
                  <a:lnTo>
                    <a:pt x="253888" y="1321026"/>
                  </a:lnTo>
                  <a:lnTo>
                    <a:pt x="288131" y="1349712"/>
                  </a:lnTo>
                  <a:lnTo>
                    <a:pt x="324050" y="1376368"/>
                  </a:lnTo>
                  <a:lnTo>
                    <a:pt x="361556" y="1400906"/>
                  </a:lnTo>
                  <a:lnTo>
                    <a:pt x="400560" y="1423237"/>
                  </a:lnTo>
                  <a:lnTo>
                    <a:pt x="440974" y="1443272"/>
                  </a:lnTo>
                  <a:lnTo>
                    <a:pt x="482709" y="1460923"/>
                  </a:lnTo>
                  <a:lnTo>
                    <a:pt x="525677" y="1476102"/>
                  </a:lnTo>
                  <a:lnTo>
                    <a:pt x="569789" y="1488720"/>
                  </a:lnTo>
                  <a:lnTo>
                    <a:pt x="614956" y="1498688"/>
                  </a:lnTo>
                  <a:lnTo>
                    <a:pt x="661089" y="1505918"/>
                  </a:lnTo>
                  <a:lnTo>
                    <a:pt x="708102" y="1510320"/>
                  </a:lnTo>
                  <a:lnTo>
                    <a:pt x="755904" y="1511808"/>
                  </a:lnTo>
                  <a:lnTo>
                    <a:pt x="803705" y="1510320"/>
                  </a:lnTo>
                  <a:lnTo>
                    <a:pt x="850718" y="1505918"/>
                  </a:lnTo>
                  <a:lnTo>
                    <a:pt x="896851" y="1498688"/>
                  </a:lnTo>
                  <a:lnTo>
                    <a:pt x="942018" y="1488720"/>
                  </a:lnTo>
                  <a:lnTo>
                    <a:pt x="986130" y="1476102"/>
                  </a:lnTo>
                  <a:lnTo>
                    <a:pt x="1029098" y="1460923"/>
                  </a:lnTo>
                  <a:lnTo>
                    <a:pt x="1070833" y="1443272"/>
                  </a:lnTo>
                  <a:lnTo>
                    <a:pt x="1111247" y="1423237"/>
                  </a:lnTo>
                  <a:lnTo>
                    <a:pt x="1150251" y="1400906"/>
                  </a:lnTo>
                  <a:lnTo>
                    <a:pt x="1187757" y="1376368"/>
                  </a:lnTo>
                  <a:lnTo>
                    <a:pt x="1223676" y="1349712"/>
                  </a:lnTo>
                  <a:lnTo>
                    <a:pt x="1257919" y="1321026"/>
                  </a:lnTo>
                  <a:lnTo>
                    <a:pt x="1290399" y="1290399"/>
                  </a:lnTo>
                  <a:lnTo>
                    <a:pt x="1321026" y="1257919"/>
                  </a:lnTo>
                  <a:lnTo>
                    <a:pt x="1349712" y="1223676"/>
                  </a:lnTo>
                  <a:lnTo>
                    <a:pt x="1376368" y="1187757"/>
                  </a:lnTo>
                  <a:lnTo>
                    <a:pt x="1400906" y="1150251"/>
                  </a:lnTo>
                  <a:lnTo>
                    <a:pt x="1423237" y="1111247"/>
                  </a:lnTo>
                  <a:lnTo>
                    <a:pt x="1443272" y="1070833"/>
                  </a:lnTo>
                  <a:lnTo>
                    <a:pt x="1460923" y="1029098"/>
                  </a:lnTo>
                  <a:lnTo>
                    <a:pt x="1476102" y="986130"/>
                  </a:lnTo>
                  <a:lnTo>
                    <a:pt x="1488720" y="942018"/>
                  </a:lnTo>
                  <a:lnTo>
                    <a:pt x="1498688" y="896851"/>
                  </a:lnTo>
                  <a:lnTo>
                    <a:pt x="1505918" y="850718"/>
                  </a:lnTo>
                  <a:lnTo>
                    <a:pt x="1510320" y="803705"/>
                  </a:lnTo>
                  <a:lnTo>
                    <a:pt x="1511808" y="755904"/>
                  </a:lnTo>
                  <a:lnTo>
                    <a:pt x="1510320" y="708102"/>
                  </a:lnTo>
                  <a:lnTo>
                    <a:pt x="1505918" y="661089"/>
                  </a:lnTo>
                  <a:lnTo>
                    <a:pt x="1498688" y="614956"/>
                  </a:lnTo>
                  <a:lnTo>
                    <a:pt x="1488720" y="569789"/>
                  </a:lnTo>
                  <a:lnTo>
                    <a:pt x="1476102" y="525677"/>
                  </a:lnTo>
                  <a:lnTo>
                    <a:pt x="1460923" y="482709"/>
                  </a:lnTo>
                  <a:lnTo>
                    <a:pt x="1443272" y="440974"/>
                  </a:lnTo>
                  <a:lnTo>
                    <a:pt x="1423237" y="400560"/>
                  </a:lnTo>
                  <a:lnTo>
                    <a:pt x="1400906" y="361556"/>
                  </a:lnTo>
                  <a:lnTo>
                    <a:pt x="1376368" y="324050"/>
                  </a:lnTo>
                  <a:lnTo>
                    <a:pt x="1349712" y="288131"/>
                  </a:lnTo>
                  <a:lnTo>
                    <a:pt x="1321026" y="253888"/>
                  </a:lnTo>
                  <a:lnTo>
                    <a:pt x="1290399" y="221408"/>
                  </a:lnTo>
                  <a:lnTo>
                    <a:pt x="1257919" y="190781"/>
                  </a:lnTo>
                  <a:lnTo>
                    <a:pt x="1223676" y="162095"/>
                  </a:lnTo>
                  <a:lnTo>
                    <a:pt x="1187757" y="135439"/>
                  </a:lnTo>
                  <a:lnTo>
                    <a:pt x="1150251" y="110901"/>
                  </a:lnTo>
                  <a:lnTo>
                    <a:pt x="1111247" y="88570"/>
                  </a:lnTo>
                  <a:lnTo>
                    <a:pt x="1070833" y="68535"/>
                  </a:lnTo>
                  <a:lnTo>
                    <a:pt x="1029098" y="50884"/>
                  </a:lnTo>
                  <a:lnTo>
                    <a:pt x="986130" y="35705"/>
                  </a:lnTo>
                  <a:lnTo>
                    <a:pt x="942018" y="23087"/>
                  </a:lnTo>
                  <a:lnTo>
                    <a:pt x="896851" y="13119"/>
                  </a:lnTo>
                  <a:lnTo>
                    <a:pt x="850718" y="5889"/>
                  </a:lnTo>
                  <a:lnTo>
                    <a:pt x="803705" y="1487"/>
                  </a:lnTo>
                  <a:lnTo>
                    <a:pt x="755904" y="0"/>
                  </a:lnTo>
                  <a:close/>
                </a:path>
              </a:pathLst>
            </a:custGeom>
            <a:solidFill>
              <a:srgbClr val="4688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1392" y="2560320"/>
              <a:ext cx="914399" cy="9144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3568" y="329184"/>
            <a:ext cx="11454765" cy="1341120"/>
          </a:xfrm>
          <a:prstGeom prst="rect"/>
          <a:solidFill>
            <a:srgbClr val="297139"/>
          </a:solidFill>
        </p:spPr>
        <p:txBody>
          <a:bodyPr wrap="square" lIns="0" tIns="311150" rIns="0" bIns="0" rtlCol="0" vert="horz">
            <a:spAutoFit/>
          </a:bodyPr>
          <a:lstStyle/>
          <a:p>
            <a:pPr marL="306070">
              <a:lnSpc>
                <a:spcPct val="100000"/>
              </a:lnSpc>
              <a:spcBef>
                <a:spcPts val="2450"/>
              </a:spcBef>
            </a:pPr>
            <a:r>
              <a:rPr dirty="0" sz="2200" spc="-55">
                <a:solidFill>
                  <a:srgbClr val="FFFFFF"/>
                </a:solidFill>
              </a:rPr>
              <a:t>¿Por</a:t>
            </a:r>
            <a:r>
              <a:rPr dirty="0" sz="2200" spc="-40">
                <a:solidFill>
                  <a:srgbClr val="FFFFFF"/>
                </a:solidFill>
              </a:rPr>
              <a:t> </a:t>
            </a:r>
            <a:r>
              <a:rPr dirty="0" sz="2200" spc="75">
                <a:solidFill>
                  <a:srgbClr val="FFFFFF"/>
                </a:solidFill>
              </a:rPr>
              <a:t>qué</a:t>
            </a:r>
            <a:r>
              <a:rPr dirty="0" sz="2200" spc="-35">
                <a:solidFill>
                  <a:srgbClr val="FFFFFF"/>
                </a:solidFill>
              </a:rPr>
              <a:t> </a:t>
            </a:r>
            <a:r>
              <a:rPr dirty="0" sz="2200" spc="70">
                <a:solidFill>
                  <a:srgbClr val="FFFFFF"/>
                </a:solidFill>
              </a:rPr>
              <a:t>crear</a:t>
            </a:r>
            <a:r>
              <a:rPr dirty="0" sz="2200" spc="-40">
                <a:solidFill>
                  <a:srgbClr val="FFFFFF"/>
                </a:solidFill>
              </a:rPr>
              <a:t> </a:t>
            </a:r>
            <a:r>
              <a:rPr dirty="0" sz="2200" spc="100">
                <a:solidFill>
                  <a:srgbClr val="FFFFFF"/>
                </a:solidFill>
              </a:rPr>
              <a:t>una</a:t>
            </a:r>
            <a:r>
              <a:rPr dirty="0" sz="2200" spc="-35">
                <a:solidFill>
                  <a:srgbClr val="FFFFFF"/>
                </a:solidFill>
              </a:rPr>
              <a:t> </a:t>
            </a:r>
            <a:r>
              <a:rPr dirty="0" sz="2200" spc="90">
                <a:solidFill>
                  <a:srgbClr val="FFFFFF"/>
                </a:solidFill>
              </a:rPr>
              <a:t>estrategia</a:t>
            </a:r>
            <a:r>
              <a:rPr dirty="0" sz="2200" spc="-35">
                <a:solidFill>
                  <a:srgbClr val="FFFFFF"/>
                </a:solidFill>
              </a:rPr>
              <a:t> </a:t>
            </a:r>
            <a:r>
              <a:rPr dirty="0" sz="2200" spc="60">
                <a:solidFill>
                  <a:srgbClr val="FFFFFF"/>
                </a:solidFill>
              </a:rPr>
              <a:t>de</a:t>
            </a:r>
            <a:r>
              <a:rPr dirty="0" sz="2200" spc="-40">
                <a:solidFill>
                  <a:srgbClr val="FFFFFF"/>
                </a:solidFill>
              </a:rPr>
              <a:t> </a:t>
            </a:r>
            <a:r>
              <a:rPr dirty="0" sz="2200" spc="20">
                <a:solidFill>
                  <a:srgbClr val="FFFFFF"/>
                </a:solidFill>
              </a:rPr>
              <a:t>sostenibilidad?</a:t>
            </a:r>
            <a:endParaRPr sz="2200"/>
          </a:p>
        </p:txBody>
      </p:sp>
      <p:sp>
        <p:nvSpPr>
          <p:cNvPr id="7" name="object 7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8810" y="2217267"/>
            <a:ext cx="7681595" cy="157861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800" spc="5" b="1">
                <a:solidFill>
                  <a:srgbClr val="0B582D"/>
                </a:solidFill>
                <a:latin typeface="Arial"/>
                <a:cs typeface="Arial"/>
              </a:rPr>
              <a:t>Reduzca</a:t>
            </a:r>
            <a:r>
              <a:rPr dirty="0" sz="180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0B582D"/>
                </a:solidFill>
                <a:latin typeface="Arial"/>
                <a:cs typeface="Arial"/>
              </a:rPr>
              <a:t>costos</a:t>
            </a:r>
            <a:r>
              <a:rPr dirty="0" sz="18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0B582D"/>
                </a:solidFill>
                <a:latin typeface="Arial"/>
                <a:cs typeface="Arial"/>
              </a:rPr>
              <a:t>y</a:t>
            </a:r>
            <a:r>
              <a:rPr dirty="0" sz="18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75" b="1">
                <a:solidFill>
                  <a:srgbClr val="0B582D"/>
                </a:solidFill>
                <a:latin typeface="Arial"/>
                <a:cs typeface="Arial"/>
              </a:rPr>
              <a:t>mejore</a:t>
            </a:r>
            <a:r>
              <a:rPr dirty="0" sz="180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-45" b="1">
                <a:solidFill>
                  <a:srgbClr val="0B582D"/>
                </a:solidFill>
                <a:latin typeface="Arial"/>
                <a:cs typeface="Arial"/>
              </a:rPr>
              <a:t>sus</a:t>
            </a:r>
            <a:r>
              <a:rPr dirty="0" sz="18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40" b="1">
                <a:solidFill>
                  <a:srgbClr val="0B582D"/>
                </a:solidFill>
                <a:latin typeface="Arial"/>
                <a:cs typeface="Arial"/>
              </a:rPr>
              <a:t>resultados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380"/>
              </a:lnSpc>
              <a:spcBef>
                <a:spcPts val="25"/>
              </a:spcBef>
            </a:pPr>
            <a:r>
              <a:rPr dirty="0" sz="1500" spc="95">
                <a:solidFill>
                  <a:srgbClr val="0B582D"/>
                </a:solidFill>
                <a:latin typeface="Tahoma"/>
                <a:cs typeface="Tahoma"/>
              </a:rPr>
              <a:t>Uno </a:t>
            </a:r>
            <a:r>
              <a:rPr dirty="0" sz="1500" spc="70">
                <a:solidFill>
                  <a:srgbClr val="0B582D"/>
                </a:solidFill>
                <a:latin typeface="Tahoma"/>
                <a:cs typeface="Tahoma"/>
              </a:rPr>
              <a:t>de </a:t>
            </a:r>
            <a:r>
              <a:rPr dirty="0" sz="1500" spc="60">
                <a:solidFill>
                  <a:srgbClr val="0B582D"/>
                </a:solidFill>
                <a:latin typeface="Tahoma"/>
                <a:cs typeface="Tahoma"/>
              </a:rPr>
              <a:t>los </a:t>
            </a:r>
            <a:r>
              <a:rPr dirty="0" sz="1500" spc="75">
                <a:solidFill>
                  <a:srgbClr val="0B582D"/>
                </a:solidFill>
                <a:latin typeface="Tahoma"/>
                <a:cs typeface="Tahoma"/>
              </a:rPr>
              <a:t>primeros </a:t>
            </a:r>
            <a:r>
              <a:rPr dirty="0" sz="1500" spc="65">
                <a:solidFill>
                  <a:srgbClr val="0B582D"/>
                </a:solidFill>
                <a:latin typeface="Tahoma"/>
                <a:cs typeface="Tahoma"/>
              </a:rPr>
              <a:t>pasos </a:t>
            </a:r>
            <a:r>
              <a:rPr dirty="0" sz="1500" spc="80">
                <a:solidFill>
                  <a:srgbClr val="0B582D"/>
                </a:solidFill>
                <a:latin typeface="Tahoma"/>
                <a:cs typeface="Tahoma"/>
              </a:rPr>
              <a:t>más </a:t>
            </a:r>
            <a:r>
              <a:rPr dirty="0" sz="1500" spc="40">
                <a:solidFill>
                  <a:srgbClr val="0B582D"/>
                </a:solidFill>
                <a:latin typeface="Tahoma"/>
                <a:cs typeface="Tahoma"/>
              </a:rPr>
              <a:t>fáciles </a:t>
            </a:r>
            <a:r>
              <a:rPr dirty="0" sz="1500" spc="80">
                <a:solidFill>
                  <a:srgbClr val="0B582D"/>
                </a:solidFill>
                <a:latin typeface="Tahoma"/>
                <a:cs typeface="Tahoma"/>
              </a:rPr>
              <a:t>que </a:t>
            </a:r>
            <a:r>
              <a:rPr dirty="0" sz="1500" spc="75">
                <a:solidFill>
                  <a:srgbClr val="0B582D"/>
                </a:solidFill>
                <a:latin typeface="Tahoma"/>
                <a:cs typeface="Tahoma"/>
              </a:rPr>
              <a:t>puede </a:t>
            </a:r>
            <a:r>
              <a:rPr dirty="0" sz="1500" spc="80">
                <a:solidFill>
                  <a:srgbClr val="0B582D"/>
                </a:solidFill>
                <a:latin typeface="Tahoma"/>
                <a:cs typeface="Tahoma"/>
              </a:rPr>
              <a:t>tomar </a:t>
            </a:r>
            <a:r>
              <a:rPr dirty="0" sz="1500" spc="50">
                <a:solidFill>
                  <a:srgbClr val="0B582D"/>
                </a:solidFill>
                <a:latin typeface="Tahoma"/>
                <a:cs typeface="Tahoma"/>
              </a:rPr>
              <a:t>hacia </a:t>
            </a:r>
            <a:r>
              <a:rPr dirty="0" sz="1500" spc="90">
                <a:solidFill>
                  <a:srgbClr val="0B582D"/>
                </a:solidFill>
                <a:latin typeface="Tahoma"/>
                <a:cs typeface="Tahoma"/>
              </a:rPr>
              <a:t>un </a:t>
            </a:r>
            <a:r>
              <a:rPr dirty="0" sz="1500" spc="70">
                <a:solidFill>
                  <a:srgbClr val="0B582D"/>
                </a:solidFill>
                <a:latin typeface="Tahoma"/>
                <a:cs typeface="Tahoma"/>
              </a:rPr>
              <a:t>negocio </a:t>
            </a:r>
            <a:r>
              <a:rPr dirty="0" sz="1500" spc="80">
                <a:solidFill>
                  <a:srgbClr val="0B582D"/>
                </a:solidFill>
                <a:latin typeface="Tahoma"/>
                <a:cs typeface="Tahoma"/>
              </a:rPr>
              <a:t>más </a:t>
            </a:r>
            <a:r>
              <a:rPr dirty="0" sz="1500" spc="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60">
                <a:solidFill>
                  <a:srgbClr val="0B582D"/>
                </a:solidFill>
                <a:latin typeface="Tahoma"/>
                <a:cs typeface="Tahoma"/>
              </a:rPr>
              <a:t>sostenible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50">
                <a:solidFill>
                  <a:srgbClr val="0B582D"/>
                </a:solidFill>
                <a:latin typeface="Tahoma"/>
                <a:cs typeface="Tahoma"/>
              </a:rPr>
              <a:t>es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60">
                <a:solidFill>
                  <a:srgbClr val="0B582D"/>
                </a:solidFill>
                <a:latin typeface="Tahoma"/>
                <a:cs typeface="Tahoma"/>
              </a:rPr>
              <a:t>observar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50">
                <a:solidFill>
                  <a:srgbClr val="0B582D"/>
                </a:solidFill>
                <a:latin typeface="Tahoma"/>
                <a:cs typeface="Tahoma"/>
              </a:rPr>
              <a:t>el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75">
                <a:solidFill>
                  <a:srgbClr val="0B582D"/>
                </a:solidFill>
                <a:latin typeface="Tahoma"/>
                <a:cs typeface="Tahoma"/>
              </a:rPr>
              <a:t>uso</a:t>
            </a:r>
            <a:r>
              <a:rPr dirty="0" sz="1500" spc="-7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7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60">
                <a:solidFill>
                  <a:srgbClr val="0B582D"/>
                </a:solidFill>
                <a:latin typeface="Tahoma"/>
                <a:cs typeface="Tahoma"/>
              </a:rPr>
              <a:t>sus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50">
                <a:solidFill>
                  <a:srgbClr val="0B582D"/>
                </a:solidFill>
                <a:latin typeface="Tahoma"/>
                <a:cs typeface="Tahoma"/>
              </a:rPr>
              <a:t>recursos.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50">
                <a:solidFill>
                  <a:srgbClr val="0B582D"/>
                </a:solidFill>
                <a:latin typeface="Tahoma"/>
                <a:cs typeface="Tahoma"/>
              </a:rPr>
              <a:t>Al</a:t>
            </a:r>
            <a:r>
              <a:rPr dirty="0" sz="1500" spc="-7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65">
                <a:solidFill>
                  <a:srgbClr val="0B582D"/>
                </a:solidFill>
                <a:latin typeface="Tahoma"/>
                <a:cs typeface="Tahoma"/>
              </a:rPr>
              <a:t>reducir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60">
                <a:solidFill>
                  <a:srgbClr val="0B582D"/>
                </a:solidFill>
                <a:latin typeface="Tahoma"/>
                <a:cs typeface="Tahoma"/>
              </a:rPr>
              <a:t>los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40">
                <a:solidFill>
                  <a:srgbClr val="0B582D"/>
                </a:solidFill>
                <a:latin typeface="Tahoma"/>
                <a:cs typeface="Tahoma"/>
              </a:rPr>
              <a:t>costos,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50">
                <a:solidFill>
                  <a:srgbClr val="0B582D"/>
                </a:solidFill>
                <a:latin typeface="Tahoma"/>
                <a:cs typeface="Tahoma"/>
              </a:rPr>
              <a:t>a</a:t>
            </a:r>
            <a:r>
              <a:rPr dirty="0" sz="1500" spc="-7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90">
                <a:solidFill>
                  <a:srgbClr val="0B582D"/>
                </a:solidFill>
                <a:latin typeface="Tahoma"/>
                <a:cs typeface="Tahoma"/>
              </a:rPr>
              <a:t>menudo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75">
                <a:solidFill>
                  <a:srgbClr val="0B582D"/>
                </a:solidFill>
                <a:latin typeface="Tahoma"/>
                <a:cs typeface="Tahoma"/>
              </a:rPr>
              <a:t>puede </a:t>
            </a:r>
            <a:r>
              <a:rPr dirty="0" sz="1500" spc="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65">
                <a:solidFill>
                  <a:srgbClr val="0B582D"/>
                </a:solidFill>
                <a:latin typeface="Tahoma"/>
                <a:cs typeface="Tahoma"/>
              </a:rPr>
              <a:t>reducir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45">
                <a:solidFill>
                  <a:srgbClr val="0B582D"/>
                </a:solidFill>
                <a:latin typeface="Tahoma"/>
                <a:cs typeface="Tahoma"/>
              </a:rPr>
              <a:t>las</a:t>
            </a:r>
            <a:r>
              <a:rPr dirty="0" sz="1500" spc="-7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65">
                <a:solidFill>
                  <a:srgbClr val="0B582D"/>
                </a:solidFill>
                <a:latin typeface="Tahoma"/>
                <a:cs typeface="Tahoma"/>
              </a:rPr>
              <a:t>emisiones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15">
                <a:solidFill>
                  <a:srgbClr val="0B582D"/>
                </a:solidFill>
                <a:latin typeface="Tahoma"/>
                <a:cs typeface="Tahoma"/>
              </a:rPr>
              <a:t>y</a:t>
            </a:r>
            <a:r>
              <a:rPr dirty="0" sz="1500" spc="-7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65">
                <a:solidFill>
                  <a:srgbClr val="0B582D"/>
                </a:solidFill>
                <a:latin typeface="Tahoma"/>
                <a:cs typeface="Tahoma"/>
              </a:rPr>
              <a:t>reducir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65">
                <a:solidFill>
                  <a:srgbClr val="0B582D"/>
                </a:solidFill>
                <a:latin typeface="Tahoma"/>
                <a:cs typeface="Tahoma"/>
              </a:rPr>
              <a:t>su</a:t>
            </a:r>
            <a:r>
              <a:rPr dirty="0" sz="1500" spc="-7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60">
                <a:solidFill>
                  <a:srgbClr val="0B582D"/>
                </a:solidFill>
                <a:latin typeface="Tahoma"/>
                <a:cs typeface="Tahoma"/>
              </a:rPr>
              <a:t>huella</a:t>
            </a:r>
            <a:r>
              <a:rPr dirty="0" sz="1500" spc="-7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7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75">
                <a:solidFill>
                  <a:srgbClr val="0B582D"/>
                </a:solidFill>
                <a:latin typeface="Tahoma"/>
                <a:cs typeface="Tahoma"/>
              </a:rPr>
              <a:t>carbono</a:t>
            </a:r>
            <a:r>
              <a:rPr dirty="0" sz="1500" spc="-7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70">
                <a:solidFill>
                  <a:srgbClr val="0B582D"/>
                </a:solidFill>
                <a:latin typeface="Tahoma"/>
                <a:cs typeface="Tahoma"/>
              </a:rPr>
              <a:t>en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50">
                <a:solidFill>
                  <a:srgbClr val="0B582D"/>
                </a:solidFill>
                <a:latin typeface="Tahoma"/>
                <a:cs typeface="Tahoma"/>
              </a:rPr>
              <a:t>general,</a:t>
            </a:r>
            <a:r>
              <a:rPr dirty="0" sz="1500" spc="-7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45">
                <a:solidFill>
                  <a:srgbClr val="0B582D"/>
                </a:solidFill>
                <a:latin typeface="Tahoma"/>
                <a:cs typeface="Tahoma"/>
              </a:rPr>
              <a:t>al</a:t>
            </a:r>
            <a:r>
              <a:rPr dirty="0" sz="1500" spc="-7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90">
                <a:solidFill>
                  <a:srgbClr val="0B582D"/>
                </a:solidFill>
                <a:latin typeface="Tahoma"/>
                <a:cs typeface="Tahoma"/>
              </a:rPr>
              <a:t>mismo</a:t>
            </a:r>
            <a:r>
              <a:rPr dirty="0" sz="1500" spc="-7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75">
                <a:solidFill>
                  <a:srgbClr val="0B582D"/>
                </a:solidFill>
                <a:latin typeface="Tahoma"/>
                <a:cs typeface="Tahoma"/>
              </a:rPr>
              <a:t>tiempo</a:t>
            </a:r>
            <a:r>
              <a:rPr dirty="0" sz="1500" spc="-7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80">
                <a:solidFill>
                  <a:srgbClr val="0B582D"/>
                </a:solidFill>
                <a:latin typeface="Tahoma"/>
                <a:cs typeface="Tahoma"/>
              </a:rPr>
              <a:t>que </a:t>
            </a:r>
            <a:r>
              <a:rPr dirty="0" sz="1500" spc="-45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65">
                <a:solidFill>
                  <a:srgbClr val="0B582D"/>
                </a:solidFill>
                <a:latin typeface="Tahoma"/>
                <a:cs typeface="Tahoma"/>
              </a:rPr>
              <a:t>mejora</a:t>
            </a:r>
            <a:r>
              <a:rPr dirty="0" sz="1500" spc="-85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65">
                <a:solidFill>
                  <a:srgbClr val="0B582D"/>
                </a:solidFill>
                <a:latin typeface="Tahoma"/>
                <a:cs typeface="Tahoma"/>
              </a:rPr>
              <a:t>su</a:t>
            </a:r>
            <a:r>
              <a:rPr dirty="0" sz="15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60">
                <a:solidFill>
                  <a:srgbClr val="0B582D"/>
                </a:solidFill>
                <a:latin typeface="Tahoma"/>
                <a:cs typeface="Tahoma"/>
              </a:rPr>
              <a:t>balance</a:t>
            </a:r>
            <a:r>
              <a:rPr dirty="0" sz="1500" spc="-8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dirty="0" sz="1500" spc="35">
                <a:solidFill>
                  <a:srgbClr val="0B582D"/>
                </a:solidFill>
                <a:latin typeface="Tahoma"/>
                <a:cs typeface="Tahoma"/>
              </a:rPr>
              <a:t>final.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36" y="0"/>
            <a:ext cx="9448800" cy="6858000"/>
            <a:chOff x="478536" y="0"/>
            <a:chExt cx="9448800" cy="6858000"/>
          </a:xfrm>
        </p:grpSpPr>
        <p:sp>
          <p:nvSpPr>
            <p:cNvPr id="3" name="object 3"/>
            <p:cNvSpPr/>
            <p:nvPr/>
          </p:nvSpPr>
          <p:spPr>
            <a:xfrm>
              <a:off x="3669791" y="10667"/>
              <a:ext cx="6257925" cy="6210300"/>
            </a:xfrm>
            <a:custGeom>
              <a:avLst/>
              <a:gdLst/>
              <a:ahLst/>
              <a:cxnLst/>
              <a:rect l="l" t="t" r="r" b="b"/>
              <a:pathLst>
                <a:path w="6257925" h="6210300">
                  <a:moveTo>
                    <a:pt x="3143346" y="6197600"/>
                  </a:moveTo>
                  <a:lnTo>
                    <a:pt x="2504948" y="6197600"/>
                  </a:lnTo>
                  <a:lnTo>
                    <a:pt x="2567908" y="6210300"/>
                  </a:lnTo>
                  <a:lnTo>
                    <a:pt x="3090779" y="6210300"/>
                  </a:lnTo>
                  <a:lnTo>
                    <a:pt x="3143346" y="6197600"/>
                  </a:lnTo>
                  <a:close/>
                </a:path>
                <a:path w="6257925" h="6210300">
                  <a:moveTo>
                    <a:pt x="3244373" y="6184900"/>
                  </a:moveTo>
                  <a:lnTo>
                    <a:pt x="2351036" y="6184900"/>
                  </a:lnTo>
                  <a:lnTo>
                    <a:pt x="2402807" y="6197600"/>
                  </a:lnTo>
                  <a:lnTo>
                    <a:pt x="3194555" y="6197600"/>
                  </a:lnTo>
                  <a:lnTo>
                    <a:pt x="3244373" y="6184900"/>
                  </a:lnTo>
                  <a:close/>
                </a:path>
                <a:path w="6257925" h="6210300">
                  <a:moveTo>
                    <a:pt x="3501725" y="6146800"/>
                  </a:moveTo>
                  <a:lnTo>
                    <a:pt x="2140308" y="6146800"/>
                  </a:lnTo>
                  <a:lnTo>
                    <a:pt x="2298856" y="6184900"/>
                  </a:lnTo>
                  <a:lnTo>
                    <a:pt x="3292766" y="6184900"/>
                  </a:lnTo>
                  <a:lnTo>
                    <a:pt x="3339700" y="6172200"/>
                  </a:lnTo>
                  <a:lnTo>
                    <a:pt x="3385143" y="6172200"/>
                  </a:lnTo>
                  <a:lnTo>
                    <a:pt x="3429060" y="6159500"/>
                  </a:lnTo>
                  <a:lnTo>
                    <a:pt x="3480054" y="6159500"/>
                  </a:lnTo>
                  <a:lnTo>
                    <a:pt x="3501725" y="6146800"/>
                  </a:lnTo>
                  <a:close/>
                </a:path>
                <a:path w="6257925" h="6210300">
                  <a:moveTo>
                    <a:pt x="0" y="3670300"/>
                  </a:moveTo>
                  <a:lnTo>
                    <a:pt x="0" y="4800600"/>
                  </a:lnTo>
                  <a:lnTo>
                    <a:pt x="19139" y="4826000"/>
                  </a:lnTo>
                  <a:lnTo>
                    <a:pt x="38623" y="4851400"/>
                  </a:lnTo>
                  <a:lnTo>
                    <a:pt x="58418" y="4876800"/>
                  </a:lnTo>
                  <a:lnTo>
                    <a:pt x="78486" y="4902200"/>
                  </a:lnTo>
                  <a:lnTo>
                    <a:pt x="108009" y="4940300"/>
                  </a:lnTo>
                  <a:lnTo>
                    <a:pt x="138292" y="4978400"/>
                  </a:lnTo>
                  <a:lnTo>
                    <a:pt x="169319" y="5016500"/>
                  </a:lnTo>
                  <a:lnTo>
                    <a:pt x="201076" y="5054600"/>
                  </a:lnTo>
                  <a:lnTo>
                    <a:pt x="233548" y="5080000"/>
                  </a:lnTo>
                  <a:lnTo>
                    <a:pt x="266719" y="5118100"/>
                  </a:lnTo>
                  <a:lnTo>
                    <a:pt x="300573" y="5156200"/>
                  </a:lnTo>
                  <a:lnTo>
                    <a:pt x="335097" y="5194300"/>
                  </a:lnTo>
                  <a:lnTo>
                    <a:pt x="370274" y="5232400"/>
                  </a:lnTo>
                  <a:lnTo>
                    <a:pt x="406090" y="5257800"/>
                  </a:lnTo>
                  <a:lnTo>
                    <a:pt x="442529" y="5295900"/>
                  </a:lnTo>
                  <a:lnTo>
                    <a:pt x="479577" y="5334000"/>
                  </a:lnTo>
                  <a:lnTo>
                    <a:pt x="517217" y="5359400"/>
                  </a:lnTo>
                  <a:lnTo>
                    <a:pt x="555436" y="5397500"/>
                  </a:lnTo>
                  <a:lnTo>
                    <a:pt x="594217" y="5422900"/>
                  </a:lnTo>
                  <a:lnTo>
                    <a:pt x="633546" y="5461000"/>
                  </a:lnTo>
                  <a:lnTo>
                    <a:pt x="673407" y="5486400"/>
                  </a:lnTo>
                  <a:lnTo>
                    <a:pt x="713786" y="5524500"/>
                  </a:lnTo>
                  <a:lnTo>
                    <a:pt x="796035" y="5575300"/>
                  </a:lnTo>
                  <a:lnTo>
                    <a:pt x="837874" y="5613400"/>
                  </a:lnTo>
                  <a:lnTo>
                    <a:pt x="966006" y="5689600"/>
                  </a:lnTo>
                  <a:lnTo>
                    <a:pt x="1097819" y="5765800"/>
                  </a:lnTo>
                  <a:lnTo>
                    <a:pt x="1324383" y="5892800"/>
                  </a:lnTo>
                  <a:lnTo>
                    <a:pt x="1370498" y="5905500"/>
                  </a:lnTo>
                  <a:lnTo>
                    <a:pt x="1416821" y="5930900"/>
                  </a:lnTo>
                  <a:lnTo>
                    <a:pt x="1463327" y="5943600"/>
                  </a:lnTo>
                  <a:lnTo>
                    <a:pt x="1509990" y="5969000"/>
                  </a:lnTo>
                  <a:lnTo>
                    <a:pt x="1556785" y="5981700"/>
                  </a:lnTo>
                  <a:lnTo>
                    <a:pt x="1603686" y="6007100"/>
                  </a:lnTo>
                  <a:lnTo>
                    <a:pt x="1744774" y="6045200"/>
                  </a:lnTo>
                  <a:lnTo>
                    <a:pt x="1791847" y="6070600"/>
                  </a:lnTo>
                  <a:lnTo>
                    <a:pt x="1979676" y="6121400"/>
                  </a:lnTo>
                  <a:lnTo>
                    <a:pt x="2086937" y="6146800"/>
                  </a:lnTo>
                  <a:lnTo>
                    <a:pt x="3527494" y="6146800"/>
                  </a:lnTo>
                  <a:lnTo>
                    <a:pt x="3543427" y="6134100"/>
                  </a:lnTo>
                  <a:lnTo>
                    <a:pt x="3598846" y="6134100"/>
                  </a:lnTo>
                  <a:lnTo>
                    <a:pt x="3623236" y="6121400"/>
                  </a:lnTo>
                  <a:lnTo>
                    <a:pt x="3654591" y="6121400"/>
                  </a:lnTo>
                  <a:lnTo>
                    <a:pt x="3662521" y="6108700"/>
                  </a:lnTo>
                  <a:lnTo>
                    <a:pt x="3688207" y="6108700"/>
                  </a:lnTo>
                  <a:lnTo>
                    <a:pt x="3737737" y="6096000"/>
                  </a:lnTo>
                  <a:lnTo>
                    <a:pt x="3748422" y="6096000"/>
                  </a:lnTo>
                  <a:lnTo>
                    <a:pt x="3759311" y="6083300"/>
                  </a:lnTo>
                  <a:lnTo>
                    <a:pt x="3781552" y="6083300"/>
                  </a:lnTo>
                  <a:lnTo>
                    <a:pt x="3808557" y="6070600"/>
                  </a:lnTo>
                  <a:lnTo>
                    <a:pt x="3833288" y="6070600"/>
                  </a:lnTo>
                  <a:lnTo>
                    <a:pt x="3855614" y="6057900"/>
                  </a:lnTo>
                  <a:lnTo>
                    <a:pt x="3875405" y="6057900"/>
                  </a:lnTo>
                  <a:lnTo>
                    <a:pt x="3916725" y="6045200"/>
                  </a:lnTo>
                  <a:lnTo>
                    <a:pt x="3959587" y="6019800"/>
                  </a:lnTo>
                  <a:lnTo>
                    <a:pt x="4049626" y="5994400"/>
                  </a:lnTo>
                  <a:lnTo>
                    <a:pt x="4096648" y="5969000"/>
                  </a:lnTo>
                  <a:lnTo>
                    <a:pt x="4144902" y="5956300"/>
                  </a:lnTo>
                  <a:lnTo>
                    <a:pt x="4194310" y="5930900"/>
                  </a:lnTo>
                  <a:lnTo>
                    <a:pt x="4244796" y="5918200"/>
                  </a:lnTo>
                  <a:lnTo>
                    <a:pt x="4348692" y="5867400"/>
                  </a:lnTo>
                  <a:lnTo>
                    <a:pt x="4401947" y="5842000"/>
                  </a:lnTo>
                  <a:lnTo>
                    <a:pt x="4426759" y="5829300"/>
                  </a:lnTo>
                  <a:lnTo>
                    <a:pt x="4439255" y="5816600"/>
                  </a:lnTo>
                  <a:lnTo>
                    <a:pt x="4451858" y="5816600"/>
                  </a:lnTo>
                  <a:lnTo>
                    <a:pt x="4464242" y="5803900"/>
                  </a:lnTo>
                  <a:lnTo>
                    <a:pt x="4476638" y="5803900"/>
                  </a:lnTo>
                  <a:lnTo>
                    <a:pt x="4489059" y="5791200"/>
                  </a:lnTo>
                  <a:lnTo>
                    <a:pt x="4501515" y="5791200"/>
                  </a:lnTo>
                  <a:lnTo>
                    <a:pt x="4623701" y="5715000"/>
                  </a:lnTo>
                  <a:lnTo>
                    <a:pt x="2630096" y="5715000"/>
                  </a:lnTo>
                  <a:lnTo>
                    <a:pt x="2550033" y="5702300"/>
                  </a:lnTo>
                  <a:lnTo>
                    <a:pt x="2501922" y="5702300"/>
                  </a:lnTo>
                  <a:lnTo>
                    <a:pt x="2453300" y="5689600"/>
                  </a:lnTo>
                  <a:lnTo>
                    <a:pt x="2404218" y="5689600"/>
                  </a:lnTo>
                  <a:lnTo>
                    <a:pt x="2354728" y="5676900"/>
                  </a:lnTo>
                  <a:lnTo>
                    <a:pt x="2304882" y="5676900"/>
                  </a:lnTo>
                  <a:lnTo>
                    <a:pt x="2102993" y="5626100"/>
                  </a:lnTo>
                  <a:lnTo>
                    <a:pt x="1812983" y="5549900"/>
                  </a:lnTo>
                  <a:lnTo>
                    <a:pt x="1764675" y="5524500"/>
                  </a:lnTo>
                  <a:lnTo>
                    <a:pt x="1716478" y="5511800"/>
                  </a:lnTo>
                  <a:lnTo>
                    <a:pt x="1668430" y="5486400"/>
                  </a:lnTo>
                  <a:lnTo>
                    <a:pt x="1620571" y="5473700"/>
                  </a:lnTo>
                  <a:lnTo>
                    <a:pt x="1525574" y="5422900"/>
                  </a:lnTo>
                  <a:lnTo>
                    <a:pt x="1478513" y="5410200"/>
                  </a:lnTo>
                  <a:lnTo>
                    <a:pt x="1339548" y="5334000"/>
                  </a:lnTo>
                  <a:lnTo>
                    <a:pt x="1294094" y="5308600"/>
                  </a:lnTo>
                  <a:lnTo>
                    <a:pt x="1249139" y="5270500"/>
                  </a:lnTo>
                  <a:lnTo>
                    <a:pt x="1160750" y="5219700"/>
                  </a:lnTo>
                  <a:lnTo>
                    <a:pt x="1117324" y="5194300"/>
                  </a:lnTo>
                  <a:lnTo>
                    <a:pt x="1074467" y="5156200"/>
                  </a:lnTo>
                  <a:lnTo>
                    <a:pt x="1032203" y="5130800"/>
                  </a:lnTo>
                  <a:lnTo>
                    <a:pt x="990556" y="5092700"/>
                  </a:lnTo>
                  <a:lnTo>
                    <a:pt x="949549" y="5067300"/>
                  </a:lnTo>
                  <a:lnTo>
                    <a:pt x="909208" y="5029200"/>
                  </a:lnTo>
                  <a:lnTo>
                    <a:pt x="869555" y="5003800"/>
                  </a:lnTo>
                  <a:lnTo>
                    <a:pt x="830614" y="4965700"/>
                  </a:lnTo>
                  <a:lnTo>
                    <a:pt x="792410" y="4927600"/>
                  </a:lnTo>
                  <a:lnTo>
                    <a:pt x="754966" y="4889500"/>
                  </a:lnTo>
                  <a:lnTo>
                    <a:pt x="718306" y="4864100"/>
                  </a:lnTo>
                  <a:lnTo>
                    <a:pt x="682454" y="4826000"/>
                  </a:lnTo>
                  <a:lnTo>
                    <a:pt x="647434" y="4787900"/>
                  </a:lnTo>
                  <a:lnTo>
                    <a:pt x="613269" y="4749800"/>
                  </a:lnTo>
                  <a:lnTo>
                    <a:pt x="579985" y="4711700"/>
                  </a:lnTo>
                  <a:lnTo>
                    <a:pt x="547604" y="4673600"/>
                  </a:lnTo>
                  <a:lnTo>
                    <a:pt x="516150" y="4635500"/>
                  </a:lnTo>
                  <a:lnTo>
                    <a:pt x="485648" y="4597400"/>
                  </a:lnTo>
                  <a:lnTo>
                    <a:pt x="454284" y="4559300"/>
                  </a:lnTo>
                  <a:lnTo>
                    <a:pt x="423865" y="4508500"/>
                  </a:lnTo>
                  <a:lnTo>
                    <a:pt x="394396" y="4470400"/>
                  </a:lnTo>
                  <a:lnTo>
                    <a:pt x="365879" y="4432300"/>
                  </a:lnTo>
                  <a:lnTo>
                    <a:pt x="338321" y="4394200"/>
                  </a:lnTo>
                  <a:lnTo>
                    <a:pt x="311723" y="4356100"/>
                  </a:lnTo>
                  <a:lnTo>
                    <a:pt x="286092" y="4305300"/>
                  </a:lnTo>
                  <a:lnTo>
                    <a:pt x="261431" y="4267200"/>
                  </a:lnTo>
                  <a:lnTo>
                    <a:pt x="237744" y="4229100"/>
                  </a:lnTo>
                  <a:lnTo>
                    <a:pt x="212843" y="4178300"/>
                  </a:lnTo>
                  <a:lnTo>
                    <a:pt x="188942" y="4140200"/>
                  </a:lnTo>
                  <a:lnTo>
                    <a:pt x="166085" y="4089400"/>
                  </a:lnTo>
                  <a:lnTo>
                    <a:pt x="144319" y="4038600"/>
                  </a:lnTo>
                  <a:lnTo>
                    <a:pt x="123690" y="4000500"/>
                  </a:lnTo>
                  <a:lnTo>
                    <a:pt x="104245" y="3949700"/>
                  </a:lnTo>
                  <a:lnTo>
                    <a:pt x="86028" y="3911600"/>
                  </a:lnTo>
                  <a:lnTo>
                    <a:pt x="69087" y="3860800"/>
                  </a:lnTo>
                  <a:lnTo>
                    <a:pt x="49452" y="3810000"/>
                  </a:lnTo>
                  <a:lnTo>
                    <a:pt x="31448" y="3759200"/>
                  </a:lnTo>
                  <a:lnTo>
                    <a:pt x="14991" y="3708400"/>
                  </a:lnTo>
                  <a:lnTo>
                    <a:pt x="0" y="3670300"/>
                  </a:lnTo>
                  <a:close/>
                </a:path>
                <a:path w="6257925" h="6210300">
                  <a:moveTo>
                    <a:pt x="4614926" y="0"/>
                  </a:moveTo>
                  <a:lnTo>
                    <a:pt x="2943818" y="0"/>
                  </a:lnTo>
                  <a:lnTo>
                    <a:pt x="2995914" y="12700"/>
                  </a:lnTo>
                  <a:lnTo>
                    <a:pt x="3102356" y="12700"/>
                  </a:lnTo>
                  <a:lnTo>
                    <a:pt x="3150435" y="25400"/>
                  </a:lnTo>
                  <a:lnTo>
                    <a:pt x="3198977" y="25400"/>
                  </a:lnTo>
                  <a:lnTo>
                    <a:pt x="3247945" y="38100"/>
                  </a:lnTo>
                  <a:lnTo>
                    <a:pt x="3297301" y="38100"/>
                  </a:lnTo>
                  <a:lnTo>
                    <a:pt x="3397033" y="63500"/>
                  </a:lnTo>
                  <a:lnTo>
                    <a:pt x="3447336" y="63500"/>
                  </a:lnTo>
                  <a:lnTo>
                    <a:pt x="3548634" y="88900"/>
                  </a:lnTo>
                  <a:lnTo>
                    <a:pt x="3693079" y="127000"/>
                  </a:lnTo>
                  <a:lnTo>
                    <a:pt x="3741323" y="152400"/>
                  </a:lnTo>
                  <a:lnTo>
                    <a:pt x="3837737" y="177800"/>
                  </a:lnTo>
                  <a:lnTo>
                    <a:pt x="3885837" y="203200"/>
                  </a:lnTo>
                  <a:lnTo>
                    <a:pt x="3933817" y="215900"/>
                  </a:lnTo>
                  <a:lnTo>
                    <a:pt x="3981641" y="241300"/>
                  </a:lnTo>
                  <a:lnTo>
                    <a:pt x="4029275" y="254000"/>
                  </a:lnTo>
                  <a:lnTo>
                    <a:pt x="4217183" y="355600"/>
                  </a:lnTo>
                  <a:lnTo>
                    <a:pt x="4263324" y="368300"/>
                  </a:lnTo>
                  <a:lnTo>
                    <a:pt x="4309060" y="406400"/>
                  </a:lnTo>
                  <a:lnTo>
                    <a:pt x="4399171" y="457200"/>
                  </a:lnTo>
                  <a:lnTo>
                    <a:pt x="4487206" y="508000"/>
                  </a:lnTo>
                  <a:lnTo>
                    <a:pt x="4530354" y="546100"/>
                  </a:lnTo>
                  <a:lnTo>
                    <a:pt x="4572901" y="571500"/>
                  </a:lnTo>
                  <a:lnTo>
                    <a:pt x="4614827" y="609600"/>
                  </a:lnTo>
                  <a:lnTo>
                    <a:pt x="4656115" y="635000"/>
                  </a:lnTo>
                  <a:lnTo>
                    <a:pt x="4696744" y="673100"/>
                  </a:lnTo>
                  <a:lnTo>
                    <a:pt x="4736697" y="698500"/>
                  </a:lnTo>
                  <a:lnTo>
                    <a:pt x="4775953" y="736600"/>
                  </a:lnTo>
                  <a:lnTo>
                    <a:pt x="4814495" y="774700"/>
                  </a:lnTo>
                  <a:lnTo>
                    <a:pt x="4852304" y="812800"/>
                  </a:lnTo>
                  <a:lnTo>
                    <a:pt x="4889360" y="838200"/>
                  </a:lnTo>
                  <a:lnTo>
                    <a:pt x="4925645" y="876300"/>
                  </a:lnTo>
                  <a:lnTo>
                    <a:pt x="4961139" y="914400"/>
                  </a:lnTo>
                  <a:lnTo>
                    <a:pt x="4995824" y="952500"/>
                  </a:lnTo>
                  <a:lnTo>
                    <a:pt x="5029682" y="990600"/>
                  </a:lnTo>
                  <a:lnTo>
                    <a:pt x="5062692" y="1028700"/>
                  </a:lnTo>
                  <a:lnTo>
                    <a:pt x="5094837" y="1066800"/>
                  </a:lnTo>
                  <a:lnTo>
                    <a:pt x="5126097" y="1104900"/>
                  </a:lnTo>
                  <a:lnTo>
                    <a:pt x="5156454" y="1143000"/>
                  </a:lnTo>
                  <a:lnTo>
                    <a:pt x="5187372" y="1181100"/>
                  </a:lnTo>
                  <a:lnTo>
                    <a:pt x="5217312" y="1219200"/>
                  </a:lnTo>
                  <a:lnTo>
                    <a:pt x="5246280" y="1270000"/>
                  </a:lnTo>
                  <a:lnTo>
                    <a:pt x="5274286" y="1308100"/>
                  </a:lnTo>
                  <a:lnTo>
                    <a:pt x="5301337" y="1346200"/>
                  </a:lnTo>
                  <a:lnTo>
                    <a:pt x="5327443" y="1384300"/>
                  </a:lnTo>
                  <a:lnTo>
                    <a:pt x="5352610" y="1435100"/>
                  </a:lnTo>
                  <a:lnTo>
                    <a:pt x="5376849" y="1473200"/>
                  </a:lnTo>
                  <a:lnTo>
                    <a:pt x="5400167" y="1511300"/>
                  </a:lnTo>
                  <a:lnTo>
                    <a:pt x="5417966" y="1549400"/>
                  </a:lnTo>
                  <a:lnTo>
                    <a:pt x="5435028" y="1574800"/>
                  </a:lnTo>
                  <a:lnTo>
                    <a:pt x="5451423" y="1612900"/>
                  </a:lnTo>
                  <a:lnTo>
                    <a:pt x="5469128" y="1651000"/>
                  </a:lnTo>
                  <a:lnTo>
                    <a:pt x="5472938" y="1651000"/>
                  </a:lnTo>
                  <a:lnTo>
                    <a:pt x="5477261" y="1663700"/>
                  </a:lnTo>
                  <a:lnTo>
                    <a:pt x="5482002" y="1676400"/>
                  </a:lnTo>
                  <a:lnTo>
                    <a:pt x="5487100" y="1689100"/>
                  </a:lnTo>
                  <a:lnTo>
                    <a:pt x="5492496" y="1701800"/>
                  </a:lnTo>
                  <a:lnTo>
                    <a:pt x="5504219" y="1727200"/>
                  </a:lnTo>
                  <a:lnTo>
                    <a:pt x="5515610" y="1752600"/>
                  </a:lnTo>
                  <a:lnTo>
                    <a:pt x="5526714" y="1778000"/>
                  </a:lnTo>
                  <a:lnTo>
                    <a:pt x="5537581" y="1803400"/>
                  </a:lnTo>
                  <a:lnTo>
                    <a:pt x="5539105" y="1803400"/>
                  </a:lnTo>
                  <a:lnTo>
                    <a:pt x="5556075" y="1854200"/>
                  </a:lnTo>
                  <a:lnTo>
                    <a:pt x="5572780" y="1892300"/>
                  </a:lnTo>
                  <a:lnTo>
                    <a:pt x="5589775" y="1943100"/>
                  </a:lnTo>
                  <a:lnTo>
                    <a:pt x="5606857" y="1993900"/>
                  </a:lnTo>
                  <a:lnTo>
                    <a:pt x="5623822" y="2044700"/>
                  </a:lnTo>
                  <a:lnTo>
                    <a:pt x="5640464" y="2108200"/>
                  </a:lnTo>
                  <a:lnTo>
                    <a:pt x="5656580" y="2159000"/>
                  </a:lnTo>
                  <a:lnTo>
                    <a:pt x="5657342" y="2171700"/>
                  </a:lnTo>
                  <a:lnTo>
                    <a:pt x="5660580" y="2184400"/>
                  </a:lnTo>
                  <a:lnTo>
                    <a:pt x="5665724" y="2197100"/>
                  </a:lnTo>
                  <a:lnTo>
                    <a:pt x="5668264" y="2209800"/>
                  </a:lnTo>
                  <a:lnTo>
                    <a:pt x="5669280" y="2222500"/>
                  </a:lnTo>
                  <a:lnTo>
                    <a:pt x="5671185" y="2222500"/>
                  </a:lnTo>
                  <a:lnTo>
                    <a:pt x="5672963" y="2235200"/>
                  </a:lnTo>
                  <a:lnTo>
                    <a:pt x="5674741" y="2235200"/>
                  </a:lnTo>
                  <a:lnTo>
                    <a:pt x="5675884" y="2247900"/>
                  </a:lnTo>
                  <a:lnTo>
                    <a:pt x="5677154" y="2247900"/>
                  </a:lnTo>
                  <a:lnTo>
                    <a:pt x="5678170" y="2260600"/>
                  </a:lnTo>
                  <a:lnTo>
                    <a:pt x="5679670" y="2260600"/>
                  </a:lnTo>
                  <a:lnTo>
                    <a:pt x="5681122" y="2273300"/>
                  </a:lnTo>
                  <a:lnTo>
                    <a:pt x="5682527" y="2273300"/>
                  </a:lnTo>
                  <a:lnTo>
                    <a:pt x="5683885" y="2286000"/>
                  </a:lnTo>
                  <a:lnTo>
                    <a:pt x="5685536" y="2286000"/>
                  </a:lnTo>
                  <a:lnTo>
                    <a:pt x="5686425" y="2298700"/>
                  </a:lnTo>
                  <a:lnTo>
                    <a:pt x="5690661" y="2311400"/>
                  </a:lnTo>
                  <a:lnTo>
                    <a:pt x="5694791" y="2336800"/>
                  </a:lnTo>
                  <a:lnTo>
                    <a:pt x="5698801" y="2362200"/>
                  </a:lnTo>
                  <a:lnTo>
                    <a:pt x="5702681" y="2374900"/>
                  </a:lnTo>
                  <a:lnTo>
                    <a:pt x="5706395" y="2400300"/>
                  </a:lnTo>
                  <a:lnTo>
                    <a:pt x="5709158" y="2413000"/>
                  </a:lnTo>
                  <a:lnTo>
                    <a:pt x="5711729" y="2438400"/>
                  </a:lnTo>
                  <a:lnTo>
                    <a:pt x="5714111" y="2451100"/>
                  </a:lnTo>
                  <a:lnTo>
                    <a:pt x="5714619" y="2451100"/>
                  </a:lnTo>
                  <a:lnTo>
                    <a:pt x="5715508" y="2463800"/>
                  </a:lnTo>
                  <a:lnTo>
                    <a:pt x="5716270" y="2463800"/>
                  </a:lnTo>
                  <a:lnTo>
                    <a:pt x="5717159" y="2476500"/>
                  </a:lnTo>
                  <a:lnTo>
                    <a:pt x="5727065" y="2552700"/>
                  </a:lnTo>
                  <a:lnTo>
                    <a:pt x="5728747" y="2565400"/>
                  </a:lnTo>
                  <a:lnTo>
                    <a:pt x="5729529" y="2565400"/>
                  </a:lnTo>
                  <a:lnTo>
                    <a:pt x="5730240" y="2578100"/>
                  </a:lnTo>
                  <a:lnTo>
                    <a:pt x="5731240" y="2590800"/>
                  </a:lnTo>
                  <a:lnTo>
                    <a:pt x="5732335" y="2603500"/>
                  </a:lnTo>
                  <a:lnTo>
                    <a:pt x="5733526" y="2616200"/>
                  </a:lnTo>
                  <a:lnTo>
                    <a:pt x="5734812" y="2641600"/>
                  </a:lnTo>
                  <a:lnTo>
                    <a:pt x="5735978" y="2654300"/>
                  </a:lnTo>
                  <a:lnTo>
                    <a:pt x="5737479" y="2667000"/>
                  </a:lnTo>
                  <a:lnTo>
                    <a:pt x="5737733" y="2679700"/>
                  </a:lnTo>
                  <a:lnTo>
                    <a:pt x="5739445" y="2692400"/>
                  </a:lnTo>
                  <a:lnTo>
                    <a:pt x="5740860" y="2717800"/>
                  </a:lnTo>
                  <a:lnTo>
                    <a:pt x="5741822" y="2743200"/>
                  </a:lnTo>
                  <a:lnTo>
                    <a:pt x="5742178" y="2768600"/>
                  </a:lnTo>
                  <a:lnTo>
                    <a:pt x="5743519" y="2819400"/>
                  </a:lnTo>
                  <a:lnTo>
                    <a:pt x="5743910" y="2870200"/>
                  </a:lnTo>
                  <a:lnTo>
                    <a:pt x="5743358" y="2921000"/>
                  </a:lnTo>
                  <a:lnTo>
                    <a:pt x="5741872" y="2971800"/>
                  </a:lnTo>
                  <a:lnTo>
                    <a:pt x="5739459" y="3009900"/>
                  </a:lnTo>
                  <a:lnTo>
                    <a:pt x="5736129" y="3060700"/>
                  </a:lnTo>
                  <a:lnTo>
                    <a:pt x="5731889" y="3111500"/>
                  </a:lnTo>
                  <a:lnTo>
                    <a:pt x="5726748" y="3162300"/>
                  </a:lnTo>
                  <a:lnTo>
                    <a:pt x="5720715" y="3213100"/>
                  </a:lnTo>
                  <a:lnTo>
                    <a:pt x="5714454" y="3263900"/>
                  </a:lnTo>
                  <a:lnTo>
                    <a:pt x="5707189" y="3314700"/>
                  </a:lnTo>
                  <a:lnTo>
                    <a:pt x="5698926" y="3365500"/>
                  </a:lnTo>
                  <a:lnTo>
                    <a:pt x="5689674" y="3403600"/>
                  </a:lnTo>
                  <a:lnTo>
                    <a:pt x="5679441" y="3454400"/>
                  </a:lnTo>
                  <a:lnTo>
                    <a:pt x="5668234" y="3505200"/>
                  </a:lnTo>
                  <a:lnTo>
                    <a:pt x="5656063" y="3556000"/>
                  </a:lnTo>
                  <a:lnTo>
                    <a:pt x="5642934" y="3606800"/>
                  </a:lnTo>
                  <a:lnTo>
                    <a:pt x="5628856" y="3657600"/>
                  </a:lnTo>
                  <a:lnTo>
                    <a:pt x="5613837" y="3708400"/>
                  </a:lnTo>
                  <a:lnTo>
                    <a:pt x="5597885" y="3746500"/>
                  </a:lnTo>
                  <a:lnTo>
                    <a:pt x="5581008" y="3797300"/>
                  </a:lnTo>
                  <a:lnTo>
                    <a:pt x="5563213" y="3848100"/>
                  </a:lnTo>
                  <a:lnTo>
                    <a:pt x="5544509" y="3898900"/>
                  </a:lnTo>
                  <a:lnTo>
                    <a:pt x="5524904" y="3937000"/>
                  </a:lnTo>
                  <a:lnTo>
                    <a:pt x="5504406" y="3987800"/>
                  </a:lnTo>
                  <a:lnTo>
                    <a:pt x="5483022" y="4038600"/>
                  </a:lnTo>
                  <a:lnTo>
                    <a:pt x="5460761" y="4089400"/>
                  </a:lnTo>
                  <a:lnTo>
                    <a:pt x="5437632" y="4127500"/>
                  </a:lnTo>
                  <a:lnTo>
                    <a:pt x="5413814" y="4178300"/>
                  </a:lnTo>
                  <a:lnTo>
                    <a:pt x="5389065" y="4229100"/>
                  </a:lnTo>
                  <a:lnTo>
                    <a:pt x="5363421" y="4267200"/>
                  </a:lnTo>
                  <a:lnTo>
                    <a:pt x="5336914" y="4318000"/>
                  </a:lnTo>
                  <a:lnTo>
                    <a:pt x="5309580" y="4356100"/>
                  </a:lnTo>
                  <a:lnTo>
                    <a:pt x="5281452" y="4394200"/>
                  </a:lnTo>
                  <a:lnTo>
                    <a:pt x="5252565" y="4445000"/>
                  </a:lnTo>
                  <a:lnTo>
                    <a:pt x="5222953" y="4483100"/>
                  </a:lnTo>
                  <a:lnTo>
                    <a:pt x="5192650" y="4521200"/>
                  </a:lnTo>
                  <a:lnTo>
                    <a:pt x="5161690" y="4572000"/>
                  </a:lnTo>
                  <a:lnTo>
                    <a:pt x="5130108" y="4610100"/>
                  </a:lnTo>
                  <a:lnTo>
                    <a:pt x="5097937" y="4648200"/>
                  </a:lnTo>
                  <a:lnTo>
                    <a:pt x="5065212" y="4686300"/>
                  </a:lnTo>
                  <a:lnTo>
                    <a:pt x="5031968" y="4724400"/>
                  </a:lnTo>
                  <a:lnTo>
                    <a:pt x="4998238" y="4762500"/>
                  </a:lnTo>
                  <a:lnTo>
                    <a:pt x="4964057" y="4800600"/>
                  </a:lnTo>
                  <a:lnTo>
                    <a:pt x="4929458" y="4838700"/>
                  </a:lnTo>
                  <a:lnTo>
                    <a:pt x="4894477" y="4864100"/>
                  </a:lnTo>
                  <a:lnTo>
                    <a:pt x="4859147" y="4902200"/>
                  </a:lnTo>
                  <a:lnTo>
                    <a:pt x="4821570" y="4940300"/>
                  </a:lnTo>
                  <a:lnTo>
                    <a:pt x="4783563" y="4978400"/>
                  </a:lnTo>
                  <a:lnTo>
                    <a:pt x="4745190" y="5003800"/>
                  </a:lnTo>
                  <a:lnTo>
                    <a:pt x="4706519" y="5041900"/>
                  </a:lnTo>
                  <a:lnTo>
                    <a:pt x="4667618" y="5067300"/>
                  </a:lnTo>
                  <a:lnTo>
                    <a:pt x="4628552" y="5105400"/>
                  </a:lnTo>
                  <a:lnTo>
                    <a:pt x="4511040" y="5181600"/>
                  </a:lnTo>
                  <a:lnTo>
                    <a:pt x="4467264" y="5219700"/>
                  </a:lnTo>
                  <a:lnTo>
                    <a:pt x="4336034" y="5295900"/>
                  </a:lnTo>
                  <a:lnTo>
                    <a:pt x="4314053" y="5308600"/>
                  </a:lnTo>
                  <a:lnTo>
                    <a:pt x="4249420" y="5346700"/>
                  </a:lnTo>
                  <a:lnTo>
                    <a:pt x="4238704" y="5359400"/>
                  </a:lnTo>
                  <a:lnTo>
                    <a:pt x="4228084" y="5359400"/>
                  </a:lnTo>
                  <a:lnTo>
                    <a:pt x="4207129" y="5372100"/>
                  </a:lnTo>
                  <a:lnTo>
                    <a:pt x="4175160" y="5384800"/>
                  </a:lnTo>
                  <a:lnTo>
                    <a:pt x="4164584" y="5397500"/>
                  </a:lnTo>
                  <a:lnTo>
                    <a:pt x="4061041" y="5448300"/>
                  </a:lnTo>
                  <a:lnTo>
                    <a:pt x="4010848" y="5461000"/>
                  </a:lnTo>
                  <a:lnTo>
                    <a:pt x="3961844" y="5486400"/>
                  </a:lnTo>
                  <a:lnTo>
                    <a:pt x="3914132" y="5511800"/>
                  </a:lnTo>
                  <a:lnTo>
                    <a:pt x="3822994" y="5537200"/>
                  </a:lnTo>
                  <a:lnTo>
                    <a:pt x="3779774" y="5562600"/>
                  </a:lnTo>
                  <a:lnTo>
                    <a:pt x="3745019" y="5562600"/>
                  </a:lnTo>
                  <a:lnTo>
                    <a:pt x="3720338" y="5575300"/>
                  </a:lnTo>
                  <a:lnTo>
                    <a:pt x="3717416" y="5575300"/>
                  </a:lnTo>
                  <a:lnTo>
                    <a:pt x="3696555" y="5588000"/>
                  </a:lnTo>
                  <a:lnTo>
                    <a:pt x="3676253" y="5588000"/>
                  </a:lnTo>
                  <a:lnTo>
                    <a:pt x="3656498" y="5600700"/>
                  </a:lnTo>
                  <a:lnTo>
                    <a:pt x="3637280" y="5600700"/>
                  </a:lnTo>
                  <a:lnTo>
                    <a:pt x="3600307" y="5613400"/>
                  </a:lnTo>
                  <a:lnTo>
                    <a:pt x="3580362" y="5613400"/>
                  </a:lnTo>
                  <a:lnTo>
                    <a:pt x="3559429" y="5626100"/>
                  </a:lnTo>
                  <a:lnTo>
                    <a:pt x="3523868" y="5626100"/>
                  </a:lnTo>
                  <a:lnTo>
                    <a:pt x="3511168" y="5638800"/>
                  </a:lnTo>
                  <a:lnTo>
                    <a:pt x="3505200" y="5638800"/>
                  </a:lnTo>
                  <a:lnTo>
                    <a:pt x="3438652" y="5651500"/>
                  </a:lnTo>
                  <a:lnTo>
                    <a:pt x="3398715" y="5664200"/>
                  </a:lnTo>
                  <a:lnTo>
                    <a:pt x="3356815" y="5664200"/>
                  </a:lnTo>
                  <a:lnTo>
                    <a:pt x="3312997" y="5676900"/>
                  </a:lnTo>
                  <a:lnTo>
                    <a:pt x="3267309" y="5676900"/>
                  </a:lnTo>
                  <a:lnTo>
                    <a:pt x="3219799" y="5689600"/>
                  </a:lnTo>
                  <a:lnTo>
                    <a:pt x="3170513" y="5689600"/>
                  </a:lnTo>
                  <a:lnTo>
                    <a:pt x="3119499" y="5702300"/>
                  </a:lnTo>
                  <a:lnTo>
                    <a:pt x="3066804" y="5702300"/>
                  </a:lnTo>
                  <a:lnTo>
                    <a:pt x="3012475" y="5715000"/>
                  </a:lnTo>
                  <a:lnTo>
                    <a:pt x="4623701" y="5715000"/>
                  </a:lnTo>
                  <a:lnTo>
                    <a:pt x="4808982" y="5600700"/>
                  </a:lnTo>
                  <a:lnTo>
                    <a:pt x="4850418" y="5562600"/>
                  </a:lnTo>
                  <a:lnTo>
                    <a:pt x="4891865" y="5537200"/>
                  </a:lnTo>
                  <a:lnTo>
                    <a:pt x="4933270" y="5499100"/>
                  </a:lnTo>
                  <a:lnTo>
                    <a:pt x="4974583" y="5473700"/>
                  </a:lnTo>
                  <a:lnTo>
                    <a:pt x="5015753" y="5435600"/>
                  </a:lnTo>
                  <a:lnTo>
                    <a:pt x="5056729" y="5410200"/>
                  </a:lnTo>
                  <a:lnTo>
                    <a:pt x="5137893" y="5334000"/>
                  </a:lnTo>
                  <a:lnTo>
                    <a:pt x="5217668" y="5257800"/>
                  </a:lnTo>
                  <a:lnTo>
                    <a:pt x="5251975" y="5232400"/>
                  </a:lnTo>
                  <a:lnTo>
                    <a:pt x="5319738" y="5156200"/>
                  </a:lnTo>
                  <a:lnTo>
                    <a:pt x="5353148" y="5130800"/>
                  </a:lnTo>
                  <a:lnTo>
                    <a:pt x="5386214" y="5092700"/>
                  </a:lnTo>
                  <a:lnTo>
                    <a:pt x="5418915" y="5054600"/>
                  </a:lnTo>
                  <a:lnTo>
                    <a:pt x="5451227" y="5016500"/>
                  </a:lnTo>
                  <a:lnTo>
                    <a:pt x="5483130" y="4978400"/>
                  </a:lnTo>
                  <a:lnTo>
                    <a:pt x="5514600" y="4940300"/>
                  </a:lnTo>
                  <a:lnTo>
                    <a:pt x="5545615" y="4902200"/>
                  </a:lnTo>
                  <a:lnTo>
                    <a:pt x="5576154" y="4864100"/>
                  </a:lnTo>
                  <a:lnTo>
                    <a:pt x="5606194" y="4826000"/>
                  </a:lnTo>
                  <a:lnTo>
                    <a:pt x="5635713" y="4787900"/>
                  </a:lnTo>
                  <a:lnTo>
                    <a:pt x="5664689" y="4737100"/>
                  </a:lnTo>
                  <a:lnTo>
                    <a:pt x="5693100" y="4699000"/>
                  </a:lnTo>
                  <a:lnTo>
                    <a:pt x="5720923" y="4660900"/>
                  </a:lnTo>
                  <a:lnTo>
                    <a:pt x="5748136" y="4622800"/>
                  </a:lnTo>
                  <a:lnTo>
                    <a:pt x="5774718" y="4572000"/>
                  </a:lnTo>
                  <a:lnTo>
                    <a:pt x="5800645" y="4533900"/>
                  </a:lnTo>
                  <a:lnTo>
                    <a:pt x="5825897" y="4483100"/>
                  </a:lnTo>
                  <a:lnTo>
                    <a:pt x="5850449" y="4445000"/>
                  </a:lnTo>
                  <a:lnTo>
                    <a:pt x="5874282" y="4394200"/>
                  </a:lnTo>
                  <a:lnTo>
                    <a:pt x="5897372" y="4356100"/>
                  </a:lnTo>
                  <a:lnTo>
                    <a:pt x="5920957" y="4305300"/>
                  </a:lnTo>
                  <a:lnTo>
                    <a:pt x="5943774" y="4254500"/>
                  </a:lnTo>
                  <a:lnTo>
                    <a:pt x="5965816" y="4216400"/>
                  </a:lnTo>
                  <a:lnTo>
                    <a:pt x="5987079" y="4165600"/>
                  </a:lnTo>
                  <a:lnTo>
                    <a:pt x="6007557" y="4114800"/>
                  </a:lnTo>
                  <a:lnTo>
                    <a:pt x="6027244" y="4064000"/>
                  </a:lnTo>
                  <a:lnTo>
                    <a:pt x="6046136" y="4013200"/>
                  </a:lnTo>
                  <a:lnTo>
                    <a:pt x="6064226" y="3975100"/>
                  </a:lnTo>
                  <a:lnTo>
                    <a:pt x="6081510" y="3924300"/>
                  </a:lnTo>
                  <a:lnTo>
                    <a:pt x="6097982" y="3873500"/>
                  </a:lnTo>
                  <a:lnTo>
                    <a:pt x="6113637" y="3822700"/>
                  </a:lnTo>
                  <a:lnTo>
                    <a:pt x="6128469" y="3771900"/>
                  </a:lnTo>
                  <a:lnTo>
                    <a:pt x="6142473" y="3721100"/>
                  </a:lnTo>
                  <a:lnTo>
                    <a:pt x="6155644" y="3670300"/>
                  </a:lnTo>
                  <a:lnTo>
                    <a:pt x="6167976" y="3619500"/>
                  </a:lnTo>
                  <a:lnTo>
                    <a:pt x="6179464" y="3568700"/>
                  </a:lnTo>
                  <a:lnTo>
                    <a:pt x="6190102" y="3517900"/>
                  </a:lnTo>
                  <a:lnTo>
                    <a:pt x="6199886" y="3479800"/>
                  </a:lnTo>
                  <a:lnTo>
                    <a:pt x="6208810" y="3429000"/>
                  </a:lnTo>
                  <a:lnTo>
                    <a:pt x="6216868" y="3378200"/>
                  </a:lnTo>
                  <a:lnTo>
                    <a:pt x="6224055" y="3327400"/>
                  </a:lnTo>
                  <a:lnTo>
                    <a:pt x="6230366" y="3276600"/>
                  </a:lnTo>
                  <a:lnTo>
                    <a:pt x="6236827" y="3225800"/>
                  </a:lnTo>
                  <a:lnTo>
                    <a:pt x="6242417" y="3175000"/>
                  </a:lnTo>
                  <a:lnTo>
                    <a:pt x="6247134" y="3124200"/>
                  </a:lnTo>
                  <a:lnTo>
                    <a:pt x="6250976" y="3060700"/>
                  </a:lnTo>
                  <a:lnTo>
                    <a:pt x="6253940" y="3009900"/>
                  </a:lnTo>
                  <a:lnTo>
                    <a:pt x="6256024" y="2959100"/>
                  </a:lnTo>
                  <a:lnTo>
                    <a:pt x="6257225" y="2908300"/>
                  </a:lnTo>
                  <a:lnTo>
                    <a:pt x="6257541" y="2857500"/>
                  </a:lnTo>
                  <a:lnTo>
                    <a:pt x="6256971" y="2806700"/>
                  </a:lnTo>
                  <a:lnTo>
                    <a:pt x="6255512" y="2755900"/>
                  </a:lnTo>
                  <a:lnTo>
                    <a:pt x="6254642" y="2717800"/>
                  </a:lnTo>
                  <a:lnTo>
                    <a:pt x="6252654" y="2679700"/>
                  </a:lnTo>
                  <a:lnTo>
                    <a:pt x="6249904" y="2641600"/>
                  </a:lnTo>
                  <a:lnTo>
                    <a:pt x="6246749" y="2603500"/>
                  </a:lnTo>
                  <a:lnTo>
                    <a:pt x="6245733" y="2590800"/>
                  </a:lnTo>
                  <a:lnTo>
                    <a:pt x="6245213" y="2578100"/>
                  </a:lnTo>
                  <a:lnTo>
                    <a:pt x="6244717" y="2578100"/>
                  </a:lnTo>
                  <a:lnTo>
                    <a:pt x="6244074" y="2565400"/>
                  </a:lnTo>
                  <a:lnTo>
                    <a:pt x="6243288" y="2552700"/>
                  </a:lnTo>
                  <a:lnTo>
                    <a:pt x="6242359" y="2540000"/>
                  </a:lnTo>
                  <a:lnTo>
                    <a:pt x="6241288" y="2527300"/>
                  </a:lnTo>
                  <a:lnTo>
                    <a:pt x="6240526" y="2514600"/>
                  </a:lnTo>
                  <a:lnTo>
                    <a:pt x="6239764" y="2514600"/>
                  </a:lnTo>
                  <a:lnTo>
                    <a:pt x="6237986" y="2501900"/>
                  </a:lnTo>
                  <a:lnTo>
                    <a:pt x="6234687" y="2476500"/>
                  </a:lnTo>
                  <a:lnTo>
                    <a:pt x="6230937" y="2438400"/>
                  </a:lnTo>
                  <a:lnTo>
                    <a:pt x="6226806" y="2413000"/>
                  </a:lnTo>
                  <a:lnTo>
                    <a:pt x="6222365" y="2374900"/>
                  </a:lnTo>
                  <a:lnTo>
                    <a:pt x="6221307" y="2374900"/>
                  </a:lnTo>
                  <a:lnTo>
                    <a:pt x="6220412" y="2362200"/>
                  </a:lnTo>
                  <a:lnTo>
                    <a:pt x="6218682" y="2349500"/>
                  </a:lnTo>
                  <a:lnTo>
                    <a:pt x="6216626" y="2336800"/>
                  </a:lnTo>
                  <a:lnTo>
                    <a:pt x="6212609" y="2311400"/>
                  </a:lnTo>
                  <a:lnTo>
                    <a:pt x="6205962" y="2273300"/>
                  </a:lnTo>
                  <a:lnTo>
                    <a:pt x="6195587" y="2222500"/>
                  </a:lnTo>
                  <a:lnTo>
                    <a:pt x="6189853" y="2197100"/>
                  </a:lnTo>
                  <a:lnTo>
                    <a:pt x="6189091" y="2197100"/>
                  </a:lnTo>
                  <a:lnTo>
                    <a:pt x="6188456" y="2184400"/>
                  </a:lnTo>
                  <a:lnTo>
                    <a:pt x="6187694" y="2184400"/>
                  </a:lnTo>
                  <a:lnTo>
                    <a:pt x="6183979" y="2171700"/>
                  </a:lnTo>
                  <a:lnTo>
                    <a:pt x="6182050" y="2159000"/>
                  </a:lnTo>
                  <a:lnTo>
                    <a:pt x="6180074" y="2146300"/>
                  </a:lnTo>
                  <a:lnTo>
                    <a:pt x="6178931" y="2146300"/>
                  </a:lnTo>
                  <a:lnTo>
                    <a:pt x="6177915" y="2133600"/>
                  </a:lnTo>
                  <a:lnTo>
                    <a:pt x="6171289" y="2108200"/>
                  </a:lnTo>
                  <a:lnTo>
                    <a:pt x="6169406" y="2108200"/>
                  </a:lnTo>
                  <a:lnTo>
                    <a:pt x="6168390" y="2095500"/>
                  </a:lnTo>
                  <a:lnTo>
                    <a:pt x="6167374" y="2095500"/>
                  </a:lnTo>
                  <a:lnTo>
                    <a:pt x="6166231" y="2082800"/>
                  </a:lnTo>
                  <a:lnTo>
                    <a:pt x="6163939" y="2082800"/>
                  </a:lnTo>
                  <a:lnTo>
                    <a:pt x="6161611" y="2070100"/>
                  </a:lnTo>
                  <a:lnTo>
                    <a:pt x="6159212" y="2057400"/>
                  </a:lnTo>
                  <a:lnTo>
                    <a:pt x="6156706" y="2044700"/>
                  </a:lnTo>
                  <a:lnTo>
                    <a:pt x="6155309" y="2044700"/>
                  </a:lnTo>
                  <a:lnTo>
                    <a:pt x="6143388" y="1993900"/>
                  </a:lnTo>
                  <a:lnTo>
                    <a:pt x="6130449" y="1955800"/>
                  </a:lnTo>
                  <a:lnTo>
                    <a:pt x="6116440" y="1905000"/>
                  </a:lnTo>
                  <a:lnTo>
                    <a:pt x="6101306" y="1854200"/>
                  </a:lnTo>
                  <a:lnTo>
                    <a:pt x="6084996" y="1803400"/>
                  </a:lnTo>
                  <a:lnTo>
                    <a:pt x="6067454" y="1752600"/>
                  </a:lnTo>
                  <a:lnTo>
                    <a:pt x="6048629" y="1701800"/>
                  </a:lnTo>
                  <a:lnTo>
                    <a:pt x="6040649" y="1676400"/>
                  </a:lnTo>
                  <a:lnTo>
                    <a:pt x="6032515" y="1663700"/>
                  </a:lnTo>
                  <a:lnTo>
                    <a:pt x="6024215" y="1638300"/>
                  </a:lnTo>
                  <a:lnTo>
                    <a:pt x="6015736" y="1625600"/>
                  </a:lnTo>
                  <a:lnTo>
                    <a:pt x="6001388" y="1587500"/>
                  </a:lnTo>
                  <a:lnTo>
                    <a:pt x="5987446" y="1549400"/>
                  </a:lnTo>
                  <a:lnTo>
                    <a:pt x="5974123" y="1524000"/>
                  </a:lnTo>
                  <a:lnTo>
                    <a:pt x="5961634" y="1498600"/>
                  </a:lnTo>
                  <a:lnTo>
                    <a:pt x="5954496" y="1485900"/>
                  </a:lnTo>
                  <a:lnTo>
                    <a:pt x="5947203" y="1460500"/>
                  </a:lnTo>
                  <a:lnTo>
                    <a:pt x="5939791" y="1447800"/>
                  </a:lnTo>
                  <a:lnTo>
                    <a:pt x="5932297" y="1435100"/>
                  </a:lnTo>
                  <a:lnTo>
                    <a:pt x="5927752" y="1422400"/>
                  </a:lnTo>
                  <a:lnTo>
                    <a:pt x="5923661" y="1409700"/>
                  </a:lnTo>
                  <a:lnTo>
                    <a:pt x="5920045" y="1409700"/>
                  </a:lnTo>
                  <a:lnTo>
                    <a:pt x="5916930" y="1397000"/>
                  </a:lnTo>
                  <a:lnTo>
                    <a:pt x="5911469" y="1384300"/>
                  </a:lnTo>
                  <a:lnTo>
                    <a:pt x="5908421" y="1384300"/>
                  </a:lnTo>
                  <a:lnTo>
                    <a:pt x="5895181" y="1358900"/>
                  </a:lnTo>
                  <a:lnTo>
                    <a:pt x="5881560" y="1333500"/>
                  </a:lnTo>
                  <a:lnTo>
                    <a:pt x="5867558" y="1308100"/>
                  </a:lnTo>
                  <a:lnTo>
                    <a:pt x="5853176" y="1282700"/>
                  </a:lnTo>
                  <a:lnTo>
                    <a:pt x="5828550" y="1231900"/>
                  </a:lnTo>
                  <a:lnTo>
                    <a:pt x="5803055" y="1193800"/>
                  </a:lnTo>
                  <a:lnTo>
                    <a:pt x="5776683" y="1143000"/>
                  </a:lnTo>
                  <a:lnTo>
                    <a:pt x="5749424" y="1104900"/>
                  </a:lnTo>
                  <a:lnTo>
                    <a:pt x="5721270" y="1054100"/>
                  </a:lnTo>
                  <a:lnTo>
                    <a:pt x="5692214" y="1016000"/>
                  </a:lnTo>
                  <a:lnTo>
                    <a:pt x="5662246" y="965200"/>
                  </a:lnTo>
                  <a:lnTo>
                    <a:pt x="5631358" y="927100"/>
                  </a:lnTo>
                  <a:lnTo>
                    <a:pt x="5599543" y="889000"/>
                  </a:lnTo>
                  <a:lnTo>
                    <a:pt x="5566791" y="838200"/>
                  </a:lnTo>
                  <a:lnTo>
                    <a:pt x="5537403" y="800100"/>
                  </a:lnTo>
                  <a:lnTo>
                    <a:pt x="5507293" y="762000"/>
                  </a:lnTo>
                  <a:lnTo>
                    <a:pt x="5476472" y="723900"/>
                  </a:lnTo>
                  <a:lnTo>
                    <a:pt x="5444953" y="685800"/>
                  </a:lnTo>
                  <a:lnTo>
                    <a:pt x="5412748" y="660400"/>
                  </a:lnTo>
                  <a:lnTo>
                    <a:pt x="5379869" y="622300"/>
                  </a:lnTo>
                  <a:lnTo>
                    <a:pt x="5346327" y="584200"/>
                  </a:lnTo>
                  <a:lnTo>
                    <a:pt x="5312136" y="546100"/>
                  </a:lnTo>
                  <a:lnTo>
                    <a:pt x="5277306" y="508000"/>
                  </a:lnTo>
                  <a:lnTo>
                    <a:pt x="5241851" y="482600"/>
                  </a:lnTo>
                  <a:lnTo>
                    <a:pt x="5205782" y="444500"/>
                  </a:lnTo>
                  <a:lnTo>
                    <a:pt x="5169111" y="406400"/>
                  </a:lnTo>
                  <a:lnTo>
                    <a:pt x="5131851" y="381000"/>
                  </a:lnTo>
                  <a:lnTo>
                    <a:pt x="5094013" y="342900"/>
                  </a:lnTo>
                  <a:lnTo>
                    <a:pt x="5055610" y="304800"/>
                  </a:lnTo>
                  <a:lnTo>
                    <a:pt x="5016653" y="279400"/>
                  </a:lnTo>
                  <a:lnTo>
                    <a:pt x="4977155" y="241300"/>
                  </a:lnTo>
                  <a:lnTo>
                    <a:pt x="4937128" y="215900"/>
                  </a:lnTo>
                  <a:lnTo>
                    <a:pt x="4896584" y="177800"/>
                  </a:lnTo>
                  <a:lnTo>
                    <a:pt x="4813994" y="127000"/>
                  </a:lnTo>
                  <a:lnTo>
                    <a:pt x="4771971" y="101600"/>
                  </a:lnTo>
                  <a:lnTo>
                    <a:pt x="4729480" y="63500"/>
                  </a:lnTo>
                  <a:lnTo>
                    <a:pt x="4701097" y="50800"/>
                  </a:lnTo>
                  <a:lnTo>
                    <a:pt x="4672536" y="25400"/>
                  </a:lnTo>
                  <a:lnTo>
                    <a:pt x="4614926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2752" y="0"/>
              <a:ext cx="4060190" cy="6858000"/>
            </a:xfrm>
            <a:custGeom>
              <a:avLst/>
              <a:gdLst/>
              <a:ahLst/>
              <a:cxnLst/>
              <a:rect l="l" t="t" r="r" b="b"/>
              <a:pathLst>
                <a:path w="4060190" h="6858000">
                  <a:moveTo>
                    <a:pt x="40599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059936" y="6858000"/>
                  </a:lnTo>
                  <a:lnTo>
                    <a:pt x="4059936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8536" y="2596895"/>
              <a:ext cx="4352925" cy="3865245"/>
            </a:xfrm>
            <a:custGeom>
              <a:avLst/>
              <a:gdLst/>
              <a:ahLst/>
              <a:cxnLst/>
              <a:rect l="l" t="t" r="r" b="b"/>
              <a:pathLst>
                <a:path w="4352925" h="3865245">
                  <a:moveTo>
                    <a:pt x="475488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5488" y="3864864"/>
                  </a:lnTo>
                  <a:lnTo>
                    <a:pt x="475488" y="0"/>
                  </a:lnTo>
                  <a:close/>
                </a:path>
                <a:path w="4352925" h="3865245">
                  <a:moveTo>
                    <a:pt x="4352544" y="292608"/>
                  </a:moveTo>
                  <a:lnTo>
                    <a:pt x="4172712" y="292608"/>
                  </a:lnTo>
                  <a:lnTo>
                    <a:pt x="4172712" y="2200656"/>
                  </a:lnTo>
                  <a:lnTo>
                    <a:pt x="4352544" y="2200656"/>
                  </a:lnTo>
                  <a:lnTo>
                    <a:pt x="4352544" y="292608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083302" y="2226691"/>
            <a:ext cx="3051810" cy="1002665"/>
          </a:xfrm>
          <a:prstGeom prst="rect">
            <a:avLst/>
          </a:prstGeom>
        </p:spPr>
        <p:txBody>
          <a:bodyPr wrap="square" lIns="0" tIns="135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2400" spc="70">
                <a:solidFill>
                  <a:srgbClr val="84B940"/>
                </a:solidFill>
                <a:latin typeface="Tahoma"/>
                <a:cs typeface="Tahoma"/>
              </a:rPr>
              <a:t>Sección</a:t>
            </a:r>
            <a:r>
              <a:rPr dirty="0" sz="2400" spc="-160">
                <a:solidFill>
                  <a:srgbClr val="84B940"/>
                </a:solidFill>
                <a:latin typeface="Tahoma"/>
                <a:cs typeface="Tahoma"/>
              </a:rPr>
              <a:t> </a:t>
            </a:r>
            <a:r>
              <a:rPr dirty="0" sz="2400" spc="60">
                <a:solidFill>
                  <a:srgbClr val="84B940"/>
                </a:solidFill>
                <a:latin typeface="Tahoma"/>
                <a:cs typeface="Tahoma"/>
              </a:rPr>
              <a:t>02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dirty="0" sz="2400" spc="80">
                <a:solidFill>
                  <a:srgbClr val="287239"/>
                </a:solidFill>
                <a:latin typeface="Tahoma"/>
                <a:cs typeface="Tahoma"/>
              </a:rPr>
              <a:t>hoja</a:t>
            </a:r>
            <a:r>
              <a:rPr dirty="0" sz="2400" spc="-15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2400" spc="114">
                <a:solidFill>
                  <a:srgbClr val="287239"/>
                </a:solidFill>
                <a:latin typeface="Tahoma"/>
                <a:cs typeface="Tahoma"/>
              </a:rPr>
              <a:t>de</a:t>
            </a:r>
            <a:r>
              <a:rPr dirty="0" sz="2400" spc="-14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2400" spc="105">
                <a:solidFill>
                  <a:srgbClr val="287239"/>
                </a:solidFill>
                <a:latin typeface="Tahoma"/>
                <a:cs typeface="Tahoma"/>
              </a:rPr>
              <a:t>ruta</a:t>
            </a:r>
            <a:r>
              <a:rPr dirty="0" sz="2400" spc="-14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2400" spc="85">
                <a:solidFill>
                  <a:srgbClr val="287239"/>
                </a:solidFill>
                <a:latin typeface="Tahoma"/>
                <a:cs typeface="Tahoma"/>
              </a:rPr>
              <a:t>hacia</a:t>
            </a:r>
            <a:r>
              <a:rPr dirty="0" sz="2400" spc="-145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dirty="0" sz="2400" spc="140">
                <a:solidFill>
                  <a:srgbClr val="287239"/>
                </a:solidFill>
                <a:latin typeface="Tahoma"/>
                <a:cs typeface="Tahoma"/>
              </a:rPr>
              <a:t>un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3302" y="3078299"/>
            <a:ext cx="2618105" cy="1805305"/>
          </a:xfrm>
          <a:prstGeom prst="rect">
            <a:avLst/>
          </a:prstGeom>
        </p:spPr>
        <p:txBody>
          <a:bodyPr wrap="square" lIns="0" tIns="143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dirty="0" sz="3800" spc="80">
                <a:solidFill>
                  <a:srgbClr val="287239"/>
                </a:solidFill>
                <a:latin typeface="Tahoma"/>
                <a:cs typeface="Tahoma"/>
              </a:rPr>
              <a:t>Eficaz</a:t>
            </a:r>
            <a:endParaRPr sz="3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2800" spc="105">
                <a:solidFill>
                  <a:srgbClr val="287239"/>
                </a:solidFill>
                <a:latin typeface="Tahoma"/>
                <a:cs typeface="Tahoma"/>
              </a:rPr>
              <a:t>Sustentabilidad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2700" spc="90">
                <a:solidFill>
                  <a:srgbClr val="287239"/>
                </a:solidFill>
                <a:latin typeface="Tahoma"/>
                <a:cs typeface="Tahoma"/>
              </a:rPr>
              <a:t>Estrategia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1626" y="3520008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dirty="0" sz="9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2022-11-17T13:14:57Z</dcterms:created>
  <dcterms:modified xsi:type="dcterms:W3CDTF">2022-11-17T13:14:57Z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2022-11-17T00:00:00Z</vt:filetime>
  </property>
</Properties>
</file>