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886" r:id="rId5"/>
  </p:sldMasterIdLst>
  <p:notesMasterIdLst>
    <p:notesMasterId r:id="rId57"/>
  </p:notesMasterIdLst>
  <p:sldIdLst>
    <p:sldId id="4388" r:id="rId6"/>
    <p:sldId id="4270" r:id="rId7"/>
    <p:sldId id="4273" r:id="rId8"/>
    <p:sldId id="4331" r:id="rId9"/>
    <p:sldId id="4308" r:id="rId10"/>
    <p:sldId id="4330" r:id="rId11"/>
    <p:sldId id="4332" r:id="rId12"/>
    <p:sldId id="4307" r:id="rId13"/>
    <p:sldId id="4338" r:id="rId14"/>
    <p:sldId id="4339" r:id="rId15"/>
    <p:sldId id="4340" r:id="rId16"/>
    <p:sldId id="4337" r:id="rId17"/>
    <p:sldId id="4334" r:id="rId18"/>
    <p:sldId id="4342" r:id="rId19"/>
    <p:sldId id="4329" r:id="rId20"/>
    <p:sldId id="4341" r:id="rId21"/>
    <p:sldId id="4344" r:id="rId22"/>
    <p:sldId id="4321" r:id="rId23"/>
    <p:sldId id="4345" r:id="rId24"/>
    <p:sldId id="4343" r:id="rId25"/>
    <p:sldId id="4320" r:id="rId26"/>
    <p:sldId id="4293" r:id="rId27"/>
    <p:sldId id="4364" r:id="rId28"/>
    <p:sldId id="4365" r:id="rId29"/>
    <p:sldId id="4367" r:id="rId30"/>
    <p:sldId id="4368" r:id="rId31"/>
    <p:sldId id="4369" r:id="rId32"/>
    <p:sldId id="4375" r:id="rId33"/>
    <p:sldId id="4376" r:id="rId34"/>
    <p:sldId id="4380" r:id="rId35"/>
    <p:sldId id="4361" r:id="rId36"/>
    <p:sldId id="4374" r:id="rId37"/>
    <p:sldId id="4381" r:id="rId38"/>
    <p:sldId id="4382" r:id="rId39"/>
    <p:sldId id="4347" r:id="rId40"/>
    <p:sldId id="4385" r:id="rId41"/>
    <p:sldId id="4387" r:id="rId42"/>
    <p:sldId id="4317" r:id="rId43"/>
    <p:sldId id="4348" r:id="rId44"/>
    <p:sldId id="4359" r:id="rId45"/>
    <p:sldId id="4363" r:id="rId46"/>
    <p:sldId id="4350" r:id="rId47"/>
    <p:sldId id="4357" r:id="rId48"/>
    <p:sldId id="4351" r:id="rId49"/>
    <p:sldId id="4352" r:id="rId50"/>
    <p:sldId id="4354" r:id="rId51"/>
    <p:sldId id="4355" r:id="rId52"/>
    <p:sldId id="4356" r:id="rId53"/>
    <p:sldId id="4358" r:id="rId54"/>
    <p:sldId id="4263" r:id="rId55"/>
    <p:sldId id="4349" r:id="rId56"/>
  </p:sldIdLst>
  <p:sldSz cx="12192000" cy="6858000"/>
  <p:notesSz cx="6858000" cy="9144000"/>
  <p:defaultTextStyle>
    <a:defPPr>
      <a:defRPr lang="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9FC022A4-579A-D4FE-3333-9FB9725D3274}" name="Mark Bolger ( Momentum Consulting )" initials="MB(MC)" userId="Mark Bolger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B582E"/>
    <a:srgbClr val="297239"/>
    <a:srgbClr val="468940"/>
    <a:srgbClr val="63A043"/>
    <a:srgbClr val="84BA41"/>
    <a:srgbClr val="A2CC3A"/>
    <a:srgbClr val="F5802A"/>
    <a:srgbClr val="EE5128"/>
    <a:srgbClr val="E61F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514"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notesMaster" Target="notesMasters/notesMaster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47804B-CCF9-48C9-96C3-340242E08D2F}" type="datetimeFigureOut">
              <a:rPr lang="en-IE" smtClean="0"/>
              <a:t>18/11/2022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
              <a:t>Haga clic para editar estilos de texto maestro</a:t>
            </a:r>
          </a:p>
          <a:p>
            <a:pPr lvl="1"/>
            <a:r>
              <a:rPr lang="es"/>
              <a:t>Segundo nivel</a:t>
            </a:r>
          </a:p>
          <a:p>
            <a:pPr lvl="2"/>
            <a:r>
              <a:rPr lang="es"/>
              <a:t>Tercer nivel</a:t>
            </a:r>
          </a:p>
          <a:p>
            <a:pPr lvl="3"/>
            <a:r>
              <a:rPr lang="es"/>
              <a:t>cuarto nivel</a:t>
            </a:r>
          </a:p>
          <a:p>
            <a:pPr lvl="4"/>
            <a:r>
              <a:rPr lang="es"/>
              <a:t>quinto nivel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E49529-6B80-4CBF-9D5D-DA41BF9E4016}" type="slidenum">
              <a:rPr lang="en-IE" smtClean="0"/>
              <a:t>‹Nº›</a:t>
            </a:fld>
            <a:endParaRPr lang="en-IE"/>
          </a:p>
        </p:txBody>
      </p:sp>
    </p:spTree>
    <p:extLst>
      <p:ext uri="{BB962C8B-B14F-4D97-AF65-F5344CB8AC3E}">
        <p14:creationId xmlns:p14="http://schemas.microsoft.com/office/powerpoint/2010/main" val="3724747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
              <a:t>https://design-sprint.com/understand/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E49529-6B80-4CBF-9D5D-DA41BF9E4016}"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4281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
              <a:t>https://www.interaction-design.org/literature/article/5-stages-in-the-design-thinking-process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E49529-6B80-4CBF-9D5D-DA41BF9E4016}"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3270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 dirty="0"/>
              <a:t>Los diseñadores o evaluadores prueban rigurosamente el producto completo utilizando las mejores soluciones identificadas en la etapa de Prototipo. Esta es la etapa final del modelo de cinco etapas; sin embargo, en un proceso iterativo como el pensamiento de diseño, los resultados generados a menudo se usan para redefinir uno o más problemas adicionales.</a:t>
            </a:r>
          </a:p>
          <a:p>
            <a:r>
              <a:rPr lang="es" dirty="0"/>
              <a:t>¡¡Felicidades!! Has completado tu primer sprint de diseño. La transición a un modelo comercial más sostenible es una tarea abrumadora, por lo que es importante que no tratemos las sesiones de colaboración como algo único y que amplíemos continuamente nuestras ideas.</a:t>
            </a:r>
            <a:endParaRPr lang="en-IE" dirty="0"/>
          </a:p>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E49529-6B80-4CBF-9D5D-DA41BF9E4016}" type="slidenum">
              <a:rPr kumimoji="0" lang="en-I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I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252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70" y="528535"/>
            <a:ext cx="6419236" cy="1863523"/>
          </a:xfrm>
          <a:prstGeom prst="rect">
            <a:avLst/>
          </a:prstGeom>
        </p:spPr>
        <p:txBody>
          <a:bodyPr wrap="square">
            <a:spAutoFit/>
          </a:bodyPr>
          <a:lstStyle/>
          <a:p>
            <a:pPr marL="0" marR="0" lvl="0" indent="0" algn="l" defTabSz="914400" rtl="0" eaLnBrk="1" fontAlgn="base" latinLnBrk="0" hangingPunct="1">
              <a:lnSpc>
                <a:spcPts val="4580"/>
              </a:lnSpc>
              <a:spcBef>
                <a:spcPts val="0"/>
              </a:spcBef>
              <a:spcAft>
                <a:spcPts val="0"/>
              </a:spcAft>
              <a:buClrTx/>
              <a:buSzTx/>
              <a:buFontTx/>
              <a:buNone/>
              <a:tabLst/>
              <a:defRPr/>
            </a:pPr>
            <a:r>
              <a:rPr lang="en-IE" sz="4400" b="1" i="0" u="none" strike="noStrike" kern="1200" baseline="0">
                <a:solidFill>
                  <a:schemeClr val="bg1"/>
                </a:solidFill>
                <a:effectLst/>
                <a:latin typeface="+mn-lt"/>
                <a:ea typeface="+mn-ea"/>
                <a:cs typeface="+mn-cs"/>
                <a:sym typeface="Quattrocento Sans"/>
              </a:rPr>
              <a:t>SUSTAINABLE FUTURES FOR ENTERPRISE CENTRES</a:t>
            </a:r>
          </a:p>
          <a:p>
            <a:pPr marL="0" marR="0" lvl="0" indent="0" algn="l" defTabSz="914400" rtl="0" eaLnBrk="1" fontAlgn="base" latinLnBrk="0" hangingPunct="1">
              <a:lnSpc>
                <a:spcPts val="4580"/>
              </a:lnSpc>
              <a:spcBef>
                <a:spcPts val="0"/>
              </a:spcBef>
              <a:spcAft>
                <a:spcPts val="0"/>
              </a:spcAft>
              <a:buClrTx/>
              <a:buSzTx/>
              <a:buFontTx/>
              <a:buNone/>
              <a:tabLst/>
              <a:defRPr/>
            </a:pPr>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7" y="2883582"/>
            <a:ext cx="6247594" cy="2492990"/>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SUSTAINABLE FUTURES FOR ENTERPRISE CENTRES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1CFB6FB-91A0-064F-9454-EDC30779F3AD}"/>
              </a:ext>
            </a:extLst>
          </p:cNvPr>
          <p:cNvSpPr>
            <a:spLocks/>
          </p:cNvSpPr>
          <p:nvPr userDrawn="1"/>
        </p:nvSpPr>
        <p:spPr>
          <a:xfrm>
            <a:off x="420393" y="329380"/>
            <a:ext cx="3722174" cy="610294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8" name="Text Placeholder 23">
            <a:extLst>
              <a:ext uri="{FF2B5EF4-FFF2-40B4-BE49-F238E27FC236}">
                <a16:creationId xmlns:a16="http://schemas.microsoft.com/office/drawing/2014/main" id="{9D73C4D1-288F-DA41-9A08-CA23DF1405B1}"/>
              </a:ext>
            </a:extLst>
          </p:cNvPr>
          <p:cNvSpPr>
            <a:spLocks noGrp="1"/>
          </p:cNvSpPr>
          <p:nvPr>
            <p:ph type="body" sz="quarter" idx="16" hasCustomPrompt="1"/>
          </p:nvPr>
        </p:nvSpPr>
        <p:spPr>
          <a:xfrm>
            <a:off x="774354" y="661585"/>
            <a:ext cx="3089893" cy="5502712"/>
          </a:xfrm>
        </p:spPr>
        <p:txBody>
          <a:bodyPr>
            <a:normAutofit/>
          </a:bodyPr>
          <a:lstStyle>
            <a:lvl1pPr marL="0" indent="0" algn="l">
              <a:buNone/>
              <a:defRPr sz="3600" b="1" i="0">
                <a:solidFill>
                  <a:srgbClr val="A2CC3A"/>
                </a:solidFill>
                <a:latin typeface="+mn-lt"/>
              </a:defRPr>
            </a:lvl1pPr>
          </a:lstStyle>
          <a:p>
            <a:pPr lvl="0"/>
            <a:r>
              <a:rPr lang="en-US"/>
              <a:t>Heading</a:t>
            </a:r>
          </a:p>
        </p:txBody>
      </p:sp>
      <p:sp>
        <p:nvSpPr>
          <p:cNvPr id="28" name="Text Box 5">
            <a:extLst>
              <a:ext uri="{FF2B5EF4-FFF2-40B4-BE49-F238E27FC236}">
                <a16:creationId xmlns:a16="http://schemas.microsoft.com/office/drawing/2014/main" id="{296BB96E-518D-2043-9A86-E7B040D760BC}"/>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sp>
        <p:nvSpPr>
          <p:cNvPr id="29" name="Freeform 28">
            <a:extLst>
              <a:ext uri="{FF2B5EF4-FFF2-40B4-BE49-F238E27FC236}">
                <a16:creationId xmlns:a16="http://schemas.microsoft.com/office/drawing/2014/main" id="{365A9D36-9920-3748-B466-5224E9C6C770}"/>
              </a:ext>
            </a:extLst>
          </p:cNvPr>
          <p:cNvSpPr/>
          <p:nvPr userDrawn="1"/>
        </p:nvSpPr>
        <p:spPr>
          <a:xfrm>
            <a:off x="7260419" y="62454"/>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30" name="Text Box 5">
            <a:extLst>
              <a:ext uri="{FF2B5EF4-FFF2-40B4-BE49-F238E27FC236}">
                <a16:creationId xmlns:a16="http://schemas.microsoft.com/office/drawing/2014/main" id="{4B98F1B9-EACF-6640-9BF7-40C2CBF6B986}"/>
              </a:ext>
            </a:extLst>
          </p:cNvPr>
          <p:cNvSpPr txBox="1"/>
          <p:nvPr userDrawn="1"/>
        </p:nvSpPr>
        <p:spPr>
          <a:xfrm>
            <a:off x="459631" y="64588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1" name="Text Placeholder 17">
            <a:extLst>
              <a:ext uri="{FF2B5EF4-FFF2-40B4-BE49-F238E27FC236}">
                <a16:creationId xmlns:a16="http://schemas.microsoft.com/office/drawing/2014/main" id="{44465B25-AB0F-044E-AE82-1E7506D6021E}"/>
              </a:ext>
            </a:extLst>
          </p:cNvPr>
          <p:cNvSpPr>
            <a:spLocks noGrp="1"/>
          </p:cNvSpPr>
          <p:nvPr>
            <p:ph type="body" sz="quarter" idx="18" hasCustomPrompt="1"/>
          </p:nvPr>
        </p:nvSpPr>
        <p:spPr>
          <a:xfrm>
            <a:off x="4496527" y="661585"/>
            <a:ext cx="7112813" cy="5502731"/>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Tree>
    <p:extLst>
      <p:ext uri="{BB962C8B-B14F-4D97-AF65-F5344CB8AC3E}">
        <p14:creationId xmlns:p14="http://schemas.microsoft.com/office/powerpoint/2010/main" val="4040082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9CF2BA25-1A3A-284B-91FD-CA04E45F188F}"/>
              </a:ext>
            </a:extLst>
          </p:cNvPr>
          <p:cNvSpPr/>
          <p:nvPr userDrawn="1"/>
        </p:nvSpPr>
        <p:spPr>
          <a:xfrm flipH="1">
            <a:off x="29482" y="5365"/>
            <a:ext cx="3864247" cy="6220885"/>
          </a:xfrm>
          <a:custGeom>
            <a:avLst/>
            <a:gdLst>
              <a:gd name="connsiteX0" fmla="*/ 3446638 w 3864247"/>
              <a:gd name="connsiteY0" fmla="*/ 0 h 6220885"/>
              <a:gd name="connsiteX1" fmla="*/ 1642543 w 3864247"/>
              <a:gd name="connsiteY1" fmla="*/ 0 h 6220885"/>
              <a:gd name="connsiteX2" fmla="*/ 1528054 w 3864247"/>
              <a:gd name="connsiteY2" fmla="*/ 71581 h 6220885"/>
              <a:gd name="connsiteX3" fmla="*/ 690756 w 3864247"/>
              <a:gd name="connsiteY3" fmla="*/ 844478 h 6220885"/>
              <a:gd name="connsiteX4" fmla="*/ 404387 w 3864247"/>
              <a:gd name="connsiteY4" fmla="*/ 1282290 h 6220885"/>
              <a:gd name="connsiteX5" fmla="*/ 349083 w 3864247"/>
              <a:gd name="connsiteY5" fmla="*/ 1387777 h 6220885"/>
              <a:gd name="connsiteX6" fmla="*/ 348808 w 3864247"/>
              <a:gd name="connsiteY6" fmla="*/ 1388333 h 6220885"/>
              <a:gd name="connsiteX7" fmla="*/ 340608 w 3864247"/>
              <a:gd name="connsiteY7" fmla="*/ 1404041 h 6220885"/>
              <a:gd name="connsiteX8" fmla="*/ 325188 w 3864247"/>
              <a:gd name="connsiteY8" fmla="*/ 1437121 h 6220885"/>
              <a:gd name="connsiteX9" fmla="*/ 295865 w 3864247"/>
              <a:gd name="connsiteY9" fmla="*/ 1499939 h 6220885"/>
              <a:gd name="connsiteX10" fmla="*/ 241815 w 3864247"/>
              <a:gd name="connsiteY10" fmla="*/ 1625447 h 6220885"/>
              <a:gd name="connsiteX11" fmla="*/ 208888 w 3864247"/>
              <a:gd name="connsiteY11" fmla="*/ 1707026 h 6220885"/>
              <a:gd name="connsiteX12" fmla="*/ 102176 w 3864247"/>
              <a:gd name="connsiteY12" fmla="*/ 2049491 h 6220885"/>
              <a:gd name="connsiteX13" fmla="*/ 100787 w 3864247"/>
              <a:gd name="connsiteY13" fmla="*/ 2054912 h 6220885"/>
              <a:gd name="connsiteX14" fmla="*/ 91339 w 3864247"/>
              <a:gd name="connsiteY14" fmla="*/ 2093273 h 6220885"/>
              <a:gd name="connsiteX15" fmla="*/ 88139 w 3864247"/>
              <a:gd name="connsiteY15" fmla="*/ 2106894 h 6220885"/>
              <a:gd name="connsiteX16" fmla="*/ 80778 w 3864247"/>
              <a:gd name="connsiteY16" fmla="*/ 2139000 h 6220885"/>
              <a:gd name="connsiteX17" fmla="*/ 77443 w 3864247"/>
              <a:gd name="connsiteY17" fmla="*/ 2154010 h 6220885"/>
              <a:gd name="connsiteX18" fmla="*/ 69800 w 3864247"/>
              <a:gd name="connsiteY18" fmla="*/ 2189452 h 6220885"/>
              <a:gd name="connsiteX19" fmla="*/ 67719 w 3864247"/>
              <a:gd name="connsiteY19" fmla="*/ 2199316 h 6220885"/>
              <a:gd name="connsiteX20" fmla="*/ 47012 w 3864247"/>
              <a:gd name="connsiteY20" fmla="*/ 2308841 h 6220885"/>
              <a:gd name="connsiteX21" fmla="*/ 38813 w 3864247"/>
              <a:gd name="connsiteY21" fmla="*/ 2354569 h 6220885"/>
              <a:gd name="connsiteX22" fmla="*/ 35343 w 3864247"/>
              <a:gd name="connsiteY22" fmla="*/ 2380837 h 6220885"/>
              <a:gd name="connsiteX23" fmla="*/ 35202 w 3864247"/>
              <a:gd name="connsiteY23" fmla="*/ 2382086 h 6220885"/>
              <a:gd name="connsiteX24" fmla="*/ 19501 w 3864247"/>
              <a:gd name="connsiteY24" fmla="*/ 2503837 h 6220885"/>
              <a:gd name="connsiteX25" fmla="*/ 16998 w 3864247"/>
              <a:gd name="connsiteY25" fmla="*/ 2523711 h 6220885"/>
              <a:gd name="connsiteX26" fmla="*/ 16307 w 3864247"/>
              <a:gd name="connsiteY26" fmla="*/ 2533441 h 6220885"/>
              <a:gd name="connsiteX27" fmla="*/ 12831 w 3864247"/>
              <a:gd name="connsiteY27" fmla="*/ 2576109 h 6220885"/>
              <a:gd name="connsiteX28" fmla="*/ 10744 w 3864247"/>
              <a:gd name="connsiteY28" fmla="*/ 2602237 h 6220885"/>
              <a:gd name="connsiteX29" fmla="*/ 1994 w 3864247"/>
              <a:gd name="connsiteY29" fmla="*/ 2763743 h 6220885"/>
              <a:gd name="connsiteX30" fmla="*/ 27144 w 3864247"/>
              <a:gd name="connsiteY30" fmla="*/ 3281880 h 6220885"/>
              <a:gd name="connsiteX31" fmla="*/ 360201 w 3864247"/>
              <a:gd name="connsiteY31" fmla="*/ 4358607 h 6220885"/>
              <a:gd name="connsiteX32" fmla="*/ 1039791 w 3864247"/>
              <a:gd name="connsiteY32" fmla="*/ 5266607 h 6220885"/>
              <a:gd name="connsiteX33" fmla="*/ 1448573 w 3864247"/>
              <a:gd name="connsiteY33" fmla="*/ 5599202 h 6220885"/>
              <a:gd name="connsiteX34" fmla="*/ 1654219 w 3864247"/>
              <a:gd name="connsiteY34" fmla="*/ 5732346 h 6220885"/>
              <a:gd name="connsiteX35" fmla="*/ 1755925 w 3864247"/>
              <a:gd name="connsiteY35" fmla="*/ 5789749 h 6220885"/>
              <a:gd name="connsiteX36" fmla="*/ 1805667 w 3864247"/>
              <a:gd name="connsiteY36" fmla="*/ 5817272 h 6220885"/>
              <a:gd name="connsiteX37" fmla="*/ 1855550 w 3864247"/>
              <a:gd name="connsiteY37" fmla="*/ 5842287 h 6220885"/>
              <a:gd name="connsiteX38" fmla="*/ 2382021 w 3864247"/>
              <a:gd name="connsiteY38" fmla="*/ 6057580 h 6220885"/>
              <a:gd name="connsiteX39" fmla="*/ 2475950 w 3864247"/>
              <a:gd name="connsiteY39" fmla="*/ 6085654 h 6220885"/>
              <a:gd name="connsiteX40" fmla="*/ 2519720 w 3864247"/>
              <a:gd name="connsiteY40" fmla="*/ 6097745 h 6220885"/>
              <a:gd name="connsiteX41" fmla="*/ 2568770 w 3864247"/>
              <a:gd name="connsiteY41" fmla="*/ 6111226 h 6220885"/>
              <a:gd name="connsiteX42" fmla="*/ 2570435 w 3864247"/>
              <a:gd name="connsiteY42" fmla="*/ 6111642 h 6220885"/>
              <a:gd name="connsiteX43" fmla="*/ 2570576 w 3864247"/>
              <a:gd name="connsiteY43" fmla="*/ 6111642 h 6220885"/>
              <a:gd name="connsiteX44" fmla="*/ 2578635 w 3864247"/>
              <a:gd name="connsiteY44" fmla="*/ 6113869 h 6220885"/>
              <a:gd name="connsiteX45" fmla="*/ 2610729 w 3864247"/>
              <a:gd name="connsiteY45" fmla="*/ 6121371 h 6220885"/>
              <a:gd name="connsiteX46" fmla="*/ 2709798 w 3864247"/>
              <a:gd name="connsiteY46" fmla="*/ 6143608 h 6220885"/>
              <a:gd name="connsiteX47" fmla="*/ 2714106 w 3864247"/>
              <a:gd name="connsiteY47" fmla="*/ 6144581 h 6220885"/>
              <a:gd name="connsiteX48" fmla="*/ 2765654 w 3864247"/>
              <a:gd name="connsiteY48" fmla="*/ 6155424 h 6220885"/>
              <a:gd name="connsiteX49" fmla="*/ 2783442 w 3864247"/>
              <a:gd name="connsiteY49" fmla="*/ 6158483 h 6220885"/>
              <a:gd name="connsiteX50" fmla="*/ 2786079 w 3864247"/>
              <a:gd name="connsiteY50" fmla="*/ 6158759 h 6220885"/>
              <a:gd name="connsiteX51" fmla="*/ 3275731 w 3864247"/>
              <a:gd name="connsiteY51" fmla="*/ 6216718 h 6220885"/>
              <a:gd name="connsiteX52" fmla="*/ 3388696 w 3864247"/>
              <a:gd name="connsiteY52" fmla="*/ 6219637 h 6220885"/>
              <a:gd name="connsiteX53" fmla="*/ 3446914 w 3864247"/>
              <a:gd name="connsiteY53" fmla="*/ 6220885 h 6220885"/>
              <a:gd name="connsiteX54" fmla="*/ 3506104 w 3864247"/>
              <a:gd name="connsiteY54" fmla="*/ 6219496 h 6220885"/>
              <a:gd name="connsiteX55" fmla="*/ 3627544 w 3864247"/>
              <a:gd name="connsiteY55" fmla="*/ 6216161 h 6220885"/>
              <a:gd name="connsiteX56" fmla="*/ 3752460 w 3864247"/>
              <a:gd name="connsiteY56" fmla="*/ 6206989 h 6220885"/>
              <a:gd name="connsiteX57" fmla="*/ 3864247 w 3864247"/>
              <a:gd name="connsiteY57" fmla="*/ 6193204 h 6220885"/>
              <a:gd name="connsiteX58" fmla="*/ 3864247 w 3864247"/>
              <a:gd name="connsiteY58" fmla="*/ 5689443 h 6220885"/>
              <a:gd name="connsiteX59" fmla="*/ 3707441 w 3864247"/>
              <a:gd name="connsiteY59" fmla="*/ 5708721 h 6220885"/>
              <a:gd name="connsiteX60" fmla="*/ 3601005 w 3864247"/>
              <a:gd name="connsiteY60" fmla="*/ 5716645 h 6220885"/>
              <a:gd name="connsiteX61" fmla="*/ 3497488 w 3864247"/>
              <a:gd name="connsiteY61" fmla="*/ 5719423 h 6220885"/>
              <a:gd name="connsiteX62" fmla="*/ 3446914 w 3864247"/>
              <a:gd name="connsiteY62" fmla="*/ 5720677 h 6220885"/>
              <a:gd name="connsiteX63" fmla="*/ 3397312 w 3864247"/>
              <a:gd name="connsiteY63" fmla="*/ 5719423 h 6220885"/>
              <a:gd name="connsiteX64" fmla="*/ 3300881 w 3864247"/>
              <a:gd name="connsiteY64" fmla="*/ 5717061 h 6220885"/>
              <a:gd name="connsiteX65" fmla="*/ 2818871 w 3864247"/>
              <a:gd name="connsiteY65" fmla="*/ 5654659 h 6220885"/>
              <a:gd name="connsiteX66" fmla="*/ 2752314 w 3864247"/>
              <a:gd name="connsiteY66" fmla="*/ 5639649 h 6220885"/>
              <a:gd name="connsiteX67" fmla="*/ 2733559 w 3864247"/>
              <a:gd name="connsiteY67" fmla="*/ 5635476 h 6220885"/>
              <a:gd name="connsiteX68" fmla="*/ 2700766 w 3864247"/>
              <a:gd name="connsiteY68" fmla="*/ 5627557 h 6220885"/>
              <a:gd name="connsiteX69" fmla="*/ 2697988 w 3864247"/>
              <a:gd name="connsiteY69" fmla="*/ 5626719 h 6220885"/>
              <a:gd name="connsiteX70" fmla="*/ 2620177 w 3864247"/>
              <a:gd name="connsiteY70" fmla="*/ 5605180 h 6220885"/>
              <a:gd name="connsiteX71" fmla="*/ 2540005 w 3864247"/>
              <a:gd name="connsiteY71" fmla="*/ 5581273 h 6220885"/>
              <a:gd name="connsiteX72" fmla="*/ 2537086 w 3864247"/>
              <a:gd name="connsiteY72" fmla="*/ 5580300 h 6220885"/>
              <a:gd name="connsiteX73" fmla="*/ 2479982 w 3864247"/>
              <a:gd name="connsiteY73" fmla="*/ 5561398 h 6220885"/>
              <a:gd name="connsiteX74" fmla="*/ 2477755 w 3864247"/>
              <a:gd name="connsiteY74" fmla="*/ 5560841 h 6220885"/>
              <a:gd name="connsiteX75" fmla="*/ 2092874 w 3864247"/>
              <a:gd name="connsiteY75" fmla="*/ 5398368 h 6220885"/>
              <a:gd name="connsiteX76" fmla="*/ 2050352 w 3864247"/>
              <a:gd name="connsiteY76" fmla="*/ 5377239 h 6220885"/>
              <a:gd name="connsiteX77" fmla="*/ 2008112 w 3864247"/>
              <a:gd name="connsiteY77" fmla="*/ 5353748 h 6220885"/>
              <a:gd name="connsiteX78" fmla="*/ 1921410 w 3864247"/>
              <a:gd name="connsiteY78" fmla="*/ 5304967 h 6220885"/>
              <a:gd name="connsiteX79" fmla="*/ 1746477 w 3864247"/>
              <a:gd name="connsiteY79" fmla="*/ 5191557 h 6220885"/>
              <a:gd name="connsiteX80" fmla="*/ 1398415 w 3864247"/>
              <a:gd name="connsiteY80" fmla="*/ 4908300 h 6220885"/>
              <a:gd name="connsiteX81" fmla="*/ 819839 w 3864247"/>
              <a:gd name="connsiteY81" fmla="*/ 4135396 h 6220885"/>
              <a:gd name="connsiteX82" fmla="*/ 536805 w 3864247"/>
              <a:gd name="connsiteY82" fmla="*/ 3220035 h 6220885"/>
              <a:gd name="connsiteX83" fmla="*/ 515407 w 3864247"/>
              <a:gd name="connsiteY83" fmla="*/ 2778337 h 6220885"/>
              <a:gd name="connsiteX84" fmla="*/ 519849 w 3864247"/>
              <a:gd name="connsiteY84" fmla="*/ 2678266 h 6220885"/>
              <a:gd name="connsiteX85" fmla="*/ 519990 w 3864247"/>
              <a:gd name="connsiteY85" fmla="*/ 2677153 h 6220885"/>
              <a:gd name="connsiteX86" fmla="*/ 522768 w 3864247"/>
              <a:gd name="connsiteY86" fmla="*/ 2640738 h 6220885"/>
              <a:gd name="connsiteX87" fmla="*/ 527351 w 3864247"/>
              <a:gd name="connsiteY87" fmla="*/ 2582087 h 6220885"/>
              <a:gd name="connsiteX88" fmla="*/ 530411 w 3864247"/>
              <a:gd name="connsiteY88" fmla="*/ 2554153 h 6220885"/>
              <a:gd name="connsiteX89" fmla="*/ 540416 w 3864247"/>
              <a:gd name="connsiteY89" fmla="*/ 2477011 h 6220885"/>
              <a:gd name="connsiteX90" fmla="*/ 542918 w 3864247"/>
              <a:gd name="connsiteY90" fmla="*/ 2457277 h 6220885"/>
              <a:gd name="connsiteX91" fmla="*/ 543475 w 3864247"/>
              <a:gd name="connsiteY91" fmla="*/ 2453385 h 6220885"/>
              <a:gd name="connsiteX92" fmla="*/ 554031 w 3864247"/>
              <a:gd name="connsiteY92" fmla="*/ 2388756 h 6220885"/>
              <a:gd name="connsiteX93" fmla="*/ 554863 w 3864247"/>
              <a:gd name="connsiteY93" fmla="*/ 2384313 h 6220885"/>
              <a:gd name="connsiteX94" fmla="*/ 571121 w 3864247"/>
              <a:gd name="connsiteY94" fmla="*/ 2298971 h 6220885"/>
              <a:gd name="connsiteX95" fmla="*/ 573624 w 3864247"/>
              <a:gd name="connsiteY95" fmla="*/ 2287296 h 6220885"/>
              <a:gd name="connsiteX96" fmla="*/ 579321 w 3864247"/>
              <a:gd name="connsiteY96" fmla="*/ 2260892 h 6220885"/>
              <a:gd name="connsiteX97" fmla="*/ 582797 w 3864247"/>
              <a:gd name="connsiteY97" fmla="*/ 2245044 h 6220885"/>
              <a:gd name="connsiteX98" fmla="*/ 588212 w 3864247"/>
              <a:gd name="connsiteY98" fmla="*/ 2221693 h 6220885"/>
              <a:gd name="connsiteX99" fmla="*/ 591828 w 3864247"/>
              <a:gd name="connsiteY99" fmla="*/ 2206548 h 6220885"/>
              <a:gd name="connsiteX100" fmla="*/ 598633 w 3864247"/>
              <a:gd name="connsiteY100" fmla="*/ 2178750 h 6220885"/>
              <a:gd name="connsiteX101" fmla="*/ 600995 w 3864247"/>
              <a:gd name="connsiteY101" fmla="*/ 2169436 h 6220885"/>
              <a:gd name="connsiteX102" fmla="*/ 717711 w 3864247"/>
              <a:gd name="connsiteY102" fmla="*/ 1814189 h 6220885"/>
              <a:gd name="connsiteX103" fmla="*/ 719933 w 3864247"/>
              <a:gd name="connsiteY103" fmla="*/ 1808492 h 6220885"/>
              <a:gd name="connsiteX104" fmla="*/ 765092 w 3864247"/>
              <a:gd name="connsiteY104" fmla="*/ 1703556 h 6220885"/>
              <a:gd name="connsiteX105" fmla="*/ 784544 w 3864247"/>
              <a:gd name="connsiteY105" fmla="*/ 1661580 h 6220885"/>
              <a:gd name="connsiteX106" fmla="*/ 790241 w 3864247"/>
              <a:gd name="connsiteY106" fmla="*/ 1649213 h 6220885"/>
              <a:gd name="connsiteX107" fmla="*/ 857356 w 3864247"/>
              <a:gd name="connsiteY107" fmla="*/ 1518284 h 6220885"/>
              <a:gd name="connsiteX108" fmla="*/ 1101068 w 3864247"/>
              <a:gd name="connsiteY108" fmla="*/ 1145664 h 6220885"/>
              <a:gd name="connsiteX109" fmla="*/ 1814007 w 3864247"/>
              <a:gd name="connsiteY109" fmla="*/ 487425 h 6220885"/>
              <a:gd name="connsiteX110" fmla="*/ 2708825 w 3864247"/>
              <a:gd name="connsiteY110" fmla="*/ 95482 h 6220885"/>
              <a:gd name="connsiteX111" fmla="*/ 3155123 w 3864247"/>
              <a:gd name="connsiteY111" fmla="*/ 18761 h 6220885"/>
              <a:gd name="connsiteX112" fmla="*/ 3365071 w 3864247"/>
              <a:gd name="connsiteY112" fmla="*/ 6811 h 6220885"/>
              <a:gd name="connsiteX113" fmla="*/ 3446638 w 3864247"/>
              <a:gd name="connsiteY113"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864247"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lnTo>
                  <a:pt x="3864247" y="6193204"/>
                </a:lnTo>
                <a:lnTo>
                  <a:pt x="3864247" y="5689443"/>
                </a:lnTo>
                <a:lnTo>
                  <a:pt x="3707441" y="5708721"/>
                </a:ln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12" name="Rectangle 11">
            <a:extLst>
              <a:ext uri="{FF2B5EF4-FFF2-40B4-BE49-F238E27FC236}">
                <a16:creationId xmlns:a16="http://schemas.microsoft.com/office/drawing/2014/main" id="{3E5CEDCC-AFA1-AF45-BC21-69B3770153D0}"/>
              </a:ext>
            </a:extLst>
          </p:cNvPr>
          <p:cNvSpPr>
            <a:spLocks/>
          </p:cNvSpPr>
          <p:nvPr userDrawn="1"/>
        </p:nvSpPr>
        <p:spPr>
          <a:xfrm>
            <a:off x="4376832" y="329381"/>
            <a:ext cx="7430774" cy="5867033"/>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 name="Rectangle 15">
            <a:extLst>
              <a:ext uri="{FF2B5EF4-FFF2-40B4-BE49-F238E27FC236}">
                <a16:creationId xmlns:a16="http://schemas.microsoft.com/office/drawing/2014/main" id="{1ABD8106-1644-394D-B33A-B41C8019AC08}"/>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17">
            <a:extLst>
              <a:ext uri="{FF2B5EF4-FFF2-40B4-BE49-F238E27FC236}">
                <a16:creationId xmlns:a16="http://schemas.microsoft.com/office/drawing/2014/main" id="{62EA474B-3DF2-3D46-85D9-8F1BCAF40D37}"/>
              </a:ext>
            </a:extLst>
          </p:cNvPr>
          <p:cNvSpPr>
            <a:spLocks noGrp="1"/>
          </p:cNvSpPr>
          <p:nvPr>
            <p:ph type="body" sz="quarter" idx="18" hasCustomPrompt="1"/>
          </p:nvPr>
        </p:nvSpPr>
        <p:spPr>
          <a:xfrm>
            <a:off x="4638601" y="661586"/>
            <a:ext cx="6970740" cy="4881940"/>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Text Placeholder 23">
            <a:extLst>
              <a:ext uri="{FF2B5EF4-FFF2-40B4-BE49-F238E27FC236}">
                <a16:creationId xmlns:a16="http://schemas.microsoft.com/office/drawing/2014/main" id="{0A2F4398-6BE7-DA41-AFD5-79A83EDE24A4}"/>
              </a:ext>
            </a:extLst>
          </p:cNvPr>
          <p:cNvSpPr>
            <a:spLocks noGrp="1"/>
          </p:cNvSpPr>
          <p:nvPr>
            <p:ph type="body" sz="quarter" idx="16" hasCustomPrompt="1"/>
          </p:nvPr>
        </p:nvSpPr>
        <p:spPr>
          <a:xfrm>
            <a:off x="774354" y="661585"/>
            <a:ext cx="3089893" cy="4881923"/>
          </a:xfrm>
        </p:spPr>
        <p:txBody>
          <a:bodyPr>
            <a:normAutofit/>
          </a:bodyPr>
          <a:lstStyle>
            <a:lvl1pPr marL="0" indent="0" algn="l">
              <a:buNone/>
              <a:defRPr sz="3600" b="1" i="0">
                <a:solidFill>
                  <a:srgbClr val="84BA41"/>
                </a:solidFill>
                <a:latin typeface="+mn-lt"/>
              </a:defRPr>
            </a:lvl1pPr>
          </a:lstStyle>
          <a:p>
            <a:pPr lvl="0"/>
            <a:r>
              <a:rPr lang="en-US"/>
              <a:t>Heading</a:t>
            </a:r>
          </a:p>
        </p:txBody>
      </p:sp>
      <p:sp>
        <p:nvSpPr>
          <p:cNvPr id="29" name="Text Box 5">
            <a:extLst>
              <a:ext uri="{FF2B5EF4-FFF2-40B4-BE49-F238E27FC236}">
                <a16:creationId xmlns:a16="http://schemas.microsoft.com/office/drawing/2014/main" id="{7D894155-AA3E-4542-8DEF-0862EBB8AA74}"/>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8298BA13-3A99-C647-98BC-68C0EF05E8B2}"/>
              </a:ext>
            </a:extLst>
          </p:cNvPr>
          <p:cNvSpPr/>
          <p:nvPr userDrawn="1"/>
        </p:nvSpPr>
        <p:spPr>
          <a:xfrm flipH="1">
            <a:off x="1" y="0"/>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16" name="Rectangle 15">
            <a:extLst>
              <a:ext uri="{FF2B5EF4-FFF2-40B4-BE49-F238E27FC236}">
                <a16:creationId xmlns:a16="http://schemas.microsoft.com/office/drawing/2014/main" id="{3E73CA81-9E8C-3D41-A539-D354B8A0B8A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17">
            <a:extLst>
              <a:ext uri="{FF2B5EF4-FFF2-40B4-BE49-F238E27FC236}">
                <a16:creationId xmlns:a16="http://schemas.microsoft.com/office/drawing/2014/main" id="{F6E40649-9607-8F48-8B1F-73B62000B89A}"/>
              </a:ext>
            </a:extLst>
          </p:cNvPr>
          <p:cNvSpPr>
            <a:spLocks noGrp="1"/>
          </p:cNvSpPr>
          <p:nvPr>
            <p:ph type="body" sz="quarter" idx="18" hasCustomPrompt="1"/>
          </p:nvPr>
        </p:nvSpPr>
        <p:spPr>
          <a:xfrm>
            <a:off x="5291744" y="611725"/>
            <a:ext cx="5597930" cy="5775219"/>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Text Placeholder 23">
            <a:extLst>
              <a:ext uri="{FF2B5EF4-FFF2-40B4-BE49-F238E27FC236}">
                <a16:creationId xmlns:a16="http://schemas.microsoft.com/office/drawing/2014/main" id="{3B02B759-DDAA-E343-86AF-536FCE0D18B0}"/>
              </a:ext>
            </a:extLst>
          </p:cNvPr>
          <p:cNvSpPr>
            <a:spLocks noGrp="1"/>
          </p:cNvSpPr>
          <p:nvPr>
            <p:ph type="body" sz="quarter" idx="16" hasCustomPrompt="1"/>
          </p:nvPr>
        </p:nvSpPr>
        <p:spPr>
          <a:xfrm>
            <a:off x="774354" y="608292"/>
            <a:ext cx="4163428" cy="5778781"/>
          </a:xfrm>
        </p:spPr>
        <p:txBody>
          <a:bodyPr>
            <a:normAutofit/>
          </a:bodyPr>
          <a:lstStyle>
            <a:lvl1pPr marL="0" indent="0" algn="l">
              <a:buNone/>
              <a:defRPr sz="3600" b="1" i="0">
                <a:solidFill>
                  <a:srgbClr val="84BA41"/>
                </a:solidFill>
                <a:latin typeface="+mn-lt"/>
              </a:defRPr>
            </a:lvl1pPr>
          </a:lstStyle>
          <a:p>
            <a:pPr lvl="0"/>
            <a:r>
              <a:rPr lang="en-US"/>
              <a:t>Heading</a:t>
            </a:r>
          </a:p>
        </p:txBody>
      </p:sp>
      <p:grpSp>
        <p:nvGrpSpPr>
          <p:cNvPr id="26" name="Group 25">
            <a:extLst>
              <a:ext uri="{FF2B5EF4-FFF2-40B4-BE49-F238E27FC236}">
                <a16:creationId xmlns:a16="http://schemas.microsoft.com/office/drawing/2014/main" id="{ACE97815-52E1-7440-84FA-810C453C4DCB}"/>
              </a:ext>
            </a:extLst>
          </p:cNvPr>
          <p:cNvGrpSpPr/>
          <p:nvPr userDrawn="1"/>
        </p:nvGrpSpPr>
        <p:grpSpPr>
          <a:xfrm>
            <a:off x="11713600" y="2218041"/>
            <a:ext cx="474200" cy="4867482"/>
            <a:chOff x="1009808" y="-71087"/>
            <a:chExt cx="474200" cy="4867482"/>
          </a:xfrm>
        </p:grpSpPr>
        <p:sp>
          <p:nvSpPr>
            <p:cNvPr id="27" name="Graphic 4">
              <a:extLst>
                <a:ext uri="{FF2B5EF4-FFF2-40B4-BE49-F238E27FC236}">
                  <a16:creationId xmlns:a16="http://schemas.microsoft.com/office/drawing/2014/main" id="{60D6F5C6-7481-2341-96D6-969B4FE0B77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8" name="Text Box 5">
              <a:extLst>
                <a:ext uri="{FF2B5EF4-FFF2-40B4-BE49-F238E27FC236}">
                  <a16:creationId xmlns:a16="http://schemas.microsoft.com/office/drawing/2014/main" id="{4AE3FFDF-1554-0546-8133-FF8CA980CDD2}"/>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3396497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5">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7693B33-402D-2141-B743-DF6974306307}"/>
              </a:ext>
            </a:extLst>
          </p:cNvPr>
          <p:cNvSpPr>
            <a:spLocks/>
          </p:cNvSpPr>
          <p:nvPr userDrawn="1"/>
        </p:nvSpPr>
        <p:spPr>
          <a:xfrm>
            <a:off x="353961" y="329381"/>
            <a:ext cx="11453646" cy="207224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Rectangle 13">
            <a:extLst>
              <a:ext uri="{FF2B5EF4-FFF2-40B4-BE49-F238E27FC236}">
                <a16:creationId xmlns:a16="http://schemas.microsoft.com/office/drawing/2014/main" id="{25321615-55EE-7F47-A3E6-B3AC0DE2F661}"/>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 Placeholder 17">
            <a:extLst>
              <a:ext uri="{FF2B5EF4-FFF2-40B4-BE49-F238E27FC236}">
                <a16:creationId xmlns:a16="http://schemas.microsoft.com/office/drawing/2014/main" id="{86D2150B-80CB-5441-868B-D502A91F6CCA}"/>
              </a:ext>
            </a:extLst>
          </p:cNvPr>
          <p:cNvSpPr>
            <a:spLocks noGrp="1"/>
          </p:cNvSpPr>
          <p:nvPr>
            <p:ph type="body" sz="quarter" idx="18" hasCustomPrompt="1"/>
          </p:nvPr>
        </p:nvSpPr>
        <p:spPr>
          <a:xfrm>
            <a:off x="567560" y="2680138"/>
            <a:ext cx="11041782" cy="3294990"/>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B316D977-9858-BE4E-96EF-05B8D6436BA4}"/>
              </a:ext>
            </a:extLst>
          </p:cNvPr>
          <p:cNvSpPr>
            <a:spLocks noGrp="1"/>
          </p:cNvSpPr>
          <p:nvPr>
            <p:ph type="body" sz="quarter" idx="16" hasCustomPrompt="1"/>
          </p:nvPr>
        </p:nvSpPr>
        <p:spPr>
          <a:xfrm>
            <a:off x="568718" y="661585"/>
            <a:ext cx="10979962" cy="1182981"/>
          </a:xfrm>
        </p:spPr>
        <p:txBody>
          <a:bodyPr>
            <a:normAutofit/>
          </a:bodyPr>
          <a:lstStyle>
            <a:lvl1pPr marL="0" indent="0" algn="l">
              <a:buNone/>
              <a:defRPr sz="3600" b="1" i="0">
                <a:solidFill>
                  <a:schemeClr val="bg1"/>
                </a:solidFill>
                <a:latin typeface="+mn-lt"/>
              </a:defRPr>
            </a:lvl1pPr>
          </a:lstStyle>
          <a:p>
            <a:pPr lvl="0"/>
            <a:r>
              <a:rPr lang="en-US"/>
              <a:t>Heading</a:t>
            </a:r>
          </a:p>
        </p:txBody>
      </p:sp>
      <p:sp>
        <p:nvSpPr>
          <p:cNvPr id="20" name="Text Box 5">
            <a:extLst>
              <a:ext uri="{FF2B5EF4-FFF2-40B4-BE49-F238E27FC236}">
                <a16:creationId xmlns:a16="http://schemas.microsoft.com/office/drawing/2014/main" id="{5DE207C9-2483-6644-B181-6C79E5AE0BD7}"/>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202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tement/quote slide">
    <p:spTree>
      <p:nvGrpSpPr>
        <p:cNvPr id="1" name=""/>
        <p:cNvGrpSpPr/>
        <p:nvPr/>
      </p:nvGrpSpPr>
      <p:grpSpPr>
        <a:xfrm>
          <a:off x="0" y="0"/>
          <a:ext cx="0" cy="0"/>
          <a:chOff x="0" y="0"/>
          <a:chExt cx="0" cy="0"/>
        </a:xfrm>
      </p:grpSpPr>
      <p:sp>
        <p:nvSpPr>
          <p:cNvPr id="15" name="Graphic 4">
            <a:extLst>
              <a:ext uri="{FF2B5EF4-FFF2-40B4-BE49-F238E27FC236}">
                <a16:creationId xmlns:a16="http://schemas.microsoft.com/office/drawing/2014/main" id="{8A9F53ED-30E8-5740-B6D2-5F5096591C92}"/>
              </a:ext>
            </a:extLst>
          </p:cNvPr>
          <p:cNvSpPr/>
          <p:nvPr userDrawn="1"/>
        </p:nvSpPr>
        <p:spPr>
          <a:xfrm flipH="1">
            <a:off x="0" y="0"/>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2161309" y="775855"/>
            <a:ext cx="9646298" cy="3540688"/>
          </a:xfrm>
        </p:spPr>
        <p:txBody>
          <a:bodyPr anchor="ctr">
            <a:normAutofit/>
          </a:bodyPr>
          <a:lstStyle>
            <a:lvl1pPr marL="12700" indent="-12700">
              <a:buNone/>
              <a:tabLst/>
              <a:defRPr sz="3600" b="0" i="0" spc="0">
                <a:solidFill>
                  <a:srgbClr val="41404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text here…</a:t>
            </a:r>
            <a:endParaRPr lang="en-US"/>
          </a:p>
        </p:txBody>
      </p:sp>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0" name="Rectangle 9">
            <a:extLst>
              <a:ext uri="{FF2B5EF4-FFF2-40B4-BE49-F238E27FC236}">
                <a16:creationId xmlns:a16="http://schemas.microsoft.com/office/drawing/2014/main" id="{48E36943-5030-0147-B12D-0979C6729396}"/>
              </a:ext>
            </a:extLst>
          </p:cNvPr>
          <p:cNvSpPr/>
          <p:nvPr userDrawn="1"/>
        </p:nvSpPr>
        <p:spPr>
          <a:xfrm>
            <a:off x="-1" y="0"/>
            <a:ext cx="1355393" cy="685799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nvGrpSpPr>
          <p:cNvPr id="11" name="Group 10">
            <a:extLst>
              <a:ext uri="{FF2B5EF4-FFF2-40B4-BE49-F238E27FC236}">
                <a16:creationId xmlns:a16="http://schemas.microsoft.com/office/drawing/2014/main" id="{3F1E486B-C209-7B46-AE9F-FF5D471B57E7}"/>
              </a:ext>
            </a:extLst>
          </p:cNvPr>
          <p:cNvGrpSpPr/>
          <p:nvPr userDrawn="1"/>
        </p:nvGrpSpPr>
        <p:grpSpPr>
          <a:xfrm>
            <a:off x="1118293" y="0"/>
            <a:ext cx="474200" cy="4867482"/>
            <a:chOff x="1009808" y="-71087"/>
            <a:chExt cx="474200" cy="4867482"/>
          </a:xfrm>
        </p:grpSpPr>
        <p:sp>
          <p:nvSpPr>
            <p:cNvPr id="12" name="Graphic 4">
              <a:extLst>
                <a:ext uri="{FF2B5EF4-FFF2-40B4-BE49-F238E27FC236}">
                  <a16:creationId xmlns:a16="http://schemas.microsoft.com/office/drawing/2014/main" id="{A5BFAD9C-D161-D046-A7AE-1025251FD766}"/>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Box 5">
              <a:extLst>
                <a:ext uri="{FF2B5EF4-FFF2-40B4-BE49-F238E27FC236}">
                  <a16:creationId xmlns:a16="http://schemas.microsoft.com/office/drawing/2014/main" id="{6151A5DA-353C-1741-8F09-88AC919A6C5B}"/>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9074874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256BE81-5250-E543-8A71-D732E60FD44A}"/>
              </a:ext>
            </a:extLst>
          </p:cNvPr>
          <p:cNvSpPr>
            <a:spLocks/>
          </p:cNvSpPr>
          <p:nvPr userDrawn="1"/>
        </p:nvSpPr>
        <p:spPr>
          <a:xfrm>
            <a:off x="353961" y="329380"/>
            <a:ext cx="11453646" cy="25318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Text Placeholder 17">
            <a:extLst>
              <a:ext uri="{FF2B5EF4-FFF2-40B4-BE49-F238E27FC236}">
                <a16:creationId xmlns:a16="http://schemas.microsoft.com/office/drawing/2014/main" id="{668A9CD7-8603-3F46-B793-27E188D60526}"/>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B842FAF1-DCA7-B94C-9621-5BFF9BF14449}"/>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26729" y="1308991"/>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35029" y="1481931"/>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9" name="Text Box 5">
            <a:extLst>
              <a:ext uri="{FF2B5EF4-FFF2-40B4-BE49-F238E27FC236}">
                <a16:creationId xmlns:a16="http://schemas.microsoft.com/office/drawing/2014/main" id="{3D743185-87F3-8D4F-9A8A-683018D936D8}"/>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98B3AA-F197-3540-8E83-6550CC21E490}"/>
              </a:ext>
            </a:extLst>
          </p:cNvPr>
          <p:cNvSpPr>
            <a:spLocks/>
          </p:cNvSpPr>
          <p:nvPr userDrawn="1"/>
        </p:nvSpPr>
        <p:spPr>
          <a:xfrm>
            <a:off x="353961" y="329380"/>
            <a:ext cx="11453646" cy="25318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 name="Rectangle 16">
            <a:extLst>
              <a:ext uri="{FF2B5EF4-FFF2-40B4-BE49-F238E27FC236}">
                <a16:creationId xmlns:a16="http://schemas.microsoft.com/office/drawing/2014/main" id="{4EBB6A3E-405E-6C40-9213-3778C0CC379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2938" y="348108"/>
            <a:ext cx="3742800" cy="5854425"/>
          </a:xfrm>
          <a:prstGeom prst="rect">
            <a:avLst/>
          </a:prstGeom>
        </p:spPr>
      </p:pic>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29079" y="1276454"/>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a:t>Phone Preview</a:t>
            </a:r>
          </a:p>
        </p:txBody>
      </p:sp>
      <p:sp>
        <p:nvSpPr>
          <p:cNvPr id="20" name="Text Box 5">
            <a:extLst>
              <a:ext uri="{FF2B5EF4-FFF2-40B4-BE49-F238E27FC236}">
                <a16:creationId xmlns:a16="http://schemas.microsoft.com/office/drawing/2014/main" id="{58950C1E-80BE-9F44-A610-D16612E6E443}"/>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ullet  Point Slide ">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D9CE78E-879F-E141-8DDB-5C4694D3F5F6}"/>
              </a:ext>
            </a:extLst>
          </p:cNvPr>
          <p:cNvSpPr>
            <a:spLocks/>
          </p:cNvSpPr>
          <p:nvPr userDrawn="1"/>
        </p:nvSpPr>
        <p:spPr>
          <a:xfrm flipH="1">
            <a:off x="5099761" y="0"/>
            <a:ext cx="6429235"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Graphic 4">
            <a:extLst>
              <a:ext uri="{FF2B5EF4-FFF2-40B4-BE49-F238E27FC236}">
                <a16:creationId xmlns:a16="http://schemas.microsoft.com/office/drawing/2014/main" id="{6E746D53-FE31-1E4C-89A4-409070EF164F}"/>
              </a:ext>
            </a:extLst>
          </p:cNvPr>
          <p:cNvSpPr/>
          <p:nvPr userDrawn="1"/>
        </p:nvSpPr>
        <p:spPr>
          <a:xfrm>
            <a:off x="4719639" y="703717"/>
            <a:ext cx="904163" cy="85715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009259" y="2066544"/>
            <a:ext cx="4896426" cy="4306547"/>
          </a:xfrm>
        </p:spPr>
        <p:txBody>
          <a:bodyPr>
            <a:noAutofit/>
          </a:bodyPr>
          <a:lstStyle>
            <a:lvl1pPr marL="0" indent="0" algn="l">
              <a:buClr>
                <a:srgbClr val="EA1D76"/>
              </a:buClr>
              <a:buFont typeface="Arial" charset="0"/>
              <a:buNone/>
              <a:defRPr sz="240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5980954" y="703717"/>
            <a:ext cx="4921574" cy="857158"/>
          </a:xfrm>
          <a:noFill/>
        </p:spPr>
        <p:txBody>
          <a:bodyPr anchor="ctr">
            <a:normAutofit/>
          </a:bodyPr>
          <a:lstStyle>
            <a:lvl1pPr marL="0" indent="0" algn="l">
              <a:buNone/>
              <a:defRPr sz="3600" i="0">
                <a:solidFill>
                  <a:schemeClr val="bg1"/>
                </a:solidFill>
                <a:latin typeface="+mn-lt"/>
              </a:defRPr>
            </a:lvl1pPr>
          </a:lstStyle>
          <a:p>
            <a:pPr lvl="0"/>
            <a:r>
              <a:rPr lang="en-US"/>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663004" y="703718"/>
            <a:ext cx="3975991" cy="5669374"/>
          </a:xfrm>
          <a:noFill/>
        </p:spPr>
        <p:txBody>
          <a:bodyPr anchor="t">
            <a:normAutofit/>
          </a:bodyPr>
          <a:lstStyle>
            <a:lvl1pPr marL="0" indent="0" algn="l">
              <a:buNone/>
              <a:defRPr sz="3600" i="0">
                <a:solidFill>
                  <a:srgbClr val="0B582E"/>
                </a:solidFill>
                <a:latin typeface="+mn-lt"/>
              </a:defRPr>
            </a:lvl1pPr>
          </a:lstStyle>
          <a:p>
            <a:pPr lvl="0"/>
            <a:r>
              <a:rPr lang="en-US"/>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63877" y="708094"/>
            <a:ext cx="859926" cy="857158"/>
          </a:xfrm>
          <a:noFill/>
        </p:spPr>
        <p:txBody>
          <a:bodyPr anchor="ctr">
            <a:normAutofit/>
          </a:bodyPr>
          <a:lstStyle>
            <a:lvl1pPr marL="0" indent="0" algn="ctr">
              <a:buNone/>
              <a:defRPr sz="4800" b="0" i="0">
                <a:solidFill>
                  <a:schemeClr val="bg1"/>
                </a:solidFill>
                <a:latin typeface="+mn-lt"/>
              </a:defRPr>
            </a:lvl1pPr>
          </a:lstStyle>
          <a:p>
            <a:pPr lvl="0"/>
            <a:r>
              <a:rPr lang="en-US"/>
              <a:t>01</a:t>
            </a:r>
          </a:p>
        </p:txBody>
      </p:sp>
      <p:grpSp>
        <p:nvGrpSpPr>
          <p:cNvPr id="21" name="Group 20">
            <a:extLst>
              <a:ext uri="{FF2B5EF4-FFF2-40B4-BE49-F238E27FC236}">
                <a16:creationId xmlns:a16="http://schemas.microsoft.com/office/drawing/2014/main" id="{8442BBBB-AD96-404B-8B93-553D05305212}"/>
              </a:ext>
            </a:extLst>
          </p:cNvPr>
          <p:cNvGrpSpPr/>
          <p:nvPr userDrawn="1"/>
        </p:nvGrpSpPr>
        <p:grpSpPr>
          <a:xfrm>
            <a:off x="11366451" y="2507673"/>
            <a:ext cx="474200" cy="3865418"/>
            <a:chOff x="1009808" y="380038"/>
            <a:chExt cx="474200" cy="3865418"/>
          </a:xfrm>
        </p:grpSpPr>
        <p:sp>
          <p:nvSpPr>
            <p:cNvPr id="22" name="Graphic 4">
              <a:extLst>
                <a:ext uri="{FF2B5EF4-FFF2-40B4-BE49-F238E27FC236}">
                  <a16:creationId xmlns:a16="http://schemas.microsoft.com/office/drawing/2014/main" id="{FE8C1BEA-CCCE-8341-8FE3-8E09C434F3F8}"/>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116570B1-D7B5-EC4A-8957-8BBE9FA5F60C}"/>
                </a:ext>
              </a:extLst>
            </p:cNvPr>
            <p:cNvSpPr txBox="1"/>
            <p:nvPr userDrawn="1"/>
          </p:nvSpPr>
          <p:spPr>
            <a:xfrm rot="16200000">
              <a:off x="-540329" y="2110848"/>
              <a:ext cx="3574474"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9473358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16" name="Text Box 5">
            <a:extLst>
              <a:ext uri="{FF2B5EF4-FFF2-40B4-BE49-F238E27FC236}">
                <a16:creationId xmlns:a16="http://schemas.microsoft.com/office/drawing/2014/main" id="{4F629182-DD26-2841-BFC9-F943A4628F22}"/>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l">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297239">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2400" b="0" i="0" spc="0">
                <a:solidFill>
                  <a:srgbClr val="41404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noAutofit/>
          </a:bodyPr>
          <a:lstStyle>
            <a:lvl1pPr algn="ctr">
              <a:buNone/>
              <a:defRPr sz="2400" b="0" i="0" spc="30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noAutofit/>
          </a:bodyPr>
          <a:lstStyle>
            <a:lvl1pPr algn="ctr">
              <a:buNone/>
              <a:defRPr sz="2400" b="0" i="0" spc="30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noAutofit/>
          </a:bodyPr>
          <a:lstStyle>
            <a:lvl1pPr algn="ctr">
              <a:buNone/>
              <a:defRPr sz="24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4" name="Text Box 5">
            <a:extLst>
              <a:ext uri="{FF2B5EF4-FFF2-40B4-BE49-F238E27FC236}">
                <a16:creationId xmlns:a16="http://schemas.microsoft.com/office/drawing/2014/main" id="{28FFE124-56EA-F545-828D-C131A361D6EF}"/>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ct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1567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420646" y="508046"/>
            <a:ext cx="4558911" cy="48320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a:solidFill>
                  <a:schemeClr val="bg1"/>
                </a:solidFill>
                <a:latin typeface="+mn-lt"/>
                <a:ea typeface="Quattrocento Sans"/>
                <a:cs typeface="Quattrocento Sans"/>
                <a:sym typeface="Quattrocento Sans"/>
              </a:rPr>
              <a:t>ICONS</a:t>
            </a:r>
            <a:r>
              <a:rPr lang="en-IE" sz="3600" baseline="0">
                <a:solidFill>
                  <a:schemeClr val="bg1"/>
                </a:solidFill>
                <a:latin typeface="+mn-lt"/>
                <a:ea typeface="Quattrocento Sans"/>
                <a:cs typeface="Quattrocento Sans"/>
                <a:sym typeface="Quattrocento Sans"/>
              </a:rPr>
              <a:t> WHICH CAN BE USED WITHIN THE </a:t>
            </a:r>
            <a:r>
              <a:rPr lang="en-IE" sz="3600" b="1" baseline="0">
                <a:solidFill>
                  <a:schemeClr val="bg1"/>
                </a:solidFill>
                <a:latin typeface="+mn-lt"/>
                <a:ea typeface="Quattrocento Sans"/>
                <a:cs typeface="Quattrocento Sans"/>
                <a:sym typeface="Quattrocento Sans"/>
              </a:rPr>
              <a:t>SUSTAINABLE FUTURES FOR ENTERPRISE CENTRES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baseline="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200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chemeClr val="bg1"/>
                </a:solidFill>
                <a:latin typeface="+mn-lt"/>
                <a:ea typeface="Quattrocento Sans"/>
                <a:cs typeface="Quattrocento Sans"/>
                <a:sym typeface="Quattrocento Sans"/>
              </a:rPr>
              <a:t>Resize them without losing quality.</a:t>
            </a:r>
            <a:r>
              <a:rPr lang="en-IE" sz="2400" i="1" baseline="0">
                <a:solidFill>
                  <a:schemeClr val="bg1"/>
                </a:solidFill>
                <a:latin typeface="+mn-lt"/>
                <a:ea typeface="Quattrocento Sans"/>
                <a:cs typeface="Quattrocento Sans"/>
                <a:sym typeface="Quattrocento Sans"/>
              </a:rPr>
              <a:t> </a:t>
            </a:r>
            <a:r>
              <a:rPr lang="en-IE" sz="2400" i="1">
                <a:solidFill>
                  <a:schemeClr val="bg1"/>
                </a:solidFill>
                <a:latin typeface="+mn-lt"/>
                <a:ea typeface="Quattrocento Sans"/>
                <a:cs typeface="Quattrocento Sans"/>
                <a:sym typeface="Quattrocento Sans"/>
              </a:rPr>
              <a:t> Change line colour, width and style.</a:t>
            </a:r>
            <a:r>
              <a:rPr lang="en-IE" sz="2400" i="1" baseline="0">
                <a:solidFill>
                  <a:schemeClr val="bg1"/>
                </a:solidFill>
                <a:latin typeface="+mn-lt"/>
                <a:ea typeface="Quattrocento Sans"/>
                <a:cs typeface="Quattrocento Sans"/>
                <a:sym typeface="Quattrocento Sans"/>
              </a:rPr>
              <a:t>  </a:t>
            </a:r>
            <a:r>
              <a:rPr lang="en" sz="240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8" name="Straight Connector 7"/>
          <p:cNvCxnSpPr/>
          <p:nvPr userDrawn="1"/>
        </p:nvCxnSpPr>
        <p:spPr>
          <a:xfrm flipH="1">
            <a:off x="2" y="5540408"/>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noAutofit/>
          </a:bodyPr>
          <a:lstStyle>
            <a:lvl1pPr algn="ctr">
              <a:buNone/>
              <a:defRPr sz="2400" b="0" i="0" spc="30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noAutofit/>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3" name="Text Box 5">
            <a:extLst>
              <a:ext uri="{FF2B5EF4-FFF2-40B4-BE49-F238E27FC236}">
                <a16:creationId xmlns:a16="http://schemas.microsoft.com/office/drawing/2014/main" id="{EC934E4F-F833-5E4C-96BD-D901B2F4C889}"/>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34337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57289" y="3807088"/>
            <a:ext cx="5137516" cy="2320581"/>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5137516"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44344" y="3807088"/>
            <a:ext cx="5364829" cy="2320581"/>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0" y="2505507"/>
            <a:ext cx="5364829"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9" name="Text Box 5">
            <a:extLst>
              <a:ext uri="{FF2B5EF4-FFF2-40B4-BE49-F238E27FC236}">
                <a16:creationId xmlns:a16="http://schemas.microsoft.com/office/drawing/2014/main" id="{31DFF6F0-6E2D-E541-820A-2A1DEA1D6EE9}"/>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772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908372"/>
            <a:ext cx="12165015" cy="4019461"/>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97026"/>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65673"/>
            <a:ext cx="3049353" cy="582221"/>
          </a:xfrm>
        </p:spPr>
        <p:txBody>
          <a:bodyPr>
            <a:noAutofit/>
          </a:bodyPr>
          <a:lstStyle>
            <a:lvl1pPr marL="0" indent="0" algn="ctr">
              <a:buNone/>
              <a:defRPr sz="4400" b="1" i="0">
                <a:solidFill>
                  <a:schemeClr val="bg1"/>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727302"/>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3000122"/>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68769"/>
            <a:ext cx="3049353" cy="582221"/>
          </a:xfrm>
        </p:spPr>
        <p:txBody>
          <a:bodyPr>
            <a:normAutofit/>
          </a:bodyPr>
          <a:lstStyle>
            <a:lvl1pPr marL="0" indent="0" algn="ctr">
              <a:buNone/>
              <a:defRPr sz="4400" b="1" i="0">
                <a:solidFill>
                  <a:schemeClr val="bg1"/>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730398"/>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83711"/>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52358"/>
            <a:ext cx="3049353" cy="582221"/>
          </a:xfrm>
        </p:spPr>
        <p:txBody>
          <a:bodyPr>
            <a:noAutofit/>
          </a:bodyPr>
          <a:lstStyle>
            <a:lvl1pPr marL="0" indent="0" algn="ctr">
              <a:buNone/>
              <a:defRPr sz="4400" b="1" i="0">
                <a:solidFill>
                  <a:schemeClr val="bg1"/>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713987"/>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86807"/>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55454"/>
            <a:ext cx="3049353" cy="582221"/>
          </a:xfrm>
        </p:spPr>
        <p:txBody>
          <a:bodyPr>
            <a:normAutofit/>
          </a:bodyPr>
          <a:lstStyle>
            <a:lvl1pPr marL="0" indent="0" algn="ctr">
              <a:buNone/>
              <a:defRPr sz="4400" b="1" i="0">
                <a:solidFill>
                  <a:schemeClr val="bg1"/>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717083"/>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1849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Text Box 5">
            <a:extLst>
              <a:ext uri="{FF2B5EF4-FFF2-40B4-BE49-F238E27FC236}">
                <a16:creationId xmlns:a16="http://schemas.microsoft.com/office/drawing/2014/main" id="{AB78E801-7E8F-B24F-A3BA-F5B97FEF63E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40658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5374" y="17274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8473" y="17689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5392" y="178001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2510" y="182145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8"/>
            <a:ext cx="2061046" cy="1626027"/>
          </a:xfrm>
        </p:spPr>
        <p:txBody>
          <a:bodyPr/>
          <a:lstStyle>
            <a:lvl1pPr algn="ctr">
              <a:buNone/>
              <a:defRPr sz="2000" b="0" i="0" spc="0">
                <a:solidFill>
                  <a:srgbClr val="84BA41"/>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33338"/>
            <a:ext cx="2061046" cy="1626027"/>
          </a:xfrm>
        </p:spPr>
        <p:txBody>
          <a:bodyPr/>
          <a:lstStyle>
            <a:lvl1pPr algn="ctr">
              <a:buNone/>
              <a:defRPr sz="2000" b="0" i="0" spc="0">
                <a:solidFill>
                  <a:srgbClr val="63A043"/>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33338"/>
            <a:ext cx="2061046" cy="1626027"/>
          </a:xfrm>
        </p:spPr>
        <p:txBody>
          <a:bodyPr/>
          <a:lstStyle>
            <a:lvl1pPr algn="ctr">
              <a:buNone/>
              <a:defRPr sz="2000" b="0" i="0" spc="0">
                <a:solidFill>
                  <a:srgbClr val="46894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5" name="Text Box 5">
            <a:extLst>
              <a:ext uri="{FF2B5EF4-FFF2-40B4-BE49-F238E27FC236}">
                <a16:creationId xmlns:a16="http://schemas.microsoft.com/office/drawing/2014/main" id="{3C70FF59-F4A4-D244-BC68-C058B0F980A2}"/>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2548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815204"/>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64934"/>
            <a:ext cx="2061046" cy="1594432"/>
          </a:xfrm>
        </p:spPr>
        <p:txBody>
          <a:bodyPr/>
          <a:lstStyle>
            <a:lvl1pPr algn="ctr">
              <a:buNone/>
              <a:defRPr sz="20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64934"/>
            <a:ext cx="2061046" cy="1594432"/>
          </a:xfrm>
        </p:spPr>
        <p:txBody>
          <a:bodyPr/>
          <a:lstStyle>
            <a:lvl1pPr algn="ctr">
              <a:buNone/>
              <a:defRPr sz="20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64934"/>
            <a:ext cx="2061046" cy="1594432"/>
          </a:xfrm>
        </p:spPr>
        <p:txBody>
          <a:bodyPr/>
          <a:lstStyle>
            <a:lvl1pPr algn="ctr">
              <a:buNone/>
              <a:defRPr sz="20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4"/>
            <a:ext cx="2061046" cy="1594432"/>
          </a:xfrm>
        </p:spPr>
        <p:txBody>
          <a:bodyPr/>
          <a:lstStyle>
            <a:lvl1pPr algn="ctr">
              <a:buNone/>
              <a:defRPr sz="2000" b="1"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59"/>
            <a:ext cx="2061046" cy="1594432"/>
          </a:xfrm>
        </p:spPr>
        <p:txBody>
          <a:bodyPr/>
          <a:lstStyle>
            <a:lvl1pPr algn="ctr">
              <a:buNone/>
              <a:defRPr sz="2000" b="1" i="0" spc="0">
                <a:solidFill>
                  <a:srgbClr val="0B582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9" name="Text Box 5">
            <a:extLst>
              <a:ext uri="{FF2B5EF4-FFF2-40B4-BE49-F238E27FC236}">
                <a16:creationId xmlns:a16="http://schemas.microsoft.com/office/drawing/2014/main" id="{B72C2AFA-B28B-5F43-B4EF-4C5EE039506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16804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84BA41"/>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63A043"/>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46894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297239"/>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0B582E"/>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4" name="Text Box 5">
            <a:extLst>
              <a:ext uri="{FF2B5EF4-FFF2-40B4-BE49-F238E27FC236}">
                <a16:creationId xmlns:a16="http://schemas.microsoft.com/office/drawing/2014/main" id="{342A636E-D8BC-7B44-95E6-341285E767FD}"/>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05952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84BA41"/>
            </a:solidFill>
            <a:ln>
              <a:solidFill>
                <a:srgbClr val="84BA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63A0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29723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4689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0B58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5" name="Text Box 5">
            <a:extLst>
              <a:ext uri="{FF2B5EF4-FFF2-40B4-BE49-F238E27FC236}">
                <a16:creationId xmlns:a16="http://schemas.microsoft.com/office/drawing/2014/main" id="{16D04D6E-DCA2-F341-9C76-EF49831863C9}"/>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27624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84BA4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63A043"/>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46894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297239"/>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32347"/>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9" name="Text Box 5">
            <a:extLst>
              <a:ext uri="{FF2B5EF4-FFF2-40B4-BE49-F238E27FC236}">
                <a16:creationId xmlns:a16="http://schemas.microsoft.com/office/drawing/2014/main" id="{3112E743-1629-E649-B24B-A04CC6402643}"/>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37044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4" name="Text Box 5">
            <a:extLst>
              <a:ext uri="{FF2B5EF4-FFF2-40B4-BE49-F238E27FC236}">
                <a16:creationId xmlns:a16="http://schemas.microsoft.com/office/drawing/2014/main" id="{2E42481F-96E6-F342-BB9E-86DE90893F9B}"/>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21076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468940"/>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84BA41"/>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63A043"/>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0B582E"/>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297239"/>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503439" y="1476869"/>
            <a:ext cx="4543828" cy="47520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503635" y="629117"/>
            <a:ext cx="4539968"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400" b="1" i="0">
                <a:solidFill>
                  <a:srgbClr val="468940"/>
                </a:solidFill>
                <a:latin typeface="+mn-lt"/>
              </a:defRPr>
            </a:lvl1pPr>
          </a:lstStyle>
          <a:p>
            <a:pPr lvl="0"/>
            <a:r>
              <a:rPr lang="en-US"/>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400" b="1" i="0">
                <a:solidFill>
                  <a:srgbClr val="84BA41"/>
                </a:solidFill>
                <a:latin typeface="+mn-lt"/>
              </a:defRPr>
            </a:lvl1pPr>
          </a:lstStyle>
          <a:p>
            <a:pPr lvl="0"/>
            <a:r>
              <a:rPr lang="en-US"/>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400" b="1" i="0">
                <a:solidFill>
                  <a:srgbClr val="0B582E"/>
                </a:solidFill>
                <a:latin typeface="+mn-lt"/>
              </a:defRPr>
            </a:lvl1pPr>
          </a:lstStyle>
          <a:p>
            <a:pPr lvl="0"/>
            <a:r>
              <a:rPr lang="en-US"/>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400" b="1" i="0">
                <a:solidFill>
                  <a:srgbClr val="297239"/>
                </a:solidFill>
                <a:latin typeface="+mn-lt"/>
              </a:defRPr>
            </a:lvl1pPr>
          </a:lstStyle>
          <a:p>
            <a:pPr lvl="0"/>
            <a:r>
              <a:rPr lang="en-US"/>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400" b="1" i="0">
                <a:solidFill>
                  <a:srgbClr val="63A043"/>
                </a:solidFill>
                <a:latin typeface="+mn-lt"/>
              </a:defRPr>
            </a:lvl1pPr>
          </a:lstStyle>
          <a:p>
            <a:pPr lvl="0"/>
            <a:r>
              <a:rPr lang="en-US"/>
              <a:t>Title</a:t>
            </a:r>
          </a:p>
        </p:txBody>
      </p:sp>
      <p:sp>
        <p:nvSpPr>
          <p:cNvPr id="68" name="Text Box 5">
            <a:extLst>
              <a:ext uri="{FF2B5EF4-FFF2-40B4-BE49-F238E27FC236}">
                <a16:creationId xmlns:a16="http://schemas.microsoft.com/office/drawing/2014/main" id="{939BE804-14E9-8644-BC46-A448B45AC6B2}"/>
              </a:ext>
            </a:extLst>
          </p:cNvPr>
          <p:cNvSpPr txBox="1"/>
          <p:nvPr userDrawn="1"/>
        </p:nvSpPr>
        <p:spPr>
          <a:xfrm rot="5400000">
            <a:off x="9213167" y="3940260"/>
            <a:ext cx="5357518" cy="22234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81862727-E465-504F-AD26-A379A6E5F056}"/>
              </a:ext>
            </a:extLst>
          </p:cNvPr>
          <p:cNvSpPr/>
          <p:nvPr userDrawn="1"/>
        </p:nvSpPr>
        <p:spPr>
          <a:xfrm>
            <a:off x="4611801" y="0"/>
            <a:ext cx="7580206" cy="6322104"/>
          </a:xfrm>
          <a:custGeom>
            <a:avLst/>
            <a:gdLst>
              <a:gd name="connsiteX0" fmla="*/ 7579656 w 7580206"/>
              <a:gd name="connsiteY0" fmla="*/ 4244510 h 6322104"/>
              <a:gd name="connsiteX1" fmla="*/ 7580206 w 7580206"/>
              <a:gd name="connsiteY1" fmla="*/ 4244510 h 6322104"/>
              <a:gd name="connsiteX2" fmla="*/ 7579656 w 7580206"/>
              <a:gd name="connsiteY2" fmla="*/ 4245129 h 6322104"/>
              <a:gd name="connsiteX3" fmla="*/ 428443 w 7580206"/>
              <a:gd name="connsiteY3" fmla="*/ 0 h 6322104"/>
              <a:gd name="connsiteX4" fmla="*/ 1196333 w 7580206"/>
              <a:gd name="connsiteY4" fmla="*/ 0 h 6322104"/>
              <a:gd name="connsiteX5" fmla="*/ 1133830 w 7580206"/>
              <a:gd name="connsiteY5" fmla="*/ 103838 h 6322104"/>
              <a:gd name="connsiteX6" fmla="*/ 1045095 w 7580206"/>
              <a:gd name="connsiteY6" fmla="*/ 276953 h 6322104"/>
              <a:gd name="connsiteX7" fmla="*/ 1037562 w 7580206"/>
              <a:gd name="connsiteY7" fmla="*/ 293313 h 6322104"/>
              <a:gd name="connsiteX8" fmla="*/ 1011841 w 7580206"/>
              <a:gd name="connsiteY8" fmla="*/ 348809 h 6322104"/>
              <a:gd name="connsiteX9" fmla="*/ 952128 w 7580206"/>
              <a:gd name="connsiteY9" fmla="*/ 487562 h 6322104"/>
              <a:gd name="connsiteX10" fmla="*/ 949191 w 7580206"/>
              <a:gd name="connsiteY10" fmla="*/ 495095 h 6322104"/>
              <a:gd name="connsiteX11" fmla="*/ 794861 w 7580206"/>
              <a:gd name="connsiteY11" fmla="*/ 964827 h 6322104"/>
              <a:gd name="connsiteX12" fmla="*/ 791738 w 7580206"/>
              <a:gd name="connsiteY12" fmla="*/ 977141 h 6322104"/>
              <a:gd name="connsiteX13" fmla="*/ 782733 w 7580206"/>
              <a:gd name="connsiteY13" fmla="*/ 1013898 h 6322104"/>
              <a:gd name="connsiteX14" fmla="*/ 777959 w 7580206"/>
              <a:gd name="connsiteY14" fmla="*/ 1033932 h 6322104"/>
              <a:gd name="connsiteX15" fmla="*/ 770790 w 7580206"/>
              <a:gd name="connsiteY15" fmla="*/ 1064807 h 6322104"/>
              <a:gd name="connsiteX16" fmla="*/ 766202 w 7580206"/>
              <a:gd name="connsiteY16" fmla="*/ 1085755 h 6322104"/>
              <a:gd name="connsiteX17" fmla="*/ 758670 w 7580206"/>
              <a:gd name="connsiteY17" fmla="*/ 1120675 h 6322104"/>
              <a:gd name="connsiteX18" fmla="*/ 755360 w 7580206"/>
              <a:gd name="connsiteY18" fmla="*/ 1136113 h 6322104"/>
              <a:gd name="connsiteX19" fmla="*/ 733862 w 7580206"/>
              <a:gd name="connsiteY19" fmla="*/ 1248950 h 6322104"/>
              <a:gd name="connsiteX20" fmla="*/ 732762 w 7580206"/>
              <a:gd name="connsiteY20" fmla="*/ 1254833 h 6322104"/>
              <a:gd name="connsiteX21" fmla="*/ 718797 w 7580206"/>
              <a:gd name="connsiteY21" fmla="*/ 1340290 h 6322104"/>
              <a:gd name="connsiteX22" fmla="*/ 718061 w 7580206"/>
              <a:gd name="connsiteY22" fmla="*/ 1345436 h 6322104"/>
              <a:gd name="connsiteX23" fmla="*/ 714759 w 7580206"/>
              <a:gd name="connsiteY23" fmla="*/ 1371529 h 6322104"/>
              <a:gd name="connsiteX24" fmla="*/ 701530 w 7580206"/>
              <a:gd name="connsiteY24" fmla="*/ 1473525 h 6322104"/>
              <a:gd name="connsiteX25" fmla="*/ 697485 w 7580206"/>
              <a:gd name="connsiteY25" fmla="*/ 1510468 h 6322104"/>
              <a:gd name="connsiteX26" fmla="*/ 691424 w 7580206"/>
              <a:gd name="connsiteY26" fmla="*/ 1588020 h 6322104"/>
              <a:gd name="connsiteX27" fmla="*/ 687751 w 7580206"/>
              <a:gd name="connsiteY27" fmla="*/ 1636170 h 6322104"/>
              <a:gd name="connsiteX28" fmla="*/ 687565 w 7580206"/>
              <a:gd name="connsiteY28" fmla="*/ 1637635 h 6322104"/>
              <a:gd name="connsiteX29" fmla="*/ 681683 w 7580206"/>
              <a:gd name="connsiteY29" fmla="*/ 1769955 h 6322104"/>
              <a:gd name="connsiteX30" fmla="*/ 709977 w 7580206"/>
              <a:gd name="connsiteY30" fmla="*/ 2353997 h 6322104"/>
              <a:gd name="connsiteX31" fmla="*/ 1084232 w 7580206"/>
              <a:gd name="connsiteY31" fmla="*/ 3564355 h 6322104"/>
              <a:gd name="connsiteX32" fmla="*/ 1849263 w 7580206"/>
              <a:gd name="connsiteY32" fmla="*/ 4586339 h 6322104"/>
              <a:gd name="connsiteX33" fmla="*/ 2309493 w 7580206"/>
              <a:gd name="connsiteY33" fmla="*/ 4960872 h 6322104"/>
              <a:gd name="connsiteX34" fmla="*/ 2540802 w 7580206"/>
              <a:gd name="connsiteY34" fmla="*/ 5110839 h 6322104"/>
              <a:gd name="connsiteX35" fmla="*/ 2655445 w 7580206"/>
              <a:gd name="connsiteY35" fmla="*/ 5175341 h 6322104"/>
              <a:gd name="connsiteX36" fmla="*/ 2711298 w 7580206"/>
              <a:gd name="connsiteY36" fmla="*/ 5206402 h 6322104"/>
              <a:gd name="connsiteX37" fmla="*/ 2767515 w 7580206"/>
              <a:gd name="connsiteY37" fmla="*/ 5234332 h 6322104"/>
              <a:gd name="connsiteX38" fmla="*/ 3276438 w 7580206"/>
              <a:gd name="connsiteY38" fmla="*/ 5449165 h 6322104"/>
              <a:gd name="connsiteX39" fmla="*/ 3279375 w 7580206"/>
              <a:gd name="connsiteY39" fmla="*/ 5449901 h 6322104"/>
              <a:gd name="connsiteX40" fmla="*/ 3354889 w 7580206"/>
              <a:gd name="connsiteY40" fmla="*/ 5474894 h 6322104"/>
              <a:gd name="connsiteX41" fmla="*/ 3358749 w 7580206"/>
              <a:gd name="connsiteY41" fmla="*/ 5476181 h 6322104"/>
              <a:gd name="connsiteX42" fmla="*/ 3464758 w 7580206"/>
              <a:gd name="connsiteY42" fmla="*/ 5507792 h 6322104"/>
              <a:gd name="connsiteX43" fmla="*/ 3567645 w 7580206"/>
              <a:gd name="connsiteY43" fmla="*/ 5536281 h 6322104"/>
              <a:gd name="connsiteX44" fmla="*/ 3571318 w 7580206"/>
              <a:gd name="connsiteY44" fmla="*/ 5537381 h 6322104"/>
              <a:gd name="connsiteX45" fmla="*/ 3614679 w 7580206"/>
              <a:gd name="connsiteY45" fmla="*/ 5547859 h 6322104"/>
              <a:gd name="connsiteX46" fmla="*/ 3639478 w 7580206"/>
              <a:gd name="connsiteY46" fmla="*/ 5553369 h 6322104"/>
              <a:gd name="connsiteX47" fmla="*/ 3727485 w 7580206"/>
              <a:gd name="connsiteY47" fmla="*/ 5573216 h 6322104"/>
              <a:gd name="connsiteX48" fmla="*/ 4364830 w 7580206"/>
              <a:gd name="connsiteY48" fmla="*/ 5655729 h 6322104"/>
              <a:gd name="connsiteX49" fmla="*/ 4492330 w 7580206"/>
              <a:gd name="connsiteY49" fmla="*/ 5658859 h 6322104"/>
              <a:gd name="connsiteX50" fmla="*/ 4557924 w 7580206"/>
              <a:gd name="connsiteY50" fmla="*/ 5660510 h 6322104"/>
              <a:gd name="connsiteX51" fmla="*/ 4624798 w 7580206"/>
              <a:gd name="connsiteY51" fmla="*/ 5658859 h 6322104"/>
              <a:gd name="connsiteX52" fmla="*/ 4761674 w 7580206"/>
              <a:gd name="connsiteY52" fmla="*/ 5655186 h 6322104"/>
              <a:gd name="connsiteX53" fmla="*/ 4902404 w 7580206"/>
              <a:gd name="connsiteY53" fmla="*/ 5644708 h 6322104"/>
              <a:gd name="connsiteX54" fmla="*/ 5493451 w 7580206"/>
              <a:gd name="connsiteY54" fmla="*/ 5548587 h 6322104"/>
              <a:gd name="connsiteX55" fmla="*/ 6681234 w 7580206"/>
              <a:gd name="connsiteY55" fmla="*/ 5041184 h 6322104"/>
              <a:gd name="connsiteX56" fmla="*/ 7385381 w 7580206"/>
              <a:gd name="connsiteY56" fmla="*/ 4463734 h 6322104"/>
              <a:gd name="connsiteX57" fmla="*/ 7579656 w 7580206"/>
              <a:gd name="connsiteY57" fmla="*/ 4245129 h 6322104"/>
              <a:gd name="connsiteX58" fmla="*/ 7579656 w 7580206"/>
              <a:gd name="connsiteY58" fmla="*/ 5200520 h 6322104"/>
              <a:gd name="connsiteX59" fmla="*/ 7053644 w 7580206"/>
              <a:gd name="connsiteY59" fmla="*/ 5593986 h 6322104"/>
              <a:gd name="connsiteX60" fmla="*/ 5656414 w 7580206"/>
              <a:gd name="connsiteY60" fmla="*/ 6190706 h 6322104"/>
              <a:gd name="connsiteX61" fmla="*/ 4961752 w 7580206"/>
              <a:gd name="connsiteY61" fmla="*/ 6303729 h 6322104"/>
              <a:gd name="connsiteX62" fmla="*/ 4796580 w 7580206"/>
              <a:gd name="connsiteY62" fmla="*/ 6315858 h 6322104"/>
              <a:gd name="connsiteX63" fmla="*/ 4636004 w 7580206"/>
              <a:gd name="connsiteY63" fmla="*/ 6320268 h 6322104"/>
              <a:gd name="connsiteX64" fmla="*/ 4557738 w 7580206"/>
              <a:gd name="connsiteY64" fmla="*/ 6322104 h 6322104"/>
              <a:gd name="connsiteX65" fmla="*/ 4480760 w 7580206"/>
              <a:gd name="connsiteY65" fmla="*/ 6320454 h 6322104"/>
              <a:gd name="connsiteX66" fmla="*/ 4331390 w 7580206"/>
              <a:gd name="connsiteY66" fmla="*/ 6316594 h 6322104"/>
              <a:gd name="connsiteX67" fmla="*/ 3683939 w 7580206"/>
              <a:gd name="connsiteY67" fmla="*/ 6239956 h 6322104"/>
              <a:gd name="connsiteX68" fmla="*/ 3680451 w 7580206"/>
              <a:gd name="connsiteY68" fmla="*/ 6239592 h 6322104"/>
              <a:gd name="connsiteX69" fmla="*/ 3656931 w 7580206"/>
              <a:gd name="connsiteY69" fmla="*/ 6235547 h 6322104"/>
              <a:gd name="connsiteX70" fmla="*/ 3588771 w 7580206"/>
              <a:gd name="connsiteY70" fmla="*/ 6221217 h 6322104"/>
              <a:gd name="connsiteX71" fmla="*/ 3583075 w 7580206"/>
              <a:gd name="connsiteY71" fmla="*/ 6219931 h 6322104"/>
              <a:gd name="connsiteX72" fmla="*/ 3452080 w 7580206"/>
              <a:gd name="connsiteY72" fmla="*/ 6190528 h 6322104"/>
              <a:gd name="connsiteX73" fmla="*/ 3409642 w 7580206"/>
              <a:gd name="connsiteY73" fmla="*/ 6180600 h 6322104"/>
              <a:gd name="connsiteX74" fmla="*/ 3398986 w 7580206"/>
              <a:gd name="connsiteY74" fmla="*/ 6177655 h 6322104"/>
              <a:gd name="connsiteX75" fmla="*/ 3398800 w 7580206"/>
              <a:gd name="connsiteY75" fmla="*/ 6177655 h 6322104"/>
              <a:gd name="connsiteX76" fmla="*/ 3396591 w 7580206"/>
              <a:gd name="connsiteY76" fmla="*/ 6177105 h 6322104"/>
              <a:gd name="connsiteX77" fmla="*/ 3331741 w 7580206"/>
              <a:gd name="connsiteY77" fmla="*/ 6159281 h 6322104"/>
              <a:gd name="connsiteX78" fmla="*/ 3273865 w 7580206"/>
              <a:gd name="connsiteY78" fmla="*/ 6143293 h 6322104"/>
              <a:gd name="connsiteX79" fmla="*/ 3149666 w 7580206"/>
              <a:gd name="connsiteY79" fmla="*/ 6106171 h 6322104"/>
              <a:gd name="connsiteX80" fmla="*/ 2453531 w 7580206"/>
              <a:gd name="connsiteY80" fmla="*/ 5821497 h 6322104"/>
              <a:gd name="connsiteX81" fmla="*/ 2387573 w 7580206"/>
              <a:gd name="connsiteY81" fmla="*/ 5788421 h 6322104"/>
              <a:gd name="connsiteX82" fmla="*/ 2321800 w 7580206"/>
              <a:gd name="connsiteY82" fmla="*/ 5752028 h 6322104"/>
              <a:gd name="connsiteX83" fmla="*/ 2187317 w 7580206"/>
              <a:gd name="connsiteY83" fmla="*/ 5676134 h 6322104"/>
              <a:gd name="connsiteX84" fmla="*/ 1915400 w 7580206"/>
              <a:gd name="connsiteY84" fmla="*/ 5500073 h 6322104"/>
              <a:gd name="connsiteX85" fmla="*/ 1374881 w 7580206"/>
              <a:gd name="connsiteY85" fmla="*/ 5060295 h 6322104"/>
              <a:gd name="connsiteX86" fmla="*/ 476282 w 7580206"/>
              <a:gd name="connsiteY86" fmla="*/ 3859685 h 6322104"/>
              <a:gd name="connsiteX87" fmla="*/ 35891 w 7580206"/>
              <a:gd name="connsiteY87" fmla="*/ 2435967 h 6322104"/>
              <a:gd name="connsiteX88" fmla="*/ 2636 w 7580206"/>
              <a:gd name="connsiteY88" fmla="*/ 1750844 h 6322104"/>
              <a:gd name="connsiteX89" fmla="*/ 14214 w 7580206"/>
              <a:gd name="connsiteY89" fmla="*/ 1537298 h 6322104"/>
              <a:gd name="connsiteX90" fmla="*/ 16966 w 7580206"/>
              <a:gd name="connsiteY90" fmla="*/ 1502741 h 6322104"/>
              <a:gd name="connsiteX91" fmla="*/ 21561 w 7580206"/>
              <a:gd name="connsiteY91" fmla="*/ 1446323 h 6322104"/>
              <a:gd name="connsiteX92" fmla="*/ 22483 w 7580206"/>
              <a:gd name="connsiteY92" fmla="*/ 1433458 h 6322104"/>
              <a:gd name="connsiteX93" fmla="*/ 25785 w 7580206"/>
              <a:gd name="connsiteY93" fmla="*/ 1407178 h 6322104"/>
              <a:gd name="connsiteX94" fmla="*/ 46547 w 7580206"/>
              <a:gd name="connsiteY94" fmla="*/ 1246191 h 6322104"/>
              <a:gd name="connsiteX95" fmla="*/ 46733 w 7580206"/>
              <a:gd name="connsiteY95" fmla="*/ 1244541 h 6322104"/>
              <a:gd name="connsiteX96" fmla="*/ 51328 w 7580206"/>
              <a:gd name="connsiteY96" fmla="*/ 1209806 h 6322104"/>
              <a:gd name="connsiteX97" fmla="*/ 62163 w 7580206"/>
              <a:gd name="connsiteY97" fmla="*/ 1149342 h 6322104"/>
              <a:gd name="connsiteX98" fmla="*/ 89543 w 7580206"/>
              <a:gd name="connsiteY98" fmla="*/ 1004529 h 6322104"/>
              <a:gd name="connsiteX99" fmla="*/ 92294 w 7580206"/>
              <a:gd name="connsiteY99" fmla="*/ 991478 h 6322104"/>
              <a:gd name="connsiteX100" fmla="*/ 102400 w 7580206"/>
              <a:gd name="connsiteY100" fmla="*/ 944615 h 6322104"/>
              <a:gd name="connsiteX101" fmla="*/ 106809 w 7580206"/>
              <a:gd name="connsiteY101" fmla="*/ 924768 h 6322104"/>
              <a:gd name="connsiteX102" fmla="*/ 116551 w 7580206"/>
              <a:gd name="connsiteY102" fmla="*/ 882314 h 6322104"/>
              <a:gd name="connsiteX103" fmla="*/ 120774 w 7580206"/>
              <a:gd name="connsiteY103" fmla="*/ 864304 h 6322104"/>
              <a:gd name="connsiteX104" fmla="*/ 133267 w 7580206"/>
              <a:gd name="connsiteY104" fmla="*/ 813581 h 6322104"/>
              <a:gd name="connsiteX105" fmla="*/ 135104 w 7580206"/>
              <a:gd name="connsiteY105" fmla="*/ 806413 h 6322104"/>
              <a:gd name="connsiteX106" fmla="*/ 276205 w 7580206"/>
              <a:gd name="connsiteY106" fmla="*/ 353591 h 6322104"/>
              <a:gd name="connsiteX107" fmla="*/ 319751 w 7580206"/>
              <a:gd name="connsiteY107" fmla="*/ 245713 h 6322104"/>
              <a:gd name="connsiteX108" fmla="*/ 391220 w 7580206"/>
              <a:gd name="connsiteY108" fmla="*/ 79759 h 632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7580206" h="6322104">
                <a:moveTo>
                  <a:pt x="7579656" y="4244510"/>
                </a:moveTo>
                <a:lnTo>
                  <a:pt x="7580206" y="4244510"/>
                </a:lnTo>
                <a:lnTo>
                  <a:pt x="7579656" y="4245129"/>
                </a:lnTo>
                <a:close/>
                <a:moveTo>
                  <a:pt x="428443" y="0"/>
                </a:moveTo>
                <a:lnTo>
                  <a:pt x="1196333" y="0"/>
                </a:lnTo>
                <a:lnTo>
                  <a:pt x="1133830" y="103838"/>
                </a:lnTo>
                <a:cubicBezTo>
                  <a:pt x="1101684" y="161907"/>
                  <a:pt x="1072467" y="219620"/>
                  <a:pt x="1045095" y="276953"/>
                </a:cubicBezTo>
                <a:cubicBezTo>
                  <a:pt x="1042708" y="282099"/>
                  <a:pt x="1040313" y="287617"/>
                  <a:pt x="1037562" y="293313"/>
                </a:cubicBezTo>
                <a:cubicBezTo>
                  <a:pt x="1030394" y="309301"/>
                  <a:pt x="1021574" y="327861"/>
                  <a:pt x="1011841" y="348809"/>
                </a:cubicBezTo>
                <a:cubicBezTo>
                  <a:pt x="990715" y="395672"/>
                  <a:pt x="971053" y="441985"/>
                  <a:pt x="952128" y="487562"/>
                </a:cubicBezTo>
                <a:cubicBezTo>
                  <a:pt x="951214" y="490135"/>
                  <a:pt x="950106" y="492522"/>
                  <a:pt x="949191" y="495095"/>
                </a:cubicBezTo>
                <a:cubicBezTo>
                  <a:pt x="900135" y="615287"/>
                  <a:pt x="843546" y="774073"/>
                  <a:pt x="794861" y="964827"/>
                </a:cubicBezTo>
                <a:cubicBezTo>
                  <a:pt x="793761" y="969058"/>
                  <a:pt x="792839" y="973103"/>
                  <a:pt x="791738" y="977141"/>
                </a:cubicBezTo>
                <a:cubicBezTo>
                  <a:pt x="788801" y="989277"/>
                  <a:pt x="785678" y="1001584"/>
                  <a:pt x="782733" y="1013898"/>
                </a:cubicBezTo>
                <a:cubicBezTo>
                  <a:pt x="781082" y="1020695"/>
                  <a:pt x="779431" y="1027313"/>
                  <a:pt x="777959" y="1033932"/>
                </a:cubicBezTo>
                <a:cubicBezTo>
                  <a:pt x="775572" y="1044038"/>
                  <a:pt x="773177" y="1054329"/>
                  <a:pt x="770790" y="1064807"/>
                </a:cubicBezTo>
                <a:cubicBezTo>
                  <a:pt x="769326" y="1071976"/>
                  <a:pt x="767667" y="1078772"/>
                  <a:pt x="766202" y="1085755"/>
                </a:cubicBezTo>
                <a:cubicBezTo>
                  <a:pt x="763629" y="1097333"/>
                  <a:pt x="761057" y="1108911"/>
                  <a:pt x="758670" y="1120675"/>
                </a:cubicBezTo>
                <a:cubicBezTo>
                  <a:pt x="757561" y="1125821"/>
                  <a:pt x="756461" y="1130967"/>
                  <a:pt x="755360" y="1136113"/>
                </a:cubicBezTo>
                <a:cubicBezTo>
                  <a:pt x="747828" y="1172863"/>
                  <a:pt x="740481" y="1210356"/>
                  <a:pt x="733862" y="1248950"/>
                </a:cubicBezTo>
                <a:cubicBezTo>
                  <a:pt x="733498" y="1250787"/>
                  <a:pt x="733126" y="1252810"/>
                  <a:pt x="732762" y="1254833"/>
                </a:cubicBezTo>
                <a:cubicBezTo>
                  <a:pt x="727430" y="1284786"/>
                  <a:pt x="722842" y="1313460"/>
                  <a:pt x="718797" y="1340290"/>
                </a:cubicBezTo>
                <a:cubicBezTo>
                  <a:pt x="718433" y="1341940"/>
                  <a:pt x="718247" y="1343591"/>
                  <a:pt x="718061" y="1345436"/>
                </a:cubicBezTo>
                <a:cubicBezTo>
                  <a:pt x="716960" y="1354069"/>
                  <a:pt x="715860" y="1362710"/>
                  <a:pt x="714759" y="1371529"/>
                </a:cubicBezTo>
                <a:cubicBezTo>
                  <a:pt x="710349" y="1404977"/>
                  <a:pt x="705940" y="1439162"/>
                  <a:pt x="701530" y="1473525"/>
                </a:cubicBezTo>
                <a:cubicBezTo>
                  <a:pt x="700058" y="1486575"/>
                  <a:pt x="698585" y="1498890"/>
                  <a:pt x="697485" y="1510468"/>
                </a:cubicBezTo>
                <a:cubicBezTo>
                  <a:pt x="695648" y="1536190"/>
                  <a:pt x="693625" y="1561919"/>
                  <a:pt x="691424" y="1588020"/>
                </a:cubicBezTo>
                <a:cubicBezTo>
                  <a:pt x="689037" y="1619446"/>
                  <a:pt x="687751" y="1636170"/>
                  <a:pt x="687751" y="1636170"/>
                </a:cubicBezTo>
                <a:cubicBezTo>
                  <a:pt x="687751" y="1636720"/>
                  <a:pt x="687565" y="1637084"/>
                  <a:pt x="687565" y="1637635"/>
                </a:cubicBezTo>
                <a:cubicBezTo>
                  <a:pt x="684256" y="1681010"/>
                  <a:pt x="681683" y="1725115"/>
                  <a:pt x="681683" y="1769955"/>
                </a:cubicBezTo>
                <a:cubicBezTo>
                  <a:pt x="674336" y="1956121"/>
                  <a:pt x="684256" y="2152943"/>
                  <a:pt x="709977" y="2353997"/>
                </a:cubicBezTo>
                <a:cubicBezTo>
                  <a:pt x="758112" y="2757018"/>
                  <a:pt x="886906" y="3177136"/>
                  <a:pt x="1084232" y="3564355"/>
                </a:cubicBezTo>
                <a:cubicBezTo>
                  <a:pt x="1279713" y="3953040"/>
                  <a:pt x="1551995" y="4302766"/>
                  <a:pt x="1849263" y="4586339"/>
                </a:cubicBezTo>
                <a:cubicBezTo>
                  <a:pt x="1997346" y="4729316"/>
                  <a:pt x="2154241" y="4853181"/>
                  <a:pt x="2309493" y="4960872"/>
                </a:cubicBezTo>
                <a:cubicBezTo>
                  <a:pt x="2386108" y="5016376"/>
                  <a:pt x="2465660" y="5063054"/>
                  <a:pt x="2540802" y="5110839"/>
                </a:cubicBezTo>
                <a:cubicBezTo>
                  <a:pt x="2579753" y="5132701"/>
                  <a:pt x="2617967" y="5154207"/>
                  <a:pt x="2655445" y="5175341"/>
                </a:cubicBezTo>
                <a:cubicBezTo>
                  <a:pt x="2674370" y="5185818"/>
                  <a:pt x="2692923" y="5196102"/>
                  <a:pt x="2711298" y="5206402"/>
                </a:cubicBezTo>
                <a:cubicBezTo>
                  <a:pt x="2730223" y="5215771"/>
                  <a:pt x="2748962" y="5225141"/>
                  <a:pt x="2767515" y="5234332"/>
                </a:cubicBezTo>
                <a:cubicBezTo>
                  <a:pt x="2953449" y="5328609"/>
                  <a:pt x="3126882" y="5398078"/>
                  <a:pt x="3276438" y="5449165"/>
                </a:cubicBezTo>
                <a:cubicBezTo>
                  <a:pt x="3277360" y="5449351"/>
                  <a:pt x="3278461" y="5449537"/>
                  <a:pt x="3279375" y="5449901"/>
                </a:cubicBezTo>
                <a:cubicBezTo>
                  <a:pt x="3279375" y="5449901"/>
                  <a:pt x="3305655" y="5458720"/>
                  <a:pt x="3354889" y="5474894"/>
                </a:cubicBezTo>
                <a:cubicBezTo>
                  <a:pt x="3356176" y="5475266"/>
                  <a:pt x="3357462" y="5475817"/>
                  <a:pt x="3358749" y="5476181"/>
                </a:cubicBezTo>
                <a:cubicBezTo>
                  <a:pt x="3396041" y="5487945"/>
                  <a:pt x="3431318" y="5498423"/>
                  <a:pt x="3464758" y="5507792"/>
                </a:cubicBezTo>
                <a:cubicBezTo>
                  <a:pt x="3495626" y="5516247"/>
                  <a:pt x="3529981" y="5525617"/>
                  <a:pt x="3567645" y="5536281"/>
                </a:cubicBezTo>
                <a:cubicBezTo>
                  <a:pt x="3568931" y="5536645"/>
                  <a:pt x="3570032" y="5537009"/>
                  <a:pt x="3571318" y="5537381"/>
                </a:cubicBezTo>
                <a:cubicBezTo>
                  <a:pt x="3585284" y="5540869"/>
                  <a:pt x="3599799" y="5544364"/>
                  <a:pt x="3614679" y="5547859"/>
                </a:cubicBezTo>
                <a:cubicBezTo>
                  <a:pt x="3623126" y="5549696"/>
                  <a:pt x="3631581" y="5551532"/>
                  <a:pt x="3639478" y="5553369"/>
                </a:cubicBezTo>
                <a:cubicBezTo>
                  <a:pt x="3673655" y="5561088"/>
                  <a:pt x="3703050" y="5567706"/>
                  <a:pt x="3727485" y="5573216"/>
                </a:cubicBezTo>
                <a:cubicBezTo>
                  <a:pt x="3899081" y="5609237"/>
                  <a:pt x="4114960" y="5643422"/>
                  <a:pt x="4364830" y="5655729"/>
                </a:cubicBezTo>
                <a:cubicBezTo>
                  <a:pt x="4406532" y="5656837"/>
                  <a:pt x="4448970" y="5657751"/>
                  <a:pt x="4492330" y="5658859"/>
                </a:cubicBezTo>
                <a:cubicBezTo>
                  <a:pt x="4514014" y="5659410"/>
                  <a:pt x="4535876" y="5659960"/>
                  <a:pt x="4557924" y="5660510"/>
                </a:cubicBezTo>
                <a:cubicBezTo>
                  <a:pt x="4580150" y="5659960"/>
                  <a:pt x="4602385" y="5659410"/>
                  <a:pt x="4624798" y="5658859"/>
                </a:cubicBezTo>
                <a:cubicBezTo>
                  <a:pt x="4669630" y="5657573"/>
                  <a:pt x="4715378" y="5656465"/>
                  <a:pt x="4761674" y="5655186"/>
                </a:cubicBezTo>
                <a:cubicBezTo>
                  <a:pt x="4807972" y="5651691"/>
                  <a:pt x="4854820" y="5648196"/>
                  <a:pt x="4902404" y="5644708"/>
                </a:cubicBezTo>
                <a:cubicBezTo>
                  <a:pt x="5092196" y="5626698"/>
                  <a:pt x="5291902" y="5599310"/>
                  <a:pt x="5493451" y="5548587"/>
                </a:cubicBezTo>
                <a:cubicBezTo>
                  <a:pt x="5896178" y="5449901"/>
                  <a:pt x="6311584" y="5281746"/>
                  <a:pt x="6681234" y="5041184"/>
                </a:cubicBezTo>
                <a:cubicBezTo>
                  <a:pt x="6940285" y="4874543"/>
                  <a:pt x="7179188" y="4677719"/>
                  <a:pt x="7385381" y="4463734"/>
                </a:cubicBezTo>
                <a:lnTo>
                  <a:pt x="7579656" y="4245129"/>
                </a:lnTo>
                <a:lnTo>
                  <a:pt x="7579656" y="5200520"/>
                </a:lnTo>
                <a:cubicBezTo>
                  <a:pt x="7415406" y="5342396"/>
                  <a:pt x="7239028" y="5474894"/>
                  <a:pt x="7053644" y="5593986"/>
                </a:cubicBezTo>
                <a:cubicBezTo>
                  <a:pt x="6619136" y="5876265"/>
                  <a:pt x="6130610" y="6074746"/>
                  <a:pt x="5656414" y="6190706"/>
                </a:cubicBezTo>
                <a:cubicBezTo>
                  <a:pt x="5419410" y="6249884"/>
                  <a:pt x="5184606" y="6282782"/>
                  <a:pt x="4961752" y="6303729"/>
                </a:cubicBezTo>
                <a:cubicBezTo>
                  <a:pt x="4905899" y="6307775"/>
                  <a:pt x="4850782" y="6311812"/>
                  <a:pt x="4796580" y="6315858"/>
                </a:cubicBezTo>
                <a:cubicBezTo>
                  <a:pt x="4742200" y="6317330"/>
                  <a:pt x="4688734" y="6318803"/>
                  <a:pt x="4636004" y="6320268"/>
                </a:cubicBezTo>
                <a:cubicBezTo>
                  <a:pt x="4609732" y="6320818"/>
                  <a:pt x="4583646" y="6321554"/>
                  <a:pt x="4557738" y="6322104"/>
                </a:cubicBezTo>
                <a:cubicBezTo>
                  <a:pt x="4531830" y="6321554"/>
                  <a:pt x="4506109" y="6321004"/>
                  <a:pt x="4480760" y="6320454"/>
                </a:cubicBezTo>
                <a:cubicBezTo>
                  <a:pt x="4430052" y="6318981"/>
                  <a:pt x="4380260" y="6317881"/>
                  <a:pt x="4331390" y="6316594"/>
                </a:cubicBezTo>
                <a:cubicBezTo>
                  <a:pt x="4085379" y="6304652"/>
                  <a:pt x="3867113" y="6274513"/>
                  <a:pt x="3683939" y="6239956"/>
                </a:cubicBezTo>
                <a:cubicBezTo>
                  <a:pt x="3682838" y="6239778"/>
                  <a:pt x="3681552" y="6239778"/>
                  <a:pt x="3680451" y="6239592"/>
                </a:cubicBezTo>
                <a:cubicBezTo>
                  <a:pt x="3680451" y="6239592"/>
                  <a:pt x="3672547" y="6238305"/>
                  <a:pt x="3656931" y="6235547"/>
                </a:cubicBezTo>
                <a:cubicBezTo>
                  <a:pt x="3641315" y="6233160"/>
                  <a:pt x="3618538" y="6227828"/>
                  <a:pt x="3588771" y="6221217"/>
                </a:cubicBezTo>
                <a:cubicBezTo>
                  <a:pt x="3586934" y="6220845"/>
                  <a:pt x="3584912" y="6220295"/>
                  <a:pt x="3583075" y="6219931"/>
                </a:cubicBezTo>
                <a:cubicBezTo>
                  <a:pt x="3536591" y="6210189"/>
                  <a:pt x="3492867" y="6200262"/>
                  <a:pt x="3452080" y="6190528"/>
                </a:cubicBezTo>
                <a:cubicBezTo>
                  <a:pt x="3438487" y="6187583"/>
                  <a:pt x="3424335" y="6184274"/>
                  <a:pt x="3409642" y="6180600"/>
                </a:cubicBezTo>
                <a:cubicBezTo>
                  <a:pt x="3406333" y="6179678"/>
                  <a:pt x="3402473" y="6178578"/>
                  <a:pt x="3398986" y="6177655"/>
                </a:cubicBezTo>
                <a:cubicBezTo>
                  <a:pt x="3398986" y="6177655"/>
                  <a:pt x="3398800" y="6177655"/>
                  <a:pt x="3398800" y="6177655"/>
                </a:cubicBezTo>
                <a:cubicBezTo>
                  <a:pt x="3398063" y="6177477"/>
                  <a:pt x="3397327" y="6177291"/>
                  <a:pt x="3396591" y="6177105"/>
                </a:cubicBezTo>
                <a:cubicBezTo>
                  <a:pt x="3375837" y="6171409"/>
                  <a:pt x="3354525" y="6165527"/>
                  <a:pt x="3331741" y="6159281"/>
                </a:cubicBezTo>
                <a:cubicBezTo>
                  <a:pt x="3313180" y="6154321"/>
                  <a:pt x="3293712" y="6148989"/>
                  <a:pt x="3273865" y="6143293"/>
                </a:cubicBezTo>
                <a:cubicBezTo>
                  <a:pt x="3224258" y="6129692"/>
                  <a:pt x="3182371" y="6117749"/>
                  <a:pt x="3149666" y="6106171"/>
                </a:cubicBezTo>
                <a:cubicBezTo>
                  <a:pt x="2953263" y="6044235"/>
                  <a:pt x="2713685" y="5953453"/>
                  <a:pt x="2453531" y="5821497"/>
                </a:cubicBezTo>
                <a:cubicBezTo>
                  <a:pt x="2431669" y="5810469"/>
                  <a:pt x="2409807" y="5799449"/>
                  <a:pt x="2387573" y="5788421"/>
                </a:cubicBezTo>
                <a:cubicBezTo>
                  <a:pt x="2365710" y="5776471"/>
                  <a:pt x="2343848" y="5764342"/>
                  <a:pt x="2321800" y="5752028"/>
                </a:cubicBezTo>
                <a:cubicBezTo>
                  <a:pt x="2277889" y="5727221"/>
                  <a:pt x="2233064" y="5701863"/>
                  <a:pt x="2187317" y="5676134"/>
                </a:cubicBezTo>
                <a:cubicBezTo>
                  <a:pt x="2098574" y="5620451"/>
                  <a:pt x="2005429" y="5565133"/>
                  <a:pt x="1915400" y="5500073"/>
                </a:cubicBezTo>
                <a:cubicBezTo>
                  <a:pt x="1732775" y="5373449"/>
                  <a:pt x="1548872" y="5227714"/>
                  <a:pt x="1374881" y="5060295"/>
                </a:cubicBezTo>
                <a:cubicBezTo>
                  <a:pt x="1025806" y="4727657"/>
                  <a:pt x="706490" y="4316739"/>
                  <a:pt x="476282" y="3859685"/>
                </a:cubicBezTo>
                <a:cubicBezTo>
                  <a:pt x="243865" y="3404283"/>
                  <a:pt x="92844" y="2909558"/>
                  <a:pt x="35891" y="2435967"/>
                </a:cubicBezTo>
                <a:cubicBezTo>
                  <a:pt x="5573" y="2199442"/>
                  <a:pt x="-5633" y="1968800"/>
                  <a:pt x="2636" y="1750844"/>
                </a:cubicBezTo>
                <a:cubicBezTo>
                  <a:pt x="3008" y="1678065"/>
                  <a:pt x="8518" y="1606946"/>
                  <a:pt x="14214" y="1537298"/>
                </a:cubicBezTo>
                <a:cubicBezTo>
                  <a:pt x="15129" y="1527006"/>
                  <a:pt x="16051" y="1515614"/>
                  <a:pt x="16966" y="1502741"/>
                </a:cubicBezTo>
                <a:cubicBezTo>
                  <a:pt x="17888" y="1486203"/>
                  <a:pt x="19539" y="1467092"/>
                  <a:pt x="21561" y="1446323"/>
                </a:cubicBezTo>
                <a:cubicBezTo>
                  <a:pt x="21747" y="1442099"/>
                  <a:pt x="22111" y="1437689"/>
                  <a:pt x="22483" y="1433458"/>
                </a:cubicBezTo>
                <a:cubicBezTo>
                  <a:pt x="23584" y="1424639"/>
                  <a:pt x="24684" y="1416005"/>
                  <a:pt x="25785" y="1407178"/>
                </a:cubicBezTo>
                <a:cubicBezTo>
                  <a:pt x="31295" y="1361051"/>
                  <a:pt x="38464" y="1307392"/>
                  <a:pt x="46547" y="1246191"/>
                </a:cubicBezTo>
                <a:cubicBezTo>
                  <a:pt x="46547" y="1245641"/>
                  <a:pt x="46733" y="1245091"/>
                  <a:pt x="46733" y="1244541"/>
                </a:cubicBezTo>
                <a:cubicBezTo>
                  <a:pt x="48383" y="1232963"/>
                  <a:pt x="49856" y="1221198"/>
                  <a:pt x="51328" y="1209806"/>
                </a:cubicBezTo>
                <a:cubicBezTo>
                  <a:pt x="55002" y="1189409"/>
                  <a:pt x="58489" y="1169375"/>
                  <a:pt x="62163" y="1149342"/>
                </a:cubicBezTo>
                <a:cubicBezTo>
                  <a:pt x="69881" y="1103951"/>
                  <a:pt x="79065" y="1055616"/>
                  <a:pt x="89543" y="1004529"/>
                </a:cubicBezTo>
                <a:cubicBezTo>
                  <a:pt x="90457" y="1000119"/>
                  <a:pt x="91379" y="995888"/>
                  <a:pt x="92294" y="991478"/>
                </a:cubicBezTo>
                <a:cubicBezTo>
                  <a:pt x="95603" y="976227"/>
                  <a:pt x="98912" y="960417"/>
                  <a:pt x="102400" y="944615"/>
                </a:cubicBezTo>
                <a:cubicBezTo>
                  <a:pt x="103872" y="937997"/>
                  <a:pt x="105337" y="931386"/>
                  <a:pt x="106809" y="924768"/>
                </a:cubicBezTo>
                <a:cubicBezTo>
                  <a:pt x="109932" y="910803"/>
                  <a:pt x="113242" y="896651"/>
                  <a:pt x="116551" y="882314"/>
                </a:cubicBezTo>
                <a:cubicBezTo>
                  <a:pt x="117829" y="876254"/>
                  <a:pt x="119302" y="870372"/>
                  <a:pt x="120774" y="864304"/>
                </a:cubicBezTo>
                <a:cubicBezTo>
                  <a:pt x="124812" y="847580"/>
                  <a:pt x="128857" y="830677"/>
                  <a:pt x="133267" y="813581"/>
                </a:cubicBezTo>
                <a:cubicBezTo>
                  <a:pt x="133817" y="811194"/>
                  <a:pt x="134554" y="808807"/>
                  <a:pt x="135104" y="806413"/>
                </a:cubicBezTo>
                <a:cubicBezTo>
                  <a:pt x="170381" y="667668"/>
                  <a:pt x="216128" y="515314"/>
                  <a:pt x="276205" y="353591"/>
                </a:cubicBezTo>
                <a:cubicBezTo>
                  <a:pt x="290170" y="318120"/>
                  <a:pt x="304685" y="282099"/>
                  <a:pt x="319751" y="245713"/>
                </a:cubicBezTo>
                <a:cubicBezTo>
                  <a:pt x="345287" y="180289"/>
                  <a:pt x="370086" y="124971"/>
                  <a:pt x="391220" y="79759"/>
                </a:cubicBezTo>
                <a:close/>
              </a:path>
            </a:pathLst>
          </a:custGeom>
          <a:solidFill>
            <a:srgbClr val="F1F2F2"/>
          </a:solidFill>
          <a:ln w="2370" cap="flat">
            <a:noFill/>
            <a:prstDash val="solid"/>
            <a:miter/>
          </a:ln>
        </p:spPr>
        <p:txBody>
          <a:bodyPr rtlCol="0" anchor="ctr"/>
          <a:lstStyle/>
          <a:p>
            <a:endParaRPr lang="en-US"/>
          </a:p>
        </p:txBody>
      </p:sp>
      <p:sp>
        <p:nvSpPr>
          <p:cNvPr id="14" name="Graphic 4">
            <a:extLst>
              <a:ext uri="{FF2B5EF4-FFF2-40B4-BE49-F238E27FC236}">
                <a16:creationId xmlns:a16="http://schemas.microsoft.com/office/drawing/2014/main" id="{F9937D74-76F2-6540-999E-6E3E74DF3CAA}"/>
              </a:ext>
            </a:extLst>
          </p:cNvPr>
          <p:cNvSpPr/>
          <p:nvPr/>
        </p:nvSpPr>
        <p:spPr>
          <a:xfrm rot="10800000">
            <a:off x="0" y="1994564"/>
            <a:ext cx="6550436" cy="2693322"/>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15" name="Graphic 4">
            <a:extLst>
              <a:ext uri="{FF2B5EF4-FFF2-40B4-BE49-F238E27FC236}">
                <a16:creationId xmlns:a16="http://schemas.microsoft.com/office/drawing/2014/main" id="{0F923373-10C2-7448-9A99-9AD00DAB9853}"/>
              </a:ext>
            </a:extLst>
          </p:cNvPr>
          <p:cNvSpPr/>
          <p:nvPr/>
        </p:nvSpPr>
        <p:spPr>
          <a:xfrm rot="10800000">
            <a:off x="6450993" y="2523552"/>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16" name="Group 15">
            <a:extLst>
              <a:ext uri="{FF2B5EF4-FFF2-40B4-BE49-F238E27FC236}">
                <a16:creationId xmlns:a16="http://schemas.microsoft.com/office/drawing/2014/main" id="{BC7DDA0B-9300-C84E-805B-91DFA73C67D2}"/>
              </a:ext>
            </a:extLst>
          </p:cNvPr>
          <p:cNvGrpSpPr/>
          <p:nvPr userDrawn="1"/>
        </p:nvGrpSpPr>
        <p:grpSpPr>
          <a:xfrm>
            <a:off x="213315" y="5642759"/>
            <a:ext cx="2735993" cy="679345"/>
            <a:chOff x="0" y="0"/>
            <a:chExt cx="2301694" cy="571500"/>
          </a:xfrm>
        </p:grpSpPr>
        <p:sp>
          <p:nvSpPr>
            <p:cNvPr id="20" name="Rectangle 19">
              <a:extLst>
                <a:ext uri="{FF2B5EF4-FFF2-40B4-BE49-F238E27FC236}">
                  <a16:creationId xmlns:a16="http://schemas.microsoft.com/office/drawing/2014/main" id="{B71A814C-FB12-F749-A560-BD9642ABF26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1" name="Picture 20">
              <a:extLst>
                <a:ext uri="{FF2B5EF4-FFF2-40B4-BE49-F238E27FC236}">
                  <a16:creationId xmlns:a16="http://schemas.microsoft.com/office/drawing/2014/main" id="{5B69F029-B917-2E46-8724-CE05AF7DF28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4" name="Text Placeholder 23">
            <a:extLst>
              <a:ext uri="{FF2B5EF4-FFF2-40B4-BE49-F238E27FC236}">
                <a16:creationId xmlns:a16="http://schemas.microsoft.com/office/drawing/2014/main" id="{2546403F-7C8D-8348-8F7B-5E9C8AAE4AC3}"/>
              </a:ext>
            </a:extLst>
          </p:cNvPr>
          <p:cNvSpPr>
            <a:spLocks noGrp="1"/>
          </p:cNvSpPr>
          <p:nvPr>
            <p:ph type="body" sz="quarter" idx="15" hasCustomPrompt="1"/>
          </p:nvPr>
        </p:nvSpPr>
        <p:spPr>
          <a:xfrm>
            <a:off x="585332" y="3366372"/>
            <a:ext cx="5278651" cy="697353"/>
          </a:xfrm>
        </p:spPr>
        <p:txBody>
          <a:bodyPr>
            <a:noAutofit/>
          </a:bodyPr>
          <a:lstStyle>
            <a:lvl1pPr marL="0" indent="0" algn="l">
              <a:buNone/>
              <a:defRPr sz="5400" b="1" baseline="0">
                <a:solidFill>
                  <a:schemeClr val="bg1"/>
                </a:solidFill>
                <a:latin typeface="+mn-lt"/>
              </a:defRPr>
            </a:lvl1pPr>
          </a:lstStyle>
          <a:p>
            <a:pPr lvl="0"/>
            <a:r>
              <a:rPr lang="en-US"/>
              <a:t>POWERPIONT</a:t>
            </a:r>
          </a:p>
        </p:txBody>
      </p:sp>
      <p:sp>
        <p:nvSpPr>
          <p:cNvPr id="25" name="Text Placeholder 23">
            <a:extLst>
              <a:ext uri="{FF2B5EF4-FFF2-40B4-BE49-F238E27FC236}">
                <a16:creationId xmlns:a16="http://schemas.microsoft.com/office/drawing/2014/main" id="{60557D00-020D-BD43-AB3C-5A3B7B04DB1F}"/>
              </a:ext>
            </a:extLst>
          </p:cNvPr>
          <p:cNvSpPr>
            <a:spLocks noGrp="1"/>
          </p:cNvSpPr>
          <p:nvPr>
            <p:ph type="body" sz="quarter" idx="16" hasCustomPrompt="1"/>
          </p:nvPr>
        </p:nvSpPr>
        <p:spPr>
          <a:xfrm>
            <a:off x="585332" y="2747849"/>
            <a:ext cx="5278651" cy="697353"/>
          </a:xfrm>
        </p:spPr>
        <p:txBody>
          <a:bodyPr>
            <a:normAutofit/>
          </a:bodyPr>
          <a:lstStyle>
            <a:lvl1pPr marL="0" indent="0" algn="l">
              <a:buNone/>
              <a:defRPr sz="3600" b="0" i="0">
                <a:solidFill>
                  <a:schemeClr val="bg1"/>
                </a:solidFill>
                <a:latin typeface="+mn-lt"/>
              </a:defRPr>
            </a:lvl1pPr>
          </a:lstStyle>
          <a:p>
            <a:pPr lvl="0"/>
            <a:r>
              <a:rPr lang="en-US"/>
              <a:t>Cover Design 1</a:t>
            </a:r>
          </a:p>
        </p:txBody>
      </p:sp>
      <p:pic>
        <p:nvPicPr>
          <p:cNvPr id="26" name="Picture 25" descr="Logo&#10;&#10;Description automatically generated">
            <a:extLst>
              <a:ext uri="{FF2B5EF4-FFF2-40B4-BE49-F238E27FC236}">
                <a16:creationId xmlns:a16="http://schemas.microsoft.com/office/drawing/2014/main" id="{1C6E8B7D-F338-1148-9FC3-1E54738D0EB3}"/>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649996" y="1700219"/>
            <a:ext cx="5223504" cy="3340878"/>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1942868" y="2765670"/>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84BA41"/>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433889" y="3354733"/>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297239"/>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3783103" y="3635128"/>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63A043"/>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userDrawn="1"/>
        </p:nvSpPr>
        <p:spPr bwMode="auto">
          <a:xfrm>
            <a:off x="8469692" y="2157756"/>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0B582E"/>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133236" y="2120056"/>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468940"/>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1667187" y="3894316"/>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84BA41"/>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481962" y="5117212"/>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63A043"/>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userDrawn="1"/>
        </p:nvSpPr>
        <p:spPr bwMode="auto">
          <a:xfrm>
            <a:off x="5086111" y="1964543"/>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468940"/>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7616729" y="3022502"/>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297239"/>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411245" y="2230800"/>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0B582E"/>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p:ph type="body" sz="quarter" idx="21" hasCustomPrompt="1"/>
          </p:nvPr>
        </p:nvSpPr>
        <p:spPr>
          <a:xfrm>
            <a:off x="2063680" y="3424909"/>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p:ph type="body" sz="quarter" idx="26" hasCustomPrompt="1"/>
          </p:nvPr>
        </p:nvSpPr>
        <p:spPr>
          <a:xfrm>
            <a:off x="4010479" y="4410622"/>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p:ph type="body" sz="quarter" idx="28" hasCustomPrompt="1"/>
          </p:nvPr>
        </p:nvSpPr>
        <p:spPr>
          <a:xfrm>
            <a:off x="6509130" y="4122543"/>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p:ph type="body" sz="quarter" idx="30" hasCustomPrompt="1"/>
          </p:nvPr>
        </p:nvSpPr>
        <p:spPr>
          <a:xfrm>
            <a:off x="8625833" y="3068072"/>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p:ph type="body" sz="quarter" idx="32" hasCustomPrompt="1"/>
          </p:nvPr>
        </p:nvSpPr>
        <p:spPr>
          <a:xfrm>
            <a:off x="5203677" y="2835852"/>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1696604" y="4043223"/>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158" name="Text Placeholder 17">
            <a:extLst>
              <a:ext uri="{FF2B5EF4-FFF2-40B4-BE49-F238E27FC236}">
                <a16:creationId xmlns:a16="http://schemas.microsoft.com/office/drawing/2014/main" id="{6FF4D0EF-3A8F-D64E-A030-17FA93DC4E11}"/>
              </a:ext>
            </a:extLst>
          </p:cNvPr>
          <p:cNvSpPr>
            <a:spLocks noGrp="1"/>
          </p:cNvSpPr>
          <p:nvPr>
            <p:ph type="body" sz="quarter" idx="38" hasCustomPrompt="1"/>
          </p:nvPr>
        </p:nvSpPr>
        <p:spPr>
          <a:xfrm>
            <a:off x="10500643" y="2329432"/>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
        <p:nvSpPr>
          <p:cNvPr id="37" name="Text Placeholder 17">
            <a:extLst>
              <a:ext uri="{FF2B5EF4-FFF2-40B4-BE49-F238E27FC236}">
                <a16:creationId xmlns:a16="http://schemas.microsoft.com/office/drawing/2014/main" id="{845589C5-3740-8549-824C-CF2095751693}"/>
              </a:ext>
            </a:extLst>
          </p:cNvPr>
          <p:cNvSpPr>
            <a:spLocks noGrp="1"/>
          </p:cNvSpPr>
          <p:nvPr>
            <p:ph type="body" sz="quarter" idx="35" hasCustomPrompt="1"/>
          </p:nvPr>
        </p:nvSpPr>
        <p:spPr>
          <a:xfrm>
            <a:off x="5561920" y="5263460"/>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24" name="Text Placeholder 17">
            <a:extLst>
              <a:ext uri="{FF2B5EF4-FFF2-40B4-BE49-F238E27FC236}">
                <a16:creationId xmlns:a16="http://schemas.microsoft.com/office/drawing/2014/main" id="{1504325D-5B53-A741-9F4A-1EA65D04662E}"/>
              </a:ext>
            </a:extLst>
          </p:cNvPr>
          <p:cNvSpPr>
            <a:spLocks noGrp="1"/>
          </p:cNvSpPr>
          <p:nvPr>
            <p:ph type="body" sz="quarter" idx="36" hasCustomPrompt="1"/>
          </p:nvPr>
        </p:nvSpPr>
        <p:spPr>
          <a:xfrm>
            <a:off x="5134337" y="2011710"/>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25" name="Text Placeholder 17">
            <a:extLst>
              <a:ext uri="{FF2B5EF4-FFF2-40B4-BE49-F238E27FC236}">
                <a16:creationId xmlns:a16="http://schemas.microsoft.com/office/drawing/2014/main" id="{C69A8499-F2CE-F349-A11C-AD4AD2B1C10A}"/>
              </a:ext>
            </a:extLst>
          </p:cNvPr>
          <p:cNvSpPr>
            <a:spLocks noGrp="1"/>
          </p:cNvSpPr>
          <p:nvPr>
            <p:ph type="body" sz="quarter" idx="39" hasCustomPrompt="1"/>
          </p:nvPr>
        </p:nvSpPr>
        <p:spPr>
          <a:xfrm>
            <a:off x="7652164" y="313502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29" name="Text Box 5">
            <a:extLst>
              <a:ext uri="{FF2B5EF4-FFF2-40B4-BE49-F238E27FC236}">
                <a16:creationId xmlns:a16="http://schemas.microsoft.com/office/drawing/2014/main" id="{252DF130-B7EB-BA4C-95D4-11B532998667}"/>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77142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33" name="Oval 32">
            <a:extLst>
              <a:ext uri="{FF2B5EF4-FFF2-40B4-BE49-F238E27FC236}">
                <a16:creationId xmlns:a16="http://schemas.microsoft.com/office/drawing/2014/main" id="{7EB02BD7-70AD-D749-AB02-A773D9584280}"/>
              </a:ext>
            </a:extLst>
          </p:cNvPr>
          <p:cNvSpPr/>
          <p:nvPr/>
        </p:nvSpPr>
        <p:spPr>
          <a:xfrm>
            <a:off x="1092856" y="2614060"/>
            <a:ext cx="2664102" cy="2664102"/>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3388082" y="2614060"/>
            <a:ext cx="2664102" cy="266410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5683308" y="2614060"/>
            <a:ext cx="2664102" cy="266410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7978534" y="2614060"/>
            <a:ext cx="2664102" cy="2664102"/>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1461732" y="2171652"/>
            <a:ext cx="1268168" cy="1268168"/>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3756958" y="2171652"/>
            <a:ext cx="1268168" cy="1268168"/>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6052184" y="2171652"/>
            <a:ext cx="1268168" cy="1268168"/>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8347410" y="2171652"/>
            <a:ext cx="1268168" cy="1268168"/>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1564981" y="2259942"/>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3863712" y="227840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6158938" y="2278405"/>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8454164" y="2278405"/>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2438346" y="4752544"/>
            <a:ext cx="879736" cy="87973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4801840" y="4752544"/>
            <a:ext cx="879736" cy="879735"/>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7098798" y="4752544"/>
            <a:ext cx="879736" cy="879735"/>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9529207" y="4752544"/>
            <a:ext cx="879736" cy="879735"/>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1750908" y="2419873"/>
            <a:ext cx="695250" cy="734798"/>
          </a:xfrm>
        </p:spPr>
        <p:txBody>
          <a:bodyPr/>
          <a:lstStyle>
            <a:lvl1pPr algn="ctr">
              <a:buNone/>
              <a:defRPr sz="4800" b="0"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4067515" y="2422469"/>
            <a:ext cx="695250" cy="734798"/>
          </a:xfrm>
        </p:spPr>
        <p:txBody>
          <a:bodyPr/>
          <a:lstStyle>
            <a:lvl1pPr algn="ctr">
              <a:buNone/>
              <a:defRPr sz="4800" b="0"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6341360" y="2435827"/>
            <a:ext cx="695250" cy="734798"/>
          </a:xfrm>
        </p:spPr>
        <p:txBody>
          <a:bodyPr/>
          <a:lstStyle>
            <a:lvl1pPr algn="ctr">
              <a:buNone/>
              <a:defRPr sz="4800" b="0"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8657967" y="2438423"/>
            <a:ext cx="695250" cy="734798"/>
          </a:xfrm>
        </p:spPr>
        <p:txBody>
          <a:bodyPr/>
          <a:lstStyle>
            <a:lvl1pPr algn="ctr">
              <a:buNone/>
              <a:defRPr sz="4800" b="0"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1294852" y="360883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5881337" y="359450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8212564" y="357570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E431E60A-6FA2-CE40-9E7E-CA2522231E2B}"/>
              </a:ext>
            </a:extLst>
          </p:cNvPr>
          <p:cNvSpPr>
            <a:spLocks noGrp="1"/>
          </p:cNvSpPr>
          <p:nvPr>
            <p:ph type="body" sz="quarter" idx="38" hasCustomPrompt="1"/>
          </p:nvPr>
        </p:nvSpPr>
        <p:spPr>
          <a:xfrm>
            <a:off x="3626079" y="359003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Box 5">
            <a:extLst>
              <a:ext uri="{FF2B5EF4-FFF2-40B4-BE49-F238E27FC236}">
                <a16:creationId xmlns:a16="http://schemas.microsoft.com/office/drawing/2014/main" id="{FB042637-18C0-1640-9D42-D613390279B5}"/>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99968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3157719"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2711689" y="4223142"/>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2777371"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2189284" y="2594824"/>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4920453"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4984608" y="4288825"/>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4396521" y="4716525"/>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5354263"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7113943" y="4223142"/>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7181153"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6593066" y="2594824"/>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7549281" y="4270495"/>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9310488"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9377698" y="4288825"/>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8789610" y="4716525"/>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4556691" y="3117216"/>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8957418" y="3117216"/>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6760032" y="4807913"/>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1698838" y="4779489"/>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6126530" y="4745592"/>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3916281" y="2823088"/>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8242372" y="2789191"/>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5" name="Freeform 34">
            <a:extLst>
              <a:ext uri="{FF2B5EF4-FFF2-40B4-BE49-F238E27FC236}">
                <a16:creationId xmlns:a16="http://schemas.microsoft.com/office/drawing/2014/main" id="{CE42815F-D3BC-ED41-BFE5-988CDFA369C9}"/>
              </a:ext>
            </a:extLst>
          </p:cNvPr>
          <p:cNvSpPr/>
          <p:nvPr userDrawn="1"/>
        </p:nvSpPr>
        <p:spPr>
          <a:xfrm>
            <a:off x="1" y="4284355"/>
            <a:ext cx="2598525" cy="233707"/>
          </a:xfrm>
          <a:custGeom>
            <a:avLst/>
            <a:gdLst>
              <a:gd name="connsiteX0" fmla="*/ 0 w 2598525"/>
              <a:gd name="connsiteY0" fmla="*/ 0 h 233707"/>
              <a:gd name="connsiteX1" fmla="*/ 939659 w 2598525"/>
              <a:gd name="connsiteY1" fmla="*/ 0 h 233707"/>
              <a:gd name="connsiteX2" fmla="*/ 1357163 w 2598525"/>
              <a:gd name="connsiteY2" fmla="*/ 0 h 233707"/>
              <a:gd name="connsiteX3" fmla="*/ 2596999 w 2598525"/>
              <a:gd name="connsiteY3" fmla="*/ 0 h 233707"/>
              <a:gd name="connsiteX4" fmla="*/ 2564951 w 2598525"/>
              <a:gd name="connsiteY4" fmla="*/ 115336 h 233707"/>
              <a:gd name="connsiteX5" fmla="*/ 2598525 w 2598525"/>
              <a:gd name="connsiteY5" fmla="*/ 233707 h 233707"/>
              <a:gd name="connsiteX6" fmla="*/ 1359557 w 2598525"/>
              <a:gd name="connsiteY6" fmla="*/ 233707 h 233707"/>
              <a:gd name="connsiteX7" fmla="*/ 938133 w 2598525"/>
              <a:gd name="connsiteY7" fmla="*/ 233707 h 233707"/>
              <a:gd name="connsiteX8" fmla="*/ 0 w 2598525"/>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8525" h="233707">
                <a:moveTo>
                  <a:pt x="0" y="0"/>
                </a:moveTo>
                <a:lnTo>
                  <a:pt x="939659" y="0"/>
                </a:lnTo>
                <a:lnTo>
                  <a:pt x="1357163" y="0"/>
                </a:lnTo>
                <a:lnTo>
                  <a:pt x="2596999" y="0"/>
                </a:lnTo>
                <a:cubicBezTo>
                  <a:pt x="2575634" y="34904"/>
                  <a:pt x="2564951" y="74361"/>
                  <a:pt x="2564951" y="115336"/>
                </a:cubicBezTo>
                <a:cubicBezTo>
                  <a:pt x="2564951" y="160863"/>
                  <a:pt x="2578686" y="198803"/>
                  <a:pt x="2598525" y="233707"/>
                </a:cubicBezTo>
                <a:lnTo>
                  <a:pt x="1359557" y="233707"/>
                </a:lnTo>
                <a:lnTo>
                  <a:pt x="938133" y="233707"/>
                </a:lnTo>
                <a:lnTo>
                  <a:pt x="0" y="233707"/>
                </a:lnTo>
                <a:close/>
              </a:path>
            </a:pathLst>
          </a:custGeom>
          <a:solidFill>
            <a:srgbClr val="84BA4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Text Box 5">
            <a:extLst>
              <a:ext uri="{FF2B5EF4-FFF2-40B4-BE49-F238E27FC236}">
                <a16:creationId xmlns:a16="http://schemas.microsoft.com/office/drawing/2014/main" id="{454F376A-9EA5-784D-A2D9-064CBC5701D6}"/>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3" name="Text Placeholder 23">
            <a:extLst>
              <a:ext uri="{FF2B5EF4-FFF2-40B4-BE49-F238E27FC236}">
                <a16:creationId xmlns:a16="http://schemas.microsoft.com/office/drawing/2014/main" id="{ACC630CD-41A9-B345-9727-D1AC3080B4EA}"/>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Tree>
    <p:extLst>
      <p:ext uri="{BB962C8B-B14F-4D97-AF65-F5344CB8AC3E}">
        <p14:creationId xmlns:p14="http://schemas.microsoft.com/office/powerpoint/2010/main" val="22026889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651016CF-0AC4-C241-8F29-9548D3279A49}"/>
              </a:ext>
            </a:extLst>
          </p:cNvPr>
          <p:cNvSpPr/>
          <p:nvPr userDrawn="1"/>
        </p:nvSpPr>
        <p:spPr>
          <a:xfrm>
            <a:off x="7317419" y="-1"/>
            <a:ext cx="4915108" cy="5108268"/>
          </a:xfrm>
          <a:custGeom>
            <a:avLst/>
            <a:gdLst>
              <a:gd name="connsiteX0" fmla="*/ 175160 w 4915108"/>
              <a:gd name="connsiteY0" fmla="*/ 0 h 5108268"/>
              <a:gd name="connsiteX1" fmla="*/ 813231 w 4915108"/>
              <a:gd name="connsiteY1" fmla="*/ 0 h 5108268"/>
              <a:gd name="connsiteX2" fmla="*/ 811581 w 4915108"/>
              <a:gd name="connsiteY2" fmla="*/ 4227 h 5108268"/>
              <a:gd name="connsiteX3" fmla="*/ 707919 w 4915108"/>
              <a:gd name="connsiteY3" fmla="*/ 336024 h 5108268"/>
              <a:gd name="connsiteX4" fmla="*/ 705136 w 4915108"/>
              <a:gd name="connsiteY4" fmla="*/ 346994 h 5108268"/>
              <a:gd name="connsiteX5" fmla="*/ 697122 w 4915108"/>
              <a:gd name="connsiteY5" fmla="*/ 379739 h 5108268"/>
              <a:gd name="connsiteX6" fmla="*/ 692861 w 4915108"/>
              <a:gd name="connsiteY6" fmla="*/ 397578 h 5108268"/>
              <a:gd name="connsiteX7" fmla="*/ 686483 w 4915108"/>
              <a:gd name="connsiteY7" fmla="*/ 425082 h 5108268"/>
              <a:gd name="connsiteX8" fmla="*/ 682388 w 4915108"/>
              <a:gd name="connsiteY8" fmla="*/ 443750 h 5108268"/>
              <a:gd name="connsiteX9" fmla="*/ 675678 w 4915108"/>
              <a:gd name="connsiteY9" fmla="*/ 474852 h 5108268"/>
              <a:gd name="connsiteX10" fmla="*/ 672731 w 4915108"/>
              <a:gd name="connsiteY10" fmla="*/ 488604 h 5108268"/>
              <a:gd name="connsiteX11" fmla="*/ 653579 w 4915108"/>
              <a:gd name="connsiteY11" fmla="*/ 589129 h 5108268"/>
              <a:gd name="connsiteX12" fmla="*/ 652599 w 4915108"/>
              <a:gd name="connsiteY12" fmla="*/ 594362 h 5108268"/>
              <a:gd name="connsiteX13" fmla="*/ 640166 w 4915108"/>
              <a:gd name="connsiteY13" fmla="*/ 670490 h 5108268"/>
              <a:gd name="connsiteX14" fmla="*/ 639509 w 4915108"/>
              <a:gd name="connsiteY14" fmla="*/ 675074 h 5108268"/>
              <a:gd name="connsiteX15" fmla="*/ 636562 w 4915108"/>
              <a:gd name="connsiteY15" fmla="*/ 698319 h 5108268"/>
              <a:gd name="connsiteX16" fmla="*/ 624777 w 4915108"/>
              <a:gd name="connsiteY16" fmla="*/ 789186 h 5108268"/>
              <a:gd name="connsiteX17" fmla="*/ 621173 w 4915108"/>
              <a:gd name="connsiteY17" fmla="*/ 822089 h 5108268"/>
              <a:gd name="connsiteX18" fmla="*/ 615774 w 4915108"/>
              <a:gd name="connsiteY18" fmla="*/ 891175 h 5108268"/>
              <a:gd name="connsiteX19" fmla="*/ 612502 w 4915108"/>
              <a:gd name="connsiteY19" fmla="*/ 934068 h 5108268"/>
              <a:gd name="connsiteX20" fmla="*/ 612336 w 4915108"/>
              <a:gd name="connsiteY20" fmla="*/ 935380 h 5108268"/>
              <a:gd name="connsiteX21" fmla="*/ 607104 w 4915108"/>
              <a:gd name="connsiteY21" fmla="*/ 1053255 h 5108268"/>
              <a:gd name="connsiteX22" fmla="*/ 632309 w 4915108"/>
              <a:gd name="connsiteY22" fmla="*/ 1573535 h 5108268"/>
              <a:gd name="connsiteX23" fmla="*/ 965698 w 4915108"/>
              <a:gd name="connsiteY23" fmla="*/ 2651749 h 5108268"/>
              <a:gd name="connsiteX24" fmla="*/ 1647208 w 4915108"/>
              <a:gd name="connsiteY24" fmla="*/ 3562160 h 5108268"/>
              <a:gd name="connsiteX25" fmla="*/ 2057194 w 4915108"/>
              <a:gd name="connsiteY25" fmla="*/ 3895811 h 5108268"/>
              <a:gd name="connsiteX26" fmla="*/ 2263250 w 4915108"/>
              <a:gd name="connsiteY26" fmla="*/ 4029399 h 5108268"/>
              <a:gd name="connsiteX27" fmla="*/ 2365377 w 4915108"/>
              <a:gd name="connsiteY27" fmla="*/ 4086859 h 5108268"/>
              <a:gd name="connsiteX28" fmla="*/ 2415133 w 4915108"/>
              <a:gd name="connsiteY28" fmla="*/ 4114529 h 5108268"/>
              <a:gd name="connsiteX29" fmla="*/ 2465219 w 4915108"/>
              <a:gd name="connsiteY29" fmla="*/ 4139417 h 5108268"/>
              <a:gd name="connsiteX30" fmla="*/ 2918575 w 4915108"/>
              <a:gd name="connsiteY30" fmla="*/ 4330796 h 5108268"/>
              <a:gd name="connsiteX31" fmla="*/ 2921198 w 4915108"/>
              <a:gd name="connsiteY31" fmla="*/ 4331452 h 5108268"/>
              <a:gd name="connsiteX32" fmla="*/ 2988461 w 4915108"/>
              <a:gd name="connsiteY32" fmla="*/ 4353716 h 5108268"/>
              <a:gd name="connsiteX33" fmla="*/ 2991899 w 4915108"/>
              <a:gd name="connsiteY33" fmla="*/ 4354862 h 5108268"/>
              <a:gd name="connsiteX34" fmla="*/ 3086335 w 4915108"/>
              <a:gd name="connsiteY34" fmla="*/ 4383023 h 5108268"/>
              <a:gd name="connsiteX35" fmla="*/ 3177990 w 4915108"/>
              <a:gd name="connsiteY35" fmla="*/ 4408394 h 5108268"/>
              <a:gd name="connsiteX36" fmla="*/ 3181262 w 4915108"/>
              <a:gd name="connsiteY36" fmla="*/ 4409381 h 5108268"/>
              <a:gd name="connsiteX37" fmla="*/ 3219889 w 4915108"/>
              <a:gd name="connsiteY37" fmla="*/ 4418708 h 5108268"/>
              <a:gd name="connsiteX38" fmla="*/ 3241981 w 4915108"/>
              <a:gd name="connsiteY38" fmla="*/ 4423623 h 5108268"/>
              <a:gd name="connsiteX39" fmla="*/ 3320379 w 4915108"/>
              <a:gd name="connsiteY39" fmla="*/ 4441304 h 5108268"/>
              <a:gd name="connsiteX40" fmla="*/ 3888144 w 4915108"/>
              <a:gd name="connsiteY40" fmla="*/ 4514808 h 5108268"/>
              <a:gd name="connsiteX41" fmla="*/ 4001731 w 4915108"/>
              <a:gd name="connsiteY41" fmla="*/ 4517590 h 5108268"/>
              <a:gd name="connsiteX42" fmla="*/ 4060158 w 4915108"/>
              <a:gd name="connsiteY42" fmla="*/ 4519068 h 5108268"/>
              <a:gd name="connsiteX43" fmla="*/ 4119730 w 4915108"/>
              <a:gd name="connsiteY43" fmla="*/ 4517590 h 5108268"/>
              <a:gd name="connsiteX44" fmla="*/ 4241664 w 4915108"/>
              <a:gd name="connsiteY44" fmla="*/ 4514318 h 5108268"/>
              <a:gd name="connsiteX45" fmla="*/ 4367036 w 4915108"/>
              <a:gd name="connsiteY45" fmla="*/ 4504984 h 5108268"/>
              <a:gd name="connsiteX46" fmla="*/ 4893551 w 4915108"/>
              <a:gd name="connsiteY46" fmla="*/ 4419364 h 5108268"/>
              <a:gd name="connsiteX47" fmla="*/ 4915108 w 4915108"/>
              <a:gd name="connsiteY47" fmla="*/ 4413178 h 5108268"/>
              <a:gd name="connsiteX48" fmla="*/ 4915108 w 4915108"/>
              <a:gd name="connsiteY48" fmla="*/ 5018934 h 5108268"/>
              <a:gd name="connsiteX49" fmla="*/ 4881045 w 4915108"/>
              <a:gd name="connsiteY49" fmla="*/ 5026562 h 5108268"/>
              <a:gd name="connsiteX50" fmla="*/ 4420064 w 4915108"/>
              <a:gd name="connsiteY50" fmla="*/ 5091899 h 5108268"/>
              <a:gd name="connsiteX51" fmla="*/ 4272925 w 4915108"/>
              <a:gd name="connsiteY51" fmla="*/ 5102704 h 5108268"/>
              <a:gd name="connsiteX52" fmla="*/ 4129879 w 4915108"/>
              <a:gd name="connsiteY52" fmla="*/ 5106632 h 5108268"/>
              <a:gd name="connsiteX53" fmla="*/ 4060158 w 4915108"/>
              <a:gd name="connsiteY53" fmla="*/ 5108268 h 5108268"/>
              <a:gd name="connsiteX54" fmla="*/ 3991583 w 4915108"/>
              <a:gd name="connsiteY54" fmla="*/ 5106798 h 5108268"/>
              <a:gd name="connsiteX55" fmla="*/ 3858520 w 4915108"/>
              <a:gd name="connsiteY55" fmla="*/ 5103360 h 5108268"/>
              <a:gd name="connsiteX56" fmla="*/ 3281753 w 4915108"/>
              <a:gd name="connsiteY56" fmla="*/ 5035089 h 5108268"/>
              <a:gd name="connsiteX57" fmla="*/ 3278647 w 4915108"/>
              <a:gd name="connsiteY57" fmla="*/ 5034764 h 5108268"/>
              <a:gd name="connsiteX58" fmla="*/ 3257693 w 4915108"/>
              <a:gd name="connsiteY58" fmla="*/ 5031160 h 5108268"/>
              <a:gd name="connsiteX59" fmla="*/ 3196975 w 4915108"/>
              <a:gd name="connsiteY59" fmla="*/ 5018388 h 5108268"/>
              <a:gd name="connsiteX60" fmla="*/ 3191901 w 4915108"/>
              <a:gd name="connsiteY60" fmla="*/ 5017242 h 5108268"/>
              <a:gd name="connsiteX61" fmla="*/ 3075207 w 4915108"/>
              <a:gd name="connsiteY61" fmla="*/ 4991049 h 5108268"/>
              <a:gd name="connsiteX62" fmla="*/ 3037402 w 4915108"/>
              <a:gd name="connsiteY62" fmla="*/ 4982213 h 5108268"/>
              <a:gd name="connsiteX63" fmla="*/ 3027909 w 4915108"/>
              <a:gd name="connsiteY63" fmla="*/ 4979589 h 5108268"/>
              <a:gd name="connsiteX64" fmla="*/ 3027743 w 4915108"/>
              <a:gd name="connsiteY64" fmla="*/ 4979589 h 5108268"/>
              <a:gd name="connsiteX65" fmla="*/ 3025783 w 4915108"/>
              <a:gd name="connsiteY65" fmla="*/ 4979099 h 5108268"/>
              <a:gd name="connsiteX66" fmla="*/ 2968005 w 4915108"/>
              <a:gd name="connsiteY66" fmla="*/ 4963220 h 5108268"/>
              <a:gd name="connsiteX67" fmla="*/ 2916448 w 4915108"/>
              <a:gd name="connsiteY67" fmla="*/ 4948978 h 5108268"/>
              <a:gd name="connsiteX68" fmla="*/ 2805809 w 4915108"/>
              <a:gd name="connsiteY68" fmla="*/ 4915909 h 5108268"/>
              <a:gd name="connsiteX69" fmla="*/ 2185673 w 4915108"/>
              <a:gd name="connsiteY69" fmla="*/ 4662314 h 5108268"/>
              <a:gd name="connsiteX70" fmla="*/ 2126915 w 4915108"/>
              <a:gd name="connsiteY70" fmla="*/ 4632848 h 5108268"/>
              <a:gd name="connsiteX71" fmla="*/ 2068323 w 4915108"/>
              <a:gd name="connsiteY71" fmla="*/ 4600428 h 5108268"/>
              <a:gd name="connsiteX72" fmla="*/ 1948522 w 4915108"/>
              <a:gd name="connsiteY72" fmla="*/ 4532813 h 5108268"/>
              <a:gd name="connsiteX73" fmla="*/ 1706290 w 4915108"/>
              <a:gd name="connsiteY73" fmla="*/ 4375981 h 5108268"/>
              <a:gd name="connsiteX74" fmla="*/ 1224781 w 4915108"/>
              <a:gd name="connsiteY74" fmla="*/ 3984214 h 5108268"/>
              <a:gd name="connsiteX75" fmla="*/ 424285 w 4915108"/>
              <a:gd name="connsiteY75" fmla="*/ 2914671 h 5108268"/>
              <a:gd name="connsiteX76" fmla="*/ 31973 w 4915108"/>
              <a:gd name="connsiteY76" fmla="*/ 1646383 h 5108268"/>
              <a:gd name="connsiteX77" fmla="*/ 2349 w 4915108"/>
              <a:gd name="connsiteY77" fmla="*/ 1036064 h 5108268"/>
              <a:gd name="connsiteX78" fmla="*/ 12656 w 4915108"/>
              <a:gd name="connsiteY78" fmla="*/ 845825 h 5108268"/>
              <a:gd name="connsiteX79" fmla="*/ 15114 w 4915108"/>
              <a:gd name="connsiteY79" fmla="*/ 815048 h 5108268"/>
              <a:gd name="connsiteX80" fmla="*/ 19207 w 4915108"/>
              <a:gd name="connsiteY80" fmla="*/ 764788 h 5108268"/>
              <a:gd name="connsiteX81" fmla="*/ 20022 w 4915108"/>
              <a:gd name="connsiteY81" fmla="*/ 753328 h 5108268"/>
              <a:gd name="connsiteX82" fmla="*/ 22971 w 4915108"/>
              <a:gd name="connsiteY82" fmla="*/ 729917 h 5108268"/>
              <a:gd name="connsiteX83" fmla="*/ 41465 w 4915108"/>
              <a:gd name="connsiteY83" fmla="*/ 586506 h 5108268"/>
              <a:gd name="connsiteX84" fmla="*/ 41631 w 4915108"/>
              <a:gd name="connsiteY84" fmla="*/ 585035 h 5108268"/>
              <a:gd name="connsiteX85" fmla="*/ 45718 w 4915108"/>
              <a:gd name="connsiteY85" fmla="*/ 554093 h 5108268"/>
              <a:gd name="connsiteX86" fmla="*/ 55376 w 4915108"/>
              <a:gd name="connsiteY86" fmla="*/ 500230 h 5108268"/>
              <a:gd name="connsiteX87" fmla="*/ 79767 w 4915108"/>
              <a:gd name="connsiteY87" fmla="*/ 371219 h 5108268"/>
              <a:gd name="connsiteX88" fmla="*/ 82218 w 4915108"/>
              <a:gd name="connsiteY88" fmla="*/ 359600 h 5108268"/>
              <a:gd name="connsiteX89" fmla="*/ 91221 w 4915108"/>
              <a:gd name="connsiteY89" fmla="*/ 317853 h 5108268"/>
              <a:gd name="connsiteX90" fmla="*/ 95149 w 4915108"/>
              <a:gd name="connsiteY90" fmla="*/ 300173 h 5108268"/>
              <a:gd name="connsiteX91" fmla="*/ 103820 w 4915108"/>
              <a:gd name="connsiteY91" fmla="*/ 262354 h 5108268"/>
              <a:gd name="connsiteX92" fmla="*/ 107590 w 4915108"/>
              <a:gd name="connsiteY92" fmla="*/ 246310 h 5108268"/>
              <a:gd name="connsiteX93" fmla="*/ 118719 w 4915108"/>
              <a:gd name="connsiteY93" fmla="*/ 201125 h 5108268"/>
              <a:gd name="connsiteX94" fmla="*/ 120354 w 4915108"/>
              <a:gd name="connsiteY94" fmla="*/ 194739 h 5108268"/>
              <a:gd name="connsiteX95" fmla="*/ 174916 w 4915108"/>
              <a:gd name="connsiteY95" fmla="*/ 718 h 5108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915108" h="5108268">
                <a:moveTo>
                  <a:pt x="175160" y="0"/>
                </a:moveTo>
                <a:lnTo>
                  <a:pt x="813231" y="0"/>
                </a:lnTo>
                <a:lnTo>
                  <a:pt x="811581" y="4227"/>
                </a:lnTo>
                <a:cubicBezTo>
                  <a:pt x="776934" y="97143"/>
                  <a:pt x="740446" y="208572"/>
                  <a:pt x="707919" y="336024"/>
                </a:cubicBezTo>
                <a:cubicBezTo>
                  <a:pt x="706939" y="339787"/>
                  <a:pt x="706124" y="343390"/>
                  <a:pt x="705136" y="346994"/>
                </a:cubicBezTo>
                <a:cubicBezTo>
                  <a:pt x="702520" y="357798"/>
                  <a:pt x="699738" y="368769"/>
                  <a:pt x="697122" y="379739"/>
                </a:cubicBezTo>
                <a:cubicBezTo>
                  <a:pt x="695644" y="385793"/>
                  <a:pt x="694173" y="391689"/>
                  <a:pt x="692861" y="397578"/>
                </a:cubicBezTo>
                <a:cubicBezTo>
                  <a:pt x="690735" y="406587"/>
                  <a:pt x="688609" y="415755"/>
                  <a:pt x="686483" y="425082"/>
                </a:cubicBezTo>
                <a:cubicBezTo>
                  <a:pt x="685171" y="431468"/>
                  <a:pt x="683693" y="437530"/>
                  <a:pt x="682388" y="443750"/>
                </a:cubicBezTo>
                <a:cubicBezTo>
                  <a:pt x="680096" y="454064"/>
                  <a:pt x="677804" y="464379"/>
                  <a:pt x="675678" y="474852"/>
                </a:cubicBezTo>
                <a:cubicBezTo>
                  <a:pt x="674698" y="479436"/>
                  <a:pt x="673710" y="484020"/>
                  <a:pt x="672731" y="488604"/>
                </a:cubicBezTo>
                <a:cubicBezTo>
                  <a:pt x="666020" y="521348"/>
                  <a:pt x="659475" y="554742"/>
                  <a:pt x="653579" y="589129"/>
                </a:cubicBezTo>
                <a:cubicBezTo>
                  <a:pt x="653255" y="590766"/>
                  <a:pt x="652930" y="592560"/>
                  <a:pt x="652599" y="594362"/>
                </a:cubicBezTo>
                <a:cubicBezTo>
                  <a:pt x="647856" y="621052"/>
                  <a:pt x="643762" y="646589"/>
                  <a:pt x="640166" y="670490"/>
                </a:cubicBezTo>
                <a:cubicBezTo>
                  <a:pt x="639834" y="671967"/>
                  <a:pt x="639669" y="673438"/>
                  <a:pt x="639509" y="675074"/>
                </a:cubicBezTo>
                <a:cubicBezTo>
                  <a:pt x="638529" y="682772"/>
                  <a:pt x="637542" y="690463"/>
                  <a:pt x="636562" y="698319"/>
                </a:cubicBezTo>
                <a:cubicBezTo>
                  <a:pt x="632633" y="728116"/>
                  <a:pt x="628705" y="758568"/>
                  <a:pt x="624777" y="789186"/>
                </a:cubicBezTo>
                <a:cubicBezTo>
                  <a:pt x="623465" y="800805"/>
                  <a:pt x="622160" y="811775"/>
                  <a:pt x="621173" y="822089"/>
                </a:cubicBezTo>
                <a:cubicBezTo>
                  <a:pt x="619537" y="845010"/>
                  <a:pt x="617742" y="867930"/>
                  <a:pt x="615774" y="891175"/>
                </a:cubicBezTo>
                <a:cubicBezTo>
                  <a:pt x="613648" y="919170"/>
                  <a:pt x="612502" y="934068"/>
                  <a:pt x="612502" y="934068"/>
                </a:cubicBezTo>
                <a:cubicBezTo>
                  <a:pt x="612502" y="934558"/>
                  <a:pt x="612336" y="934890"/>
                  <a:pt x="612336" y="935380"/>
                </a:cubicBezTo>
                <a:cubicBezTo>
                  <a:pt x="609396" y="974013"/>
                  <a:pt x="607104" y="1013309"/>
                  <a:pt x="607104" y="1053255"/>
                </a:cubicBezTo>
                <a:cubicBezTo>
                  <a:pt x="600552" y="1219096"/>
                  <a:pt x="609396" y="1394431"/>
                  <a:pt x="632309" y="1573535"/>
                </a:cubicBezTo>
                <a:cubicBezTo>
                  <a:pt x="675188" y="1932558"/>
                  <a:pt x="789922" y="2306803"/>
                  <a:pt x="965698" y="2651749"/>
                </a:cubicBezTo>
                <a:cubicBezTo>
                  <a:pt x="1139837" y="2998006"/>
                  <a:pt x="1382394" y="3309552"/>
                  <a:pt x="1647208" y="3562160"/>
                </a:cubicBezTo>
                <a:cubicBezTo>
                  <a:pt x="1779125" y="3689527"/>
                  <a:pt x="1918898" y="3799870"/>
                  <a:pt x="2057194" y="3895811"/>
                </a:cubicBezTo>
                <a:cubicBezTo>
                  <a:pt x="2125444" y="3945249"/>
                  <a:pt x="2196311" y="3986830"/>
                  <a:pt x="2263250" y="4029399"/>
                </a:cubicBezTo>
                <a:cubicBezTo>
                  <a:pt x="2297948" y="4048881"/>
                  <a:pt x="2331991" y="4068039"/>
                  <a:pt x="2365377" y="4086859"/>
                </a:cubicBezTo>
                <a:cubicBezTo>
                  <a:pt x="2382236" y="4096192"/>
                  <a:pt x="2398771" y="4105361"/>
                  <a:pt x="2415133" y="4114529"/>
                </a:cubicBezTo>
                <a:cubicBezTo>
                  <a:pt x="2431991" y="4122882"/>
                  <a:pt x="2448685" y="4131229"/>
                  <a:pt x="2465219" y="4139417"/>
                </a:cubicBezTo>
                <a:cubicBezTo>
                  <a:pt x="2630847" y="4223401"/>
                  <a:pt x="2785353" y="4285279"/>
                  <a:pt x="2918575" y="4330796"/>
                </a:cubicBezTo>
                <a:cubicBezTo>
                  <a:pt x="2919396" y="4330961"/>
                  <a:pt x="2920377" y="4331120"/>
                  <a:pt x="2921198" y="4331452"/>
                </a:cubicBezTo>
                <a:cubicBezTo>
                  <a:pt x="2921198" y="4331452"/>
                  <a:pt x="2944602" y="4339308"/>
                  <a:pt x="2988461" y="4353716"/>
                </a:cubicBezTo>
                <a:cubicBezTo>
                  <a:pt x="2989607" y="4354041"/>
                  <a:pt x="2990753" y="4354531"/>
                  <a:pt x="2991899" y="4354862"/>
                </a:cubicBezTo>
                <a:cubicBezTo>
                  <a:pt x="3025127" y="4365335"/>
                  <a:pt x="3056546" y="4374669"/>
                  <a:pt x="3086335" y="4383023"/>
                </a:cubicBezTo>
                <a:cubicBezTo>
                  <a:pt x="3113833" y="4390548"/>
                  <a:pt x="3144437" y="4398901"/>
                  <a:pt x="3177990" y="4408394"/>
                </a:cubicBezTo>
                <a:cubicBezTo>
                  <a:pt x="3179136" y="4408725"/>
                  <a:pt x="3180116" y="4409050"/>
                  <a:pt x="3181262" y="4409381"/>
                </a:cubicBezTo>
                <a:cubicBezTo>
                  <a:pt x="3193703" y="4412488"/>
                  <a:pt x="3206633" y="4415601"/>
                  <a:pt x="3219889" y="4418708"/>
                </a:cubicBezTo>
                <a:cubicBezTo>
                  <a:pt x="3227414" y="4420344"/>
                  <a:pt x="3234946" y="4421987"/>
                  <a:pt x="3241981" y="4423623"/>
                </a:cubicBezTo>
                <a:cubicBezTo>
                  <a:pt x="3272426" y="4430493"/>
                  <a:pt x="3298612" y="4436389"/>
                  <a:pt x="3320379" y="4441304"/>
                </a:cubicBezTo>
                <a:cubicBezTo>
                  <a:pt x="3473249" y="4473393"/>
                  <a:pt x="3665553" y="4503838"/>
                  <a:pt x="3888144" y="4514808"/>
                </a:cubicBezTo>
                <a:cubicBezTo>
                  <a:pt x="3925293" y="4515789"/>
                  <a:pt x="3963105" y="4516610"/>
                  <a:pt x="4001731" y="4517590"/>
                </a:cubicBezTo>
                <a:cubicBezTo>
                  <a:pt x="4021041" y="4518081"/>
                  <a:pt x="4040517" y="4518571"/>
                  <a:pt x="4060158" y="4519068"/>
                </a:cubicBezTo>
                <a:cubicBezTo>
                  <a:pt x="4079957" y="4518571"/>
                  <a:pt x="4099765" y="4518081"/>
                  <a:pt x="4119730" y="4517590"/>
                </a:cubicBezTo>
                <a:cubicBezTo>
                  <a:pt x="4159668" y="4516444"/>
                  <a:pt x="4200421" y="4515464"/>
                  <a:pt x="4241664" y="4514318"/>
                </a:cubicBezTo>
                <a:cubicBezTo>
                  <a:pt x="4282914" y="4511204"/>
                  <a:pt x="4324641" y="4508098"/>
                  <a:pt x="4367036" y="4504984"/>
                </a:cubicBezTo>
                <a:cubicBezTo>
                  <a:pt x="4536102" y="4488940"/>
                  <a:pt x="4714011" y="4464549"/>
                  <a:pt x="4893551" y="4419364"/>
                </a:cubicBezTo>
                <a:lnTo>
                  <a:pt x="4915108" y="4413178"/>
                </a:lnTo>
                <a:lnTo>
                  <a:pt x="4915108" y="5018934"/>
                </a:lnTo>
                <a:lnTo>
                  <a:pt x="4881045" y="5026562"/>
                </a:lnTo>
                <a:cubicBezTo>
                  <a:pt x="4723841" y="5057918"/>
                  <a:pt x="4568962" y="5077899"/>
                  <a:pt x="4420064" y="5091899"/>
                </a:cubicBezTo>
                <a:cubicBezTo>
                  <a:pt x="4370309" y="5095503"/>
                  <a:pt x="4321209" y="5099100"/>
                  <a:pt x="4272925" y="5102704"/>
                </a:cubicBezTo>
                <a:cubicBezTo>
                  <a:pt x="4224481" y="5104016"/>
                  <a:pt x="4176852" y="5105320"/>
                  <a:pt x="4129879" y="5106632"/>
                </a:cubicBezTo>
                <a:cubicBezTo>
                  <a:pt x="4106475" y="5107122"/>
                  <a:pt x="4083237" y="5107778"/>
                  <a:pt x="4060158" y="5108268"/>
                </a:cubicBezTo>
                <a:cubicBezTo>
                  <a:pt x="4037079" y="5107778"/>
                  <a:pt x="4014165" y="5107288"/>
                  <a:pt x="3991583" y="5106798"/>
                </a:cubicBezTo>
                <a:cubicBezTo>
                  <a:pt x="3946411" y="5105486"/>
                  <a:pt x="3902055" y="5104506"/>
                  <a:pt x="3858520" y="5103360"/>
                </a:cubicBezTo>
                <a:cubicBezTo>
                  <a:pt x="3639367" y="5092714"/>
                  <a:pt x="3444930" y="5065865"/>
                  <a:pt x="3281753" y="5035089"/>
                </a:cubicBezTo>
                <a:cubicBezTo>
                  <a:pt x="3280773" y="5034923"/>
                  <a:pt x="3279627" y="5034923"/>
                  <a:pt x="3278647" y="5034764"/>
                </a:cubicBezTo>
                <a:cubicBezTo>
                  <a:pt x="3278647" y="5034764"/>
                  <a:pt x="3271611" y="5033618"/>
                  <a:pt x="3257693" y="5031160"/>
                </a:cubicBezTo>
                <a:cubicBezTo>
                  <a:pt x="3243783" y="5029034"/>
                  <a:pt x="3223493" y="5024284"/>
                  <a:pt x="3196975" y="5018388"/>
                </a:cubicBezTo>
                <a:cubicBezTo>
                  <a:pt x="3195339" y="5018064"/>
                  <a:pt x="3193537" y="5017574"/>
                  <a:pt x="3191901" y="5017242"/>
                </a:cubicBezTo>
                <a:cubicBezTo>
                  <a:pt x="3150492" y="5008571"/>
                  <a:pt x="3111541" y="4999728"/>
                  <a:pt x="3075207" y="4991049"/>
                </a:cubicBezTo>
                <a:cubicBezTo>
                  <a:pt x="3063097" y="4988433"/>
                  <a:pt x="3050491" y="4985485"/>
                  <a:pt x="3037402" y="4982213"/>
                </a:cubicBezTo>
                <a:cubicBezTo>
                  <a:pt x="3034454" y="4981391"/>
                  <a:pt x="3031016" y="4980411"/>
                  <a:pt x="3027909" y="4979589"/>
                </a:cubicBezTo>
                <a:cubicBezTo>
                  <a:pt x="3027909" y="4979589"/>
                  <a:pt x="3027743" y="4979589"/>
                  <a:pt x="3027743" y="4979589"/>
                </a:cubicBezTo>
                <a:cubicBezTo>
                  <a:pt x="3027088" y="4979424"/>
                  <a:pt x="3026432" y="4979265"/>
                  <a:pt x="3025783" y="4979099"/>
                </a:cubicBezTo>
                <a:cubicBezTo>
                  <a:pt x="3007288" y="4974025"/>
                  <a:pt x="2988303" y="4968785"/>
                  <a:pt x="2968005" y="4963220"/>
                </a:cubicBezTo>
                <a:cubicBezTo>
                  <a:pt x="2951471" y="4958802"/>
                  <a:pt x="2934122" y="4954052"/>
                  <a:pt x="2916448" y="4948978"/>
                </a:cubicBezTo>
                <a:cubicBezTo>
                  <a:pt x="2872257" y="4936862"/>
                  <a:pt x="2834943" y="4926223"/>
                  <a:pt x="2805809" y="4915909"/>
                </a:cubicBezTo>
                <a:cubicBezTo>
                  <a:pt x="2630847" y="4860734"/>
                  <a:pt x="2417425" y="4779864"/>
                  <a:pt x="2185673" y="4662314"/>
                </a:cubicBezTo>
                <a:cubicBezTo>
                  <a:pt x="2166197" y="4652490"/>
                  <a:pt x="2146721" y="4642673"/>
                  <a:pt x="2126915" y="4632848"/>
                </a:cubicBezTo>
                <a:cubicBezTo>
                  <a:pt x="2107439" y="4622203"/>
                  <a:pt x="2087964" y="4611399"/>
                  <a:pt x="2068323" y="4600428"/>
                </a:cubicBezTo>
                <a:cubicBezTo>
                  <a:pt x="2029206" y="4578330"/>
                  <a:pt x="1989275" y="4555734"/>
                  <a:pt x="1948522" y="4532813"/>
                </a:cubicBezTo>
                <a:cubicBezTo>
                  <a:pt x="1869467" y="4483210"/>
                  <a:pt x="1786491" y="4433938"/>
                  <a:pt x="1706290" y="4375981"/>
                </a:cubicBezTo>
                <a:cubicBezTo>
                  <a:pt x="1543603" y="4263180"/>
                  <a:pt x="1379777" y="4133355"/>
                  <a:pt x="1224781" y="3984214"/>
                </a:cubicBezTo>
                <a:cubicBezTo>
                  <a:pt x="913816" y="3687891"/>
                  <a:pt x="629361" y="3321827"/>
                  <a:pt x="424285" y="2914671"/>
                </a:cubicBezTo>
                <a:cubicBezTo>
                  <a:pt x="217242" y="2508993"/>
                  <a:pt x="82709" y="2068278"/>
                  <a:pt x="31973" y="1646383"/>
                </a:cubicBezTo>
                <a:cubicBezTo>
                  <a:pt x="4965" y="1435688"/>
                  <a:pt x="-5018" y="1230225"/>
                  <a:pt x="2349" y="1036064"/>
                </a:cubicBezTo>
                <a:cubicBezTo>
                  <a:pt x="2673" y="971231"/>
                  <a:pt x="7588" y="907875"/>
                  <a:pt x="12656" y="845825"/>
                </a:cubicBezTo>
                <a:cubicBezTo>
                  <a:pt x="13477" y="836663"/>
                  <a:pt x="14299" y="826508"/>
                  <a:pt x="15114" y="815048"/>
                </a:cubicBezTo>
                <a:cubicBezTo>
                  <a:pt x="15935" y="800315"/>
                  <a:pt x="17406" y="783290"/>
                  <a:pt x="19207" y="764788"/>
                </a:cubicBezTo>
                <a:cubicBezTo>
                  <a:pt x="19374" y="761026"/>
                  <a:pt x="19698" y="757098"/>
                  <a:pt x="20022" y="753328"/>
                </a:cubicBezTo>
                <a:cubicBezTo>
                  <a:pt x="21009" y="745472"/>
                  <a:pt x="21990" y="737774"/>
                  <a:pt x="22971" y="729917"/>
                </a:cubicBezTo>
                <a:cubicBezTo>
                  <a:pt x="27879" y="688826"/>
                  <a:pt x="34265" y="641025"/>
                  <a:pt x="41465" y="586506"/>
                </a:cubicBezTo>
                <a:cubicBezTo>
                  <a:pt x="41465" y="586016"/>
                  <a:pt x="41631" y="585526"/>
                  <a:pt x="41631" y="585035"/>
                </a:cubicBezTo>
                <a:cubicBezTo>
                  <a:pt x="43102" y="574721"/>
                  <a:pt x="44413" y="564241"/>
                  <a:pt x="45718" y="554093"/>
                </a:cubicBezTo>
                <a:cubicBezTo>
                  <a:pt x="48997" y="535922"/>
                  <a:pt x="52104" y="518076"/>
                  <a:pt x="55376" y="500230"/>
                </a:cubicBezTo>
                <a:cubicBezTo>
                  <a:pt x="62253" y="459794"/>
                  <a:pt x="70433" y="416736"/>
                  <a:pt x="79767" y="371219"/>
                </a:cubicBezTo>
                <a:cubicBezTo>
                  <a:pt x="80582" y="367291"/>
                  <a:pt x="81404" y="363529"/>
                  <a:pt x="82218" y="359600"/>
                </a:cubicBezTo>
                <a:cubicBezTo>
                  <a:pt x="85166" y="346007"/>
                  <a:pt x="88114" y="331930"/>
                  <a:pt x="91221" y="317853"/>
                </a:cubicBezTo>
                <a:cubicBezTo>
                  <a:pt x="92533" y="311958"/>
                  <a:pt x="93838" y="306062"/>
                  <a:pt x="95149" y="300173"/>
                </a:cubicBezTo>
                <a:cubicBezTo>
                  <a:pt x="97931" y="287732"/>
                  <a:pt x="100879" y="275126"/>
                  <a:pt x="103820" y="262354"/>
                </a:cubicBezTo>
                <a:cubicBezTo>
                  <a:pt x="104966" y="256949"/>
                  <a:pt x="106278" y="251709"/>
                  <a:pt x="107590" y="246310"/>
                </a:cubicBezTo>
                <a:cubicBezTo>
                  <a:pt x="111187" y="231412"/>
                  <a:pt x="114790" y="216348"/>
                  <a:pt x="118719" y="201125"/>
                </a:cubicBezTo>
                <a:cubicBezTo>
                  <a:pt x="119209" y="198998"/>
                  <a:pt x="119864" y="196865"/>
                  <a:pt x="120354" y="194739"/>
                </a:cubicBezTo>
                <a:cubicBezTo>
                  <a:pt x="136064" y="132936"/>
                  <a:pt x="154109" y="68107"/>
                  <a:pt x="174916" y="718"/>
                </a:cubicBezTo>
                <a:close/>
              </a:path>
            </a:pathLst>
          </a:custGeom>
          <a:solidFill>
            <a:srgbClr val="F1F2F2"/>
          </a:solidFill>
          <a:ln w="2370" cap="flat">
            <a:noFill/>
            <a:prstDash val="solid"/>
            <a:miter/>
          </a:ln>
        </p:spPr>
        <p:txBody>
          <a:bodyPr rtlCol="0" anchor="ctr"/>
          <a:lstStyle/>
          <a:p>
            <a:endParaRPr lang="en-US"/>
          </a:p>
        </p:txBody>
      </p:sp>
      <p:sp>
        <p:nvSpPr>
          <p:cNvPr id="38" name="Rectangle 37">
            <a:extLst>
              <a:ext uri="{FF2B5EF4-FFF2-40B4-BE49-F238E27FC236}">
                <a16:creationId xmlns:a16="http://schemas.microsoft.com/office/drawing/2014/main" id="{3EDB9E4C-0327-3F45-BFEA-E05F3783E3E1}"/>
              </a:ext>
            </a:extLst>
          </p:cNvPr>
          <p:cNvSpPr/>
          <p:nvPr userDrawn="1"/>
        </p:nvSpPr>
        <p:spPr>
          <a:xfrm>
            <a:off x="-51190" y="0"/>
            <a:ext cx="5789381"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55BDAFCC-9B0E-9045-BF1B-7D98BAFB9DC1}"/>
              </a:ext>
            </a:extLst>
          </p:cNvPr>
          <p:cNvGrpSpPr/>
          <p:nvPr userDrawn="1"/>
        </p:nvGrpSpPr>
        <p:grpSpPr>
          <a:xfrm>
            <a:off x="-51190" y="5606897"/>
            <a:ext cx="2735993" cy="679345"/>
            <a:chOff x="0" y="0"/>
            <a:chExt cx="2301694" cy="571500"/>
          </a:xfrm>
        </p:grpSpPr>
        <p:sp>
          <p:nvSpPr>
            <p:cNvPr id="45" name="Rectangle 44">
              <a:extLst>
                <a:ext uri="{FF2B5EF4-FFF2-40B4-BE49-F238E27FC236}">
                  <a16:creationId xmlns:a16="http://schemas.microsoft.com/office/drawing/2014/main" id="{30157479-FF37-1947-B9ED-83EEB4380C9D}"/>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6" name="Picture 45">
              <a:extLst>
                <a:ext uri="{FF2B5EF4-FFF2-40B4-BE49-F238E27FC236}">
                  <a16:creationId xmlns:a16="http://schemas.microsoft.com/office/drawing/2014/main" id="{839F1076-7995-834E-949E-85EF3516F1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2380" y="2060679"/>
            <a:ext cx="3195486" cy="731140"/>
          </a:xfrm>
        </p:spPr>
        <p:txBody>
          <a:bodyPr anchor="t">
            <a:normAutofit/>
          </a:bodyPr>
          <a:lstStyle>
            <a:lvl1pPr marL="0" indent="0" algn="l">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2380" y="1251103"/>
            <a:ext cx="3195485" cy="837258"/>
          </a:xfrm>
        </p:spPr>
        <p:txBody>
          <a:bodyPr anchor="b">
            <a:normAutofit/>
          </a:bodyPr>
          <a:lstStyle>
            <a:lvl1pPr marL="0" indent="0" algn="l">
              <a:buNone/>
              <a:defRPr sz="5000" baseline="0">
                <a:solidFill>
                  <a:schemeClr val="bg1"/>
                </a:solidFill>
                <a:latin typeface="+mn-lt"/>
              </a:defRPr>
            </a:lvl1pPr>
          </a:lstStyle>
          <a:p>
            <a:pPr lvl="0"/>
            <a:r>
              <a:rPr lang="en-US"/>
              <a:t>Thank You</a:t>
            </a:r>
          </a:p>
        </p:txBody>
      </p:sp>
      <p:pic>
        <p:nvPicPr>
          <p:cNvPr id="26" name="Picture 25" descr="Logo&#10;&#10;Description automatically generated">
            <a:extLst>
              <a:ext uri="{FF2B5EF4-FFF2-40B4-BE49-F238E27FC236}">
                <a16:creationId xmlns:a16="http://schemas.microsoft.com/office/drawing/2014/main" id="{DA298D7D-E7E5-5F4B-B7DE-BBFA6F7AD171}"/>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615733" y="377669"/>
            <a:ext cx="5349375" cy="3421383"/>
          </a:xfrm>
          <a:prstGeom prst="rect">
            <a:avLst/>
          </a:prstGeom>
        </p:spPr>
      </p:pic>
      <p:sp>
        <p:nvSpPr>
          <p:cNvPr id="28" name="Graphic 4">
            <a:extLst>
              <a:ext uri="{FF2B5EF4-FFF2-40B4-BE49-F238E27FC236}">
                <a16:creationId xmlns:a16="http://schemas.microsoft.com/office/drawing/2014/main" id="{976D0CA1-7F04-A341-AE03-226791F3CB5D}"/>
              </a:ext>
            </a:extLst>
          </p:cNvPr>
          <p:cNvSpPr/>
          <p:nvPr userDrawn="1"/>
        </p:nvSpPr>
        <p:spPr>
          <a:xfrm rot="10800000">
            <a:off x="5620273" y="721856"/>
            <a:ext cx="223936" cy="2707143"/>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35" name="Group 34">
            <a:extLst>
              <a:ext uri="{FF2B5EF4-FFF2-40B4-BE49-F238E27FC236}">
                <a16:creationId xmlns:a16="http://schemas.microsoft.com/office/drawing/2014/main" id="{696CBF63-4139-6D40-BA8F-228660C8CF21}"/>
              </a:ext>
            </a:extLst>
          </p:cNvPr>
          <p:cNvGrpSpPr/>
          <p:nvPr userDrawn="1"/>
        </p:nvGrpSpPr>
        <p:grpSpPr>
          <a:xfrm>
            <a:off x="10388241" y="5904234"/>
            <a:ext cx="1170294" cy="274486"/>
            <a:chOff x="3244859" y="9797084"/>
            <a:chExt cx="1936438" cy="454180"/>
          </a:xfrm>
          <a:noFill/>
        </p:grpSpPr>
        <p:sp>
          <p:nvSpPr>
            <p:cNvPr id="36" name="Freeform 5">
              <a:extLst>
                <a:ext uri="{FF2B5EF4-FFF2-40B4-BE49-F238E27FC236}">
                  <a16:creationId xmlns:a16="http://schemas.microsoft.com/office/drawing/2014/main" id="{2D814EA2-2B57-A54D-83B7-1DBA034A4700}"/>
                </a:ext>
              </a:extLst>
            </p:cNvPr>
            <p:cNvSpPr>
              <a:spLocks/>
            </p:cNvSpPr>
            <p:nvPr/>
          </p:nvSpPr>
          <p:spPr bwMode="auto">
            <a:xfrm>
              <a:off x="3244859" y="9797084"/>
              <a:ext cx="206694" cy="420436"/>
            </a:xfrm>
            <a:custGeom>
              <a:avLst/>
              <a:gdLst>
                <a:gd name="T0" fmla="*/ 6 w 30"/>
                <a:gd name="T1" fmla="*/ 13 h 64"/>
                <a:gd name="T2" fmla="*/ 6 w 30"/>
                <a:gd name="T3" fmla="*/ 21 h 64"/>
                <a:gd name="T4" fmla="*/ 0 w 30"/>
                <a:gd name="T5" fmla="*/ 21 h 64"/>
                <a:gd name="T6" fmla="*/ 0 w 30"/>
                <a:gd name="T7" fmla="*/ 32 h 64"/>
                <a:gd name="T8" fmla="*/ 6 w 30"/>
                <a:gd name="T9" fmla="*/ 32 h 64"/>
                <a:gd name="T10" fmla="*/ 6 w 30"/>
                <a:gd name="T11" fmla="*/ 64 h 64"/>
                <a:gd name="T12" fmla="*/ 20 w 30"/>
                <a:gd name="T13" fmla="*/ 64 h 64"/>
                <a:gd name="T14" fmla="*/ 20 w 30"/>
                <a:gd name="T15" fmla="*/ 32 h 64"/>
                <a:gd name="T16" fmla="*/ 29 w 30"/>
                <a:gd name="T17" fmla="*/ 32 h 64"/>
                <a:gd name="T18" fmla="*/ 30 w 30"/>
                <a:gd name="T19" fmla="*/ 21 h 64"/>
                <a:gd name="T20" fmla="*/ 20 w 30"/>
                <a:gd name="T21" fmla="*/ 21 h 64"/>
                <a:gd name="T22" fmla="*/ 20 w 30"/>
                <a:gd name="T23" fmla="*/ 14 h 64"/>
                <a:gd name="T24" fmla="*/ 23 w 30"/>
                <a:gd name="T25" fmla="*/ 11 h 64"/>
                <a:gd name="T26" fmla="*/ 30 w 30"/>
                <a:gd name="T27" fmla="*/ 11 h 64"/>
                <a:gd name="T28" fmla="*/ 30 w 30"/>
                <a:gd name="T29" fmla="*/ 0 h 64"/>
                <a:gd name="T30" fmla="*/ 20 w 30"/>
                <a:gd name="T31" fmla="*/ 0 h 64"/>
                <a:gd name="T32" fmla="*/ 6 w 30"/>
                <a:gd name="T33" fmla="*/ 1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64">
                  <a:moveTo>
                    <a:pt x="6" y="13"/>
                  </a:moveTo>
                  <a:cubicBezTo>
                    <a:pt x="6" y="14"/>
                    <a:pt x="6" y="21"/>
                    <a:pt x="6" y="21"/>
                  </a:cubicBezTo>
                  <a:cubicBezTo>
                    <a:pt x="0" y="21"/>
                    <a:pt x="0" y="21"/>
                    <a:pt x="0" y="21"/>
                  </a:cubicBezTo>
                  <a:cubicBezTo>
                    <a:pt x="0" y="32"/>
                    <a:pt x="0" y="32"/>
                    <a:pt x="0" y="32"/>
                  </a:cubicBezTo>
                  <a:cubicBezTo>
                    <a:pt x="6" y="32"/>
                    <a:pt x="6" y="32"/>
                    <a:pt x="6" y="32"/>
                  </a:cubicBezTo>
                  <a:cubicBezTo>
                    <a:pt x="6" y="64"/>
                    <a:pt x="6" y="64"/>
                    <a:pt x="6" y="64"/>
                  </a:cubicBezTo>
                  <a:cubicBezTo>
                    <a:pt x="20" y="64"/>
                    <a:pt x="20" y="64"/>
                    <a:pt x="20" y="64"/>
                  </a:cubicBezTo>
                  <a:cubicBezTo>
                    <a:pt x="20" y="32"/>
                    <a:pt x="20" y="32"/>
                    <a:pt x="20" y="32"/>
                  </a:cubicBezTo>
                  <a:cubicBezTo>
                    <a:pt x="29" y="32"/>
                    <a:pt x="29" y="32"/>
                    <a:pt x="29" y="32"/>
                  </a:cubicBezTo>
                  <a:cubicBezTo>
                    <a:pt x="29" y="32"/>
                    <a:pt x="29" y="27"/>
                    <a:pt x="30" y="21"/>
                  </a:cubicBezTo>
                  <a:cubicBezTo>
                    <a:pt x="29" y="21"/>
                    <a:pt x="20" y="21"/>
                    <a:pt x="20" y="21"/>
                  </a:cubicBezTo>
                  <a:cubicBezTo>
                    <a:pt x="20" y="21"/>
                    <a:pt x="20" y="15"/>
                    <a:pt x="20" y="14"/>
                  </a:cubicBezTo>
                  <a:cubicBezTo>
                    <a:pt x="20" y="13"/>
                    <a:pt x="21" y="11"/>
                    <a:pt x="23" y="11"/>
                  </a:cubicBezTo>
                  <a:cubicBezTo>
                    <a:pt x="24" y="11"/>
                    <a:pt x="27" y="11"/>
                    <a:pt x="30" y="11"/>
                  </a:cubicBezTo>
                  <a:cubicBezTo>
                    <a:pt x="30" y="10"/>
                    <a:pt x="30" y="5"/>
                    <a:pt x="30" y="0"/>
                  </a:cubicBezTo>
                  <a:cubicBezTo>
                    <a:pt x="26" y="0"/>
                    <a:pt x="22" y="0"/>
                    <a:pt x="20" y="0"/>
                  </a:cubicBezTo>
                  <a:cubicBezTo>
                    <a:pt x="6" y="0"/>
                    <a:pt x="6" y="11"/>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sp>
          <p:nvSpPr>
            <p:cNvPr id="37" name="Freeform 9">
              <a:extLst>
                <a:ext uri="{FF2B5EF4-FFF2-40B4-BE49-F238E27FC236}">
                  <a16:creationId xmlns:a16="http://schemas.microsoft.com/office/drawing/2014/main" id="{A23663E0-8917-BA4E-A74C-4398E4C58AC4}"/>
                </a:ext>
              </a:extLst>
            </p:cNvPr>
            <p:cNvSpPr>
              <a:spLocks noEditPoints="1"/>
            </p:cNvSpPr>
            <p:nvPr/>
          </p:nvSpPr>
          <p:spPr bwMode="auto">
            <a:xfrm>
              <a:off x="4763213" y="9806306"/>
              <a:ext cx="418084" cy="401645"/>
            </a:xfrm>
            <a:custGeom>
              <a:avLst/>
              <a:gdLst>
                <a:gd name="T0" fmla="*/ 64 w 64"/>
                <a:gd name="T1" fmla="*/ 37 h 61"/>
                <a:gd name="T2" fmla="*/ 64 w 64"/>
                <a:gd name="T3" fmla="*/ 61 h 61"/>
                <a:gd name="T4" fmla="*/ 50 w 64"/>
                <a:gd name="T5" fmla="*/ 61 h 61"/>
                <a:gd name="T6" fmla="*/ 50 w 64"/>
                <a:gd name="T7" fmla="*/ 39 h 61"/>
                <a:gd name="T8" fmla="*/ 43 w 64"/>
                <a:gd name="T9" fmla="*/ 30 h 61"/>
                <a:gd name="T10" fmla="*/ 36 w 64"/>
                <a:gd name="T11" fmla="*/ 35 h 61"/>
                <a:gd name="T12" fmla="*/ 36 w 64"/>
                <a:gd name="T13" fmla="*/ 38 h 61"/>
                <a:gd name="T14" fmla="*/ 36 w 64"/>
                <a:gd name="T15" fmla="*/ 61 h 61"/>
                <a:gd name="T16" fmla="*/ 22 w 64"/>
                <a:gd name="T17" fmla="*/ 61 h 61"/>
                <a:gd name="T18" fmla="*/ 22 w 64"/>
                <a:gd name="T19" fmla="*/ 20 h 61"/>
                <a:gd name="T20" fmla="*/ 36 w 64"/>
                <a:gd name="T21" fmla="*/ 20 h 61"/>
                <a:gd name="T22" fmla="*/ 36 w 64"/>
                <a:gd name="T23" fmla="*/ 26 h 61"/>
                <a:gd name="T24" fmla="*/ 36 w 64"/>
                <a:gd name="T25" fmla="*/ 26 h 61"/>
                <a:gd name="T26" fmla="*/ 36 w 64"/>
                <a:gd name="T27" fmla="*/ 26 h 61"/>
                <a:gd name="T28" fmla="*/ 36 w 64"/>
                <a:gd name="T29" fmla="*/ 26 h 61"/>
                <a:gd name="T30" fmla="*/ 48 w 64"/>
                <a:gd name="T31" fmla="*/ 19 h 61"/>
                <a:gd name="T32" fmla="*/ 64 w 64"/>
                <a:gd name="T33" fmla="*/ 37 h 61"/>
                <a:gd name="T34" fmla="*/ 8 w 64"/>
                <a:gd name="T35" fmla="*/ 0 h 61"/>
                <a:gd name="T36" fmla="*/ 0 w 64"/>
                <a:gd name="T37" fmla="*/ 7 h 61"/>
                <a:gd name="T38" fmla="*/ 8 w 64"/>
                <a:gd name="T39" fmla="*/ 14 h 61"/>
                <a:gd name="T40" fmla="*/ 8 w 64"/>
                <a:gd name="T41" fmla="*/ 14 h 61"/>
                <a:gd name="T42" fmla="*/ 15 w 64"/>
                <a:gd name="T43" fmla="*/ 7 h 61"/>
                <a:gd name="T44" fmla="*/ 8 w 64"/>
                <a:gd name="T45" fmla="*/ 0 h 61"/>
                <a:gd name="T46" fmla="*/ 1 w 64"/>
                <a:gd name="T47" fmla="*/ 61 h 61"/>
                <a:gd name="T48" fmla="*/ 15 w 64"/>
                <a:gd name="T49" fmla="*/ 61 h 61"/>
                <a:gd name="T50" fmla="*/ 15 w 64"/>
                <a:gd name="T51" fmla="*/ 20 h 61"/>
                <a:gd name="T52" fmla="*/ 1 w 64"/>
                <a:gd name="T53" fmla="*/ 20 h 61"/>
                <a:gd name="T54" fmla="*/ 1 w 64"/>
                <a:gd name="T5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 h="61">
                  <a:moveTo>
                    <a:pt x="64" y="37"/>
                  </a:moveTo>
                  <a:cubicBezTo>
                    <a:pt x="64" y="61"/>
                    <a:pt x="64" y="61"/>
                    <a:pt x="64" y="61"/>
                  </a:cubicBezTo>
                  <a:cubicBezTo>
                    <a:pt x="50" y="61"/>
                    <a:pt x="50" y="61"/>
                    <a:pt x="50" y="61"/>
                  </a:cubicBezTo>
                  <a:cubicBezTo>
                    <a:pt x="50" y="39"/>
                    <a:pt x="50" y="39"/>
                    <a:pt x="50" y="39"/>
                  </a:cubicBezTo>
                  <a:cubicBezTo>
                    <a:pt x="50" y="34"/>
                    <a:pt x="48" y="30"/>
                    <a:pt x="43" y="30"/>
                  </a:cubicBezTo>
                  <a:cubicBezTo>
                    <a:pt x="40" y="30"/>
                    <a:pt x="37" y="32"/>
                    <a:pt x="36" y="35"/>
                  </a:cubicBezTo>
                  <a:cubicBezTo>
                    <a:pt x="36" y="36"/>
                    <a:pt x="36" y="37"/>
                    <a:pt x="36" y="38"/>
                  </a:cubicBezTo>
                  <a:cubicBezTo>
                    <a:pt x="36" y="61"/>
                    <a:pt x="36" y="61"/>
                    <a:pt x="36" y="61"/>
                  </a:cubicBezTo>
                  <a:cubicBezTo>
                    <a:pt x="22" y="61"/>
                    <a:pt x="22" y="61"/>
                    <a:pt x="22" y="61"/>
                  </a:cubicBezTo>
                  <a:cubicBezTo>
                    <a:pt x="22" y="61"/>
                    <a:pt x="22" y="24"/>
                    <a:pt x="22" y="20"/>
                  </a:cubicBezTo>
                  <a:cubicBezTo>
                    <a:pt x="36" y="20"/>
                    <a:pt x="36" y="20"/>
                    <a:pt x="36" y="20"/>
                  </a:cubicBezTo>
                  <a:cubicBezTo>
                    <a:pt x="36" y="26"/>
                    <a:pt x="36" y="26"/>
                    <a:pt x="36" y="26"/>
                  </a:cubicBezTo>
                  <a:cubicBezTo>
                    <a:pt x="36" y="26"/>
                    <a:pt x="36" y="26"/>
                    <a:pt x="36" y="26"/>
                  </a:cubicBezTo>
                  <a:cubicBezTo>
                    <a:pt x="36" y="26"/>
                    <a:pt x="36" y="26"/>
                    <a:pt x="36" y="26"/>
                  </a:cubicBezTo>
                  <a:cubicBezTo>
                    <a:pt x="36" y="26"/>
                    <a:pt x="36" y="26"/>
                    <a:pt x="36" y="26"/>
                  </a:cubicBezTo>
                  <a:cubicBezTo>
                    <a:pt x="38" y="23"/>
                    <a:pt x="41" y="19"/>
                    <a:pt x="48" y="19"/>
                  </a:cubicBezTo>
                  <a:cubicBezTo>
                    <a:pt x="57" y="19"/>
                    <a:pt x="64" y="25"/>
                    <a:pt x="64" y="37"/>
                  </a:cubicBezTo>
                  <a:close/>
                  <a:moveTo>
                    <a:pt x="8" y="0"/>
                  </a:moveTo>
                  <a:cubicBezTo>
                    <a:pt x="3" y="0"/>
                    <a:pt x="0" y="3"/>
                    <a:pt x="0" y="7"/>
                  </a:cubicBezTo>
                  <a:cubicBezTo>
                    <a:pt x="0" y="11"/>
                    <a:pt x="3" y="14"/>
                    <a:pt x="8" y="14"/>
                  </a:cubicBezTo>
                  <a:cubicBezTo>
                    <a:pt x="8" y="14"/>
                    <a:pt x="8" y="14"/>
                    <a:pt x="8" y="14"/>
                  </a:cubicBezTo>
                  <a:cubicBezTo>
                    <a:pt x="12" y="14"/>
                    <a:pt x="15" y="11"/>
                    <a:pt x="15" y="7"/>
                  </a:cubicBezTo>
                  <a:cubicBezTo>
                    <a:pt x="15" y="3"/>
                    <a:pt x="12" y="0"/>
                    <a:pt x="8" y="0"/>
                  </a:cubicBezTo>
                  <a:close/>
                  <a:moveTo>
                    <a:pt x="1" y="61"/>
                  </a:moveTo>
                  <a:cubicBezTo>
                    <a:pt x="15" y="61"/>
                    <a:pt x="15" y="61"/>
                    <a:pt x="15" y="61"/>
                  </a:cubicBezTo>
                  <a:cubicBezTo>
                    <a:pt x="15" y="20"/>
                    <a:pt x="15" y="20"/>
                    <a:pt x="15" y="20"/>
                  </a:cubicBezTo>
                  <a:cubicBezTo>
                    <a:pt x="1" y="20"/>
                    <a:pt x="1" y="20"/>
                    <a:pt x="1" y="20"/>
                  </a:cubicBezTo>
                  <a:lnTo>
                    <a:pt x="1"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sp>
          <p:nvSpPr>
            <p:cNvPr id="41" name="Freeform 13">
              <a:extLst>
                <a:ext uri="{FF2B5EF4-FFF2-40B4-BE49-F238E27FC236}">
                  <a16:creationId xmlns:a16="http://schemas.microsoft.com/office/drawing/2014/main" id="{0B0BE270-C316-9341-9048-975CBAB88661}"/>
                </a:ext>
              </a:extLst>
            </p:cNvPr>
            <p:cNvSpPr>
              <a:spLocks/>
            </p:cNvSpPr>
            <p:nvPr/>
          </p:nvSpPr>
          <p:spPr bwMode="auto">
            <a:xfrm>
              <a:off x="3844999" y="9812041"/>
              <a:ext cx="521431" cy="439223"/>
            </a:xfrm>
            <a:custGeom>
              <a:avLst/>
              <a:gdLst>
                <a:gd name="T0" fmla="*/ 57 w 64"/>
                <a:gd name="T1" fmla="*/ 20 h 53"/>
                <a:gd name="T2" fmla="*/ 64 w 64"/>
                <a:gd name="T3" fmla="*/ 16 h 53"/>
                <a:gd name="T4" fmla="*/ 56 w 64"/>
                <a:gd name="T5" fmla="*/ 16 h 53"/>
                <a:gd name="T6" fmla="*/ 56 w 64"/>
                <a:gd name="T7" fmla="*/ 15 h 53"/>
                <a:gd name="T8" fmla="*/ 42 w 64"/>
                <a:gd name="T9" fmla="*/ 4 h 53"/>
                <a:gd name="T10" fmla="*/ 44 w 64"/>
                <a:gd name="T11" fmla="*/ 4 h 53"/>
                <a:gd name="T12" fmla="*/ 48 w 64"/>
                <a:gd name="T13" fmla="*/ 1 h 53"/>
                <a:gd name="T14" fmla="*/ 42 w 64"/>
                <a:gd name="T15" fmla="*/ 3 h 53"/>
                <a:gd name="T16" fmla="*/ 45 w 64"/>
                <a:gd name="T17" fmla="*/ 0 h 53"/>
                <a:gd name="T18" fmla="*/ 40 w 64"/>
                <a:gd name="T19" fmla="*/ 2 h 53"/>
                <a:gd name="T20" fmla="*/ 41 w 64"/>
                <a:gd name="T21" fmla="*/ 1 h 53"/>
                <a:gd name="T22" fmla="*/ 31 w 64"/>
                <a:gd name="T23" fmla="*/ 16 h 53"/>
                <a:gd name="T24" fmla="*/ 26 w 64"/>
                <a:gd name="T25" fmla="*/ 12 h 53"/>
                <a:gd name="T26" fmla="*/ 10 w 64"/>
                <a:gd name="T27" fmla="*/ 5 h 53"/>
                <a:gd name="T28" fmla="*/ 15 w 64"/>
                <a:gd name="T29" fmla="*/ 13 h 53"/>
                <a:gd name="T30" fmla="*/ 11 w 64"/>
                <a:gd name="T31" fmla="*/ 13 h 53"/>
                <a:gd name="T32" fmla="*/ 18 w 64"/>
                <a:gd name="T33" fmla="*/ 20 h 53"/>
                <a:gd name="T34" fmla="*/ 14 w 64"/>
                <a:gd name="T35" fmla="*/ 21 h 53"/>
                <a:gd name="T36" fmla="*/ 22 w 64"/>
                <a:gd name="T37" fmla="*/ 25 h 53"/>
                <a:gd name="T38" fmla="*/ 24 w 64"/>
                <a:gd name="T39" fmla="*/ 31 h 53"/>
                <a:gd name="T40" fmla="*/ 0 w 64"/>
                <a:gd name="T41" fmla="*/ 31 h 53"/>
                <a:gd name="T42" fmla="*/ 56 w 64"/>
                <a:gd name="T43" fmla="*/ 23 h 53"/>
                <a:gd name="T44" fmla="*/ 64 w 64"/>
                <a:gd name="T45" fmla="*/ 20 h 53"/>
                <a:gd name="T46" fmla="*/ 57 w 64"/>
                <a:gd name="T47" fmla="*/ 2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53">
                  <a:moveTo>
                    <a:pt x="57" y="20"/>
                  </a:moveTo>
                  <a:cubicBezTo>
                    <a:pt x="60" y="19"/>
                    <a:pt x="63" y="18"/>
                    <a:pt x="64" y="16"/>
                  </a:cubicBezTo>
                  <a:cubicBezTo>
                    <a:pt x="62" y="16"/>
                    <a:pt x="58" y="17"/>
                    <a:pt x="56" y="16"/>
                  </a:cubicBezTo>
                  <a:cubicBezTo>
                    <a:pt x="56" y="16"/>
                    <a:pt x="56" y="15"/>
                    <a:pt x="56" y="15"/>
                  </a:cubicBezTo>
                  <a:cubicBezTo>
                    <a:pt x="54" y="9"/>
                    <a:pt x="48" y="4"/>
                    <a:pt x="42" y="4"/>
                  </a:cubicBezTo>
                  <a:cubicBezTo>
                    <a:pt x="43" y="4"/>
                    <a:pt x="43" y="4"/>
                    <a:pt x="44" y="4"/>
                  </a:cubicBezTo>
                  <a:cubicBezTo>
                    <a:pt x="44" y="3"/>
                    <a:pt x="48" y="3"/>
                    <a:pt x="48" y="1"/>
                  </a:cubicBezTo>
                  <a:cubicBezTo>
                    <a:pt x="47" y="0"/>
                    <a:pt x="42" y="2"/>
                    <a:pt x="42" y="3"/>
                  </a:cubicBezTo>
                  <a:cubicBezTo>
                    <a:pt x="43" y="2"/>
                    <a:pt x="45" y="1"/>
                    <a:pt x="45" y="0"/>
                  </a:cubicBezTo>
                  <a:cubicBezTo>
                    <a:pt x="43" y="0"/>
                    <a:pt x="41" y="1"/>
                    <a:pt x="40" y="2"/>
                  </a:cubicBezTo>
                  <a:cubicBezTo>
                    <a:pt x="40" y="2"/>
                    <a:pt x="41" y="1"/>
                    <a:pt x="41" y="1"/>
                  </a:cubicBezTo>
                  <a:cubicBezTo>
                    <a:pt x="36" y="4"/>
                    <a:pt x="33" y="10"/>
                    <a:pt x="31" y="16"/>
                  </a:cubicBezTo>
                  <a:cubicBezTo>
                    <a:pt x="29" y="14"/>
                    <a:pt x="27" y="13"/>
                    <a:pt x="26" y="12"/>
                  </a:cubicBezTo>
                  <a:cubicBezTo>
                    <a:pt x="22" y="10"/>
                    <a:pt x="17" y="8"/>
                    <a:pt x="10" y="5"/>
                  </a:cubicBezTo>
                  <a:cubicBezTo>
                    <a:pt x="9" y="7"/>
                    <a:pt x="11" y="11"/>
                    <a:pt x="15" y="13"/>
                  </a:cubicBezTo>
                  <a:cubicBezTo>
                    <a:pt x="14" y="13"/>
                    <a:pt x="12" y="13"/>
                    <a:pt x="11" y="13"/>
                  </a:cubicBezTo>
                  <a:cubicBezTo>
                    <a:pt x="12" y="16"/>
                    <a:pt x="13" y="19"/>
                    <a:pt x="18" y="20"/>
                  </a:cubicBezTo>
                  <a:cubicBezTo>
                    <a:pt x="16" y="20"/>
                    <a:pt x="15" y="20"/>
                    <a:pt x="14" y="21"/>
                  </a:cubicBezTo>
                  <a:cubicBezTo>
                    <a:pt x="15" y="23"/>
                    <a:pt x="17" y="26"/>
                    <a:pt x="22" y="25"/>
                  </a:cubicBezTo>
                  <a:cubicBezTo>
                    <a:pt x="17" y="27"/>
                    <a:pt x="20" y="31"/>
                    <a:pt x="24" y="31"/>
                  </a:cubicBezTo>
                  <a:cubicBezTo>
                    <a:pt x="17" y="38"/>
                    <a:pt x="6" y="37"/>
                    <a:pt x="0" y="31"/>
                  </a:cubicBezTo>
                  <a:cubicBezTo>
                    <a:pt x="16" y="53"/>
                    <a:pt x="51" y="44"/>
                    <a:pt x="56" y="23"/>
                  </a:cubicBezTo>
                  <a:cubicBezTo>
                    <a:pt x="60" y="23"/>
                    <a:pt x="63" y="22"/>
                    <a:pt x="64" y="20"/>
                  </a:cubicBezTo>
                  <a:cubicBezTo>
                    <a:pt x="62" y="21"/>
                    <a:pt x="58" y="20"/>
                    <a:pt x="5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grpSp>
    </p:spTree>
    <p:extLst>
      <p:ext uri="{BB962C8B-B14F-4D97-AF65-F5344CB8AC3E}">
        <p14:creationId xmlns:p14="http://schemas.microsoft.com/office/powerpoint/2010/main" val="3097068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70" y="528535"/>
            <a:ext cx="6419236" cy="1863523"/>
          </a:xfrm>
          <a:prstGeom prst="rect">
            <a:avLst/>
          </a:prstGeom>
        </p:spPr>
        <p:txBody>
          <a:bodyPr wrap="square">
            <a:spAutoFit/>
          </a:bodyPr>
          <a:lstStyle/>
          <a:p>
            <a:pPr marL="0" marR="0" lvl="0" indent="0" algn="l" defTabSz="914400" rtl="0" eaLnBrk="1" fontAlgn="base" latinLnBrk="0" hangingPunct="1">
              <a:lnSpc>
                <a:spcPts val="4580"/>
              </a:lnSpc>
              <a:spcBef>
                <a:spcPts val="0"/>
              </a:spcBef>
              <a:spcAft>
                <a:spcPts val="0"/>
              </a:spcAft>
              <a:buClrTx/>
              <a:buSzTx/>
              <a:buFontTx/>
              <a:buNone/>
              <a:tabLst/>
              <a:defRPr/>
            </a:pPr>
            <a:r>
              <a:rPr lang="en-IE" sz="4400" b="1" i="0" u="none" strike="noStrike" kern="1200" baseline="0">
                <a:solidFill>
                  <a:schemeClr val="bg1"/>
                </a:solidFill>
                <a:effectLst/>
                <a:latin typeface="+mn-lt"/>
                <a:ea typeface="+mn-ea"/>
                <a:cs typeface="+mn-cs"/>
                <a:sym typeface="Quattrocento Sans"/>
              </a:rPr>
              <a:t>SUSTAINABLE FUTURES FOR ENTERPRISE CENTRES</a:t>
            </a:r>
          </a:p>
          <a:p>
            <a:pPr marL="0" marR="0" lvl="0" indent="0" algn="l" defTabSz="914400" rtl="0" eaLnBrk="1" fontAlgn="base" latinLnBrk="0" hangingPunct="1">
              <a:lnSpc>
                <a:spcPts val="4580"/>
              </a:lnSpc>
              <a:spcBef>
                <a:spcPts val="0"/>
              </a:spcBef>
              <a:spcAft>
                <a:spcPts val="0"/>
              </a:spcAft>
              <a:buClrTx/>
              <a:buSzTx/>
              <a:buFontTx/>
              <a:buNone/>
              <a:tabLst/>
              <a:defRPr/>
            </a:pPr>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7" y="2883582"/>
            <a:ext cx="6247594" cy="2492990"/>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SUSTAINABLE FUTURES FOR ENTERPRISE CENTRES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11849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420646" y="508046"/>
            <a:ext cx="4558911" cy="48320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a:solidFill>
                  <a:schemeClr val="bg1"/>
                </a:solidFill>
                <a:latin typeface="+mn-lt"/>
                <a:ea typeface="Quattrocento Sans"/>
                <a:cs typeface="Quattrocento Sans"/>
                <a:sym typeface="Quattrocento Sans"/>
              </a:rPr>
              <a:t>ICONS</a:t>
            </a:r>
            <a:r>
              <a:rPr lang="en-IE" sz="3600" baseline="0">
                <a:solidFill>
                  <a:schemeClr val="bg1"/>
                </a:solidFill>
                <a:latin typeface="+mn-lt"/>
                <a:ea typeface="Quattrocento Sans"/>
                <a:cs typeface="Quattrocento Sans"/>
                <a:sym typeface="Quattrocento Sans"/>
              </a:rPr>
              <a:t> WHICH CAN BE USED WITHIN THE </a:t>
            </a:r>
            <a:r>
              <a:rPr lang="en-IE" sz="3600" b="1" baseline="0">
                <a:solidFill>
                  <a:schemeClr val="bg1"/>
                </a:solidFill>
                <a:latin typeface="+mn-lt"/>
                <a:ea typeface="Quattrocento Sans"/>
                <a:cs typeface="Quattrocento Sans"/>
                <a:sym typeface="Quattrocento Sans"/>
              </a:rPr>
              <a:t>SUSTAINABLE FUTURES FOR ENTERPRISE CENTRES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baseline="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200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chemeClr val="bg1"/>
                </a:solidFill>
                <a:latin typeface="+mn-lt"/>
                <a:ea typeface="Quattrocento Sans"/>
                <a:cs typeface="Quattrocento Sans"/>
                <a:sym typeface="Quattrocento Sans"/>
              </a:rPr>
              <a:t>Resize them without losing quality.</a:t>
            </a:r>
            <a:r>
              <a:rPr lang="en-IE" sz="2400" i="1" baseline="0">
                <a:solidFill>
                  <a:schemeClr val="bg1"/>
                </a:solidFill>
                <a:latin typeface="+mn-lt"/>
                <a:ea typeface="Quattrocento Sans"/>
                <a:cs typeface="Quattrocento Sans"/>
                <a:sym typeface="Quattrocento Sans"/>
              </a:rPr>
              <a:t> </a:t>
            </a:r>
            <a:r>
              <a:rPr lang="en-IE" sz="2400" i="1">
                <a:solidFill>
                  <a:schemeClr val="bg1"/>
                </a:solidFill>
                <a:latin typeface="+mn-lt"/>
                <a:ea typeface="Quattrocento Sans"/>
                <a:cs typeface="Quattrocento Sans"/>
                <a:sym typeface="Quattrocento Sans"/>
              </a:rPr>
              <a:t> Change line colour, width and style.</a:t>
            </a:r>
            <a:r>
              <a:rPr lang="en-IE" sz="2400" i="1" baseline="0">
                <a:solidFill>
                  <a:schemeClr val="bg1"/>
                </a:solidFill>
                <a:latin typeface="+mn-lt"/>
                <a:ea typeface="Quattrocento Sans"/>
                <a:cs typeface="Quattrocento Sans"/>
                <a:sym typeface="Quattrocento Sans"/>
              </a:rPr>
              <a:t>  </a:t>
            </a:r>
            <a:r>
              <a:rPr lang="en" sz="240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8" name="Straight Connector 7"/>
          <p:cNvCxnSpPr/>
          <p:nvPr userDrawn="1"/>
        </p:nvCxnSpPr>
        <p:spPr>
          <a:xfrm flipH="1">
            <a:off x="2" y="5540408"/>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26243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ver Slide ">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81862727-E465-504F-AD26-A379A6E5F056}"/>
              </a:ext>
            </a:extLst>
          </p:cNvPr>
          <p:cNvSpPr/>
          <p:nvPr userDrawn="1"/>
        </p:nvSpPr>
        <p:spPr>
          <a:xfrm>
            <a:off x="4611801" y="0"/>
            <a:ext cx="7580206" cy="6322104"/>
          </a:xfrm>
          <a:custGeom>
            <a:avLst/>
            <a:gdLst>
              <a:gd name="connsiteX0" fmla="*/ 7579656 w 7580206"/>
              <a:gd name="connsiteY0" fmla="*/ 4244510 h 6322104"/>
              <a:gd name="connsiteX1" fmla="*/ 7580206 w 7580206"/>
              <a:gd name="connsiteY1" fmla="*/ 4244510 h 6322104"/>
              <a:gd name="connsiteX2" fmla="*/ 7579656 w 7580206"/>
              <a:gd name="connsiteY2" fmla="*/ 4245129 h 6322104"/>
              <a:gd name="connsiteX3" fmla="*/ 428443 w 7580206"/>
              <a:gd name="connsiteY3" fmla="*/ 0 h 6322104"/>
              <a:gd name="connsiteX4" fmla="*/ 1196333 w 7580206"/>
              <a:gd name="connsiteY4" fmla="*/ 0 h 6322104"/>
              <a:gd name="connsiteX5" fmla="*/ 1133830 w 7580206"/>
              <a:gd name="connsiteY5" fmla="*/ 103838 h 6322104"/>
              <a:gd name="connsiteX6" fmla="*/ 1045095 w 7580206"/>
              <a:gd name="connsiteY6" fmla="*/ 276953 h 6322104"/>
              <a:gd name="connsiteX7" fmla="*/ 1037562 w 7580206"/>
              <a:gd name="connsiteY7" fmla="*/ 293313 h 6322104"/>
              <a:gd name="connsiteX8" fmla="*/ 1011841 w 7580206"/>
              <a:gd name="connsiteY8" fmla="*/ 348809 h 6322104"/>
              <a:gd name="connsiteX9" fmla="*/ 952128 w 7580206"/>
              <a:gd name="connsiteY9" fmla="*/ 487562 h 6322104"/>
              <a:gd name="connsiteX10" fmla="*/ 949191 w 7580206"/>
              <a:gd name="connsiteY10" fmla="*/ 495095 h 6322104"/>
              <a:gd name="connsiteX11" fmla="*/ 794861 w 7580206"/>
              <a:gd name="connsiteY11" fmla="*/ 964827 h 6322104"/>
              <a:gd name="connsiteX12" fmla="*/ 791738 w 7580206"/>
              <a:gd name="connsiteY12" fmla="*/ 977141 h 6322104"/>
              <a:gd name="connsiteX13" fmla="*/ 782733 w 7580206"/>
              <a:gd name="connsiteY13" fmla="*/ 1013898 h 6322104"/>
              <a:gd name="connsiteX14" fmla="*/ 777959 w 7580206"/>
              <a:gd name="connsiteY14" fmla="*/ 1033932 h 6322104"/>
              <a:gd name="connsiteX15" fmla="*/ 770790 w 7580206"/>
              <a:gd name="connsiteY15" fmla="*/ 1064807 h 6322104"/>
              <a:gd name="connsiteX16" fmla="*/ 766202 w 7580206"/>
              <a:gd name="connsiteY16" fmla="*/ 1085755 h 6322104"/>
              <a:gd name="connsiteX17" fmla="*/ 758670 w 7580206"/>
              <a:gd name="connsiteY17" fmla="*/ 1120675 h 6322104"/>
              <a:gd name="connsiteX18" fmla="*/ 755360 w 7580206"/>
              <a:gd name="connsiteY18" fmla="*/ 1136113 h 6322104"/>
              <a:gd name="connsiteX19" fmla="*/ 733862 w 7580206"/>
              <a:gd name="connsiteY19" fmla="*/ 1248950 h 6322104"/>
              <a:gd name="connsiteX20" fmla="*/ 732762 w 7580206"/>
              <a:gd name="connsiteY20" fmla="*/ 1254833 h 6322104"/>
              <a:gd name="connsiteX21" fmla="*/ 718797 w 7580206"/>
              <a:gd name="connsiteY21" fmla="*/ 1340290 h 6322104"/>
              <a:gd name="connsiteX22" fmla="*/ 718061 w 7580206"/>
              <a:gd name="connsiteY22" fmla="*/ 1345436 h 6322104"/>
              <a:gd name="connsiteX23" fmla="*/ 714759 w 7580206"/>
              <a:gd name="connsiteY23" fmla="*/ 1371529 h 6322104"/>
              <a:gd name="connsiteX24" fmla="*/ 701530 w 7580206"/>
              <a:gd name="connsiteY24" fmla="*/ 1473525 h 6322104"/>
              <a:gd name="connsiteX25" fmla="*/ 697485 w 7580206"/>
              <a:gd name="connsiteY25" fmla="*/ 1510468 h 6322104"/>
              <a:gd name="connsiteX26" fmla="*/ 691424 w 7580206"/>
              <a:gd name="connsiteY26" fmla="*/ 1588020 h 6322104"/>
              <a:gd name="connsiteX27" fmla="*/ 687751 w 7580206"/>
              <a:gd name="connsiteY27" fmla="*/ 1636170 h 6322104"/>
              <a:gd name="connsiteX28" fmla="*/ 687565 w 7580206"/>
              <a:gd name="connsiteY28" fmla="*/ 1637635 h 6322104"/>
              <a:gd name="connsiteX29" fmla="*/ 681683 w 7580206"/>
              <a:gd name="connsiteY29" fmla="*/ 1769955 h 6322104"/>
              <a:gd name="connsiteX30" fmla="*/ 709977 w 7580206"/>
              <a:gd name="connsiteY30" fmla="*/ 2353997 h 6322104"/>
              <a:gd name="connsiteX31" fmla="*/ 1084232 w 7580206"/>
              <a:gd name="connsiteY31" fmla="*/ 3564355 h 6322104"/>
              <a:gd name="connsiteX32" fmla="*/ 1849263 w 7580206"/>
              <a:gd name="connsiteY32" fmla="*/ 4586339 h 6322104"/>
              <a:gd name="connsiteX33" fmla="*/ 2309493 w 7580206"/>
              <a:gd name="connsiteY33" fmla="*/ 4960872 h 6322104"/>
              <a:gd name="connsiteX34" fmla="*/ 2540802 w 7580206"/>
              <a:gd name="connsiteY34" fmla="*/ 5110839 h 6322104"/>
              <a:gd name="connsiteX35" fmla="*/ 2655445 w 7580206"/>
              <a:gd name="connsiteY35" fmla="*/ 5175341 h 6322104"/>
              <a:gd name="connsiteX36" fmla="*/ 2711298 w 7580206"/>
              <a:gd name="connsiteY36" fmla="*/ 5206402 h 6322104"/>
              <a:gd name="connsiteX37" fmla="*/ 2767515 w 7580206"/>
              <a:gd name="connsiteY37" fmla="*/ 5234332 h 6322104"/>
              <a:gd name="connsiteX38" fmla="*/ 3276438 w 7580206"/>
              <a:gd name="connsiteY38" fmla="*/ 5449165 h 6322104"/>
              <a:gd name="connsiteX39" fmla="*/ 3279375 w 7580206"/>
              <a:gd name="connsiteY39" fmla="*/ 5449901 h 6322104"/>
              <a:gd name="connsiteX40" fmla="*/ 3354889 w 7580206"/>
              <a:gd name="connsiteY40" fmla="*/ 5474894 h 6322104"/>
              <a:gd name="connsiteX41" fmla="*/ 3358749 w 7580206"/>
              <a:gd name="connsiteY41" fmla="*/ 5476181 h 6322104"/>
              <a:gd name="connsiteX42" fmla="*/ 3464758 w 7580206"/>
              <a:gd name="connsiteY42" fmla="*/ 5507792 h 6322104"/>
              <a:gd name="connsiteX43" fmla="*/ 3567645 w 7580206"/>
              <a:gd name="connsiteY43" fmla="*/ 5536281 h 6322104"/>
              <a:gd name="connsiteX44" fmla="*/ 3571318 w 7580206"/>
              <a:gd name="connsiteY44" fmla="*/ 5537381 h 6322104"/>
              <a:gd name="connsiteX45" fmla="*/ 3614679 w 7580206"/>
              <a:gd name="connsiteY45" fmla="*/ 5547859 h 6322104"/>
              <a:gd name="connsiteX46" fmla="*/ 3639478 w 7580206"/>
              <a:gd name="connsiteY46" fmla="*/ 5553369 h 6322104"/>
              <a:gd name="connsiteX47" fmla="*/ 3727485 w 7580206"/>
              <a:gd name="connsiteY47" fmla="*/ 5573216 h 6322104"/>
              <a:gd name="connsiteX48" fmla="*/ 4364830 w 7580206"/>
              <a:gd name="connsiteY48" fmla="*/ 5655729 h 6322104"/>
              <a:gd name="connsiteX49" fmla="*/ 4492330 w 7580206"/>
              <a:gd name="connsiteY49" fmla="*/ 5658859 h 6322104"/>
              <a:gd name="connsiteX50" fmla="*/ 4557924 w 7580206"/>
              <a:gd name="connsiteY50" fmla="*/ 5660510 h 6322104"/>
              <a:gd name="connsiteX51" fmla="*/ 4624798 w 7580206"/>
              <a:gd name="connsiteY51" fmla="*/ 5658859 h 6322104"/>
              <a:gd name="connsiteX52" fmla="*/ 4761674 w 7580206"/>
              <a:gd name="connsiteY52" fmla="*/ 5655186 h 6322104"/>
              <a:gd name="connsiteX53" fmla="*/ 4902404 w 7580206"/>
              <a:gd name="connsiteY53" fmla="*/ 5644708 h 6322104"/>
              <a:gd name="connsiteX54" fmla="*/ 5493451 w 7580206"/>
              <a:gd name="connsiteY54" fmla="*/ 5548587 h 6322104"/>
              <a:gd name="connsiteX55" fmla="*/ 6681234 w 7580206"/>
              <a:gd name="connsiteY55" fmla="*/ 5041184 h 6322104"/>
              <a:gd name="connsiteX56" fmla="*/ 7385381 w 7580206"/>
              <a:gd name="connsiteY56" fmla="*/ 4463734 h 6322104"/>
              <a:gd name="connsiteX57" fmla="*/ 7579656 w 7580206"/>
              <a:gd name="connsiteY57" fmla="*/ 4245129 h 6322104"/>
              <a:gd name="connsiteX58" fmla="*/ 7579656 w 7580206"/>
              <a:gd name="connsiteY58" fmla="*/ 5200520 h 6322104"/>
              <a:gd name="connsiteX59" fmla="*/ 7053644 w 7580206"/>
              <a:gd name="connsiteY59" fmla="*/ 5593986 h 6322104"/>
              <a:gd name="connsiteX60" fmla="*/ 5656414 w 7580206"/>
              <a:gd name="connsiteY60" fmla="*/ 6190706 h 6322104"/>
              <a:gd name="connsiteX61" fmla="*/ 4961752 w 7580206"/>
              <a:gd name="connsiteY61" fmla="*/ 6303729 h 6322104"/>
              <a:gd name="connsiteX62" fmla="*/ 4796580 w 7580206"/>
              <a:gd name="connsiteY62" fmla="*/ 6315858 h 6322104"/>
              <a:gd name="connsiteX63" fmla="*/ 4636004 w 7580206"/>
              <a:gd name="connsiteY63" fmla="*/ 6320268 h 6322104"/>
              <a:gd name="connsiteX64" fmla="*/ 4557738 w 7580206"/>
              <a:gd name="connsiteY64" fmla="*/ 6322104 h 6322104"/>
              <a:gd name="connsiteX65" fmla="*/ 4480760 w 7580206"/>
              <a:gd name="connsiteY65" fmla="*/ 6320454 h 6322104"/>
              <a:gd name="connsiteX66" fmla="*/ 4331390 w 7580206"/>
              <a:gd name="connsiteY66" fmla="*/ 6316594 h 6322104"/>
              <a:gd name="connsiteX67" fmla="*/ 3683939 w 7580206"/>
              <a:gd name="connsiteY67" fmla="*/ 6239956 h 6322104"/>
              <a:gd name="connsiteX68" fmla="*/ 3680451 w 7580206"/>
              <a:gd name="connsiteY68" fmla="*/ 6239592 h 6322104"/>
              <a:gd name="connsiteX69" fmla="*/ 3656931 w 7580206"/>
              <a:gd name="connsiteY69" fmla="*/ 6235547 h 6322104"/>
              <a:gd name="connsiteX70" fmla="*/ 3588771 w 7580206"/>
              <a:gd name="connsiteY70" fmla="*/ 6221217 h 6322104"/>
              <a:gd name="connsiteX71" fmla="*/ 3583075 w 7580206"/>
              <a:gd name="connsiteY71" fmla="*/ 6219931 h 6322104"/>
              <a:gd name="connsiteX72" fmla="*/ 3452080 w 7580206"/>
              <a:gd name="connsiteY72" fmla="*/ 6190528 h 6322104"/>
              <a:gd name="connsiteX73" fmla="*/ 3409642 w 7580206"/>
              <a:gd name="connsiteY73" fmla="*/ 6180600 h 6322104"/>
              <a:gd name="connsiteX74" fmla="*/ 3398986 w 7580206"/>
              <a:gd name="connsiteY74" fmla="*/ 6177655 h 6322104"/>
              <a:gd name="connsiteX75" fmla="*/ 3398800 w 7580206"/>
              <a:gd name="connsiteY75" fmla="*/ 6177655 h 6322104"/>
              <a:gd name="connsiteX76" fmla="*/ 3396591 w 7580206"/>
              <a:gd name="connsiteY76" fmla="*/ 6177105 h 6322104"/>
              <a:gd name="connsiteX77" fmla="*/ 3331741 w 7580206"/>
              <a:gd name="connsiteY77" fmla="*/ 6159281 h 6322104"/>
              <a:gd name="connsiteX78" fmla="*/ 3273865 w 7580206"/>
              <a:gd name="connsiteY78" fmla="*/ 6143293 h 6322104"/>
              <a:gd name="connsiteX79" fmla="*/ 3149666 w 7580206"/>
              <a:gd name="connsiteY79" fmla="*/ 6106171 h 6322104"/>
              <a:gd name="connsiteX80" fmla="*/ 2453531 w 7580206"/>
              <a:gd name="connsiteY80" fmla="*/ 5821497 h 6322104"/>
              <a:gd name="connsiteX81" fmla="*/ 2387573 w 7580206"/>
              <a:gd name="connsiteY81" fmla="*/ 5788421 h 6322104"/>
              <a:gd name="connsiteX82" fmla="*/ 2321800 w 7580206"/>
              <a:gd name="connsiteY82" fmla="*/ 5752028 h 6322104"/>
              <a:gd name="connsiteX83" fmla="*/ 2187317 w 7580206"/>
              <a:gd name="connsiteY83" fmla="*/ 5676134 h 6322104"/>
              <a:gd name="connsiteX84" fmla="*/ 1915400 w 7580206"/>
              <a:gd name="connsiteY84" fmla="*/ 5500073 h 6322104"/>
              <a:gd name="connsiteX85" fmla="*/ 1374881 w 7580206"/>
              <a:gd name="connsiteY85" fmla="*/ 5060295 h 6322104"/>
              <a:gd name="connsiteX86" fmla="*/ 476282 w 7580206"/>
              <a:gd name="connsiteY86" fmla="*/ 3859685 h 6322104"/>
              <a:gd name="connsiteX87" fmla="*/ 35891 w 7580206"/>
              <a:gd name="connsiteY87" fmla="*/ 2435967 h 6322104"/>
              <a:gd name="connsiteX88" fmla="*/ 2636 w 7580206"/>
              <a:gd name="connsiteY88" fmla="*/ 1750844 h 6322104"/>
              <a:gd name="connsiteX89" fmla="*/ 14214 w 7580206"/>
              <a:gd name="connsiteY89" fmla="*/ 1537298 h 6322104"/>
              <a:gd name="connsiteX90" fmla="*/ 16966 w 7580206"/>
              <a:gd name="connsiteY90" fmla="*/ 1502741 h 6322104"/>
              <a:gd name="connsiteX91" fmla="*/ 21561 w 7580206"/>
              <a:gd name="connsiteY91" fmla="*/ 1446323 h 6322104"/>
              <a:gd name="connsiteX92" fmla="*/ 22483 w 7580206"/>
              <a:gd name="connsiteY92" fmla="*/ 1433458 h 6322104"/>
              <a:gd name="connsiteX93" fmla="*/ 25785 w 7580206"/>
              <a:gd name="connsiteY93" fmla="*/ 1407178 h 6322104"/>
              <a:gd name="connsiteX94" fmla="*/ 46547 w 7580206"/>
              <a:gd name="connsiteY94" fmla="*/ 1246191 h 6322104"/>
              <a:gd name="connsiteX95" fmla="*/ 46733 w 7580206"/>
              <a:gd name="connsiteY95" fmla="*/ 1244541 h 6322104"/>
              <a:gd name="connsiteX96" fmla="*/ 51328 w 7580206"/>
              <a:gd name="connsiteY96" fmla="*/ 1209806 h 6322104"/>
              <a:gd name="connsiteX97" fmla="*/ 62163 w 7580206"/>
              <a:gd name="connsiteY97" fmla="*/ 1149342 h 6322104"/>
              <a:gd name="connsiteX98" fmla="*/ 89543 w 7580206"/>
              <a:gd name="connsiteY98" fmla="*/ 1004529 h 6322104"/>
              <a:gd name="connsiteX99" fmla="*/ 92294 w 7580206"/>
              <a:gd name="connsiteY99" fmla="*/ 991478 h 6322104"/>
              <a:gd name="connsiteX100" fmla="*/ 102400 w 7580206"/>
              <a:gd name="connsiteY100" fmla="*/ 944615 h 6322104"/>
              <a:gd name="connsiteX101" fmla="*/ 106809 w 7580206"/>
              <a:gd name="connsiteY101" fmla="*/ 924768 h 6322104"/>
              <a:gd name="connsiteX102" fmla="*/ 116551 w 7580206"/>
              <a:gd name="connsiteY102" fmla="*/ 882314 h 6322104"/>
              <a:gd name="connsiteX103" fmla="*/ 120774 w 7580206"/>
              <a:gd name="connsiteY103" fmla="*/ 864304 h 6322104"/>
              <a:gd name="connsiteX104" fmla="*/ 133267 w 7580206"/>
              <a:gd name="connsiteY104" fmla="*/ 813581 h 6322104"/>
              <a:gd name="connsiteX105" fmla="*/ 135104 w 7580206"/>
              <a:gd name="connsiteY105" fmla="*/ 806413 h 6322104"/>
              <a:gd name="connsiteX106" fmla="*/ 276205 w 7580206"/>
              <a:gd name="connsiteY106" fmla="*/ 353591 h 6322104"/>
              <a:gd name="connsiteX107" fmla="*/ 319751 w 7580206"/>
              <a:gd name="connsiteY107" fmla="*/ 245713 h 6322104"/>
              <a:gd name="connsiteX108" fmla="*/ 391220 w 7580206"/>
              <a:gd name="connsiteY108" fmla="*/ 79759 h 632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7580206" h="6322104">
                <a:moveTo>
                  <a:pt x="7579656" y="4244510"/>
                </a:moveTo>
                <a:lnTo>
                  <a:pt x="7580206" y="4244510"/>
                </a:lnTo>
                <a:lnTo>
                  <a:pt x="7579656" y="4245129"/>
                </a:lnTo>
                <a:close/>
                <a:moveTo>
                  <a:pt x="428443" y="0"/>
                </a:moveTo>
                <a:lnTo>
                  <a:pt x="1196333" y="0"/>
                </a:lnTo>
                <a:lnTo>
                  <a:pt x="1133830" y="103838"/>
                </a:lnTo>
                <a:cubicBezTo>
                  <a:pt x="1101684" y="161907"/>
                  <a:pt x="1072467" y="219620"/>
                  <a:pt x="1045095" y="276953"/>
                </a:cubicBezTo>
                <a:cubicBezTo>
                  <a:pt x="1042708" y="282099"/>
                  <a:pt x="1040313" y="287617"/>
                  <a:pt x="1037562" y="293313"/>
                </a:cubicBezTo>
                <a:cubicBezTo>
                  <a:pt x="1030394" y="309301"/>
                  <a:pt x="1021574" y="327861"/>
                  <a:pt x="1011841" y="348809"/>
                </a:cubicBezTo>
                <a:cubicBezTo>
                  <a:pt x="990715" y="395672"/>
                  <a:pt x="971053" y="441985"/>
                  <a:pt x="952128" y="487562"/>
                </a:cubicBezTo>
                <a:cubicBezTo>
                  <a:pt x="951214" y="490135"/>
                  <a:pt x="950106" y="492522"/>
                  <a:pt x="949191" y="495095"/>
                </a:cubicBezTo>
                <a:cubicBezTo>
                  <a:pt x="900135" y="615287"/>
                  <a:pt x="843546" y="774073"/>
                  <a:pt x="794861" y="964827"/>
                </a:cubicBezTo>
                <a:cubicBezTo>
                  <a:pt x="793761" y="969058"/>
                  <a:pt x="792839" y="973103"/>
                  <a:pt x="791738" y="977141"/>
                </a:cubicBezTo>
                <a:cubicBezTo>
                  <a:pt x="788801" y="989277"/>
                  <a:pt x="785678" y="1001584"/>
                  <a:pt x="782733" y="1013898"/>
                </a:cubicBezTo>
                <a:cubicBezTo>
                  <a:pt x="781082" y="1020695"/>
                  <a:pt x="779431" y="1027313"/>
                  <a:pt x="777959" y="1033932"/>
                </a:cubicBezTo>
                <a:cubicBezTo>
                  <a:pt x="775572" y="1044038"/>
                  <a:pt x="773177" y="1054329"/>
                  <a:pt x="770790" y="1064807"/>
                </a:cubicBezTo>
                <a:cubicBezTo>
                  <a:pt x="769326" y="1071976"/>
                  <a:pt x="767667" y="1078772"/>
                  <a:pt x="766202" y="1085755"/>
                </a:cubicBezTo>
                <a:cubicBezTo>
                  <a:pt x="763629" y="1097333"/>
                  <a:pt x="761057" y="1108911"/>
                  <a:pt x="758670" y="1120675"/>
                </a:cubicBezTo>
                <a:cubicBezTo>
                  <a:pt x="757561" y="1125821"/>
                  <a:pt x="756461" y="1130967"/>
                  <a:pt x="755360" y="1136113"/>
                </a:cubicBezTo>
                <a:cubicBezTo>
                  <a:pt x="747828" y="1172863"/>
                  <a:pt x="740481" y="1210356"/>
                  <a:pt x="733862" y="1248950"/>
                </a:cubicBezTo>
                <a:cubicBezTo>
                  <a:pt x="733498" y="1250787"/>
                  <a:pt x="733126" y="1252810"/>
                  <a:pt x="732762" y="1254833"/>
                </a:cubicBezTo>
                <a:cubicBezTo>
                  <a:pt x="727430" y="1284786"/>
                  <a:pt x="722842" y="1313460"/>
                  <a:pt x="718797" y="1340290"/>
                </a:cubicBezTo>
                <a:cubicBezTo>
                  <a:pt x="718433" y="1341940"/>
                  <a:pt x="718247" y="1343591"/>
                  <a:pt x="718061" y="1345436"/>
                </a:cubicBezTo>
                <a:cubicBezTo>
                  <a:pt x="716960" y="1354069"/>
                  <a:pt x="715860" y="1362710"/>
                  <a:pt x="714759" y="1371529"/>
                </a:cubicBezTo>
                <a:cubicBezTo>
                  <a:pt x="710349" y="1404977"/>
                  <a:pt x="705940" y="1439162"/>
                  <a:pt x="701530" y="1473525"/>
                </a:cubicBezTo>
                <a:cubicBezTo>
                  <a:pt x="700058" y="1486575"/>
                  <a:pt x="698585" y="1498890"/>
                  <a:pt x="697485" y="1510468"/>
                </a:cubicBezTo>
                <a:cubicBezTo>
                  <a:pt x="695648" y="1536190"/>
                  <a:pt x="693625" y="1561919"/>
                  <a:pt x="691424" y="1588020"/>
                </a:cubicBezTo>
                <a:cubicBezTo>
                  <a:pt x="689037" y="1619446"/>
                  <a:pt x="687751" y="1636170"/>
                  <a:pt x="687751" y="1636170"/>
                </a:cubicBezTo>
                <a:cubicBezTo>
                  <a:pt x="687751" y="1636720"/>
                  <a:pt x="687565" y="1637084"/>
                  <a:pt x="687565" y="1637635"/>
                </a:cubicBezTo>
                <a:cubicBezTo>
                  <a:pt x="684256" y="1681010"/>
                  <a:pt x="681683" y="1725115"/>
                  <a:pt x="681683" y="1769955"/>
                </a:cubicBezTo>
                <a:cubicBezTo>
                  <a:pt x="674336" y="1956121"/>
                  <a:pt x="684256" y="2152943"/>
                  <a:pt x="709977" y="2353997"/>
                </a:cubicBezTo>
                <a:cubicBezTo>
                  <a:pt x="758112" y="2757018"/>
                  <a:pt x="886906" y="3177136"/>
                  <a:pt x="1084232" y="3564355"/>
                </a:cubicBezTo>
                <a:cubicBezTo>
                  <a:pt x="1279713" y="3953040"/>
                  <a:pt x="1551995" y="4302766"/>
                  <a:pt x="1849263" y="4586339"/>
                </a:cubicBezTo>
                <a:cubicBezTo>
                  <a:pt x="1997346" y="4729316"/>
                  <a:pt x="2154241" y="4853181"/>
                  <a:pt x="2309493" y="4960872"/>
                </a:cubicBezTo>
                <a:cubicBezTo>
                  <a:pt x="2386108" y="5016376"/>
                  <a:pt x="2465660" y="5063054"/>
                  <a:pt x="2540802" y="5110839"/>
                </a:cubicBezTo>
                <a:cubicBezTo>
                  <a:pt x="2579753" y="5132701"/>
                  <a:pt x="2617967" y="5154207"/>
                  <a:pt x="2655445" y="5175341"/>
                </a:cubicBezTo>
                <a:cubicBezTo>
                  <a:pt x="2674370" y="5185818"/>
                  <a:pt x="2692923" y="5196102"/>
                  <a:pt x="2711298" y="5206402"/>
                </a:cubicBezTo>
                <a:cubicBezTo>
                  <a:pt x="2730223" y="5215771"/>
                  <a:pt x="2748962" y="5225141"/>
                  <a:pt x="2767515" y="5234332"/>
                </a:cubicBezTo>
                <a:cubicBezTo>
                  <a:pt x="2953449" y="5328609"/>
                  <a:pt x="3126882" y="5398078"/>
                  <a:pt x="3276438" y="5449165"/>
                </a:cubicBezTo>
                <a:cubicBezTo>
                  <a:pt x="3277360" y="5449351"/>
                  <a:pt x="3278461" y="5449537"/>
                  <a:pt x="3279375" y="5449901"/>
                </a:cubicBezTo>
                <a:cubicBezTo>
                  <a:pt x="3279375" y="5449901"/>
                  <a:pt x="3305655" y="5458720"/>
                  <a:pt x="3354889" y="5474894"/>
                </a:cubicBezTo>
                <a:cubicBezTo>
                  <a:pt x="3356176" y="5475266"/>
                  <a:pt x="3357462" y="5475817"/>
                  <a:pt x="3358749" y="5476181"/>
                </a:cubicBezTo>
                <a:cubicBezTo>
                  <a:pt x="3396041" y="5487945"/>
                  <a:pt x="3431318" y="5498423"/>
                  <a:pt x="3464758" y="5507792"/>
                </a:cubicBezTo>
                <a:cubicBezTo>
                  <a:pt x="3495626" y="5516247"/>
                  <a:pt x="3529981" y="5525617"/>
                  <a:pt x="3567645" y="5536281"/>
                </a:cubicBezTo>
                <a:cubicBezTo>
                  <a:pt x="3568931" y="5536645"/>
                  <a:pt x="3570032" y="5537009"/>
                  <a:pt x="3571318" y="5537381"/>
                </a:cubicBezTo>
                <a:cubicBezTo>
                  <a:pt x="3585284" y="5540869"/>
                  <a:pt x="3599799" y="5544364"/>
                  <a:pt x="3614679" y="5547859"/>
                </a:cubicBezTo>
                <a:cubicBezTo>
                  <a:pt x="3623126" y="5549696"/>
                  <a:pt x="3631581" y="5551532"/>
                  <a:pt x="3639478" y="5553369"/>
                </a:cubicBezTo>
                <a:cubicBezTo>
                  <a:pt x="3673655" y="5561088"/>
                  <a:pt x="3703050" y="5567706"/>
                  <a:pt x="3727485" y="5573216"/>
                </a:cubicBezTo>
                <a:cubicBezTo>
                  <a:pt x="3899081" y="5609237"/>
                  <a:pt x="4114960" y="5643422"/>
                  <a:pt x="4364830" y="5655729"/>
                </a:cubicBezTo>
                <a:cubicBezTo>
                  <a:pt x="4406532" y="5656837"/>
                  <a:pt x="4448970" y="5657751"/>
                  <a:pt x="4492330" y="5658859"/>
                </a:cubicBezTo>
                <a:cubicBezTo>
                  <a:pt x="4514014" y="5659410"/>
                  <a:pt x="4535876" y="5659960"/>
                  <a:pt x="4557924" y="5660510"/>
                </a:cubicBezTo>
                <a:cubicBezTo>
                  <a:pt x="4580150" y="5659960"/>
                  <a:pt x="4602385" y="5659410"/>
                  <a:pt x="4624798" y="5658859"/>
                </a:cubicBezTo>
                <a:cubicBezTo>
                  <a:pt x="4669630" y="5657573"/>
                  <a:pt x="4715378" y="5656465"/>
                  <a:pt x="4761674" y="5655186"/>
                </a:cubicBezTo>
                <a:cubicBezTo>
                  <a:pt x="4807972" y="5651691"/>
                  <a:pt x="4854820" y="5648196"/>
                  <a:pt x="4902404" y="5644708"/>
                </a:cubicBezTo>
                <a:cubicBezTo>
                  <a:pt x="5092196" y="5626698"/>
                  <a:pt x="5291902" y="5599310"/>
                  <a:pt x="5493451" y="5548587"/>
                </a:cubicBezTo>
                <a:cubicBezTo>
                  <a:pt x="5896178" y="5449901"/>
                  <a:pt x="6311584" y="5281746"/>
                  <a:pt x="6681234" y="5041184"/>
                </a:cubicBezTo>
                <a:cubicBezTo>
                  <a:pt x="6940285" y="4874543"/>
                  <a:pt x="7179188" y="4677719"/>
                  <a:pt x="7385381" y="4463734"/>
                </a:cubicBezTo>
                <a:lnTo>
                  <a:pt x="7579656" y="4245129"/>
                </a:lnTo>
                <a:lnTo>
                  <a:pt x="7579656" y="5200520"/>
                </a:lnTo>
                <a:cubicBezTo>
                  <a:pt x="7415406" y="5342396"/>
                  <a:pt x="7239028" y="5474894"/>
                  <a:pt x="7053644" y="5593986"/>
                </a:cubicBezTo>
                <a:cubicBezTo>
                  <a:pt x="6619136" y="5876265"/>
                  <a:pt x="6130610" y="6074746"/>
                  <a:pt x="5656414" y="6190706"/>
                </a:cubicBezTo>
                <a:cubicBezTo>
                  <a:pt x="5419410" y="6249884"/>
                  <a:pt x="5184606" y="6282782"/>
                  <a:pt x="4961752" y="6303729"/>
                </a:cubicBezTo>
                <a:cubicBezTo>
                  <a:pt x="4905899" y="6307775"/>
                  <a:pt x="4850782" y="6311812"/>
                  <a:pt x="4796580" y="6315858"/>
                </a:cubicBezTo>
                <a:cubicBezTo>
                  <a:pt x="4742200" y="6317330"/>
                  <a:pt x="4688734" y="6318803"/>
                  <a:pt x="4636004" y="6320268"/>
                </a:cubicBezTo>
                <a:cubicBezTo>
                  <a:pt x="4609732" y="6320818"/>
                  <a:pt x="4583646" y="6321554"/>
                  <a:pt x="4557738" y="6322104"/>
                </a:cubicBezTo>
                <a:cubicBezTo>
                  <a:pt x="4531830" y="6321554"/>
                  <a:pt x="4506109" y="6321004"/>
                  <a:pt x="4480760" y="6320454"/>
                </a:cubicBezTo>
                <a:cubicBezTo>
                  <a:pt x="4430052" y="6318981"/>
                  <a:pt x="4380260" y="6317881"/>
                  <a:pt x="4331390" y="6316594"/>
                </a:cubicBezTo>
                <a:cubicBezTo>
                  <a:pt x="4085379" y="6304652"/>
                  <a:pt x="3867113" y="6274513"/>
                  <a:pt x="3683939" y="6239956"/>
                </a:cubicBezTo>
                <a:cubicBezTo>
                  <a:pt x="3682838" y="6239778"/>
                  <a:pt x="3681552" y="6239778"/>
                  <a:pt x="3680451" y="6239592"/>
                </a:cubicBezTo>
                <a:cubicBezTo>
                  <a:pt x="3680451" y="6239592"/>
                  <a:pt x="3672547" y="6238305"/>
                  <a:pt x="3656931" y="6235547"/>
                </a:cubicBezTo>
                <a:cubicBezTo>
                  <a:pt x="3641315" y="6233160"/>
                  <a:pt x="3618538" y="6227828"/>
                  <a:pt x="3588771" y="6221217"/>
                </a:cubicBezTo>
                <a:cubicBezTo>
                  <a:pt x="3586934" y="6220845"/>
                  <a:pt x="3584912" y="6220295"/>
                  <a:pt x="3583075" y="6219931"/>
                </a:cubicBezTo>
                <a:cubicBezTo>
                  <a:pt x="3536591" y="6210189"/>
                  <a:pt x="3492867" y="6200262"/>
                  <a:pt x="3452080" y="6190528"/>
                </a:cubicBezTo>
                <a:cubicBezTo>
                  <a:pt x="3438487" y="6187583"/>
                  <a:pt x="3424335" y="6184274"/>
                  <a:pt x="3409642" y="6180600"/>
                </a:cubicBezTo>
                <a:cubicBezTo>
                  <a:pt x="3406333" y="6179678"/>
                  <a:pt x="3402473" y="6178578"/>
                  <a:pt x="3398986" y="6177655"/>
                </a:cubicBezTo>
                <a:cubicBezTo>
                  <a:pt x="3398986" y="6177655"/>
                  <a:pt x="3398800" y="6177655"/>
                  <a:pt x="3398800" y="6177655"/>
                </a:cubicBezTo>
                <a:cubicBezTo>
                  <a:pt x="3398063" y="6177477"/>
                  <a:pt x="3397327" y="6177291"/>
                  <a:pt x="3396591" y="6177105"/>
                </a:cubicBezTo>
                <a:cubicBezTo>
                  <a:pt x="3375837" y="6171409"/>
                  <a:pt x="3354525" y="6165527"/>
                  <a:pt x="3331741" y="6159281"/>
                </a:cubicBezTo>
                <a:cubicBezTo>
                  <a:pt x="3313180" y="6154321"/>
                  <a:pt x="3293712" y="6148989"/>
                  <a:pt x="3273865" y="6143293"/>
                </a:cubicBezTo>
                <a:cubicBezTo>
                  <a:pt x="3224258" y="6129692"/>
                  <a:pt x="3182371" y="6117749"/>
                  <a:pt x="3149666" y="6106171"/>
                </a:cubicBezTo>
                <a:cubicBezTo>
                  <a:pt x="2953263" y="6044235"/>
                  <a:pt x="2713685" y="5953453"/>
                  <a:pt x="2453531" y="5821497"/>
                </a:cubicBezTo>
                <a:cubicBezTo>
                  <a:pt x="2431669" y="5810469"/>
                  <a:pt x="2409807" y="5799449"/>
                  <a:pt x="2387573" y="5788421"/>
                </a:cubicBezTo>
                <a:cubicBezTo>
                  <a:pt x="2365710" y="5776471"/>
                  <a:pt x="2343848" y="5764342"/>
                  <a:pt x="2321800" y="5752028"/>
                </a:cubicBezTo>
                <a:cubicBezTo>
                  <a:pt x="2277889" y="5727221"/>
                  <a:pt x="2233064" y="5701863"/>
                  <a:pt x="2187317" y="5676134"/>
                </a:cubicBezTo>
                <a:cubicBezTo>
                  <a:pt x="2098574" y="5620451"/>
                  <a:pt x="2005429" y="5565133"/>
                  <a:pt x="1915400" y="5500073"/>
                </a:cubicBezTo>
                <a:cubicBezTo>
                  <a:pt x="1732775" y="5373449"/>
                  <a:pt x="1548872" y="5227714"/>
                  <a:pt x="1374881" y="5060295"/>
                </a:cubicBezTo>
                <a:cubicBezTo>
                  <a:pt x="1025806" y="4727657"/>
                  <a:pt x="706490" y="4316739"/>
                  <a:pt x="476282" y="3859685"/>
                </a:cubicBezTo>
                <a:cubicBezTo>
                  <a:pt x="243865" y="3404283"/>
                  <a:pt x="92844" y="2909558"/>
                  <a:pt x="35891" y="2435967"/>
                </a:cubicBezTo>
                <a:cubicBezTo>
                  <a:pt x="5573" y="2199442"/>
                  <a:pt x="-5633" y="1968800"/>
                  <a:pt x="2636" y="1750844"/>
                </a:cubicBezTo>
                <a:cubicBezTo>
                  <a:pt x="3008" y="1678065"/>
                  <a:pt x="8518" y="1606946"/>
                  <a:pt x="14214" y="1537298"/>
                </a:cubicBezTo>
                <a:cubicBezTo>
                  <a:pt x="15129" y="1527006"/>
                  <a:pt x="16051" y="1515614"/>
                  <a:pt x="16966" y="1502741"/>
                </a:cubicBezTo>
                <a:cubicBezTo>
                  <a:pt x="17888" y="1486203"/>
                  <a:pt x="19539" y="1467092"/>
                  <a:pt x="21561" y="1446323"/>
                </a:cubicBezTo>
                <a:cubicBezTo>
                  <a:pt x="21747" y="1442099"/>
                  <a:pt x="22111" y="1437689"/>
                  <a:pt x="22483" y="1433458"/>
                </a:cubicBezTo>
                <a:cubicBezTo>
                  <a:pt x="23584" y="1424639"/>
                  <a:pt x="24684" y="1416005"/>
                  <a:pt x="25785" y="1407178"/>
                </a:cubicBezTo>
                <a:cubicBezTo>
                  <a:pt x="31295" y="1361051"/>
                  <a:pt x="38464" y="1307392"/>
                  <a:pt x="46547" y="1246191"/>
                </a:cubicBezTo>
                <a:cubicBezTo>
                  <a:pt x="46547" y="1245641"/>
                  <a:pt x="46733" y="1245091"/>
                  <a:pt x="46733" y="1244541"/>
                </a:cubicBezTo>
                <a:cubicBezTo>
                  <a:pt x="48383" y="1232963"/>
                  <a:pt x="49856" y="1221198"/>
                  <a:pt x="51328" y="1209806"/>
                </a:cubicBezTo>
                <a:cubicBezTo>
                  <a:pt x="55002" y="1189409"/>
                  <a:pt x="58489" y="1169375"/>
                  <a:pt x="62163" y="1149342"/>
                </a:cubicBezTo>
                <a:cubicBezTo>
                  <a:pt x="69881" y="1103951"/>
                  <a:pt x="79065" y="1055616"/>
                  <a:pt x="89543" y="1004529"/>
                </a:cubicBezTo>
                <a:cubicBezTo>
                  <a:pt x="90457" y="1000119"/>
                  <a:pt x="91379" y="995888"/>
                  <a:pt x="92294" y="991478"/>
                </a:cubicBezTo>
                <a:cubicBezTo>
                  <a:pt x="95603" y="976227"/>
                  <a:pt x="98912" y="960417"/>
                  <a:pt x="102400" y="944615"/>
                </a:cubicBezTo>
                <a:cubicBezTo>
                  <a:pt x="103872" y="937997"/>
                  <a:pt x="105337" y="931386"/>
                  <a:pt x="106809" y="924768"/>
                </a:cubicBezTo>
                <a:cubicBezTo>
                  <a:pt x="109932" y="910803"/>
                  <a:pt x="113242" y="896651"/>
                  <a:pt x="116551" y="882314"/>
                </a:cubicBezTo>
                <a:cubicBezTo>
                  <a:pt x="117829" y="876254"/>
                  <a:pt x="119302" y="870372"/>
                  <a:pt x="120774" y="864304"/>
                </a:cubicBezTo>
                <a:cubicBezTo>
                  <a:pt x="124812" y="847580"/>
                  <a:pt x="128857" y="830677"/>
                  <a:pt x="133267" y="813581"/>
                </a:cubicBezTo>
                <a:cubicBezTo>
                  <a:pt x="133817" y="811194"/>
                  <a:pt x="134554" y="808807"/>
                  <a:pt x="135104" y="806413"/>
                </a:cubicBezTo>
                <a:cubicBezTo>
                  <a:pt x="170381" y="667668"/>
                  <a:pt x="216128" y="515314"/>
                  <a:pt x="276205" y="353591"/>
                </a:cubicBezTo>
                <a:cubicBezTo>
                  <a:pt x="290170" y="318120"/>
                  <a:pt x="304685" y="282099"/>
                  <a:pt x="319751" y="245713"/>
                </a:cubicBezTo>
                <a:cubicBezTo>
                  <a:pt x="345287" y="180289"/>
                  <a:pt x="370086" y="124971"/>
                  <a:pt x="391220" y="79759"/>
                </a:cubicBezTo>
                <a:close/>
              </a:path>
            </a:pathLst>
          </a:custGeom>
          <a:solidFill>
            <a:srgbClr val="F1F2F2"/>
          </a:solidFill>
          <a:ln w="2370" cap="flat">
            <a:noFill/>
            <a:prstDash val="solid"/>
            <a:miter/>
          </a:ln>
        </p:spPr>
        <p:txBody>
          <a:bodyPr rtlCol="0" anchor="ctr"/>
          <a:lstStyle/>
          <a:p>
            <a:endParaRPr lang="en-US"/>
          </a:p>
        </p:txBody>
      </p:sp>
      <p:sp>
        <p:nvSpPr>
          <p:cNvPr id="14" name="Graphic 4">
            <a:extLst>
              <a:ext uri="{FF2B5EF4-FFF2-40B4-BE49-F238E27FC236}">
                <a16:creationId xmlns:a16="http://schemas.microsoft.com/office/drawing/2014/main" id="{F9937D74-76F2-6540-999E-6E3E74DF3CAA}"/>
              </a:ext>
            </a:extLst>
          </p:cNvPr>
          <p:cNvSpPr/>
          <p:nvPr/>
        </p:nvSpPr>
        <p:spPr>
          <a:xfrm rot="10800000">
            <a:off x="0" y="1994564"/>
            <a:ext cx="6550436" cy="2693322"/>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15" name="Graphic 4">
            <a:extLst>
              <a:ext uri="{FF2B5EF4-FFF2-40B4-BE49-F238E27FC236}">
                <a16:creationId xmlns:a16="http://schemas.microsoft.com/office/drawing/2014/main" id="{0F923373-10C2-7448-9A99-9AD00DAB9853}"/>
              </a:ext>
            </a:extLst>
          </p:cNvPr>
          <p:cNvSpPr/>
          <p:nvPr/>
        </p:nvSpPr>
        <p:spPr>
          <a:xfrm rot="10800000">
            <a:off x="6450993" y="2523552"/>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16" name="Group 15">
            <a:extLst>
              <a:ext uri="{FF2B5EF4-FFF2-40B4-BE49-F238E27FC236}">
                <a16:creationId xmlns:a16="http://schemas.microsoft.com/office/drawing/2014/main" id="{BC7DDA0B-9300-C84E-805B-91DFA73C67D2}"/>
              </a:ext>
            </a:extLst>
          </p:cNvPr>
          <p:cNvGrpSpPr/>
          <p:nvPr userDrawn="1"/>
        </p:nvGrpSpPr>
        <p:grpSpPr>
          <a:xfrm>
            <a:off x="213315" y="5642759"/>
            <a:ext cx="2735993" cy="679345"/>
            <a:chOff x="0" y="0"/>
            <a:chExt cx="2301694" cy="571500"/>
          </a:xfrm>
        </p:grpSpPr>
        <p:sp>
          <p:nvSpPr>
            <p:cNvPr id="20" name="Rectangle 19">
              <a:extLst>
                <a:ext uri="{FF2B5EF4-FFF2-40B4-BE49-F238E27FC236}">
                  <a16:creationId xmlns:a16="http://schemas.microsoft.com/office/drawing/2014/main" id="{B71A814C-FB12-F749-A560-BD9642ABF26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1" name="Picture 20">
              <a:extLst>
                <a:ext uri="{FF2B5EF4-FFF2-40B4-BE49-F238E27FC236}">
                  <a16:creationId xmlns:a16="http://schemas.microsoft.com/office/drawing/2014/main" id="{5B69F029-B917-2E46-8724-CE05AF7DF28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4" name="Text Placeholder 23">
            <a:extLst>
              <a:ext uri="{FF2B5EF4-FFF2-40B4-BE49-F238E27FC236}">
                <a16:creationId xmlns:a16="http://schemas.microsoft.com/office/drawing/2014/main" id="{2546403F-7C8D-8348-8F7B-5E9C8AAE4AC3}"/>
              </a:ext>
            </a:extLst>
          </p:cNvPr>
          <p:cNvSpPr>
            <a:spLocks noGrp="1"/>
          </p:cNvSpPr>
          <p:nvPr>
            <p:ph type="body" sz="quarter" idx="15" hasCustomPrompt="1"/>
          </p:nvPr>
        </p:nvSpPr>
        <p:spPr>
          <a:xfrm>
            <a:off x="585332" y="3366372"/>
            <a:ext cx="5278651" cy="697353"/>
          </a:xfrm>
        </p:spPr>
        <p:txBody>
          <a:bodyPr>
            <a:noAutofit/>
          </a:bodyPr>
          <a:lstStyle>
            <a:lvl1pPr marL="0" indent="0" algn="l">
              <a:buNone/>
              <a:defRPr sz="5400" b="1" baseline="0">
                <a:solidFill>
                  <a:schemeClr val="bg1"/>
                </a:solidFill>
                <a:latin typeface="+mn-lt"/>
              </a:defRPr>
            </a:lvl1pPr>
          </a:lstStyle>
          <a:p>
            <a:pPr lvl="0"/>
            <a:r>
              <a:rPr lang="en-US"/>
              <a:t>POWERPIONT</a:t>
            </a:r>
          </a:p>
        </p:txBody>
      </p:sp>
      <p:sp>
        <p:nvSpPr>
          <p:cNvPr id="25" name="Text Placeholder 23">
            <a:extLst>
              <a:ext uri="{FF2B5EF4-FFF2-40B4-BE49-F238E27FC236}">
                <a16:creationId xmlns:a16="http://schemas.microsoft.com/office/drawing/2014/main" id="{60557D00-020D-BD43-AB3C-5A3B7B04DB1F}"/>
              </a:ext>
            </a:extLst>
          </p:cNvPr>
          <p:cNvSpPr>
            <a:spLocks noGrp="1"/>
          </p:cNvSpPr>
          <p:nvPr>
            <p:ph type="body" sz="quarter" idx="16" hasCustomPrompt="1"/>
          </p:nvPr>
        </p:nvSpPr>
        <p:spPr>
          <a:xfrm>
            <a:off x="585332" y="2747849"/>
            <a:ext cx="5278651" cy="697353"/>
          </a:xfrm>
        </p:spPr>
        <p:txBody>
          <a:bodyPr>
            <a:normAutofit/>
          </a:bodyPr>
          <a:lstStyle>
            <a:lvl1pPr marL="0" indent="0" algn="l">
              <a:buNone/>
              <a:defRPr sz="3600" b="0" i="0">
                <a:solidFill>
                  <a:schemeClr val="bg1"/>
                </a:solidFill>
                <a:latin typeface="+mn-lt"/>
              </a:defRPr>
            </a:lvl1pPr>
          </a:lstStyle>
          <a:p>
            <a:pPr lvl="0"/>
            <a:r>
              <a:rPr lang="en-US"/>
              <a:t>Cover Design 1</a:t>
            </a:r>
          </a:p>
        </p:txBody>
      </p:sp>
      <p:pic>
        <p:nvPicPr>
          <p:cNvPr id="26" name="Picture 25" descr="Logo&#10;&#10;Description automatically generated">
            <a:extLst>
              <a:ext uri="{FF2B5EF4-FFF2-40B4-BE49-F238E27FC236}">
                <a16:creationId xmlns:a16="http://schemas.microsoft.com/office/drawing/2014/main" id="{1C6E8B7D-F338-1148-9FC3-1E54738D0EB3}"/>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649996" y="1700219"/>
            <a:ext cx="5223504" cy="3340878"/>
          </a:xfrm>
          <a:prstGeom prst="rect">
            <a:avLst/>
          </a:prstGeom>
        </p:spPr>
      </p:pic>
    </p:spTree>
    <p:extLst>
      <p:ext uri="{BB962C8B-B14F-4D97-AF65-F5344CB8AC3E}">
        <p14:creationId xmlns:p14="http://schemas.microsoft.com/office/powerpoint/2010/main" val="30888665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verview/Content Slide - 6 point">
    <p:spTree>
      <p:nvGrpSpPr>
        <p:cNvPr id="1" name=""/>
        <p:cNvGrpSpPr/>
        <p:nvPr/>
      </p:nvGrpSpPr>
      <p:grpSpPr>
        <a:xfrm>
          <a:off x="0" y="0"/>
          <a:ext cx="0" cy="0"/>
          <a:chOff x="0" y="0"/>
          <a:chExt cx="0" cy="0"/>
        </a:xfrm>
      </p:grpSpPr>
      <p:sp>
        <p:nvSpPr>
          <p:cNvPr id="23" name="Graphic 4">
            <a:extLst>
              <a:ext uri="{FF2B5EF4-FFF2-40B4-BE49-F238E27FC236}">
                <a16:creationId xmlns:a16="http://schemas.microsoft.com/office/drawing/2014/main" id="{EAE96F69-2668-9045-92FA-83378C034FBC}"/>
              </a:ext>
            </a:extLst>
          </p:cNvPr>
          <p:cNvSpPr/>
          <p:nvPr userDrawn="1"/>
        </p:nvSpPr>
        <p:spPr>
          <a:xfrm>
            <a:off x="2264686" y="9747"/>
            <a:ext cx="6257398"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1973"/>
            </a:srgbClr>
          </a:solidFill>
          <a:ln w="2370" cap="flat">
            <a:noFill/>
            <a:prstDash val="solid"/>
            <a:miter/>
          </a:ln>
        </p:spPr>
        <p:txBody>
          <a:bodyPr rtlCol="0" anchor="ctr"/>
          <a:lstStyle/>
          <a:p>
            <a:endParaRPr lang="en-US"/>
          </a:p>
        </p:txBody>
      </p:sp>
      <p:sp>
        <p:nvSpPr>
          <p:cNvPr id="27" name="Rectangle 26">
            <a:extLst>
              <a:ext uri="{FF2B5EF4-FFF2-40B4-BE49-F238E27FC236}">
                <a16:creationId xmlns:a16="http://schemas.microsoft.com/office/drawing/2014/main" id="{98B6ABC4-7E79-A146-B578-9E18B730D5DE}"/>
              </a:ext>
            </a:extLst>
          </p:cNvPr>
          <p:cNvSpPr/>
          <p:nvPr userDrawn="1"/>
        </p:nvSpPr>
        <p:spPr>
          <a:xfrm>
            <a:off x="6480317" y="9747"/>
            <a:ext cx="5268342"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457196" y="524362"/>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884514" y="2667458"/>
            <a:ext cx="4306395" cy="365553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884515" y="679651"/>
            <a:ext cx="4342424" cy="1473164"/>
          </a:xfrm>
        </p:spPr>
        <p:txBody>
          <a:bodyPr anchor="ctr">
            <a:normAutofit/>
          </a:bodyPr>
          <a:lstStyle>
            <a:lvl1pPr marL="0" indent="0" algn="l">
              <a:buNone/>
              <a:defRPr sz="3600" b="0" i="0">
                <a:solidFill>
                  <a:schemeClr val="bg1"/>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1127755" y="524362"/>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2" name="Text Box 5">
            <a:extLst>
              <a:ext uri="{FF2B5EF4-FFF2-40B4-BE49-F238E27FC236}">
                <a16:creationId xmlns:a16="http://schemas.microsoft.com/office/drawing/2014/main" id="{D1CC14A8-E9C9-6443-A076-940746EFD053}"/>
              </a:ext>
            </a:extLst>
          </p:cNvPr>
          <p:cNvSpPr txBox="1"/>
          <p:nvPr userDrawn="1"/>
        </p:nvSpPr>
        <p:spPr>
          <a:xfrm>
            <a:off x="443341" y="5977719"/>
            <a:ext cx="5669452" cy="870533"/>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750">
                <a:solidFill>
                  <a:srgbClr val="000000"/>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50">
              <a:solidFill>
                <a:srgbClr val="000000"/>
              </a:solidFill>
              <a:effectLst/>
              <a:ea typeface="Calibri" panose="020F0502020204030204" pitchFamily="34" charset="0"/>
              <a:cs typeface="Times New Roman" panose="02020603050405020304" pitchFamily="18" charset="0"/>
            </a:endParaRPr>
          </a:p>
          <a:p>
            <a:pPr algn="ctr"/>
            <a:r>
              <a:rPr lang="en-US" sz="750">
                <a:solidFill>
                  <a:srgbClr val="000000"/>
                </a:solidFill>
                <a:effectLst/>
                <a:ea typeface="Calibri" panose="020F0502020204030204" pitchFamily="34" charset="0"/>
                <a:cs typeface="Times New Roman" panose="02020603050405020304" pitchFamily="18" charset="0"/>
              </a:rPr>
              <a:t> </a:t>
            </a:r>
            <a:endParaRPr lang="en-IE" sz="750">
              <a:solidFill>
                <a:srgbClr val="000000"/>
              </a:solidFill>
              <a:effectLst/>
              <a:ea typeface="Calibri" panose="020F0502020204030204" pitchFamily="34" charset="0"/>
              <a:cs typeface="Times New Roman" panose="02020603050405020304" pitchFamily="18" charset="0"/>
            </a:endParaRPr>
          </a:p>
        </p:txBody>
      </p:sp>
      <p:sp>
        <p:nvSpPr>
          <p:cNvPr id="19" name="Graphic 4">
            <a:extLst>
              <a:ext uri="{FF2B5EF4-FFF2-40B4-BE49-F238E27FC236}">
                <a16:creationId xmlns:a16="http://schemas.microsoft.com/office/drawing/2014/main" id="{3E329726-C047-3E45-8895-04B1C7877BFB}"/>
              </a:ext>
            </a:extLst>
          </p:cNvPr>
          <p:cNvSpPr/>
          <p:nvPr userDrawn="1"/>
        </p:nvSpPr>
        <p:spPr>
          <a:xfrm rot="10800000">
            <a:off x="6380815" y="467167"/>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26" name="Group 25">
            <a:extLst>
              <a:ext uri="{FF2B5EF4-FFF2-40B4-BE49-F238E27FC236}">
                <a16:creationId xmlns:a16="http://schemas.microsoft.com/office/drawing/2014/main" id="{336FAA6F-110F-A640-A550-3DB5E33324F5}"/>
              </a:ext>
            </a:extLst>
          </p:cNvPr>
          <p:cNvGrpSpPr/>
          <p:nvPr userDrawn="1"/>
        </p:nvGrpSpPr>
        <p:grpSpPr>
          <a:xfrm>
            <a:off x="11497703" y="2205372"/>
            <a:ext cx="474200" cy="4867482"/>
            <a:chOff x="1009808" y="-71087"/>
            <a:chExt cx="474200" cy="4867482"/>
          </a:xfrm>
        </p:grpSpPr>
        <p:sp>
          <p:nvSpPr>
            <p:cNvPr id="28" name="Graphic 4">
              <a:extLst>
                <a:ext uri="{FF2B5EF4-FFF2-40B4-BE49-F238E27FC236}">
                  <a16:creationId xmlns:a16="http://schemas.microsoft.com/office/drawing/2014/main" id="{30628745-E271-FE49-BD92-0F1AA0240D75}"/>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9" name="Text Box 5">
              <a:extLst>
                <a:ext uri="{FF2B5EF4-FFF2-40B4-BE49-F238E27FC236}">
                  <a16:creationId xmlns:a16="http://schemas.microsoft.com/office/drawing/2014/main" id="{178A7836-CF10-6A42-919C-E18D64E8A7FD}"/>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
        <p:nvSpPr>
          <p:cNvPr id="31" name="Text Placeholder 25">
            <a:extLst>
              <a:ext uri="{FF2B5EF4-FFF2-40B4-BE49-F238E27FC236}">
                <a16:creationId xmlns:a16="http://schemas.microsoft.com/office/drawing/2014/main" id="{5C7B8C62-EB5D-0E47-969A-FCCCC2C7A38C}"/>
              </a:ext>
            </a:extLst>
          </p:cNvPr>
          <p:cNvSpPr>
            <a:spLocks noGrp="1"/>
          </p:cNvSpPr>
          <p:nvPr>
            <p:ph type="body" sz="quarter" idx="19" hasCustomPrompt="1"/>
          </p:nvPr>
        </p:nvSpPr>
        <p:spPr>
          <a:xfrm>
            <a:off x="459910" y="1384210"/>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33" name="Text Placeholder 25">
            <a:extLst>
              <a:ext uri="{FF2B5EF4-FFF2-40B4-BE49-F238E27FC236}">
                <a16:creationId xmlns:a16="http://schemas.microsoft.com/office/drawing/2014/main" id="{01909B38-68BE-7A41-869E-33772DE441F8}"/>
              </a:ext>
            </a:extLst>
          </p:cNvPr>
          <p:cNvSpPr>
            <a:spLocks noGrp="1"/>
          </p:cNvSpPr>
          <p:nvPr>
            <p:ph type="body" sz="quarter" idx="20" hasCustomPrompt="1"/>
          </p:nvPr>
        </p:nvSpPr>
        <p:spPr>
          <a:xfrm>
            <a:off x="1130469" y="1384210"/>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5" name="Text Placeholder 25">
            <a:extLst>
              <a:ext uri="{FF2B5EF4-FFF2-40B4-BE49-F238E27FC236}">
                <a16:creationId xmlns:a16="http://schemas.microsoft.com/office/drawing/2014/main" id="{DA051600-7C58-814E-AC7C-548F611E2A15}"/>
              </a:ext>
            </a:extLst>
          </p:cNvPr>
          <p:cNvSpPr>
            <a:spLocks noGrp="1"/>
          </p:cNvSpPr>
          <p:nvPr>
            <p:ph type="body" sz="quarter" idx="21" hasCustomPrompt="1"/>
          </p:nvPr>
        </p:nvSpPr>
        <p:spPr>
          <a:xfrm>
            <a:off x="459910" y="2258825"/>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37" name="Text Placeholder 25">
            <a:extLst>
              <a:ext uri="{FF2B5EF4-FFF2-40B4-BE49-F238E27FC236}">
                <a16:creationId xmlns:a16="http://schemas.microsoft.com/office/drawing/2014/main" id="{208936E4-59E6-154C-81E6-B12901450E9D}"/>
              </a:ext>
            </a:extLst>
          </p:cNvPr>
          <p:cNvSpPr>
            <a:spLocks noGrp="1"/>
          </p:cNvSpPr>
          <p:nvPr>
            <p:ph type="body" sz="quarter" idx="22" hasCustomPrompt="1"/>
          </p:nvPr>
        </p:nvSpPr>
        <p:spPr>
          <a:xfrm>
            <a:off x="1130469" y="2258825"/>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9" name="Text Placeholder 25">
            <a:extLst>
              <a:ext uri="{FF2B5EF4-FFF2-40B4-BE49-F238E27FC236}">
                <a16:creationId xmlns:a16="http://schemas.microsoft.com/office/drawing/2014/main" id="{553D87A1-E0AE-554A-98C0-80400732F4FC}"/>
              </a:ext>
            </a:extLst>
          </p:cNvPr>
          <p:cNvSpPr>
            <a:spLocks noGrp="1"/>
          </p:cNvSpPr>
          <p:nvPr>
            <p:ph type="body" sz="quarter" idx="23" hasCustomPrompt="1"/>
          </p:nvPr>
        </p:nvSpPr>
        <p:spPr>
          <a:xfrm>
            <a:off x="458553" y="3133440"/>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41" name="Text Placeholder 25">
            <a:extLst>
              <a:ext uri="{FF2B5EF4-FFF2-40B4-BE49-F238E27FC236}">
                <a16:creationId xmlns:a16="http://schemas.microsoft.com/office/drawing/2014/main" id="{A07A835E-8262-3941-8032-A9BD50744996}"/>
              </a:ext>
            </a:extLst>
          </p:cNvPr>
          <p:cNvSpPr>
            <a:spLocks noGrp="1"/>
          </p:cNvSpPr>
          <p:nvPr>
            <p:ph type="body" sz="quarter" idx="24" hasCustomPrompt="1"/>
          </p:nvPr>
        </p:nvSpPr>
        <p:spPr>
          <a:xfrm>
            <a:off x="1129112" y="3133440"/>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3" name="Text Placeholder 25">
            <a:extLst>
              <a:ext uri="{FF2B5EF4-FFF2-40B4-BE49-F238E27FC236}">
                <a16:creationId xmlns:a16="http://schemas.microsoft.com/office/drawing/2014/main" id="{FE885E34-D40E-0B44-BF1A-F4A7D744237A}"/>
              </a:ext>
            </a:extLst>
          </p:cNvPr>
          <p:cNvSpPr>
            <a:spLocks noGrp="1"/>
          </p:cNvSpPr>
          <p:nvPr>
            <p:ph type="body" sz="quarter" idx="25" hasCustomPrompt="1"/>
          </p:nvPr>
        </p:nvSpPr>
        <p:spPr>
          <a:xfrm>
            <a:off x="461267" y="3993288"/>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45" name="Text Placeholder 25">
            <a:extLst>
              <a:ext uri="{FF2B5EF4-FFF2-40B4-BE49-F238E27FC236}">
                <a16:creationId xmlns:a16="http://schemas.microsoft.com/office/drawing/2014/main" id="{5A599B30-5235-974F-BB9A-E9602A0A30C0}"/>
              </a:ext>
            </a:extLst>
          </p:cNvPr>
          <p:cNvSpPr>
            <a:spLocks noGrp="1"/>
          </p:cNvSpPr>
          <p:nvPr>
            <p:ph type="body" sz="quarter" idx="26" hasCustomPrompt="1"/>
          </p:nvPr>
        </p:nvSpPr>
        <p:spPr>
          <a:xfrm>
            <a:off x="1131826" y="3993288"/>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7" name="Text Placeholder 25">
            <a:extLst>
              <a:ext uri="{FF2B5EF4-FFF2-40B4-BE49-F238E27FC236}">
                <a16:creationId xmlns:a16="http://schemas.microsoft.com/office/drawing/2014/main" id="{97F702A5-A5C8-BC48-A250-CFE9B42618D6}"/>
              </a:ext>
            </a:extLst>
          </p:cNvPr>
          <p:cNvSpPr>
            <a:spLocks noGrp="1"/>
          </p:cNvSpPr>
          <p:nvPr>
            <p:ph type="body" sz="quarter" idx="27" hasCustomPrompt="1"/>
          </p:nvPr>
        </p:nvSpPr>
        <p:spPr>
          <a:xfrm>
            <a:off x="461267" y="4867903"/>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06</a:t>
            </a:r>
          </a:p>
        </p:txBody>
      </p:sp>
      <p:sp>
        <p:nvSpPr>
          <p:cNvPr id="51" name="Text Placeholder 25">
            <a:extLst>
              <a:ext uri="{FF2B5EF4-FFF2-40B4-BE49-F238E27FC236}">
                <a16:creationId xmlns:a16="http://schemas.microsoft.com/office/drawing/2014/main" id="{4FECF1A6-C3A4-F54C-83AE-A12E578AA53A}"/>
              </a:ext>
            </a:extLst>
          </p:cNvPr>
          <p:cNvSpPr>
            <a:spLocks noGrp="1"/>
          </p:cNvSpPr>
          <p:nvPr>
            <p:ph type="body" sz="quarter" idx="28" hasCustomPrompt="1"/>
          </p:nvPr>
        </p:nvSpPr>
        <p:spPr>
          <a:xfrm>
            <a:off x="1131826" y="4867903"/>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40581555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slide ">
    <p:spTree>
      <p:nvGrpSpPr>
        <p:cNvPr id="1" name=""/>
        <p:cNvGrpSpPr/>
        <p:nvPr/>
      </p:nvGrpSpPr>
      <p:grpSpPr>
        <a:xfrm>
          <a:off x="0" y="0"/>
          <a:ext cx="0" cy="0"/>
          <a:chOff x="0" y="0"/>
          <a:chExt cx="0" cy="0"/>
        </a:xfrm>
      </p:grpSpPr>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9633290" y="3778249"/>
            <a:ext cx="785328" cy="1056986"/>
          </a:xfrm>
        </p:spPr>
        <p:txBody>
          <a:bodyPr anchor="t">
            <a:noAutofit/>
          </a:bodyPr>
          <a:lstStyle>
            <a:lvl1pPr marL="0" indent="0" algn="r">
              <a:buNone/>
              <a:defRPr sz="12000" b="1" i="0" baseline="0">
                <a:solidFill>
                  <a:srgbClr val="84BA41"/>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470582" y="598304"/>
            <a:ext cx="9948036" cy="4029672"/>
          </a:xfrm>
        </p:spPr>
        <p:txBody>
          <a:bodyPr anchor="ctr">
            <a:normAutofit/>
          </a:bodyPr>
          <a:lstStyle>
            <a:lvl1pPr marL="0" indent="0" algn="ctr">
              <a:buNone/>
              <a:defRPr sz="3000" b="1" i="0" baseline="0">
                <a:solidFill>
                  <a:srgbClr val="297239"/>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470582" y="598304"/>
            <a:ext cx="2613204" cy="1221666"/>
          </a:xfrm>
        </p:spPr>
        <p:txBody>
          <a:bodyPr anchor="t">
            <a:noAutofit/>
          </a:bodyPr>
          <a:lstStyle>
            <a:lvl1pPr marL="0" indent="0" algn="l">
              <a:buNone/>
              <a:defRPr sz="12000" b="1" i="0" baseline="0">
                <a:solidFill>
                  <a:srgbClr val="84BA41"/>
                </a:solidFill>
                <a:latin typeface="Times New Roman" charset="0"/>
                <a:ea typeface="Times New Roman" charset="0"/>
                <a:cs typeface="Times New Roman" charset="0"/>
              </a:defRPr>
            </a:lvl1pPr>
          </a:lstStyle>
          <a:p>
            <a:pPr lvl="0"/>
            <a:r>
              <a:rPr lang="en-US"/>
              <a:t>“</a:t>
            </a:r>
          </a:p>
        </p:txBody>
      </p:sp>
      <p:grpSp>
        <p:nvGrpSpPr>
          <p:cNvPr id="13" name="Group 12">
            <a:extLst>
              <a:ext uri="{FF2B5EF4-FFF2-40B4-BE49-F238E27FC236}">
                <a16:creationId xmlns:a16="http://schemas.microsoft.com/office/drawing/2014/main" id="{2EE6A7E4-04F9-894B-9C6B-420A463236EE}"/>
              </a:ext>
            </a:extLst>
          </p:cNvPr>
          <p:cNvGrpSpPr/>
          <p:nvPr userDrawn="1"/>
        </p:nvGrpSpPr>
        <p:grpSpPr>
          <a:xfrm>
            <a:off x="11733478" y="2218041"/>
            <a:ext cx="474200" cy="4867482"/>
            <a:chOff x="1009808" y="-71087"/>
            <a:chExt cx="474200" cy="4867482"/>
          </a:xfrm>
        </p:grpSpPr>
        <p:sp>
          <p:nvSpPr>
            <p:cNvPr id="15" name="Graphic 4">
              <a:extLst>
                <a:ext uri="{FF2B5EF4-FFF2-40B4-BE49-F238E27FC236}">
                  <a16:creationId xmlns:a16="http://schemas.microsoft.com/office/drawing/2014/main" id="{EDAEA704-5F67-F746-85EC-536CFC33C48C}"/>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6" name="Text Box 5">
              <a:extLst>
                <a:ext uri="{FF2B5EF4-FFF2-40B4-BE49-F238E27FC236}">
                  <a16:creationId xmlns:a16="http://schemas.microsoft.com/office/drawing/2014/main" id="{70306B09-13F4-E340-B48C-9AB5607F9DE6}"/>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
        <p:nvSpPr>
          <p:cNvPr id="17" name="Text Placeholder 23">
            <a:extLst>
              <a:ext uri="{FF2B5EF4-FFF2-40B4-BE49-F238E27FC236}">
                <a16:creationId xmlns:a16="http://schemas.microsoft.com/office/drawing/2014/main" id="{6686A140-C728-F641-B1A2-80F947949C36}"/>
              </a:ext>
            </a:extLst>
          </p:cNvPr>
          <p:cNvSpPr>
            <a:spLocks noGrp="1"/>
          </p:cNvSpPr>
          <p:nvPr>
            <p:ph type="body" sz="quarter" idx="16" hasCustomPrompt="1"/>
          </p:nvPr>
        </p:nvSpPr>
        <p:spPr>
          <a:xfrm>
            <a:off x="470582" y="4835235"/>
            <a:ext cx="9948036" cy="933903"/>
          </a:xfrm>
        </p:spPr>
        <p:txBody>
          <a:bodyPr anchor="t">
            <a:normAutofit/>
          </a:bodyPr>
          <a:lstStyle>
            <a:lvl1pPr marL="0" indent="0" algn="ctr">
              <a:buNone/>
              <a:defRPr sz="2400" b="0" i="0" baseline="0">
                <a:solidFill>
                  <a:srgbClr val="297239"/>
                </a:solidFill>
                <a:latin typeface="+mn-lt"/>
              </a:defRPr>
            </a:lvl1pPr>
          </a:lstStyle>
          <a:p>
            <a:pPr lvl="0"/>
            <a:r>
              <a:rPr lang="en-US"/>
              <a:t>Joe </a:t>
            </a:r>
            <a:r>
              <a:rPr lang="en-US" err="1"/>
              <a:t>Blogg</a:t>
            </a:r>
            <a:endParaRPr lang="en-US"/>
          </a:p>
        </p:txBody>
      </p:sp>
    </p:spTree>
    <p:extLst>
      <p:ext uri="{BB962C8B-B14F-4D97-AF65-F5344CB8AC3E}">
        <p14:creationId xmlns:p14="http://schemas.microsoft.com/office/powerpoint/2010/main" val="27752821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933171D-0DFC-D94B-ACD9-AC6E2A0F4602}"/>
              </a:ext>
            </a:extLst>
          </p:cNvPr>
          <p:cNvGrpSpPr/>
          <p:nvPr userDrawn="1"/>
        </p:nvGrpSpPr>
        <p:grpSpPr>
          <a:xfrm>
            <a:off x="2608421" y="0"/>
            <a:ext cx="8807728" cy="6858000"/>
            <a:chOff x="6112382" y="2679054"/>
            <a:chExt cx="1502762" cy="1170105"/>
          </a:xfrm>
        </p:grpSpPr>
        <p:sp>
          <p:nvSpPr>
            <p:cNvPr id="10" name="Graphic 4">
              <a:extLst>
                <a:ext uri="{FF2B5EF4-FFF2-40B4-BE49-F238E27FC236}">
                  <a16:creationId xmlns:a16="http://schemas.microsoft.com/office/drawing/2014/main" id="{286BBDAD-F210-914D-BC39-CB0AF446059B}"/>
                </a:ext>
              </a:extLst>
            </p:cNvPr>
            <p:cNvSpPr/>
            <p:nvPr/>
          </p:nvSpPr>
          <p:spPr>
            <a:xfrm>
              <a:off x="6112382" y="2679054"/>
              <a:ext cx="1067628" cy="1061401"/>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54C45C6A-4FB5-9044-84EC-AC920D75607A}"/>
                </a:ext>
              </a:extLst>
            </p:cNvPr>
            <p:cNvSpPr/>
            <p:nvPr/>
          </p:nvSpPr>
          <p:spPr>
            <a:xfrm>
              <a:off x="6926771" y="2679054"/>
              <a:ext cx="688373" cy="1170105"/>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297239"/>
            </a:solidFill>
            <a:ln w="2370" cap="flat">
              <a:noFill/>
              <a:prstDash val="solid"/>
              <a:miter/>
            </a:ln>
          </p:spPr>
          <p:txBody>
            <a:bodyPr rtlCol="0" anchor="ctr"/>
            <a:lstStyle/>
            <a:p>
              <a:endParaRPr lang="en-US"/>
            </a:p>
          </p:txBody>
        </p:sp>
        <p:sp>
          <p:nvSpPr>
            <p:cNvPr id="13" name="Graphic 4">
              <a:extLst>
                <a:ext uri="{FF2B5EF4-FFF2-40B4-BE49-F238E27FC236}">
                  <a16:creationId xmlns:a16="http://schemas.microsoft.com/office/drawing/2014/main" id="{4A80FCAF-340B-F943-8341-FF765DE416DA}"/>
                </a:ext>
              </a:extLst>
            </p:cNvPr>
            <p:cNvSpPr/>
            <p:nvPr/>
          </p:nvSpPr>
          <p:spPr>
            <a:xfrm rot="10800000">
              <a:off x="6911593" y="3171869"/>
              <a:ext cx="30416" cy="325541"/>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grpSp>
      <p:sp>
        <p:nvSpPr>
          <p:cNvPr id="14" name="Text Placeholder 23">
            <a:extLst>
              <a:ext uri="{FF2B5EF4-FFF2-40B4-BE49-F238E27FC236}">
                <a16:creationId xmlns:a16="http://schemas.microsoft.com/office/drawing/2014/main" id="{9138C3C2-3010-024C-9287-528893F1CF82}"/>
              </a:ext>
            </a:extLst>
          </p:cNvPr>
          <p:cNvSpPr>
            <a:spLocks noGrp="1"/>
          </p:cNvSpPr>
          <p:nvPr>
            <p:ph type="body" sz="quarter" idx="17" hasCustomPrompt="1"/>
          </p:nvPr>
        </p:nvSpPr>
        <p:spPr>
          <a:xfrm>
            <a:off x="3220792" y="3764249"/>
            <a:ext cx="3791493" cy="845970"/>
          </a:xfrm>
        </p:spPr>
        <p:txBody>
          <a:bodyPr anchor="t">
            <a:normAutofit/>
          </a:bodyPr>
          <a:lstStyle>
            <a:lvl1pPr marL="0" indent="0" algn="r">
              <a:buNone/>
              <a:defRPr sz="4800" b="0" i="0">
                <a:solidFill>
                  <a:srgbClr val="297239"/>
                </a:solidFill>
                <a:latin typeface="+mn-lt"/>
              </a:defRPr>
            </a:lvl1pPr>
          </a:lstStyle>
          <a:p>
            <a:pPr lvl="0"/>
            <a:r>
              <a:rPr lang="en-US"/>
              <a:t>DIVIDER</a:t>
            </a:r>
          </a:p>
        </p:txBody>
      </p:sp>
      <p:sp>
        <p:nvSpPr>
          <p:cNvPr id="15" name="Text Placeholder 23">
            <a:extLst>
              <a:ext uri="{FF2B5EF4-FFF2-40B4-BE49-F238E27FC236}">
                <a16:creationId xmlns:a16="http://schemas.microsoft.com/office/drawing/2014/main" id="{E543AB94-B1F3-C544-B7BF-FB922AA08A8A}"/>
              </a:ext>
            </a:extLst>
          </p:cNvPr>
          <p:cNvSpPr>
            <a:spLocks noGrp="1"/>
          </p:cNvSpPr>
          <p:nvPr>
            <p:ph type="body" sz="quarter" idx="18" hasCustomPrompt="1"/>
          </p:nvPr>
        </p:nvSpPr>
        <p:spPr>
          <a:xfrm>
            <a:off x="3220792" y="3036561"/>
            <a:ext cx="3791493" cy="845970"/>
          </a:xfrm>
        </p:spPr>
        <p:txBody>
          <a:bodyPr anchor="b">
            <a:normAutofit/>
          </a:bodyPr>
          <a:lstStyle>
            <a:lvl1pPr marL="0" indent="0" algn="r">
              <a:buNone/>
              <a:defRPr sz="3000" b="0" i="0">
                <a:solidFill>
                  <a:srgbClr val="84BA41"/>
                </a:solidFill>
                <a:latin typeface="+mn-lt"/>
              </a:defRPr>
            </a:lvl1pPr>
          </a:lstStyle>
          <a:p>
            <a:pPr lvl="0"/>
            <a:r>
              <a:rPr lang="en-US"/>
              <a:t>SECTION 01</a:t>
            </a:r>
          </a:p>
        </p:txBody>
      </p:sp>
      <p:grpSp>
        <p:nvGrpSpPr>
          <p:cNvPr id="28" name="Group 27">
            <a:extLst>
              <a:ext uri="{FF2B5EF4-FFF2-40B4-BE49-F238E27FC236}">
                <a16:creationId xmlns:a16="http://schemas.microsoft.com/office/drawing/2014/main" id="{DFF040CD-452D-844B-8465-531C4CB83BBF}"/>
              </a:ext>
            </a:extLst>
          </p:cNvPr>
          <p:cNvGrpSpPr/>
          <p:nvPr userDrawn="1"/>
        </p:nvGrpSpPr>
        <p:grpSpPr>
          <a:xfrm>
            <a:off x="11224942" y="2176478"/>
            <a:ext cx="474200" cy="4867482"/>
            <a:chOff x="1009808" y="-71087"/>
            <a:chExt cx="474200" cy="4867482"/>
          </a:xfrm>
        </p:grpSpPr>
        <p:sp>
          <p:nvSpPr>
            <p:cNvPr id="29" name="Graphic 4">
              <a:extLst>
                <a:ext uri="{FF2B5EF4-FFF2-40B4-BE49-F238E27FC236}">
                  <a16:creationId xmlns:a16="http://schemas.microsoft.com/office/drawing/2014/main" id="{8505E68B-5614-2C47-98DB-5363EC8624E3}"/>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30" name="Text Box 5">
              <a:extLst>
                <a:ext uri="{FF2B5EF4-FFF2-40B4-BE49-F238E27FC236}">
                  <a16:creationId xmlns:a16="http://schemas.microsoft.com/office/drawing/2014/main" id="{15682FCA-A8EE-F045-93E6-A9674360F61D}"/>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708929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 6 point">
    <p:spTree>
      <p:nvGrpSpPr>
        <p:cNvPr id="1" name=""/>
        <p:cNvGrpSpPr/>
        <p:nvPr/>
      </p:nvGrpSpPr>
      <p:grpSpPr>
        <a:xfrm>
          <a:off x="0" y="0"/>
          <a:ext cx="0" cy="0"/>
          <a:chOff x="0" y="0"/>
          <a:chExt cx="0" cy="0"/>
        </a:xfrm>
      </p:grpSpPr>
      <p:sp>
        <p:nvSpPr>
          <p:cNvPr id="23" name="Graphic 4">
            <a:extLst>
              <a:ext uri="{FF2B5EF4-FFF2-40B4-BE49-F238E27FC236}">
                <a16:creationId xmlns:a16="http://schemas.microsoft.com/office/drawing/2014/main" id="{EAE96F69-2668-9045-92FA-83378C034FBC}"/>
              </a:ext>
            </a:extLst>
          </p:cNvPr>
          <p:cNvSpPr/>
          <p:nvPr userDrawn="1"/>
        </p:nvSpPr>
        <p:spPr>
          <a:xfrm>
            <a:off x="2264686" y="9747"/>
            <a:ext cx="6257398"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1973"/>
            </a:srgbClr>
          </a:solidFill>
          <a:ln w="2370" cap="flat">
            <a:noFill/>
            <a:prstDash val="solid"/>
            <a:miter/>
          </a:ln>
        </p:spPr>
        <p:txBody>
          <a:bodyPr rtlCol="0" anchor="ctr"/>
          <a:lstStyle/>
          <a:p>
            <a:endParaRPr lang="en-US"/>
          </a:p>
        </p:txBody>
      </p:sp>
      <p:sp>
        <p:nvSpPr>
          <p:cNvPr id="27" name="Rectangle 26">
            <a:extLst>
              <a:ext uri="{FF2B5EF4-FFF2-40B4-BE49-F238E27FC236}">
                <a16:creationId xmlns:a16="http://schemas.microsoft.com/office/drawing/2014/main" id="{98B6ABC4-7E79-A146-B578-9E18B730D5DE}"/>
              </a:ext>
            </a:extLst>
          </p:cNvPr>
          <p:cNvSpPr/>
          <p:nvPr userDrawn="1"/>
        </p:nvSpPr>
        <p:spPr>
          <a:xfrm>
            <a:off x="6480317" y="9747"/>
            <a:ext cx="5268342"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457196" y="524362"/>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884514" y="2667458"/>
            <a:ext cx="4306395" cy="365553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884515" y="679651"/>
            <a:ext cx="4342424" cy="1473164"/>
          </a:xfrm>
        </p:spPr>
        <p:txBody>
          <a:bodyPr anchor="ctr">
            <a:normAutofit/>
          </a:bodyPr>
          <a:lstStyle>
            <a:lvl1pPr marL="0" indent="0" algn="l">
              <a:buNone/>
              <a:defRPr sz="3600" b="0" i="0">
                <a:solidFill>
                  <a:schemeClr val="bg1"/>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1127755" y="524362"/>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2" name="Text Box 5">
            <a:extLst>
              <a:ext uri="{FF2B5EF4-FFF2-40B4-BE49-F238E27FC236}">
                <a16:creationId xmlns:a16="http://schemas.microsoft.com/office/drawing/2014/main" id="{D1CC14A8-E9C9-6443-A076-940746EFD053}"/>
              </a:ext>
            </a:extLst>
          </p:cNvPr>
          <p:cNvSpPr txBox="1"/>
          <p:nvPr userDrawn="1"/>
        </p:nvSpPr>
        <p:spPr>
          <a:xfrm>
            <a:off x="443341" y="5977719"/>
            <a:ext cx="5669452" cy="870533"/>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750">
                <a:solidFill>
                  <a:srgbClr val="000000"/>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50">
              <a:solidFill>
                <a:srgbClr val="000000"/>
              </a:solidFill>
              <a:effectLst/>
              <a:ea typeface="Calibri" panose="020F0502020204030204" pitchFamily="34" charset="0"/>
              <a:cs typeface="Times New Roman" panose="02020603050405020304" pitchFamily="18" charset="0"/>
            </a:endParaRPr>
          </a:p>
          <a:p>
            <a:pPr algn="ctr"/>
            <a:r>
              <a:rPr lang="en-US" sz="750">
                <a:solidFill>
                  <a:srgbClr val="000000"/>
                </a:solidFill>
                <a:effectLst/>
                <a:ea typeface="Calibri" panose="020F0502020204030204" pitchFamily="34" charset="0"/>
                <a:cs typeface="Times New Roman" panose="02020603050405020304" pitchFamily="18" charset="0"/>
              </a:rPr>
              <a:t> </a:t>
            </a:r>
            <a:endParaRPr lang="en-IE" sz="750">
              <a:solidFill>
                <a:srgbClr val="000000"/>
              </a:solidFill>
              <a:effectLst/>
              <a:ea typeface="Calibri" panose="020F0502020204030204" pitchFamily="34" charset="0"/>
              <a:cs typeface="Times New Roman" panose="02020603050405020304" pitchFamily="18" charset="0"/>
            </a:endParaRPr>
          </a:p>
        </p:txBody>
      </p:sp>
      <p:sp>
        <p:nvSpPr>
          <p:cNvPr id="19" name="Graphic 4">
            <a:extLst>
              <a:ext uri="{FF2B5EF4-FFF2-40B4-BE49-F238E27FC236}">
                <a16:creationId xmlns:a16="http://schemas.microsoft.com/office/drawing/2014/main" id="{3E329726-C047-3E45-8895-04B1C7877BFB}"/>
              </a:ext>
            </a:extLst>
          </p:cNvPr>
          <p:cNvSpPr/>
          <p:nvPr userDrawn="1"/>
        </p:nvSpPr>
        <p:spPr>
          <a:xfrm rot="10800000">
            <a:off x="6380815" y="467167"/>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26" name="Group 25">
            <a:extLst>
              <a:ext uri="{FF2B5EF4-FFF2-40B4-BE49-F238E27FC236}">
                <a16:creationId xmlns:a16="http://schemas.microsoft.com/office/drawing/2014/main" id="{336FAA6F-110F-A640-A550-3DB5E33324F5}"/>
              </a:ext>
            </a:extLst>
          </p:cNvPr>
          <p:cNvGrpSpPr/>
          <p:nvPr userDrawn="1"/>
        </p:nvGrpSpPr>
        <p:grpSpPr>
          <a:xfrm>
            <a:off x="11497703" y="2205372"/>
            <a:ext cx="474200" cy="4867482"/>
            <a:chOff x="1009808" y="-71087"/>
            <a:chExt cx="474200" cy="4867482"/>
          </a:xfrm>
        </p:grpSpPr>
        <p:sp>
          <p:nvSpPr>
            <p:cNvPr id="28" name="Graphic 4">
              <a:extLst>
                <a:ext uri="{FF2B5EF4-FFF2-40B4-BE49-F238E27FC236}">
                  <a16:creationId xmlns:a16="http://schemas.microsoft.com/office/drawing/2014/main" id="{30628745-E271-FE49-BD92-0F1AA0240D75}"/>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9" name="Text Box 5">
              <a:extLst>
                <a:ext uri="{FF2B5EF4-FFF2-40B4-BE49-F238E27FC236}">
                  <a16:creationId xmlns:a16="http://schemas.microsoft.com/office/drawing/2014/main" id="{178A7836-CF10-6A42-919C-E18D64E8A7FD}"/>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
        <p:nvSpPr>
          <p:cNvPr id="31" name="Text Placeholder 25">
            <a:extLst>
              <a:ext uri="{FF2B5EF4-FFF2-40B4-BE49-F238E27FC236}">
                <a16:creationId xmlns:a16="http://schemas.microsoft.com/office/drawing/2014/main" id="{5C7B8C62-EB5D-0E47-969A-FCCCC2C7A38C}"/>
              </a:ext>
            </a:extLst>
          </p:cNvPr>
          <p:cNvSpPr>
            <a:spLocks noGrp="1"/>
          </p:cNvSpPr>
          <p:nvPr>
            <p:ph type="body" sz="quarter" idx="19" hasCustomPrompt="1"/>
          </p:nvPr>
        </p:nvSpPr>
        <p:spPr>
          <a:xfrm>
            <a:off x="459910" y="1384210"/>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33" name="Text Placeholder 25">
            <a:extLst>
              <a:ext uri="{FF2B5EF4-FFF2-40B4-BE49-F238E27FC236}">
                <a16:creationId xmlns:a16="http://schemas.microsoft.com/office/drawing/2014/main" id="{01909B38-68BE-7A41-869E-33772DE441F8}"/>
              </a:ext>
            </a:extLst>
          </p:cNvPr>
          <p:cNvSpPr>
            <a:spLocks noGrp="1"/>
          </p:cNvSpPr>
          <p:nvPr>
            <p:ph type="body" sz="quarter" idx="20" hasCustomPrompt="1"/>
          </p:nvPr>
        </p:nvSpPr>
        <p:spPr>
          <a:xfrm>
            <a:off x="1130469" y="1384210"/>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5" name="Text Placeholder 25">
            <a:extLst>
              <a:ext uri="{FF2B5EF4-FFF2-40B4-BE49-F238E27FC236}">
                <a16:creationId xmlns:a16="http://schemas.microsoft.com/office/drawing/2014/main" id="{DA051600-7C58-814E-AC7C-548F611E2A15}"/>
              </a:ext>
            </a:extLst>
          </p:cNvPr>
          <p:cNvSpPr>
            <a:spLocks noGrp="1"/>
          </p:cNvSpPr>
          <p:nvPr>
            <p:ph type="body" sz="quarter" idx="21" hasCustomPrompt="1"/>
          </p:nvPr>
        </p:nvSpPr>
        <p:spPr>
          <a:xfrm>
            <a:off x="459910" y="2258825"/>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37" name="Text Placeholder 25">
            <a:extLst>
              <a:ext uri="{FF2B5EF4-FFF2-40B4-BE49-F238E27FC236}">
                <a16:creationId xmlns:a16="http://schemas.microsoft.com/office/drawing/2014/main" id="{208936E4-59E6-154C-81E6-B12901450E9D}"/>
              </a:ext>
            </a:extLst>
          </p:cNvPr>
          <p:cNvSpPr>
            <a:spLocks noGrp="1"/>
          </p:cNvSpPr>
          <p:nvPr>
            <p:ph type="body" sz="quarter" idx="22" hasCustomPrompt="1"/>
          </p:nvPr>
        </p:nvSpPr>
        <p:spPr>
          <a:xfrm>
            <a:off x="1130469" y="2258825"/>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9" name="Text Placeholder 25">
            <a:extLst>
              <a:ext uri="{FF2B5EF4-FFF2-40B4-BE49-F238E27FC236}">
                <a16:creationId xmlns:a16="http://schemas.microsoft.com/office/drawing/2014/main" id="{553D87A1-E0AE-554A-98C0-80400732F4FC}"/>
              </a:ext>
            </a:extLst>
          </p:cNvPr>
          <p:cNvSpPr>
            <a:spLocks noGrp="1"/>
          </p:cNvSpPr>
          <p:nvPr>
            <p:ph type="body" sz="quarter" idx="23" hasCustomPrompt="1"/>
          </p:nvPr>
        </p:nvSpPr>
        <p:spPr>
          <a:xfrm>
            <a:off x="458553" y="3133440"/>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41" name="Text Placeholder 25">
            <a:extLst>
              <a:ext uri="{FF2B5EF4-FFF2-40B4-BE49-F238E27FC236}">
                <a16:creationId xmlns:a16="http://schemas.microsoft.com/office/drawing/2014/main" id="{A07A835E-8262-3941-8032-A9BD50744996}"/>
              </a:ext>
            </a:extLst>
          </p:cNvPr>
          <p:cNvSpPr>
            <a:spLocks noGrp="1"/>
          </p:cNvSpPr>
          <p:nvPr>
            <p:ph type="body" sz="quarter" idx="24" hasCustomPrompt="1"/>
          </p:nvPr>
        </p:nvSpPr>
        <p:spPr>
          <a:xfrm>
            <a:off x="1129112" y="3133440"/>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3" name="Text Placeholder 25">
            <a:extLst>
              <a:ext uri="{FF2B5EF4-FFF2-40B4-BE49-F238E27FC236}">
                <a16:creationId xmlns:a16="http://schemas.microsoft.com/office/drawing/2014/main" id="{FE885E34-D40E-0B44-BF1A-F4A7D744237A}"/>
              </a:ext>
            </a:extLst>
          </p:cNvPr>
          <p:cNvSpPr>
            <a:spLocks noGrp="1"/>
          </p:cNvSpPr>
          <p:nvPr>
            <p:ph type="body" sz="quarter" idx="25" hasCustomPrompt="1"/>
          </p:nvPr>
        </p:nvSpPr>
        <p:spPr>
          <a:xfrm>
            <a:off x="461267" y="3993288"/>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45" name="Text Placeholder 25">
            <a:extLst>
              <a:ext uri="{FF2B5EF4-FFF2-40B4-BE49-F238E27FC236}">
                <a16:creationId xmlns:a16="http://schemas.microsoft.com/office/drawing/2014/main" id="{5A599B30-5235-974F-BB9A-E9602A0A30C0}"/>
              </a:ext>
            </a:extLst>
          </p:cNvPr>
          <p:cNvSpPr>
            <a:spLocks noGrp="1"/>
          </p:cNvSpPr>
          <p:nvPr>
            <p:ph type="body" sz="quarter" idx="26" hasCustomPrompt="1"/>
          </p:nvPr>
        </p:nvSpPr>
        <p:spPr>
          <a:xfrm>
            <a:off x="1131826" y="3993288"/>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7" name="Text Placeholder 25">
            <a:extLst>
              <a:ext uri="{FF2B5EF4-FFF2-40B4-BE49-F238E27FC236}">
                <a16:creationId xmlns:a16="http://schemas.microsoft.com/office/drawing/2014/main" id="{97F702A5-A5C8-BC48-A250-CFE9B42618D6}"/>
              </a:ext>
            </a:extLst>
          </p:cNvPr>
          <p:cNvSpPr>
            <a:spLocks noGrp="1"/>
          </p:cNvSpPr>
          <p:nvPr>
            <p:ph type="body" sz="quarter" idx="27" hasCustomPrompt="1"/>
          </p:nvPr>
        </p:nvSpPr>
        <p:spPr>
          <a:xfrm>
            <a:off x="461267" y="4867903"/>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06</a:t>
            </a:r>
          </a:p>
        </p:txBody>
      </p:sp>
      <p:sp>
        <p:nvSpPr>
          <p:cNvPr id="51" name="Text Placeholder 25">
            <a:extLst>
              <a:ext uri="{FF2B5EF4-FFF2-40B4-BE49-F238E27FC236}">
                <a16:creationId xmlns:a16="http://schemas.microsoft.com/office/drawing/2014/main" id="{4FECF1A6-C3A4-F54C-83AE-A12E578AA53A}"/>
              </a:ext>
            </a:extLst>
          </p:cNvPr>
          <p:cNvSpPr>
            <a:spLocks noGrp="1"/>
          </p:cNvSpPr>
          <p:nvPr>
            <p:ph type="body" sz="quarter" idx="28" hasCustomPrompt="1"/>
          </p:nvPr>
        </p:nvSpPr>
        <p:spPr>
          <a:xfrm>
            <a:off x="1131826" y="4867903"/>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27" name="Graphic 4">
            <a:extLst>
              <a:ext uri="{FF2B5EF4-FFF2-40B4-BE49-F238E27FC236}">
                <a16:creationId xmlns:a16="http://schemas.microsoft.com/office/drawing/2014/main" id="{CFD89A7B-E616-3249-A885-D8A38572843C}"/>
              </a:ext>
            </a:extLst>
          </p:cNvPr>
          <p:cNvSpPr/>
          <p:nvPr userDrawn="1"/>
        </p:nvSpPr>
        <p:spPr>
          <a:xfrm flipH="1">
            <a:off x="3670246" y="0"/>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16" name="Graphic 4">
            <a:extLst>
              <a:ext uri="{FF2B5EF4-FFF2-40B4-BE49-F238E27FC236}">
                <a16:creationId xmlns:a16="http://schemas.microsoft.com/office/drawing/2014/main" id="{CC3DDCEC-7E9E-9348-B7BE-5AC1D3405287}"/>
              </a:ext>
            </a:extLst>
          </p:cNvPr>
          <p:cNvSpPr/>
          <p:nvPr/>
        </p:nvSpPr>
        <p:spPr>
          <a:xfrm flipH="1">
            <a:off x="683371" y="0"/>
            <a:ext cx="4057887" cy="6858000"/>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297239"/>
          </a:solidFill>
          <a:ln w="2370" cap="flat">
            <a:noFill/>
            <a:prstDash val="solid"/>
            <a:miter/>
          </a:ln>
        </p:spPr>
        <p:txBody>
          <a:bodyPr rtlCol="0" anchor="ctr"/>
          <a:lstStyle/>
          <a:p>
            <a:endParaRPr lang="en-US"/>
          </a:p>
        </p:txBody>
      </p:sp>
      <p:sp>
        <p:nvSpPr>
          <p:cNvPr id="17" name="Graphic 4">
            <a:extLst>
              <a:ext uri="{FF2B5EF4-FFF2-40B4-BE49-F238E27FC236}">
                <a16:creationId xmlns:a16="http://schemas.microsoft.com/office/drawing/2014/main" id="{159E594D-BDF3-B949-89B3-4BBC10915225}"/>
              </a:ext>
            </a:extLst>
          </p:cNvPr>
          <p:cNvSpPr/>
          <p:nvPr/>
        </p:nvSpPr>
        <p:spPr>
          <a:xfrm rot="10800000">
            <a:off x="4652197" y="2888395"/>
            <a:ext cx="178269" cy="1908000"/>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sp>
        <p:nvSpPr>
          <p:cNvPr id="22" name="Text Placeholder 23">
            <a:extLst>
              <a:ext uri="{FF2B5EF4-FFF2-40B4-BE49-F238E27FC236}">
                <a16:creationId xmlns:a16="http://schemas.microsoft.com/office/drawing/2014/main" id="{374B3542-BCA7-A243-846E-D8BE17CA3E81}"/>
              </a:ext>
            </a:extLst>
          </p:cNvPr>
          <p:cNvSpPr>
            <a:spLocks noGrp="1"/>
          </p:cNvSpPr>
          <p:nvPr>
            <p:ph type="body" sz="quarter" idx="17" hasCustomPrompt="1"/>
          </p:nvPr>
        </p:nvSpPr>
        <p:spPr>
          <a:xfrm>
            <a:off x="5003138" y="3733703"/>
            <a:ext cx="3791493" cy="845970"/>
          </a:xfrm>
        </p:spPr>
        <p:txBody>
          <a:bodyPr anchor="t">
            <a:normAutofit/>
          </a:bodyPr>
          <a:lstStyle>
            <a:lvl1pPr marL="0" indent="0" algn="l">
              <a:buNone/>
              <a:defRPr sz="4800" b="0" i="0">
                <a:solidFill>
                  <a:srgbClr val="297239"/>
                </a:solidFill>
                <a:latin typeface="+mn-lt"/>
              </a:defRPr>
            </a:lvl1pPr>
          </a:lstStyle>
          <a:p>
            <a:pPr lvl="0"/>
            <a:r>
              <a:rPr lang="en-US"/>
              <a:t>DIVIDER</a:t>
            </a:r>
          </a:p>
        </p:txBody>
      </p:sp>
      <p:sp>
        <p:nvSpPr>
          <p:cNvPr id="23" name="Text Placeholder 23">
            <a:extLst>
              <a:ext uri="{FF2B5EF4-FFF2-40B4-BE49-F238E27FC236}">
                <a16:creationId xmlns:a16="http://schemas.microsoft.com/office/drawing/2014/main" id="{F4383371-740B-864A-B124-14A3610CC80C}"/>
              </a:ext>
            </a:extLst>
          </p:cNvPr>
          <p:cNvSpPr>
            <a:spLocks noGrp="1"/>
          </p:cNvSpPr>
          <p:nvPr>
            <p:ph type="body" sz="quarter" idx="18" hasCustomPrompt="1"/>
          </p:nvPr>
        </p:nvSpPr>
        <p:spPr>
          <a:xfrm>
            <a:off x="5003138" y="3006015"/>
            <a:ext cx="3791493" cy="845970"/>
          </a:xfrm>
        </p:spPr>
        <p:txBody>
          <a:bodyPr anchor="b">
            <a:normAutofit/>
          </a:bodyPr>
          <a:lstStyle>
            <a:lvl1pPr marL="0" indent="0" algn="l">
              <a:buNone/>
              <a:defRPr sz="3000" b="0" i="0">
                <a:solidFill>
                  <a:srgbClr val="84BA41"/>
                </a:solidFill>
                <a:latin typeface="+mn-lt"/>
              </a:defRPr>
            </a:lvl1pPr>
          </a:lstStyle>
          <a:p>
            <a:pPr lvl="0"/>
            <a:r>
              <a:rPr lang="en-US"/>
              <a:t>SECTION 01</a:t>
            </a:r>
          </a:p>
        </p:txBody>
      </p:sp>
      <p:grpSp>
        <p:nvGrpSpPr>
          <p:cNvPr id="2" name="Group 1">
            <a:extLst>
              <a:ext uri="{FF2B5EF4-FFF2-40B4-BE49-F238E27FC236}">
                <a16:creationId xmlns:a16="http://schemas.microsoft.com/office/drawing/2014/main" id="{4D35CA37-0475-7C4C-9888-342259141BCF}"/>
              </a:ext>
            </a:extLst>
          </p:cNvPr>
          <p:cNvGrpSpPr/>
          <p:nvPr userDrawn="1"/>
        </p:nvGrpSpPr>
        <p:grpSpPr>
          <a:xfrm>
            <a:off x="478915" y="2145932"/>
            <a:ext cx="474200" cy="4867482"/>
            <a:chOff x="1009808" y="-71087"/>
            <a:chExt cx="474200" cy="4867482"/>
          </a:xfrm>
        </p:grpSpPr>
        <p:sp>
          <p:nvSpPr>
            <p:cNvPr id="24" name="Graphic 4">
              <a:extLst>
                <a:ext uri="{FF2B5EF4-FFF2-40B4-BE49-F238E27FC236}">
                  <a16:creationId xmlns:a16="http://schemas.microsoft.com/office/drawing/2014/main" id="{266F3990-09DA-C84B-A681-E5945D558895}"/>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60CF8C1D-8D1A-6341-9219-998593017F81}"/>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8585611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370353F7-9193-D742-88F3-B7307DE651FA}"/>
              </a:ext>
            </a:extLst>
          </p:cNvPr>
          <p:cNvSpPr/>
          <p:nvPr userDrawn="1"/>
        </p:nvSpPr>
        <p:spPr>
          <a:xfrm>
            <a:off x="0" y="0"/>
            <a:ext cx="6568428" cy="6556604"/>
          </a:xfrm>
          <a:custGeom>
            <a:avLst/>
            <a:gdLst>
              <a:gd name="connsiteX0" fmla="*/ 5038319 w 6568428"/>
              <a:gd name="connsiteY0" fmla="*/ 0 h 6556604"/>
              <a:gd name="connsiteX1" fmla="*/ 5845546 w 6568428"/>
              <a:gd name="connsiteY1" fmla="*/ 0 h 6556604"/>
              <a:gd name="connsiteX2" fmla="*/ 5894544 w 6568428"/>
              <a:gd name="connsiteY2" fmla="*/ 69311 h 6556604"/>
              <a:gd name="connsiteX3" fmla="*/ 6060394 w 6568428"/>
              <a:gd name="connsiteY3" fmla="*/ 345062 h 6556604"/>
              <a:gd name="connsiteX4" fmla="*/ 6129938 w 6568428"/>
              <a:gd name="connsiteY4" fmla="*/ 477731 h 6556604"/>
              <a:gd name="connsiteX5" fmla="*/ 6130292 w 6568428"/>
              <a:gd name="connsiteY5" fmla="*/ 478431 h 6556604"/>
              <a:gd name="connsiteX6" fmla="*/ 6140604 w 6568428"/>
              <a:gd name="connsiteY6" fmla="*/ 498185 h 6556604"/>
              <a:gd name="connsiteX7" fmla="*/ 6159997 w 6568428"/>
              <a:gd name="connsiteY7" fmla="*/ 539779 h 6556604"/>
              <a:gd name="connsiteX8" fmla="*/ 6196866 w 6568428"/>
              <a:gd name="connsiteY8" fmla="*/ 618787 h 6556604"/>
              <a:gd name="connsiteX9" fmla="*/ 6264840 w 6568428"/>
              <a:gd name="connsiteY9" fmla="*/ 776627 h 6556604"/>
              <a:gd name="connsiteX10" fmla="*/ 6306257 w 6568428"/>
              <a:gd name="connsiteY10" fmla="*/ 879230 h 6556604"/>
              <a:gd name="connsiteX11" fmla="*/ 6440458 w 6568428"/>
              <a:gd name="connsiteY11" fmla="*/ 1309910 h 6556604"/>
              <a:gd name="connsiteX12" fmla="*/ 6442205 w 6568428"/>
              <a:gd name="connsiteY12" fmla="*/ 1316728 h 6556604"/>
              <a:gd name="connsiteX13" fmla="*/ 6454087 w 6568428"/>
              <a:gd name="connsiteY13" fmla="*/ 1364970 h 6556604"/>
              <a:gd name="connsiteX14" fmla="*/ 6458104 w 6568428"/>
              <a:gd name="connsiteY14" fmla="*/ 1382100 h 6556604"/>
              <a:gd name="connsiteX15" fmla="*/ 6467370 w 6568428"/>
              <a:gd name="connsiteY15" fmla="*/ 1422478 h 6556604"/>
              <a:gd name="connsiteX16" fmla="*/ 6471564 w 6568428"/>
              <a:gd name="connsiteY16" fmla="*/ 1441355 h 6556604"/>
              <a:gd name="connsiteX17" fmla="*/ 6481175 w 6568428"/>
              <a:gd name="connsiteY17" fmla="*/ 1485927 h 6556604"/>
              <a:gd name="connsiteX18" fmla="*/ 6483792 w 6568428"/>
              <a:gd name="connsiteY18" fmla="*/ 1498332 h 6556604"/>
              <a:gd name="connsiteX19" fmla="*/ 6509833 w 6568428"/>
              <a:gd name="connsiteY19" fmla="*/ 1636071 h 6556604"/>
              <a:gd name="connsiteX20" fmla="*/ 6520138 w 6568428"/>
              <a:gd name="connsiteY20" fmla="*/ 1693579 h 6556604"/>
              <a:gd name="connsiteX21" fmla="*/ 6524509 w 6568428"/>
              <a:gd name="connsiteY21" fmla="*/ 1726615 h 6556604"/>
              <a:gd name="connsiteX22" fmla="*/ 6524685 w 6568428"/>
              <a:gd name="connsiteY22" fmla="*/ 1728185 h 6556604"/>
              <a:gd name="connsiteX23" fmla="*/ 6544425 w 6568428"/>
              <a:gd name="connsiteY23" fmla="*/ 1881300 h 6556604"/>
              <a:gd name="connsiteX24" fmla="*/ 6547579 w 6568428"/>
              <a:gd name="connsiteY24" fmla="*/ 1906295 h 6556604"/>
              <a:gd name="connsiteX25" fmla="*/ 6548449 w 6568428"/>
              <a:gd name="connsiteY25" fmla="*/ 1918531 h 6556604"/>
              <a:gd name="connsiteX26" fmla="*/ 6552813 w 6568428"/>
              <a:gd name="connsiteY26" fmla="*/ 1972191 h 6556604"/>
              <a:gd name="connsiteX27" fmla="*/ 6555437 w 6568428"/>
              <a:gd name="connsiteY27" fmla="*/ 2005050 h 6556604"/>
              <a:gd name="connsiteX28" fmla="*/ 6565918 w 6568428"/>
              <a:gd name="connsiteY28" fmla="*/ 2208862 h 6556604"/>
              <a:gd name="connsiteX29" fmla="*/ 6534297 w 6568428"/>
              <a:gd name="connsiteY29" fmla="*/ 2860477 h 6556604"/>
              <a:gd name="connsiteX30" fmla="*/ 6115440 w 6568428"/>
              <a:gd name="connsiteY30" fmla="*/ 4214581 h 6556604"/>
              <a:gd name="connsiteX31" fmla="*/ 5260779 w 6568428"/>
              <a:gd name="connsiteY31" fmla="*/ 5356492 h 6556604"/>
              <a:gd name="connsiteX32" fmla="*/ 4746690 w 6568428"/>
              <a:gd name="connsiteY32" fmla="*/ 5774767 h 6556604"/>
              <a:gd name="connsiteX33" fmla="*/ 4488068 w 6568428"/>
              <a:gd name="connsiteY33" fmla="*/ 5942212 h 6556604"/>
              <a:gd name="connsiteX34" fmla="*/ 4360154 w 6568428"/>
              <a:gd name="connsiteY34" fmla="*/ 6014402 h 6556604"/>
              <a:gd name="connsiteX35" fmla="*/ 4297605 w 6568428"/>
              <a:gd name="connsiteY35" fmla="*/ 6049016 h 6556604"/>
              <a:gd name="connsiteX36" fmla="*/ 4234871 w 6568428"/>
              <a:gd name="connsiteY36" fmla="*/ 6080474 h 6556604"/>
              <a:gd name="connsiteX37" fmla="*/ 3572767 w 6568428"/>
              <a:gd name="connsiteY37" fmla="*/ 6351222 h 6556604"/>
              <a:gd name="connsiteX38" fmla="*/ 3454649 w 6568428"/>
              <a:gd name="connsiteY38" fmla="*/ 6386535 h 6556604"/>
              <a:gd name="connsiteX39" fmla="*/ 3399603 w 6568428"/>
              <a:gd name="connsiteY39" fmla="*/ 6401741 h 6556604"/>
              <a:gd name="connsiteX40" fmla="*/ 3337917 w 6568428"/>
              <a:gd name="connsiteY40" fmla="*/ 6418695 h 6556604"/>
              <a:gd name="connsiteX41" fmla="*/ 3335823 w 6568428"/>
              <a:gd name="connsiteY41" fmla="*/ 6419218 h 6556604"/>
              <a:gd name="connsiteX42" fmla="*/ 3335646 w 6568428"/>
              <a:gd name="connsiteY42" fmla="*/ 6419218 h 6556604"/>
              <a:gd name="connsiteX43" fmla="*/ 3325511 w 6568428"/>
              <a:gd name="connsiteY43" fmla="*/ 6422019 h 6556604"/>
              <a:gd name="connsiteX44" fmla="*/ 3285148 w 6568428"/>
              <a:gd name="connsiteY44" fmla="*/ 6431453 h 6556604"/>
              <a:gd name="connsiteX45" fmla="*/ 3160558 w 6568428"/>
              <a:gd name="connsiteY45" fmla="*/ 6459419 h 6556604"/>
              <a:gd name="connsiteX46" fmla="*/ 3155141 w 6568428"/>
              <a:gd name="connsiteY46" fmla="*/ 6460642 h 6556604"/>
              <a:gd name="connsiteX47" fmla="*/ 3090306 w 6568428"/>
              <a:gd name="connsiteY47" fmla="*/ 6474278 h 6556604"/>
              <a:gd name="connsiteX48" fmla="*/ 3067943 w 6568428"/>
              <a:gd name="connsiteY48" fmla="*/ 6478126 h 6556604"/>
              <a:gd name="connsiteX49" fmla="*/ 3064626 w 6568428"/>
              <a:gd name="connsiteY49" fmla="*/ 6478472 h 6556604"/>
              <a:gd name="connsiteX50" fmla="*/ 2448834 w 6568428"/>
              <a:gd name="connsiteY50" fmla="*/ 6551363 h 6556604"/>
              <a:gd name="connsiteX51" fmla="*/ 2306768 w 6568428"/>
              <a:gd name="connsiteY51" fmla="*/ 6555034 h 6556604"/>
              <a:gd name="connsiteX52" fmla="*/ 2233553 w 6568428"/>
              <a:gd name="connsiteY52" fmla="*/ 6556604 h 6556604"/>
              <a:gd name="connsiteX53" fmla="*/ 2159107 w 6568428"/>
              <a:gd name="connsiteY53" fmla="*/ 6554857 h 6556604"/>
              <a:gd name="connsiteX54" fmla="*/ 2006390 w 6568428"/>
              <a:gd name="connsiteY54" fmla="*/ 6550663 h 6556604"/>
              <a:gd name="connsiteX55" fmla="*/ 1849294 w 6568428"/>
              <a:gd name="connsiteY55" fmla="*/ 6539127 h 6556604"/>
              <a:gd name="connsiteX56" fmla="*/ 1188591 w 6568428"/>
              <a:gd name="connsiteY56" fmla="*/ 6431630 h 6556604"/>
              <a:gd name="connsiteX57" fmla="*/ 0 w 6568428"/>
              <a:gd name="connsiteY57" fmla="*/ 5950776 h 6556604"/>
              <a:gd name="connsiteX58" fmla="*/ 0 w 6568428"/>
              <a:gd name="connsiteY58" fmla="*/ 5188864 h 6556604"/>
              <a:gd name="connsiteX59" fmla="*/ 214581 w 6568428"/>
              <a:gd name="connsiteY59" fmla="*/ 5337785 h 6556604"/>
              <a:gd name="connsiteX60" fmla="*/ 1344293 w 6568428"/>
              <a:gd name="connsiteY60" fmla="*/ 5820386 h 6556604"/>
              <a:gd name="connsiteX61" fmla="*/ 1906433 w 6568428"/>
              <a:gd name="connsiteY61" fmla="*/ 5911799 h 6556604"/>
              <a:gd name="connsiteX62" fmla="*/ 2040288 w 6568428"/>
              <a:gd name="connsiteY62" fmla="*/ 5921765 h 6556604"/>
              <a:gd name="connsiteX63" fmla="*/ 2170465 w 6568428"/>
              <a:gd name="connsiteY63" fmla="*/ 5925259 h 6556604"/>
              <a:gd name="connsiteX64" fmla="*/ 2234076 w 6568428"/>
              <a:gd name="connsiteY64" fmla="*/ 5926836 h 6556604"/>
              <a:gd name="connsiteX65" fmla="*/ 2296456 w 6568428"/>
              <a:gd name="connsiteY65" fmla="*/ 5925259 h 6556604"/>
              <a:gd name="connsiteX66" fmla="*/ 2417729 w 6568428"/>
              <a:gd name="connsiteY66" fmla="*/ 5922288 h 6556604"/>
              <a:gd name="connsiteX67" fmla="*/ 3023910 w 6568428"/>
              <a:gd name="connsiteY67" fmla="*/ 5843810 h 6556604"/>
              <a:gd name="connsiteX68" fmla="*/ 3107606 w 6568428"/>
              <a:gd name="connsiteY68" fmla="*/ 5824926 h 6556604"/>
              <a:gd name="connsiteX69" fmla="*/ 3131200 w 6568428"/>
              <a:gd name="connsiteY69" fmla="*/ 5819685 h 6556604"/>
              <a:gd name="connsiteX70" fmla="*/ 3172440 w 6568428"/>
              <a:gd name="connsiteY70" fmla="*/ 5809720 h 6556604"/>
              <a:gd name="connsiteX71" fmla="*/ 3175934 w 6568428"/>
              <a:gd name="connsiteY71" fmla="*/ 5808673 h 6556604"/>
              <a:gd name="connsiteX72" fmla="*/ 3273790 w 6568428"/>
              <a:gd name="connsiteY72" fmla="*/ 5781578 h 6556604"/>
              <a:gd name="connsiteX73" fmla="*/ 3374616 w 6568428"/>
              <a:gd name="connsiteY73" fmla="*/ 5751520 h 6556604"/>
              <a:gd name="connsiteX74" fmla="*/ 3378287 w 6568428"/>
              <a:gd name="connsiteY74" fmla="*/ 5750296 h 6556604"/>
              <a:gd name="connsiteX75" fmla="*/ 3450101 w 6568428"/>
              <a:gd name="connsiteY75" fmla="*/ 5726525 h 6556604"/>
              <a:gd name="connsiteX76" fmla="*/ 3452902 w 6568428"/>
              <a:gd name="connsiteY76" fmla="*/ 5725825 h 6556604"/>
              <a:gd name="connsiteX77" fmla="*/ 3936933 w 6568428"/>
              <a:gd name="connsiteY77" fmla="*/ 5521489 h 6556604"/>
              <a:gd name="connsiteX78" fmla="*/ 3990401 w 6568428"/>
              <a:gd name="connsiteY78" fmla="*/ 5494925 h 6556604"/>
              <a:gd name="connsiteX79" fmla="*/ 4043530 w 6568428"/>
              <a:gd name="connsiteY79" fmla="*/ 5465382 h 6556604"/>
              <a:gd name="connsiteX80" fmla="*/ 4152568 w 6568428"/>
              <a:gd name="connsiteY80" fmla="*/ 5404034 h 6556604"/>
              <a:gd name="connsiteX81" fmla="*/ 4372559 w 6568428"/>
              <a:gd name="connsiteY81" fmla="*/ 5261400 h 6556604"/>
              <a:gd name="connsiteX82" fmla="*/ 4810293 w 6568428"/>
              <a:gd name="connsiteY82" fmla="*/ 4905181 h 6556604"/>
              <a:gd name="connsiteX83" fmla="*/ 5537917 w 6568428"/>
              <a:gd name="connsiteY83" fmla="*/ 3933168 h 6556604"/>
              <a:gd name="connsiteX84" fmla="*/ 5893864 w 6568428"/>
              <a:gd name="connsiteY84" fmla="*/ 2782000 h 6556604"/>
              <a:gd name="connsiteX85" fmla="*/ 5920775 w 6568428"/>
              <a:gd name="connsiteY85" fmla="*/ 2226515 h 6556604"/>
              <a:gd name="connsiteX86" fmla="*/ 5915180 w 6568428"/>
              <a:gd name="connsiteY86" fmla="*/ 2100665 h 6556604"/>
              <a:gd name="connsiteX87" fmla="*/ 5915011 w 6568428"/>
              <a:gd name="connsiteY87" fmla="*/ 2099265 h 6556604"/>
              <a:gd name="connsiteX88" fmla="*/ 5911517 w 6568428"/>
              <a:gd name="connsiteY88" fmla="*/ 2053469 h 6556604"/>
              <a:gd name="connsiteX89" fmla="*/ 5905746 w 6568428"/>
              <a:gd name="connsiteY89" fmla="*/ 1979709 h 6556604"/>
              <a:gd name="connsiteX90" fmla="*/ 5901905 w 6568428"/>
              <a:gd name="connsiteY90" fmla="*/ 1944572 h 6556604"/>
              <a:gd name="connsiteX91" fmla="*/ 5889323 w 6568428"/>
              <a:gd name="connsiteY91" fmla="*/ 1847564 h 6556604"/>
              <a:gd name="connsiteX92" fmla="*/ 5886176 w 6568428"/>
              <a:gd name="connsiteY92" fmla="*/ 1822746 h 6556604"/>
              <a:gd name="connsiteX93" fmla="*/ 5885476 w 6568428"/>
              <a:gd name="connsiteY93" fmla="*/ 1817852 h 6556604"/>
              <a:gd name="connsiteX94" fmla="*/ 5872201 w 6568428"/>
              <a:gd name="connsiteY94" fmla="*/ 1736573 h 6556604"/>
              <a:gd name="connsiteX95" fmla="*/ 5871147 w 6568428"/>
              <a:gd name="connsiteY95" fmla="*/ 1730979 h 6556604"/>
              <a:gd name="connsiteX96" fmla="*/ 5850707 w 6568428"/>
              <a:gd name="connsiteY96" fmla="*/ 1623659 h 6556604"/>
              <a:gd name="connsiteX97" fmla="*/ 5847560 w 6568428"/>
              <a:gd name="connsiteY97" fmla="*/ 1608976 h 6556604"/>
              <a:gd name="connsiteX98" fmla="*/ 5840395 w 6568428"/>
              <a:gd name="connsiteY98" fmla="*/ 1575770 h 6556604"/>
              <a:gd name="connsiteX99" fmla="*/ 5836024 w 6568428"/>
              <a:gd name="connsiteY99" fmla="*/ 1555839 h 6556604"/>
              <a:gd name="connsiteX100" fmla="*/ 5829214 w 6568428"/>
              <a:gd name="connsiteY100" fmla="*/ 1526474 h 6556604"/>
              <a:gd name="connsiteX101" fmla="*/ 5824666 w 6568428"/>
              <a:gd name="connsiteY101" fmla="*/ 1507420 h 6556604"/>
              <a:gd name="connsiteX102" fmla="*/ 5816108 w 6568428"/>
              <a:gd name="connsiteY102" fmla="*/ 1472467 h 6556604"/>
              <a:gd name="connsiteX103" fmla="*/ 5813138 w 6568428"/>
              <a:gd name="connsiteY103" fmla="*/ 1460755 h 6556604"/>
              <a:gd name="connsiteX104" fmla="*/ 5666354 w 6568428"/>
              <a:gd name="connsiteY104" fmla="*/ 1013991 h 6556604"/>
              <a:gd name="connsiteX105" fmla="*/ 5663553 w 6568428"/>
              <a:gd name="connsiteY105" fmla="*/ 1006820 h 6556604"/>
              <a:gd name="connsiteX106" fmla="*/ 5606768 w 6568428"/>
              <a:gd name="connsiteY106" fmla="*/ 874859 h 6556604"/>
              <a:gd name="connsiteX107" fmla="*/ 5582297 w 6568428"/>
              <a:gd name="connsiteY107" fmla="*/ 822068 h 6556604"/>
              <a:gd name="connsiteX108" fmla="*/ 5575140 w 6568428"/>
              <a:gd name="connsiteY108" fmla="*/ 806516 h 6556604"/>
              <a:gd name="connsiteX109" fmla="*/ 5490736 w 6568428"/>
              <a:gd name="connsiteY109" fmla="*/ 641858 h 6556604"/>
              <a:gd name="connsiteX110" fmla="*/ 5184240 w 6568428"/>
              <a:gd name="connsiteY110" fmla="*/ 173247 h 6556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6568428" h="6556604">
                <a:moveTo>
                  <a:pt x="5038319" y="0"/>
                </a:moveTo>
                <a:lnTo>
                  <a:pt x="5845546" y="0"/>
                </a:lnTo>
                <a:lnTo>
                  <a:pt x="5894544" y="69311"/>
                </a:lnTo>
                <a:cubicBezTo>
                  <a:pt x="5954502" y="161404"/>
                  <a:pt x="6009719" y="253648"/>
                  <a:pt x="6060394" y="345062"/>
                </a:cubicBezTo>
                <a:cubicBezTo>
                  <a:pt x="6084858" y="389464"/>
                  <a:pt x="6107921" y="433682"/>
                  <a:pt x="6129938" y="477731"/>
                </a:cubicBezTo>
                <a:cubicBezTo>
                  <a:pt x="6129938" y="478077"/>
                  <a:pt x="6130115" y="478254"/>
                  <a:pt x="6130292" y="478431"/>
                </a:cubicBezTo>
                <a:cubicBezTo>
                  <a:pt x="6130292" y="478431"/>
                  <a:pt x="6133786" y="485072"/>
                  <a:pt x="6140604" y="498185"/>
                </a:cubicBezTo>
                <a:cubicBezTo>
                  <a:pt x="6145321" y="508320"/>
                  <a:pt x="6151785" y="522302"/>
                  <a:pt x="6159997" y="539779"/>
                </a:cubicBezTo>
                <a:cubicBezTo>
                  <a:pt x="6172756" y="566174"/>
                  <a:pt x="6184991" y="592569"/>
                  <a:pt x="6196866" y="618787"/>
                </a:cubicBezTo>
                <a:cubicBezTo>
                  <a:pt x="6216966" y="661789"/>
                  <a:pt x="6240553" y="714395"/>
                  <a:pt x="6264840" y="776627"/>
                </a:cubicBezTo>
                <a:cubicBezTo>
                  <a:pt x="6279169" y="811233"/>
                  <a:pt x="6292975" y="845493"/>
                  <a:pt x="6306257" y="879230"/>
                </a:cubicBezTo>
                <a:cubicBezTo>
                  <a:pt x="6363396" y="1033038"/>
                  <a:pt x="6406906" y="1177942"/>
                  <a:pt x="6440458" y="1309910"/>
                </a:cubicBezTo>
                <a:cubicBezTo>
                  <a:pt x="6440982" y="1312180"/>
                  <a:pt x="6441682" y="1314458"/>
                  <a:pt x="6442205" y="1316728"/>
                </a:cubicBezTo>
                <a:cubicBezTo>
                  <a:pt x="6446222" y="1332981"/>
                  <a:pt x="6450247" y="1349064"/>
                  <a:pt x="6454087" y="1364970"/>
                </a:cubicBezTo>
                <a:cubicBezTo>
                  <a:pt x="6455488" y="1370565"/>
                  <a:pt x="6456711" y="1376329"/>
                  <a:pt x="6458104" y="1382100"/>
                </a:cubicBezTo>
                <a:cubicBezTo>
                  <a:pt x="6461252" y="1395729"/>
                  <a:pt x="6464399" y="1409188"/>
                  <a:pt x="6467370" y="1422478"/>
                </a:cubicBezTo>
                <a:cubicBezTo>
                  <a:pt x="6468770" y="1428765"/>
                  <a:pt x="6470163" y="1435060"/>
                  <a:pt x="6471564" y="1441355"/>
                </a:cubicBezTo>
                <a:cubicBezTo>
                  <a:pt x="6474880" y="1456384"/>
                  <a:pt x="6478028" y="1471244"/>
                  <a:pt x="6481175" y="1485927"/>
                </a:cubicBezTo>
                <a:cubicBezTo>
                  <a:pt x="6482045" y="1489944"/>
                  <a:pt x="6482922" y="1494138"/>
                  <a:pt x="6483792" y="1498332"/>
                </a:cubicBezTo>
                <a:cubicBezTo>
                  <a:pt x="6493757" y="1546928"/>
                  <a:pt x="6502315" y="1592893"/>
                  <a:pt x="6509833" y="1636071"/>
                </a:cubicBezTo>
                <a:cubicBezTo>
                  <a:pt x="6513327" y="1655125"/>
                  <a:pt x="6516644" y="1674171"/>
                  <a:pt x="6520138" y="1693579"/>
                </a:cubicBezTo>
                <a:cubicBezTo>
                  <a:pt x="6521538" y="1704591"/>
                  <a:pt x="6523108" y="1715603"/>
                  <a:pt x="6524509" y="1726615"/>
                </a:cubicBezTo>
                <a:cubicBezTo>
                  <a:pt x="6524509" y="1727138"/>
                  <a:pt x="6524685" y="1727662"/>
                  <a:pt x="6524685" y="1728185"/>
                </a:cubicBezTo>
                <a:cubicBezTo>
                  <a:pt x="6532373" y="1786562"/>
                  <a:pt x="6539361" y="1837429"/>
                  <a:pt x="6544425" y="1881300"/>
                </a:cubicBezTo>
                <a:cubicBezTo>
                  <a:pt x="6545479" y="1889688"/>
                  <a:pt x="6546525" y="1897907"/>
                  <a:pt x="6547579" y="1906295"/>
                </a:cubicBezTo>
                <a:cubicBezTo>
                  <a:pt x="6547749" y="1910320"/>
                  <a:pt x="6548095" y="1914514"/>
                  <a:pt x="6548449" y="1918531"/>
                </a:cubicBezTo>
                <a:cubicBezTo>
                  <a:pt x="6550543" y="1938285"/>
                  <a:pt x="6551943" y="1956284"/>
                  <a:pt x="6552813" y="1972191"/>
                </a:cubicBezTo>
                <a:cubicBezTo>
                  <a:pt x="6553867" y="1984426"/>
                  <a:pt x="6554737" y="1995262"/>
                  <a:pt x="6555437" y="2005050"/>
                </a:cubicBezTo>
                <a:cubicBezTo>
                  <a:pt x="6561031" y="2071299"/>
                  <a:pt x="6566272" y="2138942"/>
                  <a:pt x="6565918" y="2208862"/>
                </a:cubicBezTo>
                <a:cubicBezTo>
                  <a:pt x="6573790" y="2416161"/>
                  <a:pt x="6563125" y="2635695"/>
                  <a:pt x="6534297" y="2860477"/>
                </a:cubicBezTo>
                <a:cubicBezTo>
                  <a:pt x="6479952" y="3310912"/>
                  <a:pt x="6336485" y="3781454"/>
                  <a:pt x="6115440" y="4214581"/>
                </a:cubicBezTo>
                <a:cubicBezTo>
                  <a:pt x="5896488" y="4649286"/>
                  <a:pt x="5592962" y="5040119"/>
                  <a:pt x="5260779" y="5356492"/>
                </a:cubicBezTo>
                <a:cubicBezTo>
                  <a:pt x="5095296" y="5515725"/>
                  <a:pt x="4920208" y="5654335"/>
                  <a:pt x="4746690" y="5774767"/>
                </a:cubicBezTo>
                <a:cubicBezTo>
                  <a:pt x="4660886" y="5836638"/>
                  <a:pt x="4572295" y="5889252"/>
                  <a:pt x="4488068" y="5942212"/>
                </a:cubicBezTo>
                <a:cubicBezTo>
                  <a:pt x="4444735" y="5966683"/>
                  <a:pt x="4402094" y="5990808"/>
                  <a:pt x="4360154" y="6014402"/>
                </a:cubicBezTo>
                <a:cubicBezTo>
                  <a:pt x="4339014" y="6025937"/>
                  <a:pt x="4318221" y="6037650"/>
                  <a:pt x="4297605" y="6049016"/>
                </a:cubicBezTo>
                <a:cubicBezTo>
                  <a:pt x="4276458" y="6059674"/>
                  <a:pt x="4255664" y="6070163"/>
                  <a:pt x="4234871" y="6080474"/>
                </a:cubicBezTo>
                <a:cubicBezTo>
                  <a:pt x="3987438" y="6205971"/>
                  <a:pt x="3759398" y="6292321"/>
                  <a:pt x="3572767" y="6351222"/>
                </a:cubicBezTo>
                <a:cubicBezTo>
                  <a:pt x="3541670" y="6362234"/>
                  <a:pt x="3501830" y="6373599"/>
                  <a:pt x="3454649" y="6386535"/>
                </a:cubicBezTo>
                <a:cubicBezTo>
                  <a:pt x="3435772" y="6391953"/>
                  <a:pt x="3417249" y="6397017"/>
                  <a:pt x="3399603" y="6401741"/>
                </a:cubicBezTo>
                <a:cubicBezTo>
                  <a:pt x="3377933" y="6407682"/>
                  <a:pt x="3357494" y="6413277"/>
                  <a:pt x="3337917" y="6418695"/>
                </a:cubicBezTo>
                <a:cubicBezTo>
                  <a:pt x="3337216" y="6418871"/>
                  <a:pt x="3336523" y="6419041"/>
                  <a:pt x="3335823" y="6419218"/>
                </a:cubicBezTo>
                <a:cubicBezTo>
                  <a:pt x="3335823" y="6419218"/>
                  <a:pt x="3335646" y="6419218"/>
                  <a:pt x="3335646" y="6419218"/>
                </a:cubicBezTo>
                <a:cubicBezTo>
                  <a:pt x="3332329" y="6420095"/>
                  <a:pt x="3328828" y="6421142"/>
                  <a:pt x="3325511" y="6422019"/>
                </a:cubicBezTo>
                <a:cubicBezTo>
                  <a:pt x="3311529" y="6425513"/>
                  <a:pt x="3298254" y="6428483"/>
                  <a:pt x="3285148" y="6431453"/>
                </a:cubicBezTo>
                <a:cubicBezTo>
                  <a:pt x="3246356" y="6440719"/>
                  <a:pt x="3204769" y="6450153"/>
                  <a:pt x="3160558" y="6459419"/>
                </a:cubicBezTo>
                <a:cubicBezTo>
                  <a:pt x="3158804" y="6459772"/>
                  <a:pt x="3156888" y="6460296"/>
                  <a:pt x="3155141" y="6460642"/>
                </a:cubicBezTo>
                <a:cubicBezTo>
                  <a:pt x="3126829" y="6467114"/>
                  <a:pt x="3105166" y="6472008"/>
                  <a:pt x="3090306" y="6474278"/>
                </a:cubicBezTo>
                <a:cubicBezTo>
                  <a:pt x="3075631" y="6476725"/>
                  <a:pt x="3067943" y="6478126"/>
                  <a:pt x="3067943" y="6478126"/>
                </a:cubicBezTo>
                <a:cubicBezTo>
                  <a:pt x="3066889" y="6478295"/>
                  <a:pt x="3065673" y="6478295"/>
                  <a:pt x="3064626" y="6478472"/>
                </a:cubicBezTo>
                <a:cubicBezTo>
                  <a:pt x="2890408" y="6511332"/>
                  <a:pt x="2682808" y="6539997"/>
                  <a:pt x="2448834" y="6551363"/>
                </a:cubicBezTo>
                <a:cubicBezTo>
                  <a:pt x="2402523" y="6552586"/>
                  <a:pt x="2354995" y="6553810"/>
                  <a:pt x="2306768" y="6555034"/>
                </a:cubicBezTo>
                <a:cubicBezTo>
                  <a:pt x="2282481" y="6555557"/>
                  <a:pt x="2258186" y="6556080"/>
                  <a:pt x="2233553" y="6556604"/>
                </a:cubicBezTo>
                <a:cubicBezTo>
                  <a:pt x="2208912" y="6556080"/>
                  <a:pt x="2184094" y="6555380"/>
                  <a:pt x="2159107" y="6554857"/>
                </a:cubicBezTo>
                <a:cubicBezTo>
                  <a:pt x="2108963" y="6553456"/>
                  <a:pt x="2058111" y="6552056"/>
                  <a:pt x="2006390" y="6550663"/>
                </a:cubicBezTo>
                <a:cubicBezTo>
                  <a:pt x="1954838" y="6546992"/>
                  <a:pt x="1902416" y="6542967"/>
                  <a:pt x="1849294" y="6539127"/>
                </a:cubicBezTo>
                <a:cubicBezTo>
                  <a:pt x="1637507" y="6519373"/>
                  <a:pt x="1414191" y="6488084"/>
                  <a:pt x="1188591" y="6431630"/>
                </a:cubicBezTo>
                <a:cubicBezTo>
                  <a:pt x="787910" y="6333568"/>
                  <a:pt x="376571" y="6173465"/>
                  <a:pt x="0" y="5950776"/>
                </a:cubicBezTo>
                <a:lnTo>
                  <a:pt x="0" y="5188864"/>
                </a:lnTo>
                <a:cubicBezTo>
                  <a:pt x="69721" y="5240777"/>
                  <a:pt x="141189" y="5290597"/>
                  <a:pt x="214581" y="5337785"/>
                </a:cubicBezTo>
                <a:cubicBezTo>
                  <a:pt x="566165" y="5566592"/>
                  <a:pt x="961081" y="5726525"/>
                  <a:pt x="1344293" y="5820386"/>
                </a:cubicBezTo>
                <a:cubicBezTo>
                  <a:pt x="1535980" y="5868628"/>
                  <a:pt x="1725928" y="5894669"/>
                  <a:pt x="1906433" y="5911799"/>
                </a:cubicBezTo>
                <a:cubicBezTo>
                  <a:pt x="1951690" y="5915124"/>
                  <a:pt x="1996247" y="5918440"/>
                  <a:pt x="2040288" y="5921765"/>
                </a:cubicBezTo>
                <a:cubicBezTo>
                  <a:pt x="2084322" y="5922988"/>
                  <a:pt x="2127832" y="5924212"/>
                  <a:pt x="2170465" y="5925259"/>
                </a:cubicBezTo>
                <a:cubicBezTo>
                  <a:pt x="2191966" y="5925782"/>
                  <a:pt x="2213106" y="5926305"/>
                  <a:pt x="2234076" y="5926836"/>
                </a:cubicBezTo>
                <a:cubicBezTo>
                  <a:pt x="2255046" y="5926305"/>
                  <a:pt x="2275840" y="5925782"/>
                  <a:pt x="2296456" y="5925259"/>
                </a:cubicBezTo>
                <a:cubicBezTo>
                  <a:pt x="2337696" y="5924212"/>
                  <a:pt x="2378059" y="5923165"/>
                  <a:pt x="2417729" y="5922288"/>
                </a:cubicBezTo>
                <a:cubicBezTo>
                  <a:pt x="2655373" y="5910753"/>
                  <a:pt x="2860696" y="5878063"/>
                  <a:pt x="3023910" y="5843810"/>
                </a:cubicBezTo>
                <a:cubicBezTo>
                  <a:pt x="3047150" y="5838562"/>
                  <a:pt x="3074931" y="5832275"/>
                  <a:pt x="3107606" y="5824926"/>
                </a:cubicBezTo>
                <a:cubicBezTo>
                  <a:pt x="3115294" y="5823179"/>
                  <a:pt x="3123158" y="5821432"/>
                  <a:pt x="3131200" y="5819685"/>
                </a:cubicBezTo>
                <a:cubicBezTo>
                  <a:pt x="3145352" y="5816361"/>
                  <a:pt x="3159158" y="5813044"/>
                  <a:pt x="3172440" y="5809720"/>
                </a:cubicBezTo>
                <a:cubicBezTo>
                  <a:pt x="3173664" y="5809374"/>
                  <a:pt x="3174711" y="5809020"/>
                  <a:pt x="3175934" y="5808673"/>
                </a:cubicBezTo>
                <a:cubicBezTo>
                  <a:pt x="3211757" y="5798361"/>
                  <a:pt x="3244432" y="5789620"/>
                  <a:pt x="3273790" y="5781578"/>
                </a:cubicBezTo>
                <a:cubicBezTo>
                  <a:pt x="3305595" y="5772667"/>
                  <a:pt x="3339140" y="5762701"/>
                  <a:pt x="3374616" y="5751520"/>
                </a:cubicBezTo>
                <a:cubicBezTo>
                  <a:pt x="3375840" y="5751166"/>
                  <a:pt x="3377056" y="5750642"/>
                  <a:pt x="3378287" y="5750296"/>
                </a:cubicBezTo>
                <a:cubicBezTo>
                  <a:pt x="3425114" y="5734736"/>
                  <a:pt x="3450101" y="5726525"/>
                  <a:pt x="3450101" y="5726525"/>
                </a:cubicBezTo>
                <a:cubicBezTo>
                  <a:pt x="3450978" y="5726348"/>
                  <a:pt x="3452025" y="5726171"/>
                  <a:pt x="3452902" y="5725825"/>
                </a:cubicBezTo>
                <a:cubicBezTo>
                  <a:pt x="3595138" y="5677228"/>
                  <a:pt x="3760098" y="5611163"/>
                  <a:pt x="3936933" y="5521489"/>
                </a:cubicBezTo>
                <a:cubicBezTo>
                  <a:pt x="3954579" y="5512755"/>
                  <a:pt x="3972409" y="5503836"/>
                  <a:pt x="3990401" y="5494925"/>
                </a:cubicBezTo>
                <a:cubicBezTo>
                  <a:pt x="4008055" y="5485313"/>
                  <a:pt x="4025700" y="5475348"/>
                  <a:pt x="4043530" y="5465382"/>
                </a:cubicBezTo>
                <a:cubicBezTo>
                  <a:pt x="4079176" y="5445282"/>
                  <a:pt x="4115522" y="5424835"/>
                  <a:pt x="4152568" y="5404034"/>
                </a:cubicBezTo>
                <a:cubicBezTo>
                  <a:pt x="4224028" y="5358585"/>
                  <a:pt x="4299698" y="5314368"/>
                  <a:pt x="4372559" y="5261400"/>
                </a:cubicBezTo>
                <a:cubicBezTo>
                  <a:pt x="4520220" y="5158805"/>
                  <a:pt x="4669451" y="5040997"/>
                  <a:pt x="4810293" y="4905181"/>
                </a:cubicBezTo>
                <a:cubicBezTo>
                  <a:pt x="5093025" y="4635480"/>
                  <a:pt x="5351994" y="4302855"/>
                  <a:pt x="5537917" y="3933168"/>
                </a:cubicBezTo>
                <a:cubicBezTo>
                  <a:pt x="5725594" y="3564713"/>
                  <a:pt x="5848083" y="3165315"/>
                  <a:pt x="5893864" y="2782000"/>
                </a:cubicBezTo>
                <a:cubicBezTo>
                  <a:pt x="5918335" y="2590600"/>
                  <a:pt x="5927762" y="2403579"/>
                  <a:pt x="5920775" y="2226515"/>
                </a:cubicBezTo>
                <a:cubicBezTo>
                  <a:pt x="5920775" y="2183868"/>
                  <a:pt x="5918335" y="2141912"/>
                  <a:pt x="5915180" y="2100665"/>
                </a:cubicBezTo>
                <a:cubicBezTo>
                  <a:pt x="5915180" y="2100142"/>
                  <a:pt x="5915011" y="2099788"/>
                  <a:pt x="5915011" y="2099265"/>
                </a:cubicBezTo>
                <a:cubicBezTo>
                  <a:pt x="5915011" y="2099265"/>
                  <a:pt x="5913787" y="2083358"/>
                  <a:pt x="5911517" y="2053469"/>
                </a:cubicBezTo>
                <a:cubicBezTo>
                  <a:pt x="5909416" y="2028652"/>
                  <a:pt x="5907492" y="2004003"/>
                  <a:pt x="5905746" y="1979709"/>
                </a:cubicBezTo>
                <a:cubicBezTo>
                  <a:pt x="5904699" y="1968697"/>
                  <a:pt x="5903298" y="1956985"/>
                  <a:pt x="5901905" y="1944572"/>
                </a:cubicBezTo>
                <a:cubicBezTo>
                  <a:pt x="5897534" y="1911890"/>
                  <a:pt x="5893340" y="1879377"/>
                  <a:pt x="5889323" y="1847564"/>
                </a:cubicBezTo>
                <a:cubicBezTo>
                  <a:pt x="5888269" y="1839176"/>
                  <a:pt x="5887230" y="1831134"/>
                  <a:pt x="5886176" y="1822746"/>
                </a:cubicBezTo>
                <a:cubicBezTo>
                  <a:pt x="5885829" y="1821176"/>
                  <a:pt x="5885653" y="1819599"/>
                  <a:pt x="5885476" y="1817852"/>
                </a:cubicBezTo>
                <a:cubicBezTo>
                  <a:pt x="5881635" y="1792334"/>
                  <a:pt x="5877088" y="1765062"/>
                  <a:pt x="5872201" y="1736573"/>
                </a:cubicBezTo>
                <a:cubicBezTo>
                  <a:pt x="5871847" y="1734826"/>
                  <a:pt x="5871500" y="1732903"/>
                  <a:pt x="5871147" y="1730979"/>
                </a:cubicBezTo>
                <a:cubicBezTo>
                  <a:pt x="5864682" y="1694279"/>
                  <a:pt x="5857864" y="1658619"/>
                  <a:pt x="5850707" y="1623659"/>
                </a:cubicBezTo>
                <a:cubicBezTo>
                  <a:pt x="5849653" y="1618764"/>
                  <a:pt x="5848607" y="1613870"/>
                  <a:pt x="5847560" y="1608976"/>
                </a:cubicBezTo>
                <a:cubicBezTo>
                  <a:pt x="5845113" y="1597794"/>
                  <a:pt x="5842843" y="1586782"/>
                  <a:pt x="5840395" y="1575770"/>
                </a:cubicBezTo>
                <a:cubicBezTo>
                  <a:pt x="5838995" y="1569122"/>
                  <a:pt x="5837602" y="1562480"/>
                  <a:pt x="5836024" y="1555839"/>
                </a:cubicBezTo>
                <a:cubicBezTo>
                  <a:pt x="5833754" y="1546051"/>
                  <a:pt x="5831484" y="1536262"/>
                  <a:pt x="5829214" y="1526474"/>
                </a:cubicBezTo>
                <a:cubicBezTo>
                  <a:pt x="5827636" y="1520186"/>
                  <a:pt x="5826243" y="1513892"/>
                  <a:pt x="5824666" y="1507420"/>
                </a:cubicBezTo>
                <a:cubicBezTo>
                  <a:pt x="5821872" y="1495715"/>
                  <a:pt x="5819079" y="1484003"/>
                  <a:pt x="5816108" y="1472467"/>
                </a:cubicBezTo>
                <a:cubicBezTo>
                  <a:pt x="5815054" y="1468443"/>
                  <a:pt x="5814185" y="1464603"/>
                  <a:pt x="5813138" y="1460755"/>
                </a:cubicBezTo>
                <a:cubicBezTo>
                  <a:pt x="5766827" y="1279151"/>
                  <a:pt x="5713012" y="1128306"/>
                  <a:pt x="5666354" y="1013991"/>
                </a:cubicBezTo>
                <a:cubicBezTo>
                  <a:pt x="5665477" y="1011544"/>
                  <a:pt x="5664430" y="1009267"/>
                  <a:pt x="5663553" y="1006820"/>
                </a:cubicBezTo>
                <a:cubicBezTo>
                  <a:pt x="5645731" y="963471"/>
                  <a:pt x="5626861" y="919430"/>
                  <a:pt x="5606768" y="874859"/>
                </a:cubicBezTo>
                <a:cubicBezTo>
                  <a:pt x="5597503" y="854928"/>
                  <a:pt x="5589115" y="837275"/>
                  <a:pt x="5582297" y="822068"/>
                </a:cubicBezTo>
                <a:cubicBezTo>
                  <a:pt x="5579857" y="816474"/>
                  <a:pt x="5577410" y="811410"/>
                  <a:pt x="5575140" y="806516"/>
                </a:cubicBezTo>
                <a:cubicBezTo>
                  <a:pt x="5549275" y="752156"/>
                  <a:pt x="5521318" y="697095"/>
                  <a:pt x="5490736" y="641858"/>
                </a:cubicBezTo>
                <a:cubicBezTo>
                  <a:pt x="5404415" y="486295"/>
                  <a:pt x="5302712" y="327932"/>
                  <a:pt x="5184240" y="173247"/>
                </a:cubicBezTo>
                <a:close/>
              </a:path>
            </a:pathLst>
          </a:custGeom>
          <a:solidFill>
            <a:srgbClr val="F1F2F2"/>
          </a:solidFill>
          <a:ln w="237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3867BEE7-AE57-9340-8D0C-12AFC528FE99}"/>
              </a:ext>
            </a:extLst>
          </p:cNvPr>
          <p:cNvSpPr/>
          <p:nvPr/>
        </p:nvSpPr>
        <p:spPr>
          <a:xfrm rot="10800000">
            <a:off x="-2" y="511043"/>
            <a:ext cx="12209547" cy="2329992"/>
          </a:xfrm>
          <a:custGeom>
            <a:avLst/>
            <a:gdLst>
              <a:gd name="connsiteX0" fmla="*/ 0 w 1656458"/>
              <a:gd name="connsiteY0" fmla="*/ 0 h 500098"/>
              <a:gd name="connsiteX1" fmla="*/ 1656459 w 1656458"/>
              <a:gd name="connsiteY1" fmla="*/ 0 h 500098"/>
              <a:gd name="connsiteX2" fmla="*/ 1656459 w 1656458"/>
              <a:gd name="connsiteY2" fmla="*/ 500098 h 500098"/>
              <a:gd name="connsiteX3" fmla="*/ 0 w 1656458"/>
              <a:gd name="connsiteY3" fmla="*/ 500098 h 500098"/>
            </a:gdLst>
            <a:ahLst/>
            <a:cxnLst>
              <a:cxn ang="0">
                <a:pos x="connsiteX0" y="connsiteY0"/>
              </a:cxn>
              <a:cxn ang="0">
                <a:pos x="connsiteX1" y="connsiteY1"/>
              </a:cxn>
              <a:cxn ang="0">
                <a:pos x="connsiteX2" y="connsiteY2"/>
              </a:cxn>
              <a:cxn ang="0">
                <a:pos x="connsiteX3" y="connsiteY3"/>
              </a:cxn>
            </a:cxnLst>
            <a:rect l="l" t="t" r="r" b="b"/>
            <a:pathLst>
              <a:path w="1656458" h="500098">
                <a:moveTo>
                  <a:pt x="0" y="0"/>
                </a:moveTo>
                <a:lnTo>
                  <a:pt x="1656459" y="0"/>
                </a:lnTo>
                <a:lnTo>
                  <a:pt x="1656459" y="500098"/>
                </a:lnTo>
                <a:lnTo>
                  <a:pt x="0" y="500098"/>
                </a:lnTo>
                <a:close/>
              </a:path>
            </a:pathLst>
          </a:custGeom>
          <a:solidFill>
            <a:srgbClr val="297239"/>
          </a:solidFill>
          <a:ln w="2370" cap="flat">
            <a:noFill/>
            <a:prstDash val="solid"/>
            <a:miter/>
          </a:ln>
        </p:spPr>
        <p:txBody>
          <a:bodyPr rtlCol="0" anchor="ctr"/>
          <a:lstStyle/>
          <a:p>
            <a:endParaRPr lang="en-US"/>
          </a:p>
        </p:txBody>
      </p:sp>
      <p:sp>
        <p:nvSpPr>
          <p:cNvPr id="12" name="Graphic 4">
            <a:extLst>
              <a:ext uri="{FF2B5EF4-FFF2-40B4-BE49-F238E27FC236}">
                <a16:creationId xmlns:a16="http://schemas.microsoft.com/office/drawing/2014/main" id="{7CB919E6-C84B-E149-95C9-2E35C2E69F01}"/>
              </a:ext>
            </a:extLst>
          </p:cNvPr>
          <p:cNvSpPr/>
          <p:nvPr/>
        </p:nvSpPr>
        <p:spPr>
          <a:xfrm rot="5400000">
            <a:off x="1966019" y="1909402"/>
            <a:ext cx="224193" cy="1899445"/>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sp>
        <p:nvSpPr>
          <p:cNvPr id="13" name="Text Placeholder 23">
            <a:extLst>
              <a:ext uri="{FF2B5EF4-FFF2-40B4-BE49-F238E27FC236}">
                <a16:creationId xmlns:a16="http://schemas.microsoft.com/office/drawing/2014/main" id="{A1B07BED-54F2-2746-8EA5-C57D9A85E8DC}"/>
              </a:ext>
            </a:extLst>
          </p:cNvPr>
          <p:cNvSpPr>
            <a:spLocks noGrp="1"/>
          </p:cNvSpPr>
          <p:nvPr>
            <p:ph type="body" sz="quarter" idx="17" hasCustomPrompt="1"/>
          </p:nvPr>
        </p:nvSpPr>
        <p:spPr>
          <a:xfrm>
            <a:off x="1132091" y="3898682"/>
            <a:ext cx="3791493" cy="845970"/>
          </a:xfrm>
        </p:spPr>
        <p:txBody>
          <a:bodyPr anchor="t">
            <a:normAutofit/>
          </a:bodyPr>
          <a:lstStyle>
            <a:lvl1pPr marL="0" indent="0" algn="l">
              <a:buNone/>
              <a:defRPr sz="4800" b="0" i="0">
                <a:solidFill>
                  <a:srgbClr val="297239"/>
                </a:solidFill>
                <a:latin typeface="+mn-lt"/>
              </a:defRPr>
            </a:lvl1pPr>
          </a:lstStyle>
          <a:p>
            <a:pPr lvl="0"/>
            <a:r>
              <a:rPr lang="en-US"/>
              <a:t>DIVIDER</a:t>
            </a:r>
          </a:p>
        </p:txBody>
      </p:sp>
      <p:sp>
        <p:nvSpPr>
          <p:cNvPr id="14" name="Text Placeholder 23">
            <a:extLst>
              <a:ext uri="{FF2B5EF4-FFF2-40B4-BE49-F238E27FC236}">
                <a16:creationId xmlns:a16="http://schemas.microsoft.com/office/drawing/2014/main" id="{871AD87B-FFE1-D542-82D4-44A308DC5838}"/>
              </a:ext>
            </a:extLst>
          </p:cNvPr>
          <p:cNvSpPr>
            <a:spLocks noGrp="1"/>
          </p:cNvSpPr>
          <p:nvPr>
            <p:ph type="body" sz="quarter" idx="18" hasCustomPrompt="1"/>
          </p:nvPr>
        </p:nvSpPr>
        <p:spPr>
          <a:xfrm>
            <a:off x="1132091" y="3170994"/>
            <a:ext cx="3791493" cy="845970"/>
          </a:xfrm>
        </p:spPr>
        <p:txBody>
          <a:bodyPr anchor="b">
            <a:normAutofit/>
          </a:bodyPr>
          <a:lstStyle>
            <a:lvl1pPr marL="0" indent="0" algn="l">
              <a:buNone/>
              <a:defRPr sz="3000" b="0" i="0">
                <a:solidFill>
                  <a:srgbClr val="84BA41"/>
                </a:solidFill>
                <a:latin typeface="+mn-lt"/>
              </a:defRPr>
            </a:lvl1pPr>
          </a:lstStyle>
          <a:p>
            <a:pPr lvl="0"/>
            <a:r>
              <a:rPr lang="en-US"/>
              <a:t>SECTION 01</a:t>
            </a:r>
          </a:p>
        </p:txBody>
      </p:sp>
      <p:sp>
        <p:nvSpPr>
          <p:cNvPr id="18" name="Graphic 4">
            <a:extLst>
              <a:ext uri="{FF2B5EF4-FFF2-40B4-BE49-F238E27FC236}">
                <a16:creationId xmlns:a16="http://schemas.microsoft.com/office/drawing/2014/main" id="{4C9F947C-8B19-DD4D-A440-5B030610E529}"/>
              </a:ext>
            </a:extLst>
          </p:cNvPr>
          <p:cNvSpPr/>
          <p:nvPr userDrawn="1"/>
        </p:nvSpPr>
        <p:spPr>
          <a:xfrm rot="5400000">
            <a:off x="9531450" y="-1421667"/>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9" name="Text Box 5">
            <a:extLst>
              <a:ext uri="{FF2B5EF4-FFF2-40B4-BE49-F238E27FC236}">
                <a16:creationId xmlns:a16="http://schemas.microsoft.com/office/drawing/2014/main" id="{FBADAE5D-E472-F948-A68C-D1D1B510957B}"/>
              </a:ext>
            </a:extLst>
          </p:cNvPr>
          <p:cNvSpPr txBox="1"/>
          <p:nvPr userDrawn="1"/>
        </p:nvSpPr>
        <p:spPr>
          <a:xfrm>
            <a:off x="7318046" y="373758"/>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696249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Graphic 4">
            <a:extLst>
              <a:ext uri="{FF2B5EF4-FFF2-40B4-BE49-F238E27FC236}">
                <a16:creationId xmlns:a16="http://schemas.microsoft.com/office/drawing/2014/main" id="{93920189-3576-0A48-9E58-16F35A7144C5}"/>
              </a:ext>
            </a:extLst>
          </p:cNvPr>
          <p:cNvSpPr/>
          <p:nvPr userDrawn="1"/>
        </p:nvSpPr>
        <p:spPr>
          <a:xfrm>
            <a:off x="752042" y="-5857"/>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6934"/>
            </a:srgbClr>
          </a:solidFill>
          <a:ln w="2370" cap="flat">
            <a:noFill/>
            <a:prstDash val="solid"/>
            <a:miter/>
          </a:ln>
        </p:spPr>
        <p:txBody>
          <a:bodyPr rtlCol="0" anchor="ctr"/>
          <a:lstStyle/>
          <a:p>
            <a:endParaRPr lang="en-US"/>
          </a:p>
        </p:txBody>
      </p:sp>
      <p:sp>
        <p:nvSpPr>
          <p:cNvPr id="3" name="Rectangle 2">
            <a:extLst>
              <a:ext uri="{FF2B5EF4-FFF2-40B4-BE49-F238E27FC236}">
                <a16:creationId xmlns:a16="http://schemas.microsoft.com/office/drawing/2014/main" id="{CB740006-F160-C44D-89FA-19A0B2F5D62F}"/>
              </a:ext>
            </a:extLst>
          </p:cNvPr>
          <p:cNvSpPr/>
          <p:nvPr userDrawn="1"/>
        </p:nvSpPr>
        <p:spPr>
          <a:xfrm>
            <a:off x="5297295" y="0"/>
            <a:ext cx="6257396"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5635533" y="642972"/>
            <a:ext cx="5343821" cy="4865435"/>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614833" y="599475"/>
            <a:ext cx="4164986" cy="5025470"/>
          </a:xfrm>
        </p:spPr>
        <p:txBody>
          <a:bodyPr>
            <a:normAutofit/>
          </a:bodyPr>
          <a:lstStyle>
            <a:lvl1pPr marL="0" indent="0" algn="l">
              <a:buNone/>
              <a:defRPr sz="3600" b="1" i="0">
                <a:solidFill>
                  <a:srgbClr val="A2CC3A"/>
                </a:solidFill>
                <a:latin typeface="+mn-lt"/>
              </a:defRPr>
            </a:lvl1pPr>
          </a:lstStyle>
          <a:p>
            <a:pPr lvl="0"/>
            <a:r>
              <a:rPr lang="en-US"/>
              <a:t>Heading</a:t>
            </a:r>
          </a:p>
        </p:txBody>
      </p:sp>
      <p:grpSp>
        <p:nvGrpSpPr>
          <p:cNvPr id="14" name="Group 13">
            <a:extLst>
              <a:ext uri="{FF2B5EF4-FFF2-40B4-BE49-F238E27FC236}">
                <a16:creationId xmlns:a16="http://schemas.microsoft.com/office/drawing/2014/main" id="{981D5C40-2A01-C842-A222-582847617EE6}"/>
              </a:ext>
            </a:extLst>
          </p:cNvPr>
          <p:cNvGrpSpPr/>
          <p:nvPr userDrawn="1"/>
        </p:nvGrpSpPr>
        <p:grpSpPr>
          <a:xfrm>
            <a:off x="11317591" y="2229060"/>
            <a:ext cx="474200" cy="4867482"/>
            <a:chOff x="1009808" y="-71087"/>
            <a:chExt cx="474200" cy="4867482"/>
          </a:xfrm>
        </p:grpSpPr>
        <p:sp>
          <p:nvSpPr>
            <p:cNvPr id="15" name="Graphic 4">
              <a:extLst>
                <a:ext uri="{FF2B5EF4-FFF2-40B4-BE49-F238E27FC236}">
                  <a16:creationId xmlns:a16="http://schemas.microsoft.com/office/drawing/2014/main" id="{5FEB6C01-B86F-164A-88C2-939A6E5A380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6" name="Text Box 5">
              <a:extLst>
                <a:ext uri="{FF2B5EF4-FFF2-40B4-BE49-F238E27FC236}">
                  <a16:creationId xmlns:a16="http://schemas.microsoft.com/office/drawing/2014/main" id="{B7652548-8EDF-8E42-A4F6-0B27CA4ED7E3}"/>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6061672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1CFB6FB-91A0-064F-9454-EDC30779F3AD}"/>
              </a:ext>
            </a:extLst>
          </p:cNvPr>
          <p:cNvSpPr>
            <a:spLocks/>
          </p:cNvSpPr>
          <p:nvPr userDrawn="1"/>
        </p:nvSpPr>
        <p:spPr>
          <a:xfrm>
            <a:off x="420393" y="329380"/>
            <a:ext cx="3722174" cy="610294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8" name="Text Placeholder 23">
            <a:extLst>
              <a:ext uri="{FF2B5EF4-FFF2-40B4-BE49-F238E27FC236}">
                <a16:creationId xmlns:a16="http://schemas.microsoft.com/office/drawing/2014/main" id="{9D73C4D1-288F-DA41-9A08-CA23DF1405B1}"/>
              </a:ext>
            </a:extLst>
          </p:cNvPr>
          <p:cNvSpPr>
            <a:spLocks noGrp="1"/>
          </p:cNvSpPr>
          <p:nvPr>
            <p:ph type="body" sz="quarter" idx="16" hasCustomPrompt="1"/>
          </p:nvPr>
        </p:nvSpPr>
        <p:spPr>
          <a:xfrm>
            <a:off x="774354" y="661585"/>
            <a:ext cx="3089893" cy="5502712"/>
          </a:xfrm>
        </p:spPr>
        <p:txBody>
          <a:bodyPr>
            <a:normAutofit/>
          </a:bodyPr>
          <a:lstStyle>
            <a:lvl1pPr marL="0" indent="0" algn="l">
              <a:buNone/>
              <a:defRPr sz="3600" b="1" i="0">
                <a:solidFill>
                  <a:srgbClr val="A2CC3A"/>
                </a:solidFill>
                <a:latin typeface="+mn-lt"/>
              </a:defRPr>
            </a:lvl1pPr>
          </a:lstStyle>
          <a:p>
            <a:pPr lvl="0"/>
            <a:r>
              <a:rPr lang="en-US"/>
              <a:t>Heading</a:t>
            </a:r>
          </a:p>
        </p:txBody>
      </p:sp>
      <p:sp>
        <p:nvSpPr>
          <p:cNvPr id="28" name="Text Box 5">
            <a:extLst>
              <a:ext uri="{FF2B5EF4-FFF2-40B4-BE49-F238E27FC236}">
                <a16:creationId xmlns:a16="http://schemas.microsoft.com/office/drawing/2014/main" id="{296BB96E-518D-2043-9A86-E7B040D760BC}"/>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sp>
        <p:nvSpPr>
          <p:cNvPr id="29" name="Freeform 28">
            <a:extLst>
              <a:ext uri="{FF2B5EF4-FFF2-40B4-BE49-F238E27FC236}">
                <a16:creationId xmlns:a16="http://schemas.microsoft.com/office/drawing/2014/main" id="{365A9D36-9920-3748-B466-5224E9C6C770}"/>
              </a:ext>
            </a:extLst>
          </p:cNvPr>
          <p:cNvSpPr/>
          <p:nvPr userDrawn="1"/>
        </p:nvSpPr>
        <p:spPr>
          <a:xfrm>
            <a:off x="7260419" y="62454"/>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30" name="Text Box 5">
            <a:extLst>
              <a:ext uri="{FF2B5EF4-FFF2-40B4-BE49-F238E27FC236}">
                <a16:creationId xmlns:a16="http://schemas.microsoft.com/office/drawing/2014/main" id="{4B98F1B9-EACF-6640-9BF7-40C2CBF6B986}"/>
              </a:ext>
            </a:extLst>
          </p:cNvPr>
          <p:cNvSpPr txBox="1"/>
          <p:nvPr userDrawn="1"/>
        </p:nvSpPr>
        <p:spPr>
          <a:xfrm>
            <a:off x="459631" y="64588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1" name="Text Placeholder 17">
            <a:extLst>
              <a:ext uri="{FF2B5EF4-FFF2-40B4-BE49-F238E27FC236}">
                <a16:creationId xmlns:a16="http://schemas.microsoft.com/office/drawing/2014/main" id="{44465B25-AB0F-044E-AE82-1E7506D6021E}"/>
              </a:ext>
            </a:extLst>
          </p:cNvPr>
          <p:cNvSpPr>
            <a:spLocks noGrp="1"/>
          </p:cNvSpPr>
          <p:nvPr>
            <p:ph type="body" sz="quarter" idx="18" hasCustomPrompt="1"/>
          </p:nvPr>
        </p:nvSpPr>
        <p:spPr>
          <a:xfrm>
            <a:off x="4496527" y="661585"/>
            <a:ext cx="7112813" cy="5502731"/>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Tree>
    <p:extLst>
      <p:ext uri="{BB962C8B-B14F-4D97-AF65-F5344CB8AC3E}">
        <p14:creationId xmlns:p14="http://schemas.microsoft.com/office/powerpoint/2010/main" val="21518290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9CF2BA25-1A3A-284B-91FD-CA04E45F188F}"/>
              </a:ext>
            </a:extLst>
          </p:cNvPr>
          <p:cNvSpPr/>
          <p:nvPr userDrawn="1"/>
        </p:nvSpPr>
        <p:spPr>
          <a:xfrm flipH="1">
            <a:off x="29482" y="5365"/>
            <a:ext cx="3864247" cy="6220885"/>
          </a:xfrm>
          <a:custGeom>
            <a:avLst/>
            <a:gdLst>
              <a:gd name="connsiteX0" fmla="*/ 3446638 w 3864247"/>
              <a:gd name="connsiteY0" fmla="*/ 0 h 6220885"/>
              <a:gd name="connsiteX1" fmla="*/ 1642543 w 3864247"/>
              <a:gd name="connsiteY1" fmla="*/ 0 h 6220885"/>
              <a:gd name="connsiteX2" fmla="*/ 1528054 w 3864247"/>
              <a:gd name="connsiteY2" fmla="*/ 71581 h 6220885"/>
              <a:gd name="connsiteX3" fmla="*/ 690756 w 3864247"/>
              <a:gd name="connsiteY3" fmla="*/ 844478 h 6220885"/>
              <a:gd name="connsiteX4" fmla="*/ 404387 w 3864247"/>
              <a:gd name="connsiteY4" fmla="*/ 1282290 h 6220885"/>
              <a:gd name="connsiteX5" fmla="*/ 349083 w 3864247"/>
              <a:gd name="connsiteY5" fmla="*/ 1387777 h 6220885"/>
              <a:gd name="connsiteX6" fmla="*/ 348808 w 3864247"/>
              <a:gd name="connsiteY6" fmla="*/ 1388333 h 6220885"/>
              <a:gd name="connsiteX7" fmla="*/ 340608 w 3864247"/>
              <a:gd name="connsiteY7" fmla="*/ 1404041 h 6220885"/>
              <a:gd name="connsiteX8" fmla="*/ 325188 w 3864247"/>
              <a:gd name="connsiteY8" fmla="*/ 1437121 h 6220885"/>
              <a:gd name="connsiteX9" fmla="*/ 295865 w 3864247"/>
              <a:gd name="connsiteY9" fmla="*/ 1499939 h 6220885"/>
              <a:gd name="connsiteX10" fmla="*/ 241815 w 3864247"/>
              <a:gd name="connsiteY10" fmla="*/ 1625447 h 6220885"/>
              <a:gd name="connsiteX11" fmla="*/ 208888 w 3864247"/>
              <a:gd name="connsiteY11" fmla="*/ 1707026 h 6220885"/>
              <a:gd name="connsiteX12" fmla="*/ 102176 w 3864247"/>
              <a:gd name="connsiteY12" fmla="*/ 2049491 h 6220885"/>
              <a:gd name="connsiteX13" fmla="*/ 100787 w 3864247"/>
              <a:gd name="connsiteY13" fmla="*/ 2054912 h 6220885"/>
              <a:gd name="connsiteX14" fmla="*/ 91339 w 3864247"/>
              <a:gd name="connsiteY14" fmla="*/ 2093273 h 6220885"/>
              <a:gd name="connsiteX15" fmla="*/ 88139 w 3864247"/>
              <a:gd name="connsiteY15" fmla="*/ 2106894 h 6220885"/>
              <a:gd name="connsiteX16" fmla="*/ 80778 w 3864247"/>
              <a:gd name="connsiteY16" fmla="*/ 2139000 h 6220885"/>
              <a:gd name="connsiteX17" fmla="*/ 77443 w 3864247"/>
              <a:gd name="connsiteY17" fmla="*/ 2154010 h 6220885"/>
              <a:gd name="connsiteX18" fmla="*/ 69800 w 3864247"/>
              <a:gd name="connsiteY18" fmla="*/ 2189452 h 6220885"/>
              <a:gd name="connsiteX19" fmla="*/ 67719 w 3864247"/>
              <a:gd name="connsiteY19" fmla="*/ 2199316 h 6220885"/>
              <a:gd name="connsiteX20" fmla="*/ 47012 w 3864247"/>
              <a:gd name="connsiteY20" fmla="*/ 2308841 h 6220885"/>
              <a:gd name="connsiteX21" fmla="*/ 38813 w 3864247"/>
              <a:gd name="connsiteY21" fmla="*/ 2354569 h 6220885"/>
              <a:gd name="connsiteX22" fmla="*/ 35343 w 3864247"/>
              <a:gd name="connsiteY22" fmla="*/ 2380837 h 6220885"/>
              <a:gd name="connsiteX23" fmla="*/ 35202 w 3864247"/>
              <a:gd name="connsiteY23" fmla="*/ 2382086 h 6220885"/>
              <a:gd name="connsiteX24" fmla="*/ 19501 w 3864247"/>
              <a:gd name="connsiteY24" fmla="*/ 2503837 h 6220885"/>
              <a:gd name="connsiteX25" fmla="*/ 16998 w 3864247"/>
              <a:gd name="connsiteY25" fmla="*/ 2523711 h 6220885"/>
              <a:gd name="connsiteX26" fmla="*/ 16307 w 3864247"/>
              <a:gd name="connsiteY26" fmla="*/ 2533441 h 6220885"/>
              <a:gd name="connsiteX27" fmla="*/ 12831 w 3864247"/>
              <a:gd name="connsiteY27" fmla="*/ 2576109 h 6220885"/>
              <a:gd name="connsiteX28" fmla="*/ 10744 w 3864247"/>
              <a:gd name="connsiteY28" fmla="*/ 2602237 h 6220885"/>
              <a:gd name="connsiteX29" fmla="*/ 1994 w 3864247"/>
              <a:gd name="connsiteY29" fmla="*/ 2763743 h 6220885"/>
              <a:gd name="connsiteX30" fmla="*/ 27144 w 3864247"/>
              <a:gd name="connsiteY30" fmla="*/ 3281880 h 6220885"/>
              <a:gd name="connsiteX31" fmla="*/ 360201 w 3864247"/>
              <a:gd name="connsiteY31" fmla="*/ 4358607 h 6220885"/>
              <a:gd name="connsiteX32" fmla="*/ 1039791 w 3864247"/>
              <a:gd name="connsiteY32" fmla="*/ 5266607 h 6220885"/>
              <a:gd name="connsiteX33" fmla="*/ 1448573 w 3864247"/>
              <a:gd name="connsiteY33" fmla="*/ 5599202 h 6220885"/>
              <a:gd name="connsiteX34" fmla="*/ 1654219 w 3864247"/>
              <a:gd name="connsiteY34" fmla="*/ 5732346 h 6220885"/>
              <a:gd name="connsiteX35" fmla="*/ 1755925 w 3864247"/>
              <a:gd name="connsiteY35" fmla="*/ 5789749 h 6220885"/>
              <a:gd name="connsiteX36" fmla="*/ 1805667 w 3864247"/>
              <a:gd name="connsiteY36" fmla="*/ 5817272 h 6220885"/>
              <a:gd name="connsiteX37" fmla="*/ 1855550 w 3864247"/>
              <a:gd name="connsiteY37" fmla="*/ 5842287 h 6220885"/>
              <a:gd name="connsiteX38" fmla="*/ 2382021 w 3864247"/>
              <a:gd name="connsiteY38" fmla="*/ 6057580 h 6220885"/>
              <a:gd name="connsiteX39" fmla="*/ 2475950 w 3864247"/>
              <a:gd name="connsiteY39" fmla="*/ 6085654 h 6220885"/>
              <a:gd name="connsiteX40" fmla="*/ 2519720 w 3864247"/>
              <a:gd name="connsiteY40" fmla="*/ 6097745 h 6220885"/>
              <a:gd name="connsiteX41" fmla="*/ 2568770 w 3864247"/>
              <a:gd name="connsiteY41" fmla="*/ 6111226 h 6220885"/>
              <a:gd name="connsiteX42" fmla="*/ 2570435 w 3864247"/>
              <a:gd name="connsiteY42" fmla="*/ 6111642 h 6220885"/>
              <a:gd name="connsiteX43" fmla="*/ 2570576 w 3864247"/>
              <a:gd name="connsiteY43" fmla="*/ 6111642 h 6220885"/>
              <a:gd name="connsiteX44" fmla="*/ 2578635 w 3864247"/>
              <a:gd name="connsiteY44" fmla="*/ 6113869 h 6220885"/>
              <a:gd name="connsiteX45" fmla="*/ 2610729 w 3864247"/>
              <a:gd name="connsiteY45" fmla="*/ 6121371 h 6220885"/>
              <a:gd name="connsiteX46" fmla="*/ 2709798 w 3864247"/>
              <a:gd name="connsiteY46" fmla="*/ 6143608 h 6220885"/>
              <a:gd name="connsiteX47" fmla="*/ 2714106 w 3864247"/>
              <a:gd name="connsiteY47" fmla="*/ 6144581 h 6220885"/>
              <a:gd name="connsiteX48" fmla="*/ 2765654 w 3864247"/>
              <a:gd name="connsiteY48" fmla="*/ 6155424 h 6220885"/>
              <a:gd name="connsiteX49" fmla="*/ 2783442 w 3864247"/>
              <a:gd name="connsiteY49" fmla="*/ 6158483 h 6220885"/>
              <a:gd name="connsiteX50" fmla="*/ 2786079 w 3864247"/>
              <a:gd name="connsiteY50" fmla="*/ 6158759 h 6220885"/>
              <a:gd name="connsiteX51" fmla="*/ 3275731 w 3864247"/>
              <a:gd name="connsiteY51" fmla="*/ 6216718 h 6220885"/>
              <a:gd name="connsiteX52" fmla="*/ 3388696 w 3864247"/>
              <a:gd name="connsiteY52" fmla="*/ 6219637 h 6220885"/>
              <a:gd name="connsiteX53" fmla="*/ 3446914 w 3864247"/>
              <a:gd name="connsiteY53" fmla="*/ 6220885 h 6220885"/>
              <a:gd name="connsiteX54" fmla="*/ 3506104 w 3864247"/>
              <a:gd name="connsiteY54" fmla="*/ 6219496 h 6220885"/>
              <a:gd name="connsiteX55" fmla="*/ 3627544 w 3864247"/>
              <a:gd name="connsiteY55" fmla="*/ 6216161 h 6220885"/>
              <a:gd name="connsiteX56" fmla="*/ 3752460 w 3864247"/>
              <a:gd name="connsiteY56" fmla="*/ 6206989 h 6220885"/>
              <a:gd name="connsiteX57" fmla="*/ 3864247 w 3864247"/>
              <a:gd name="connsiteY57" fmla="*/ 6193204 h 6220885"/>
              <a:gd name="connsiteX58" fmla="*/ 3864247 w 3864247"/>
              <a:gd name="connsiteY58" fmla="*/ 5689443 h 6220885"/>
              <a:gd name="connsiteX59" fmla="*/ 3707441 w 3864247"/>
              <a:gd name="connsiteY59" fmla="*/ 5708721 h 6220885"/>
              <a:gd name="connsiteX60" fmla="*/ 3601005 w 3864247"/>
              <a:gd name="connsiteY60" fmla="*/ 5716645 h 6220885"/>
              <a:gd name="connsiteX61" fmla="*/ 3497488 w 3864247"/>
              <a:gd name="connsiteY61" fmla="*/ 5719423 h 6220885"/>
              <a:gd name="connsiteX62" fmla="*/ 3446914 w 3864247"/>
              <a:gd name="connsiteY62" fmla="*/ 5720677 h 6220885"/>
              <a:gd name="connsiteX63" fmla="*/ 3397312 w 3864247"/>
              <a:gd name="connsiteY63" fmla="*/ 5719423 h 6220885"/>
              <a:gd name="connsiteX64" fmla="*/ 3300881 w 3864247"/>
              <a:gd name="connsiteY64" fmla="*/ 5717061 h 6220885"/>
              <a:gd name="connsiteX65" fmla="*/ 2818871 w 3864247"/>
              <a:gd name="connsiteY65" fmla="*/ 5654659 h 6220885"/>
              <a:gd name="connsiteX66" fmla="*/ 2752314 w 3864247"/>
              <a:gd name="connsiteY66" fmla="*/ 5639649 h 6220885"/>
              <a:gd name="connsiteX67" fmla="*/ 2733559 w 3864247"/>
              <a:gd name="connsiteY67" fmla="*/ 5635476 h 6220885"/>
              <a:gd name="connsiteX68" fmla="*/ 2700766 w 3864247"/>
              <a:gd name="connsiteY68" fmla="*/ 5627557 h 6220885"/>
              <a:gd name="connsiteX69" fmla="*/ 2697988 w 3864247"/>
              <a:gd name="connsiteY69" fmla="*/ 5626719 h 6220885"/>
              <a:gd name="connsiteX70" fmla="*/ 2620177 w 3864247"/>
              <a:gd name="connsiteY70" fmla="*/ 5605180 h 6220885"/>
              <a:gd name="connsiteX71" fmla="*/ 2540005 w 3864247"/>
              <a:gd name="connsiteY71" fmla="*/ 5581273 h 6220885"/>
              <a:gd name="connsiteX72" fmla="*/ 2537086 w 3864247"/>
              <a:gd name="connsiteY72" fmla="*/ 5580300 h 6220885"/>
              <a:gd name="connsiteX73" fmla="*/ 2479982 w 3864247"/>
              <a:gd name="connsiteY73" fmla="*/ 5561398 h 6220885"/>
              <a:gd name="connsiteX74" fmla="*/ 2477755 w 3864247"/>
              <a:gd name="connsiteY74" fmla="*/ 5560841 h 6220885"/>
              <a:gd name="connsiteX75" fmla="*/ 2092874 w 3864247"/>
              <a:gd name="connsiteY75" fmla="*/ 5398368 h 6220885"/>
              <a:gd name="connsiteX76" fmla="*/ 2050352 w 3864247"/>
              <a:gd name="connsiteY76" fmla="*/ 5377239 h 6220885"/>
              <a:gd name="connsiteX77" fmla="*/ 2008112 w 3864247"/>
              <a:gd name="connsiteY77" fmla="*/ 5353748 h 6220885"/>
              <a:gd name="connsiteX78" fmla="*/ 1921410 w 3864247"/>
              <a:gd name="connsiteY78" fmla="*/ 5304967 h 6220885"/>
              <a:gd name="connsiteX79" fmla="*/ 1746477 w 3864247"/>
              <a:gd name="connsiteY79" fmla="*/ 5191557 h 6220885"/>
              <a:gd name="connsiteX80" fmla="*/ 1398415 w 3864247"/>
              <a:gd name="connsiteY80" fmla="*/ 4908300 h 6220885"/>
              <a:gd name="connsiteX81" fmla="*/ 819839 w 3864247"/>
              <a:gd name="connsiteY81" fmla="*/ 4135396 h 6220885"/>
              <a:gd name="connsiteX82" fmla="*/ 536805 w 3864247"/>
              <a:gd name="connsiteY82" fmla="*/ 3220035 h 6220885"/>
              <a:gd name="connsiteX83" fmla="*/ 515407 w 3864247"/>
              <a:gd name="connsiteY83" fmla="*/ 2778337 h 6220885"/>
              <a:gd name="connsiteX84" fmla="*/ 519849 w 3864247"/>
              <a:gd name="connsiteY84" fmla="*/ 2678266 h 6220885"/>
              <a:gd name="connsiteX85" fmla="*/ 519990 w 3864247"/>
              <a:gd name="connsiteY85" fmla="*/ 2677153 h 6220885"/>
              <a:gd name="connsiteX86" fmla="*/ 522768 w 3864247"/>
              <a:gd name="connsiteY86" fmla="*/ 2640738 h 6220885"/>
              <a:gd name="connsiteX87" fmla="*/ 527351 w 3864247"/>
              <a:gd name="connsiteY87" fmla="*/ 2582087 h 6220885"/>
              <a:gd name="connsiteX88" fmla="*/ 530411 w 3864247"/>
              <a:gd name="connsiteY88" fmla="*/ 2554153 h 6220885"/>
              <a:gd name="connsiteX89" fmla="*/ 540416 w 3864247"/>
              <a:gd name="connsiteY89" fmla="*/ 2477011 h 6220885"/>
              <a:gd name="connsiteX90" fmla="*/ 542918 w 3864247"/>
              <a:gd name="connsiteY90" fmla="*/ 2457277 h 6220885"/>
              <a:gd name="connsiteX91" fmla="*/ 543475 w 3864247"/>
              <a:gd name="connsiteY91" fmla="*/ 2453385 h 6220885"/>
              <a:gd name="connsiteX92" fmla="*/ 554031 w 3864247"/>
              <a:gd name="connsiteY92" fmla="*/ 2388756 h 6220885"/>
              <a:gd name="connsiteX93" fmla="*/ 554863 w 3864247"/>
              <a:gd name="connsiteY93" fmla="*/ 2384313 h 6220885"/>
              <a:gd name="connsiteX94" fmla="*/ 571121 w 3864247"/>
              <a:gd name="connsiteY94" fmla="*/ 2298971 h 6220885"/>
              <a:gd name="connsiteX95" fmla="*/ 573624 w 3864247"/>
              <a:gd name="connsiteY95" fmla="*/ 2287296 h 6220885"/>
              <a:gd name="connsiteX96" fmla="*/ 579321 w 3864247"/>
              <a:gd name="connsiteY96" fmla="*/ 2260892 h 6220885"/>
              <a:gd name="connsiteX97" fmla="*/ 582797 w 3864247"/>
              <a:gd name="connsiteY97" fmla="*/ 2245044 h 6220885"/>
              <a:gd name="connsiteX98" fmla="*/ 588212 w 3864247"/>
              <a:gd name="connsiteY98" fmla="*/ 2221693 h 6220885"/>
              <a:gd name="connsiteX99" fmla="*/ 591828 w 3864247"/>
              <a:gd name="connsiteY99" fmla="*/ 2206548 h 6220885"/>
              <a:gd name="connsiteX100" fmla="*/ 598633 w 3864247"/>
              <a:gd name="connsiteY100" fmla="*/ 2178750 h 6220885"/>
              <a:gd name="connsiteX101" fmla="*/ 600995 w 3864247"/>
              <a:gd name="connsiteY101" fmla="*/ 2169436 h 6220885"/>
              <a:gd name="connsiteX102" fmla="*/ 717711 w 3864247"/>
              <a:gd name="connsiteY102" fmla="*/ 1814189 h 6220885"/>
              <a:gd name="connsiteX103" fmla="*/ 719933 w 3864247"/>
              <a:gd name="connsiteY103" fmla="*/ 1808492 h 6220885"/>
              <a:gd name="connsiteX104" fmla="*/ 765092 w 3864247"/>
              <a:gd name="connsiteY104" fmla="*/ 1703556 h 6220885"/>
              <a:gd name="connsiteX105" fmla="*/ 784544 w 3864247"/>
              <a:gd name="connsiteY105" fmla="*/ 1661580 h 6220885"/>
              <a:gd name="connsiteX106" fmla="*/ 790241 w 3864247"/>
              <a:gd name="connsiteY106" fmla="*/ 1649213 h 6220885"/>
              <a:gd name="connsiteX107" fmla="*/ 857356 w 3864247"/>
              <a:gd name="connsiteY107" fmla="*/ 1518284 h 6220885"/>
              <a:gd name="connsiteX108" fmla="*/ 1101068 w 3864247"/>
              <a:gd name="connsiteY108" fmla="*/ 1145664 h 6220885"/>
              <a:gd name="connsiteX109" fmla="*/ 1814007 w 3864247"/>
              <a:gd name="connsiteY109" fmla="*/ 487425 h 6220885"/>
              <a:gd name="connsiteX110" fmla="*/ 2708825 w 3864247"/>
              <a:gd name="connsiteY110" fmla="*/ 95482 h 6220885"/>
              <a:gd name="connsiteX111" fmla="*/ 3155123 w 3864247"/>
              <a:gd name="connsiteY111" fmla="*/ 18761 h 6220885"/>
              <a:gd name="connsiteX112" fmla="*/ 3365071 w 3864247"/>
              <a:gd name="connsiteY112" fmla="*/ 6811 h 6220885"/>
              <a:gd name="connsiteX113" fmla="*/ 3446638 w 3864247"/>
              <a:gd name="connsiteY113"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864247"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lnTo>
                  <a:pt x="3864247" y="6193204"/>
                </a:lnTo>
                <a:lnTo>
                  <a:pt x="3864247" y="5689443"/>
                </a:lnTo>
                <a:lnTo>
                  <a:pt x="3707441" y="5708721"/>
                </a:ln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12" name="Rectangle 11">
            <a:extLst>
              <a:ext uri="{FF2B5EF4-FFF2-40B4-BE49-F238E27FC236}">
                <a16:creationId xmlns:a16="http://schemas.microsoft.com/office/drawing/2014/main" id="{3E5CEDCC-AFA1-AF45-BC21-69B3770153D0}"/>
              </a:ext>
            </a:extLst>
          </p:cNvPr>
          <p:cNvSpPr>
            <a:spLocks/>
          </p:cNvSpPr>
          <p:nvPr userDrawn="1"/>
        </p:nvSpPr>
        <p:spPr>
          <a:xfrm>
            <a:off x="4376832" y="329381"/>
            <a:ext cx="7430774" cy="5867033"/>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 name="Rectangle 15">
            <a:extLst>
              <a:ext uri="{FF2B5EF4-FFF2-40B4-BE49-F238E27FC236}">
                <a16:creationId xmlns:a16="http://schemas.microsoft.com/office/drawing/2014/main" id="{1ABD8106-1644-394D-B33A-B41C8019AC08}"/>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17">
            <a:extLst>
              <a:ext uri="{FF2B5EF4-FFF2-40B4-BE49-F238E27FC236}">
                <a16:creationId xmlns:a16="http://schemas.microsoft.com/office/drawing/2014/main" id="{62EA474B-3DF2-3D46-85D9-8F1BCAF40D37}"/>
              </a:ext>
            </a:extLst>
          </p:cNvPr>
          <p:cNvSpPr>
            <a:spLocks noGrp="1"/>
          </p:cNvSpPr>
          <p:nvPr>
            <p:ph type="body" sz="quarter" idx="18" hasCustomPrompt="1"/>
          </p:nvPr>
        </p:nvSpPr>
        <p:spPr>
          <a:xfrm>
            <a:off x="4638601" y="661586"/>
            <a:ext cx="6970740" cy="4881940"/>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Text Placeholder 23">
            <a:extLst>
              <a:ext uri="{FF2B5EF4-FFF2-40B4-BE49-F238E27FC236}">
                <a16:creationId xmlns:a16="http://schemas.microsoft.com/office/drawing/2014/main" id="{0A2F4398-6BE7-DA41-AFD5-79A83EDE24A4}"/>
              </a:ext>
            </a:extLst>
          </p:cNvPr>
          <p:cNvSpPr>
            <a:spLocks noGrp="1"/>
          </p:cNvSpPr>
          <p:nvPr>
            <p:ph type="body" sz="quarter" idx="16" hasCustomPrompt="1"/>
          </p:nvPr>
        </p:nvSpPr>
        <p:spPr>
          <a:xfrm>
            <a:off x="774354" y="661585"/>
            <a:ext cx="3089893" cy="4881923"/>
          </a:xfrm>
        </p:spPr>
        <p:txBody>
          <a:bodyPr>
            <a:normAutofit/>
          </a:bodyPr>
          <a:lstStyle>
            <a:lvl1pPr marL="0" indent="0" algn="l">
              <a:buNone/>
              <a:defRPr sz="3600" b="1" i="0">
                <a:solidFill>
                  <a:srgbClr val="84BA41"/>
                </a:solidFill>
                <a:latin typeface="+mn-lt"/>
              </a:defRPr>
            </a:lvl1pPr>
          </a:lstStyle>
          <a:p>
            <a:pPr lvl="0"/>
            <a:r>
              <a:rPr lang="en-US"/>
              <a:t>Heading</a:t>
            </a:r>
          </a:p>
        </p:txBody>
      </p:sp>
      <p:sp>
        <p:nvSpPr>
          <p:cNvPr id="29" name="Text Box 5">
            <a:extLst>
              <a:ext uri="{FF2B5EF4-FFF2-40B4-BE49-F238E27FC236}">
                <a16:creationId xmlns:a16="http://schemas.microsoft.com/office/drawing/2014/main" id="{7D894155-AA3E-4542-8DEF-0862EBB8AA74}"/>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91856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Slide 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8298BA13-3A99-C647-98BC-68C0EF05E8B2}"/>
              </a:ext>
            </a:extLst>
          </p:cNvPr>
          <p:cNvSpPr/>
          <p:nvPr userDrawn="1"/>
        </p:nvSpPr>
        <p:spPr>
          <a:xfrm flipH="1">
            <a:off x="1" y="0"/>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16" name="Rectangle 15">
            <a:extLst>
              <a:ext uri="{FF2B5EF4-FFF2-40B4-BE49-F238E27FC236}">
                <a16:creationId xmlns:a16="http://schemas.microsoft.com/office/drawing/2014/main" id="{3E73CA81-9E8C-3D41-A539-D354B8A0B8A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17">
            <a:extLst>
              <a:ext uri="{FF2B5EF4-FFF2-40B4-BE49-F238E27FC236}">
                <a16:creationId xmlns:a16="http://schemas.microsoft.com/office/drawing/2014/main" id="{F6E40649-9607-8F48-8B1F-73B62000B89A}"/>
              </a:ext>
            </a:extLst>
          </p:cNvPr>
          <p:cNvSpPr>
            <a:spLocks noGrp="1"/>
          </p:cNvSpPr>
          <p:nvPr>
            <p:ph type="body" sz="quarter" idx="18" hasCustomPrompt="1"/>
          </p:nvPr>
        </p:nvSpPr>
        <p:spPr>
          <a:xfrm>
            <a:off x="5291744" y="611725"/>
            <a:ext cx="5597930" cy="5775219"/>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Text Placeholder 23">
            <a:extLst>
              <a:ext uri="{FF2B5EF4-FFF2-40B4-BE49-F238E27FC236}">
                <a16:creationId xmlns:a16="http://schemas.microsoft.com/office/drawing/2014/main" id="{3B02B759-DDAA-E343-86AF-536FCE0D18B0}"/>
              </a:ext>
            </a:extLst>
          </p:cNvPr>
          <p:cNvSpPr>
            <a:spLocks noGrp="1"/>
          </p:cNvSpPr>
          <p:nvPr>
            <p:ph type="body" sz="quarter" idx="16" hasCustomPrompt="1"/>
          </p:nvPr>
        </p:nvSpPr>
        <p:spPr>
          <a:xfrm>
            <a:off x="774354" y="608292"/>
            <a:ext cx="4163428" cy="5778781"/>
          </a:xfrm>
        </p:spPr>
        <p:txBody>
          <a:bodyPr>
            <a:normAutofit/>
          </a:bodyPr>
          <a:lstStyle>
            <a:lvl1pPr marL="0" indent="0" algn="l">
              <a:buNone/>
              <a:defRPr sz="3600" b="1" i="0">
                <a:solidFill>
                  <a:srgbClr val="84BA41"/>
                </a:solidFill>
                <a:latin typeface="+mn-lt"/>
              </a:defRPr>
            </a:lvl1pPr>
          </a:lstStyle>
          <a:p>
            <a:pPr lvl="0"/>
            <a:r>
              <a:rPr lang="en-US"/>
              <a:t>Heading</a:t>
            </a:r>
          </a:p>
        </p:txBody>
      </p:sp>
      <p:grpSp>
        <p:nvGrpSpPr>
          <p:cNvPr id="26" name="Group 25">
            <a:extLst>
              <a:ext uri="{FF2B5EF4-FFF2-40B4-BE49-F238E27FC236}">
                <a16:creationId xmlns:a16="http://schemas.microsoft.com/office/drawing/2014/main" id="{ACE97815-52E1-7440-84FA-810C453C4DCB}"/>
              </a:ext>
            </a:extLst>
          </p:cNvPr>
          <p:cNvGrpSpPr/>
          <p:nvPr userDrawn="1"/>
        </p:nvGrpSpPr>
        <p:grpSpPr>
          <a:xfrm>
            <a:off x="11713600" y="2218041"/>
            <a:ext cx="474200" cy="4867482"/>
            <a:chOff x="1009808" y="-71087"/>
            <a:chExt cx="474200" cy="4867482"/>
          </a:xfrm>
        </p:grpSpPr>
        <p:sp>
          <p:nvSpPr>
            <p:cNvPr id="27" name="Graphic 4">
              <a:extLst>
                <a:ext uri="{FF2B5EF4-FFF2-40B4-BE49-F238E27FC236}">
                  <a16:creationId xmlns:a16="http://schemas.microsoft.com/office/drawing/2014/main" id="{60D6F5C6-7481-2341-96D6-969B4FE0B77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8" name="Text Box 5">
              <a:extLst>
                <a:ext uri="{FF2B5EF4-FFF2-40B4-BE49-F238E27FC236}">
                  <a16:creationId xmlns:a16="http://schemas.microsoft.com/office/drawing/2014/main" id="{4AE3FFDF-1554-0546-8133-FF8CA980CDD2}"/>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8594611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Slide 5">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7693B33-402D-2141-B743-DF6974306307}"/>
              </a:ext>
            </a:extLst>
          </p:cNvPr>
          <p:cNvSpPr>
            <a:spLocks/>
          </p:cNvSpPr>
          <p:nvPr userDrawn="1"/>
        </p:nvSpPr>
        <p:spPr>
          <a:xfrm>
            <a:off x="353961" y="329381"/>
            <a:ext cx="11453646" cy="207224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Rectangle 13">
            <a:extLst>
              <a:ext uri="{FF2B5EF4-FFF2-40B4-BE49-F238E27FC236}">
                <a16:creationId xmlns:a16="http://schemas.microsoft.com/office/drawing/2014/main" id="{25321615-55EE-7F47-A3E6-B3AC0DE2F661}"/>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 Placeholder 17">
            <a:extLst>
              <a:ext uri="{FF2B5EF4-FFF2-40B4-BE49-F238E27FC236}">
                <a16:creationId xmlns:a16="http://schemas.microsoft.com/office/drawing/2014/main" id="{86D2150B-80CB-5441-868B-D502A91F6CCA}"/>
              </a:ext>
            </a:extLst>
          </p:cNvPr>
          <p:cNvSpPr>
            <a:spLocks noGrp="1"/>
          </p:cNvSpPr>
          <p:nvPr>
            <p:ph type="body" sz="quarter" idx="18" hasCustomPrompt="1"/>
          </p:nvPr>
        </p:nvSpPr>
        <p:spPr>
          <a:xfrm>
            <a:off x="567560" y="2680138"/>
            <a:ext cx="11041782" cy="3294990"/>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B316D977-9858-BE4E-96EF-05B8D6436BA4}"/>
              </a:ext>
            </a:extLst>
          </p:cNvPr>
          <p:cNvSpPr>
            <a:spLocks noGrp="1"/>
          </p:cNvSpPr>
          <p:nvPr>
            <p:ph type="body" sz="quarter" idx="16" hasCustomPrompt="1"/>
          </p:nvPr>
        </p:nvSpPr>
        <p:spPr>
          <a:xfrm>
            <a:off x="568718" y="661585"/>
            <a:ext cx="10979962" cy="1182981"/>
          </a:xfrm>
        </p:spPr>
        <p:txBody>
          <a:bodyPr>
            <a:normAutofit/>
          </a:bodyPr>
          <a:lstStyle>
            <a:lvl1pPr marL="0" indent="0" algn="l">
              <a:buNone/>
              <a:defRPr sz="3600" b="1" i="0">
                <a:solidFill>
                  <a:schemeClr val="bg1"/>
                </a:solidFill>
                <a:latin typeface="+mn-lt"/>
              </a:defRPr>
            </a:lvl1pPr>
          </a:lstStyle>
          <a:p>
            <a:pPr lvl="0"/>
            <a:r>
              <a:rPr lang="en-US"/>
              <a:t>Heading</a:t>
            </a:r>
          </a:p>
        </p:txBody>
      </p:sp>
      <p:sp>
        <p:nvSpPr>
          <p:cNvPr id="20" name="Text Box 5">
            <a:extLst>
              <a:ext uri="{FF2B5EF4-FFF2-40B4-BE49-F238E27FC236}">
                <a16:creationId xmlns:a16="http://schemas.microsoft.com/office/drawing/2014/main" id="{5DE207C9-2483-6644-B181-6C79E5AE0BD7}"/>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941592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tatement/quote slide">
    <p:spTree>
      <p:nvGrpSpPr>
        <p:cNvPr id="1" name=""/>
        <p:cNvGrpSpPr/>
        <p:nvPr/>
      </p:nvGrpSpPr>
      <p:grpSpPr>
        <a:xfrm>
          <a:off x="0" y="0"/>
          <a:ext cx="0" cy="0"/>
          <a:chOff x="0" y="0"/>
          <a:chExt cx="0" cy="0"/>
        </a:xfrm>
      </p:grpSpPr>
      <p:sp>
        <p:nvSpPr>
          <p:cNvPr id="15" name="Graphic 4">
            <a:extLst>
              <a:ext uri="{FF2B5EF4-FFF2-40B4-BE49-F238E27FC236}">
                <a16:creationId xmlns:a16="http://schemas.microsoft.com/office/drawing/2014/main" id="{8A9F53ED-30E8-5740-B6D2-5F5096591C92}"/>
              </a:ext>
            </a:extLst>
          </p:cNvPr>
          <p:cNvSpPr/>
          <p:nvPr userDrawn="1"/>
        </p:nvSpPr>
        <p:spPr>
          <a:xfrm flipH="1">
            <a:off x="0" y="0"/>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2161309" y="775855"/>
            <a:ext cx="9646298" cy="3540688"/>
          </a:xfrm>
        </p:spPr>
        <p:txBody>
          <a:bodyPr anchor="ctr">
            <a:normAutofit/>
          </a:bodyPr>
          <a:lstStyle>
            <a:lvl1pPr marL="12700" indent="-12700">
              <a:buNone/>
              <a:tabLst/>
              <a:defRPr sz="3600" b="0" i="0" spc="0">
                <a:solidFill>
                  <a:srgbClr val="41404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text here…</a:t>
            </a:r>
            <a:endParaRPr lang="en-US"/>
          </a:p>
        </p:txBody>
      </p:sp>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0" name="Rectangle 9">
            <a:extLst>
              <a:ext uri="{FF2B5EF4-FFF2-40B4-BE49-F238E27FC236}">
                <a16:creationId xmlns:a16="http://schemas.microsoft.com/office/drawing/2014/main" id="{48E36943-5030-0147-B12D-0979C6729396}"/>
              </a:ext>
            </a:extLst>
          </p:cNvPr>
          <p:cNvSpPr/>
          <p:nvPr userDrawn="1"/>
        </p:nvSpPr>
        <p:spPr>
          <a:xfrm>
            <a:off x="-1" y="0"/>
            <a:ext cx="1355393" cy="685799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nvGrpSpPr>
          <p:cNvPr id="11" name="Group 10">
            <a:extLst>
              <a:ext uri="{FF2B5EF4-FFF2-40B4-BE49-F238E27FC236}">
                <a16:creationId xmlns:a16="http://schemas.microsoft.com/office/drawing/2014/main" id="{3F1E486B-C209-7B46-AE9F-FF5D471B57E7}"/>
              </a:ext>
            </a:extLst>
          </p:cNvPr>
          <p:cNvGrpSpPr/>
          <p:nvPr userDrawn="1"/>
        </p:nvGrpSpPr>
        <p:grpSpPr>
          <a:xfrm>
            <a:off x="1118293" y="0"/>
            <a:ext cx="474200" cy="4867482"/>
            <a:chOff x="1009808" y="-71087"/>
            <a:chExt cx="474200" cy="4867482"/>
          </a:xfrm>
        </p:grpSpPr>
        <p:sp>
          <p:nvSpPr>
            <p:cNvPr id="12" name="Graphic 4">
              <a:extLst>
                <a:ext uri="{FF2B5EF4-FFF2-40B4-BE49-F238E27FC236}">
                  <a16:creationId xmlns:a16="http://schemas.microsoft.com/office/drawing/2014/main" id="{A5BFAD9C-D161-D046-A7AE-1025251FD766}"/>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Box 5">
              <a:extLst>
                <a:ext uri="{FF2B5EF4-FFF2-40B4-BE49-F238E27FC236}">
                  <a16:creationId xmlns:a16="http://schemas.microsoft.com/office/drawing/2014/main" id="{6151A5DA-353C-1741-8F09-88AC919A6C5B}"/>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41163441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256BE81-5250-E543-8A71-D732E60FD44A}"/>
              </a:ext>
            </a:extLst>
          </p:cNvPr>
          <p:cNvSpPr>
            <a:spLocks/>
          </p:cNvSpPr>
          <p:nvPr userDrawn="1"/>
        </p:nvSpPr>
        <p:spPr>
          <a:xfrm>
            <a:off x="353961" y="329380"/>
            <a:ext cx="11453646" cy="25318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Text Placeholder 17">
            <a:extLst>
              <a:ext uri="{FF2B5EF4-FFF2-40B4-BE49-F238E27FC236}">
                <a16:creationId xmlns:a16="http://schemas.microsoft.com/office/drawing/2014/main" id="{668A9CD7-8603-3F46-B793-27E188D60526}"/>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B842FAF1-DCA7-B94C-9621-5BFF9BF14449}"/>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26729" y="1308991"/>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35029" y="1481931"/>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9" name="Text Box 5">
            <a:extLst>
              <a:ext uri="{FF2B5EF4-FFF2-40B4-BE49-F238E27FC236}">
                <a16:creationId xmlns:a16="http://schemas.microsoft.com/office/drawing/2014/main" id="{3D743185-87F3-8D4F-9A8A-683018D936D8}"/>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71911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98B3AA-F197-3540-8E83-6550CC21E490}"/>
              </a:ext>
            </a:extLst>
          </p:cNvPr>
          <p:cNvSpPr>
            <a:spLocks/>
          </p:cNvSpPr>
          <p:nvPr userDrawn="1"/>
        </p:nvSpPr>
        <p:spPr>
          <a:xfrm>
            <a:off x="353961" y="329380"/>
            <a:ext cx="11453646" cy="25318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 name="Rectangle 16">
            <a:extLst>
              <a:ext uri="{FF2B5EF4-FFF2-40B4-BE49-F238E27FC236}">
                <a16:creationId xmlns:a16="http://schemas.microsoft.com/office/drawing/2014/main" id="{4EBB6A3E-405E-6C40-9213-3778C0CC379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2938" y="348108"/>
            <a:ext cx="3742800" cy="5854425"/>
          </a:xfrm>
          <a:prstGeom prst="rect">
            <a:avLst/>
          </a:prstGeom>
        </p:spPr>
      </p:pic>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29079" y="1276454"/>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a:t>Phone Preview</a:t>
            </a:r>
          </a:p>
        </p:txBody>
      </p:sp>
      <p:sp>
        <p:nvSpPr>
          <p:cNvPr id="20" name="Text Box 5">
            <a:extLst>
              <a:ext uri="{FF2B5EF4-FFF2-40B4-BE49-F238E27FC236}">
                <a16:creationId xmlns:a16="http://schemas.microsoft.com/office/drawing/2014/main" id="{58950C1E-80BE-9F44-A610-D16612E6E443}"/>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2351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p:spTree>
      <p:nvGrpSpPr>
        <p:cNvPr id="1" name=""/>
        <p:cNvGrpSpPr/>
        <p:nvPr/>
      </p:nvGrpSpPr>
      <p:grpSpPr>
        <a:xfrm>
          <a:off x="0" y="0"/>
          <a:ext cx="0" cy="0"/>
          <a:chOff x="0" y="0"/>
          <a:chExt cx="0" cy="0"/>
        </a:xfrm>
      </p:grpSpPr>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9633290" y="3778249"/>
            <a:ext cx="785328" cy="1056986"/>
          </a:xfrm>
        </p:spPr>
        <p:txBody>
          <a:bodyPr anchor="t">
            <a:noAutofit/>
          </a:bodyPr>
          <a:lstStyle>
            <a:lvl1pPr marL="0" indent="0" algn="r">
              <a:buNone/>
              <a:defRPr sz="12000" b="1" i="0" baseline="0">
                <a:solidFill>
                  <a:srgbClr val="84BA41"/>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470582" y="598304"/>
            <a:ext cx="9948036" cy="4029672"/>
          </a:xfrm>
        </p:spPr>
        <p:txBody>
          <a:bodyPr anchor="ctr">
            <a:normAutofit/>
          </a:bodyPr>
          <a:lstStyle>
            <a:lvl1pPr marL="0" indent="0" algn="ctr">
              <a:buNone/>
              <a:defRPr sz="3000" b="1" i="0" baseline="0">
                <a:solidFill>
                  <a:srgbClr val="297239"/>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470582" y="598304"/>
            <a:ext cx="2613204" cy="1221666"/>
          </a:xfrm>
        </p:spPr>
        <p:txBody>
          <a:bodyPr anchor="t">
            <a:noAutofit/>
          </a:bodyPr>
          <a:lstStyle>
            <a:lvl1pPr marL="0" indent="0" algn="l">
              <a:buNone/>
              <a:defRPr sz="12000" b="1" i="0" baseline="0">
                <a:solidFill>
                  <a:srgbClr val="84BA41"/>
                </a:solidFill>
                <a:latin typeface="Times New Roman" charset="0"/>
                <a:ea typeface="Times New Roman" charset="0"/>
                <a:cs typeface="Times New Roman" charset="0"/>
              </a:defRPr>
            </a:lvl1pPr>
          </a:lstStyle>
          <a:p>
            <a:pPr lvl="0"/>
            <a:r>
              <a:rPr lang="en-US"/>
              <a:t>“</a:t>
            </a:r>
          </a:p>
        </p:txBody>
      </p:sp>
      <p:grpSp>
        <p:nvGrpSpPr>
          <p:cNvPr id="13" name="Group 12">
            <a:extLst>
              <a:ext uri="{FF2B5EF4-FFF2-40B4-BE49-F238E27FC236}">
                <a16:creationId xmlns:a16="http://schemas.microsoft.com/office/drawing/2014/main" id="{2EE6A7E4-04F9-894B-9C6B-420A463236EE}"/>
              </a:ext>
            </a:extLst>
          </p:cNvPr>
          <p:cNvGrpSpPr/>
          <p:nvPr userDrawn="1"/>
        </p:nvGrpSpPr>
        <p:grpSpPr>
          <a:xfrm>
            <a:off x="11733478" y="2218041"/>
            <a:ext cx="474200" cy="4867482"/>
            <a:chOff x="1009808" y="-71087"/>
            <a:chExt cx="474200" cy="4867482"/>
          </a:xfrm>
        </p:grpSpPr>
        <p:sp>
          <p:nvSpPr>
            <p:cNvPr id="15" name="Graphic 4">
              <a:extLst>
                <a:ext uri="{FF2B5EF4-FFF2-40B4-BE49-F238E27FC236}">
                  <a16:creationId xmlns:a16="http://schemas.microsoft.com/office/drawing/2014/main" id="{EDAEA704-5F67-F746-85EC-536CFC33C48C}"/>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6" name="Text Box 5">
              <a:extLst>
                <a:ext uri="{FF2B5EF4-FFF2-40B4-BE49-F238E27FC236}">
                  <a16:creationId xmlns:a16="http://schemas.microsoft.com/office/drawing/2014/main" id="{70306B09-13F4-E340-B48C-9AB5607F9DE6}"/>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
        <p:nvSpPr>
          <p:cNvPr id="17" name="Text Placeholder 23">
            <a:extLst>
              <a:ext uri="{FF2B5EF4-FFF2-40B4-BE49-F238E27FC236}">
                <a16:creationId xmlns:a16="http://schemas.microsoft.com/office/drawing/2014/main" id="{6686A140-C728-F641-B1A2-80F947949C36}"/>
              </a:ext>
            </a:extLst>
          </p:cNvPr>
          <p:cNvSpPr>
            <a:spLocks noGrp="1"/>
          </p:cNvSpPr>
          <p:nvPr>
            <p:ph type="body" sz="quarter" idx="16" hasCustomPrompt="1"/>
          </p:nvPr>
        </p:nvSpPr>
        <p:spPr>
          <a:xfrm>
            <a:off x="470582" y="4835235"/>
            <a:ext cx="9948036" cy="933903"/>
          </a:xfrm>
        </p:spPr>
        <p:txBody>
          <a:bodyPr anchor="t">
            <a:normAutofit/>
          </a:bodyPr>
          <a:lstStyle>
            <a:lvl1pPr marL="0" indent="0" algn="ctr">
              <a:buNone/>
              <a:defRPr sz="2400" b="0" i="0" baseline="0">
                <a:solidFill>
                  <a:srgbClr val="297239"/>
                </a:solidFill>
                <a:latin typeface="+mn-lt"/>
              </a:defRPr>
            </a:lvl1pPr>
          </a:lstStyle>
          <a:p>
            <a:pPr lvl="0"/>
            <a:r>
              <a:rPr lang="en-US"/>
              <a:t>Joe </a:t>
            </a:r>
            <a:r>
              <a:rPr lang="en-US" err="1"/>
              <a:t>Blogg</a:t>
            </a: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ullet  Point Slide ">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D9CE78E-879F-E141-8DDB-5C4694D3F5F6}"/>
              </a:ext>
            </a:extLst>
          </p:cNvPr>
          <p:cNvSpPr>
            <a:spLocks/>
          </p:cNvSpPr>
          <p:nvPr userDrawn="1"/>
        </p:nvSpPr>
        <p:spPr>
          <a:xfrm flipH="1">
            <a:off x="5099761" y="0"/>
            <a:ext cx="6429235"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Graphic 4">
            <a:extLst>
              <a:ext uri="{FF2B5EF4-FFF2-40B4-BE49-F238E27FC236}">
                <a16:creationId xmlns:a16="http://schemas.microsoft.com/office/drawing/2014/main" id="{6E746D53-FE31-1E4C-89A4-409070EF164F}"/>
              </a:ext>
            </a:extLst>
          </p:cNvPr>
          <p:cNvSpPr/>
          <p:nvPr userDrawn="1"/>
        </p:nvSpPr>
        <p:spPr>
          <a:xfrm>
            <a:off x="4719639" y="703717"/>
            <a:ext cx="904163" cy="85715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009259" y="2066544"/>
            <a:ext cx="4896426" cy="4306547"/>
          </a:xfrm>
        </p:spPr>
        <p:txBody>
          <a:bodyPr>
            <a:noAutofit/>
          </a:bodyPr>
          <a:lstStyle>
            <a:lvl1pPr marL="0" indent="0" algn="l">
              <a:buClr>
                <a:srgbClr val="EA1D76"/>
              </a:buClr>
              <a:buFont typeface="Arial" charset="0"/>
              <a:buNone/>
              <a:defRPr sz="240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5980954" y="703717"/>
            <a:ext cx="4921574" cy="857158"/>
          </a:xfrm>
          <a:noFill/>
        </p:spPr>
        <p:txBody>
          <a:bodyPr anchor="ctr">
            <a:normAutofit/>
          </a:bodyPr>
          <a:lstStyle>
            <a:lvl1pPr marL="0" indent="0" algn="l">
              <a:buNone/>
              <a:defRPr sz="3600" i="0">
                <a:solidFill>
                  <a:schemeClr val="bg1"/>
                </a:solidFill>
                <a:latin typeface="+mn-lt"/>
              </a:defRPr>
            </a:lvl1pPr>
          </a:lstStyle>
          <a:p>
            <a:pPr lvl="0"/>
            <a:r>
              <a:rPr lang="en-US"/>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663004" y="703718"/>
            <a:ext cx="3975991" cy="5669374"/>
          </a:xfrm>
          <a:noFill/>
        </p:spPr>
        <p:txBody>
          <a:bodyPr anchor="t">
            <a:normAutofit/>
          </a:bodyPr>
          <a:lstStyle>
            <a:lvl1pPr marL="0" indent="0" algn="l">
              <a:buNone/>
              <a:defRPr sz="3600" i="0">
                <a:solidFill>
                  <a:srgbClr val="0B582E"/>
                </a:solidFill>
                <a:latin typeface="+mn-lt"/>
              </a:defRPr>
            </a:lvl1pPr>
          </a:lstStyle>
          <a:p>
            <a:pPr lvl="0"/>
            <a:r>
              <a:rPr lang="en-US"/>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63877" y="708094"/>
            <a:ext cx="859926" cy="857158"/>
          </a:xfrm>
          <a:noFill/>
        </p:spPr>
        <p:txBody>
          <a:bodyPr anchor="ctr">
            <a:normAutofit/>
          </a:bodyPr>
          <a:lstStyle>
            <a:lvl1pPr marL="0" indent="0" algn="ctr">
              <a:buNone/>
              <a:defRPr sz="4800" b="0" i="0">
                <a:solidFill>
                  <a:schemeClr val="bg1"/>
                </a:solidFill>
                <a:latin typeface="+mn-lt"/>
              </a:defRPr>
            </a:lvl1pPr>
          </a:lstStyle>
          <a:p>
            <a:pPr lvl="0"/>
            <a:r>
              <a:rPr lang="en-US"/>
              <a:t>01</a:t>
            </a:r>
          </a:p>
        </p:txBody>
      </p:sp>
      <p:grpSp>
        <p:nvGrpSpPr>
          <p:cNvPr id="21" name="Group 20">
            <a:extLst>
              <a:ext uri="{FF2B5EF4-FFF2-40B4-BE49-F238E27FC236}">
                <a16:creationId xmlns:a16="http://schemas.microsoft.com/office/drawing/2014/main" id="{8442BBBB-AD96-404B-8B93-553D05305212}"/>
              </a:ext>
            </a:extLst>
          </p:cNvPr>
          <p:cNvGrpSpPr/>
          <p:nvPr userDrawn="1"/>
        </p:nvGrpSpPr>
        <p:grpSpPr>
          <a:xfrm>
            <a:off x="11366451" y="2507673"/>
            <a:ext cx="474200" cy="3865418"/>
            <a:chOff x="1009808" y="380038"/>
            <a:chExt cx="474200" cy="3865418"/>
          </a:xfrm>
        </p:grpSpPr>
        <p:sp>
          <p:nvSpPr>
            <p:cNvPr id="22" name="Graphic 4">
              <a:extLst>
                <a:ext uri="{FF2B5EF4-FFF2-40B4-BE49-F238E27FC236}">
                  <a16:creationId xmlns:a16="http://schemas.microsoft.com/office/drawing/2014/main" id="{FE8C1BEA-CCCE-8341-8FE3-8E09C434F3F8}"/>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116570B1-D7B5-EC4A-8957-8BBE9FA5F60C}"/>
                </a:ext>
              </a:extLst>
            </p:cNvPr>
            <p:cNvSpPr txBox="1"/>
            <p:nvPr userDrawn="1"/>
          </p:nvSpPr>
          <p:spPr>
            <a:xfrm rot="16200000">
              <a:off x="-540329" y="2110848"/>
              <a:ext cx="3574474"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70316517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16" name="Text Box 5">
            <a:extLst>
              <a:ext uri="{FF2B5EF4-FFF2-40B4-BE49-F238E27FC236}">
                <a16:creationId xmlns:a16="http://schemas.microsoft.com/office/drawing/2014/main" id="{4F629182-DD26-2841-BFC9-F943A4628F22}"/>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l">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17445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297239">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2400" b="0" i="0" spc="0">
                <a:solidFill>
                  <a:srgbClr val="41404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noAutofit/>
          </a:bodyPr>
          <a:lstStyle>
            <a:lvl1pPr algn="ctr">
              <a:buNone/>
              <a:defRPr sz="2400" b="0" i="0" spc="30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noAutofit/>
          </a:bodyPr>
          <a:lstStyle>
            <a:lvl1pPr algn="ctr">
              <a:buNone/>
              <a:defRPr sz="2400" b="0" i="0" spc="30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noAutofit/>
          </a:bodyPr>
          <a:lstStyle>
            <a:lvl1pPr algn="ctr">
              <a:buNone/>
              <a:defRPr sz="24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4" name="Text Box 5">
            <a:extLst>
              <a:ext uri="{FF2B5EF4-FFF2-40B4-BE49-F238E27FC236}">
                <a16:creationId xmlns:a16="http://schemas.microsoft.com/office/drawing/2014/main" id="{28FFE124-56EA-F545-828D-C131A361D6EF}"/>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ct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07024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noAutofit/>
          </a:bodyPr>
          <a:lstStyle>
            <a:lvl1pPr algn="ctr">
              <a:buNone/>
              <a:defRPr sz="2400" b="0" i="0" spc="30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noAutofit/>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3" name="Text Box 5">
            <a:extLst>
              <a:ext uri="{FF2B5EF4-FFF2-40B4-BE49-F238E27FC236}">
                <a16:creationId xmlns:a16="http://schemas.microsoft.com/office/drawing/2014/main" id="{EC934E4F-F833-5E4C-96BD-D901B2F4C889}"/>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669156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57289" y="3807088"/>
            <a:ext cx="5137516" cy="2320581"/>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5137516"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44344" y="3807088"/>
            <a:ext cx="5364829" cy="2320581"/>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0" y="2505507"/>
            <a:ext cx="5364829"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9" name="Text Box 5">
            <a:extLst>
              <a:ext uri="{FF2B5EF4-FFF2-40B4-BE49-F238E27FC236}">
                <a16:creationId xmlns:a16="http://schemas.microsoft.com/office/drawing/2014/main" id="{31DFF6F0-6E2D-E541-820A-2A1DEA1D6EE9}"/>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5828037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908372"/>
            <a:ext cx="12165015" cy="4019461"/>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97026"/>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65673"/>
            <a:ext cx="3049353" cy="582221"/>
          </a:xfrm>
        </p:spPr>
        <p:txBody>
          <a:bodyPr>
            <a:noAutofit/>
          </a:bodyPr>
          <a:lstStyle>
            <a:lvl1pPr marL="0" indent="0" algn="ctr">
              <a:buNone/>
              <a:defRPr sz="4400" b="1" i="0">
                <a:solidFill>
                  <a:schemeClr val="bg1"/>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727302"/>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3000122"/>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68769"/>
            <a:ext cx="3049353" cy="582221"/>
          </a:xfrm>
        </p:spPr>
        <p:txBody>
          <a:bodyPr>
            <a:normAutofit/>
          </a:bodyPr>
          <a:lstStyle>
            <a:lvl1pPr marL="0" indent="0" algn="ctr">
              <a:buNone/>
              <a:defRPr sz="4400" b="1" i="0">
                <a:solidFill>
                  <a:schemeClr val="bg1"/>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730398"/>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83711"/>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52358"/>
            <a:ext cx="3049353" cy="582221"/>
          </a:xfrm>
        </p:spPr>
        <p:txBody>
          <a:bodyPr>
            <a:noAutofit/>
          </a:bodyPr>
          <a:lstStyle>
            <a:lvl1pPr marL="0" indent="0" algn="ctr">
              <a:buNone/>
              <a:defRPr sz="4400" b="1" i="0">
                <a:solidFill>
                  <a:schemeClr val="bg1"/>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713987"/>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86807"/>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55454"/>
            <a:ext cx="3049353" cy="582221"/>
          </a:xfrm>
        </p:spPr>
        <p:txBody>
          <a:bodyPr>
            <a:normAutofit/>
          </a:bodyPr>
          <a:lstStyle>
            <a:lvl1pPr marL="0" indent="0" algn="ctr">
              <a:buNone/>
              <a:defRPr sz="4400" b="1" i="0">
                <a:solidFill>
                  <a:schemeClr val="bg1"/>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717083"/>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1849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Text Box 5">
            <a:extLst>
              <a:ext uri="{FF2B5EF4-FFF2-40B4-BE49-F238E27FC236}">
                <a16:creationId xmlns:a16="http://schemas.microsoft.com/office/drawing/2014/main" id="{AB78E801-7E8F-B24F-A3BA-F5B97FEF63E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427220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5374" y="17274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8473" y="17689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5392" y="178001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2510" y="182145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8"/>
            <a:ext cx="2061046" cy="1626027"/>
          </a:xfrm>
        </p:spPr>
        <p:txBody>
          <a:bodyPr/>
          <a:lstStyle>
            <a:lvl1pPr algn="ctr">
              <a:buNone/>
              <a:defRPr sz="2000" b="0" i="0" spc="0">
                <a:solidFill>
                  <a:srgbClr val="84BA41"/>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33338"/>
            <a:ext cx="2061046" cy="1626027"/>
          </a:xfrm>
        </p:spPr>
        <p:txBody>
          <a:bodyPr/>
          <a:lstStyle>
            <a:lvl1pPr algn="ctr">
              <a:buNone/>
              <a:defRPr sz="2000" b="0" i="0" spc="0">
                <a:solidFill>
                  <a:srgbClr val="63A043"/>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33338"/>
            <a:ext cx="2061046" cy="1626027"/>
          </a:xfrm>
        </p:spPr>
        <p:txBody>
          <a:bodyPr/>
          <a:lstStyle>
            <a:lvl1pPr algn="ctr">
              <a:buNone/>
              <a:defRPr sz="2000" b="0" i="0" spc="0">
                <a:solidFill>
                  <a:srgbClr val="46894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5" name="Text Box 5">
            <a:extLst>
              <a:ext uri="{FF2B5EF4-FFF2-40B4-BE49-F238E27FC236}">
                <a16:creationId xmlns:a16="http://schemas.microsoft.com/office/drawing/2014/main" id="{3C70FF59-F4A4-D244-BC68-C058B0F980A2}"/>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619334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815204"/>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64934"/>
            <a:ext cx="2061046" cy="1594432"/>
          </a:xfrm>
        </p:spPr>
        <p:txBody>
          <a:bodyPr/>
          <a:lstStyle>
            <a:lvl1pPr algn="ctr">
              <a:buNone/>
              <a:defRPr sz="20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64934"/>
            <a:ext cx="2061046" cy="1594432"/>
          </a:xfrm>
        </p:spPr>
        <p:txBody>
          <a:bodyPr/>
          <a:lstStyle>
            <a:lvl1pPr algn="ctr">
              <a:buNone/>
              <a:defRPr sz="20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64934"/>
            <a:ext cx="2061046" cy="1594432"/>
          </a:xfrm>
        </p:spPr>
        <p:txBody>
          <a:bodyPr/>
          <a:lstStyle>
            <a:lvl1pPr algn="ctr">
              <a:buNone/>
              <a:defRPr sz="20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4"/>
            <a:ext cx="2061046" cy="1594432"/>
          </a:xfrm>
        </p:spPr>
        <p:txBody>
          <a:bodyPr/>
          <a:lstStyle>
            <a:lvl1pPr algn="ctr">
              <a:buNone/>
              <a:defRPr sz="2000" b="1"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59"/>
            <a:ext cx="2061046" cy="1594432"/>
          </a:xfrm>
        </p:spPr>
        <p:txBody>
          <a:bodyPr/>
          <a:lstStyle>
            <a:lvl1pPr algn="ctr">
              <a:buNone/>
              <a:defRPr sz="2000" b="1" i="0" spc="0">
                <a:solidFill>
                  <a:srgbClr val="0B582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9" name="Text Box 5">
            <a:extLst>
              <a:ext uri="{FF2B5EF4-FFF2-40B4-BE49-F238E27FC236}">
                <a16:creationId xmlns:a16="http://schemas.microsoft.com/office/drawing/2014/main" id="{B72C2AFA-B28B-5F43-B4EF-4C5EE039506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116484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84BA41"/>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63A043"/>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46894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297239"/>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0B582E"/>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4" name="Text Box 5">
            <a:extLst>
              <a:ext uri="{FF2B5EF4-FFF2-40B4-BE49-F238E27FC236}">
                <a16:creationId xmlns:a16="http://schemas.microsoft.com/office/drawing/2014/main" id="{342A636E-D8BC-7B44-95E6-341285E767FD}"/>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6302190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84BA41"/>
            </a:solidFill>
            <a:ln>
              <a:solidFill>
                <a:srgbClr val="84BA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63A0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29723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4689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0B58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5" name="Text Box 5">
            <a:extLst>
              <a:ext uri="{FF2B5EF4-FFF2-40B4-BE49-F238E27FC236}">
                <a16:creationId xmlns:a16="http://schemas.microsoft.com/office/drawing/2014/main" id="{16D04D6E-DCA2-F341-9C76-EF49831863C9}"/>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07889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933171D-0DFC-D94B-ACD9-AC6E2A0F4602}"/>
              </a:ext>
            </a:extLst>
          </p:cNvPr>
          <p:cNvGrpSpPr/>
          <p:nvPr userDrawn="1"/>
        </p:nvGrpSpPr>
        <p:grpSpPr>
          <a:xfrm>
            <a:off x="2608421" y="0"/>
            <a:ext cx="8807728" cy="6858000"/>
            <a:chOff x="6112382" y="2679054"/>
            <a:chExt cx="1502762" cy="1170105"/>
          </a:xfrm>
        </p:grpSpPr>
        <p:sp>
          <p:nvSpPr>
            <p:cNvPr id="10" name="Graphic 4">
              <a:extLst>
                <a:ext uri="{FF2B5EF4-FFF2-40B4-BE49-F238E27FC236}">
                  <a16:creationId xmlns:a16="http://schemas.microsoft.com/office/drawing/2014/main" id="{286BBDAD-F210-914D-BC39-CB0AF446059B}"/>
                </a:ext>
              </a:extLst>
            </p:cNvPr>
            <p:cNvSpPr/>
            <p:nvPr/>
          </p:nvSpPr>
          <p:spPr>
            <a:xfrm>
              <a:off x="6112382" y="2679054"/>
              <a:ext cx="1067628" cy="1061401"/>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54C45C6A-4FB5-9044-84EC-AC920D75607A}"/>
                </a:ext>
              </a:extLst>
            </p:cNvPr>
            <p:cNvSpPr/>
            <p:nvPr/>
          </p:nvSpPr>
          <p:spPr>
            <a:xfrm>
              <a:off x="6926771" y="2679054"/>
              <a:ext cx="688373" cy="1170105"/>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297239"/>
            </a:solidFill>
            <a:ln w="2370" cap="flat">
              <a:noFill/>
              <a:prstDash val="solid"/>
              <a:miter/>
            </a:ln>
          </p:spPr>
          <p:txBody>
            <a:bodyPr rtlCol="0" anchor="ctr"/>
            <a:lstStyle/>
            <a:p>
              <a:endParaRPr lang="en-US"/>
            </a:p>
          </p:txBody>
        </p:sp>
        <p:sp>
          <p:nvSpPr>
            <p:cNvPr id="13" name="Graphic 4">
              <a:extLst>
                <a:ext uri="{FF2B5EF4-FFF2-40B4-BE49-F238E27FC236}">
                  <a16:creationId xmlns:a16="http://schemas.microsoft.com/office/drawing/2014/main" id="{4A80FCAF-340B-F943-8341-FF765DE416DA}"/>
                </a:ext>
              </a:extLst>
            </p:cNvPr>
            <p:cNvSpPr/>
            <p:nvPr/>
          </p:nvSpPr>
          <p:spPr>
            <a:xfrm rot="10800000">
              <a:off x="6911593" y="3171869"/>
              <a:ext cx="30416" cy="325541"/>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grpSp>
      <p:sp>
        <p:nvSpPr>
          <p:cNvPr id="14" name="Text Placeholder 23">
            <a:extLst>
              <a:ext uri="{FF2B5EF4-FFF2-40B4-BE49-F238E27FC236}">
                <a16:creationId xmlns:a16="http://schemas.microsoft.com/office/drawing/2014/main" id="{9138C3C2-3010-024C-9287-528893F1CF82}"/>
              </a:ext>
            </a:extLst>
          </p:cNvPr>
          <p:cNvSpPr>
            <a:spLocks noGrp="1"/>
          </p:cNvSpPr>
          <p:nvPr>
            <p:ph type="body" sz="quarter" idx="17" hasCustomPrompt="1"/>
          </p:nvPr>
        </p:nvSpPr>
        <p:spPr>
          <a:xfrm>
            <a:off x="3220792" y="3764249"/>
            <a:ext cx="3791493" cy="845970"/>
          </a:xfrm>
        </p:spPr>
        <p:txBody>
          <a:bodyPr anchor="t">
            <a:normAutofit/>
          </a:bodyPr>
          <a:lstStyle>
            <a:lvl1pPr marL="0" indent="0" algn="r">
              <a:buNone/>
              <a:defRPr sz="4800" b="0" i="0">
                <a:solidFill>
                  <a:srgbClr val="297239"/>
                </a:solidFill>
                <a:latin typeface="+mn-lt"/>
              </a:defRPr>
            </a:lvl1pPr>
          </a:lstStyle>
          <a:p>
            <a:pPr lvl="0"/>
            <a:r>
              <a:rPr lang="en-US"/>
              <a:t>DIVIDER</a:t>
            </a:r>
          </a:p>
        </p:txBody>
      </p:sp>
      <p:sp>
        <p:nvSpPr>
          <p:cNvPr id="15" name="Text Placeholder 23">
            <a:extLst>
              <a:ext uri="{FF2B5EF4-FFF2-40B4-BE49-F238E27FC236}">
                <a16:creationId xmlns:a16="http://schemas.microsoft.com/office/drawing/2014/main" id="{E543AB94-B1F3-C544-B7BF-FB922AA08A8A}"/>
              </a:ext>
            </a:extLst>
          </p:cNvPr>
          <p:cNvSpPr>
            <a:spLocks noGrp="1"/>
          </p:cNvSpPr>
          <p:nvPr>
            <p:ph type="body" sz="quarter" idx="18" hasCustomPrompt="1"/>
          </p:nvPr>
        </p:nvSpPr>
        <p:spPr>
          <a:xfrm>
            <a:off x="3220792" y="3036561"/>
            <a:ext cx="3791493" cy="845970"/>
          </a:xfrm>
        </p:spPr>
        <p:txBody>
          <a:bodyPr anchor="b">
            <a:normAutofit/>
          </a:bodyPr>
          <a:lstStyle>
            <a:lvl1pPr marL="0" indent="0" algn="r">
              <a:buNone/>
              <a:defRPr sz="3000" b="0" i="0">
                <a:solidFill>
                  <a:srgbClr val="84BA41"/>
                </a:solidFill>
                <a:latin typeface="+mn-lt"/>
              </a:defRPr>
            </a:lvl1pPr>
          </a:lstStyle>
          <a:p>
            <a:pPr lvl="0"/>
            <a:r>
              <a:rPr lang="en-US"/>
              <a:t>SECTION 01</a:t>
            </a:r>
          </a:p>
        </p:txBody>
      </p:sp>
      <p:grpSp>
        <p:nvGrpSpPr>
          <p:cNvPr id="28" name="Group 27">
            <a:extLst>
              <a:ext uri="{FF2B5EF4-FFF2-40B4-BE49-F238E27FC236}">
                <a16:creationId xmlns:a16="http://schemas.microsoft.com/office/drawing/2014/main" id="{DFF040CD-452D-844B-8465-531C4CB83BBF}"/>
              </a:ext>
            </a:extLst>
          </p:cNvPr>
          <p:cNvGrpSpPr/>
          <p:nvPr userDrawn="1"/>
        </p:nvGrpSpPr>
        <p:grpSpPr>
          <a:xfrm>
            <a:off x="11224942" y="2176478"/>
            <a:ext cx="474200" cy="4867482"/>
            <a:chOff x="1009808" y="-71087"/>
            <a:chExt cx="474200" cy="4867482"/>
          </a:xfrm>
        </p:grpSpPr>
        <p:sp>
          <p:nvSpPr>
            <p:cNvPr id="29" name="Graphic 4">
              <a:extLst>
                <a:ext uri="{FF2B5EF4-FFF2-40B4-BE49-F238E27FC236}">
                  <a16:creationId xmlns:a16="http://schemas.microsoft.com/office/drawing/2014/main" id="{8505E68B-5614-2C47-98DB-5363EC8624E3}"/>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30" name="Text Box 5">
              <a:extLst>
                <a:ext uri="{FF2B5EF4-FFF2-40B4-BE49-F238E27FC236}">
                  <a16:creationId xmlns:a16="http://schemas.microsoft.com/office/drawing/2014/main" id="{15682FCA-A8EE-F045-93E6-A9674360F61D}"/>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2041214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84BA4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63A043"/>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46894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297239"/>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32347"/>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9" name="Text Box 5">
            <a:extLst>
              <a:ext uri="{FF2B5EF4-FFF2-40B4-BE49-F238E27FC236}">
                <a16:creationId xmlns:a16="http://schemas.microsoft.com/office/drawing/2014/main" id="{3112E743-1629-E649-B24B-A04CC6402643}"/>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658829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4" name="Text Box 5">
            <a:extLst>
              <a:ext uri="{FF2B5EF4-FFF2-40B4-BE49-F238E27FC236}">
                <a16:creationId xmlns:a16="http://schemas.microsoft.com/office/drawing/2014/main" id="{2E42481F-96E6-F342-BB9E-86DE90893F9B}"/>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034821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468940"/>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84BA41"/>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63A043"/>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0B582E"/>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297239"/>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503439" y="1476869"/>
            <a:ext cx="4543828" cy="47520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503635" y="629117"/>
            <a:ext cx="4539968"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400" b="1" i="0">
                <a:solidFill>
                  <a:srgbClr val="468940"/>
                </a:solidFill>
                <a:latin typeface="+mn-lt"/>
              </a:defRPr>
            </a:lvl1pPr>
          </a:lstStyle>
          <a:p>
            <a:pPr lvl="0"/>
            <a:r>
              <a:rPr lang="en-US"/>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400" b="1" i="0">
                <a:solidFill>
                  <a:srgbClr val="84BA41"/>
                </a:solidFill>
                <a:latin typeface="+mn-lt"/>
              </a:defRPr>
            </a:lvl1pPr>
          </a:lstStyle>
          <a:p>
            <a:pPr lvl="0"/>
            <a:r>
              <a:rPr lang="en-US"/>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400" b="1" i="0">
                <a:solidFill>
                  <a:srgbClr val="0B582E"/>
                </a:solidFill>
                <a:latin typeface="+mn-lt"/>
              </a:defRPr>
            </a:lvl1pPr>
          </a:lstStyle>
          <a:p>
            <a:pPr lvl="0"/>
            <a:r>
              <a:rPr lang="en-US"/>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400" b="1" i="0">
                <a:solidFill>
                  <a:srgbClr val="297239"/>
                </a:solidFill>
                <a:latin typeface="+mn-lt"/>
              </a:defRPr>
            </a:lvl1pPr>
          </a:lstStyle>
          <a:p>
            <a:pPr lvl="0"/>
            <a:r>
              <a:rPr lang="en-US"/>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400" b="1" i="0">
                <a:solidFill>
                  <a:srgbClr val="63A043"/>
                </a:solidFill>
                <a:latin typeface="+mn-lt"/>
              </a:defRPr>
            </a:lvl1pPr>
          </a:lstStyle>
          <a:p>
            <a:pPr lvl="0"/>
            <a:r>
              <a:rPr lang="en-US"/>
              <a:t>Title</a:t>
            </a:r>
          </a:p>
        </p:txBody>
      </p:sp>
      <p:sp>
        <p:nvSpPr>
          <p:cNvPr id="68" name="Text Box 5">
            <a:extLst>
              <a:ext uri="{FF2B5EF4-FFF2-40B4-BE49-F238E27FC236}">
                <a16:creationId xmlns:a16="http://schemas.microsoft.com/office/drawing/2014/main" id="{939BE804-14E9-8644-BC46-A448B45AC6B2}"/>
              </a:ext>
            </a:extLst>
          </p:cNvPr>
          <p:cNvSpPr txBox="1"/>
          <p:nvPr userDrawn="1"/>
        </p:nvSpPr>
        <p:spPr>
          <a:xfrm rot="5400000">
            <a:off x="9213167" y="3940260"/>
            <a:ext cx="5357518" cy="22234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7594821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1942868" y="2765670"/>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84BA41"/>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433889" y="3354733"/>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297239"/>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3783103" y="3635128"/>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63A043"/>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userDrawn="1"/>
        </p:nvSpPr>
        <p:spPr bwMode="auto">
          <a:xfrm>
            <a:off x="8469692" y="2157756"/>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0B582E"/>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133236" y="2120056"/>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468940"/>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1667187" y="3894316"/>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84BA41"/>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481962" y="5117212"/>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63A043"/>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userDrawn="1"/>
        </p:nvSpPr>
        <p:spPr bwMode="auto">
          <a:xfrm>
            <a:off x="5086111" y="1964543"/>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468940"/>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7616729" y="3022502"/>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297239"/>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411245" y="2230800"/>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0B582E"/>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p:ph type="body" sz="quarter" idx="21" hasCustomPrompt="1"/>
          </p:nvPr>
        </p:nvSpPr>
        <p:spPr>
          <a:xfrm>
            <a:off x="2063680" y="3424909"/>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p:ph type="body" sz="quarter" idx="26" hasCustomPrompt="1"/>
          </p:nvPr>
        </p:nvSpPr>
        <p:spPr>
          <a:xfrm>
            <a:off x="4010479" y="4410622"/>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p:ph type="body" sz="quarter" idx="28" hasCustomPrompt="1"/>
          </p:nvPr>
        </p:nvSpPr>
        <p:spPr>
          <a:xfrm>
            <a:off x="6509130" y="4122543"/>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p:ph type="body" sz="quarter" idx="30" hasCustomPrompt="1"/>
          </p:nvPr>
        </p:nvSpPr>
        <p:spPr>
          <a:xfrm>
            <a:off x="8625833" y="3068072"/>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p:ph type="body" sz="quarter" idx="32" hasCustomPrompt="1"/>
          </p:nvPr>
        </p:nvSpPr>
        <p:spPr>
          <a:xfrm>
            <a:off x="5203677" y="2835852"/>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1696604" y="4043223"/>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158" name="Text Placeholder 17">
            <a:extLst>
              <a:ext uri="{FF2B5EF4-FFF2-40B4-BE49-F238E27FC236}">
                <a16:creationId xmlns:a16="http://schemas.microsoft.com/office/drawing/2014/main" id="{6FF4D0EF-3A8F-D64E-A030-17FA93DC4E11}"/>
              </a:ext>
            </a:extLst>
          </p:cNvPr>
          <p:cNvSpPr>
            <a:spLocks noGrp="1"/>
          </p:cNvSpPr>
          <p:nvPr>
            <p:ph type="body" sz="quarter" idx="38" hasCustomPrompt="1"/>
          </p:nvPr>
        </p:nvSpPr>
        <p:spPr>
          <a:xfrm>
            <a:off x="10500643" y="2329432"/>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
        <p:nvSpPr>
          <p:cNvPr id="37" name="Text Placeholder 17">
            <a:extLst>
              <a:ext uri="{FF2B5EF4-FFF2-40B4-BE49-F238E27FC236}">
                <a16:creationId xmlns:a16="http://schemas.microsoft.com/office/drawing/2014/main" id="{845589C5-3740-8549-824C-CF2095751693}"/>
              </a:ext>
            </a:extLst>
          </p:cNvPr>
          <p:cNvSpPr>
            <a:spLocks noGrp="1"/>
          </p:cNvSpPr>
          <p:nvPr>
            <p:ph type="body" sz="quarter" idx="35" hasCustomPrompt="1"/>
          </p:nvPr>
        </p:nvSpPr>
        <p:spPr>
          <a:xfrm>
            <a:off x="5561920" y="5263460"/>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24" name="Text Placeholder 17">
            <a:extLst>
              <a:ext uri="{FF2B5EF4-FFF2-40B4-BE49-F238E27FC236}">
                <a16:creationId xmlns:a16="http://schemas.microsoft.com/office/drawing/2014/main" id="{1504325D-5B53-A741-9F4A-1EA65D04662E}"/>
              </a:ext>
            </a:extLst>
          </p:cNvPr>
          <p:cNvSpPr>
            <a:spLocks noGrp="1"/>
          </p:cNvSpPr>
          <p:nvPr>
            <p:ph type="body" sz="quarter" idx="36" hasCustomPrompt="1"/>
          </p:nvPr>
        </p:nvSpPr>
        <p:spPr>
          <a:xfrm>
            <a:off x="5134337" y="2011710"/>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25" name="Text Placeholder 17">
            <a:extLst>
              <a:ext uri="{FF2B5EF4-FFF2-40B4-BE49-F238E27FC236}">
                <a16:creationId xmlns:a16="http://schemas.microsoft.com/office/drawing/2014/main" id="{C69A8499-F2CE-F349-A11C-AD4AD2B1C10A}"/>
              </a:ext>
            </a:extLst>
          </p:cNvPr>
          <p:cNvSpPr>
            <a:spLocks noGrp="1"/>
          </p:cNvSpPr>
          <p:nvPr>
            <p:ph type="body" sz="quarter" idx="39" hasCustomPrompt="1"/>
          </p:nvPr>
        </p:nvSpPr>
        <p:spPr>
          <a:xfrm>
            <a:off x="7652164" y="313502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29" name="Text Box 5">
            <a:extLst>
              <a:ext uri="{FF2B5EF4-FFF2-40B4-BE49-F238E27FC236}">
                <a16:creationId xmlns:a16="http://schemas.microsoft.com/office/drawing/2014/main" id="{252DF130-B7EB-BA4C-95D4-11B532998667}"/>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176818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33" name="Oval 32">
            <a:extLst>
              <a:ext uri="{FF2B5EF4-FFF2-40B4-BE49-F238E27FC236}">
                <a16:creationId xmlns:a16="http://schemas.microsoft.com/office/drawing/2014/main" id="{7EB02BD7-70AD-D749-AB02-A773D9584280}"/>
              </a:ext>
            </a:extLst>
          </p:cNvPr>
          <p:cNvSpPr/>
          <p:nvPr/>
        </p:nvSpPr>
        <p:spPr>
          <a:xfrm>
            <a:off x="1092856" y="2614060"/>
            <a:ext cx="2664102" cy="2664102"/>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3388082" y="2614060"/>
            <a:ext cx="2664102" cy="266410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5683308" y="2614060"/>
            <a:ext cx="2664102" cy="266410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7978534" y="2614060"/>
            <a:ext cx="2664102" cy="2664102"/>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1461732" y="2171652"/>
            <a:ext cx="1268168" cy="1268168"/>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3756958" y="2171652"/>
            <a:ext cx="1268168" cy="1268168"/>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6052184" y="2171652"/>
            <a:ext cx="1268168" cy="1268168"/>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8347410" y="2171652"/>
            <a:ext cx="1268168" cy="1268168"/>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1564981" y="2259942"/>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3863712" y="227840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6158938" y="2278405"/>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8454164" y="2278405"/>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2438346" y="4752544"/>
            <a:ext cx="879736" cy="87973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4801840" y="4752544"/>
            <a:ext cx="879736" cy="879735"/>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7098798" y="4752544"/>
            <a:ext cx="879736" cy="879735"/>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9529207" y="4752544"/>
            <a:ext cx="879736" cy="879735"/>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1750908" y="2419873"/>
            <a:ext cx="695250" cy="734798"/>
          </a:xfrm>
        </p:spPr>
        <p:txBody>
          <a:bodyPr/>
          <a:lstStyle>
            <a:lvl1pPr algn="ctr">
              <a:buNone/>
              <a:defRPr sz="4800" b="0"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4067515" y="2422469"/>
            <a:ext cx="695250" cy="734798"/>
          </a:xfrm>
        </p:spPr>
        <p:txBody>
          <a:bodyPr/>
          <a:lstStyle>
            <a:lvl1pPr algn="ctr">
              <a:buNone/>
              <a:defRPr sz="4800" b="0"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6341360" y="2435827"/>
            <a:ext cx="695250" cy="734798"/>
          </a:xfrm>
        </p:spPr>
        <p:txBody>
          <a:bodyPr/>
          <a:lstStyle>
            <a:lvl1pPr algn="ctr">
              <a:buNone/>
              <a:defRPr sz="4800" b="0"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8657967" y="2438423"/>
            <a:ext cx="695250" cy="734798"/>
          </a:xfrm>
        </p:spPr>
        <p:txBody>
          <a:bodyPr/>
          <a:lstStyle>
            <a:lvl1pPr algn="ctr">
              <a:buNone/>
              <a:defRPr sz="4800" b="0"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1294852" y="360883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5881337" y="359450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8212564" y="357570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E431E60A-6FA2-CE40-9E7E-CA2522231E2B}"/>
              </a:ext>
            </a:extLst>
          </p:cNvPr>
          <p:cNvSpPr>
            <a:spLocks noGrp="1"/>
          </p:cNvSpPr>
          <p:nvPr>
            <p:ph type="body" sz="quarter" idx="38" hasCustomPrompt="1"/>
          </p:nvPr>
        </p:nvSpPr>
        <p:spPr>
          <a:xfrm>
            <a:off x="3626079" y="359003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Box 5">
            <a:extLst>
              <a:ext uri="{FF2B5EF4-FFF2-40B4-BE49-F238E27FC236}">
                <a16:creationId xmlns:a16="http://schemas.microsoft.com/office/drawing/2014/main" id="{FB042637-18C0-1640-9D42-D613390279B5}"/>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185453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3157719"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2711689" y="4223142"/>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2777371"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2189284" y="2594824"/>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4920453"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4984608" y="4288825"/>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4396521" y="4716525"/>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5354263"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7113943" y="4223142"/>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7181153"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6593066" y="2594824"/>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7549281" y="4270495"/>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9310488"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9377698" y="4288825"/>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8789610" y="4716525"/>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4556691" y="3117216"/>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8957418" y="3117216"/>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6760032" y="4807913"/>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1698838" y="4779489"/>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6126530" y="4745592"/>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3916281" y="2823088"/>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8242372" y="2789191"/>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5" name="Freeform 34">
            <a:extLst>
              <a:ext uri="{FF2B5EF4-FFF2-40B4-BE49-F238E27FC236}">
                <a16:creationId xmlns:a16="http://schemas.microsoft.com/office/drawing/2014/main" id="{CE42815F-D3BC-ED41-BFE5-988CDFA369C9}"/>
              </a:ext>
            </a:extLst>
          </p:cNvPr>
          <p:cNvSpPr/>
          <p:nvPr userDrawn="1"/>
        </p:nvSpPr>
        <p:spPr>
          <a:xfrm>
            <a:off x="1" y="4284355"/>
            <a:ext cx="2598525" cy="233707"/>
          </a:xfrm>
          <a:custGeom>
            <a:avLst/>
            <a:gdLst>
              <a:gd name="connsiteX0" fmla="*/ 0 w 2598525"/>
              <a:gd name="connsiteY0" fmla="*/ 0 h 233707"/>
              <a:gd name="connsiteX1" fmla="*/ 939659 w 2598525"/>
              <a:gd name="connsiteY1" fmla="*/ 0 h 233707"/>
              <a:gd name="connsiteX2" fmla="*/ 1357163 w 2598525"/>
              <a:gd name="connsiteY2" fmla="*/ 0 h 233707"/>
              <a:gd name="connsiteX3" fmla="*/ 2596999 w 2598525"/>
              <a:gd name="connsiteY3" fmla="*/ 0 h 233707"/>
              <a:gd name="connsiteX4" fmla="*/ 2564951 w 2598525"/>
              <a:gd name="connsiteY4" fmla="*/ 115336 h 233707"/>
              <a:gd name="connsiteX5" fmla="*/ 2598525 w 2598525"/>
              <a:gd name="connsiteY5" fmla="*/ 233707 h 233707"/>
              <a:gd name="connsiteX6" fmla="*/ 1359557 w 2598525"/>
              <a:gd name="connsiteY6" fmla="*/ 233707 h 233707"/>
              <a:gd name="connsiteX7" fmla="*/ 938133 w 2598525"/>
              <a:gd name="connsiteY7" fmla="*/ 233707 h 233707"/>
              <a:gd name="connsiteX8" fmla="*/ 0 w 2598525"/>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8525" h="233707">
                <a:moveTo>
                  <a:pt x="0" y="0"/>
                </a:moveTo>
                <a:lnTo>
                  <a:pt x="939659" y="0"/>
                </a:lnTo>
                <a:lnTo>
                  <a:pt x="1357163" y="0"/>
                </a:lnTo>
                <a:lnTo>
                  <a:pt x="2596999" y="0"/>
                </a:lnTo>
                <a:cubicBezTo>
                  <a:pt x="2575634" y="34904"/>
                  <a:pt x="2564951" y="74361"/>
                  <a:pt x="2564951" y="115336"/>
                </a:cubicBezTo>
                <a:cubicBezTo>
                  <a:pt x="2564951" y="160863"/>
                  <a:pt x="2578686" y="198803"/>
                  <a:pt x="2598525" y="233707"/>
                </a:cubicBezTo>
                <a:lnTo>
                  <a:pt x="1359557" y="233707"/>
                </a:lnTo>
                <a:lnTo>
                  <a:pt x="938133" y="233707"/>
                </a:lnTo>
                <a:lnTo>
                  <a:pt x="0" y="233707"/>
                </a:lnTo>
                <a:close/>
              </a:path>
            </a:pathLst>
          </a:custGeom>
          <a:solidFill>
            <a:srgbClr val="84BA4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Text Box 5">
            <a:extLst>
              <a:ext uri="{FF2B5EF4-FFF2-40B4-BE49-F238E27FC236}">
                <a16:creationId xmlns:a16="http://schemas.microsoft.com/office/drawing/2014/main" id="{454F376A-9EA5-784D-A2D9-064CBC5701D6}"/>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3" name="Text Placeholder 23">
            <a:extLst>
              <a:ext uri="{FF2B5EF4-FFF2-40B4-BE49-F238E27FC236}">
                <a16:creationId xmlns:a16="http://schemas.microsoft.com/office/drawing/2014/main" id="{ACC630CD-41A9-B345-9727-D1AC3080B4EA}"/>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Tree>
    <p:extLst>
      <p:ext uri="{BB962C8B-B14F-4D97-AF65-F5344CB8AC3E}">
        <p14:creationId xmlns:p14="http://schemas.microsoft.com/office/powerpoint/2010/main" val="16755365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651016CF-0AC4-C241-8F29-9548D3279A49}"/>
              </a:ext>
            </a:extLst>
          </p:cNvPr>
          <p:cNvSpPr/>
          <p:nvPr userDrawn="1"/>
        </p:nvSpPr>
        <p:spPr>
          <a:xfrm>
            <a:off x="7317419" y="-1"/>
            <a:ext cx="4915108" cy="5108268"/>
          </a:xfrm>
          <a:custGeom>
            <a:avLst/>
            <a:gdLst>
              <a:gd name="connsiteX0" fmla="*/ 175160 w 4915108"/>
              <a:gd name="connsiteY0" fmla="*/ 0 h 5108268"/>
              <a:gd name="connsiteX1" fmla="*/ 813231 w 4915108"/>
              <a:gd name="connsiteY1" fmla="*/ 0 h 5108268"/>
              <a:gd name="connsiteX2" fmla="*/ 811581 w 4915108"/>
              <a:gd name="connsiteY2" fmla="*/ 4227 h 5108268"/>
              <a:gd name="connsiteX3" fmla="*/ 707919 w 4915108"/>
              <a:gd name="connsiteY3" fmla="*/ 336024 h 5108268"/>
              <a:gd name="connsiteX4" fmla="*/ 705136 w 4915108"/>
              <a:gd name="connsiteY4" fmla="*/ 346994 h 5108268"/>
              <a:gd name="connsiteX5" fmla="*/ 697122 w 4915108"/>
              <a:gd name="connsiteY5" fmla="*/ 379739 h 5108268"/>
              <a:gd name="connsiteX6" fmla="*/ 692861 w 4915108"/>
              <a:gd name="connsiteY6" fmla="*/ 397578 h 5108268"/>
              <a:gd name="connsiteX7" fmla="*/ 686483 w 4915108"/>
              <a:gd name="connsiteY7" fmla="*/ 425082 h 5108268"/>
              <a:gd name="connsiteX8" fmla="*/ 682388 w 4915108"/>
              <a:gd name="connsiteY8" fmla="*/ 443750 h 5108268"/>
              <a:gd name="connsiteX9" fmla="*/ 675678 w 4915108"/>
              <a:gd name="connsiteY9" fmla="*/ 474852 h 5108268"/>
              <a:gd name="connsiteX10" fmla="*/ 672731 w 4915108"/>
              <a:gd name="connsiteY10" fmla="*/ 488604 h 5108268"/>
              <a:gd name="connsiteX11" fmla="*/ 653579 w 4915108"/>
              <a:gd name="connsiteY11" fmla="*/ 589129 h 5108268"/>
              <a:gd name="connsiteX12" fmla="*/ 652599 w 4915108"/>
              <a:gd name="connsiteY12" fmla="*/ 594362 h 5108268"/>
              <a:gd name="connsiteX13" fmla="*/ 640166 w 4915108"/>
              <a:gd name="connsiteY13" fmla="*/ 670490 h 5108268"/>
              <a:gd name="connsiteX14" fmla="*/ 639509 w 4915108"/>
              <a:gd name="connsiteY14" fmla="*/ 675074 h 5108268"/>
              <a:gd name="connsiteX15" fmla="*/ 636562 w 4915108"/>
              <a:gd name="connsiteY15" fmla="*/ 698319 h 5108268"/>
              <a:gd name="connsiteX16" fmla="*/ 624777 w 4915108"/>
              <a:gd name="connsiteY16" fmla="*/ 789186 h 5108268"/>
              <a:gd name="connsiteX17" fmla="*/ 621173 w 4915108"/>
              <a:gd name="connsiteY17" fmla="*/ 822089 h 5108268"/>
              <a:gd name="connsiteX18" fmla="*/ 615774 w 4915108"/>
              <a:gd name="connsiteY18" fmla="*/ 891175 h 5108268"/>
              <a:gd name="connsiteX19" fmla="*/ 612502 w 4915108"/>
              <a:gd name="connsiteY19" fmla="*/ 934068 h 5108268"/>
              <a:gd name="connsiteX20" fmla="*/ 612336 w 4915108"/>
              <a:gd name="connsiteY20" fmla="*/ 935380 h 5108268"/>
              <a:gd name="connsiteX21" fmla="*/ 607104 w 4915108"/>
              <a:gd name="connsiteY21" fmla="*/ 1053255 h 5108268"/>
              <a:gd name="connsiteX22" fmla="*/ 632309 w 4915108"/>
              <a:gd name="connsiteY22" fmla="*/ 1573535 h 5108268"/>
              <a:gd name="connsiteX23" fmla="*/ 965698 w 4915108"/>
              <a:gd name="connsiteY23" fmla="*/ 2651749 h 5108268"/>
              <a:gd name="connsiteX24" fmla="*/ 1647208 w 4915108"/>
              <a:gd name="connsiteY24" fmla="*/ 3562160 h 5108268"/>
              <a:gd name="connsiteX25" fmla="*/ 2057194 w 4915108"/>
              <a:gd name="connsiteY25" fmla="*/ 3895811 h 5108268"/>
              <a:gd name="connsiteX26" fmla="*/ 2263250 w 4915108"/>
              <a:gd name="connsiteY26" fmla="*/ 4029399 h 5108268"/>
              <a:gd name="connsiteX27" fmla="*/ 2365377 w 4915108"/>
              <a:gd name="connsiteY27" fmla="*/ 4086859 h 5108268"/>
              <a:gd name="connsiteX28" fmla="*/ 2415133 w 4915108"/>
              <a:gd name="connsiteY28" fmla="*/ 4114529 h 5108268"/>
              <a:gd name="connsiteX29" fmla="*/ 2465219 w 4915108"/>
              <a:gd name="connsiteY29" fmla="*/ 4139417 h 5108268"/>
              <a:gd name="connsiteX30" fmla="*/ 2918575 w 4915108"/>
              <a:gd name="connsiteY30" fmla="*/ 4330796 h 5108268"/>
              <a:gd name="connsiteX31" fmla="*/ 2921198 w 4915108"/>
              <a:gd name="connsiteY31" fmla="*/ 4331452 h 5108268"/>
              <a:gd name="connsiteX32" fmla="*/ 2988461 w 4915108"/>
              <a:gd name="connsiteY32" fmla="*/ 4353716 h 5108268"/>
              <a:gd name="connsiteX33" fmla="*/ 2991899 w 4915108"/>
              <a:gd name="connsiteY33" fmla="*/ 4354862 h 5108268"/>
              <a:gd name="connsiteX34" fmla="*/ 3086335 w 4915108"/>
              <a:gd name="connsiteY34" fmla="*/ 4383023 h 5108268"/>
              <a:gd name="connsiteX35" fmla="*/ 3177990 w 4915108"/>
              <a:gd name="connsiteY35" fmla="*/ 4408394 h 5108268"/>
              <a:gd name="connsiteX36" fmla="*/ 3181262 w 4915108"/>
              <a:gd name="connsiteY36" fmla="*/ 4409381 h 5108268"/>
              <a:gd name="connsiteX37" fmla="*/ 3219889 w 4915108"/>
              <a:gd name="connsiteY37" fmla="*/ 4418708 h 5108268"/>
              <a:gd name="connsiteX38" fmla="*/ 3241981 w 4915108"/>
              <a:gd name="connsiteY38" fmla="*/ 4423623 h 5108268"/>
              <a:gd name="connsiteX39" fmla="*/ 3320379 w 4915108"/>
              <a:gd name="connsiteY39" fmla="*/ 4441304 h 5108268"/>
              <a:gd name="connsiteX40" fmla="*/ 3888144 w 4915108"/>
              <a:gd name="connsiteY40" fmla="*/ 4514808 h 5108268"/>
              <a:gd name="connsiteX41" fmla="*/ 4001731 w 4915108"/>
              <a:gd name="connsiteY41" fmla="*/ 4517590 h 5108268"/>
              <a:gd name="connsiteX42" fmla="*/ 4060158 w 4915108"/>
              <a:gd name="connsiteY42" fmla="*/ 4519068 h 5108268"/>
              <a:gd name="connsiteX43" fmla="*/ 4119730 w 4915108"/>
              <a:gd name="connsiteY43" fmla="*/ 4517590 h 5108268"/>
              <a:gd name="connsiteX44" fmla="*/ 4241664 w 4915108"/>
              <a:gd name="connsiteY44" fmla="*/ 4514318 h 5108268"/>
              <a:gd name="connsiteX45" fmla="*/ 4367036 w 4915108"/>
              <a:gd name="connsiteY45" fmla="*/ 4504984 h 5108268"/>
              <a:gd name="connsiteX46" fmla="*/ 4893551 w 4915108"/>
              <a:gd name="connsiteY46" fmla="*/ 4419364 h 5108268"/>
              <a:gd name="connsiteX47" fmla="*/ 4915108 w 4915108"/>
              <a:gd name="connsiteY47" fmla="*/ 4413178 h 5108268"/>
              <a:gd name="connsiteX48" fmla="*/ 4915108 w 4915108"/>
              <a:gd name="connsiteY48" fmla="*/ 5018934 h 5108268"/>
              <a:gd name="connsiteX49" fmla="*/ 4881045 w 4915108"/>
              <a:gd name="connsiteY49" fmla="*/ 5026562 h 5108268"/>
              <a:gd name="connsiteX50" fmla="*/ 4420064 w 4915108"/>
              <a:gd name="connsiteY50" fmla="*/ 5091899 h 5108268"/>
              <a:gd name="connsiteX51" fmla="*/ 4272925 w 4915108"/>
              <a:gd name="connsiteY51" fmla="*/ 5102704 h 5108268"/>
              <a:gd name="connsiteX52" fmla="*/ 4129879 w 4915108"/>
              <a:gd name="connsiteY52" fmla="*/ 5106632 h 5108268"/>
              <a:gd name="connsiteX53" fmla="*/ 4060158 w 4915108"/>
              <a:gd name="connsiteY53" fmla="*/ 5108268 h 5108268"/>
              <a:gd name="connsiteX54" fmla="*/ 3991583 w 4915108"/>
              <a:gd name="connsiteY54" fmla="*/ 5106798 h 5108268"/>
              <a:gd name="connsiteX55" fmla="*/ 3858520 w 4915108"/>
              <a:gd name="connsiteY55" fmla="*/ 5103360 h 5108268"/>
              <a:gd name="connsiteX56" fmla="*/ 3281753 w 4915108"/>
              <a:gd name="connsiteY56" fmla="*/ 5035089 h 5108268"/>
              <a:gd name="connsiteX57" fmla="*/ 3278647 w 4915108"/>
              <a:gd name="connsiteY57" fmla="*/ 5034764 h 5108268"/>
              <a:gd name="connsiteX58" fmla="*/ 3257693 w 4915108"/>
              <a:gd name="connsiteY58" fmla="*/ 5031160 h 5108268"/>
              <a:gd name="connsiteX59" fmla="*/ 3196975 w 4915108"/>
              <a:gd name="connsiteY59" fmla="*/ 5018388 h 5108268"/>
              <a:gd name="connsiteX60" fmla="*/ 3191901 w 4915108"/>
              <a:gd name="connsiteY60" fmla="*/ 5017242 h 5108268"/>
              <a:gd name="connsiteX61" fmla="*/ 3075207 w 4915108"/>
              <a:gd name="connsiteY61" fmla="*/ 4991049 h 5108268"/>
              <a:gd name="connsiteX62" fmla="*/ 3037402 w 4915108"/>
              <a:gd name="connsiteY62" fmla="*/ 4982213 h 5108268"/>
              <a:gd name="connsiteX63" fmla="*/ 3027909 w 4915108"/>
              <a:gd name="connsiteY63" fmla="*/ 4979589 h 5108268"/>
              <a:gd name="connsiteX64" fmla="*/ 3027743 w 4915108"/>
              <a:gd name="connsiteY64" fmla="*/ 4979589 h 5108268"/>
              <a:gd name="connsiteX65" fmla="*/ 3025783 w 4915108"/>
              <a:gd name="connsiteY65" fmla="*/ 4979099 h 5108268"/>
              <a:gd name="connsiteX66" fmla="*/ 2968005 w 4915108"/>
              <a:gd name="connsiteY66" fmla="*/ 4963220 h 5108268"/>
              <a:gd name="connsiteX67" fmla="*/ 2916448 w 4915108"/>
              <a:gd name="connsiteY67" fmla="*/ 4948978 h 5108268"/>
              <a:gd name="connsiteX68" fmla="*/ 2805809 w 4915108"/>
              <a:gd name="connsiteY68" fmla="*/ 4915909 h 5108268"/>
              <a:gd name="connsiteX69" fmla="*/ 2185673 w 4915108"/>
              <a:gd name="connsiteY69" fmla="*/ 4662314 h 5108268"/>
              <a:gd name="connsiteX70" fmla="*/ 2126915 w 4915108"/>
              <a:gd name="connsiteY70" fmla="*/ 4632848 h 5108268"/>
              <a:gd name="connsiteX71" fmla="*/ 2068323 w 4915108"/>
              <a:gd name="connsiteY71" fmla="*/ 4600428 h 5108268"/>
              <a:gd name="connsiteX72" fmla="*/ 1948522 w 4915108"/>
              <a:gd name="connsiteY72" fmla="*/ 4532813 h 5108268"/>
              <a:gd name="connsiteX73" fmla="*/ 1706290 w 4915108"/>
              <a:gd name="connsiteY73" fmla="*/ 4375981 h 5108268"/>
              <a:gd name="connsiteX74" fmla="*/ 1224781 w 4915108"/>
              <a:gd name="connsiteY74" fmla="*/ 3984214 h 5108268"/>
              <a:gd name="connsiteX75" fmla="*/ 424285 w 4915108"/>
              <a:gd name="connsiteY75" fmla="*/ 2914671 h 5108268"/>
              <a:gd name="connsiteX76" fmla="*/ 31973 w 4915108"/>
              <a:gd name="connsiteY76" fmla="*/ 1646383 h 5108268"/>
              <a:gd name="connsiteX77" fmla="*/ 2349 w 4915108"/>
              <a:gd name="connsiteY77" fmla="*/ 1036064 h 5108268"/>
              <a:gd name="connsiteX78" fmla="*/ 12656 w 4915108"/>
              <a:gd name="connsiteY78" fmla="*/ 845825 h 5108268"/>
              <a:gd name="connsiteX79" fmla="*/ 15114 w 4915108"/>
              <a:gd name="connsiteY79" fmla="*/ 815048 h 5108268"/>
              <a:gd name="connsiteX80" fmla="*/ 19207 w 4915108"/>
              <a:gd name="connsiteY80" fmla="*/ 764788 h 5108268"/>
              <a:gd name="connsiteX81" fmla="*/ 20022 w 4915108"/>
              <a:gd name="connsiteY81" fmla="*/ 753328 h 5108268"/>
              <a:gd name="connsiteX82" fmla="*/ 22971 w 4915108"/>
              <a:gd name="connsiteY82" fmla="*/ 729917 h 5108268"/>
              <a:gd name="connsiteX83" fmla="*/ 41465 w 4915108"/>
              <a:gd name="connsiteY83" fmla="*/ 586506 h 5108268"/>
              <a:gd name="connsiteX84" fmla="*/ 41631 w 4915108"/>
              <a:gd name="connsiteY84" fmla="*/ 585035 h 5108268"/>
              <a:gd name="connsiteX85" fmla="*/ 45718 w 4915108"/>
              <a:gd name="connsiteY85" fmla="*/ 554093 h 5108268"/>
              <a:gd name="connsiteX86" fmla="*/ 55376 w 4915108"/>
              <a:gd name="connsiteY86" fmla="*/ 500230 h 5108268"/>
              <a:gd name="connsiteX87" fmla="*/ 79767 w 4915108"/>
              <a:gd name="connsiteY87" fmla="*/ 371219 h 5108268"/>
              <a:gd name="connsiteX88" fmla="*/ 82218 w 4915108"/>
              <a:gd name="connsiteY88" fmla="*/ 359600 h 5108268"/>
              <a:gd name="connsiteX89" fmla="*/ 91221 w 4915108"/>
              <a:gd name="connsiteY89" fmla="*/ 317853 h 5108268"/>
              <a:gd name="connsiteX90" fmla="*/ 95149 w 4915108"/>
              <a:gd name="connsiteY90" fmla="*/ 300173 h 5108268"/>
              <a:gd name="connsiteX91" fmla="*/ 103820 w 4915108"/>
              <a:gd name="connsiteY91" fmla="*/ 262354 h 5108268"/>
              <a:gd name="connsiteX92" fmla="*/ 107590 w 4915108"/>
              <a:gd name="connsiteY92" fmla="*/ 246310 h 5108268"/>
              <a:gd name="connsiteX93" fmla="*/ 118719 w 4915108"/>
              <a:gd name="connsiteY93" fmla="*/ 201125 h 5108268"/>
              <a:gd name="connsiteX94" fmla="*/ 120354 w 4915108"/>
              <a:gd name="connsiteY94" fmla="*/ 194739 h 5108268"/>
              <a:gd name="connsiteX95" fmla="*/ 174916 w 4915108"/>
              <a:gd name="connsiteY95" fmla="*/ 718 h 5108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915108" h="5108268">
                <a:moveTo>
                  <a:pt x="175160" y="0"/>
                </a:moveTo>
                <a:lnTo>
                  <a:pt x="813231" y="0"/>
                </a:lnTo>
                <a:lnTo>
                  <a:pt x="811581" y="4227"/>
                </a:lnTo>
                <a:cubicBezTo>
                  <a:pt x="776934" y="97143"/>
                  <a:pt x="740446" y="208572"/>
                  <a:pt x="707919" y="336024"/>
                </a:cubicBezTo>
                <a:cubicBezTo>
                  <a:pt x="706939" y="339787"/>
                  <a:pt x="706124" y="343390"/>
                  <a:pt x="705136" y="346994"/>
                </a:cubicBezTo>
                <a:cubicBezTo>
                  <a:pt x="702520" y="357798"/>
                  <a:pt x="699738" y="368769"/>
                  <a:pt x="697122" y="379739"/>
                </a:cubicBezTo>
                <a:cubicBezTo>
                  <a:pt x="695644" y="385793"/>
                  <a:pt x="694173" y="391689"/>
                  <a:pt x="692861" y="397578"/>
                </a:cubicBezTo>
                <a:cubicBezTo>
                  <a:pt x="690735" y="406587"/>
                  <a:pt x="688609" y="415755"/>
                  <a:pt x="686483" y="425082"/>
                </a:cubicBezTo>
                <a:cubicBezTo>
                  <a:pt x="685171" y="431468"/>
                  <a:pt x="683693" y="437530"/>
                  <a:pt x="682388" y="443750"/>
                </a:cubicBezTo>
                <a:cubicBezTo>
                  <a:pt x="680096" y="454064"/>
                  <a:pt x="677804" y="464379"/>
                  <a:pt x="675678" y="474852"/>
                </a:cubicBezTo>
                <a:cubicBezTo>
                  <a:pt x="674698" y="479436"/>
                  <a:pt x="673710" y="484020"/>
                  <a:pt x="672731" y="488604"/>
                </a:cubicBezTo>
                <a:cubicBezTo>
                  <a:pt x="666020" y="521348"/>
                  <a:pt x="659475" y="554742"/>
                  <a:pt x="653579" y="589129"/>
                </a:cubicBezTo>
                <a:cubicBezTo>
                  <a:pt x="653255" y="590766"/>
                  <a:pt x="652930" y="592560"/>
                  <a:pt x="652599" y="594362"/>
                </a:cubicBezTo>
                <a:cubicBezTo>
                  <a:pt x="647856" y="621052"/>
                  <a:pt x="643762" y="646589"/>
                  <a:pt x="640166" y="670490"/>
                </a:cubicBezTo>
                <a:cubicBezTo>
                  <a:pt x="639834" y="671967"/>
                  <a:pt x="639669" y="673438"/>
                  <a:pt x="639509" y="675074"/>
                </a:cubicBezTo>
                <a:cubicBezTo>
                  <a:pt x="638529" y="682772"/>
                  <a:pt x="637542" y="690463"/>
                  <a:pt x="636562" y="698319"/>
                </a:cubicBezTo>
                <a:cubicBezTo>
                  <a:pt x="632633" y="728116"/>
                  <a:pt x="628705" y="758568"/>
                  <a:pt x="624777" y="789186"/>
                </a:cubicBezTo>
                <a:cubicBezTo>
                  <a:pt x="623465" y="800805"/>
                  <a:pt x="622160" y="811775"/>
                  <a:pt x="621173" y="822089"/>
                </a:cubicBezTo>
                <a:cubicBezTo>
                  <a:pt x="619537" y="845010"/>
                  <a:pt x="617742" y="867930"/>
                  <a:pt x="615774" y="891175"/>
                </a:cubicBezTo>
                <a:cubicBezTo>
                  <a:pt x="613648" y="919170"/>
                  <a:pt x="612502" y="934068"/>
                  <a:pt x="612502" y="934068"/>
                </a:cubicBezTo>
                <a:cubicBezTo>
                  <a:pt x="612502" y="934558"/>
                  <a:pt x="612336" y="934890"/>
                  <a:pt x="612336" y="935380"/>
                </a:cubicBezTo>
                <a:cubicBezTo>
                  <a:pt x="609396" y="974013"/>
                  <a:pt x="607104" y="1013309"/>
                  <a:pt x="607104" y="1053255"/>
                </a:cubicBezTo>
                <a:cubicBezTo>
                  <a:pt x="600552" y="1219096"/>
                  <a:pt x="609396" y="1394431"/>
                  <a:pt x="632309" y="1573535"/>
                </a:cubicBezTo>
                <a:cubicBezTo>
                  <a:pt x="675188" y="1932558"/>
                  <a:pt x="789922" y="2306803"/>
                  <a:pt x="965698" y="2651749"/>
                </a:cubicBezTo>
                <a:cubicBezTo>
                  <a:pt x="1139837" y="2998006"/>
                  <a:pt x="1382394" y="3309552"/>
                  <a:pt x="1647208" y="3562160"/>
                </a:cubicBezTo>
                <a:cubicBezTo>
                  <a:pt x="1779125" y="3689527"/>
                  <a:pt x="1918898" y="3799870"/>
                  <a:pt x="2057194" y="3895811"/>
                </a:cubicBezTo>
                <a:cubicBezTo>
                  <a:pt x="2125444" y="3945249"/>
                  <a:pt x="2196311" y="3986830"/>
                  <a:pt x="2263250" y="4029399"/>
                </a:cubicBezTo>
                <a:cubicBezTo>
                  <a:pt x="2297948" y="4048881"/>
                  <a:pt x="2331991" y="4068039"/>
                  <a:pt x="2365377" y="4086859"/>
                </a:cubicBezTo>
                <a:cubicBezTo>
                  <a:pt x="2382236" y="4096192"/>
                  <a:pt x="2398771" y="4105361"/>
                  <a:pt x="2415133" y="4114529"/>
                </a:cubicBezTo>
                <a:cubicBezTo>
                  <a:pt x="2431991" y="4122882"/>
                  <a:pt x="2448685" y="4131229"/>
                  <a:pt x="2465219" y="4139417"/>
                </a:cubicBezTo>
                <a:cubicBezTo>
                  <a:pt x="2630847" y="4223401"/>
                  <a:pt x="2785353" y="4285279"/>
                  <a:pt x="2918575" y="4330796"/>
                </a:cubicBezTo>
                <a:cubicBezTo>
                  <a:pt x="2919396" y="4330961"/>
                  <a:pt x="2920377" y="4331120"/>
                  <a:pt x="2921198" y="4331452"/>
                </a:cubicBezTo>
                <a:cubicBezTo>
                  <a:pt x="2921198" y="4331452"/>
                  <a:pt x="2944602" y="4339308"/>
                  <a:pt x="2988461" y="4353716"/>
                </a:cubicBezTo>
                <a:cubicBezTo>
                  <a:pt x="2989607" y="4354041"/>
                  <a:pt x="2990753" y="4354531"/>
                  <a:pt x="2991899" y="4354862"/>
                </a:cubicBezTo>
                <a:cubicBezTo>
                  <a:pt x="3025127" y="4365335"/>
                  <a:pt x="3056546" y="4374669"/>
                  <a:pt x="3086335" y="4383023"/>
                </a:cubicBezTo>
                <a:cubicBezTo>
                  <a:pt x="3113833" y="4390548"/>
                  <a:pt x="3144437" y="4398901"/>
                  <a:pt x="3177990" y="4408394"/>
                </a:cubicBezTo>
                <a:cubicBezTo>
                  <a:pt x="3179136" y="4408725"/>
                  <a:pt x="3180116" y="4409050"/>
                  <a:pt x="3181262" y="4409381"/>
                </a:cubicBezTo>
                <a:cubicBezTo>
                  <a:pt x="3193703" y="4412488"/>
                  <a:pt x="3206633" y="4415601"/>
                  <a:pt x="3219889" y="4418708"/>
                </a:cubicBezTo>
                <a:cubicBezTo>
                  <a:pt x="3227414" y="4420344"/>
                  <a:pt x="3234946" y="4421987"/>
                  <a:pt x="3241981" y="4423623"/>
                </a:cubicBezTo>
                <a:cubicBezTo>
                  <a:pt x="3272426" y="4430493"/>
                  <a:pt x="3298612" y="4436389"/>
                  <a:pt x="3320379" y="4441304"/>
                </a:cubicBezTo>
                <a:cubicBezTo>
                  <a:pt x="3473249" y="4473393"/>
                  <a:pt x="3665553" y="4503838"/>
                  <a:pt x="3888144" y="4514808"/>
                </a:cubicBezTo>
                <a:cubicBezTo>
                  <a:pt x="3925293" y="4515789"/>
                  <a:pt x="3963105" y="4516610"/>
                  <a:pt x="4001731" y="4517590"/>
                </a:cubicBezTo>
                <a:cubicBezTo>
                  <a:pt x="4021041" y="4518081"/>
                  <a:pt x="4040517" y="4518571"/>
                  <a:pt x="4060158" y="4519068"/>
                </a:cubicBezTo>
                <a:cubicBezTo>
                  <a:pt x="4079957" y="4518571"/>
                  <a:pt x="4099765" y="4518081"/>
                  <a:pt x="4119730" y="4517590"/>
                </a:cubicBezTo>
                <a:cubicBezTo>
                  <a:pt x="4159668" y="4516444"/>
                  <a:pt x="4200421" y="4515464"/>
                  <a:pt x="4241664" y="4514318"/>
                </a:cubicBezTo>
                <a:cubicBezTo>
                  <a:pt x="4282914" y="4511204"/>
                  <a:pt x="4324641" y="4508098"/>
                  <a:pt x="4367036" y="4504984"/>
                </a:cubicBezTo>
                <a:cubicBezTo>
                  <a:pt x="4536102" y="4488940"/>
                  <a:pt x="4714011" y="4464549"/>
                  <a:pt x="4893551" y="4419364"/>
                </a:cubicBezTo>
                <a:lnTo>
                  <a:pt x="4915108" y="4413178"/>
                </a:lnTo>
                <a:lnTo>
                  <a:pt x="4915108" y="5018934"/>
                </a:lnTo>
                <a:lnTo>
                  <a:pt x="4881045" y="5026562"/>
                </a:lnTo>
                <a:cubicBezTo>
                  <a:pt x="4723841" y="5057918"/>
                  <a:pt x="4568962" y="5077899"/>
                  <a:pt x="4420064" y="5091899"/>
                </a:cubicBezTo>
                <a:cubicBezTo>
                  <a:pt x="4370309" y="5095503"/>
                  <a:pt x="4321209" y="5099100"/>
                  <a:pt x="4272925" y="5102704"/>
                </a:cubicBezTo>
                <a:cubicBezTo>
                  <a:pt x="4224481" y="5104016"/>
                  <a:pt x="4176852" y="5105320"/>
                  <a:pt x="4129879" y="5106632"/>
                </a:cubicBezTo>
                <a:cubicBezTo>
                  <a:pt x="4106475" y="5107122"/>
                  <a:pt x="4083237" y="5107778"/>
                  <a:pt x="4060158" y="5108268"/>
                </a:cubicBezTo>
                <a:cubicBezTo>
                  <a:pt x="4037079" y="5107778"/>
                  <a:pt x="4014165" y="5107288"/>
                  <a:pt x="3991583" y="5106798"/>
                </a:cubicBezTo>
                <a:cubicBezTo>
                  <a:pt x="3946411" y="5105486"/>
                  <a:pt x="3902055" y="5104506"/>
                  <a:pt x="3858520" y="5103360"/>
                </a:cubicBezTo>
                <a:cubicBezTo>
                  <a:pt x="3639367" y="5092714"/>
                  <a:pt x="3444930" y="5065865"/>
                  <a:pt x="3281753" y="5035089"/>
                </a:cubicBezTo>
                <a:cubicBezTo>
                  <a:pt x="3280773" y="5034923"/>
                  <a:pt x="3279627" y="5034923"/>
                  <a:pt x="3278647" y="5034764"/>
                </a:cubicBezTo>
                <a:cubicBezTo>
                  <a:pt x="3278647" y="5034764"/>
                  <a:pt x="3271611" y="5033618"/>
                  <a:pt x="3257693" y="5031160"/>
                </a:cubicBezTo>
                <a:cubicBezTo>
                  <a:pt x="3243783" y="5029034"/>
                  <a:pt x="3223493" y="5024284"/>
                  <a:pt x="3196975" y="5018388"/>
                </a:cubicBezTo>
                <a:cubicBezTo>
                  <a:pt x="3195339" y="5018064"/>
                  <a:pt x="3193537" y="5017574"/>
                  <a:pt x="3191901" y="5017242"/>
                </a:cubicBezTo>
                <a:cubicBezTo>
                  <a:pt x="3150492" y="5008571"/>
                  <a:pt x="3111541" y="4999728"/>
                  <a:pt x="3075207" y="4991049"/>
                </a:cubicBezTo>
                <a:cubicBezTo>
                  <a:pt x="3063097" y="4988433"/>
                  <a:pt x="3050491" y="4985485"/>
                  <a:pt x="3037402" y="4982213"/>
                </a:cubicBezTo>
                <a:cubicBezTo>
                  <a:pt x="3034454" y="4981391"/>
                  <a:pt x="3031016" y="4980411"/>
                  <a:pt x="3027909" y="4979589"/>
                </a:cubicBezTo>
                <a:cubicBezTo>
                  <a:pt x="3027909" y="4979589"/>
                  <a:pt x="3027743" y="4979589"/>
                  <a:pt x="3027743" y="4979589"/>
                </a:cubicBezTo>
                <a:cubicBezTo>
                  <a:pt x="3027088" y="4979424"/>
                  <a:pt x="3026432" y="4979265"/>
                  <a:pt x="3025783" y="4979099"/>
                </a:cubicBezTo>
                <a:cubicBezTo>
                  <a:pt x="3007288" y="4974025"/>
                  <a:pt x="2988303" y="4968785"/>
                  <a:pt x="2968005" y="4963220"/>
                </a:cubicBezTo>
                <a:cubicBezTo>
                  <a:pt x="2951471" y="4958802"/>
                  <a:pt x="2934122" y="4954052"/>
                  <a:pt x="2916448" y="4948978"/>
                </a:cubicBezTo>
                <a:cubicBezTo>
                  <a:pt x="2872257" y="4936862"/>
                  <a:pt x="2834943" y="4926223"/>
                  <a:pt x="2805809" y="4915909"/>
                </a:cubicBezTo>
                <a:cubicBezTo>
                  <a:pt x="2630847" y="4860734"/>
                  <a:pt x="2417425" y="4779864"/>
                  <a:pt x="2185673" y="4662314"/>
                </a:cubicBezTo>
                <a:cubicBezTo>
                  <a:pt x="2166197" y="4652490"/>
                  <a:pt x="2146721" y="4642673"/>
                  <a:pt x="2126915" y="4632848"/>
                </a:cubicBezTo>
                <a:cubicBezTo>
                  <a:pt x="2107439" y="4622203"/>
                  <a:pt x="2087964" y="4611399"/>
                  <a:pt x="2068323" y="4600428"/>
                </a:cubicBezTo>
                <a:cubicBezTo>
                  <a:pt x="2029206" y="4578330"/>
                  <a:pt x="1989275" y="4555734"/>
                  <a:pt x="1948522" y="4532813"/>
                </a:cubicBezTo>
                <a:cubicBezTo>
                  <a:pt x="1869467" y="4483210"/>
                  <a:pt x="1786491" y="4433938"/>
                  <a:pt x="1706290" y="4375981"/>
                </a:cubicBezTo>
                <a:cubicBezTo>
                  <a:pt x="1543603" y="4263180"/>
                  <a:pt x="1379777" y="4133355"/>
                  <a:pt x="1224781" y="3984214"/>
                </a:cubicBezTo>
                <a:cubicBezTo>
                  <a:pt x="913816" y="3687891"/>
                  <a:pt x="629361" y="3321827"/>
                  <a:pt x="424285" y="2914671"/>
                </a:cubicBezTo>
                <a:cubicBezTo>
                  <a:pt x="217242" y="2508993"/>
                  <a:pt x="82709" y="2068278"/>
                  <a:pt x="31973" y="1646383"/>
                </a:cubicBezTo>
                <a:cubicBezTo>
                  <a:pt x="4965" y="1435688"/>
                  <a:pt x="-5018" y="1230225"/>
                  <a:pt x="2349" y="1036064"/>
                </a:cubicBezTo>
                <a:cubicBezTo>
                  <a:pt x="2673" y="971231"/>
                  <a:pt x="7588" y="907875"/>
                  <a:pt x="12656" y="845825"/>
                </a:cubicBezTo>
                <a:cubicBezTo>
                  <a:pt x="13477" y="836663"/>
                  <a:pt x="14299" y="826508"/>
                  <a:pt x="15114" y="815048"/>
                </a:cubicBezTo>
                <a:cubicBezTo>
                  <a:pt x="15935" y="800315"/>
                  <a:pt x="17406" y="783290"/>
                  <a:pt x="19207" y="764788"/>
                </a:cubicBezTo>
                <a:cubicBezTo>
                  <a:pt x="19374" y="761026"/>
                  <a:pt x="19698" y="757098"/>
                  <a:pt x="20022" y="753328"/>
                </a:cubicBezTo>
                <a:cubicBezTo>
                  <a:pt x="21009" y="745472"/>
                  <a:pt x="21990" y="737774"/>
                  <a:pt x="22971" y="729917"/>
                </a:cubicBezTo>
                <a:cubicBezTo>
                  <a:pt x="27879" y="688826"/>
                  <a:pt x="34265" y="641025"/>
                  <a:pt x="41465" y="586506"/>
                </a:cubicBezTo>
                <a:cubicBezTo>
                  <a:pt x="41465" y="586016"/>
                  <a:pt x="41631" y="585526"/>
                  <a:pt x="41631" y="585035"/>
                </a:cubicBezTo>
                <a:cubicBezTo>
                  <a:pt x="43102" y="574721"/>
                  <a:pt x="44413" y="564241"/>
                  <a:pt x="45718" y="554093"/>
                </a:cubicBezTo>
                <a:cubicBezTo>
                  <a:pt x="48997" y="535922"/>
                  <a:pt x="52104" y="518076"/>
                  <a:pt x="55376" y="500230"/>
                </a:cubicBezTo>
                <a:cubicBezTo>
                  <a:pt x="62253" y="459794"/>
                  <a:pt x="70433" y="416736"/>
                  <a:pt x="79767" y="371219"/>
                </a:cubicBezTo>
                <a:cubicBezTo>
                  <a:pt x="80582" y="367291"/>
                  <a:pt x="81404" y="363529"/>
                  <a:pt x="82218" y="359600"/>
                </a:cubicBezTo>
                <a:cubicBezTo>
                  <a:pt x="85166" y="346007"/>
                  <a:pt x="88114" y="331930"/>
                  <a:pt x="91221" y="317853"/>
                </a:cubicBezTo>
                <a:cubicBezTo>
                  <a:pt x="92533" y="311958"/>
                  <a:pt x="93838" y="306062"/>
                  <a:pt x="95149" y="300173"/>
                </a:cubicBezTo>
                <a:cubicBezTo>
                  <a:pt x="97931" y="287732"/>
                  <a:pt x="100879" y="275126"/>
                  <a:pt x="103820" y="262354"/>
                </a:cubicBezTo>
                <a:cubicBezTo>
                  <a:pt x="104966" y="256949"/>
                  <a:pt x="106278" y="251709"/>
                  <a:pt x="107590" y="246310"/>
                </a:cubicBezTo>
                <a:cubicBezTo>
                  <a:pt x="111187" y="231412"/>
                  <a:pt x="114790" y="216348"/>
                  <a:pt x="118719" y="201125"/>
                </a:cubicBezTo>
                <a:cubicBezTo>
                  <a:pt x="119209" y="198998"/>
                  <a:pt x="119864" y="196865"/>
                  <a:pt x="120354" y="194739"/>
                </a:cubicBezTo>
                <a:cubicBezTo>
                  <a:pt x="136064" y="132936"/>
                  <a:pt x="154109" y="68107"/>
                  <a:pt x="174916" y="718"/>
                </a:cubicBezTo>
                <a:close/>
              </a:path>
            </a:pathLst>
          </a:custGeom>
          <a:solidFill>
            <a:srgbClr val="F1F2F2"/>
          </a:solidFill>
          <a:ln w="2370" cap="flat">
            <a:noFill/>
            <a:prstDash val="solid"/>
            <a:miter/>
          </a:ln>
        </p:spPr>
        <p:txBody>
          <a:bodyPr rtlCol="0" anchor="ctr"/>
          <a:lstStyle/>
          <a:p>
            <a:endParaRPr lang="en-US"/>
          </a:p>
        </p:txBody>
      </p:sp>
      <p:sp>
        <p:nvSpPr>
          <p:cNvPr id="38" name="Rectangle 37">
            <a:extLst>
              <a:ext uri="{FF2B5EF4-FFF2-40B4-BE49-F238E27FC236}">
                <a16:creationId xmlns:a16="http://schemas.microsoft.com/office/drawing/2014/main" id="{3EDB9E4C-0327-3F45-BFEA-E05F3783E3E1}"/>
              </a:ext>
            </a:extLst>
          </p:cNvPr>
          <p:cNvSpPr/>
          <p:nvPr userDrawn="1"/>
        </p:nvSpPr>
        <p:spPr>
          <a:xfrm>
            <a:off x="-51190" y="0"/>
            <a:ext cx="5789381"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55BDAFCC-9B0E-9045-BF1B-7D98BAFB9DC1}"/>
              </a:ext>
            </a:extLst>
          </p:cNvPr>
          <p:cNvGrpSpPr/>
          <p:nvPr userDrawn="1"/>
        </p:nvGrpSpPr>
        <p:grpSpPr>
          <a:xfrm>
            <a:off x="-51190" y="5606897"/>
            <a:ext cx="2735993" cy="679345"/>
            <a:chOff x="0" y="0"/>
            <a:chExt cx="2301694" cy="571500"/>
          </a:xfrm>
        </p:grpSpPr>
        <p:sp>
          <p:nvSpPr>
            <p:cNvPr id="45" name="Rectangle 44">
              <a:extLst>
                <a:ext uri="{FF2B5EF4-FFF2-40B4-BE49-F238E27FC236}">
                  <a16:creationId xmlns:a16="http://schemas.microsoft.com/office/drawing/2014/main" id="{30157479-FF37-1947-B9ED-83EEB4380C9D}"/>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6" name="Picture 45">
              <a:extLst>
                <a:ext uri="{FF2B5EF4-FFF2-40B4-BE49-F238E27FC236}">
                  <a16:creationId xmlns:a16="http://schemas.microsoft.com/office/drawing/2014/main" id="{839F1076-7995-834E-949E-85EF3516F1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2380" y="2060679"/>
            <a:ext cx="3195486" cy="731140"/>
          </a:xfrm>
        </p:spPr>
        <p:txBody>
          <a:bodyPr anchor="t">
            <a:normAutofit/>
          </a:bodyPr>
          <a:lstStyle>
            <a:lvl1pPr marL="0" indent="0" algn="l">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2380" y="1251103"/>
            <a:ext cx="3195485" cy="837258"/>
          </a:xfrm>
        </p:spPr>
        <p:txBody>
          <a:bodyPr anchor="b">
            <a:normAutofit/>
          </a:bodyPr>
          <a:lstStyle>
            <a:lvl1pPr marL="0" indent="0" algn="l">
              <a:buNone/>
              <a:defRPr sz="5000" baseline="0">
                <a:solidFill>
                  <a:schemeClr val="bg1"/>
                </a:solidFill>
                <a:latin typeface="+mn-lt"/>
              </a:defRPr>
            </a:lvl1pPr>
          </a:lstStyle>
          <a:p>
            <a:pPr lvl="0"/>
            <a:r>
              <a:rPr lang="en-US"/>
              <a:t>Thank You</a:t>
            </a:r>
          </a:p>
        </p:txBody>
      </p:sp>
      <p:pic>
        <p:nvPicPr>
          <p:cNvPr id="26" name="Picture 25" descr="Logo&#10;&#10;Description automatically generated">
            <a:extLst>
              <a:ext uri="{FF2B5EF4-FFF2-40B4-BE49-F238E27FC236}">
                <a16:creationId xmlns:a16="http://schemas.microsoft.com/office/drawing/2014/main" id="{DA298D7D-E7E5-5F4B-B7DE-BBFA6F7AD171}"/>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615733" y="377669"/>
            <a:ext cx="5349375" cy="3421383"/>
          </a:xfrm>
          <a:prstGeom prst="rect">
            <a:avLst/>
          </a:prstGeom>
        </p:spPr>
      </p:pic>
      <p:sp>
        <p:nvSpPr>
          <p:cNvPr id="28" name="Graphic 4">
            <a:extLst>
              <a:ext uri="{FF2B5EF4-FFF2-40B4-BE49-F238E27FC236}">
                <a16:creationId xmlns:a16="http://schemas.microsoft.com/office/drawing/2014/main" id="{976D0CA1-7F04-A341-AE03-226791F3CB5D}"/>
              </a:ext>
            </a:extLst>
          </p:cNvPr>
          <p:cNvSpPr/>
          <p:nvPr userDrawn="1"/>
        </p:nvSpPr>
        <p:spPr>
          <a:xfrm rot="10800000">
            <a:off x="5620273" y="721856"/>
            <a:ext cx="223936" cy="2707143"/>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35" name="Group 34">
            <a:extLst>
              <a:ext uri="{FF2B5EF4-FFF2-40B4-BE49-F238E27FC236}">
                <a16:creationId xmlns:a16="http://schemas.microsoft.com/office/drawing/2014/main" id="{696CBF63-4139-6D40-BA8F-228660C8CF21}"/>
              </a:ext>
            </a:extLst>
          </p:cNvPr>
          <p:cNvGrpSpPr/>
          <p:nvPr userDrawn="1"/>
        </p:nvGrpSpPr>
        <p:grpSpPr>
          <a:xfrm>
            <a:off x="10388241" y="5904234"/>
            <a:ext cx="1170294" cy="274486"/>
            <a:chOff x="3244859" y="9797084"/>
            <a:chExt cx="1936438" cy="454180"/>
          </a:xfrm>
          <a:noFill/>
        </p:grpSpPr>
        <p:sp>
          <p:nvSpPr>
            <p:cNvPr id="36" name="Freeform 5">
              <a:extLst>
                <a:ext uri="{FF2B5EF4-FFF2-40B4-BE49-F238E27FC236}">
                  <a16:creationId xmlns:a16="http://schemas.microsoft.com/office/drawing/2014/main" id="{2D814EA2-2B57-A54D-83B7-1DBA034A4700}"/>
                </a:ext>
              </a:extLst>
            </p:cNvPr>
            <p:cNvSpPr>
              <a:spLocks/>
            </p:cNvSpPr>
            <p:nvPr/>
          </p:nvSpPr>
          <p:spPr bwMode="auto">
            <a:xfrm>
              <a:off x="3244859" y="9797084"/>
              <a:ext cx="206694" cy="420436"/>
            </a:xfrm>
            <a:custGeom>
              <a:avLst/>
              <a:gdLst>
                <a:gd name="T0" fmla="*/ 6 w 30"/>
                <a:gd name="T1" fmla="*/ 13 h 64"/>
                <a:gd name="T2" fmla="*/ 6 w 30"/>
                <a:gd name="T3" fmla="*/ 21 h 64"/>
                <a:gd name="T4" fmla="*/ 0 w 30"/>
                <a:gd name="T5" fmla="*/ 21 h 64"/>
                <a:gd name="T6" fmla="*/ 0 w 30"/>
                <a:gd name="T7" fmla="*/ 32 h 64"/>
                <a:gd name="T8" fmla="*/ 6 w 30"/>
                <a:gd name="T9" fmla="*/ 32 h 64"/>
                <a:gd name="T10" fmla="*/ 6 w 30"/>
                <a:gd name="T11" fmla="*/ 64 h 64"/>
                <a:gd name="T12" fmla="*/ 20 w 30"/>
                <a:gd name="T13" fmla="*/ 64 h 64"/>
                <a:gd name="T14" fmla="*/ 20 w 30"/>
                <a:gd name="T15" fmla="*/ 32 h 64"/>
                <a:gd name="T16" fmla="*/ 29 w 30"/>
                <a:gd name="T17" fmla="*/ 32 h 64"/>
                <a:gd name="T18" fmla="*/ 30 w 30"/>
                <a:gd name="T19" fmla="*/ 21 h 64"/>
                <a:gd name="T20" fmla="*/ 20 w 30"/>
                <a:gd name="T21" fmla="*/ 21 h 64"/>
                <a:gd name="T22" fmla="*/ 20 w 30"/>
                <a:gd name="T23" fmla="*/ 14 h 64"/>
                <a:gd name="T24" fmla="*/ 23 w 30"/>
                <a:gd name="T25" fmla="*/ 11 h 64"/>
                <a:gd name="T26" fmla="*/ 30 w 30"/>
                <a:gd name="T27" fmla="*/ 11 h 64"/>
                <a:gd name="T28" fmla="*/ 30 w 30"/>
                <a:gd name="T29" fmla="*/ 0 h 64"/>
                <a:gd name="T30" fmla="*/ 20 w 30"/>
                <a:gd name="T31" fmla="*/ 0 h 64"/>
                <a:gd name="T32" fmla="*/ 6 w 30"/>
                <a:gd name="T33" fmla="*/ 1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64">
                  <a:moveTo>
                    <a:pt x="6" y="13"/>
                  </a:moveTo>
                  <a:cubicBezTo>
                    <a:pt x="6" y="14"/>
                    <a:pt x="6" y="21"/>
                    <a:pt x="6" y="21"/>
                  </a:cubicBezTo>
                  <a:cubicBezTo>
                    <a:pt x="0" y="21"/>
                    <a:pt x="0" y="21"/>
                    <a:pt x="0" y="21"/>
                  </a:cubicBezTo>
                  <a:cubicBezTo>
                    <a:pt x="0" y="32"/>
                    <a:pt x="0" y="32"/>
                    <a:pt x="0" y="32"/>
                  </a:cubicBezTo>
                  <a:cubicBezTo>
                    <a:pt x="6" y="32"/>
                    <a:pt x="6" y="32"/>
                    <a:pt x="6" y="32"/>
                  </a:cubicBezTo>
                  <a:cubicBezTo>
                    <a:pt x="6" y="64"/>
                    <a:pt x="6" y="64"/>
                    <a:pt x="6" y="64"/>
                  </a:cubicBezTo>
                  <a:cubicBezTo>
                    <a:pt x="20" y="64"/>
                    <a:pt x="20" y="64"/>
                    <a:pt x="20" y="64"/>
                  </a:cubicBezTo>
                  <a:cubicBezTo>
                    <a:pt x="20" y="32"/>
                    <a:pt x="20" y="32"/>
                    <a:pt x="20" y="32"/>
                  </a:cubicBezTo>
                  <a:cubicBezTo>
                    <a:pt x="29" y="32"/>
                    <a:pt x="29" y="32"/>
                    <a:pt x="29" y="32"/>
                  </a:cubicBezTo>
                  <a:cubicBezTo>
                    <a:pt x="29" y="32"/>
                    <a:pt x="29" y="27"/>
                    <a:pt x="30" y="21"/>
                  </a:cubicBezTo>
                  <a:cubicBezTo>
                    <a:pt x="29" y="21"/>
                    <a:pt x="20" y="21"/>
                    <a:pt x="20" y="21"/>
                  </a:cubicBezTo>
                  <a:cubicBezTo>
                    <a:pt x="20" y="21"/>
                    <a:pt x="20" y="15"/>
                    <a:pt x="20" y="14"/>
                  </a:cubicBezTo>
                  <a:cubicBezTo>
                    <a:pt x="20" y="13"/>
                    <a:pt x="21" y="11"/>
                    <a:pt x="23" y="11"/>
                  </a:cubicBezTo>
                  <a:cubicBezTo>
                    <a:pt x="24" y="11"/>
                    <a:pt x="27" y="11"/>
                    <a:pt x="30" y="11"/>
                  </a:cubicBezTo>
                  <a:cubicBezTo>
                    <a:pt x="30" y="10"/>
                    <a:pt x="30" y="5"/>
                    <a:pt x="30" y="0"/>
                  </a:cubicBezTo>
                  <a:cubicBezTo>
                    <a:pt x="26" y="0"/>
                    <a:pt x="22" y="0"/>
                    <a:pt x="20" y="0"/>
                  </a:cubicBezTo>
                  <a:cubicBezTo>
                    <a:pt x="6" y="0"/>
                    <a:pt x="6" y="11"/>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sp>
          <p:nvSpPr>
            <p:cNvPr id="37" name="Freeform 9">
              <a:extLst>
                <a:ext uri="{FF2B5EF4-FFF2-40B4-BE49-F238E27FC236}">
                  <a16:creationId xmlns:a16="http://schemas.microsoft.com/office/drawing/2014/main" id="{A23663E0-8917-BA4E-A74C-4398E4C58AC4}"/>
                </a:ext>
              </a:extLst>
            </p:cNvPr>
            <p:cNvSpPr>
              <a:spLocks noEditPoints="1"/>
            </p:cNvSpPr>
            <p:nvPr/>
          </p:nvSpPr>
          <p:spPr bwMode="auto">
            <a:xfrm>
              <a:off x="4763213" y="9806306"/>
              <a:ext cx="418084" cy="401645"/>
            </a:xfrm>
            <a:custGeom>
              <a:avLst/>
              <a:gdLst>
                <a:gd name="T0" fmla="*/ 64 w 64"/>
                <a:gd name="T1" fmla="*/ 37 h 61"/>
                <a:gd name="T2" fmla="*/ 64 w 64"/>
                <a:gd name="T3" fmla="*/ 61 h 61"/>
                <a:gd name="T4" fmla="*/ 50 w 64"/>
                <a:gd name="T5" fmla="*/ 61 h 61"/>
                <a:gd name="T6" fmla="*/ 50 w 64"/>
                <a:gd name="T7" fmla="*/ 39 h 61"/>
                <a:gd name="T8" fmla="*/ 43 w 64"/>
                <a:gd name="T9" fmla="*/ 30 h 61"/>
                <a:gd name="T10" fmla="*/ 36 w 64"/>
                <a:gd name="T11" fmla="*/ 35 h 61"/>
                <a:gd name="T12" fmla="*/ 36 w 64"/>
                <a:gd name="T13" fmla="*/ 38 h 61"/>
                <a:gd name="T14" fmla="*/ 36 w 64"/>
                <a:gd name="T15" fmla="*/ 61 h 61"/>
                <a:gd name="T16" fmla="*/ 22 w 64"/>
                <a:gd name="T17" fmla="*/ 61 h 61"/>
                <a:gd name="T18" fmla="*/ 22 w 64"/>
                <a:gd name="T19" fmla="*/ 20 h 61"/>
                <a:gd name="T20" fmla="*/ 36 w 64"/>
                <a:gd name="T21" fmla="*/ 20 h 61"/>
                <a:gd name="T22" fmla="*/ 36 w 64"/>
                <a:gd name="T23" fmla="*/ 26 h 61"/>
                <a:gd name="T24" fmla="*/ 36 w 64"/>
                <a:gd name="T25" fmla="*/ 26 h 61"/>
                <a:gd name="T26" fmla="*/ 36 w 64"/>
                <a:gd name="T27" fmla="*/ 26 h 61"/>
                <a:gd name="T28" fmla="*/ 36 w 64"/>
                <a:gd name="T29" fmla="*/ 26 h 61"/>
                <a:gd name="T30" fmla="*/ 48 w 64"/>
                <a:gd name="T31" fmla="*/ 19 h 61"/>
                <a:gd name="T32" fmla="*/ 64 w 64"/>
                <a:gd name="T33" fmla="*/ 37 h 61"/>
                <a:gd name="T34" fmla="*/ 8 w 64"/>
                <a:gd name="T35" fmla="*/ 0 h 61"/>
                <a:gd name="T36" fmla="*/ 0 w 64"/>
                <a:gd name="T37" fmla="*/ 7 h 61"/>
                <a:gd name="T38" fmla="*/ 8 w 64"/>
                <a:gd name="T39" fmla="*/ 14 h 61"/>
                <a:gd name="T40" fmla="*/ 8 w 64"/>
                <a:gd name="T41" fmla="*/ 14 h 61"/>
                <a:gd name="T42" fmla="*/ 15 w 64"/>
                <a:gd name="T43" fmla="*/ 7 h 61"/>
                <a:gd name="T44" fmla="*/ 8 w 64"/>
                <a:gd name="T45" fmla="*/ 0 h 61"/>
                <a:gd name="T46" fmla="*/ 1 w 64"/>
                <a:gd name="T47" fmla="*/ 61 h 61"/>
                <a:gd name="T48" fmla="*/ 15 w 64"/>
                <a:gd name="T49" fmla="*/ 61 h 61"/>
                <a:gd name="T50" fmla="*/ 15 w 64"/>
                <a:gd name="T51" fmla="*/ 20 h 61"/>
                <a:gd name="T52" fmla="*/ 1 w 64"/>
                <a:gd name="T53" fmla="*/ 20 h 61"/>
                <a:gd name="T54" fmla="*/ 1 w 64"/>
                <a:gd name="T5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 h="61">
                  <a:moveTo>
                    <a:pt x="64" y="37"/>
                  </a:moveTo>
                  <a:cubicBezTo>
                    <a:pt x="64" y="61"/>
                    <a:pt x="64" y="61"/>
                    <a:pt x="64" y="61"/>
                  </a:cubicBezTo>
                  <a:cubicBezTo>
                    <a:pt x="50" y="61"/>
                    <a:pt x="50" y="61"/>
                    <a:pt x="50" y="61"/>
                  </a:cubicBezTo>
                  <a:cubicBezTo>
                    <a:pt x="50" y="39"/>
                    <a:pt x="50" y="39"/>
                    <a:pt x="50" y="39"/>
                  </a:cubicBezTo>
                  <a:cubicBezTo>
                    <a:pt x="50" y="34"/>
                    <a:pt x="48" y="30"/>
                    <a:pt x="43" y="30"/>
                  </a:cubicBezTo>
                  <a:cubicBezTo>
                    <a:pt x="40" y="30"/>
                    <a:pt x="37" y="32"/>
                    <a:pt x="36" y="35"/>
                  </a:cubicBezTo>
                  <a:cubicBezTo>
                    <a:pt x="36" y="36"/>
                    <a:pt x="36" y="37"/>
                    <a:pt x="36" y="38"/>
                  </a:cubicBezTo>
                  <a:cubicBezTo>
                    <a:pt x="36" y="61"/>
                    <a:pt x="36" y="61"/>
                    <a:pt x="36" y="61"/>
                  </a:cubicBezTo>
                  <a:cubicBezTo>
                    <a:pt x="22" y="61"/>
                    <a:pt x="22" y="61"/>
                    <a:pt x="22" y="61"/>
                  </a:cubicBezTo>
                  <a:cubicBezTo>
                    <a:pt x="22" y="61"/>
                    <a:pt x="22" y="24"/>
                    <a:pt x="22" y="20"/>
                  </a:cubicBezTo>
                  <a:cubicBezTo>
                    <a:pt x="36" y="20"/>
                    <a:pt x="36" y="20"/>
                    <a:pt x="36" y="20"/>
                  </a:cubicBezTo>
                  <a:cubicBezTo>
                    <a:pt x="36" y="26"/>
                    <a:pt x="36" y="26"/>
                    <a:pt x="36" y="26"/>
                  </a:cubicBezTo>
                  <a:cubicBezTo>
                    <a:pt x="36" y="26"/>
                    <a:pt x="36" y="26"/>
                    <a:pt x="36" y="26"/>
                  </a:cubicBezTo>
                  <a:cubicBezTo>
                    <a:pt x="36" y="26"/>
                    <a:pt x="36" y="26"/>
                    <a:pt x="36" y="26"/>
                  </a:cubicBezTo>
                  <a:cubicBezTo>
                    <a:pt x="36" y="26"/>
                    <a:pt x="36" y="26"/>
                    <a:pt x="36" y="26"/>
                  </a:cubicBezTo>
                  <a:cubicBezTo>
                    <a:pt x="38" y="23"/>
                    <a:pt x="41" y="19"/>
                    <a:pt x="48" y="19"/>
                  </a:cubicBezTo>
                  <a:cubicBezTo>
                    <a:pt x="57" y="19"/>
                    <a:pt x="64" y="25"/>
                    <a:pt x="64" y="37"/>
                  </a:cubicBezTo>
                  <a:close/>
                  <a:moveTo>
                    <a:pt x="8" y="0"/>
                  </a:moveTo>
                  <a:cubicBezTo>
                    <a:pt x="3" y="0"/>
                    <a:pt x="0" y="3"/>
                    <a:pt x="0" y="7"/>
                  </a:cubicBezTo>
                  <a:cubicBezTo>
                    <a:pt x="0" y="11"/>
                    <a:pt x="3" y="14"/>
                    <a:pt x="8" y="14"/>
                  </a:cubicBezTo>
                  <a:cubicBezTo>
                    <a:pt x="8" y="14"/>
                    <a:pt x="8" y="14"/>
                    <a:pt x="8" y="14"/>
                  </a:cubicBezTo>
                  <a:cubicBezTo>
                    <a:pt x="12" y="14"/>
                    <a:pt x="15" y="11"/>
                    <a:pt x="15" y="7"/>
                  </a:cubicBezTo>
                  <a:cubicBezTo>
                    <a:pt x="15" y="3"/>
                    <a:pt x="12" y="0"/>
                    <a:pt x="8" y="0"/>
                  </a:cubicBezTo>
                  <a:close/>
                  <a:moveTo>
                    <a:pt x="1" y="61"/>
                  </a:moveTo>
                  <a:cubicBezTo>
                    <a:pt x="15" y="61"/>
                    <a:pt x="15" y="61"/>
                    <a:pt x="15" y="61"/>
                  </a:cubicBezTo>
                  <a:cubicBezTo>
                    <a:pt x="15" y="20"/>
                    <a:pt x="15" y="20"/>
                    <a:pt x="15" y="20"/>
                  </a:cubicBezTo>
                  <a:cubicBezTo>
                    <a:pt x="1" y="20"/>
                    <a:pt x="1" y="20"/>
                    <a:pt x="1" y="20"/>
                  </a:cubicBezTo>
                  <a:lnTo>
                    <a:pt x="1"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sp>
          <p:nvSpPr>
            <p:cNvPr id="41" name="Freeform 13">
              <a:extLst>
                <a:ext uri="{FF2B5EF4-FFF2-40B4-BE49-F238E27FC236}">
                  <a16:creationId xmlns:a16="http://schemas.microsoft.com/office/drawing/2014/main" id="{0B0BE270-C316-9341-9048-975CBAB88661}"/>
                </a:ext>
              </a:extLst>
            </p:cNvPr>
            <p:cNvSpPr>
              <a:spLocks/>
            </p:cNvSpPr>
            <p:nvPr/>
          </p:nvSpPr>
          <p:spPr bwMode="auto">
            <a:xfrm>
              <a:off x="3844999" y="9812041"/>
              <a:ext cx="521431" cy="439223"/>
            </a:xfrm>
            <a:custGeom>
              <a:avLst/>
              <a:gdLst>
                <a:gd name="T0" fmla="*/ 57 w 64"/>
                <a:gd name="T1" fmla="*/ 20 h 53"/>
                <a:gd name="T2" fmla="*/ 64 w 64"/>
                <a:gd name="T3" fmla="*/ 16 h 53"/>
                <a:gd name="T4" fmla="*/ 56 w 64"/>
                <a:gd name="T5" fmla="*/ 16 h 53"/>
                <a:gd name="T6" fmla="*/ 56 w 64"/>
                <a:gd name="T7" fmla="*/ 15 h 53"/>
                <a:gd name="T8" fmla="*/ 42 w 64"/>
                <a:gd name="T9" fmla="*/ 4 h 53"/>
                <a:gd name="T10" fmla="*/ 44 w 64"/>
                <a:gd name="T11" fmla="*/ 4 h 53"/>
                <a:gd name="T12" fmla="*/ 48 w 64"/>
                <a:gd name="T13" fmla="*/ 1 h 53"/>
                <a:gd name="T14" fmla="*/ 42 w 64"/>
                <a:gd name="T15" fmla="*/ 3 h 53"/>
                <a:gd name="T16" fmla="*/ 45 w 64"/>
                <a:gd name="T17" fmla="*/ 0 h 53"/>
                <a:gd name="T18" fmla="*/ 40 w 64"/>
                <a:gd name="T19" fmla="*/ 2 h 53"/>
                <a:gd name="T20" fmla="*/ 41 w 64"/>
                <a:gd name="T21" fmla="*/ 1 h 53"/>
                <a:gd name="T22" fmla="*/ 31 w 64"/>
                <a:gd name="T23" fmla="*/ 16 h 53"/>
                <a:gd name="T24" fmla="*/ 26 w 64"/>
                <a:gd name="T25" fmla="*/ 12 h 53"/>
                <a:gd name="T26" fmla="*/ 10 w 64"/>
                <a:gd name="T27" fmla="*/ 5 h 53"/>
                <a:gd name="T28" fmla="*/ 15 w 64"/>
                <a:gd name="T29" fmla="*/ 13 h 53"/>
                <a:gd name="T30" fmla="*/ 11 w 64"/>
                <a:gd name="T31" fmla="*/ 13 h 53"/>
                <a:gd name="T32" fmla="*/ 18 w 64"/>
                <a:gd name="T33" fmla="*/ 20 h 53"/>
                <a:gd name="T34" fmla="*/ 14 w 64"/>
                <a:gd name="T35" fmla="*/ 21 h 53"/>
                <a:gd name="T36" fmla="*/ 22 w 64"/>
                <a:gd name="T37" fmla="*/ 25 h 53"/>
                <a:gd name="T38" fmla="*/ 24 w 64"/>
                <a:gd name="T39" fmla="*/ 31 h 53"/>
                <a:gd name="T40" fmla="*/ 0 w 64"/>
                <a:gd name="T41" fmla="*/ 31 h 53"/>
                <a:gd name="T42" fmla="*/ 56 w 64"/>
                <a:gd name="T43" fmla="*/ 23 h 53"/>
                <a:gd name="T44" fmla="*/ 64 w 64"/>
                <a:gd name="T45" fmla="*/ 20 h 53"/>
                <a:gd name="T46" fmla="*/ 57 w 64"/>
                <a:gd name="T47" fmla="*/ 2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53">
                  <a:moveTo>
                    <a:pt x="57" y="20"/>
                  </a:moveTo>
                  <a:cubicBezTo>
                    <a:pt x="60" y="19"/>
                    <a:pt x="63" y="18"/>
                    <a:pt x="64" y="16"/>
                  </a:cubicBezTo>
                  <a:cubicBezTo>
                    <a:pt x="62" y="16"/>
                    <a:pt x="58" y="17"/>
                    <a:pt x="56" y="16"/>
                  </a:cubicBezTo>
                  <a:cubicBezTo>
                    <a:pt x="56" y="16"/>
                    <a:pt x="56" y="15"/>
                    <a:pt x="56" y="15"/>
                  </a:cubicBezTo>
                  <a:cubicBezTo>
                    <a:pt x="54" y="9"/>
                    <a:pt x="48" y="4"/>
                    <a:pt x="42" y="4"/>
                  </a:cubicBezTo>
                  <a:cubicBezTo>
                    <a:pt x="43" y="4"/>
                    <a:pt x="43" y="4"/>
                    <a:pt x="44" y="4"/>
                  </a:cubicBezTo>
                  <a:cubicBezTo>
                    <a:pt x="44" y="3"/>
                    <a:pt x="48" y="3"/>
                    <a:pt x="48" y="1"/>
                  </a:cubicBezTo>
                  <a:cubicBezTo>
                    <a:pt x="47" y="0"/>
                    <a:pt x="42" y="2"/>
                    <a:pt x="42" y="3"/>
                  </a:cubicBezTo>
                  <a:cubicBezTo>
                    <a:pt x="43" y="2"/>
                    <a:pt x="45" y="1"/>
                    <a:pt x="45" y="0"/>
                  </a:cubicBezTo>
                  <a:cubicBezTo>
                    <a:pt x="43" y="0"/>
                    <a:pt x="41" y="1"/>
                    <a:pt x="40" y="2"/>
                  </a:cubicBezTo>
                  <a:cubicBezTo>
                    <a:pt x="40" y="2"/>
                    <a:pt x="41" y="1"/>
                    <a:pt x="41" y="1"/>
                  </a:cubicBezTo>
                  <a:cubicBezTo>
                    <a:pt x="36" y="4"/>
                    <a:pt x="33" y="10"/>
                    <a:pt x="31" y="16"/>
                  </a:cubicBezTo>
                  <a:cubicBezTo>
                    <a:pt x="29" y="14"/>
                    <a:pt x="27" y="13"/>
                    <a:pt x="26" y="12"/>
                  </a:cubicBezTo>
                  <a:cubicBezTo>
                    <a:pt x="22" y="10"/>
                    <a:pt x="17" y="8"/>
                    <a:pt x="10" y="5"/>
                  </a:cubicBezTo>
                  <a:cubicBezTo>
                    <a:pt x="9" y="7"/>
                    <a:pt x="11" y="11"/>
                    <a:pt x="15" y="13"/>
                  </a:cubicBezTo>
                  <a:cubicBezTo>
                    <a:pt x="14" y="13"/>
                    <a:pt x="12" y="13"/>
                    <a:pt x="11" y="13"/>
                  </a:cubicBezTo>
                  <a:cubicBezTo>
                    <a:pt x="12" y="16"/>
                    <a:pt x="13" y="19"/>
                    <a:pt x="18" y="20"/>
                  </a:cubicBezTo>
                  <a:cubicBezTo>
                    <a:pt x="16" y="20"/>
                    <a:pt x="15" y="20"/>
                    <a:pt x="14" y="21"/>
                  </a:cubicBezTo>
                  <a:cubicBezTo>
                    <a:pt x="15" y="23"/>
                    <a:pt x="17" y="26"/>
                    <a:pt x="22" y="25"/>
                  </a:cubicBezTo>
                  <a:cubicBezTo>
                    <a:pt x="17" y="27"/>
                    <a:pt x="20" y="31"/>
                    <a:pt x="24" y="31"/>
                  </a:cubicBezTo>
                  <a:cubicBezTo>
                    <a:pt x="17" y="38"/>
                    <a:pt x="6" y="37"/>
                    <a:pt x="0" y="31"/>
                  </a:cubicBezTo>
                  <a:cubicBezTo>
                    <a:pt x="16" y="53"/>
                    <a:pt x="51" y="44"/>
                    <a:pt x="56" y="23"/>
                  </a:cubicBezTo>
                  <a:cubicBezTo>
                    <a:pt x="60" y="23"/>
                    <a:pt x="63" y="22"/>
                    <a:pt x="64" y="20"/>
                  </a:cubicBezTo>
                  <a:cubicBezTo>
                    <a:pt x="62" y="21"/>
                    <a:pt x="58" y="20"/>
                    <a:pt x="5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grpSp>
    </p:spTree>
    <p:extLst>
      <p:ext uri="{BB962C8B-B14F-4D97-AF65-F5344CB8AC3E}">
        <p14:creationId xmlns:p14="http://schemas.microsoft.com/office/powerpoint/2010/main" val="281201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27" name="Graphic 4">
            <a:extLst>
              <a:ext uri="{FF2B5EF4-FFF2-40B4-BE49-F238E27FC236}">
                <a16:creationId xmlns:a16="http://schemas.microsoft.com/office/drawing/2014/main" id="{CFD89A7B-E616-3249-A885-D8A38572843C}"/>
              </a:ext>
            </a:extLst>
          </p:cNvPr>
          <p:cNvSpPr/>
          <p:nvPr userDrawn="1"/>
        </p:nvSpPr>
        <p:spPr>
          <a:xfrm flipH="1">
            <a:off x="3670246" y="0"/>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16" name="Graphic 4">
            <a:extLst>
              <a:ext uri="{FF2B5EF4-FFF2-40B4-BE49-F238E27FC236}">
                <a16:creationId xmlns:a16="http://schemas.microsoft.com/office/drawing/2014/main" id="{CC3DDCEC-7E9E-9348-B7BE-5AC1D3405287}"/>
              </a:ext>
            </a:extLst>
          </p:cNvPr>
          <p:cNvSpPr/>
          <p:nvPr/>
        </p:nvSpPr>
        <p:spPr>
          <a:xfrm flipH="1">
            <a:off x="683371" y="0"/>
            <a:ext cx="4057887" cy="6858000"/>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297239"/>
          </a:solidFill>
          <a:ln w="2370" cap="flat">
            <a:noFill/>
            <a:prstDash val="solid"/>
            <a:miter/>
          </a:ln>
        </p:spPr>
        <p:txBody>
          <a:bodyPr rtlCol="0" anchor="ctr"/>
          <a:lstStyle/>
          <a:p>
            <a:endParaRPr lang="en-US"/>
          </a:p>
        </p:txBody>
      </p:sp>
      <p:sp>
        <p:nvSpPr>
          <p:cNvPr id="17" name="Graphic 4">
            <a:extLst>
              <a:ext uri="{FF2B5EF4-FFF2-40B4-BE49-F238E27FC236}">
                <a16:creationId xmlns:a16="http://schemas.microsoft.com/office/drawing/2014/main" id="{159E594D-BDF3-B949-89B3-4BBC10915225}"/>
              </a:ext>
            </a:extLst>
          </p:cNvPr>
          <p:cNvSpPr/>
          <p:nvPr/>
        </p:nvSpPr>
        <p:spPr>
          <a:xfrm rot="10800000">
            <a:off x="4652197" y="2888395"/>
            <a:ext cx="178269" cy="1908000"/>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sp>
        <p:nvSpPr>
          <p:cNvPr id="22" name="Text Placeholder 23">
            <a:extLst>
              <a:ext uri="{FF2B5EF4-FFF2-40B4-BE49-F238E27FC236}">
                <a16:creationId xmlns:a16="http://schemas.microsoft.com/office/drawing/2014/main" id="{374B3542-BCA7-A243-846E-D8BE17CA3E81}"/>
              </a:ext>
            </a:extLst>
          </p:cNvPr>
          <p:cNvSpPr>
            <a:spLocks noGrp="1"/>
          </p:cNvSpPr>
          <p:nvPr>
            <p:ph type="body" sz="quarter" idx="17" hasCustomPrompt="1"/>
          </p:nvPr>
        </p:nvSpPr>
        <p:spPr>
          <a:xfrm>
            <a:off x="5003138" y="3733703"/>
            <a:ext cx="3791493" cy="845970"/>
          </a:xfrm>
        </p:spPr>
        <p:txBody>
          <a:bodyPr anchor="t">
            <a:normAutofit/>
          </a:bodyPr>
          <a:lstStyle>
            <a:lvl1pPr marL="0" indent="0" algn="l">
              <a:buNone/>
              <a:defRPr sz="4800" b="0" i="0">
                <a:solidFill>
                  <a:srgbClr val="297239"/>
                </a:solidFill>
                <a:latin typeface="+mn-lt"/>
              </a:defRPr>
            </a:lvl1pPr>
          </a:lstStyle>
          <a:p>
            <a:pPr lvl="0"/>
            <a:r>
              <a:rPr lang="en-US"/>
              <a:t>DIVIDER</a:t>
            </a:r>
          </a:p>
        </p:txBody>
      </p:sp>
      <p:sp>
        <p:nvSpPr>
          <p:cNvPr id="23" name="Text Placeholder 23">
            <a:extLst>
              <a:ext uri="{FF2B5EF4-FFF2-40B4-BE49-F238E27FC236}">
                <a16:creationId xmlns:a16="http://schemas.microsoft.com/office/drawing/2014/main" id="{F4383371-740B-864A-B124-14A3610CC80C}"/>
              </a:ext>
            </a:extLst>
          </p:cNvPr>
          <p:cNvSpPr>
            <a:spLocks noGrp="1"/>
          </p:cNvSpPr>
          <p:nvPr>
            <p:ph type="body" sz="quarter" idx="18" hasCustomPrompt="1"/>
          </p:nvPr>
        </p:nvSpPr>
        <p:spPr>
          <a:xfrm>
            <a:off x="5003138" y="3006015"/>
            <a:ext cx="3791493" cy="845970"/>
          </a:xfrm>
        </p:spPr>
        <p:txBody>
          <a:bodyPr anchor="b">
            <a:normAutofit/>
          </a:bodyPr>
          <a:lstStyle>
            <a:lvl1pPr marL="0" indent="0" algn="l">
              <a:buNone/>
              <a:defRPr sz="3000" b="0" i="0">
                <a:solidFill>
                  <a:srgbClr val="84BA41"/>
                </a:solidFill>
                <a:latin typeface="+mn-lt"/>
              </a:defRPr>
            </a:lvl1pPr>
          </a:lstStyle>
          <a:p>
            <a:pPr lvl="0"/>
            <a:r>
              <a:rPr lang="en-US"/>
              <a:t>SECTION 01</a:t>
            </a:r>
          </a:p>
        </p:txBody>
      </p:sp>
      <p:grpSp>
        <p:nvGrpSpPr>
          <p:cNvPr id="2" name="Group 1">
            <a:extLst>
              <a:ext uri="{FF2B5EF4-FFF2-40B4-BE49-F238E27FC236}">
                <a16:creationId xmlns:a16="http://schemas.microsoft.com/office/drawing/2014/main" id="{4D35CA37-0475-7C4C-9888-342259141BCF}"/>
              </a:ext>
            </a:extLst>
          </p:cNvPr>
          <p:cNvGrpSpPr/>
          <p:nvPr userDrawn="1"/>
        </p:nvGrpSpPr>
        <p:grpSpPr>
          <a:xfrm>
            <a:off x="478915" y="2145932"/>
            <a:ext cx="474200" cy="4867482"/>
            <a:chOff x="1009808" y="-71087"/>
            <a:chExt cx="474200" cy="4867482"/>
          </a:xfrm>
        </p:grpSpPr>
        <p:sp>
          <p:nvSpPr>
            <p:cNvPr id="24" name="Graphic 4">
              <a:extLst>
                <a:ext uri="{FF2B5EF4-FFF2-40B4-BE49-F238E27FC236}">
                  <a16:creationId xmlns:a16="http://schemas.microsoft.com/office/drawing/2014/main" id="{266F3990-09DA-C84B-A681-E5945D558895}"/>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60CF8C1D-8D1A-6341-9219-998593017F81}"/>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344221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370353F7-9193-D742-88F3-B7307DE651FA}"/>
              </a:ext>
            </a:extLst>
          </p:cNvPr>
          <p:cNvSpPr/>
          <p:nvPr userDrawn="1"/>
        </p:nvSpPr>
        <p:spPr>
          <a:xfrm>
            <a:off x="0" y="0"/>
            <a:ext cx="6568428" cy="6556604"/>
          </a:xfrm>
          <a:custGeom>
            <a:avLst/>
            <a:gdLst>
              <a:gd name="connsiteX0" fmla="*/ 5038319 w 6568428"/>
              <a:gd name="connsiteY0" fmla="*/ 0 h 6556604"/>
              <a:gd name="connsiteX1" fmla="*/ 5845546 w 6568428"/>
              <a:gd name="connsiteY1" fmla="*/ 0 h 6556604"/>
              <a:gd name="connsiteX2" fmla="*/ 5894544 w 6568428"/>
              <a:gd name="connsiteY2" fmla="*/ 69311 h 6556604"/>
              <a:gd name="connsiteX3" fmla="*/ 6060394 w 6568428"/>
              <a:gd name="connsiteY3" fmla="*/ 345062 h 6556604"/>
              <a:gd name="connsiteX4" fmla="*/ 6129938 w 6568428"/>
              <a:gd name="connsiteY4" fmla="*/ 477731 h 6556604"/>
              <a:gd name="connsiteX5" fmla="*/ 6130292 w 6568428"/>
              <a:gd name="connsiteY5" fmla="*/ 478431 h 6556604"/>
              <a:gd name="connsiteX6" fmla="*/ 6140604 w 6568428"/>
              <a:gd name="connsiteY6" fmla="*/ 498185 h 6556604"/>
              <a:gd name="connsiteX7" fmla="*/ 6159997 w 6568428"/>
              <a:gd name="connsiteY7" fmla="*/ 539779 h 6556604"/>
              <a:gd name="connsiteX8" fmla="*/ 6196866 w 6568428"/>
              <a:gd name="connsiteY8" fmla="*/ 618787 h 6556604"/>
              <a:gd name="connsiteX9" fmla="*/ 6264840 w 6568428"/>
              <a:gd name="connsiteY9" fmla="*/ 776627 h 6556604"/>
              <a:gd name="connsiteX10" fmla="*/ 6306257 w 6568428"/>
              <a:gd name="connsiteY10" fmla="*/ 879230 h 6556604"/>
              <a:gd name="connsiteX11" fmla="*/ 6440458 w 6568428"/>
              <a:gd name="connsiteY11" fmla="*/ 1309910 h 6556604"/>
              <a:gd name="connsiteX12" fmla="*/ 6442205 w 6568428"/>
              <a:gd name="connsiteY12" fmla="*/ 1316728 h 6556604"/>
              <a:gd name="connsiteX13" fmla="*/ 6454087 w 6568428"/>
              <a:gd name="connsiteY13" fmla="*/ 1364970 h 6556604"/>
              <a:gd name="connsiteX14" fmla="*/ 6458104 w 6568428"/>
              <a:gd name="connsiteY14" fmla="*/ 1382100 h 6556604"/>
              <a:gd name="connsiteX15" fmla="*/ 6467370 w 6568428"/>
              <a:gd name="connsiteY15" fmla="*/ 1422478 h 6556604"/>
              <a:gd name="connsiteX16" fmla="*/ 6471564 w 6568428"/>
              <a:gd name="connsiteY16" fmla="*/ 1441355 h 6556604"/>
              <a:gd name="connsiteX17" fmla="*/ 6481175 w 6568428"/>
              <a:gd name="connsiteY17" fmla="*/ 1485927 h 6556604"/>
              <a:gd name="connsiteX18" fmla="*/ 6483792 w 6568428"/>
              <a:gd name="connsiteY18" fmla="*/ 1498332 h 6556604"/>
              <a:gd name="connsiteX19" fmla="*/ 6509833 w 6568428"/>
              <a:gd name="connsiteY19" fmla="*/ 1636071 h 6556604"/>
              <a:gd name="connsiteX20" fmla="*/ 6520138 w 6568428"/>
              <a:gd name="connsiteY20" fmla="*/ 1693579 h 6556604"/>
              <a:gd name="connsiteX21" fmla="*/ 6524509 w 6568428"/>
              <a:gd name="connsiteY21" fmla="*/ 1726615 h 6556604"/>
              <a:gd name="connsiteX22" fmla="*/ 6524685 w 6568428"/>
              <a:gd name="connsiteY22" fmla="*/ 1728185 h 6556604"/>
              <a:gd name="connsiteX23" fmla="*/ 6544425 w 6568428"/>
              <a:gd name="connsiteY23" fmla="*/ 1881300 h 6556604"/>
              <a:gd name="connsiteX24" fmla="*/ 6547579 w 6568428"/>
              <a:gd name="connsiteY24" fmla="*/ 1906295 h 6556604"/>
              <a:gd name="connsiteX25" fmla="*/ 6548449 w 6568428"/>
              <a:gd name="connsiteY25" fmla="*/ 1918531 h 6556604"/>
              <a:gd name="connsiteX26" fmla="*/ 6552813 w 6568428"/>
              <a:gd name="connsiteY26" fmla="*/ 1972191 h 6556604"/>
              <a:gd name="connsiteX27" fmla="*/ 6555437 w 6568428"/>
              <a:gd name="connsiteY27" fmla="*/ 2005050 h 6556604"/>
              <a:gd name="connsiteX28" fmla="*/ 6565918 w 6568428"/>
              <a:gd name="connsiteY28" fmla="*/ 2208862 h 6556604"/>
              <a:gd name="connsiteX29" fmla="*/ 6534297 w 6568428"/>
              <a:gd name="connsiteY29" fmla="*/ 2860477 h 6556604"/>
              <a:gd name="connsiteX30" fmla="*/ 6115440 w 6568428"/>
              <a:gd name="connsiteY30" fmla="*/ 4214581 h 6556604"/>
              <a:gd name="connsiteX31" fmla="*/ 5260779 w 6568428"/>
              <a:gd name="connsiteY31" fmla="*/ 5356492 h 6556604"/>
              <a:gd name="connsiteX32" fmla="*/ 4746690 w 6568428"/>
              <a:gd name="connsiteY32" fmla="*/ 5774767 h 6556604"/>
              <a:gd name="connsiteX33" fmla="*/ 4488068 w 6568428"/>
              <a:gd name="connsiteY33" fmla="*/ 5942212 h 6556604"/>
              <a:gd name="connsiteX34" fmla="*/ 4360154 w 6568428"/>
              <a:gd name="connsiteY34" fmla="*/ 6014402 h 6556604"/>
              <a:gd name="connsiteX35" fmla="*/ 4297605 w 6568428"/>
              <a:gd name="connsiteY35" fmla="*/ 6049016 h 6556604"/>
              <a:gd name="connsiteX36" fmla="*/ 4234871 w 6568428"/>
              <a:gd name="connsiteY36" fmla="*/ 6080474 h 6556604"/>
              <a:gd name="connsiteX37" fmla="*/ 3572767 w 6568428"/>
              <a:gd name="connsiteY37" fmla="*/ 6351222 h 6556604"/>
              <a:gd name="connsiteX38" fmla="*/ 3454649 w 6568428"/>
              <a:gd name="connsiteY38" fmla="*/ 6386535 h 6556604"/>
              <a:gd name="connsiteX39" fmla="*/ 3399603 w 6568428"/>
              <a:gd name="connsiteY39" fmla="*/ 6401741 h 6556604"/>
              <a:gd name="connsiteX40" fmla="*/ 3337917 w 6568428"/>
              <a:gd name="connsiteY40" fmla="*/ 6418695 h 6556604"/>
              <a:gd name="connsiteX41" fmla="*/ 3335823 w 6568428"/>
              <a:gd name="connsiteY41" fmla="*/ 6419218 h 6556604"/>
              <a:gd name="connsiteX42" fmla="*/ 3335646 w 6568428"/>
              <a:gd name="connsiteY42" fmla="*/ 6419218 h 6556604"/>
              <a:gd name="connsiteX43" fmla="*/ 3325511 w 6568428"/>
              <a:gd name="connsiteY43" fmla="*/ 6422019 h 6556604"/>
              <a:gd name="connsiteX44" fmla="*/ 3285148 w 6568428"/>
              <a:gd name="connsiteY44" fmla="*/ 6431453 h 6556604"/>
              <a:gd name="connsiteX45" fmla="*/ 3160558 w 6568428"/>
              <a:gd name="connsiteY45" fmla="*/ 6459419 h 6556604"/>
              <a:gd name="connsiteX46" fmla="*/ 3155141 w 6568428"/>
              <a:gd name="connsiteY46" fmla="*/ 6460642 h 6556604"/>
              <a:gd name="connsiteX47" fmla="*/ 3090306 w 6568428"/>
              <a:gd name="connsiteY47" fmla="*/ 6474278 h 6556604"/>
              <a:gd name="connsiteX48" fmla="*/ 3067943 w 6568428"/>
              <a:gd name="connsiteY48" fmla="*/ 6478126 h 6556604"/>
              <a:gd name="connsiteX49" fmla="*/ 3064626 w 6568428"/>
              <a:gd name="connsiteY49" fmla="*/ 6478472 h 6556604"/>
              <a:gd name="connsiteX50" fmla="*/ 2448834 w 6568428"/>
              <a:gd name="connsiteY50" fmla="*/ 6551363 h 6556604"/>
              <a:gd name="connsiteX51" fmla="*/ 2306768 w 6568428"/>
              <a:gd name="connsiteY51" fmla="*/ 6555034 h 6556604"/>
              <a:gd name="connsiteX52" fmla="*/ 2233553 w 6568428"/>
              <a:gd name="connsiteY52" fmla="*/ 6556604 h 6556604"/>
              <a:gd name="connsiteX53" fmla="*/ 2159107 w 6568428"/>
              <a:gd name="connsiteY53" fmla="*/ 6554857 h 6556604"/>
              <a:gd name="connsiteX54" fmla="*/ 2006390 w 6568428"/>
              <a:gd name="connsiteY54" fmla="*/ 6550663 h 6556604"/>
              <a:gd name="connsiteX55" fmla="*/ 1849294 w 6568428"/>
              <a:gd name="connsiteY55" fmla="*/ 6539127 h 6556604"/>
              <a:gd name="connsiteX56" fmla="*/ 1188591 w 6568428"/>
              <a:gd name="connsiteY56" fmla="*/ 6431630 h 6556604"/>
              <a:gd name="connsiteX57" fmla="*/ 0 w 6568428"/>
              <a:gd name="connsiteY57" fmla="*/ 5950776 h 6556604"/>
              <a:gd name="connsiteX58" fmla="*/ 0 w 6568428"/>
              <a:gd name="connsiteY58" fmla="*/ 5188864 h 6556604"/>
              <a:gd name="connsiteX59" fmla="*/ 214581 w 6568428"/>
              <a:gd name="connsiteY59" fmla="*/ 5337785 h 6556604"/>
              <a:gd name="connsiteX60" fmla="*/ 1344293 w 6568428"/>
              <a:gd name="connsiteY60" fmla="*/ 5820386 h 6556604"/>
              <a:gd name="connsiteX61" fmla="*/ 1906433 w 6568428"/>
              <a:gd name="connsiteY61" fmla="*/ 5911799 h 6556604"/>
              <a:gd name="connsiteX62" fmla="*/ 2040288 w 6568428"/>
              <a:gd name="connsiteY62" fmla="*/ 5921765 h 6556604"/>
              <a:gd name="connsiteX63" fmla="*/ 2170465 w 6568428"/>
              <a:gd name="connsiteY63" fmla="*/ 5925259 h 6556604"/>
              <a:gd name="connsiteX64" fmla="*/ 2234076 w 6568428"/>
              <a:gd name="connsiteY64" fmla="*/ 5926836 h 6556604"/>
              <a:gd name="connsiteX65" fmla="*/ 2296456 w 6568428"/>
              <a:gd name="connsiteY65" fmla="*/ 5925259 h 6556604"/>
              <a:gd name="connsiteX66" fmla="*/ 2417729 w 6568428"/>
              <a:gd name="connsiteY66" fmla="*/ 5922288 h 6556604"/>
              <a:gd name="connsiteX67" fmla="*/ 3023910 w 6568428"/>
              <a:gd name="connsiteY67" fmla="*/ 5843810 h 6556604"/>
              <a:gd name="connsiteX68" fmla="*/ 3107606 w 6568428"/>
              <a:gd name="connsiteY68" fmla="*/ 5824926 h 6556604"/>
              <a:gd name="connsiteX69" fmla="*/ 3131200 w 6568428"/>
              <a:gd name="connsiteY69" fmla="*/ 5819685 h 6556604"/>
              <a:gd name="connsiteX70" fmla="*/ 3172440 w 6568428"/>
              <a:gd name="connsiteY70" fmla="*/ 5809720 h 6556604"/>
              <a:gd name="connsiteX71" fmla="*/ 3175934 w 6568428"/>
              <a:gd name="connsiteY71" fmla="*/ 5808673 h 6556604"/>
              <a:gd name="connsiteX72" fmla="*/ 3273790 w 6568428"/>
              <a:gd name="connsiteY72" fmla="*/ 5781578 h 6556604"/>
              <a:gd name="connsiteX73" fmla="*/ 3374616 w 6568428"/>
              <a:gd name="connsiteY73" fmla="*/ 5751520 h 6556604"/>
              <a:gd name="connsiteX74" fmla="*/ 3378287 w 6568428"/>
              <a:gd name="connsiteY74" fmla="*/ 5750296 h 6556604"/>
              <a:gd name="connsiteX75" fmla="*/ 3450101 w 6568428"/>
              <a:gd name="connsiteY75" fmla="*/ 5726525 h 6556604"/>
              <a:gd name="connsiteX76" fmla="*/ 3452902 w 6568428"/>
              <a:gd name="connsiteY76" fmla="*/ 5725825 h 6556604"/>
              <a:gd name="connsiteX77" fmla="*/ 3936933 w 6568428"/>
              <a:gd name="connsiteY77" fmla="*/ 5521489 h 6556604"/>
              <a:gd name="connsiteX78" fmla="*/ 3990401 w 6568428"/>
              <a:gd name="connsiteY78" fmla="*/ 5494925 h 6556604"/>
              <a:gd name="connsiteX79" fmla="*/ 4043530 w 6568428"/>
              <a:gd name="connsiteY79" fmla="*/ 5465382 h 6556604"/>
              <a:gd name="connsiteX80" fmla="*/ 4152568 w 6568428"/>
              <a:gd name="connsiteY80" fmla="*/ 5404034 h 6556604"/>
              <a:gd name="connsiteX81" fmla="*/ 4372559 w 6568428"/>
              <a:gd name="connsiteY81" fmla="*/ 5261400 h 6556604"/>
              <a:gd name="connsiteX82" fmla="*/ 4810293 w 6568428"/>
              <a:gd name="connsiteY82" fmla="*/ 4905181 h 6556604"/>
              <a:gd name="connsiteX83" fmla="*/ 5537917 w 6568428"/>
              <a:gd name="connsiteY83" fmla="*/ 3933168 h 6556604"/>
              <a:gd name="connsiteX84" fmla="*/ 5893864 w 6568428"/>
              <a:gd name="connsiteY84" fmla="*/ 2782000 h 6556604"/>
              <a:gd name="connsiteX85" fmla="*/ 5920775 w 6568428"/>
              <a:gd name="connsiteY85" fmla="*/ 2226515 h 6556604"/>
              <a:gd name="connsiteX86" fmla="*/ 5915180 w 6568428"/>
              <a:gd name="connsiteY86" fmla="*/ 2100665 h 6556604"/>
              <a:gd name="connsiteX87" fmla="*/ 5915011 w 6568428"/>
              <a:gd name="connsiteY87" fmla="*/ 2099265 h 6556604"/>
              <a:gd name="connsiteX88" fmla="*/ 5911517 w 6568428"/>
              <a:gd name="connsiteY88" fmla="*/ 2053469 h 6556604"/>
              <a:gd name="connsiteX89" fmla="*/ 5905746 w 6568428"/>
              <a:gd name="connsiteY89" fmla="*/ 1979709 h 6556604"/>
              <a:gd name="connsiteX90" fmla="*/ 5901905 w 6568428"/>
              <a:gd name="connsiteY90" fmla="*/ 1944572 h 6556604"/>
              <a:gd name="connsiteX91" fmla="*/ 5889323 w 6568428"/>
              <a:gd name="connsiteY91" fmla="*/ 1847564 h 6556604"/>
              <a:gd name="connsiteX92" fmla="*/ 5886176 w 6568428"/>
              <a:gd name="connsiteY92" fmla="*/ 1822746 h 6556604"/>
              <a:gd name="connsiteX93" fmla="*/ 5885476 w 6568428"/>
              <a:gd name="connsiteY93" fmla="*/ 1817852 h 6556604"/>
              <a:gd name="connsiteX94" fmla="*/ 5872201 w 6568428"/>
              <a:gd name="connsiteY94" fmla="*/ 1736573 h 6556604"/>
              <a:gd name="connsiteX95" fmla="*/ 5871147 w 6568428"/>
              <a:gd name="connsiteY95" fmla="*/ 1730979 h 6556604"/>
              <a:gd name="connsiteX96" fmla="*/ 5850707 w 6568428"/>
              <a:gd name="connsiteY96" fmla="*/ 1623659 h 6556604"/>
              <a:gd name="connsiteX97" fmla="*/ 5847560 w 6568428"/>
              <a:gd name="connsiteY97" fmla="*/ 1608976 h 6556604"/>
              <a:gd name="connsiteX98" fmla="*/ 5840395 w 6568428"/>
              <a:gd name="connsiteY98" fmla="*/ 1575770 h 6556604"/>
              <a:gd name="connsiteX99" fmla="*/ 5836024 w 6568428"/>
              <a:gd name="connsiteY99" fmla="*/ 1555839 h 6556604"/>
              <a:gd name="connsiteX100" fmla="*/ 5829214 w 6568428"/>
              <a:gd name="connsiteY100" fmla="*/ 1526474 h 6556604"/>
              <a:gd name="connsiteX101" fmla="*/ 5824666 w 6568428"/>
              <a:gd name="connsiteY101" fmla="*/ 1507420 h 6556604"/>
              <a:gd name="connsiteX102" fmla="*/ 5816108 w 6568428"/>
              <a:gd name="connsiteY102" fmla="*/ 1472467 h 6556604"/>
              <a:gd name="connsiteX103" fmla="*/ 5813138 w 6568428"/>
              <a:gd name="connsiteY103" fmla="*/ 1460755 h 6556604"/>
              <a:gd name="connsiteX104" fmla="*/ 5666354 w 6568428"/>
              <a:gd name="connsiteY104" fmla="*/ 1013991 h 6556604"/>
              <a:gd name="connsiteX105" fmla="*/ 5663553 w 6568428"/>
              <a:gd name="connsiteY105" fmla="*/ 1006820 h 6556604"/>
              <a:gd name="connsiteX106" fmla="*/ 5606768 w 6568428"/>
              <a:gd name="connsiteY106" fmla="*/ 874859 h 6556604"/>
              <a:gd name="connsiteX107" fmla="*/ 5582297 w 6568428"/>
              <a:gd name="connsiteY107" fmla="*/ 822068 h 6556604"/>
              <a:gd name="connsiteX108" fmla="*/ 5575140 w 6568428"/>
              <a:gd name="connsiteY108" fmla="*/ 806516 h 6556604"/>
              <a:gd name="connsiteX109" fmla="*/ 5490736 w 6568428"/>
              <a:gd name="connsiteY109" fmla="*/ 641858 h 6556604"/>
              <a:gd name="connsiteX110" fmla="*/ 5184240 w 6568428"/>
              <a:gd name="connsiteY110" fmla="*/ 173247 h 6556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6568428" h="6556604">
                <a:moveTo>
                  <a:pt x="5038319" y="0"/>
                </a:moveTo>
                <a:lnTo>
                  <a:pt x="5845546" y="0"/>
                </a:lnTo>
                <a:lnTo>
                  <a:pt x="5894544" y="69311"/>
                </a:lnTo>
                <a:cubicBezTo>
                  <a:pt x="5954502" y="161404"/>
                  <a:pt x="6009719" y="253648"/>
                  <a:pt x="6060394" y="345062"/>
                </a:cubicBezTo>
                <a:cubicBezTo>
                  <a:pt x="6084858" y="389464"/>
                  <a:pt x="6107921" y="433682"/>
                  <a:pt x="6129938" y="477731"/>
                </a:cubicBezTo>
                <a:cubicBezTo>
                  <a:pt x="6129938" y="478077"/>
                  <a:pt x="6130115" y="478254"/>
                  <a:pt x="6130292" y="478431"/>
                </a:cubicBezTo>
                <a:cubicBezTo>
                  <a:pt x="6130292" y="478431"/>
                  <a:pt x="6133786" y="485072"/>
                  <a:pt x="6140604" y="498185"/>
                </a:cubicBezTo>
                <a:cubicBezTo>
                  <a:pt x="6145321" y="508320"/>
                  <a:pt x="6151785" y="522302"/>
                  <a:pt x="6159997" y="539779"/>
                </a:cubicBezTo>
                <a:cubicBezTo>
                  <a:pt x="6172756" y="566174"/>
                  <a:pt x="6184991" y="592569"/>
                  <a:pt x="6196866" y="618787"/>
                </a:cubicBezTo>
                <a:cubicBezTo>
                  <a:pt x="6216966" y="661789"/>
                  <a:pt x="6240553" y="714395"/>
                  <a:pt x="6264840" y="776627"/>
                </a:cubicBezTo>
                <a:cubicBezTo>
                  <a:pt x="6279169" y="811233"/>
                  <a:pt x="6292975" y="845493"/>
                  <a:pt x="6306257" y="879230"/>
                </a:cubicBezTo>
                <a:cubicBezTo>
                  <a:pt x="6363396" y="1033038"/>
                  <a:pt x="6406906" y="1177942"/>
                  <a:pt x="6440458" y="1309910"/>
                </a:cubicBezTo>
                <a:cubicBezTo>
                  <a:pt x="6440982" y="1312180"/>
                  <a:pt x="6441682" y="1314458"/>
                  <a:pt x="6442205" y="1316728"/>
                </a:cubicBezTo>
                <a:cubicBezTo>
                  <a:pt x="6446222" y="1332981"/>
                  <a:pt x="6450247" y="1349064"/>
                  <a:pt x="6454087" y="1364970"/>
                </a:cubicBezTo>
                <a:cubicBezTo>
                  <a:pt x="6455488" y="1370565"/>
                  <a:pt x="6456711" y="1376329"/>
                  <a:pt x="6458104" y="1382100"/>
                </a:cubicBezTo>
                <a:cubicBezTo>
                  <a:pt x="6461252" y="1395729"/>
                  <a:pt x="6464399" y="1409188"/>
                  <a:pt x="6467370" y="1422478"/>
                </a:cubicBezTo>
                <a:cubicBezTo>
                  <a:pt x="6468770" y="1428765"/>
                  <a:pt x="6470163" y="1435060"/>
                  <a:pt x="6471564" y="1441355"/>
                </a:cubicBezTo>
                <a:cubicBezTo>
                  <a:pt x="6474880" y="1456384"/>
                  <a:pt x="6478028" y="1471244"/>
                  <a:pt x="6481175" y="1485927"/>
                </a:cubicBezTo>
                <a:cubicBezTo>
                  <a:pt x="6482045" y="1489944"/>
                  <a:pt x="6482922" y="1494138"/>
                  <a:pt x="6483792" y="1498332"/>
                </a:cubicBezTo>
                <a:cubicBezTo>
                  <a:pt x="6493757" y="1546928"/>
                  <a:pt x="6502315" y="1592893"/>
                  <a:pt x="6509833" y="1636071"/>
                </a:cubicBezTo>
                <a:cubicBezTo>
                  <a:pt x="6513327" y="1655125"/>
                  <a:pt x="6516644" y="1674171"/>
                  <a:pt x="6520138" y="1693579"/>
                </a:cubicBezTo>
                <a:cubicBezTo>
                  <a:pt x="6521538" y="1704591"/>
                  <a:pt x="6523108" y="1715603"/>
                  <a:pt x="6524509" y="1726615"/>
                </a:cubicBezTo>
                <a:cubicBezTo>
                  <a:pt x="6524509" y="1727138"/>
                  <a:pt x="6524685" y="1727662"/>
                  <a:pt x="6524685" y="1728185"/>
                </a:cubicBezTo>
                <a:cubicBezTo>
                  <a:pt x="6532373" y="1786562"/>
                  <a:pt x="6539361" y="1837429"/>
                  <a:pt x="6544425" y="1881300"/>
                </a:cubicBezTo>
                <a:cubicBezTo>
                  <a:pt x="6545479" y="1889688"/>
                  <a:pt x="6546525" y="1897907"/>
                  <a:pt x="6547579" y="1906295"/>
                </a:cubicBezTo>
                <a:cubicBezTo>
                  <a:pt x="6547749" y="1910320"/>
                  <a:pt x="6548095" y="1914514"/>
                  <a:pt x="6548449" y="1918531"/>
                </a:cubicBezTo>
                <a:cubicBezTo>
                  <a:pt x="6550543" y="1938285"/>
                  <a:pt x="6551943" y="1956284"/>
                  <a:pt x="6552813" y="1972191"/>
                </a:cubicBezTo>
                <a:cubicBezTo>
                  <a:pt x="6553867" y="1984426"/>
                  <a:pt x="6554737" y="1995262"/>
                  <a:pt x="6555437" y="2005050"/>
                </a:cubicBezTo>
                <a:cubicBezTo>
                  <a:pt x="6561031" y="2071299"/>
                  <a:pt x="6566272" y="2138942"/>
                  <a:pt x="6565918" y="2208862"/>
                </a:cubicBezTo>
                <a:cubicBezTo>
                  <a:pt x="6573790" y="2416161"/>
                  <a:pt x="6563125" y="2635695"/>
                  <a:pt x="6534297" y="2860477"/>
                </a:cubicBezTo>
                <a:cubicBezTo>
                  <a:pt x="6479952" y="3310912"/>
                  <a:pt x="6336485" y="3781454"/>
                  <a:pt x="6115440" y="4214581"/>
                </a:cubicBezTo>
                <a:cubicBezTo>
                  <a:pt x="5896488" y="4649286"/>
                  <a:pt x="5592962" y="5040119"/>
                  <a:pt x="5260779" y="5356492"/>
                </a:cubicBezTo>
                <a:cubicBezTo>
                  <a:pt x="5095296" y="5515725"/>
                  <a:pt x="4920208" y="5654335"/>
                  <a:pt x="4746690" y="5774767"/>
                </a:cubicBezTo>
                <a:cubicBezTo>
                  <a:pt x="4660886" y="5836638"/>
                  <a:pt x="4572295" y="5889252"/>
                  <a:pt x="4488068" y="5942212"/>
                </a:cubicBezTo>
                <a:cubicBezTo>
                  <a:pt x="4444735" y="5966683"/>
                  <a:pt x="4402094" y="5990808"/>
                  <a:pt x="4360154" y="6014402"/>
                </a:cubicBezTo>
                <a:cubicBezTo>
                  <a:pt x="4339014" y="6025937"/>
                  <a:pt x="4318221" y="6037650"/>
                  <a:pt x="4297605" y="6049016"/>
                </a:cubicBezTo>
                <a:cubicBezTo>
                  <a:pt x="4276458" y="6059674"/>
                  <a:pt x="4255664" y="6070163"/>
                  <a:pt x="4234871" y="6080474"/>
                </a:cubicBezTo>
                <a:cubicBezTo>
                  <a:pt x="3987438" y="6205971"/>
                  <a:pt x="3759398" y="6292321"/>
                  <a:pt x="3572767" y="6351222"/>
                </a:cubicBezTo>
                <a:cubicBezTo>
                  <a:pt x="3541670" y="6362234"/>
                  <a:pt x="3501830" y="6373599"/>
                  <a:pt x="3454649" y="6386535"/>
                </a:cubicBezTo>
                <a:cubicBezTo>
                  <a:pt x="3435772" y="6391953"/>
                  <a:pt x="3417249" y="6397017"/>
                  <a:pt x="3399603" y="6401741"/>
                </a:cubicBezTo>
                <a:cubicBezTo>
                  <a:pt x="3377933" y="6407682"/>
                  <a:pt x="3357494" y="6413277"/>
                  <a:pt x="3337917" y="6418695"/>
                </a:cubicBezTo>
                <a:cubicBezTo>
                  <a:pt x="3337216" y="6418871"/>
                  <a:pt x="3336523" y="6419041"/>
                  <a:pt x="3335823" y="6419218"/>
                </a:cubicBezTo>
                <a:cubicBezTo>
                  <a:pt x="3335823" y="6419218"/>
                  <a:pt x="3335646" y="6419218"/>
                  <a:pt x="3335646" y="6419218"/>
                </a:cubicBezTo>
                <a:cubicBezTo>
                  <a:pt x="3332329" y="6420095"/>
                  <a:pt x="3328828" y="6421142"/>
                  <a:pt x="3325511" y="6422019"/>
                </a:cubicBezTo>
                <a:cubicBezTo>
                  <a:pt x="3311529" y="6425513"/>
                  <a:pt x="3298254" y="6428483"/>
                  <a:pt x="3285148" y="6431453"/>
                </a:cubicBezTo>
                <a:cubicBezTo>
                  <a:pt x="3246356" y="6440719"/>
                  <a:pt x="3204769" y="6450153"/>
                  <a:pt x="3160558" y="6459419"/>
                </a:cubicBezTo>
                <a:cubicBezTo>
                  <a:pt x="3158804" y="6459772"/>
                  <a:pt x="3156888" y="6460296"/>
                  <a:pt x="3155141" y="6460642"/>
                </a:cubicBezTo>
                <a:cubicBezTo>
                  <a:pt x="3126829" y="6467114"/>
                  <a:pt x="3105166" y="6472008"/>
                  <a:pt x="3090306" y="6474278"/>
                </a:cubicBezTo>
                <a:cubicBezTo>
                  <a:pt x="3075631" y="6476725"/>
                  <a:pt x="3067943" y="6478126"/>
                  <a:pt x="3067943" y="6478126"/>
                </a:cubicBezTo>
                <a:cubicBezTo>
                  <a:pt x="3066889" y="6478295"/>
                  <a:pt x="3065673" y="6478295"/>
                  <a:pt x="3064626" y="6478472"/>
                </a:cubicBezTo>
                <a:cubicBezTo>
                  <a:pt x="2890408" y="6511332"/>
                  <a:pt x="2682808" y="6539997"/>
                  <a:pt x="2448834" y="6551363"/>
                </a:cubicBezTo>
                <a:cubicBezTo>
                  <a:pt x="2402523" y="6552586"/>
                  <a:pt x="2354995" y="6553810"/>
                  <a:pt x="2306768" y="6555034"/>
                </a:cubicBezTo>
                <a:cubicBezTo>
                  <a:pt x="2282481" y="6555557"/>
                  <a:pt x="2258186" y="6556080"/>
                  <a:pt x="2233553" y="6556604"/>
                </a:cubicBezTo>
                <a:cubicBezTo>
                  <a:pt x="2208912" y="6556080"/>
                  <a:pt x="2184094" y="6555380"/>
                  <a:pt x="2159107" y="6554857"/>
                </a:cubicBezTo>
                <a:cubicBezTo>
                  <a:pt x="2108963" y="6553456"/>
                  <a:pt x="2058111" y="6552056"/>
                  <a:pt x="2006390" y="6550663"/>
                </a:cubicBezTo>
                <a:cubicBezTo>
                  <a:pt x="1954838" y="6546992"/>
                  <a:pt x="1902416" y="6542967"/>
                  <a:pt x="1849294" y="6539127"/>
                </a:cubicBezTo>
                <a:cubicBezTo>
                  <a:pt x="1637507" y="6519373"/>
                  <a:pt x="1414191" y="6488084"/>
                  <a:pt x="1188591" y="6431630"/>
                </a:cubicBezTo>
                <a:cubicBezTo>
                  <a:pt x="787910" y="6333568"/>
                  <a:pt x="376571" y="6173465"/>
                  <a:pt x="0" y="5950776"/>
                </a:cubicBezTo>
                <a:lnTo>
                  <a:pt x="0" y="5188864"/>
                </a:lnTo>
                <a:cubicBezTo>
                  <a:pt x="69721" y="5240777"/>
                  <a:pt x="141189" y="5290597"/>
                  <a:pt x="214581" y="5337785"/>
                </a:cubicBezTo>
                <a:cubicBezTo>
                  <a:pt x="566165" y="5566592"/>
                  <a:pt x="961081" y="5726525"/>
                  <a:pt x="1344293" y="5820386"/>
                </a:cubicBezTo>
                <a:cubicBezTo>
                  <a:pt x="1535980" y="5868628"/>
                  <a:pt x="1725928" y="5894669"/>
                  <a:pt x="1906433" y="5911799"/>
                </a:cubicBezTo>
                <a:cubicBezTo>
                  <a:pt x="1951690" y="5915124"/>
                  <a:pt x="1996247" y="5918440"/>
                  <a:pt x="2040288" y="5921765"/>
                </a:cubicBezTo>
                <a:cubicBezTo>
                  <a:pt x="2084322" y="5922988"/>
                  <a:pt x="2127832" y="5924212"/>
                  <a:pt x="2170465" y="5925259"/>
                </a:cubicBezTo>
                <a:cubicBezTo>
                  <a:pt x="2191966" y="5925782"/>
                  <a:pt x="2213106" y="5926305"/>
                  <a:pt x="2234076" y="5926836"/>
                </a:cubicBezTo>
                <a:cubicBezTo>
                  <a:pt x="2255046" y="5926305"/>
                  <a:pt x="2275840" y="5925782"/>
                  <a:pt x="2296456" y="5925259"/>
                </a:cubicBezTo>
                <a:cubicBezTo>
                  <a:pt x="2337696" y="5924212"/>
                  <a:pt x="2378059" y="5923165"/>
                  <a:pt x="2417729" y="5922288"/>
                </a:cubicBezTo>
                <a:cubicBezTo>
                  <a:pt x="2655373" y="5910753"/>
                  <a:pt x="2860696" y="5878063"/>
                  <a:pt x="3023910" y="5843810"/>
                </a:cubicBezTo>
                <a:cubicBezTo>
                  <a:pt x="3047150" y="5838562"/>
                  <a:pt x="3074931" y="5832275"/>
                  <a:pt x="3107606" y="5824926"/>
                </a:cubicBezTo>
                <a:cubicBezTo>
                  <a:pt x="3115294" y="5823179"/>
                  <a:pt x="3123158" y="5821432"/>
                  <a:pt x="3131200" y="5819685"/>
                </a:cubicBezTo>
                <a:cubicBezTo>
                  <a:pt x="3145352" y="5816361"/>
                  <a:pt x="3159158" y="5813044"/>
                  <a:pt x="3172440" y="5809720"/>
                </a:cubicBezTo>
                <a:cubicBezTo>
                  <a:pt x="3173664" y="5809374"/>
                  <a:pt x="3174711" y="5809020"/>
                  <a:pt x="3175934" y="5808673"/>
                </a:cubicBezTo>
                <a:cubicBezTo>
                  <a:pt x="3211757" y="5798361"/>
                  <a:pt x="3244432" y="5789620"/>
                  <a:pt x="3273790" y="5781578"/>
                </a:cubicBezTo>
                <a:cubicBezTo>
                  <a:pt x="3305595" y="5772667"/>
                  <a:pt x="3339140" y="5762701"/>
                  <a:pt x="3374616" y="5751520"/>
                </a:cubicBezTo>
                <a:cubicBezTo>
                  <a:pt x="3375840" y="5751166"/>
                  <a:pt x="3377056" y="5750642"/>
                  <a:pt x="3378287" y="5750296"/>
                </a:cubicBezTo>
                <a:cubicBezTo>
                  <a:pt x="3425114" y="5734736"/>
                  <a:pt x="3450101" y="5726525"/>
                  <a:pt x="3450101" y="5726525"/>
                </a:cubicBezTo>
                <a:cubicBezTo>
                  <a:pt x="3450978" y="5726348"/>
                  <a:pt x="3452025" y="5726171"/>
                  <a:pt x="3452902" y="5725825"/>
                </a:cubicBezTo>
                <a:cubicBezTo>
                  <a:pt x="3595138" y="5677228"/>
                  <a:pt x="3760098" y="5611163"/>
                  <a:pt x="3936933" y="5521489"/>
                </a:cubicBezTo>
                <a:cubicBezTo>
                  <a:pt x="3954579" y="5512755"/>
                  <a:pt x="3972409" y="5503836"/>
                  <a:pt x="3990401" y="5494925"/>
                </a:cubicBezTo>
                <a:cubicBezTo>
                  <a:pt x="4008055" y="5485313"/>
                  <a:pt x="4025700" y="5475348"/>
                  <a:pt x="4043530" y="5465382"/>
                </a:cubicBezTo>
                <a:cubicBezTo>
                  <a:pt x="4079176" y="5445282"/>
                  <a:pt x="4115522" y="5424835"/>
                  <a:pt x="4152568" y="5404034"/>
                </a:cubicBezTo>
                <a:cubicBezTo>
                  <a:pt x="4224028" y="5358585"/>
                  <a:pt x="4299698" y="5314368"/>
                  <a:pt x="4372559" y="5261400"/>
                </a:cubicBezTo>
                <a:cubicBezTo>
                  <a:pt x="4520220" y="5158805"/>
                  <a:pt x="4669451" y="5040997"/>
                  <a:pt x="4810293" y="4905181"/>
                </a:cubicBezTo>
                <a:cubicBezTo>
                  <a:pt x="5093025" y="4635480"/>
                  <a:pt x="5351994" y="4302855"/>
                  <a:pt x="5537917" y="3933168"/>
                </a:cubicBezTo>
                <a:cubicBezTo>
                  <a:pt x="5725594" y="3564713"/>
                  <a:pt x="5848083" y="3165315"/>
                  <a:pt x="5893864" y="2782000"/>
                </a:cubicBezTo>
                <a:cubicBezTo>
                  <a:pt x="5918335" y="2590600"/>
                  <a:pt x="5927762" y="2403579"/>
                  <a:pt x="5920775" y="2226515"/>
                </a:cubicBezTo>
                <a:cubicBezTo>
                  <a:pt x="5920775" y="2183868"/>
                  <a:pt x="5918335" y="2141912"/>
                  <a:pt x="5915180" y="2100665"/>
                </a:cubicBezTo>
                <a:cubicBezTo>
                  <a:pt x="5915180" y="2100142"/>
                  <a:pt x="5915011" y="2099788"/>
                  <a:pt x="5915011" y="2099265"/>
                </a:cubicBezTo>
                <a:cubicBezTo>
                  <a:pt x="5915011" y="2099265"/>
                  <a:pt x="5913787" y="2083358"/>
                  <a:pt x="5911517" y="2053469"/>
                </a:cubicBezTo>
                <a:cubicBezTo>
                  <a:pt x="5909416" y="2028652"/>
                  <a:pt x="5907492" y="2004003"/>
                  <a:pt x="5905746" y="1979709"/>
                </a:cubicBezTo>
                <a:cubicBezTo>
                  <a:pt x="5904699" y="1968697"/>
                  <a:pt x="5903298" y="1956985"/>
                  <a:pt x="5901905" y="1944572"/>
                </a:cubicBezTo>
                <a:cubicBezTo>
                  <a:pt x="5897534" y="1911890"/>
                  <a:pt x="5893340" y="1879377"/>
                  <a:pt x="5889323" y="1847564"/>
                </a:cubicBezTo>
                <a:cubicBezTo>
                  <a:pt x="5888269" y="1839176"/>
                  <a:pt x="5887230" y="1831134"/>
                  <a:pt x="5886176" y="1822746"/>
                </a:cubicBezTo>
                <a:cubicBezTo>
                  <a:pt x="5885829" y="1821176"/>
                  <a:pt x="5885653" y="1819599"/>
                  <a:pt x="5885476" y="1817852"/>
                </a:cubicBezTo>
                <a:cubicBezTo>
                  <a:pt x="5881635" y="1792334"/>
                  <a:pt x="5877088" y="1765062"/>
                  <a:pt x="5872201" y="1736573"/>
                </a:cubicBezTo>
                <a:cubicBezTo>
                  <a:pt x="5871847" y="1734826"/>
                  <a:pt x="5871500" y="1732903"/>
                  <a:pt x="5871147" y="1730979"/>
                </a:cubicBezTo>
                <a:cubicBezTo>
                  <a:pt x="5864682" y="1694279"/>
                  <a:pt x="5857864" y="1658619"/>
                  <a:pt x="5850707" y="1623659"/>
                </a:cubicBezTo>
                <a:cubicBezTo>
                  <a:pt x="5849653" y="1618764"/>
                  <a:pt x="5848607" y="1613870"/>
                  <a:pt x="5847560" y="1608976"/>
                </a:cubicBezTo>
                <a:cubicBezTo>
                  <a:pt x="5845113" y="1597794"/>
                  <a:pt x="5842843" y="1586782"/>
                  <a:pt x="5840395" y="1575770"/>
                </a:cubicBezTo>
                <a:cubicBezTo>
                  <a:pt x="5838995" y="1569122"/>
                  <a:pt x="5837602" y="1562480"/>
                  <a:pt x="5836024" y="1555839"/>
                </a:cubicBezTo>
                <a:cubicBezTo>
                  <a:pt x="5833754" y="1546051"/>
                  <a:pt x="5831484" y="1536262"/>
                  <a:pt x="5829214" y="1526474"/>
                </a:cubicBezTo>
                <a:cubicBezTo>
                  <a:pt x="5827636" y="1520186"/>
                  <a:pt x="5826243" y="1513892"/>
                  <a:pt x="5824666" y="1507420"/>
                </a:cubicBezTo>
                <a:cubicBezTo>
                  <a:pt x="5821872" y="1495715"/>
                  <a:pt x="5819079" y="1484003"/>
                  <a:pt x="5816108" y="1472467"/>
                </a:cubicBezTo>
                <a:cubicBezTo>
                  <a:pt x="5815054" y="1468443"/>
                  <a:pt x="5814185" y="1464603"/>
                  <a:pt x="5813138" y="1460755"/>
                </a:cubicBezTo>
                <a:cubicBezTo>
                  <a:pt x="5766827" y="1279151"/>
                  <a:pt x="5713012" y="1128306"/>
                  <a:pt x="5666354" y="1013991"/>
                </a:cubicBezTo>
                <a:cubicBezTo>
                  <a:pt x="5665477" y="1011544"/>
                  <a:pt x="5664430" y="1009267"/>
                  <a:pt x="5663553" y="1006820"/>
                </a:cubicBezTo>
                <a:cubicBezTo>
                  <a:pt x="5645731" y="963471"/>
                  <a:pt x="5626861" y="919430"/>
                  <a:pt x="5606768" y="874859"/>
                </a:cubicBezTo>
                <a:cubicBezTo>
                  <a:pt x="5597503" y="854928"/>
                  <a:pt x="5589115" y="837275"/>
                  <a:pt x="5582297" y="822068"/>
                </a:cubicBezTo>
                <a:cubicBezTo>
                  <a:pt x="5579857" y="816474"/>
                  <a:pt x="5577410" y="811410"/>
                  <a:pt x="5575140" y="806516"/>
                </a:cubicBezTo>
                <a:cubicBezTo>
                  <a:pt x="5549275" y="752156"/>
                  <a:pt x="5521318" y="697095"/>
                  <a:pt x="5490736" y="641858"/>
                </a:cubicBezTo>
                <a:cubicBezTo>
                  <a:pt x="5404415" y="486295"/>
                  <a:pt x="5302712" y="327932"/>
                  <a:pt x="5184240" y="173247"/>
                </a:cubicBezTo>
                <a:close/>
              </a:path>
            </a:pathLst>
          </a:custGeom>
          <a:solidFill>
            <a:srgbClr val="F1F2F2"/>
          </a:solidFill>
          <a:ln w="237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3867BEE7-AE57-9340-8D0C-12AFC528FE99}"/>
              </a:ext>
            </a:extLst>
          </p:cNvPr>
          <p:cNvSpPr/>
          <p:nvPr/>
        </p:nvSpPr>
        <p:spPr>
          <a:xfrm rot="10800000">
            <a:off x="-2" y="511043"/>
            <a:ext cx="12209547" cy="2329992"/>
          </a:xfrm>
          <a:custGeom>
            <a:avLst/>
            <a:gdLst>
              <a:gd name="connsiteX0" fmla="*/ 0 w 1656458"/>
              <a:gd name="connsiteY0" fmla="*/ 0 h 500098"/>
              <a:gd name="connsiteX1" fmla="*/ 1656459 w 1656458"/>
              <a:gd name="connsiteY1" fmla="*/ 0 h 500098"/>
              <a:gd name="connsiteX2" fmla="*/ 1656459 w 1656458"/>
              <a:gd name="connsiteY2" fmla="*/ 500098 h 500098"/>
              <a:gd name="connsiteX3" fmla="*/ 0 w 1656458"/>
              <a:gd name="connsiteY3" fmla="*/ 500098 h 500098"/>
            </a:gdLst>
            <a:ahLst/>
            <a:cxnLst>
              <a:cxn ang="0">
                <a:pos x="connsiteX0" y="connsiteY0"/>
              </a:cxn>
              <a:cxn ang="0">
                <a:pos x="connsiteX1" y="connsiteY1"/>
              </a:cxn>
              <a:cxn ang="0">
                <a:pos x="connsiteX2" y="connsiteY2"/>
              </a:cxn>
              <a:cxn ang="0">
                <a:pos x="connsiteX3" y="connsiteY3"/>
              </a:cxn>
            </a:cxnLst>
            <a:rect l="l" t="t" r="r" b="b"/>
            <a:pathLst>
              <a:path w="1656458" h="500098">
                <a:moveTo>
                  <a:pt x="0" y="0"/>
                </a:moveTo>
                <a:lnTo>
                  <a:pt x="1656459" y="0"/>
                </a:lnTo>
                <a:lnTo>
                  <a:pt x="1656459" y="500098"/>
                </a:lnTo>
                <a:lnTo>
                  <a:pt x="0" y="500098"/>
                </a:lnTo>
                <a:close/>
              </a:path>
            </a:pathLst>
          </a:custGeom>
          <a:solidFill>
            <a:srgbClr val="297239"/>
          </a:solidFill>
          <a:ln w="2370" cap="flat">
            <a:noFill/>
            <a:prstDash val="solid"/>
            <a:miter/>
          </a:ln>
        </p:spPr>
        <p:txBody>
          <a:bodyPr rtlCol="0" anchor="ctr"/>
          <a:lstStyle/>
          <a:p>
            <a:endParaRPr lang="en-US"/>
          </a:p>
        </p:txBody>
      </p:sp>
      <p:sp>
        <p:nvSpPr>
          <p:cNvPr id="12" name="Graphic 4">
            <a:extLst>
              <a:ext uri="{FF2B5EF4-FFF2-40B4-BE49-F238E27FC236}">
                <a16:creationId xmlns:a16="http://schemas.microsoft.com/office/drawing/2014/main" id="{7CB919E6-C84B-E149-95C9-2E35C2E69F01}"/>
              </a:ext>
            </a:extLst>
          </p:cNvPr>
          <p:cNvSpPr/>
          <p:nvPr/>
        </p:nvSpPr>
        <p:spPr>
          <a:xfrm rot="5400000">
            <a:off x="1966019" y="1909402"/>
            <a:ext cx="224193" cy="1899445"/>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sp>
        <p:nvSpPr>
          <p:cNvPr id="13" name="Text Placeholder 23">
            <a:extLst>
              <a:ext uri="{FF2B5EF4-FFF2-40B4-BE49-F238E27FC236}">
                <a16:creationId xmlns:a16="http://schemas.microsoft.com/office/drawing/2014/main" id="{A1B07BED-54F2-2746-8EA5-C57D9A85E8DC}"/>
              </a:ext>
            </a:extLst>
          </p:cNvPr>
          <p:cNvSpPr>
            <a:spLocks noGrp="1"/>
          </p:cNvSpPr>
          <p:nvPr>
            <p:ph type="body" sz="quarter" idx="17" hasCustomPrompt="1"/>
          </p:nvPr>
        </p:nvSpPr>
        <p:spPr>
          <a:xfrm>
            <a:off x="1132091" y="3898682"/>
            <a:ext cx="3791493" cy="845970"/>
          </a:xfrm>
        </p:spPr>
        <p:txBody>
          <a:bodyPr anchor="t">
            <a:normAutofit/>
          </a:bodyPr>
          <a:lstStyle>
            <a:lvl1pPr marL="0" indent="0" algn="l">
              <a:buNone/>
              <a:defRPr sz="4800" b="0" i="0">
                <a:solidFill>
                  <a:srgbClr val="297239"/>
                </a:solidFill>
                <a:latin typeface="+mn-lt"/>
              </a:defRPr>
            </a:lvl1pPr>
          </a:lstStyle>
          <a:p>
            <a:pPr lvl="0"/>
            <a:r>
              <a:rPr lang="en-US"/>
              <a:t>DIVIDER</a:t>
            </a:r>
          </a:p>
        </p:txBody>
      </p:sp>
      <p:sp>
        <p:nvSpPr>
          <p:cNvPr id="14" name="Text Placeholder 23">
            <a:extLst>
              <a:ext uri="{FF2B5EF4-FFF2-40B4-BE49-F238E27FC236}">
                <a16:creationId xmlns:a16="http://schemas.microsoft.com/office/drawing/2014/main" id="{871AD87B-FFE1-D542-82D4-44A308DC5838}"/>
              </a:ext>
            </a:extLst>
          </p:cNvPr>
          <p:cNvSpPr>
            <a:spLocks noGrp="1"/>
          </p:cNvSpPr>
          <p:nvPr>
            <p:ph type="body" sz="quarter" idx="18" hasCustomPrompt="1"/>
          </p:nvPr>
        </p:nvSpPr>
        <p:spPr>
          <a:xfrm>
            <a:off x="1132091" y="3170994"/>
            <a:ext cx="3791493" cy="845970"/>
          </a:xfrm>
        </p:spPr>
        <p:txBody>
          <a:bodyPr anchor="b">
            <a:normAutofit/>
          </a:bodyPr>
          <a:lstStyle>
            <a:lvl1pPr marL="0" indent="0" algn="l">
              <a:buNone/>
              <a:defRPr sz="3000" b="0" i="0">
                <a:solidFill>
                  <a:srgbClr val="84BA41"/>
                </a:solidFill>
                <a:latin typeface="+mn-lt"/>
              </a:defRPr>
            </a:lvl1pPr>
          </a:lstStyle>
          <a:p>
            <a:pPr lvl="0"/>
            <a:r>
              <a:rPr lang="en-US"/>
              <a:t>SECTION 01</a:t>
            </a:r>
          </a:p>
        </p:txBody>
      </p:sp>
      <p:sp>
        <p:nvSpPr>
          <p:cNvPr id="18" name="Graphic 4">
            <a:extLst>
              <a:ext uri="{FF2B5EF4-FFF2-40B4-BE49-F238E27FC236}">
                <a16:creationId xmlns:a16="http://schemas.microsoft.com/office/drawing/2014/main" id="{4C9F947C-8B19-DD4D-A440-5B030610E529}"/>
              </a:ext>
            </a:extLst>
          </p:cNvPr>
          <p:cNvSpPr/>
          <p:nvPr userDrawn="1"/>
        </p:nvSpPr>
        <p:spPr>
          <a:xfrm rot="5400000">
            <a:off x="9531450" y="-1421667"/>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9" name="Text Box 5">
            <a:extLst>
              <a:ext uri="{FF2B5EF4-FFF2-40B4-BE49-F238E27FC236}">
                <a16:creationId xmlns:a16="http://schemas.microsoft.com/office/drawing/2014/main" id="{FBADAE5D-E472-F948-A68C-D1D1B510957B}"/>
              </a:ext>
            </a:extLst>
          </p:cNvPr>
          <p:cNvSpPr txBox="1"/>
          <p:nvPr userDrawn="1"/>
        </p:nvSpPr>
        <p:spPr>
          <a:xfrm>
            <a:off x="7318046" y="373758"/>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Graphic 4">
            <a:extLst>
              <a:ext uri="{FF2B5EF4-FFF2-40B4-BE49-F238E27FC236}">
                <a16:creationId xmlns:a16="http://schemas.microsoft.com/office/drawing/2014/main" id="{93920189-3576-0A48-9E58-16F35A7144C5}"/>
              </a:ext>
            </a:extLst>
          </p:cNvPr>
          <p:cNvSpPr/>
          <p:nvPr userDrawn="1"/>
        </p:nvSpPr>
        <p:spPr>
          <a:xfrm>
            <a:off x="752042" y="-5857"/>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6934"/>
            </a:srgbClr>
          </a:solidFill>
          <a:ln w="2370" cap="flat">
            <a:noFill/>
            <a:prstDash val="solid"/>
            <a:miter/>
          </a:ln>
        </p:spPr>
        <p:txBody>
          <a:bodyPr rtlCol="0" anchor="ctr"/>
          <a:lstStyle/>
          <a:p>
            <a:endParaRPr lang="en-US"/>
          </a:p>
        </p:txBody>
      </p:sp>
      <p:sp>
        <p:nvSpPr>
          <p:cNvPr id="3" name="Rectangle 2">
            <a:extLst>
              <a:ext uri="{FF2B5EF4-FFF2-40B4-BE49-F238E27FC236}">
                <a16:creationId xmlns:a16="http://schemas.microsoft.com/office/drawing/2014/main" id="{CB740006-F160-C44D-89FA-19A0B2F5D62F}"/>
              </a:ext>
            </a:extLst>
          </p:cNvPr>
          <p:cNvSpPr/>
          <p:nvPr userDrawn="1"/>
        </p:nvSpPr>
        <p:spPr>
          <a:xfrm>
            <a:off x="5297295" y="0"/>
            <a:ext cx="6257396"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5635533" y="642972"/>
            <a:ext cx="5343821" cy="4865435"/>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614833" y="599475"/>
            <a:ext cx="4164986" cy="5025470"/>
          </a:xfrm>
        </p:spPr>
        <p:txBody>
          <a:bodyPr>
            <a:normAutofit/>
          </a:bodyPr>
          <a:lstStyle>
            <a:lvl1pPr marL="0" indent="0" algn="l">
              <a:buNone/>
              <a:defRPr sz="3600" b="1" i="0">
                <a:solidFill>
                  <a:srgbClr val="A2CC3A"/>
                </a:solidFill>
                <a:latin typeface="+mn-lt"/>
              </a:defRPr>
            </a:lvl1pPr>
          </a:lstStyle>
          <a:p>
            <a:pPr lvl="0"/>
            <a:r>
              <a:rPr lang="en-US"/>
              <a:t>Heading</a:t>
            </a:r>
          </a:p>
        </p:txBody>
      </p:sp>
      <p:grpSp>
        <p:nvGrpSpPr>
          <p:cNvPr id="14" name="Group 13">
            <a:extLst>
              <a:ext uri="{FF2B5EF4-FFF2-40B4-BE49-F238E27FC236}">
                <a16:creationId xmlns:a16="http://schemas.microsoft.com/office/drawing/2014/main" id="{981D5C40-2A01-C842-A222-582847617EE6}"/>
              </a:ext>
            </a:extLst>
          </p:cNvPr>
          <p:cNvGrpSpPr/>
          <p:nvPr userDrawn="1"/>
        </p:nvGrpSpPr>
        <p:grpSpPr>
          <a:xfrm>
            <a:off x="11317591" y="2229060"/>
            <a:ext cx="474200" cy="4867482"/>
            <a:chOff x="1009808" y="-71087"/>
            <a:chExt cx="474200" cy="4867482"/>
          </a:xfrm>
        </p:grpSpPr>
        <p:sp>
          <p:nvSpPr>
            <p:cNvPr id="15" name="Graphic 4">
              <a:extLst>
                <a:ext uri="{FF2B5EF4-FFF2-40B4-BE49-F238E27FC236}">
                  <a16:creationId xmlns:a16="http://schemas.microsoft.com/office/drawing/2014/main" id="{5FEB6C01-B86F-164A-88C2-939A6E5A380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6" name="Text Box 5">
              <a:extLst>
                <a:ext uri="{FF2B5EF4-FFF2-40B4-BE49-F238E27FC236}">
                  <a16:creationId xmlns:a16="http://schemas.microsoft.com/office/drawing/2014/main" id="{B7652548-8EDF-8E42-A4F6-0B27CA4ED7E3}"/>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90046653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34" Type="http://schemas.openxmlformats.org/officeDocument/2006/relationships/theme" Target="../theme/theme2.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33" Type="http://schemas.openxmlformats.org/officeDocument/2006/relationships/slideLayout" Target="../slideLayouts/slideLayout66.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slideLayout" Target="../slideLayouts/slideLayout65.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slideLayout" Target="../slideLayouts/slideLayout64.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 Id="rId8"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
              <a:t>Haga clic para editar el estilo del título maestro</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
              <a:t>Haga clic para editar estilos de texto maestro</a:t>
            </a:r>
          </a:p>
          <a:p>
            <a:pPr lvl="1"/>
            <a:r>
              <a:rPr lang="es"/>
              <a:t>Segundo nivel</a:t>
            </a:r>
          </a:p>
          <a:p>
            <a:pPr lvl="2"/>
            <a:r>
              <a:rPr lang="es"/>
              <a:t>Tercer nivel</a:t>
            </a:r>
          </a:p>
          <a:p>
            <a:pPr lvl="3"/>
            <a:r>
              <a:rPr lang="es"/>
              <a:t>cuarto nivel</a:t>
            </a:r>
          </a:p>
          <a:p>
            <a:pPr lvl="4"/>
            <a:r>
              <a:rPr lang="es"/>
              <a:t>quinto nivel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11/18/2022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‹Nº›</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61" r:id="rId6"/>
    <p:sldLayoutId id="2147483879" r:id="rId7"/>
    <p:sldLayoutId id="2147483862" r:id="rId8"/>
    <p:sldLayoutId id="2147483846" r:id="rId9"/>
    <p:sldLayoutId id="2147483882" r:id="rId10"/>
    <p:sldLayoutId id="2147483866" r:id="rId11"/>
    <p:sldLayoutId id="2147483883" r:id="rId12"/>
    <p:sldLayoutId id="2147483885" r:id="rId13"/>
    <p:sldLayoutId id="2147483875" r:id="rId14"/>
    <p:sldLayoutId id="2147483833" r:id="rId15"/>
    <p:sldLayoutId id="2147483847" r:id="rId16"/>
    <p:sldLayoutId id="2147483871" r:id="rId17"/>
    <p:sldLayoutId id="2147483837" r:id="rId18"/>
    <p:sldLayoutId id="2147483838" r:id="rId19"/>
    <p:sldLayoutId id="2147483844" r:id="rId20"/>
    <p:sldLayoutId id="2147483848" r:id="rId21"/>
    <p:sldLayoutId id="2147483849" r:id="rId22"/>
    <p:sldLayoutId id="2147483851" r:id="rId23"/>
    <p:sldLayoutId id="2147483854" r:id="rId24"/>
    <p:sldLayoutId id="2147483855" r:id="rId25"/>
    <p:sldLayoutId id="2147483856" r:id="rId26"/>
    <p:sldLayoutId id="2147483857" r:id="rId27"/>
    <p:sldLayoutId id="2147483864" r:id="rId28"/>
    <p:sldLayoutId id="2147483852" r:id="rId29"/>
    <p:sldLayoutId id="2147483858" r:id="rId30"/>
    <p:sldLayoutId id="2147483859" r:id="rId31"/>
    <p:sldLayoutId id="2147483860" r:id="rId32"/>
    <p:sldLayoutId id="2147483853" r:id="rId3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11/18/2022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‹Nº›</a:t>
            </a:fld>
            <a:endParaRPr lang="en-US"/>
          </a:p>
        </p:txBody>
      </p:sp>
    </p:spTree>
    <p:extLst>
      <p:ext uri="{BB962C8B-B14F-4D97-AF65-F5344CB8AC3E}">
        <p14:creationId xmlns:p14="http://schemas.microsoft.com/office/powerpoint/2010/main" val="241250017"/>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 id="2147483898" r:id="rId12"/>
    <p:sldLayoutId id="2147483899" r:id="rId13"/>
    <p:sldLayoutId id="2147483900" r:id="rId14"/>
    <p:sldLayoutId id="2147483901" r:id="rId15"/>
    <p:sldLayoutId id="2147483902" r:id="rId16"/>
    <p:sldLayoutId id="2147483903" r:id="rId17"/>
    <p:sldLayoutId id="2147483904" r:id="rId18"/>
    <p:sldLayoutId id="2147483905" r:id="rId19"/>
    <p:sldLayoutId id="2147483906" r:id="rId20"/>
    <p:sldLayoutId id="2147483907" r:id="rId21"/>
    <p:sldLayoutId id="2147483908" r:id="rId22"/>
    <p:sldLayoutId id="2147483909" r:id="rId23"/>
    <p:sldLayoutId id="2147483910" r:id="rId24"/>
    <p:sldLayoutId id="2147483911" r:id="rId25"/>
    <p:sldLayoutId id="2147483912" r:id="rId26"/>
    <p:sldLayoutId id="2147483913" r:id="rId27"/>
    <p:sldLayoutId id="2147483914" r:id="rId28"/>
    <p:sldLayoutId id="2147483915" r:id="rId29"/>
    <p:sldLayoutId id="2147483916" r:id="rId30"/>
    <p:sldLayoutId id="2147483917" r:id="rId31"/>
    <p:sldLayoutId id="2147483918" r:id="rId32"/>
    <p:sldLayoutId id="2147483919" r:id="rId3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www.edie.net/news/6/Supermarket-fridges-kept-cool-by-Formula-One/" TargetMode="External"/><Relationship Id="rId2" Type="http://schemas.openxmlformats.org/officeDocument/2006/relationships/hyperlink" Target="http://www.edie.net/news/5/How-Interface-is-turning-windscreens-into-carpets/" TargetMode="External"/><Relationship Id="rId1" Type="http://schemas.openxmlformats.org/officeDocument/2006/relationships/slideLayout" Target="../slideLayouts/slideLayout14.xml"/><Relationship Id="rId4" Type="http://schemas.openxmlformats.org/officeDocument/2006/relationships/hyperlink" Target="https://www.aerofoil-energy.co.uk/"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edie.net/news/5/Timberland-and-Omni-United-create-sustainable-road-to-shoe-recycled-tyres/" TargetMode="External"/><Relationship Id="rId2" Type="http://schemas.openxmlformats.org/officeDocument/2006/relationships/hyperlink" Target="http://www.edie.net/news/5/How-Interface-is-turning-windscreens-into-carpets/" TargetMode="External"/><Relationship Id="rId1" Type="http://schemas.openxmlformats.org/officeDocument/2006/relationships/slideLayout" Target="../slideLayouts/slideLayout14.xml"/><Relationship Id="rId5" Type="http://schemas.openxmlformats.org/officeDocument/2006/relationships/hyperlink" Target="https://www.timberlandtires.com/" TargetMode="External"/><Relationship Id="rId4" Type="http://schemas.openxmlformats.org/officeDocument/2006/relationships/hyperlink" Target="https://www.omni-united.com/"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missionpossiblepartnership.org/" TargetMode="External"/><Relationship Id="rId2" Type="http://schemas.openxmlformats.org/officeDocument/2006/relationships/hyperlink" Target="http://www.edie.net/news/5/How-Interface-is-turning-windscreens-into-carpets/" TargetMode="External"/><Relationship Id="rId1" Type="http://schemas.openxmlformats.org/officeDocument/2006/relationships/slideLayout" Target="../slideLayouts/slideLayout1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www.edie.net/news/6/Mission-Possible-Partnership--Hundreds-of-transport-and-industrial-businesses-form-climate-coalition/"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edie.net/race-to-zero-retailers-forge-new-climate-focused-collaboration/" TargetMode="External"/><Relationship Id="rId2" Type="http://schemas.openxmlformats.org/officeDocument/2006/relationships/hyperlink" Target="http://www.edie.net/news/5/How-Interface-is-turning-windscreens-into-carpets/" TargetMode="External"/><Relationship Id="rId1" Type="http://schemas.openxmlformats.org/officeDocument/2006/relationships/slideLayout" Target="../slideLayouts/slideLayout14.xml"/><Relationship Id="rId4" Type="http://schemas.openxmlformats.org/officeDocument/2006/relationships/hyperlink" Target="https://www.edie.net/cop26-president-launches-challenge-to-deliver-net-zero-tipping-points-in-every-sector/"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bsr.org/en/our-insights/blog-view/five-new-collaborative-initiatives-for-bsr-members" TargetMode="External"/><Relationship Id="rId2" Type="http://schemas.openxmlformats.org/officeDocument/2006/relationships/hyperlink" Target="https://www.bsr.org/en/about" TargetMode="External"/><Relationship Id="rId1" Type="http://schemas.openxmlformats.org/officeDocument/2006/relationships/slideLayout" Target="../slideLayouts/slideLayout14.xml"/><Relationship Id="rId4" Type="http://schemas.openxmlformats.org/officeDocument/2006/relationships/hyperlink" Target="https://www.bsr.org/en/our-insights/blog-view/six-things-i-have-learned-about-collaboration-for-sustainability"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greenbiz.com/blog/2014/02/13/tech-companies-fail-track-conflict-minerals" TargetMode="External"/><Relationship Id="rId2" Type="http://schemas.openxmlformats.org/officeDocument/2006/relationships/hyperlink" Target="http://www.eiccoalition.org/" TargetMode="Externa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hyperlink" Target="http://www.bsr.org/en/topic/rana-plaza" TargetMode="External"/><Relationship Id="rId2" Type="http://schemas.openxmlformats.org/officeDocument/2006/relationships/hyperlink" Target="https://www.greenbiz.com/blog/2013/04/29/how-collaboration-creates-value-and-accelerates-change" TargetMode="External"/><Relationship Id="rId1" Type="http://schemas.openxmlformats.org/officeDocument/2006/relationships/slideLayout" Target="../slideLayouts/slideLayout14.xml"/><Relationship Id="rId4" Type="http://schemas.openxmlformats.org/officeDocument/2006/relationships/hyperlink" Target="https://www.greenbiz.com/blog/2014/04/24/have-supply-chains-changed-rana-plaza-tragedy"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hyperlink" Target="http://www.walgreensbootsalliance.com/" TargetMode="Externa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www.theguardian.com/sustainable-business/2014/nov/17/10-things-we-learned-about-collaborating-for-sustainability" TargetMode="External"/><Relationship Id="rId2" Type="http://schemas.openxmlformats.org/officeDocument/2006/relationships/hyperlink" Target="https://www.greenbiz.com/article/6-ways-collaboration-can-boost-sustainability" TargetMode="External"/><Relationship Id="rId1" Type="http://schemas.openxmlformats.org/officeDocument/2006/relationships/slideLayout" Target="../slideLayouts/slideLayout14.xml"/><Relationship Id="rId4" Type="http://schemas.openxmlformats.org/officeDocument/2006/relationships/hyperlink" Target="https://eismea.ec.europa.eu/funding-opportunities/calls-proposals/sustainability-partnerships-smes-adopting-more-sustainable-practices-smp-cosme-2021-spp_en"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peoplemattersglobal.com/article/life-at-work/collaboration-through-integrative-thinking-27468" TargetMode="External"/><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s://www.forbes.com/sites/adigaskell/2017/06/22/new-study-finds-that-collaboration-drives-workplace-performance/#316dfe0f3d02" TargetMode="External"/><Relationship Id="rId2" Type="http://schemas.openxmlformats.org/officeDocument/2006/relationships/hyperlink" Target="https://hbr.org/2016/03/innovation-springs-from-the-unexpected-meeting-of-minds" TargetMode="External"/><Relationship Id="rId1" Type="http://schemas.openxmlformats.org/officeDocument/2006/relationships/slideLayout" Target="../slideLayouts/slideLayout14.xml"/><Relationship Id="rId5" Type="http://schemas.openxmlformats.org/officeDocument/2006/relationships/image" Target="../media/image11.jpeg"/><Relationship Id="rId4" Type="http://schemas.openxmlformats.org/officeDocument/2006/relationships/hyperlink" Target="https://www.atlassian.com/work-management/project-collaboration/collaborative-culture#:~:text=A%20collaborative%20culture%20is%20one%20where%20collaboration%20is,into%20the%20attitudes%20they%20take%20about%20that%20work."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hyperlink" Target="https://medium.com/@jasonkeath/partners-in-crime-the-power-of-finding-your-creative-collaborator-7d8aaf7af07b" TargetMode="Externa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hyperlink" Target="https://www.atlassian.com/work-management/project-collaboration/brainstorming" TargetMode="Externa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thesprintbook.com/" TargetMode="Externa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26.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sv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24.sv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26.svg"/></Relationships>
</file>

<file path=ppt/slides/_rels/slide3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medium.com/upskilling/ideation-play-isnt-just-for-kids-and-games-it-s-also-used-in-business-e545aeedfffc" TargetMode="Externa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33.sv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hyperlink" Target="https://pubs.rsc.org/en/content/articlehtml/2016/cp/c6cp00342g" TargetMode="External"/><Relationship Id="rId2" Type="http://schemas.openxmlformats.org/officeDocument/2006/relationships/image" Target="../media/image34.gif"/><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www.rawpixel.com/image/322567/three-dimensional-men-jigsaw-pieces-teamwork" TargetMode="External"/><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tastewales.com/zones/clusters/sustainability/#:~:text=A%20well%20facilitated%20and%20productive%20Sustainability%20Cluster%20will,adopted%20by%20other%20Welsh%20Food%20and%20Drink%20Clusters." TargetMode="Externa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hyperlink" Target="https://ssci.se/en/news/facts-about-stockholm-uppsala-life-science-cluster" TargetMode="External"/><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s://routledgehandbooks.com/doi/10.4324/9781003021339#:~:text=The%20Routledge%20Handbook%20of%20Research%20Methods%20for%20Social-Ecological,can%20be%20employed%20in%20social-ecological%20systems%20%28SES%29%20research ." TargetMode="External"/><Relationship Id="rId1" Type="http://schemas.openxmlformats.org/officeDocument/2006/relationships/slideLayout" Target="../slideLayouts/slideLayout38.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hyperlink" Target="https://reospartners.com/sustainable-fashion-lab-addressing-working-conditions-and-inequalities-in-the-fashion-supply-chain-in-brazil/" TargetMode="Externa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hyperlink" Target="http://www.rediscoverycentre.ie/about-us/funders-and-supporters/" TargetMode="External"/><Relationship Id="rId2" Type="http://schemas.openxmlformats.org/officeDocument/2006/relationships/hyperlink" Target="http://www.rediscoverycentre.ie/" TargetMode="Externa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hyperlink" Target="https://collectively.org/en/" TargetMode="External"/><Relationship Id="rId2" Type="http://schemas.openxmlformats.org/officeDocument/2006/relationships/hyperlink" Target="http://www.tourismpartnership.org/what-we-do/products-programmes/hotel-carbon-measurement-initiative" TargetMode="Externa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hyperlink" Target="https://twitter.com/SFECproject" TargetMode="External"/><Relationship Id="rId7" Type="http://schemas.openxmlformats.org/officeDocument/2006/relationships/image" Target="../media/image43.png"/><Relationship Id="rId2" Type="http://schemas.openxmlformats.org/officeDocument/2006/relationships/hyperlink" Target="https://www.facebook.com/SFECproject" TargetMode="External"/><Relationship Id="rId1" Type="http://schemas.openxmlformats.org/officeDocument/2006/relationships/slideLayout" Target="../slideLayouts/slideLayout3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hyperlink" Target="https://www.linkedin.com/company/sfec-project/"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amsterdam.impacthub.net/ecosystems/food/" TargetMode="External"/><Relationship Id="rId2" Type="http://schemas.openxmlformats.org/officeDocument/2006/relationships/hyperlink" Target="https://amsterdam.impacthub.net/" TargetMode="External"/><Relationship Id="rId1" Type="http://schemas.openxmlformats.org/officeDocument/2006/relationships/slideLayout" Target="../slideLayouts/slideLayout14.xml"/><Relationship Id="rId4" Type="http://schemas.openxmlformats.org/officeDocument/2006/relationships/image" Target="../media/image4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hyperlink" Target="http://www.edie.net/news/5/Value-networks-hold-key-to-enabling-circular-economy/" TargetMode="External"/><Relationship Id="rId2" Type="http://schemas.openxmlformats.org/officeDocument/2006/relationships/hyperlink" Target="http://www.edie.net/blog/Better-together-Why-collaboration-is-more-important-than-ever/6097774" TargetMode="External"/><Relationship Id="rId1" Type="http://schemas.openxmlformats.org/officeDocument/2006/relationships/slideLayout" Target="../slideLayouts/slideLayout14.xml"/><Relationship Id="rId4" Type="http://schemas.openxmlformats.org/officeDocument/2006/relationships/hyperlink" Target="http://www.edie.net/search/search.asp?x=0&amp;y=0&amp;keywords=collaboration&amp;category=0&amp;channel=0"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interface.com/US/en-US/sustainability/sustainability-overview.html" TargetMode="External"/><Relationship Id="rId2" Type="http://schemas.openxmlformats.org/officeDocument/2006/relationships/hyperlink" Target="http://www.edie.net/news/5/How-Interface-is-turning-windscreens-into-carpets/" TargetMode="External"/><Relationship Id="rId1" Type="http://schemas.openxmlformats.org/officeDocument/2006/relationships/slideLayout" Target="../slideLayouts/slideLayout14.xml"/><Relationship Id="rId4" Type="http://schemas.openxmlformats.org/officeDocument/2006/relationships/hyperlink" Target="https://shark-solutions.com/"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www.edie.net/news/5/How-Interface-is-turning-windscreens-into-carpets/" TargetMode="External"/><Relationship Id="rId2" Type="http://schemas.openxmlformats.org/officeDocument/2006/relationships/slideLayout" Target="../slideLayouts/slideLayout14.xml"/><Relationship Id="rId1" Type="http://schemas.openxmlformats.org/officeDocument/2006/relationships/video" Target="https://www.youtube.com/embed/ZG0Sqgfc7xA?feature=oembed" TargetMode="Externa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raphical user interface, text&#10;&#10;Description automatically generated">
            <a:extLst>
              <a:ext uri="{FF2B5EF4-FFF2-40B4-BE49-F238E27FC236}">
                <a16:creationId xmlns:a16="http://schemas.microsoft.com/office/drawing/2014/main" id="{8A6E204A-F985-5C76-B23F-81C41748957D}"/>
              </a:ext>
            </a:extLst>
          </p:cNvPr>
          <p:cNvPicPr>
            <a:picLocks noChangeAspect="1"/>
          </p:cNvPicPr>
          <p:nvPr/>
        </p:nvPicPr>
        <p:blipFill>
          <a:blip r:embed="rId2"/>
          <a:stretch>
            <a:fillRect/>
          </a:stretch>
        </p:blipFill>
        <p:spPr>
          <a:xfrm>
            <a:off x="2898019" y="5630906"/>
            <a:ext cx="8355390" cy="712474"/>
          </a:xfrm>
          <a:prstGeom prst="rect">
            <a:avLst/>
          </a:prstGeom>
        </p:spPr>
      </p:pic>
      <p:sp>
        <p:nvSpPr>
          <p:cNvPr id="8" name="Text Placeholder 6">
            <a:extLst>
              <a:ext uri="{FF2B5EF4-FFF2-40B4-BE49-F238E27FC236}">
                <a16:creationId xmlns:a16="http://schemas.microsoft.com/office/drawing/2014/main" id="{545CCA36-F185-3C9B-2420-111BEEF69FB1}"/>
              </a:ext>
            </a:extLst>
          </p:cNvPr>
          <p:cNvSpPr>
            <a:spLocks noGrp="1"/>
          </p:cNvSpPr>
          <p:nvPr>
            <p:ph type="body" sz="quarter" idx="15"/>
          </p:nvPr>
        </p:nvSpPr>
        <p:spPr>
          <a:xfrm>
            <a:off x="499714" y="2338956"/>
            <a:ext cx="5278651" cy="697353"/>
          </a:xfrm>
        </p:spPr>
        <p:txBody>
          <a:bodyPr vert="horz" lIns="91440" tIns="45720" rIns="91440" bIns="45720" rtlCol="0" anchor="t">
            <a:noAutofit/>
          </a:bodyPr>
          <a:lstStyle/>
          <a:p>
            <a:r>
              <a:rPr lang="es" dirty="0">
                <a:cs typeface="Calibri"/>
              </a:rPr>
              <a:t>Módulo 6</a:t>
            </a:r>
          </a:p>
        </p:txBody>
      </p:sp>
      <p:sp>
        <p:nvSpPr>
          <p:cNvPr id="10" name="Text Placeholder 8">
            <a:extLst>
              <a:ext uri="{FF2B5EF4-FFF2-40B4-BE49-F238E27FC236}">
                <a16:creationId xmlns:a16="http://schemas.microsoft.com/office/drawing/2014/main" id="{999335A3-0E38-6668-38B8-708F5F579A81}"/>
              </a:ext>
            </a:extLst>
          </p:cNvPr>
          <p:cNvSpPr>
            <a:spLocks noGrp="1"/>
          </p:cNvSpPr>
          <p:nvPr>
            <p:ph type="body" sz="quarter" idx="16"/>
          </p:nvPr>
        </p:nvSpPr>
        <p:spPr>
          <a:xfrm>
            <a:off x="611017" y="3175939"/>
            <a:ext cx="5278651" cy="1262431"/>
          </a:xfrm>
        </p:spPr>
        <p:txBody>
          <a:bodyPr vert="horz" lIns="91440" tIns="45720" rIns="91440" bIns="45720" rtlCol="0" anchor="t">
            <a:normAutofit fontScale="92500" lnSpcReduction="20000"/>
          </a:bodyPr>
          <a:lstStyle/>
          <a:p>
            <a:r>
              <a:rPr lang="es" dirty="0"/>
              <a:t>Construyendo relaciones y colaboraciones para el éxito de la Sostenibilidad</a:t>
            </a:r>
          </a:p>
        </p:txBody>
      </p:sp>
    </p:spTree>
    <p:extLst>
      <p:ext uri="{BB962C8B-B14F-4D97-AF65-F5344CB8AC3E}">
        <p14:creationId xmlns:p14="http://schemas.microsoft.com/office/powerpoint/2010/main" val="1067684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9102B94-5B9C-5869-4106-5BED32E715AF}"/>
              </a:ext>
            </a:extLst>
          </p:cNvPr>
          <p:cNvSpPr>
            <a:spLocks noChangeArrowheads="1"/>
          </p:cNvSpPr>
          <p:nvPr/>
        </p:nvSpPr>
        <p:spPr bwMode="auto">
          <a:xfrm>
            <a:off x="1861465" y="-5793"/>
            <a:ext cx="10153325" cy="640175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400" b="0" i="0" u="sng" strike="noStrike" cap="none" normalizeH="0" baseline="0">
                <a:ln>
                  <a:noFill/>
                </a:ln>
                <a:solidFill>
                  <a:srgbClr val="1A1B39"/>
                </a:solidFill>
                <a:effectLst/>
                <a:latin typeface="+mn-lt"/>
                <a:hlinkClick r:id="rId2"/>
              </a:rPr>
            </a:br>
            <a:r>
              <a:rPr lang="es" altLang="en-US" sz="2400" b="1">
                <a:solidFill>
                  <a:srgbClr val="0B582E"/>
                </a:solidFill>
                <a:latin typeface="+mn-lt"/>
              </a:rPr>
              <a:t>COLABORACIÓN EN EJEMPLOS DE ACCIÓN</a:t>
            </a:r>
            <a:r>
              <a:rPr kumimoji="0" lang="es" altLang="en-US" sz="2400" b="0" i="0" u="none" strike="noStrike" cap="none" normalizeH="0" baseline="0">
                <a:ln>
                  <a:noFill/>
                </a:ln>
                <a:solidFill>
                  <a:srgbClr val="0B582E"/>
                </a:solidFill>
                <a:effectLst/>
                <a:latin typeface="+mn-lt"/>
              </a:rPr>
              <a:t> </a:t>
            </a:r>
            <a:r>
              <a:rPr kumimoji="0" lang="es" altLang="en-US" sz="2400" b="1" i="0" u="none" strike="noStrike" cap="none" normalizeH="0" baseline="0">
                <a:ln>
                  <a:noFill/>
                </a:ln>
                <a:solidFill>
                  <a:srgbClr val="0B582E"/>
                </a:solidFill>
                <a:effectLst/>
                <a:latin typeface="+mn-lt"/>
              </a:rPr>
              <a:t>- </a:t>
            </a:r>
            <a:r>
              <a:rPr lang="es" sz="2800" b="1" i="0" u="sng">
                <a:solidFill>
                  <a:srgbClr val="FF8600"/>
                </a:solidFill>
                <a:effectLst/>
                <a:latin typeface="+mn-lt"/>
                <a:hlinkClick r:id="rId3"/>
              </a:rPr>
              <a:t>La tecnología de Fórmula Uno enfría los supermercados</a:t>
            </a:r>
            <a:endParaRPr lang="en-GB" sz="2800" b="1" i="0" u="sng">
              <a:solidFill>
                <a:srgbClr val="FF860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2400" b="0" i="0">
              <a:solidFill>
                <a:srgbClr val="1A1B39"/>
              </a:solidFill>
              <a:effectLst/>
              <a:latin typeface="Work Sans" pitchFamily="2" charset="0"/>
            </a:endParaRPr>
          </a:p>
          <a:p>
            <a:pPr algn="l" fontAlgn="base"/>
            <a:r>
              <a:rPr lang="es" sz="2400" b="0" i="0">
                <a:solidFill>
                  <a:srgbClr val="1A1B39"/>
                </a:solidFill>
                <a:effectLst/>
                <a:latin typeface="+mn-lt"/>
              </a:rPr>
              <a:t>desarrolladores de Fórmula Uno, </a:t>
            </a:r>
            <a:r>
              <a:rPr lang="es" sz="2400" b="0" i="0" u="sng">
                <a:solidFill>
                  <a:srgbClr val="1A1B39"/>
                </a:solidFill>
                <a:effectLst/>
                <a:latin typeface="+mn-lt"/>
                <a:hlinkClick r:id="rId3"/>
              </a:rPr>
              <a:t>Williams Advanced Engineering, </a:t>
            </a:r>
            <a:r>
              <a:rPr lang="es" sz="2400" b="0" i="0">
                <a:solidFill>
                  <a:srgbClr val="1A1B39"/>
                </a:solidFill>
                <a:effectLst/>
                <a:latin typeface="+mn-lt"/>
              </a:rPr>
              <a:t>trabajaron con una empresa emergente de energía para resolver el creciente problema de la energía fría para los supermercados.</a:t>
            </a:r>
          </a:p>
          <a:p>
            <a:pPr algn="l" fontAlgn="base"/>
            <a:endParaRPr lang="en-GB" sz="2400">
              <a:solidFill>
                <a:srgbClr val="1A1B39"/>
              </a:solidFill>
              <a:latin typeface="+mn-lt"/>
            </a:endParaRPr>
          </a:p>
          <a:p>
            <a:pPr algn="l" fontAlgn="base"/>
            <a:r>
              <a:rPr lang="es" sz="2400" b="0" i="0">
                <a:solidFill>
                  <a:srgbClr val="1A1B39"/>
                </a:solidFill>
                <a:effectLst/>
                <a:latin typeface="+mn-lt"/>
              </a:rPr>
              <a:t>Se cree que los supermercados representan casi el 10 % del uso total de energía del Reino Unido, por lo que el desarrollo de nuevas tecnologías para reducir la carga de energía fría es vital para reducir el uso de energía del Reino Unido a largo plazo.</a:t>
            </a:r>
          </a:p>
          <a:p>
            <a:pPr algn="l" fontAlgn="base"/>
            <a:endParaRPr lang="en-GB" sz="2400" b="0" i="0">
              <a:solidFill>
                <a:srgbClr val="1A1B39"/>
              </a:solidFill>
              <a:effectLst/>
              <a:latin typeface="+mn-lt"/>
            </a:endParaRPr>
          </a:p>
          <a:p>
            <a:pPr algn="l" fontAlgn="base"/>
            <a:r>
              <a:rPr lang="es" sz="2400" b="0" i="0">
                <a:solidFill>
                  <a:srgbClr val="1A1B39"/>
                </a:solidFill>
                <a:effectLst/>
                <a:latin typeface="+mn-lt"/>
              </a:rPr>
              <a:t>La asociación con </a:t>
            </a:r>
            <a:r>
              <a:rPr lang="es" sz="2400" b="0" i="0">
                <a:solidFill>
                  <a:srgbClr val="1A1B39"/>
                </a:solidFill>
                <a:effectLst/>
                <a:latin typeface="+mn-lt"/>
                <a:hlinkClick r:id="rId4"/>
              </a:rPr>
              <a:t>Aerofoil Energy </a:t>
            </a:r>
            <a:r>
              <a:rPr lang="es" sz="2400" b="0" i="0">
                <a:solidFill>
                  <a:srgbClr val="1A1B39"/>
                </a:solidFill>
                <a:effectLst/>
                <a:latin typeface="+mn-lt"/>
              </a:rPr>
              <a:t>tiene como objetivo desarrollar nuevos dispositivos aerodinámicos para reducir el consumo de energía de los frigoríficos en más de un 40 %, y los socios ya han trabajado juntos en la producción de nuevos perfiles aerodinámicos para tecnologías de flujo de frigoríficos.</a:t>
            </a:r>
          </a:p>
          <a:p>
            <a:pPr algn="l" fontAlgn="base"/>
            <a:r>
              <a:rPr lang="es" sz="2400" b="0" i="0">
                <a:solidFill>
                  <a:srgbClr val="1A1B39"/>
                </a:solidFill>
                <a:effectLst/>
                <a:latin typeface="+mn-lt"/>
              </a:rPr>
              <a:t>Sainsbury's sigue el producto como parte de su objetivo de reducir las emisiones operativas en un 30%.</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mn-lt"/>
            </a:endParaRPr>
          </a:p>
        </p:txBody>
      </p:sp>
    </p:spTree>
    <p:extLst>
      <p:ext uri="{BB962C8B-B14F-4D97-AF65-F5344CB8AC3E}">
        <p14:creationId xmlns:p14="http://schemas.microsoft.com/office/powerpoint/2010/main" val="1602827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9102B94-5B9C-5869-4106-5BED32E715AF}"/>
              </a:ext>
            </a:extLst>
          </p:cNvPr>
          <p:cNvSpPr>
            <a:spLocks noChangeArrowheads="1"/>
          </p:cNvSpPr>
          <p:nvPr/>
        </p:nvSpPr>
        <p:spPr bwMode="auto">
          <a:xfrm>
            <a:off x="1861465" y="55762"/>
            <a:ext cx="10153325" cy="627864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l" fontAlgn="base"/>
            <a:br>
              <a:rPr kumimoji="0" lang="en-US" altLang="en-US" sz="2400" b="0" i="0" u="sng" strike="noStrike" cap="none" normalizeH="0" baseline="0">
                <a:ln>
                  <a:noFill/>
                </a:ln>
                <a:solidFill>
                  <a:srgbClr val="1A1B39"/>
                </a:solidFill>
                <a:effectLst/>
                <a:latin typeface="+mn-lt"/>
                <a:hlinkClick r:id="rId2"/>
              </a:rPr>
            </a:br>
            <a:r>
              <a:rPr lang="es" altLang="en-US" sz="2400" b="1">
                <a:solidFill>
                  <a:srgbClr val="0B582E"/>
                </a:solidFill>
                <a:latin typeface="+mn-lt"/>
              </a:rPr>
              <a:t>COLABORACIÓN EN EJEMPLOS DE ACCIÓN</a:t>
            </a:r>
            <a:r>
              <a:rPr kumimoji="0" lang="es" altLang="en-US" sz="2400" b="0" i="0" u="none" strike="noStrike" cap="none" normalizeH="0" baseline="0">
                <a:ln>
                  <a:noFill/>
                </a:ln>
                <a:solidFill>
                  <a:srgbClr val="0B582E"/>
                </a:solidFill>
                <a:effectLst/>
                <a:latin typeface="+mn-lt"/>
              </a:rPr>
              <a:t> </a:t>
            </a:r>
            <a:r>
              <a:rPr kumimoji="0" lang="es" altLang="en-US" sz="2400" b="1" i="0" u="none" strike="noStrike" cap="none" normalizeH="0" baseline="0">
                <a:ln>
                  <a:noFill/>
                </a:ln>
                <a:solidFill>
                  <a:srgbClr val="0B582E"/>
                </a:solidFill>
                <a:effectLst/>
                <a:latin typeface="+mn-lt"/>
              </a:rPr>
              <a:t>- </a:t>
            </a:r>
            <a:r>
              <a:rPr lang="es" sz="2400" b="0" i="0" u="sng">
                <a:solidFill>
                  <a:srgbClr val="FF8600"/>
                </a:solidFill>
                <a:effectLst/>
                <a:latin typeface="+mn-lt"/>
                <a:hlinkClick r:id="rId3"/>
              </a:rPr>
              <a:t>Timberland impulsa la sostenibilidad del calzado con neumáticos reciclados</a:t>
            </a:r>
            <a:endParaRPr lang="en-GB" sz="2400" b="0" i="0">
              <a:solidFill>
                <a:srgbClr val="1A1B39"/>
              </a:solidFill>
              <a:effectLst/>
              <a:latin typeface="+mn-lt"/>
            </a:endParaRPr>
          </a:p>
          <a:p>
            <a:pPr algn="l" fontAlgn="base"/>
            <a:r>
              <a:rPr lang="es" sz="2400" b="0" i="0">
                <a:solidFill>
                  <a:srgbClr val="1A1B39"/>
                </a:solidFill>
                <a:effectLst/>
                <a:latin typeface="+mn-lt"/>
              </a:rPr>
              <a:t> </a:t>
            </a:r>
          </a:p>
          <a:p>
            <a:pPr algn="l" fontAlgn="base"/>
            <a:r>
              <a:rPr lang="es" sz="2400" b="0" i="0">
                <a:solidFill>
                  <a:srgbClr val="1A1B39"/>
                </a:solidFill>
                <a:effectLst/>
                <a:latin typeface="+mn-lt"/>
              </a:rPr>
              <a:t>El productor de ropa para exteriores Timberland encontró una nueva fuente para el caucho de sus zapatos en los neumáticos reciclados del fabricante de neumáticos </a:t>
            </a:r>
            <a:r>
              <a:rPr lang="es" sz="2400" b="0" i="0">
                <a:solidFill>
                  <a:srgbClr val="1A1B39"/>
                </a:solidFill>
                <a:effectLst/>
                <a:latin typeface="+mn-lt"/>
                <a:hlinkClick r:id="rId4"/>
              </a:rPr>
              <a:t>Omni United.</a:t>
            </a:r>
            <a:endParaRPr lang="en-GB" sz="2400" b="0" i="0">
              <a:solidFill>
                <a:srgbClr val="1A1B39"/>
              </a:solidFill>
              <a:effectLst/>
              <a:latin typeface="+mn-lt"/>
            </a:endParaRPr>
          </a:p>
          <a:p>
            <a:pPr algn="l" fontAlgn="base"/>
            <a:endParaRPr lang="en-GB" sz="2400" b="0" i="0">
              <a:solidFill>
                <a:srgbClr val="1A1B39"/>
              </a:solidFill>
              <a:effectLst/>
              <a:latin typeface="+mn-lt"/>
            </a:endParaRPr>
          </a:p>
          <a:p>
            <a:pPr algn="l" fontAlgn="base"/>
            <a:r>
              <a:rPr lang="es" sz="2400" b="0" i="0">
                <a:solidFill>
                  <a:srgbClr val="1A1B39"/>
                </a:solidFill>
                <a:effectLst/>
                <a:latin typeface="+mn-lt"/>
              </a:rPr>
              <a:t>Las industrias de los neumáticos y el calzado son dos de los mayores usuarios de caucho virgen, pero la nueva gama de neumáticos producidos por Omni United garantizaría que no se desperdicie caucho al reservarlos para que Timberland los reutilice bajo la nueva marca </a:t>
            </a:r>
            <a:r>
              <a:rPr lang="es" sz="2400" b="0" i="0" u="sng">
                <a:solidFill>
                  <a:srgbClr val="1A1B39"/>
                </a:solidFill>
                <a:effectLst/>
                <a:latin typeface="+mn-lt"/>
                <a:hlinkClick r:id="rId5"/>
              </a:rPr>
              <a:t>Timberland Tires </a:t>
            </a:r>
            <a:r>
              <a:rPr lang="es" sz="2400" b="0" i="0">
                <a:solidFill>
                  <a:srgbClr val="1A1B39"/>
                </a:solidFill>
                <a:effectLst/>
                <a:latin typeface="+mn-lt"/>
              </a:rPr>
              <a:t>.</a:t>
            </a:r>
          </a:p>
          <a:p>
            <a:pPr algn="l" fontAlgn="base"/>
            <a:endParaRPr lang="en-GB" sz="2400" b="0" i="0">
              <a:solidFill>
                <a:srgbClr val="1A1B39"/>
              </a:solidFill>
              <a:effectLst/>
              <a:latin typeface="+mn-lt"/>
            </a:endParaRPr>
          </a:p>
          <a:p>
            <a:pPr algn="l" fontAlgn="base"/>
            <a:r>
              <a:rPr lang="es" sz="2400" b="0" i="0">
                <a:solidFill>
                  <a:srgbClr val="1A1B39"/>
                </a:solidFill>
                <a:effectLst/>
                <a:latin typeface="+mn-lt"/>
              </a:rPr>
              <a:t>El presidente de Timberland dijo que las dos empresas parecían "socios poco probables", pero destacó: </a:t>
            </a:r>
            <a:r>
              <a:rPr lang="es" sz="2400" b="1" i="1">
                <a:solidFill>
                  <a:srgbClr val="0B582E"/>
                </a:solidFill>
                <a:effectLst/>
                <a:latin typeface="+mn-lt"/>
              </a:rPr>
              <a:t>"Nuestros valores compartidos han dado lugar a neumáticos que expresan un estilo de vida, ofrecen rendimiento y seguridad, y demuestran que </a:t>
            </a:r>
            <a:r>
              <a:rPr lang="es" sz="2400" b="1" i="1" u="sng">
                <a:solidFill>
                  <a:srgbClr val="0B582E"/>
                </a:solidFill>
                <a:effectLst/>
                <a:latin typeface="+mn-lt"/>
              </a:rPr>
              <a:t>la sostenibilidad puede ser mucho más que una teoría. </a:t>
            </a:r>
            <a:r>
              <a:rPr lang="es" sz="2400" b="1" i="1">
                <a:solidFill>
                  <a:srgbClr val="0B582E"/>
                </a:solidFill>
                <a:effectLst/>
                <a:latin typeface="+mn-lt"/>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mn-lt"/>
            </a:endParaRPr>
          </a:p>
        </p:txBody>
      </p:sp>
    </p:spTree>
    <p:extLst>
      <p:ext uri="{BB962C8B-B14F-4D97-AF65-F5344CB8AC3E}">
        <p14:creationId xmlns:p14="http://schemas.microsoft.com/office/powerpoint/2010/main" val="3114434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9102B94-5B9C-5869-4106-5BED32E715AF}"/>
              </a:ext>
            </a:extLst>
          </p:cNvPr>
          <p:cNvSpPr>
            <a:spLocks noChangeArrowheads="1"/>
          </p:cNvSpPr>
          <p:nvPr/>
        </p:nvSpPr>
        <p:spPr bwMode="auto">
          <a:xfrm>
            <a:off x="1787037" y="98294"/>
            <a:ext cx="5581325" cy="627864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400" b="0" i="0" u="sng" strike="noStrike" cap="none" normalizeH="0" baseline="0">
                <a:ln>
                  <a:noFill/>
                </a:ln>
                <a:solidFill>
                  <a:srgbClr val="1A1B39"/>
                </a:solidFill>
                <a:effectLst/>
                <a:latin typeface="+mn-lt"/>
                <a:hlinkClick r:id="rId2"/>
              </a:rPr>
            </a:br>
            <a:r>
              <a:rPr lang="es" altLang="en-US" sz="2400" b="1">
                <a:solidFill>
                  <a:srgbClr val="0B582E"/>
                </a:solidFill>
                <a:latin typeface="+mn-lt"/>
              </a:rPr>
              <a:t>COLABORACIÓN EN EJEMPLOS DE ACCIÓN</a:t>
            </a:r>
            <a:r>
              <a:rPr kumimoji="0" lang="es" altLang="en-US" sz="2400" b="0" i="0" u="none" strike="noStrike" cap="none" normalizeH="0" baseline="0">
                <a:ln>
                  <a:noFill/>
                </a:ln>
                <a:solidFill>
                  <a:srgbClr val="0B582E"/>
                </a:solidFill>
                <a:effectLst/>
                <a:latin typeface="+mn-lt"/>
              </a:rPr>
              <a:t> </a:t>
            </a:r>
            <a:r>
              <a:rPr kumimoji="0" lang="es" altLang="en-US" sz="2400" b="1" i="0" u="none" strike="noStrike" cap="none" normalizeH="0" baseline="0">
                <a:ln>
                  <a:noFill/>
                </a:ln>
                <a:solidFill>
                  <a:srgbClr val="0B582E"/>
                </a:solidFill>
                <a:effectLst/>
                <a:latin typeface="+mn-lt"/>
              </a:rPr>
              <a:t>-</a:t>
            </a:r>
            <a:r>
              <a:rPr lang="es" sz="2400" b="0" i="0">
                <a:solidFill>
                  <a:srgbClr val="1A1B39"/>
                </a:solidFill>
                <a:effectLst/>
                <a:latin typeface="Work Sans" pitchFamily="2" charset="0"/>
              </a:rPr>
              <a:t> </a:t>
            </a:r>
            <a:r>
              <a:rPr lang="es" sz="2400" b="0" i="0" u="sng">
                <a:solidFill>
                  <a:srgbClr val="1A1B39"/>
                </a:solidFill>
                <a:effectLst/>
                <a:latin typeface="+mn-lt"/>
                <a:hlinkClick r:id="rId3"/>
              </a:rPr>
              <a:t>Misión Posible Asociación </a:t>
            </a:r>
            <a:r>
              <a:rPr lang="es" sz="2400" b="0" i="0">
                <a:solidFill>
                  <a:srgbClr val="1A1B39"/>
                </a:solidFill>
                <a:effectLst/>
                <a:latin typeface="+mn-lt"/>
              </a:rPr>
              <a:t>.</a:t>
            </a:r>
          </a:p>
          <a:p>
            <a:pPr marL="0" marR="0" lvl="0" indent="0" algn="l" defTabSz="914400" rtl="0" eaLnBrk="0" fontAlgn="base" latinLnBrk="0" hangingPunct="0">
              <a:lnSpc>
                <a:spcPct val="100000"/>
              </a:lnSpc>
              <a:spcBef>
                <a:spcPct val="0"/>
              </a:spcBef>
              <a:spcAft>
                <a:spcPct val="0"/>
              </a:spcAft>
              <a:buClrTx/>
              <a:buSzTx/>
              <a:buFontTx/>
              <a:buNone/>
              <a:tabLst/>
            </a:pPr>
            <a:endParaRPr lang="en-GB" sz="2400">
              <a:solidFill>
                <a:srgbClr val="1A1B39"/>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lang="es" sz="2400" b="0" i="0">
                <a:solidFill>
                  <a:srgbClr val="1A1B39"/>
                </a:solidFill>
                <a:effectLst/>
                <a:latin typeface="+mn-lt"/>
              </a:rPr>
              <a:t>Unos 400 emisores pesados de los sectores del transporte y la industria han formado la asociación destinada a acelerar la transición baja en carbono, con el respaldo financiero de Jeff Bezos de Amazon.</a:t>
            </a:r>
          </a:p>
          <a:p>
            <a:pPr marL="0" marR="0" lvl="0" indent="0" algn="l" defTabSz="914400" rtl="0" eaLnBrk="0" fontAlgn="base" latinLnBrk="0" hangingPunct="0">
              <a:lnSpc>
                <a:spcPct val="100000"/>
              </a:lnSpc>
              <a:spcBef>
                <a:spcPct val="0"/>
              </a:spcBef>
              <a:spcAft>
                <a:spcPct val="0"/>
              </a:spcAft>
              <a:buClrTx/>
              <a:buSzTx/>
              <a:buFontTx/>
              <a:buNone/>
              <a:tabLst/>
            </a:pPr>
            <a:endParaRPr lang="en-GB" sz="2400" b="0" i="0">
              <a:solidFill>
                <a:srgbClr val="1A1B39"/>
              </a:solidFill>
              <a:effectLst/>
              <a:latin typeface="+mn-lt"/>
            </a:endParaRPr>
          </a:p>
          <a:p>
            <a:pPr algn="l" fontAlgn="base"/>
            <a:r>
              <a:rPr lang="es" sz="2400" b="0" i="0">
                <a:solidFill>
                  <a:srgbClr val="1A1B39"/>
                </a:solidFill>
                <a:effectLst/>
                <a:latin typeface="+mn-lt"/>
              </a:rPr>
              <a:t>Airbus, BASF, Boeing, Cargill, easyJet, el aeropuerto de Heathrow, Royal DSM, Royal Dutch Shell y Volvo se encuentran </a:t>
            </a:r>
            <a:r>
              <a:rPr lang="es" sz="2400" b="0" i="0" u="sng">
                <a:solidFill>
                  <a:srgbClr val="1A1B39"/>
                </a:solidFill>
                <a:effectLst/>
                <a:latin typeface="+mn-lt"/>
                <a:hlinkClick r:id="rId4"/>
              </a:rPr>
              <a:t>entre los primeros miembros corporativos de la Asociación </a:t>
            </a:r>
            <a:r>
              <a:rPr lang="es" sz="2400" b="0" i="0">
                <a:solidFill>
                  <a:srgbClr val="1A1B39"/>
                </a:solidFill>
                <a:effectLst/>
                <a:latin typeface="+mn-lt"/>
              </a:rPr>
              <a:t>. El sector financiero también se incluye Citi y Lloyds Register.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mn-lt"/>
            </a:endParaRPr>
          </a:p>
        </p:txBody>
      </p:sp>
      <p:pic>
        <p:nvPicPr>
          <p:cNvPr id="4" name="Picture 3">
            <a:extLst>
              <a:ext uri="{FF2B5EF4-FFF2-40B4-BE49-F238E27FC236}">
                <a16:creationId xmlns:a16="http://schemas.microsoft.com/office/drawing/2014/main" id="{0D7D27D7-2ADC-A10E-C1C2-D8D85D657958}"/>
              </a:ext>
            </a:extLst>
          </p:cNvPr>
          <p:cNvPicPr>
            <a:picLocks noChangeAspect="1"/>
          </p:cNvPicPr>
          <p:nvPr/>
        </p:nvPicPr>
        <p:blipFill>
          <a:blip r:embed="rId5"/>
          <a:stretch>
            <a:fillRect/>
          </a:stretch>
        </p:blipFill>
        <p:spPr>
          <a:xfrm>
            <a:off x="7474688" y="2562446"/>
            <a:ext cx="4642884" cy="1876911"/>
          </a:xfrm>
          <a:prstGeom prst="rect">
            <a:avLst/>
          </a:prstGeom>
        </p:spPr>
      </p:pic>
      <p:pic>
        <p:nvPicPr>
          <p:cNvPr id="6" name="Picture 5">
            <a:extLst>
              <a:ext uri="{FF2B5EF4-FFF2-40B4-BE49-F238E27FC236}">
                <a16:creationId xmlns:a16="http://schemas.microsoft.com/office/drawing/2014/main" id="{AC4EB92F-2BEF-56E4-A29D-7DC7737800B1}"/>
              </a:ext>
            </a:extLst>
          </p:cNvPr>
          <p:cNvPicPr>
            <a:picLocks noChangeAspect="1"/>
          </p:cNvPicPr>
          <p:nvPr/>
        </p:nvPicPr>
        <p:blipFill>
          <a:blip r:embed="rId6"/>
          <a:stretch>
            <a:fillRect/>
          </a:stretch>
        </p:blipFill>
        <p:spPr>
          <a:xfrm>
            <a:off x="8197396" y="969911"/>
            <a:ext cx="3024242" cy="1337354"/>
          </a:xfrm>
          <a:prstGeom prst="rect">
            <a:avLst/>
          </a:prstGeom>
        </p:spPr>
      </p:pic>
    </p:spTree>
    <p:extLst>
      <p:ext uri="{BB962C8B-B14F-4D97-AF65-F5344CB8AC3E}">
        <p14:creationId xmlns:p14="http://schemas.microsoft.com/office/powerpoint/2010/main" val="400501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9102B94-5B9C-5869-4106-5BED32E715AF}"/>
              </a:ext>
            </a:extLst>
          </p:cNvPr>
          <p:cNvSpPr>
            <a:spLocks noChangeArrowheads="1"/>
          </p:cNvSpPr>
          <p:nvPr/>
        </p:nvSpPr>
        <p:spPr bwMode="auto">
          <a:xfrm>
            <a:off x="1861465" y="69202"/>
            <a:ext cx="10153325" cy="701730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400" b="0" i="0" u="sng" strike="noStrike" cap="none" normalizeH="0" baseline="0">
                <a:ln>
                  <a:noFill/>
                </a:ln>
                <a:solidFill>
                  <a:srgbClr val="1A1B39"/>
                </a:solidFill>
                <a:effectLst/>
                <a:latin typeface="+mn-lt"/>
                <a:hlinkClick r:id="rId2"/>
              </a:rPr>
            </a:br>
            <a:r>
              <a:rPr lang="es" altLang="en-US" sz="2400" b="1">
                <a:solidFill>
                  <a:srgbClr val="0B582E"/>
                </a:solidFill>
                <a:latin typeface="+mn-lt"/>
              </a:rPr>
              <a:t>COLABORACIÓN EN EJEMPLOS DE ACCIÓN</a:t>
            </a:r>
            <a:r>
              <a:rPr kumimoji="0" lang="es" altLang="en-US" sz="2400" b="0" i="0" u="none" strike="noStrike" cap="none" normalizeH="0" baseline="0">
                <a:ln>
                  <a:noFill/>
                </a:ln>
                <a:solidFill>
                  <a:srgbClr val="0B582E"/>
                </a:solidFill>
                <a:effectLst/>
                <a:latin typeface="+mn-lt"/>
              </a:rPr>
              <a:t> </a:t>
            </a:r>
            <a:r>
              <a:rPr kumimoji="0" lang="es" altLang="en-US" sz="2400" b="1" i="0" u="none" strike="noStrike" cap="none" normalizeH="0" baseline="0">
                <a:ln>
                  <a:noFill/>
                </a:ln>
                <a:solidFill>
                  <a:srgbClr val="0B582E"/>
                </a:solidFill>
                <a:effectLst/>
                <a:latin typeface="+mn-lt"/>
              </a:rPr>
              <a:t>- </a:t>
            </a:r>
            <a:r>
              <a:rPr lang="es" sz="2400">
                <a:hlinkClick r:id="rId3"/>
              </a:rPr>
              <a:t>Race to Zero: los minoristas forjan una nueva colaboración centrada en el clima - </a:t>
            </a:r>
            <a:r>
              <a:rPr lang="es" sz="2400" err="1">
                <a:hlinkClick r:id="rId3"/>
              </a:rPr>
              <a:t>edie</a:t>
            </a:r>
            <a:endParaRPr kumimoji="0" lang="en-US" altLang="en-US" sz="2400" b="1" i="0" u="sng" strike="noStrike" cap="none" normalizeH="0" baseline="0">
              <a:ln>
                <a:noFill/>
              </a:ln>
              <a:solidFill>
                <a:srgbClr val="1A1B39"/>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400">
              <a:solidFill>
                <a:srgbClr val="1A1B39"/>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lang="es" altLang="en-US" sz="2400">
                <a:solidFill>
                  <a:srgbClr val="1A1B39"/>
                </a:solidFill>
                <a:latin typeface="+mn-lt"/>
              </a:rPr>
              <a:t>H&amp;M Group, Walmart, Kingfisher y la empresa matriz de Ikea, Ingka Group, han lanzado una nueva iniciativa diseñada para ayudar a los minoristas a colaborar para superar los desafíos en la transición a cero emisiones netas. La iniciativa está siendo operada en asociación con el Consejo Empresarial Mundial para el Desarrollo Sostenible (WBCSD) y la iniciativa Campeones de Acción Climática de Alto Nivel COP26, como parte del </a:t>
            </a:r>
            <a:r>
              <a:rPr lang="es" altLang="en-US" sz="2400">
                <a:solidFill>
                  <a:srgbClr val="1A1B39"/>
                </a:solidFill>
                <a:latin typeface="+mn-lt"/>
                <a:hlinkClick r:id="rId4"/>
              </a:rPr>
              <a:t>esquema Race to Zero Breakthroughs </a:t>
            </a:r>
            <a:r>
              <a:rPr lang="es" altLang="en-US" sz="2400">
                <a:solidFill>
                  <a:srgbClr val="1A1B39"/>
                </a:solidFill>
                <a:latin typeface="+mn-lt"/>
              </a:rPr>
              <a:t>.</a:t>
            </a:r>
          </a:p>
          <a:p>
            <a:pPr marL="0" marR="0" lvl="0" indent="0" algn="l" defTabSz="914400" rtl="0" eaLnBrk="0" fontAlgn="base" latinLnBrk="0" hangingPunct="0">
              <a:lnSpc>
                <a:spcPct val="100000"/>
              </a:lnSpc>
              <a:spcBef>
                <a:spcPct val="0"/>
              </a:spcBef>
              <a:spcAft>
                <a:spcPct val="0"/>
              </a:spcAft>
              <a:buClrTx/>
              <a:buSzTx/>
              <a:buFontTx/>
              <a:buNone/>
              <a:tabLst/>
            </a:pPr>
            <a:endParaRPr lang="en-GB" altLang="en-US" sz="2400">
              <a:solidFill>
                <a:srgbClr val="1A1B39"/>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lang="es" altLang="en-US" sz="2400">
                <a:solidFill>
                  <a:srgbClr val="1A1B39"/>
                </a:solidFill>
                <a:latin typeface="+mn-lt"/>
              </a:rPr>
              <a:t>Race to Zero Breakthroughs tiene como objetivo ofrecer "puntos de inflexión" a corto plazo para la descarbonización en los sectores comerciales más grandes y emisores del mundo. Además del comercio minorista, se lanzaron colaboraciones para sectores que incluyen finanzas, agua, aviación, energía y manufactura.</a:t>
            </a:r>
          </a:p>
          <a:p>
            <a:pPr marL="0" marR="0" lvl="0" indent="0" algn="l" defTabSz="914400" rtl="0" eaLnBrk="0" fontAlgn="base" latinLnBrk="0" hangingPunct="0">
              <a:lnSpc>
                <a:spcPct val="100000"/>
              </a:lnSpc>
              <a:spcBef>
                <a:spcPct val="0"/>
              </a:spcBef>
              <a:spcAft>
                <a:spcPct val="0"/>
              </a:spcAft>
              <a:buClrTx/>
              <a:buSzTx/>
              <a:buFontTx/>
              <a:buNone/>
              <a:tabLst/>
            </a:pPr>
            <a:endParaRPr lang="en-GB" altLang="en-US" sz="2400">
              <a:solidFill>
                <a:srgbClr val="1A1B39"/>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lang="es" altLang="en-US" sz="2400">
                <a:solidFill>
                  <a:srgbClr val="1A1B39"/>
                </a:solidFill>
                <a:latin typeface="+mn-lt"/>
              </a:rPr>
              <a:t>Solo el 5% de las empresas minoristas, según los ingresos totales de la industria global, se han comprometido a reducir las emisiones de sus cadenas de valor en línea con el Acuerdo de París.</a:t>
            </a:r>
            <a:endParaRPr lang="en-US" altLang="en-US" sz="2400">
              <a:solidFill>
                <a:srgbClr val="1A1B39"/>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mn-lt"/>
            </a:endParaRPr>
          </a:p>
        </p:txBody>
      </p:sp>
    </p:spTree>
    <p:extLst>
      <p:ext uri="{BB962C8B-B14F-4D97-AF65-F5344CB8AC3E}">
        <p14:creationId xmlns:p14="http://schemas.microsoft.com/office/powerpoint/2010/main" val="3022633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4D29FE-569A-4F05-16BD-5438FC296C19}"/>
              </a:ext>
            </a:extLst>
          </p:cNvPr>
          <p:cNvSpPr>
            <a:spLocks noChangeArrowheads="1"/>
          </p:cNvSpPr>
          <p:nvPr/>
        </p:nvSpPr>
        <p:spPr bwMode="auto">
          <a:xfrm>
            <a:off x="1751682" y="458955"/>
            <a:ext cx="10146535" cy="594008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n-US" sz="2000" b="0" i="0" u="none" strike="noStrike" cap="none" normalizeH="0" baseline="0" dirty="0">
                <a:ln>
                  <a:noFill/>
                </a:ln>
                <a:solidFill>
                  <a:srgbClr val="312F30"/>
                </a:solidFill>
                <a:effectLst/>
                <a:latin typeface="+mn-lt"/>
              </a:rPr>
              <a:t>Como hemos visto, la colaboración corporativa puede generar impactos exponencialmente mayores. Puede fomentar soluciones innovadoras, nivelar el </a:t>
            </a:r>
            <a:r>
              <a:rPr kumimoji="0" lang="es" altLang="en-US" sz="2000" b="0" i="0" u="none" strike="noStrike" cap="none" normalizeH="0" baseline="0" dirty="0">
                <a:ln>
                  <a:noFill/>
                </a:ln>
                <a:solidFill>
                  <a:srgbClr val="312F30"/>
                </a:solidFill>
                <a:effectLst/>
                <a:latin typeface="+mn-lt"/>
              </a:rPr>
              <a:t>campo de juego, mover una industria, aumentar las expectativas de los socios, influir en la política y catalizar el cambio de innumerables maneras.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rgbClr val="312F3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 altLang="en-US" sz="2000" b="0" i="0" u="none" strike="noStrike" cap="none" normalizeH="0" baseline="0" dirty="0">
                <a:ln>
                  <a:noFill/>
                </a:ln>
                <a:solidFill>
                  <a:srgbClr val="000000"/>
                </a:solidFill>
                <a:effectLst/>
                <a:latin typeface="+mn-lt"/>
                <a:hlinkClick r:id="rId2"/>
              </a:rPr>
              <a:t>BSR™ </a:t>
            </a:r>
            <a:r>
              <a:rPr kumimoji="0" lang="es" altLang="en-US" sz="2000" b="0" i="0" u="none" strike="noStrike" cap="none" normalizeH="0" baseline="0" dirty="0">
                <a:ln>
                  <a:noFill/>
                </a:ln>
                <a:solidFill>
                  <a:srgbClr val="000000"/>
                </a:solidFill>
                <a:effectLst/>
                <a:latin typeface="+mn-lt"/>
              </a:rPr>
              <a:t>es una red de negocios sostenibles y consultoría enfocada en crear un mundo en el que todas las personas puedan prosperar en un planeta saludable. Con oficinas en Asia, Europa y América del Norte, BSR™ brinda a sus más de 300 empresas miembro información, asesoramiento e iniciativas de colaboración para ayudarlos a ver un mundo cambiante con mayor claridad, crear valor a largo plazo y escalar el impacto. </a:t>
            </a:r>
            <a:r>
              <a:rPr kumimoji="0" lang="es" altLang="en-US" sz="2000" b="0" i="0" u="none" strike="noStrike" cap="none" normalizeH="0" baseline="0" dirty="0">
                <a:ln>
                  <a:noFill/>
                </a:ln>
                <a:solidFill>
                  <a:srgbClr val="312F30"/>
                </a:solidFill>
                <a:effectLst/>
                <a:latin typeface="+mn-lt"/>
              </a:rPr>
              <a:t>BSR lanzó recientemente </a:t>
            </a:r>
            <a:r>
              <a:rPr kumimoji="0" lang="es" altLang="en-US" sz="2000" b="0" i="0" u="sng" strike="noStrike" cap="none" normalizeH="0" baseline="0" dirty="0">
                <a:ln>
                  <a:noFill/>
                </a:ln>
                <a:solidFill>
                  <a:srgbClr val="333333"/>
                </a:solidFill>
                <a:effectLst/>
                <a:latin typeface="+mn-lt"/>
                <a:hlinkClick r:id="rId3"/>
              </a:rPr>
              <a:t>cinco nuevas iniciativas de colaboración para </a:t>
            </a:r>
            <a:r>
              <a:rPr kumimoji="0" lang="es" altLang="en-US" sz="2000" b="0" i="0" u="none" strike="noStrike" cap="none" normalizeH="0" baseline="0" dirty="0">
                <a:ln>
                  <a:noFill/>
                </a:ln>
                <a:solidFill>
                  <a:srgbClr val="312F30"/>
                </a:solidFill>
                <a:effectLst/>
                <a:latin typeface="+mn-lt"/>
              </a:rPr>
              <a:t>las empresas miembro. Con espíritu de colaboración, </a:t>
            </a:r>
            <a:r>
              <a:rPr kumimoji="0" lang="es" altLang="en-US" sz="2000" b="0" i="0" u="none" strike="noStrike" cap="none" normalizeH="0" baseline="0" dirty="0">
                <a:ln>
                  <a:noFill/>
                </a:ln>
                <a:solidFill>
                  <a:srgbClr val="312F30"/>
                </a:solidFill>
                <a:effectLst/>
                <a:latin typeface="+mn-lt"/>
                <a:hlinkClick r:id="rId4"/>
              </a:rPr>
              <a:t>LAURA GITMAN, directora de operaciones de BSR, </a:t>
            </a:r>
            <a:r>
              <a:rPr kumimoji="0" lang="es" altLang="en-US" sz="2000" b="0" i="0" u="none" strike="noStrike" cap="none" normalizeH="0" baseline="0" dirty="0">
                <a:ln>
                  <a:noFill/>
                </a:ln>
                <a:solidFill>
                  <a:srgbClr val="312F30"/>
                </a:solidFill>
                <a:effectLst/>
                <a:latin typeface="+mn-lt"/>
              </a:rPr>
              <a:t>compartió este excelente consejo en </a:t>
            </a:r>
            <a:r>
              <a:rPr kumimoji="0" lang="es" altLang="en-US" sz="2000" b="1" i="0" u="none" strike="noStrike" cap="none" normalizeH="0" baseline="0" dirty="0">
                <a:ln>
                  <a:noFill/>
                </a:ln>
                <a:solidFill>
                  <a:srgbClr val="297239"/>
                </a:solidFill>
                <a:effectLst/>
                <a:latin typeface="+mn-lt"/>
              </a:rPr>
              <a:t>6 PASOS .</a:t>
            </a:r>
            <a:endParaRPr lang="en-US" altLang="en-US" sz="2000" b="1" dirty="0">
              <a:solidFill>
                <a:srgbClr val="297239"/>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rgbClr val="312F3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 altLang="en-US" sz="2000" b="1" i="0" u="none" strike="noStrike" cap="none" normalizeH="0" baseline="0" dirty="0">
                <a:ln>
                  <a:noFill/>
                </a:ln>
                <a:solidFill>
                  <a:srgbClr val="297239"/>
                </a:solidFill>
                <a:effectLst/>
                <a:latin typeface="+mn-lt"/>
              </a:rPr>
              <a:t>1. No sigas una plantilla</a:t>
            </a:r>
            <a:endParaRPr kumimoji="0" lang="en-US" altLang="en-US" sz="2000" b="0" i="0" u="none" strike="noStrike" cap="none" normalizeH="0" baseline="0" dirty="0">
              <a:ln>
                <a:noFill/>
              </a:ln>
              <a:solidFill>
                <a:srgbClr val="297239"/>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 altLang="en-US" sz="2000" b="0" i="0" u="none" strike="noStrike" cap="none" normalizeH="0" baseline="0" dirty="0">
                <a:ln>
                  <a:noFill/>
                </a:ln>
                <a:solidFill>
                  <a:srgbClr val="312F30"/>
                </a:solidFill>
                <a:effectLst/>
                <a:latin typeface="+mn-lt"/>
              </a:rPr>
              <a:t>Durante la última década, las colaboraciones de sustentabilidad corporativa parecen seguir la misma fórmula: crear soluciones de la industria para un problema en particular al formar una iniciativa con una estructura de gobierno de múltiples partes interesadas. Si bien estas colaboraciones son importantes y poderosas, no son el único enfoque viable.</a:t>
            </a:r>
            <a:endParaRPr kumimoji="0" lang="en-US" altLang="en-US" sz="2000" b="0" i="0" u="none" strike="noStrike" cap="none" normalizeH="0" baseline="0" dirty="0">
              <a:ln>
                <a:noFill/>
              </a:ln>
              <a:solidFill>
                <a:schemeClr val="tx1"/>
              </a:solidFill>
              <a:effectLst/>
              <a:latin typeface="+mn-lt"/>
            </a:endParaRPr>
          </a:p>
        </p:txBody>
      </p:sp>
      <p:sp>
        <p:nvSpPr>
          <p:cNvPr id="4" name="AutoShape 2">
            <a:extLst>
              <a:ext uri="{FF2B5EF4-FFF2-40B4-BE49-F238E27FC236}">
                <a16:creationId xmlns:a16="http://schemas.microsoft.com/office/drawing/2014/main" id="{C7635AF7-14F4-3718-45CB-E120C4CDCA50}"/>
              </a:ext>
            </a:extLst>
          </p:cNvPr>
          <p:cNvSpPr>
            <a:spLocks noChangeAspect="1" noChangeArrowheads="1"/>
          </p:cNvSpPr>
          <p:nvPr/>
        </p:nvSpPr>
        <p:spPr bwMode="auto">
          <a:xfrm>
            <a:off x="34128075" y="952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Tree>
    <p:extLst>
      <p:ext uri="{BB962C8B-B14F-4D97-AF65-F5344CB8AC3E}">
        <p14:creationId xmlns:p14="http://schemas.microsoft.com/office/powerpoint/2010/main" val="1905380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4D29FE-569A-4F05-16BD-5438FC296C19}"/>
              </a:ext>
            </a:extLst>
          </p:cNvPr>
          <p:cNvSpPr>
            <a:spLocks noChangeArrowheads="1"/>
          </p:cNvSpPr>
          <p:nvPr/>
        </p:nvSpPr>
        <p:spPr bwMode="auto">
          <a:xfrm>
            <a:off x="1949985" y="751343"/>
            <a:ext cx="10025349" cy="535531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kumimoji="0" lang="es" altLang="en-US" sz="2000" b="0" i="0" u="none" strike="noStrike" cap="none" normalizeH="0" baseline="0" dirty="0">
                <a:ln>
                  <a:noFill/>
                </a:ln>
                <a:solidFill>
                  <a:srgbClr val="312F30"/>
                </a:solidFill>
                <a:effectLst/>
                <a:latin typeface="+mn-lt"/>
              </a:rPr>
              <a:t>Existe la necesidad de una amplia variedad de colaboraciones: algunas dentro de una industria, algunas de múltiples industrias, algunas de múltiples partes interesadas. Algunos se centran en los estándares y la implementación, otros en el aprendizaje y el intercambio. Pero no hay una manera correcta. Por ejemplo, </a:t>
            </a:r>
            <a:r>
              <a:rPr lang="es" altLang="en-US" sz="2000" dirty="0">
                <a:solidFill>
                  <a:srgbClr val="312F30"/>
                </a:solidFill>
                <a:latin typeface="+mn-lt"/>
              </a:rPr>
              <a:t>el</a:t>
            </a:r>
            <a:r>
              <a:rPr kumimoji="0" lang="es" altLang="en-US" sz="2000" b="0" i="0" u="none" strike="noStrike" cap="none" normalizeH="0" baseline="0" dirty="0">
                <a:ln>
                  <a:noFill/>
                </a:ln>
                <a:solidFill>
                  <a:srgbClr val="312F30"/>
                </a:solidFill>
                <a:effectLst/>
                <a:latin typeface="+mn-lt"/>
              </a:rPr>
              <a:t> </a:t>
            </a:r>
            <a:r>
              <a:rPr kumimoji="0" lang="es" altLang="en-US" sz="2000" b="0" i="0" u="sng" strike="noStrike" cap="none" normalizeH="0" baseline="0" dirty="0">
                <a:ln>
                  <a:noFill/>
                </a:ln>
                <a:solidFill>
                  <a:srgbClr val="333333"/>
                </a:solidFill>
                <a:effectLst/>
                <a:latin typeface="+mn-lt"/>
                <a:hlinkClick r:id="rId2"/>
              </a:rPr>
              <a:t>Electronic Industry Citizenship Coalition </a:t>
            </a:r>
            <a:r>
              <a:rPr kumimoji="0" lang="es" altLang="en-US" sz="2000" b="0" i="0" u="none" strike="noStrike" cap="none" normalizeH="0" baseline="0" dirty="0">
                <a:ln>
                  <a:noFill/>
                </a:ln>
                <a:solidFill>
                  <a:srgbClr val="312F30"/>
                </a:solidFill>
                <a:effectLst/>
                <a:latin typeface="+mn-lt"/>
              </a:rPr>
              <a:t>creció de 15 a más de 50 empresas de electrónica e institucionalizó su propia </a:t>
            </a:r>
            <a:r>
              <a:rPr lang="es" altLang="en-US" sz="2000" dirty="0">
                <a:solidFill>
                  <a:srgbClr val="312F30"/>
                </a:solidFill>
                <a:latin typeface="+mn-lt"/>
              </a:rPr>
              <a:t>entidad única en la industria. </a:t>
            </a:r>
            <a:r>
              <a:rPr kumimoji="0" lang="es" altLang="en-US" sz="2000" b="0" i="0" u="none" strike="noStrike" cap="none" normalizeH="0" baseline="0" dirty="0">
                <a:ln>
                  <a:noFill/>
                </a:ln>
                <a:solidFill>
                  <a:srgbClr val="312F30"/>
                </a:solidFill>
                <a:effectLst/>
                <a:latin typeface="+mn-lt"/>
              </a:rPr>
              <a:t>Los miembros de EICC representan a toda la industria, desde minoristas y marcas de productos electrónicos hasta fabricantes por contrato y proveedores de materias primas, ya </a:t>
            </a:r>
            <a:r>
              <a:rPr kumimoji="0" lang="es" altLang="en-US" sz="2000" b="0" i="0" u="sng" strike="noStrike" cap="none" normalizeH="0" baseline="0" dirty="0">
                <a:ln>
                  <a:noFill/>
                </a:ln>
                <a:solidFill>
                  <a:srgbClr val="333333"/>
                </a:solidFill>
                <a:effectLst/>
                <a:latin typeface="+mn-lt"/>
                <a:hlinkClick r:id="rId3"/>
              </a:rPr>
              <a:t>que se necesitaba colaboración en toda la cadena de suministro </a:t>
            </a:r>
            <a:r>
              <a:rPr lang="es" altLang="en-US" sz="2000" dirty="0">
                <a:solidFill>
                  <a:srgbClr val="312F30"/>
                </a:solidFill>
                <a:latin typeface="+mn-lt"/>
              </a:rPr>
              <a:t>.</a:t>
            </a:r>
          </a:p>
          <a:p>
            <a:endParaRPr kumimoji="0" lang="en-US" altLang="en-US" sz="2000" b="0" i="0" u="none" strike="noStrike" cap="none" normalizeH="0" baseline="0" dirty="0">
              <a:ln>
                <a:noFill/>
              </a:ln>
              <a:solidFill>
                <a:srgbClr val="312F3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 altLang="en-US" sz="2000" b="1" i="0" u="none" strike="noStrike" cap="none" normalizeH="0" baseline="0" dirty="0">
                <a:ln>
                  <a:noFill/>
                </a:ln>
                <a:solidFill>
                  <a:srgbClr val="297239"/>
                </a:solidFill>
                <a:effectLst/>
                <a:latin typeface="+mn-lt"/>
              </a:rPr>
              <a:t>2. Adoptar la buena gobernanza</a:t>
            </a:r>
            <a:endParaRPr kumimoji="0" lang="en-US" altLang="en-US" sz="2000" b="0" i="0" u="none" strike="noStrike" cap="none" normalizeH="0" baseline="0" dirty="0">
              <a:ln>
                <a:noFill/>
              </a:ln>
              <a:solidFill>
                <a:srgbClr val="297239"/>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 altLang="en-US" sz="2000" b="0" i="0" u="none" strike="noStrike" cap="none" normalizeH="0" baseline="0" dirty="0">
                <a:ln>
                  <a:noFill/>
                </a:ln>
                <a:solidFill>
                  <a:srgbClr val="312F30"/>
                </a:solidFill>
                <a:effectLst/>
                <a:latin typeface="+mn-lt"/>
              </a:rPr>
              <a:t>Independientemente de la forma que adopten; el buen gobierno es una parte fundamental para mejorar el desempeño o establecer estándares a través de colaboraciones formales. Tómese el tiempo para definir los procesos y roles de toma de decisiones, asegúrese de contar con suficiente tiempo administrativo y personal de apoyo y utilice técnicas efectivas de facilitación de reuniones. En algunos casos, esto podría significar contratar personal para garantizar la viabilidad a largo plazo del esfuerzo.</a:t>
            </a:r>
            <a:endParaRPr kumimoji="0" lang="en-US" altLang="en-US" sz="2000" b="0" i="0" u="none" strike="noStrike" cap="none" normalizeH="0" baseline="0" dirty="0">
              <a:ln>
                <a:noFill/>
              </a:ln>
              <a:solidFill>
                <a:schemeClr val="tx1"/>
              </a:solidFill>
              <a:effectLst/>
              <a:latin typeface="+mn-lt"/>
            </a:endParaRPr>
          </a:p>
          <a:p>
            <a:endParaRPr kumimoji="0" lang="en-US" altLang="en-US" sz="2000" b="0" i="0" u="none" strike="noStrike" cap="none" normalizeH="0" baseline="0" dirty="0">
              <a:ln>
                <a:noFill/>
              </a:ln>
              <a:solidFill>
                <a:schemeClr val="tx1"/>
              </a:solidFill>
              <a:effectLst/>
              <a:latin typeface="+mn-lt"/>
            </a:endParaRPr>
          </a:p>
        </p:txBody>
      </p:sp>
      <p:sp>
        <p:nvSpPr>
          <p:cNvPr id="4" name="AutoShape 2">
            <a:extLst>
              <a:ext uri="{FF2B5EF4-FFF2-40B4-BE49-F238E27FC236}">
                <a16:creationId xmlns:a16="http://schemas.microsoft.com/office/drawing/2014/main" id="{C7635AF7-14F4-3718-45CB-E120C4CDCA50}"/>
              </a:ext>
            </a:extLst>
          </p:cNvPr>
          <p:cNvSpPr>
            <a:spLocks noChangeAspect="1" noChangeArrowheads="1"/>
          </p:cNvSpPr>
          <p:nvPr/>
        </p:nvSpPr>
        <p:spPr bwMode="auto">
          <a:xfrm>
            <a:off x="34128075" y="952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Tree>
    <p:extLst>
      <p:ext uri="{BB962C8B-B14F-4D97-AF65-F5344CB8AC3E}">
        <p14:creationId xmlns:p14="http://schemas.microsoft.com/office/powerpoint/2010/main" val="1514205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4D29FE-569A-4F05-16BD-5438FC296C19}"/>
              </a:ext>
            </a:extLst>
          </p:cNvPr>
          <p:cNvSpPr>
            <a:spLocks noChangeArrowheads="1"/>
          </p:cNvSpPr>
          <p:nvPr/>
        </p:nvSpPr>
        <p:spPr bwMode="auto">
          <a:xfrm>
            <a:off x="1729648" y="612844"/>
            <a:ext cx="10025349" cy="563231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 altLang="en-US" sz="2400" b="1" i="0" u="none" strike="noStrike" cap="none" normalizeH="0" baseline="0">
                <a:ln>
                  <a:noFill/>
                </a:ln>
                <a:solidFill>
                  <a:srgbClr val="297239"/>
                </a:solidFill>
                <a:effectLst/>
                <a:latin typeface="+mn-lt"/>
              </a:rPr>
              <a:t>3. Aprovecha la presión externa</a:t>
            </a:r>
            <a:endParaRPr kumimoji="0" lang="en-US" altLang="en-US" sz="2400" b="0" i="0" u="none" strike="noStrike" cap="none" normalizeH="0" baseline="0">
              <a:ln>
                <a:noFill/>
              </a:ln>
              <a:solidFill>
                <a:srgbClr val="297239"/>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 altLang="en-US" sz="2400" b="0" i="0" u="sng" strike="noStrike" cap="none" normalizeH="0" baseline="0">
                <a:ln>
                  <a:noFill/>
                </a:ln>
                <a:solidFill>
                  <a:srgbClr val="333333"/>
                </a:solidFill>
                <a:effectLst/>
                <a:latin typeface="+mn-lt"/>
                <a:hlinkClick r:id="rId2"/>
              </a:rPr>
              <a:t>La colaboración puede ser un desafío </a:t>
            </a:r>
            <a:r>
              <a:rPr kumimoji="0" lang="es" altLang="en-US" sz="2400" b="0" i="0" u="none" strike="noStrike" cap="none" normalizeH="0" baseline="0">
                <a:ln>
                  <a:noFill/>
                </a:ln>
                <a:solidFill>
                  <a:srgbClr val="312F30"/>
                </a:solidFill>
                <a:effectLst/>
                <a:latin typeface="+mn-lt"/>
              </a:rPr>
              <a:t>y, a veces, necesita un impulso externo. La calamidad en </a:t>
            </a:r>
            <a:r>
              <a:rPr kumimoji="0" lang="es" altLang="en-US" sz="2400" b="0" i="0" u="sng" strike="noStrike" cap="none" normalizeH="0" baseline="0">
                <a:ln>
                  <a:noFill/>
                </a:ln>
                <a:solidFill>
                  <a:srgbClr val="333333"/>
                </a:solidFill>
                <a:effectLst/>
                <a:latin typeface="+mn-lt"/>
                <a:hlinkClick r:id="rId3"/>
              </a:rPr>
              <a:t>Rana Plaza </a:t>
            </a:r>
            <a:r>
              <a:rPr kumimoji="0" lang="es" altLang="en-US" sz="2400" b="0" i="0" u="none" strike="noStrike" cap="none" normalizeH="0" baseline="0">
                <a:ln>
                  <a:noFill/>
                </a:ln>
                <a:solidFill>
                  <a:srgbClr val="312F30"/>
                </a:solidFill>
                <a:effectLst/>
                <a:latin typeface="+mn-lt"/>
              </a:rPr>
              <a:t>que mató a más de 1000 trabajadores de la confección en Bangladesh fue predecible y evitable. Pero generó dos nuevas iniciativas de colaboración centradas en los desafíos sistémicos para </a:t>
            </a:r>
            <a:r>
              <a:rPr kumimoji="0" lang="es" altLang="en-US" sz="2400" b="0" i="0" u="sng" strike="noStrike" cap="none" normalizeH="0" baseline="0">
                <a:ln>
                  <a:noFill/>
                </a:ln>
                <a:solidFill>
                  <a:srgbClr val="333333"/>
                </a:solidFill>
                <a:effectLst/>
                <a:latin typeface="+mn-lt"/>
                <a:hlinkClick r:id="rId4"/>
              </a:rPr>
              <a:t>la salud y la seguridad dentro de la industria de la confección de Bangladesh </a:t>
            </a:r>
            <a:r>
              <a:rPr lang="es" altLang="en-US" sz="2400">
                <a:solidFill>
                  <a:srgbClr val="312F30"/>
                </a:solidFill>
                <a:latin typeface="+mn-lt"/>
              </a:rPr>
              <a:t>(pilar de sostenibilidad social del Módulo 1)</a:t>
            </a:r>
            <a:r>
              <a:rPr kumimoji="0" lang="es" altLang="en-US" sz="2400" b="0" i="0" u="none" strike="noStrike" cap="none" normalizeH="0" baseline="0">
                <a:ln>
                  <a:noFill/>
                </a:ln>
                <a:solidFill>
                  <a:srgbClr val="312F30"/>
                </a:solidFill>
                <a:effectLst/>
                <a:latin typeface="+mn-lt"/>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400">
              <a:solidFill>
                <a:srgbClr val="312F30"/>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 altLang="en-US" sz="2400" b="1" i="0" u="none" strike="noStrike" cap="none" normalizeH="0" baseline="0">
                <a:ln>
                  <a:noFill/>
                </a:ln>
                <a:solidFill>
                  <a:srgbClr val="297239"/>
                </a:solidFill>
                <a:effectLst/>
                <a:latin typeface="+mn-lt"/>
              </a:rPr>
              <a:t>4. Concéntrate en el largo plazo y vuelve a comprometerte con tu propósito</a:t>
            </a:r>
            <a:endParaRPr kumimoji="0" lang="en-US" altLang="en-US" sz="2400" b="0" i="0" u="none" strike="noStrike" cap="none" normalizeH="0" baseline="0">
              <a:ln>
                <a:noFill/>
              </a:ln>
              <a:solidFill>
                <a:srgbClr val="297239"/>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 altLang="en-US" sz="2400" b="0" i="0" u="none" strike="noStrike" cap="none" normalizeH="0" baseline="0">
                <a:ln>
                  <a:noFill/>
                </a:ln>
                <a:solidFill>
                  <a:srgbClr val="312F30"/>
                </a:solidFill>
                <a:effectLst/>
                <a:latin typeface="+mn-lt"/>
              </a:rPr>
              <a:t>Las colaboraciones requieren mucho compromiso y, a veces, requieren dos pasos hacia atrás solo para dar un paso adelante. Al igual que con cualquier relación duradera, es importante concentrarse en el largo plazo y recordar por qué el grupo se unió en primer lugar. Ayude a los miembros a recordar el valor que buscaban en esa colaboración. Ese compromiso proporciona una base para un debate saludable y la motivación para superar las dificultades.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AutoShape 2">
            <a:extLst>
              <a:ext uri="{FF2B5EF4-FFF2-40B4-BE49-F238E27FC236}">
                <a16:creationId xmlns:a16="http://schemas.microsoft.com/office/drawing/2014/main" id="{C7635AF7-14F4-3718-45CB-E120C4CDCA50}"/>
              </a:ext>
            </a:extLst>
          </p:cNvPr>
          <p:cNvSpPr>
            <a:spLocks noChangeAspect="1" noChangeArrowheads="1"/>
          </p:cNvSpPr>
          <p:nvPr/>
        </p:nvSpPr>
        <p:spPr bwMode="auto">
          <a:xfrm>
            <a:off x="34128075" y="952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Tree>
    <p:extLst>
      <p:ext uri="{BB962C8B-B14F-4D97-AF65-F5344CB8AC3E}">
        <p14:creationId xmlns:p14="http://schemas.microsoft.com/office/powerpoint/2010/main" val="1106677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4D29FE-569A-4F05-16BD-5438FC296C19}"/>
              </a:ext>
            </a:extLst>
          </p:cNvPr>
          <p:cNvSpPr>
            <a:spLocks noChangeArrowheads="1"/>
          </p:cNvSpPr>
          <p:nvPr/>
        </p:nvSpPr>
        <p:spPr bwMode="auto">
          <a:xfrm>
            <a:off x="1949985" y="612844"/>
            <a:ext cx="10025349" cy="563231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l"/>
            <a:r>
              <a:rPr lang="es" sz="2400" b="1" i="0">
                <a:solidFill>
                  <a:srgbClr val="297239"/>
                </a:solidFill>
                <a:effectLst/>
                <a:latin typeface="+mn-lt"/>
              </a:rPr>
              <a:t>5. Sepa cuándo seguir adelante.</a:t>
            </a:r>
          </a:p>
          <a:p>
            <a:pPr algn="l"/>
            <a:r>
              <a:rPr lang="es" sz="2400" b="0" i="0">
                <a:solidFill>
                  <a:srgbClr val="000000"/>
                </a:solidFill>
                <a:effectLst/>
                <a:latin typeface="proxima-nova"/>
              </a:rPr>
              <a:t>A menudo, asociamos terminar un esfuerzo con el fracaso, cuando en realidad es una señal de éxito. Cada grupo debe revisar el progreso anualmente y evaluar si tiene sentido continuar. Durante tres años, Laura dirigió el Grupo de trabajo de licencias, que comprendía empresas de medios y entretenimiento enfocadas en ayudar a los licenciatarios a mejorar su desempeño social y ambiental. El grupo logró mucho y luego preguntó: "¿Y ahora qué?" Reconocieron que habían logrado nuestros objetivos, y el siguiente paso fue que las empresas individuales integraran las lecciones. Entonces, ponen fin al grupo. Con demasiada frecuencia, los grupos en situaciones similares luchan por encontrar un propósito para permanecer juntos. En cambio, deberíamos celebrar estos finales, ya que hay mucho más trabajo por hacer en otras áreas.</a:t>
            </a:r>
          </a:p>
          <a:p>
            <a:pPr algn="l"/>
            <a:endParaRPr lang="en-GB" sz="2400" b="0" i="0">
              <a:solidFill>
                <a:srgbClr val="6E6E6E"/>
              </a:solidFill>
              <a:effectLst/>
              <a:latin typeface="proxima-nova"/>
            </a:endParaRPr>
          </a:p>
          <a:p>
            <a:pPr algn="l"/>
            <a:r>
              <a:rPr lang="es" sz="2400" b="1" i="0">
                <a:solidFill>
                  <a:srgbClr val="297239"/>
                </a:solidFill>
                <a:effectLst/>
                <a:latin typeface="proxima-nova"/>
              </a:rPr>
              <a:t>6. Esté abierto a la colaboración informal.</a:t>
            </a:r>
          </a:p>
          <a:p>
            <a:pPr algn="l"/>
            <a:r>
              <a:rPr lang="es" sz="2400" b="0" i="0">
                <a:solidFill>
                  <a:srgbClr val="000000"/>
                </a:solidFill>
                <a:effectLst/>
                <a:latin typeface="proxima-nova"/>
              </a:rPr>
              <a:t>Muchas redes informales también juegan un papel importante en la colaboración.</a:t>
            </a:r>
          </a:p>
          <a:p>
            <a:pPr marL="0" marR="0" lvl="0" indent="0" algn="l" defTabSz="914400" rtl="0" eaLnBrk="0" fontAlgn="base" latinLnBrk="0" hangingPunct="0">
              <a:lnSpc>
                <a:spcPct val="100000"/>
              </a:lnSpc>
              <a:spcBef>
                <a:spcPct val="0"/>
              </a:spcBef>
              <a:spcAft>
                <a:spcPct val="0"/>
              </a:spcAft>
              <a:buClrTx/>
              <a:buSzTx/>
              <a:buFontTx/>
              <a:buNone/>
              <a:tabLst/>
            </a:pPr>
            <a:r>
              <a:rPr kumimoji="0" lang="es" altLang="en-US" sz="2400" b="0" i="0" u="none" strike="noStrike" cap="none" normalizeH="0" baseline="0">
                <a:ln>
                  <a:noFill/>
                </a:ln>
                <a:solidFill>
                  <a:srgbClr val="312F30"/>
                </a:solidFill>
                <a:effectLst/>
                <a:latin typeface="+mn-l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AutoShape 2">
            <a:extLst>
              <a:ext uri="{FF2B5EF4-FFF2-40B4-BE49-F238E27FC236}">
                <a16:creationId xmlns:a16="http://schemas.microsoft.com/office/drawing/2014/main" id="{C7635AF7-14F4-3718-45CB-E120C4CDCA50}"/>
              </a:ext>
            </a:extLst>
          </p:cNvPr>
          <p:cNvSpPr>
            <a:spLocks noChangeAspect="1" noChangeArrowheads="1"/>
          </p:cNvSpPr>
          <p:nvPr/>
        </p:nvSpPr>
        <p:spPr bwMode="auto">
          <a:xfrm>
            <a:off x="34128075" y="952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Tree>
    <p:extLst>
      <p:ext uri="{BB962C8B-B14F-4D97-AF65-F5344CB8AC3E}">
        <p14:creationId xmlns:p14="http://schemas.microsoft.com/office/powerpoint/2010/main" val="3166183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969922" y="1658656"/>
            <a:ext cx="9991705" cy="3540688"/>
          </a:xfrm>
        </p:spPr>
        <p:txBody>
          <a:bodyPr>
            <a:normAutofit fontScale="25000" lnSpcReduction="20000"/>
          </a:bodyPr>
          <a:lstStyle/>
          <a:p>
            <a:pPr marL="0" indent="0" algn="l" fontAlgn="base">
              <a:lnSpc>
                <a:spcPct val="120000"/>
              </a:lnSpc>
            </a:pPr>
            <a:r>
              <a:rPr lang="es" sz="9600" b="1" i="0" dirty="0">
                <a:solidFill>
                  <a:srgbClr val="297239"/>
                </a:solidFill>
                <a:effectLst/>
              </a:rPr>
              <a:t>PERSPECTIVAS CLAVE DE COLABORADORES CON EXPERIENCIA</a:t>
            </a:r>
          </a:p>
          <a:p>
            <a:pPr marL="571500" indent="-571500" fontAlgn="base">
              <a:lnSpc>
                <a:spcPct val="120000"/>
              </a:lnSpc>
              <a:buFont typeface="Arial" panose="020B0604020202020204" pitchFamily="34" charset="0"/>
              <a:buChar char="•"/>
            </a:pPr>
            <a:r>
              <a:rPr lang="es" sz="9600" b="0" i="0" dirty="0">
                <a:solidFill>
                  <a:srgbClr val="000000"/>
                </a:solidFill>
                <a:effectLst/>
              </a:rPr>
              <a:t>La mayoría de las colaboraciones comienzan pequeñas. Diseñar los criterios de membresía para acomodar el crecimiento futuro, los nuevos socios y la participación entre industrias es importante para aumentar el impacto futuro de la colaboración y atraer una buena combinación de socios con experiencia y capacidades valiosas.</a:t>
            </a:r>
            <a:endParaRPr lang="en-GB" sz="9600" dirty="0">
              <a:solidFill>
                <a:srgbClr val="484835"/>
              </a:solidFill>
            </a:endParaRPr>
          </a:p>
          <a:p>
            <a:pPr marL="571500" indent="-571500" fontAlgn="base">
              <a:lnSpc>
                <a:spcPct val="120000"/>
              </a:lnSpc>
              <a:buFont typeface="Arial" panose="020B0604020202020204" pitchFamily="34" charset="0"/>
              <a:buChar char="•"/>
            </a:pPr>
            <a:r>
              <a:rPr lang="es" sz="9600" b="0" i="0" dirty="0">
                <a:solidFill>
                  <a:srgbClr val="000000"/>
                </a:solidFill>
                <a:effectLst/>
              </a:rPr>
              <a:t>Las colaboraciones exitosas evolucionan y atraen nuevos socios.</a:t>
            </a:r>
          </a:p>
          <a:p>
            <a:pPr marL="571500" indent="-571500" fontAlgn="base">
              <a:lnSpc>
                <a:spcPct val="120000"/>
              </a:lnSpc>
              <a:buFont typeface="Arial" panose="020B0604020202020204" pitchFamily="34" charset="0"/>
              <a:buChar char="•"/>
            </a:pPr>
            <a:r>
              <a:rPr lang="es" sz="9600" b="0" i="0" dirty="0">
                <a:solidFill>
                  <a:srgbClr val="000000"/>
                </a:solidFill>
                <a:effectLst/>
              </a:rPr>
              <a:t>Los criterios de membresía deben definir las contribuciones esperadas de cada miembro, como apoyo financiero, recursos humanos, tiempo y propiedad intelectual. </a:t>
            </a:r>
            <a:r>
              <a:rPr lang="es" sz="9600" dirty="0">
                <a:solidFill>
                  <a:srgbClr val="000000"/>
                </a:solidFill>
              </a:rPr>
              <a:t>Un </a:t>
            </a:r>
            <a:r>
              <a:rPr lang="es" sz="9600" b="0" i="0" dirty="0">
                <a:solidFill>
                  <a:srgbClr val="000000"/>
                </a:solidFill>
                <a:effectLst/>
              </a:rPr>
              <a:t>enfoque voluntario ad-hoc de los recursos y el tiempo puede crear un compromiso desproporcionado y, por lo tanto, tensión entre los miembros.</a:t>
            </a:r>
          </a:p>
          <a:p>
            <a:pPr marL="571500" indent="-571500" fontAlgn="base">
              <a:lnSpc>
                <a:spcPct val="120000"/>
              </a:lnSpc>
              <a:buFont typeface="Arial" panose="020B0604020202020204" pitchFamily="34" charset="0"/>
              <a:buChar char="•"/>
            </a:pPr>
            <a:r>
              <a:rPr lang="es" sz="9600" b="0" i="0" dirty="0">
                <a:solidFill>
                  <a:srgbClr val="000000"/>
                </a:solidFill>
                <a:effectLst/>
              </a:rPr>
              <a:t>Los modelos de contribución financiera pueden ser tan diversos como los diferentes modelos de colaboración. Los miembros pueden pagar la misma tarifa de participación o realizar contribuciones escalonadas según el tamaño, el estado de la membresía, el nivel de participación u otros criterios.</a:t>
            </a:r>
          </a:p>
          <a:p>
            <a:pPr marL="571500" indent="-571500" fontAlgn="base">
              <a:buFont typeface="Arial" panose="020B0604020202020204" pitchFamily="34" charset="0"/>
              <a:buChar char="•"/>
            </a:pPr>
            <a:endParaRPr lang="en-GB" b="0" i="0" dirty="0">
              <a:solidFill>
                <a:srgbClr val="484835"/>
              </a:solidFill>
              <a:effectLst/>
              <a:latin typeface="ProximaNova"/>
            </a:endParaRPr>
          </a:p>
        </p:txBody>
      </p:sp>
    </p:spTree>
    <p:extLst>
      <p:ext uri="{BB962C8B-B14F-4D97-AF65-F5344CB8AC3E}">
        <p14:creationId xmlns:p14="http://schemas.microsoft.com/office/powerpoint/2010/main" val="3468071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852965" y="1658656"/>
            <a:ext cx="9646298" cy="3540688"/>
          </a:xfrm>
        </p:spPr>
        <p:txBody>
          <a:bodyPr>
            <a:normAutofit fontScale="25000" lnSpcReduction="20000"/>
          </a:bodyPr>
          <a:lstStyle/>
          <a:p>
            <a:pPr marL="0" indent="0" algn="l" fontAlgn="base"/>
            <a:r>
              <a:rPr lang="es" sz="9600" b="1" i="0">
                <a:solidFill>
                  <a:srgbClr val="297239"/>
                </a:solidFill>
                <a:effectLst/>
              </a:rPr>
              <a:t>PERSPECTIVAS CLAVE DE COLABORADORES CON EXPERIENCIA</a:t>
            </a:r>
          </a:p>
          <a:p>
            <a:pPr marL="571500" indent="-571500" fontAlgn="base">
              <a:lnSpc>
                <a:spcPct val="120000"/>
              </a:lnSpc>
              <a:buFont typeface="Arial" panose="020B0604020202020204" pitchFamily="34" charset="0"/>
              <a:buChar char="•"/>
            </a:pPr>
            <a:r>
              <a:rPr lang="es" sz="9600" b="0" i="0">
                <a:solidFill>
                  <a:srgbClr val="000000"/>
                </a:solidFill>
                <a:effectLst/>
              </a:rPr>
              <a:t>La comunicación transparente dentro de las organizaciones socias, entre los socios y externamente con las partes interesadas respalda el éxito de la colaboración.</a:t>
            </a:r>
          </a:p>
          <a:p>
            <a:pPr marL="571500" indent="-571500" fontAlgn="base">
              <a:lnSpc>
                <a:spcPct val="120000"/>
              </a:lnSpc>
              <a:buFont typeface="Arial" panose="020B0604020202020204" pitchFamily="34" charset="0"/>
              <a:buChar char="•"/>
            </a:pPr>
            <a:r>
              <a:rPr lang="es" sz="9600" b="0" i="0">
                <a:solidFill>
                  <a:srgbClr val="000000"/>
                </a:solidFill>
                <a:effectLst/>
              </a:rPr>
              <a:t>Cada colaboración tiene numerosas partes interesadas con diferentes motivaciones, agendas y áreas de influencia. Mapearlos es importante para identificar a las partes interesadas que están interesadas en resolver problemas. Involucrar a estas partes interesadas, interesadas en encontrar soluciones, ayuda a que la colaboración progrese, establezca credibilidad y encuentre socios confiables para difundir su historia. Convocar a un círculo de "amigos críticos" de la academia, las organizaciones sin fines de </a:t>
            </a:r>
            <a:r>
              <a:rPr lang="es" sz="9600" b="0" i="0" err="1">
                <a:solidFill>
                  <a:srgbClr val="000000"/>
                </a:solidFill>
                <a:effectLst/>
              </a:rPr>
              <a:t>lucro </a:t>
            </a:r>
            <a:r>
              <a:rPr lang="es" sz="9600" b="0" i="0">
                <a:solidFill>
                  <a:srgbClr val="000000"/>
                </a:solidFill>
                <a:effectLst/>
              </a:rPr>
              <a:t>, los medios de comunicación y los creadores de estándares (un concepto desarrollado por Richard Ellis, VP CSR </a:t>
            </a:r>
            <a:r>
              <a:rPr lang="es" sz="9600" b="0" i="0" u="none" strike="noStrike">
                <a:solidFill>
                  <a:srgbClr val="2F7AAA"/>
                </a:solidFill>
                <a:effectLst/>
                <a:hlinkClick r:id="rId2"/>
              </a:rPr>
              <a:t>Walgreens Boots Alliance </a:t>
            </a:r>
            <a:r>
              <a:rPr lang="es" sz="9600" b="0" i="0">
                <a:solidFill>
                  <a:srgbClr val="000000"/>
                </a:solidFill>
                <a:effectLst/>
              </a:rPr>
              <a:t>) es muy valioso debido a sus diferentes capacidades, experiencia técnica y perspectiva. Las colaboraciones exitosas no solo educan a las partes interesadas, sino que también se tratan de crear una visión compartida y asociarse con ellos.</a:t>
            </a:r>
            <a:endParaRPr lang="en-GB" sz="9600" b="0" i="0">
              <a:solidFill>
                <a:srgbClr val="484835"/>
              </a:solidFill>
              <a:effectLst/>
            </a:endParaRPr>
          </a:p>
          <a:p>
            <a:pPr marL="571500" indent="-571500" fontAlgn="base">
              <a:buFont typeface="Arial" panose="020B0604020202020204" pitchFamily="34" charset="0"/>
              <a:buChar char="•"/>
            </a:pPr>
            <a:endParaRPr lang="en-GB" b="0" i="0">
              <a:solidFill>
                <a:srgbClr val="484835"/>
              </a:solidFill>
              <a:effectLst/>
              <a:latin typeface="ProximaNova"/>
            </a:endParaRPr>
          </a:p>
        </p:txBody>
      </p:sp>
    </p:spTree>
    <p:extLst>
      <p:ext uri="{BB962C8B-B14F-4D97-AF65-F5344CB8AC3E}">
        <p14:creationId xmlns:p14="http://schemas.microsoft.com/office/powerpoint/2010/main" val="562082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B1D17C-636F-5140-A8D0-F52811291F13}"/>
              </a:ext>
            </a:extLst>
          </p:cNvPr>
          <p:cNvSpPr>
            <a:spLocks noGrp="1"/>
          </p:cNvSpPr>
          <p:nvPr>
            <p:ph type="body" sz="quarter" idx="15"/>
          </p:nvPr>
        </p:nvSpPr>
        <p:spPr/>
        <p:txBody>
          <a:bodyPr/>
          <a:lstStyle/>
          <a:p>
            <a:r>
              <a:rPr lang="es"/>
              <a:t>01</a:t>
            </a:r>
          </a:p>
        </p:txBody>
      </p:sp>
      <p:sp>
        <p:nvSpPr>
          <p:cNvPr id="24" name="Text Placeholder 23">
            <a:extLst>
              <a:ext uri="{FF2B5EF4-FFF2-40B4-BE49-F238E27FC236}">
                <a16:creationId xmlns:a16="http://schemas.microsoft.com/office/drawing/2014/main" id="{C655338C-A2AF-C84A-9163-168E86EA6B78}"/>
              </a:ext>
            </a:extLst>
          </p:cNvPr>
          <p:cNvSpPr>
            <a:spLocks noGrp="1"/>
          </p:cNvSpPr>
          <p:nvPr>
            <p:ph type="body" sz="quarter" idx="18"/>
          </p:nvPr>
        </p:nvSpPr>
        <p:spPr>
          <a:xfrm>
            <a:off x="6848228" y="1143458"/>
            <a:ext cx="4306395" cy="3655533"/>
          </a:xfrm>
        </p:spPr>
        <p:txBody>
          <a:bodyPr vert="horz" lIns="91440" tIns="45720" rIns="91440" bIns="45720" rtlCol="0" anchor="t">
            <a:normAutofit/>
          </a:bodyPr>
          <a:lstStyle/>
          <a:p>
            <a:pPr marL="0" indent="0"/>
            <a:r>
              <a:rPr lang="es" dirty="0">
                <a:cs typeface="Calibri"/>
              </a:rPr>
              <a:t>Nuestro módulo final explora cómo las pymes pueden tener un impacto duradero centrándose en el poder multiplicador de las colaboraciones para lograr un cambio sistemático.</a:t>
            </a:r>
          </a:p>
        </p:txBody>
      </p:sp>
      <p:sp>
        <p:nvSpPr>
          <p:cNvPr id="23" name="Text Placeholder 22">
            <a:extLst>
              <a:ext uri="{FF2B5EF4-FFF2-40B4-BE49-F238E27FC236}">
                <a16:creationId xmlns:a16="http://schemas.microsoft.com/office/drawing/2014/main" id="{2ACB6348-A107-CA4A-A4A2-9F5CA7739F93}"/>
              </a:ext>
            </a:extLst>
          </p:cNvPr>
          <p:cNvSpPr>
            <a:spLocks noGrp="1"/>
          </p:cNvSpPr>
          <p:nvPr>
            <p:ph type="body" sz="quarter" idx="16"/>
          </p:nvPr>
        </p:nvSpPr>
        <p:spPr>
          <a:xfrm>
            <a:off x="6848229" y="-58159"/>
            <a:ext cx="4342424" cy="1473164"/>
          </a:xfrm>
        </p:spPr>
        <p:txBody>
          <a:bodyPr/>
          <a:lstStyle/>
          <a:p>
            <a:r>
              <a:rPr lang="es"/>
              <a:t>Módulo 6</a:t>
            </a:r>
          </a:p>
        </p:txBody>
      </p:sp>
      <p:sp>
        <p:nvSpPr>
          <p:cNvPr id="5" name="Text Placeholder 4">
            <a:extLst>
              <a:ext uri="{FF2B5EF4-FFF2-40B4-BE49-F238E27FC236}">
                <a16:creationId xmlns:a16="http://schemas.microsoft.com/office/drawing/2014/main" id="{57CFEBEE-F439-5941-9B36-AE0B80561526}"/>
              </a:ext>
            </a:extLst>
          </p:cNvPr>
          <p:cNvSpPr>
            <a:spLocks noGrp="1"/>
          </p:cNvSpPr>
          <p:nvPr>
            <p:ph type="body" sz="quarter" idx="19"/>
          </p:nvPr>
        </p:nvSpPr>
        <p:spPr/>
        <p:txBody>
          <a:bodyPr>
            <a:normAutofit/>
          </a:bodyPr>
          <a:lstStyle/>
          <a:p>
            <a:r>
              <a:rPr lang="es"/>
              <a:t>02</a:t>
            </a:r>
          </a:p>
        </p:txBody>
      </p:sp>
      <p:sp>
        <p:nvSpPr>
          <p:cNvPr id="6" name="Text Placeholder 5">
            <a:extLst>
              <a:ext uri="{FF2B5EF4-FFF2-40B4-BE49-F238E27FC236}">
                <a16:creationId xmlns:a16="http://schemas.microsoft.com/office/drawing/2014/main" id="{5F3BE127-1972-2149-A871-7EDBFF4C6509}"/>
              </a:ext>
            </a:extLst>
          </p:cNvPr>
          <p:cNvSpPr>
            <a:spLocks noGrp="1"/>
          </p:cNvSpPr>
          <p:nvPr>
            <p:ph type="body" sz="quarter" idx="20"/>
          </p:nvPr>
        </p:nvSpPr>
        <p:spPr>
          <a:xfrm>
            <a:off x="1129112" y="524362"/>
            <a:ext cx="4964818" cy="720000"/>
          </a:xfrm>
        </p:spPr>
        <p:txBody>
          <a:bodyPr/>
          <a:lstStyle/>
          <a:p>
            <a:r>
              <a:rPr lang="es"/>
              <a:t>Colaborando para el Éxito Sostenible</a:t>
            </a:r>
          </a:p>
        </p:txBody>
      </p:sp>
      <p:sp>
        <p:nvSpPr>
          <p:cNvPr id="7" name="Text Placeholder 6">
            <a:extLst>
              <a:ext uri="{FF2B5EF4-FFF2-40B4-BE49-F238E27FC236}">
                <a16:creationId xmlns:a16="http://schemas.microsoft.com/office/drawing/2014/main" id="{83C1F9A6-4D9A-4F43-80A1-273E7574FECA}"/>
              </a:ext>
            </a:extLst>
          </p:cNvPr>
          <p:cNvSpPr>
            <a:spLocks noGrp="1"/>
          </p:cNvSpPr>
          <p:nvPr>
            <p:ph type="body" sz="quarter" idx="21"/>
          </p:nvPr>
        </p:nvSpPr>
        <p:spPr/>
        <p:txBody>
          <a:bodyPr>
            <a:normAutofit/>
          </a:bodyPr>
          <a:lstStyle/>
          <a:p>
            <a:r>
              <a:rPr lang="es"/>
              <a:t>03</a:t>
            </a:r>
          </a:p>
        </p:txBody>
      </p:sp>
      <p:sp>
        <p:nvSpPr>
          <p:cNvPr id="8" name="Text Placeholder 7">
            <a:extLst>
              <a:ext uri="{FF2B5EF4-FFF2-40B4-BE49-F238E27FC236}">
                <a16:creationId xmlns:a16="http://schemas.microsoft.com/office/drawing/2014/main" id="{966A4522-F52C-474E-9325-F84F586B963C}"/>
              </a:ext>
            </a:extLst>
          </p:cNvPr>
          <p:cNvSpPr>
            <a:spLocks noGrp="1"/>
          </p:cNvSpPr>
          <p:nvPr>
            <p:ph type="body" sz="quarter" idx="22"/>
          </p:nvPr>
        </p:nvSpPr>
        <p:spPr>
          <a:xfrm>
            <a:off x="1145267" y="1384210"/>
            <a:ext cx="4964818" cy="682327"/>
          </a:xfrm>
        </p:spPr>
        <p:txBody>
          <a:bodyPr/>
          <a:lstStyle/>
          <a:p>
            <a:r>
              <a:rPr lang="es"/>
              <a:t>Cultura colaborativa</a:t>
            </a:r>
            <a:endParaRPr lang="en-US"/>
          </a:p>
        </p:txBody>
      </p:sp>
      <p:sp>
        <p:nvSpPr>
          <p:cNvPr id="10" name="Text Placeholder 9">
            <a:extLst>
              <a:ext uri="{FF2B5EF4-FFF2-40B4-BE49-F238E27FC236}">
                <a16:creationId xmlns:a16="http://schemas.microsoft.com/office/drawing/2014/main" id="{9E8F020C-526C-5E4E-A8EA-A831A495C642}"/>
              </a:ext>
            </a:extLst>
          </p:cNvPr>
          <p:cNvSpPr>
            <a:spLocks noGrp="1"/>
          </p:cNvSpPr>
          <p:nvPr>
            <p:ph type="body" sz="quarter" idx="24"/>
          </p:nvPr>
        </p:nvSpPr>
        <p:spPr>
          <a:xfrm>
            <a:off x="1145267" y="2231868"/>
            <a:ext cx="4964818" cy="720000"/>
          </a:xfrm>
        </p:spPr>
        <p:txBody>
          <a:bodyPr/>
          <a:lstStyle/>
          <a:p>
            <a:r>
              <a:rPr lang="es"/>
              <a:t>El poder de los clústeres y los ecosistemas</a:t>
            </a: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4D29FE-569A-4F05-16BD-5438FC296C19}"/>
              </a:ext>
            </a:extLst>
          </p:cNvPr>
          <p:cNvSpPr>
            <a:spLocks noChangeArrowheads="1"/>
          </p:cNvSpPr>
          <p:nvPr/>
        </p:nvSpPr>
        <p:spPr bwMode="auto">
          <a:xfrm>
            <a:off x="6477919" y="619120"/>
            <a:ext cx="5574534" cy="230832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s" sz="2400">
                <a:latin typeface="+mn-lt"/>
                <a:hlinkClick r:id="rId2"/>
              </a:rPr>
              <a:t>6 formas en que la colaboración puede impulsar la sostenibilidad | </a:t>
            </a:r>
            <a:r>
              <a:rPr lang="es" sz="2400" err="1">
                <a:latin typeface="+mn-lt"/>
                <a:hlinkClick r:id="rId2"/>
              </a:rPr>
              <a:t>Greenbiz</a:t>
            </a:r>
            <a:r>
              <a:rPr kumimoji="0" lang="es" altLang="en-US" sz="2400" b="0" i="0" u="none" strike="noStrike" cap="none" normalizeH="0" baseline="0">
                <a:ln>
                  <a:noFill/>
                </a:ln>
                <a:solidFill>
                  <a:srgbClr val="312F30"/>
                </a:solidFill>
                <a:effectLst/>
                <a:latin typeface="+mn-lt"/>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a:ln>
                <a:noFill/>
              </a:ln>
              <a:solidFill>
                <a:srgbClr val="312F3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lang="es" sz="2400">
                <a:latin typeface="+mn-lt"/>
                <a:hlinkClick r:id="rId3"/>
              </a:rPr>
              <a:t>10 cosas que aprendimos sobre colaborar por la sustentabilidad | negocio sostenible Guardián | El guardián</a:t>
            </a:r>
            <a:endParaRPr kumimoji="0" lang="en-US" altLang="en-US" sz="2400" b="0" i="0" u="none" strike="noStrike" cap="none" normalizeH="0" baseline="0">
              <a:ln>
                <a:noFill/>
              </a:ln>
              <a:solidFill>
                <a:schemeClr val="tx1"/>
              </a:solidFill>
              <a:effectLst/>
              <a:latin typeface="+mn-lt"/>
            </a:endParaRPr>
          </a:p>
        </p:txBody>
      </p:sp>
      <p:sp>
        <p:nvSpPr>
          <p:cNvPr id="4" name="AutoShape 2">
            <a:extLst>
              <a:ext uri="{FF2B5EF4-FFF2-40B4-BE49-F238E27FC236}">
                <a16:creationId xmlns:a16="http://schemas.microsoft.com/office/drawing/2014/main" id="{C7635AF7-14F4-3718-45CB-E120C4CDCA50}"/>
              </a:ext>
            </a:extLst>
          </p:cNvPr>
          <p:cNvSpPr>
            <a:spLocks noChangeAspect="1" noChangeArrowheads="1"/>
          </p:cNvSpPr>
          <p:nvPr/>
        </p:nvSpPr>
        <p:spPr bwMode="auto">
          <a:xfrm>
            <a:off x="34128075" y="952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3" name="Text Placeholder 3">
            <a:extLst>
              <a:ext uri="{FF2B5EF4-FFF2-40B4-BE49-F238E27FC236}">
                <a16:creationId xmlns:a16="http://schemas.microsoft.com/office/drawing/2014/main" id="{ADC9D6A8-16A0-515B-B81B-B556F245EA6C}"/>
              </a:ext>
            </a:extLst>
          </p:cNvPr>
          <p:cNvSpPr txBox="1">
            <a:spLocks/>
          </p:cNvSpPr>
          <p:nvPr/>
        </p:nvSpPr>
        <p:spPr>
          <a:xfrm>
            <a:off x="1828800" y="823293"/>
            <a:ext cx="4163428" cy="57787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
              <a:t>PROFUNDIZAR ..</a:t>
            </a:r>
          </a:p>
          <a:p>
            <a:pPr marL="0" indent="0">
              <a:buNone/>
            </a:pPr>
            <a:r>
              <a:rPr lang="es"/>
              <a:t>Algunos artículos excelentes</a:t>
            </a:r>
            <a:endParaRPr lang="en-US"/>
          </a:p>
        </p:txBody>
      </p:sp>
      <p:sp>
        <p:nvSpPr>
          <p:cNvPr id="5" name="TextBox 4">
            <a:extLst>
              <a:ext uri="{FF2B5EF4-FFF2-40B4-BE49-F238E27FC236}">
                <a16:creationId xmlns:a16="http://schemas.microsoft.com/office/drawing/2014/main" id="{BD975E30-5608-2112-6820-BD182966CE0A}"/>
              </a:ext>
            </a:extLst>
          </p:cNvPr>
          <p:cNvSpPr txBox="1"/>
          <p:nvPr/>
        </p:nvSpPr>
        <p:spPr>
          <a:xfrm>
            <a:off x="1773716" y="3351882"/>
            <a:ext cx="9970265" cy="2862322"/>
          </a:xfrm>
          <a:prstGeom prst="rect">
            <a:avLst/>
          </a:prstGeom>
          <a:noFill/>
        </p:spPr>
        <p:txBody>
          <a:bodyPr wrap="square" rtlCol="0">
            <a:spAutoFit/>
          </a:bodyPr>
          <a:lstStyle/>
          <a:p>
            <a:r>
              <a:rPr lang="es" sz="2000" b="1" i="0" dirty="0">
                <a:solidFill>
                  <a:srgbClr val="297239"/>
                </a:solidFill>
                <a:effectLst/>
              </a:rPr>
              <a:t>¿Conocías los </a:t>
            </a:r>
            <a:r>
              <a:rPr lang="es" sz="2000" b="1" i="0" dirty="0">
                <a:solidFill>
                  <a:srgbClr val="297239"/>
                </a:solidFill>
                <a:effectLst/>
                <a:hlinkClick r:id="rId4"/>
              </a:rPr>
              <a:t>fondos de la UE para las Asociaciones de Sostenibilidad para las PYME </a:t>
            </a:r>
            <a:r>
              <a:rPr lang="es" sz="2000" b="1" i="0" dirty="0">
                <a:solidFill>
                  <a:srgbClr val="297239"/>
                </a:solidFill>
                <a:effectLst/>
              </a:rPr>
              <a:t>?</a:t>
            </a:r>
          </a:p>
          <a:p>
            <a:pPr algn="l"/>
            <a:r>
              <a:rPr lang="es" sz="2000" dirty="0">
                <a:solidFill>
                  <a:srgbClr val="000000"/>
                </a:solidFill>
              </a:rPr>
              <a:t>La UE quiere apoyar las asociaciones de sostenibilidad de las PYME. Hizo un </a:t>
            </a:r>
            <a:r>
              <a:rPr lang="es" sz="2000" b="0" i="0" dirty="0">
                <a:solidFill>
                  <a:srgbClr val="000000"/>
                </a:solidFill>
                <a:effectLst/>
              </a:rPr>
              <a:t>llamado abierto para crear </a:t>
            </a:r>
            <a:r>
              <a:rPr lang="es" sz="2000" b="1" i="0" dirty="0">
                <a:solidFill>
                  <a:srgbClr val="000000"/>
                </a:solidFill>
                <a:effectLst/>
              </a:rPr>
              <a:t>alianzas </a:t>
            </a:r>
            <a:r>
              <a:rPr lang="es" sz="2000" b="0" i="0" dirty="0">
                <a:solidFill>
                  <a:srgbClr val="000000"/>
                </a:solidFill>
                <a:effectLst/>
              </a:rPr>
              <a:t>entre ONG, Organizaciones de la Sociedad Civil (OSC) y PYMEs.</a:t>
            </a:r>
          </a:p>
          <a:p>
            <a:pPr algn="l"/>
            <a:r>
              <a:rPr lang="es" sz="2000" b="0" i="0" dirty="0">
                <a:solidFill>
                  <a:srgbClr val="000000"/>
                </a:solidFill>
                <a:effectLst/>
              </a:rPr>
              <a:t>El objetivo de esta convocatoria es unir la experiencia de las ONG y las OSC para ayudar a las PYME en su transición hacia </a:t>
            </a:r>
            <a:r>
              <a:rPr lang="es" sz="2000" b="1" i="0" dirty="0">
                <a:solidFill>
                  <a:srgbClr val="000000"/>
                </a:solidFill>
                <a:effectLst/>
              </a:rPr>
              <a:t>modelos comerciales más sostenibles. </a:t>
            </a:r>
            <a:r>
              <a:rPr lang="es" sz="2000" b="0" i="0" dirty="0">
                <a:solidFill>
                  <a:srgbClr val="000000"/>
                </a:solidFill>
                <a:effectLst/>
              </a:rPr>
              <a:t>Su objetivo es mejorar la colaboración entre las PYME y las ONG/OSC activas en las mismas regiones, al tiempo que financia proyectos prácticos para impulsar el desempeño ambiental y/o social de las PYME. Esta convocatoria se basa en los objetivos de </a:t>
            </a:r>
            <a:r>
              <a:rPr lang="es" sz="2000" b="1" i="0" dirty="0">
                <a:solidFill>
                  <a:srgbClr val="000000"/>
                </a:solidFill>
                <a:effectLst/>
              </a:rPr>
              <a:t>Enterprise Europe Network </a:t>
            </a:r>
            <a:r>
              <a:rPr lang="es" sz="2000" b="0" i="0" dirty="0">
                <a:solidFill>
                  <a:srgbClr val="000000"/>
                </a:solidFill>
                <a:effectLst/>
              </a:rPr>
              <a:t>y proporciona a los miembros una herramienta adicional para ayudar a las PYME.</a:t>
            </a:r>
            <a:endParaRPr lang="en-IE" sz="2000" dirty="0">
              <a:solidFill>
                <a:srgbClr val="000000"/>
              </a:solidFill>
            </a:endParaRPr>
          </a:p>
        </p:txBody>
      </p:sp>
    </p:spTree>
    <p:extLst>
      <p:ext uri="{BB962C8B-B14F-4D97-AF65-F5344CB8AC3E}">
        <p14:creationId xmlns:p14="http://schemas.microsoft.com/office/powerpoint/2010/main" val="7105155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938025" y="1573296"/>
            <a:ext cx="5197614" cy="3540688"/>
          </a:xfrm>
        </p:spPr>
        <p:txBody>
          <a:bodyPr>
            <a:noAutofit/>
          </a:bodyPr>
          <a:lstStyle/>
          <a:p>
            <a:r>
              <a:rPr lang="es" sz="2400" b="1" i="0">
                <a:solidFill>
                  <a:srgbClr val="297239"/>
                </a:solidFill>
                <a:effectLst/>
              </a:rPr>
              <a:t>UNA PALABRA FINAL EN ESTA SECCIÓN...</a:t>
            </a:r>
          </a:p>
          <a:p>
            <a:r>
              <a:rPr lang="es" sz="2400">
                <a:solidFill>
                  <a:srgbClr val="000000"/>
                </a:solidFill>
              </a:rPr>
              <a:t>La colaboración con otros puede brindarle las habilidades y los recursos adicionales para hacer cosas que no podría lograr por su cuenta.</a:t>
            </a:r>
          </a:p>
          <a:p>
            <a:r>
              <a:rPr lang="es" sz="2400">
                <a:solidFill>
                  <a:srgbClr val="000000"/>
                </a:solidFill>
              </a:rPr>
              <a:t>Sin embargo, hacer que la colaboración sea correcta requiere esfuerzo y una cultura abierta al cambio.</a:t>
            </a:r>
          </a:p>
          <a:p>
            <a:r>
              <a:rPr lang="es" sz="2400">
                <a:solidFill>
                  <a:srgbClr val="000000"/>
                </a:solidFill>
              </a:rPr>
              <a:t>Las colaboraciones requieren un esfuerzo serio para que la colaboración funcione.</a:t>
            </a:r>
          </a:p>
          <a:p>
            <a:r>
              <a:rPr lang="es" sz="2400">
                <a:solidFill>
                  <a:srgbClr val="000000"/>
                </a:solidFill>
              </a:rPr>
              <a:t>Como PYME, a veces puede sentirse solo, sin ningún recurso que utilizar excepto el suyo propio. Encontrar colaboradores significa tener una coalición integrada de socios, un grupo listo para brindar apoyo y aliento.</a:t>
            </a:r>
          </a:p>
        </p:txBody>
      </p:sp>
      <p:pic>
        <p:nvPicPr>
          <p:cNvPr id="4" name="Picture 3" descr="A picture containing clipart&#10;&#10;Description automatically generated">
            <a:extLst>
              <a:ext uri="{FF2B5EF4-FFF2-40B4-BE49-F238E27FC236}">
                <a16:creationId xmlns:a16="http://schemas.microsoft.com/office/drawing/2014/main" id="{18A374B4-8FAE-3FD1-ACDD-465E96DEC28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062118" y="1720122"/>
            <a:ext cx="5197614" cy="2798715"/>
          </a:xfrm>
          <a:prstGeom prst="rect">
            <a:avLst/>
          </a:prstGeom>
        </p:spPr>
      </p:pic>
    </p:spTree>
    <p:extLst>
      <p:ext uri="{BB962C8B-B14F-4D97-AF65-F5344CB8AC3E}">
        <p14:creationId xmlns:p14="http://schemas.microsoft.com/office/powerpoint/2010/main" val="2718353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8CF8AF-D3E1-F240-8EFB-EA834F8C10CF}"/>
              </a:ext>
            </a:extLst>
          </p:cNvPr>
          <p:cNvSpPr>
            <a:spLocks noGrp="1"/>
          </p:cNvSpPr>
          <p:nvPr>
            <p:ph type="body" sz="quarter" idx="17"/>
          </p:nvPr>
        </p:nvSpPr>
        <p:spPr/>
        <p:txBody>
          <a:bodyPr>
            <a:normAutofit fontScale="70000" lnSpcReduction="20000"/>
          </a:bodyPr>
          <a:lstStyle/>
          <a:p>
            <a:r>
              <a:rPr lang="es"/>
              <a:t>Cultura de colaboración</a:t>
            </a:r>
          </a:p>
        </p:txBody>
      </p:sp>
      <p:sp>
        <p:nvSpPr>
          <p:cNvPr id="5" name="Text Placeholder 4">
            <a:extLst>
              <a:ext uri="{FF2B5EF4-FFF2-40B4-BE49-F238E27FC236}">
                <a16:creationId xmlns:a16="http://schemas.microsoft.com/office/drawing/2014/main" id="{E540CCD1-3CA5-A94C-84B6-7549267A3333}"/>
              </a:ext>
            </a:extLst>
          </p:cNvPr>
          <p:cNvSpPr>
            <a:spLocks noGrp="1"/>
          </p:cNvSpPr>
          <p:nvPr>
            <p:ph type="body" sz="quarter" idx="18"/>
          </p:nvPr>
        </p:nvSpPr>
        <p:spPr/>
        <p:txBody>
          <a:bodyPr/>
          <a:lstStyle/>
          <a:p>
            <a:r>
              <a:rPr lang="es"/>
              <a:t>Sección 2</a:t>
            </a:r>
          </a:p>
        </p:txBody>
      </p:sp>
    </p:spTree>
    <p:extLst>
      <p:ext uri="{BB962C8B-B14F-4D97-AF65-F5344CB8AC3E}">
        <p14:creationId xmlns:p14="http://schemas.microsoft.com/office/powerpoint/2010/main" val="9455183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59603C1-E8F2-8646-8D1C-AF7780F62AE9}"/>
              </a:ext>
            </a:extLst>
          </p:cNvPr>
          <p:cNvSpPr>
            <a:spLocks noGrp="1"/>
          </p:cNvSpPr>
          <p:nvPr>
            <p:ph type="body" sz="quarter" idx="18"/>
          </p:nvPr>
        </p:nvSpPr>
        <p:spPr>
          <a:xfrm>
            <a:off x="4849235" y="564976"/>
            <a:ext cx="6847252" cy="7286804"/>
          </a:xfrm>
        </p:spPr>
        <p:txBody>
          <a:bodyPr vert="horz" lIns="91440" tIns="45720" rIns="91440" bIns="45720" rtlCol="0" anchor="t">
            <a:normAutofit/>
          </a:bodyPr>
          <a:lstStyle/>
          <a:p>
            <a:pPr marL="0" indent="0"/>
            <a:endParaRPr lang="en-US"/>
          </a:p>
          <a:p>
            <a:pPr marL="342900" indent="-342900">
              <a:lnSpc>
                <a:spcPct val="120000"/>
              </a:lnSpc>
              <a:buChar char="•"/>
            </a:pPr>
            <a:r>
              <a:rPr lang="es">
                <a:solidFill>
                  <a:srgbClr val="111111"/>
                </a:solidFill>
                <a:ea typeface="+mn-lt"/>
                <a:cs typeface="+mn-lt"/>
              </a:rPr>
              <a:t>Una cultura colaborativa es aquella en la que la </a:t>
            </a:r>
            <a:r>
              <a:rPr lang="es" b="1">
                <a:solidFill>
                  <a:srgbClr val="111111"/>
                </a:solidFill>
                <a:ea typeface="+mn-lt"/>
                <a:cs typeface="+mn-lt"/>
              </a:rPr>
              <a:t>colaboración </a:t>
            </a:r>
            <a:r>
              <a:rPr lang="es">
                <a:solidFill>
                  <a:srgbClr val="111111"/>
                </a:solidFill>
                <a:ea typeface="+mn-lt"/>
                <a:cs typeface="+mn-lt"/>
              </a:rPr>
              <a:t>es regular </a:t>
            </a:r>
            <a:r>
              <a:rPr lang="es" i="0">
                <a:solidFill>
                  <a:srgbClr val="111111"/>
                </a:solidFill>
                <a:effectLst/>
                <a:ea typeface="+mn-lt"/>
                <a:cs typeface="+mn-lt"/>
              </a:rPr>
              <a:t>y </a:t>
            </a:r>
            <a:r>
              <a:rPr lang="es">
                <a:solidFill>
                  <a:srgbClr val="111111"/>
                </a:solidFill>
                <a:ea typeface="+mn-lt"/>
                <a:cs typeface="+mn-lt"/>
              </a:rPr>
              <a:t>deliberada.</a:t>
            </a:r>
          </a:p>
          <a:p>
            <a:pPr marL="342900" indent="-342900">
              <a:lnSpc>
                <a:spcPct val="120000"/>
              </a:lnSpc>
              <a:buChar char="•"/>
            </a:pPr>
            <a:r>
              <a:rPr lang="es">
                <a:solidFill>
                  <a:srgbClr val="111111"/>
                </a:solidFill>
                <a:ea typeface="+mn-lt"/>
                <a:cs typeface="+mn-lt"/>
              </a:rPr>
              <a:t>La colaboración no solo ocurre si alguien </a:t>
            </a:r>
            <a:r>
              <a:rPr lang="es" b="0" i="0">
                <a:solidFill>
                  <a:srgbClr val="111111"/>
                </a:solidFill>
                <a:effectLst/>
                <a:ea typeface="+mn-lt"/>
                <a:cs typeface="+mn-lt"/>
              </a:rPr>
              <a:t>la </a:t>
            </a:r>
            <a:r>
              <a:rPr lang="es">
                <a:solidFill>
                  <a:srgbClr val="111111"/>
                </a:solidFill>
                <a:ea typeface="+mn-lt"/>
                <a:cs typeface="+mn-lt"/>
              </a:rPr>
              <a:t>inicia </a:t>
            </a:r>
            <a:r>
              <a:rPr lang="es" b="0" i="0">
                <a:solidFill>
                  <a:srgbClr val="111111"/>
                </a:solidFill>
                <a:effectLst/>
                <a:ea typeface="+mn-lt"/>
                <a:cs typeface="+mn-lt"/>
              </a:rPr>
              <a:t>. </a:t>
            </a:r>
            <a:r>
              <a:rPr lang="es">
                <a:solidFill>
                  <a:srgbClr val="111111"/>
                </a:solidFill>
                <a:ea typeface="+mn-lt"/>
                <a:cs typeface="+mn-lt"/>
              </a:rPr>
              <a:t>En cambio, se integra en los procesos de cómo las personas hacen su trabajo todos los días y en </a:t>
            </a:r>
            <a:r>
              <a:rPr lang="es" b="0" i="0">
                <a:solidFill>
                  <a:srgbClr val="111111"/>
                </a:solidFill>
                <a:effectLst/>
                <a:ea typeface="+mn-lt"/>
                <a:cs typeface="+mn-lt"/>
              </a:rPr>
              <a:t>las </a:t>
            </a:r>
            <a:r>
              <a:rPr lang="es">
                <a:solidFill>
                  <a:srgbClr val="111111"/>
                </a:solidFill>
                <a:ea typeface="+mn-lt"/>
                <a:cs typeface="+mn-lt"/>
              </a:rPr>
              <a:t>actitudes </a:t>
            </a:r>
            <a:r>
              <a:rPr lang="es" b="0" i="0">
                <a:solidFill>
                  <a:srgbClr val="111111"/>
                </a:solidFill>
                <a:effectLst/>
                <a:ea typeface="+mn-lt"/>
                <a:cs typeface="+mn-lt"/>
              </a:rPr>
              <a:t>que </a:t>
            </a:r>
            <a:r>
              <a:rPr lang="es">
                <a:solidFill>
                  <a:srgbClr val="111111"/>
                </a:solidFill>
                <a:ea typeface="+mn-lt"/>
                <a:cs typeface="+mn-lt"/>
              </a:rPr>
              <a:t>toman sobre ese trabajo </a:t>
            </a:r>
            <a:r>
              <a:rPr lang="es" i="0" u="none" strike="noStrike">
                <a:solidFill>
                  <a:srgbClr val="111111"/>
                </a:solidFill>
                <a:effectLst/>
                <a:ea typeface="+mn-lt"/>
                <a:cs typeface="+mn-lt"/>
              </a:rPr>
              <a:t>.</a:t>
            </a:r>
            <a:endParaRPr lang="en-US">
              <a:cs typeface="Calibri" panose="020F0502020204030204"/>
            </a:endParaRPr>
          </a:p>
          <a:p>
            <a:pPr marL="342900" indent="-342900">
              <a:lnSpc>
                <a:spcPct val="120000"/>
              </a:lnSpc>
              <a:buChar char="•"/>
            </a:pPr>
            <a:r>
              <a:rPr lang="es">
                <a:ea typeface="+mn-lt"/>
                <a:cs typeface="+mn-lt"/>
              </a:rPr>
              <a:t>En esencia, una cultura colaborativa valora la idea de que somos mejores juntos. Se centra en la idea de que la inteligencia colectiva impulsa las soluciones más creativas.</a:t>
            </a:r>
            <a:endParaRPr lang="en-US">
              <a:cs typeface="Calibri" panose="020F0502020204030204"/>
            </a:endParaRPr>
          </a:p>
        </p:txBody>
      </p:sp>
      <p:sp>
        <p:nvSpPr>
          <p:cNvPr id="4" name="Text Placeholder 3">
            <a:extLst>
              <a:ext uri="{FF2B5EF4-FFF2-40B4-BE49-F238E27FC236}">
                <a16:creationId xmlns:a16="http://schemas.microsoft.com/office/drawing/2014/main" id="{25303A16-1D94-7648-8BE9-06D07F8F14ED}"/>
              </a:ext>
            </a:extLst>
          </p:cNvPr>
          <p:cNvSpPr>
            <a:spLocks noGrp="1"/>
          </p:cNvSpPr>
          <p:nvPr>
            <p:ph type="body" sz="quarter" idx="16"/>
          </p:nvPr>
        </p:nvSpPr>
        <p:spPr>
          <a:xfrm>
            <a:off x="115136" y="1079219"/>
            <a:ext cx="4163428" cy="5778781"/>
          </a:xfrm>
        </p:spPr>
        <p:txBody>
          <a:bodyPr vert="horz" lIns="91440" tIns="45720" rIns="91440" bIns="45720" rtlCol="0" anchor="t">
            <a:normAutofit/>
          </a:bodyPr>
          <a:lstStyle/>
          <a:p>
            <a:r>
              <a:rPr lang="es">
                <a:solidFill>
                  <a:srgbClr val="0B582E"/>
                </a:solidFill>
              </a:rPr>
              <a:t>“ </a:t>
            </a:r>
            <a:r>
              <a:rPr lang="es" i="1">
                <a:solidFill>
                  <a:srgbClr val="0B582E"/>
                </a:solidFill>
                <a:ea typeface="+mn-lt"/>
                <a:cs typeface="+mn-lt"/>
              </a:rPr>
              <a:t>No podemos resolver nuestros problemas con el mismo pensamiento que usamos cuando los creamos. </a:t>
            </a:r>
            <a:r>
              <a:rPr lang="es">
                <a:solidFill>
                  <a:srgbClr val="0B582E"/>
                </a:solidFill>
              </a:rPr>
              <a:t>”</a:t>
            </a:r>
            <a:r>
              <a:rPr lang="es"/>
              <a:t>  </a:t>
            </a:r>
          </a:p>
          <a:p>
            <a:r>
              <a:rPr lang="es" b="0">
                <a:ea typeface="+mn-lt"/>
                <a:cs typeface="+mn-lt"/>
              </a:rPr>
              <a:t>Albert Einstein</a:t>
            </a:r>
            <a:endParaRPr lang="en-GB"/>
          </a:p>
        </p:txBody>
      </p:sp>
    </p:spTree>
    <p:extLst>
      <p:ext uri="{BB962C8B-B14F-4D97-AF65-F5344CB8AC3E}">
        <p14:creationId xmlns:p14="http://schemas.microsoft.com/office/powerpoint/2010/main" val="2385875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925930" y="629867"/>
            <a:ext cx="6213614" cy="4375259"/>
          </a:xfrm>
        </p:spPr>
        <p:txBody>
          <a:bodyPr>
            <a:noAutofit/>
          </a:bodyPr>
          <a:lstStyle/>
          <a:p>
            <a:r>
              <a:rPr lang="es" sz="2400" b="1">
                <a:solidFill>
                  <a:srgbClr val="297239"/>
                </a:solidFill>
              </a:rPr>
              <a:t> </a:t>
            </a:r>
            <a:r>
              <a:rPr lang="es" b="1">
                <a:solidFill>
                  <a:srgbClr val="0B582E"/>
                </a:solidFill>
              </a:rPr>
              <a:t>¿Cuáles son los beneficios de una cultura colaborativa?</a:t>
            </a:r>
            <a:endParaRPr lang="en-US" b="1">
              <a:solidFill>
                <a:srgbClr val="0B582E"/>
              </a:solidFill>
              <a:cs typeface="Calibri"/>
            </a:endParaRPr>
          </a:p>
          <a:p>
            <a:r>
              <a:rPr lang="es" sz="2400">
                <a:solidFill>
                  <a:srgbClr val="000000"/>
                </a:solidFill>
              </a:rPr>
              <a:t>Vemos </a:t>
            </a:r>
            <a:r>
              <a:rPr lang="es" sz="2400">
                <a:solidFill>
                  <a:srgbClr val="000000"/>
                </a:solidFill>
                <a:ea typeface="+mn-lt"/>
                <a:cs typeface="+mn-lt"/>
              </a:rPr>
              <a:t>cada vez más que la colaboración es una de las más poderosas</a:t>
            </a:r>
            <a:r>
              <a:rPr lang="es" sz="2400">
                <a:ea typeface="+mn-lt"/>
                <a:cs typeface="+mn-lt"/>
              </a:rPr>
              <a:t> </a:t>
            </a:r>
            <a:r>
              <a:rPr lang="es" sz="2400" u="sng">
                <a:ea typeface="+mn-lt"/>
                <a:cs typeface="+mn-lt"/>
                <a:hlinkClick r:id="rId2"/>
              </a:rPr>
              <a:t>Formas de generar innovación </a:t>
            </a:r>
            <a:r>
              <a:rPr lang="es" sz="2400">
                <a:ea typeface="+mn-lt"/>
                <a:cs typeface="+mn-lt"/>
              </a:rPr>
              <a:t>.</a:t>
            </a:r>
          </a:p>
          <a:p>
            <a:endParaRPr lang="en-GB" sz="2400" u="sng">
              <a:ea typeface="+mn-lt"/>
              <a:cs typeface="+mn-lt"/>
            </a:endParaRPr>
          </a:p>
          <a:p>
            <a:r>
              <a:rPr lang="es" sz="2400" u="sng">
                <a:ea typeface="+mn-lt"/>
                <a:cs typeface="+mn-lt"/>
                <a:hlinkClick r:id="rId3"/>
              </a:rPr>
              <a:t>Un estudio </a:t>
            </a:r>
            <a:r>
              <a:rPr lang="es" sz="2400">
                <a:ea typeface="+mn-lt"/>
                <a:cs typeface="+mn-lt"/>
              </a:rPr>
              <a:t>encontró </a:t>
            </a:r>
            <a:r>
              <a:rPr lang="es" sz="2400">
                <a:solidFill>
                  <a:srgbClr val="000000"/>
                </a:solidFill>
                <a:ea typeface="+mn-lt"/>
                <a:cs typeface="+mn-lt"/>
              </a:rPr>
              <a:t>que </a:t>
            </a:r>
            <a:r>
              <a:rPr lang="es" sz="2400" b="1">
                <a:solidFill>
                  <a:srgbClr val="000000"/>
                </a:solidFill>
                <a:ea typeface="+mn-lt"/>
                <a:cs typeface="+mn-lt"/>
              </a:rPr>
              <a:t>las </a:t>
            </a:r>
            <a:r>
              <a:rPr lang="es" sz="2400" b="1">
                <a:solidFill>
                  <a:srgbClr val="0B582E"/>
                </a:solidFill>
                <a:ea typeface="+mn-lt"/>
                <a:cs typeface="+mn-lt"/>
              </a:rPr>
              <a:t>empresas con culturas colaborativas tenían cinco veces más probabilidades de tener un alto rendimiento.</a:t>
            </a:r>
            <a:endParaRPr lang="en-GB">
              <a:cs typeface="Calibri"/>
            </a:endParaRPr>
          </a:p>
          <a:p>
            <a:endParaRPr lang="en-GB" sz="2400" b="1" u="sng">
              <a:solidFill>
                <a:srgbClr val="000000"/>
              </a:solidFill>
              <a:ea typeface="+mn-lt"/>
              <a:cs typeface="+mn-lt"/>
            </a:endParaRPr>
          </a:p>
          <a:p>
            <a:r>
              <a:rPr lang="es" sz="2400" b="1" u="sng">
                <a:solidFill>
                  <a:srgbClr val="000000"/>
                </a:solidFill>
                <a:ea typeface="+mn-lt"/>
                <a:cs typeface="+mn-lt"/>
              </a:rPr>
              <a:t>PROFUNDIZAR - </a:t>
            </a:r>
            <a:r>
              <a:rPr lang="es" sz="2400">
                <a:ea typeface="+mn-lt"/>
                <a:cs typeface="+mn-lt"/>
                <a:hlinkClick r:id="rId4"/>
              </a:rPr>
              <a:t>Cómo crear una cultura colaborativa | La corriente de trabajo (atlassian.com)</a:t>
            </a:r>
            <a:endParaRPr lang="en-GB" sz="2400" b="1" u="sng">
              <a:solidFill>
                <a:srgbClr val="000000"/>
              </a:solidFill>
              <a:ea typeface="+mn-lt"/>
              <a:cs typeface="+mn-lt"/>
            </a:endParaRPr>
          </a:p>
        </p:txBody>
      </p:sp>
      <p:pic>
        <p:nvPicPr>
          <p:cNvPr id="3" name="Picture 3" descr="Different coloured banners">
            <a:extLst>
              <a:ext uri="{FF2B5EF4-FFF2-40B4-BE49-F238E27FC236}">
                <a16:creationId xmlns:a16="http://schemas.microsoft.com/office/drawing/2014/main" id="{0E98AB8D-3385-C318-2340-EC5910CC2D37}"/>
              </a:ext>
            </a:extLst>
          </p:cNvPr>
          <p:cNvPicPr>
            <a:picLocks noChangeAspect="1"/>
          </p:cNvPicPr>
          <p:nvPr/>
        </p:nvPicPr>
        <p:blipFill>
          <a:blip r:embed="rId5"/>
          <a:stretch>
            <a:fillRect/>
          </a:stretch>
        </p:blipFill>
        <p:spPr>
          <a:xfrm>
            <a:off x="8259288" y="2162412"/>
            <a:ext cx="3674533" cy="2438833"/>
          </a:xfrm>
          <a:prstGeom prst="rect">
            <a:avLst/>
          </a:prstGeom>
        </p:spPr>
      </p:pic>
    </p:spTree>
    <p:extLst>
      <p:ext uri="{BB962C8B-B14F-4D97-AF65-F5344CB8AC3E}">
        <p14:creationId xmlns:p14="http://schemas.microsoft.com/office/powerpoint/2010/main" val="14221327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841263" y="1162057"/>
            <a:ext cx="9709137" cy="4375259"/>
          </a:xfrm>
        </p:spPr>
        <p:txBody>
          <a:bodyPr>
            <a:noAutofit/>
          </a:bodyPr>
          <a:lstStyle/>
          <a:p>
            <a:r>
              <a:rPr lang="es" sz="2800" b="1">
                <a:solidFill>
                  <a:srgbClr val="0B582E"/>
                </a:solidFill>
                <a:ea typeface="+mn-lt"/>
                <a:cs typeface="+mn-lt"/>
              </a:rPr>
              <a:t>Cultura de colaboración en pocas palabras</a:t>
            </a:r>
            <a:endParaRPr lang="en-US" sz="2800">
              <a:solidFill>
                <a:srgbClr val="0B582E"/>
              </a:solidFill>
              <a:ea typeface="+mn-lt"/>
              <a:cs typeface="+mn-lt"/>
            </a:endParaRPr>
          </a:p>
          <a:p>
            <a:pPr marL="342900" indent="-342900">
              <a:buChar char="•"/>
            </a:pPr>
            <a:r>
              <a:rPr lang="es" sz="2400">
                <a:ea typeface="+mn-lt"/>
                <a:cs typeface="+mn-lt"/>
              </a:rPr>
              <a:t>Reunir a las personas para llegar a una solución de manera más rápida y fácil que si se hubiera hecho solo. Innove, resuelva problemas juntos, reúna experiencia y conocimientos multifuncionales para ver una nueva solución o abordar un problema desafiante. Pero también es la capacidad de unir a las personas para hablar sobre temas difíciles y, por lo tanto, un desafío cultural.</a:t>
            </a:r>
          </a:p>
          <a:p>
            <a:pPr marL="342900" indent="-342900">
              <a:buChar char="•"/>
            </a:pPr>
            <a:r>
              <a:rPr lang="es" sz="2400">
                <a:ea typeface="+mn-lt"/>
                <a:cs typeface="+mn-lt"/>
              </a:rPr>
              <a:t>El conflicto es inevitable, cuando reúnes a diferentes personas para trabajar en proyectos, los enfrentamientos son muy comunes.</a:t>
            </a:r>
          </a:p>
          <a:p>
            <a:pPr marL="342900" indent="-342900">
              <a:buChar char="•"/>
            </a:pPr>
            <a:r>
              <a:rPr lang="es" sz="2400">
                <a:ea typeface="+mn-lt"/>
                <a:cs typeface="+mn-lt"/>
              </a:rPr>
              <a:t>Construir una cultura colaborativa requiere ver el conflicto como algo positivo, construyendo los valores y procesos necesarios para aprovechar sus cualidades beneficiosas.</a:t>
            </a:r>
          </a:p>
          <a:p>
            <a:pPr marL="342900" indent="-342900">
              <a:buChar char="•"/>
            </a:pPr>
            <a:r>
              <a:rPr lang="es" sz="2400">
                <a:ea typeface="+mn-lt"/>
                <a:cs typeface="+mn-lt"/>
              </a:rPr>
              <a:t>El conflicto conduce a mejores soluciones, trabajo de mayor calidad y empleados motivados, porque el desacuerdo puede verse como una forma de generar soluciones que pueden no estar fácilmente disponibles.</a:t>
            </a:r>
            <a:endParaRPr lang="en-US" sz="2400">
              <a:cs typeface="Calibri"/>
            </a:endParaRPr>
          </a:p>
        </p:txBody>
      </p:sp>
    </p:spTree>
    <p:extLst>
      <p:ext uri="{BB962C8B-B14F-4D97-AF65-F5344CB8AC3E}">
        <p14:creationId xmlns:p14="http://schemas.microsoft.com/office/powerpoint/2010/main" val="8315938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889644" y="1234629"/>
            <a:ext cx="9709137" cy="4375259"/>
          </a:xfrm>
        </p:spPr>
        <p:txBody>
          <a:bodyPr>
            <a:noAutofit/>
          </a:bodyPr>
          <a:lstStyle/>
          <a:p>
            <a:r>
              <a:rPr lang="es" sz="2800" b="1" dirty="0">
                <a:solidFill>
                  <a:srgbClr val="0B582E"/>
                </a:solidFill>
                <a:ea typeface="+mn-lt"/>
                <a:cs typeface="+mn-lt"/>
              </a:rPr>
              <a:t>Cultura de colaboración en pocas palabras</a:t>
            </a:r>
            <a:endParaRPr lang="en-US" sz="2800" dirty="0">
              <a:solidFill>
                <a:srgbClr val="0B582E"/>
              </a:solidFill>
              <a:ea typeface="+mn-lt"/>
              <a:cs typeface="+mn-lt"/>
            </a:endParaRPr>
          </a:p>
          <a:p>
            <a:pPr marL="0" indent="0"/>
            <a:r>
              <a:rPr lang="es" sz="2400" dirty="0">
                <a:ea typeface="+mn-lt"/>
                <a:cs typeface="+mn-lt"/>
              </a:rPr>
              <a:t>Una colaboración es mejor cuando desafía a todos los involucrados. Estar allí para impulsarse, estimularse unos a otros y ayudar a que las mejores ideas sean más grandes.</a:t>
            </a:r>
            <a:endParaRPr lang="en-US" sz="2400" dirty="0">
              <a:ea typeface="+mn-lt"/>
              <a:cs typeface="+mn-lt"/>
            </a:endParaRPr>
          </a:p>
          <a:p>
            <a:pPr marL="1657350" indent="-1657350">
              <a:buChar char="•"/>
            </a:pPr>
            <a:r>
              <a:rPr lang="es" sz="2400" dirty="0">
                <a:latin typeface="Calibri"/>
                <a:ea typeface="+mn-lt"/>
                <a:cs typeface="+mn-lt"/>
              </a:rPr>
              <a:t>Anímense unos a otros</a:t>
            </a:r>
            <a:endParaRPr lang="en-US" sz="2400" dirty="0">
              <a:latin typeface="Calibri"/>
              <a:ea typeface="+mn-lt"/>
              <a:cs typeface="+mn-lt"/>
            </a:endParaRPr>
          </a:p>
          <a:p>
            <a:pPr marL="1657350" indent="-1657350">
              <a:buChar char="•"/>
            </a:pPr>
            <a:r>
              <a:rPr lang="es" sz="2400" dirty="0">
                <a:ea typeface="+mn-lt"/>
                <a:cs typeface="+mn-lt"/>
              </a:rPr>
              <a:t>Solicitar informes de progreso</a:t>
            </a:r>
            <a:endParaRPr lang="en-US" sz="2400" dirty="0">
              <a:ea typeface="+mn-lt"/>
              <a:cs typeface="+mn-lt"/>
            </a:endParaRPr>
          </a:p>
          <a:p>
            <a:pPr marL="1657350" indent="-1657350">
              <a:buChar char="•"/>
            </a:pPr>
            <a:r>
              <a:rPr lang="es" sz="2400" dirty="0">
                <a:ea typeface="+mn-lt"/>
                <a:cs typeface="+mn-lt"/>
              </a:rPr>
              <a:t>Se responsable</a:t>
            </a:r>
            <a:endParaRPr lang="en-US" sz="2400" dirty="0">
              <a:ea typeface="+mn-lt"/>
              <a:cs typeface="+mn-lt"/>
            </a:endParaRPr>
          </a:p>
          <a:p>
            <a:pPr marL="1657350" indent="-1657350">
              <a:buChar char="•"/>
            </a:pPr>
            <a:r>
              <a:rPr lang="es" sz="2400" dirty="0">
                <a:ea typeface="+mn-lt"/>
                <a:cs typeface="+mn-lt"/>
              </a:rPr>
              <a:t>No pienses demasiado pequeño</a:t>
            </a:r>
            <a:endParaRPr lang="en-US" sz="2400" dirty="0">
              <a:ea typeface="+mn-lt"/>
              <a:cs typeface="+mn-lt"/>
            </a:endParaRPr>
          </a:p>
          <a:p>
            <a:pPr marL="1657350" indent="-1657350">
              <a:buChar char="•"/>
            </a:pPr>
            <a:r>
              <a:rPr lang="es" sz="2400" dirty="0">
                <a:ea typeface="+mn-lt"/>
                <a:cs typeface="+mn-lt"/>
              </a:rPr>
              <a:t>Nunca dejes que las grandes ideas se desperdicien</a:t>
            </a:r>
            <a:endParaRPr lang="en-US" sz="2400" dirty="0">
              <a:ea typeface="+mn-lt"/>
              <a:cs typeface="+mn-lt"/>
            </a:endParaRPr>
          </a:p>
          <a:p>
            <a:pPr marL="1657350" indent="-1657350">
              <a:buChar char="•"/>
            </a:pPr>
            <a:endParaRPr lang="en-GB" sz="2400" dirty="0">
              <a:ea typeface="+mn-lt"/>
              <a:cs typeface="+mn-lt"/>
            </a:endParaRPr>
          </a:p>
          <a:p>
            <a:pPr marL="0" indent="0"/>
            <a:r>
              <a:rPr lang="es" sz="2400" b="1" dirty="0">
                <a:ea typeface="+mn-lt"/>
                <a:cs typeface="+mn-lt"/>
              </a:rPr>
              <a:t>PROFUNDIZAR </a:t>
            </a:r>
            <a:r>
              <a:rPr lang="es" sz="2400" b="1" dirty="0">
                <a:ea typeface="+mn-lt"/>
                <a:cs typeface="+mn-lt"/>
                <a:hlinkClick r:id="rId2"/>
              </a:rPr>
              <a:t>https://medium.com/@jasonkeath/partners-in-crime-the-power-of-finding-your-creative-collaborator-7d8aaf7af07b</a:t>
            </a:r>
            <a:r>
              <a:rPr lang="es" sz="2400" b="1" dirty="0">
                <a:ea typeface="+mn-lt"/>
                <a:cs typeface="+mn-lt"/>
              </a:rPr>
              <a:t> </a:t>
            </a:r>
            <a:endParaRPr lang="en-US" sz="2400" dirty="0">
              <a:ea typeface="+mn-lt"/>
              <a:cs typeface="+mn-lt"/>
            </a:endParaRPr>
          </a:p>
          <a:p>
            <a:pPr marL="342900" indent="-342900">
              <a:buChar char="•"/>
            </a:pPr>
            <a:endParaRPr lang="en-US" sz="2400" dirty="0">
              <a:cs typeface="Calibri"/>
            </a:endParaRPr>
          </a:p>
        </p:txBody>
      </p:sp>
    </p:spTree>
    <p:extLst>
      <p:ext uri="{BB962C8B-B14F-4D97-AF65-F5344CB8AC3E}">
        <p14:creationId xmlns:p14="http://schemas.microsoft.com/office/powerpoint/2010/main" val="31650475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889644" y="1234629"/>
            <a:ext cx="9709137" cy="4375259"/>
          </a:xfrm>
        </p:spPr>
        <p:txBody>
          <a:bodyPr>
            <a:noAutofit/>
          </a:bodyPr>
          <a:lstStyle/>
          <a:p>
            <a:r>
              <a:rPr lang="es" sz="2800" b="1" dirty="0">
                <a:solidFill>
                  <a:srgbClr val="0B582E"/>
                </a:solidFill>
                <a:ea typeface="+mn-lt"/>
                <a:cs typeface="+mn-lt"/>
              </a:rPr>
              <a:t>La cultura de colaboración necesita tiempo dedicado</a:t>
            </a:r>
            <a:endParaRPr lang="en-US" sz="2400" dirty="0">
              <a:ea typeface="+mn-lt"/>
              <a:cs typeface="+mn-lt"/>
            </a:endParaRPr>
          </a:p>
          <a:p>
            <a:pPr algn="just"/>
            <a:r>
              <a:rPr lang="es" sz="2400" dirty="0">
                <a:ea typeface="+mn-lt"/>
                <a:cs typeface="+mn-lt"/>
              </a:rPr>
              <a:t>Un buen ejemplo de una empresa que se beneficia de dedicar tiempo a la colaboración y la innovación es Google. En 2004, los fundadores de Google, Larry Page y Sergey Brin, decidieron que </a:t>
            </a:r>
            <a:r>
              <a:rPr lang="es" sz="2400" b="1" dirty="0">
                <a:ea typeface="+mn-lt"/>
                <a:cs typeface="+mn-lt"/>
              </a:rPr>
              <a:t>los empleados podían dedicar hasta el 20 % de su tiempo a proyectos paralelos. </a:t>
            </a:r>
            <a:r>
              <a:rPr lang="es" sz="2400" dirty="0">
                <a:ea typeface="+mn-lt"/>
                <a:cs typeface="+mn-lt"/>
              </a:rPr>
              <a:t>Reenfocaron el trabajo para asegurarse de que los empleados se hicieran personalmente responsables de las nuevas innovaciones. No todos los proyectos tuvieron éxito. Y no todos aprovecharon la libertad dentro de la nueva política. Pero algunos lo hicieron y unos pocos desarrollaron proyectos de gran éxito, como AdSense, Gmail y Google </a:t>
            </a:r>
            <a:r>
              <a:rPr lang="es" sz="2400" dirty="0">
                <a:latin typeface="Calibri"/>
                <a:ea typeface="+mn-lt"/>
                <a:cs typeface="+mn-lt"/>
              </a:rPr>
              <a:t>Maps </a:t>
            </a:r>
            <a:r>
              <a:rPr lang="es" sz="2400" dirty="0">
                <a:ea typeface="+mn-lt"/>
                <a:cs typeface="+mn-lt"/>
              </a:rPr>
              <a:t>. </a:t>
            </a:r>
            <a:br>
              <a:rPr lang="en-US" sz="2400" dirty="0">
                <a:latin typeface="Calibri"/>
                <a:ea typeface="+mn-lt"/>
                <a:cs typeface="+mn-lt"/>
              </a:rPr>
            </a:br>
            <a:br>
              <a:rPr lang="en-US" sz="2400" dirty="0">
                <a:latin typeface="Calibri"/>
                <a:ea typeface="+mn-lt"/>
                <a:cs typeface="+mn-lt"/>
              </a:rPr>
            </a:br>
            <a:r>
              <a:rPr lang="es" sz="2400" dirty="0">
                <a:latin typeface="Calibri"/>
                <a:ea typeface="+mn-lt"/>
                <a:cs typeface="+mn-lt"/>
              </a:rPr>
              <a:t>Si bien este </a:t>
            </a:r>
            <a:r>
              <a:rPr lang="es" sz="2400" dirty="0">
                <a:ea typeface="+mn-lt"/>
                <a:cs typeface="+mn-lt"/>
              </a:rPr>
              <a:t>enfoque no es posible para todos, ni se recomienda para las pymes con pocos recursos, dedicar tiempo a la colaboración, ya sea dentro de su organización o a través de clústeres, es una excelente manera de crear nuevas ideas.</a:t>
            </a:r>
            <a:endParaRPr lang="en-GB" sz="2400" dirty="0">
              <a:ea typeface="+mn-lt"/>
              <a:cs typeface="+mn-lt"/>
            </a:endParaRPr>
          </a:p>
          <a:p>
            <a:endParaRPr lang="en-GB" sz="2400" dirty="0">
              <a:ea typeface="+mn-lt"/>
              <a:cs typeface="+mn-lt"/>
            </a:endParaRPr>
          </a:p>
          <a:p>
            <a:pPr marL="342900" indent="-342900">
              <a:buChar char="•"/>
            </a:pPr>
            <a:endParaRPr lang="en-US" sz="2400" dirty="0">
              <a:cs typeface="Calibri"/>
            </a:endParaRPr>
          </a:p>
        </p:txBody>
      </p:sp>
    </p:spTree>
    <p:extLst>
      <p:ext uri="{BB962C8B-B14F-4D97-AF65-F5344CB8AC3E}">
        <p14:creationId xmlns:p14="http://schemas.microsoft.com/office/powerpoint/2010/main" val="38316964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923510" y="1657962"/>
            <a:ext cx="9709137" cy="4375259"/>
          </a:xfrm>
        </p:spPr>
        <p:txBody>
          <a:bodyPr>
            <a:noAutofit/>
          </a:bodyPr>
          <a:lstStyle/>
          <a:p>
            <a:r>
              <a:rPr lang="es" sz="2800" b="1" dirty="0">
                <a:solidFill>
                  <a:srgbClr val="0B582E"/>
                </a:solidFill>
                <a:ea typeface="+mn-lt"/>
                <a:cs typeface="+mn-lt"/>
              </a:rPr>
              <a:t>Establecer las reglas básicas para su sesión de colaboración</a:t>
            </a:r>
          </a:p>
          <a:p>
            <a:endParaRPr lang="en-US" sz="2400" dirty="0">
              <a:ea typeface="+mn-lt"/>
              <a:cs typeface="+mn-lt"/>
            </a:endParaRPr>
          </a:p>
          <a:p>
            <a:pPr algn="just"/>
            <a:r>
              <a:rPr lang="es" sz="2400" dirty="0">
                <a:ea typeface="+mn-lt"/>
                <a:cs typeface="+mn-lt"/>
              </a:rPr>
              <a:t>Establecer el entorno adecuado para la colaboración es un primer paso esencial. Comenzando por establecer algunas </a:t>
            </a:r>
            <a:r>
              <a:rPr lang="es" sz="2400" dirty="0">
                <a:ea typeface="+mn-lt"/>
                <a:cs typeface="+mn-lt"/>
                <a:hlinkClick r:id="rId2"/>
              </a:rPr>
              <a:t>reglas básicas </a:t>
            </a:r>
            <a:r>
              <a:rPr lang="es" sz="2400" dirty="0">
                <a:ea typeface="+mn-lt"/>
                <a:cs typeface="+mn-lt"/>
              </a:rPr>
              <a:t>para que todos, de todos los niveles, se sientan cómodos para contribuir.</a:t>
            </a:r>
          </a:p>
          <a:p>
            <a:pPr algn="just"/>
            <a:r>
              <a:rPr lang="es" sz="2400" b="1" dirty="0">
                <a:ea typeface="+mn-lt"/>
                <a:cs typeface="+mn-lt"/>
              </a:rPr>
              <a:t>Regla #1: Genere tantas ideas como sea posible durante la sesión.</a:t>
            </a:r>
          </a:p>
          <a:p>
            <a:pPr algn="just"/>
            <a:r>
              <a:rPr lang="es" sz="2400" dirty="0">
                <a:ea typeface="+mn-lt"/>
                <a:cs typeface="+mn-lt"/>
              </a:rPr>
              <a:t>Si bien puede parecer contradictorio para la mayoría de nosotros, la lluvia de ideas se trata de cantidad más que de calidad. Al centrarse en obtener tantas ideas como sea posible, las personas están más dispuestas a compartir cosas que, de otro modo, podrían descartar como irrelevantes o exageradas.</a:t>
            </a:r>
          </a:p>
          <a:p>
            <a:pPr algn="just"/>
            <a:r>
              <a:rPr lang="es" sz="2400" b="1" dirty="0">
                <a:ea typeface="+mn-lt"/>
                <a:cs typeface="+mn-lt"/>
              </a:rPr>
              <a:t>Regla #2: No se permite criticar ideas.</a:t>
            </a:r>
          </a:p>
          <a:p>
            <a:pPr algn="just"/>
            <a:r>
              <a:rPr lang="es" sz="2400" dirty="0">
                <a:ea typeface="+mn-lt"/>
                <a:cs typeface="+mn-lt"/>
              </a:rPr>
              <a:t>La lluvia de ideas no se trata de criticar ideas en el acto, se trata simplemente de generar. Esa falta de retroalimentación inmediata permite a las personas compartir ideas más abiertamente sin temor al fracaso o la desaprobación.</a:t>
            </a:r>
          </a:p>
          <a:p>
            <a:endParaRPr lang="en-GB" sz="2400" dirty="0">
              <a:ea typeface="+mn-lt"/>
              <a:cs typeface="+mn-lt"/>
            </a:endParaRPr>
          </a:p>
          <a:p>
            <a:pPr marL="342900" indent="-342900">
              <a:buChar char="•"/>
            </a:pPr>
            <a:endParaRPr lang="en-US" sz="2400" dirty="0">
              <a:cs typeface="Calibri"/>
            </a:endParaRPr>
          </a:p>
        </p:txBody>
      </p:sp>
    </p:spTree>
    <p:extLst>
      <p:ext uri="{BB962C8B-B14F-4D97-AF65-F5344CB8AC3E}">
        <p14:creationId xmlns:p14="http://schemas.microsoft.com/office/powerpoint/2010/main" val="4807145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923510" y="1657962"/>
            <a:ext cx="9709137" cy="4375259"/>
          </a:xfrm>
        </p:spPr>
        <p:txBody>
          <a:bodyPr>
            <a:noAutofit/>
          </a:bodyPr>
          <a:lstStyle/>
          <a:p>
            <a:r>
              <a:rPr lang="es" sz="2800" b="1" dirty="0">
                <a:solidFill>
                  <a:srgbClr val="0B582E"/>
                </a:solidFill>
                <a:ea typeface="+mn-lt"/>
                <a:cs typeface="+mn-lt"/>
              </a:rPr>
              <a:t>Establecer las reglas básicas para su sesión de colaboración</a:t>
            </a:r>
          </a:p>
          <a:p>
            <a:endParaRPr lang="en-US" sz="2400" dirty="0">
              <a:ea typeface="+mn-lt"/>
              <a:cs typeface="+mn-lt"/>
            </a:endParaRPr>
          </a:p>
          <a:p>
            <a:pPr algn="just"/>
            <a:r>
              <a:rPr lang="es" sz="2400" b="1" dirty="0">
                <a:ea typeface="+mn-lt"/>
                <a:cs typeface="+mn-lt"/>
              </a:rPr>
              <a:t>Regla #3: Las ideas salvajes y ambiciosas son bienvenidas.</a:t>
            </a:r>
          </a:p>
          <a:p>
            <a:pPr algn="just"/>
            <a:r>
              <a:rPr lang="es" sz="2400" dirty="0">
                <a:ea typeface="+mn-lt"/>
                <a:cs typeface="+mn-lt"/>
              </a:rPr>
              <a:t>Durante una sesión de lluvia de ideas, desea que las personas piensen en grande. Esa es exactamente la razón por la que existe este principio (que podrías escuchar llamado "despreocupación"). Fomenta un pensamiento más creativo, porque las personas saben que no solo se les permite, sino que se les anima a pensar fuera de la caja.</a:t>
            </a:r>
          </a:p>
          <a:p>
            <a:pPr algn="just"/>
            <a:endParaRPr lang="en-US" sz="2400" dirty="0">
              <a:ea typeface="+mn-lt"/>
              <a:cs typeface="+mn-lt"/>
            </a:endParaRPr>
          </a:p>
          <a:p>
            <a:pPr algn="just"/>
            <a:r>
              <a:rPr lang="es" sz="2400" b="1" dirty="0">
                <a:ea typeface="+mn-lt"/>
                <a:cs typeface="+mn-lt"/>
              </a:rPr>
              <a:t>Regla #4: Se alienta a las personas a construir sobre otras ideas.</a:t>
            </a:r>
          </a:p>
          <a:p>
            <a:pPr algn="just"/>
            <a:r>
              <a:rPr lang="es" sz="2400" dirty="0">
                <a:ea typeface="+mn-lt"/>
                <a:cs typeface="+mn-lt"/>
              </a:rPr>
              <a:t>Finalmente, hay un concepto llamado "piggybacking". Si bien las críticas no están permitidas, los participantes de la lluvia de ideas pueden aprovechar las contribuciones de otras personas. Esto crea una atmósfera más colaborativa, donde las buenas ideas obtienen aún más tracción.</a:t>
            </a:r>
          </a:p>
          <a:p>
            <a:endParaRPr lang="en-GB" sz="2400" dirty="0">
              <a:ea typeface="+mn-lt"/>
              <a:cs typeface="+mn-lt"/>
            </a:endParaRPr>
          </a:p>
          <a:p>
            <a:pPr marL="342900" indent="-342900">
              <a:buChar char="•"/>
            </a:pPr>
            <a:endParaRPr lang="en-US" sz="2400" dirty="0">
              <a:cs typeface="Calibri"/>
            </a:endParaRPr>
          </a:p>
        </p:txBody>
      </p:sp>
    </p:spTree>
    <p:extLst>
      <p:ext uri="{BB962C8B-B14F-4D97-AF65-F5344CB8AC3E}">
        <p14:creationId xmlns:p14="http://schemas.microsoft.com/office/powerpoint/2010/main" val="1879724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8FAC07-5647-0B4B-AD26-E78E3A698A1E}"/>
              </a:ext>
            </a:extLst>
          </p:cNvPr>
          <p:cNvSpPr>
            <a:spLocks noGrp="1"/>
          </p:cNvSpPr>
          <p:nvPr>
            <p:ph type="body" sz="quarter" idx="17"/>
          </p:nvPr>
        </p:nvSpPr>
        <p:spPr/>
        <p:txBody>
          <a:bodyPr>
            <a:normAutofit fontScale="62500" lnSpcReduction="20000"/>
          </a:bodyPr>
          <a:lstStyle/>
          <a:p>
            <a:r>
              <a:rPr lang="es" sz="5100" dirty="0"/>
              <a:t>Colaborando para el Sostenibilidad exitosa</a:t>
            </a:r>
          </a:p>
          <a:p>
            <a:endParaRPr lang="en-US" dirty="0"/>
          </a:p>
        </p:txBody>
      </p:sp>
      <p:sp>
        <p:nvSpPr>
          <p:cNvPr id="5" name="Text Placeholder 4">
            <a:extLst>
              <a:ext uri="{FF2B5EF4-FFF2-40B4-BE49-F238E27FC236}">
                <a16:creationId xmlns:a16="http://schemas.microsoft.com/office/drawing/2014/main" id="{430A4C18-0205-DC4A-91BE-E2303B132108}"/>
              </a:ext>
            </a:extLst>
          </p:cNvPr>
          <p:cNvSpPr>
            <a:spLocks noGrp="1"/>
          </p:cNvSpPr>
          <p:nvPr>
            <p:ph type="body" sz="quarter" idx="18"/>
          </p:nvPr>
        </p:nvSpPr>
        <p:spPr/>
        <p:txBody>
          <a:bodyPr/>
          <a:lstStyle/>
          <a:p>
            <a:r>
              <a:rPr lang="es"/>
              <a:t>Sección 1</a:t>
            </a:r>
          </a:p>
        </p:txBody>
      </p:sp>
    </p:spTree>
    <p:extLst>
      <p:ext uri="{BB962C8B-B14F-4D97-AF65-F5344CB8AC3E}">
        <p14:creationId xmlns:p14="http://schemas.microsoft.com/office/powerpoint/2010/main" val="259500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595423" y="132940"/>
            <a:ext cx="6188149" cy="6725060"/>
          </a:xfrm>
        </p:spPr>
        <p:txBody>
          <a:bodyPr>
            <a:normAutofit fontScale="92500"/>
          </a:bodyPr>
          <a:lstStyle/>
          <a:p>
            <a:pPr algn="l"/>
            <a:r>
              <a:rPr lang="es" sz="2400" dirty="0"/>
              <a:t>Encuentre tiempo para la innovación colaborativa</a:t>
            </a:r>
          </a:p>
          <a:p>
            <a:pPr marL="342900" indent="-342900" algn="l">
              <a:buFont typeface="Arial" panose="020B0604020202020204" pitchFamily="34" charset="0"/>
              <a:buChar char="•"/>
            </a:pPr>
            <a:r>
              <a:rPr lang="es" sz="2400" b="0" dirty="0">
                <a:solidFill>
                  <a:srgbClr val="000000"/>
                </a:solidFill>
              </a:rPr>
              <a:t>Cuando estamos ocupados en el trabajo, encontrar tiempo para una colaboración activa puede ser difícil.</a:t>
            </a:r>
            <a:r>
              <a:rPr lang="es" sz="2400" b="0">
                <a:solidFill>
                  <a:srgbClr val="000000"/>
                </a:solidFill>
              </a:rPr>
              <a:t> </a:t>
            </a:r>
            <a:r>
              <a:rPr lang="es" sz="2400" b="0" dirty="0">
                <a:solidFill>
                  <a:srgbClr val="000000"/>
                </a:solidFill>
              </a:rPr>
              <a:t>Organizar una lluvia de ideas dedicada puede ser una buena manera de estructurar este tiempo para la innovación.</a:t>
            </a:r>
          </a:p>
          <a:p>
            <a:pPr marL="342900" indent="-342900" algn="l">
              <a:buFont typeface="Arial" panose="020B0604020202020204" pitchFamily="34" charset="0"/>
              <a:buChar char="•"/>
            </a:pPr>
            <a:r>
              <a:rPr lang="es" sz="2400"/>
              <a:t>Carreras de diseño</a:t>
            </a:r>
            <a:r>
              <a:rPr lang="es" sz="2400" dirty="0">
                <a:solidFill>
                  <a:srgbClr val="000000"/>
                </a:solidFill>
              </a:rPr>
              <a:t> </a:t>
            </a:r>
            <a:r>
              <a:rPr lang="es" sz="2400" b="0" dirty="0">
                <a:solidFill>
                  <a:srgbClr val="000000"/>
                </a:solidFill>
              </a:rPr>
              <a:t>puede ser un uso muy efectivo del tiempo si se hace bien.</a:t>
            </a:r>
            <a:r>
              <a:rPr lang="es" sz="2400" b="0">
                <a:solidFill>
                  <a:srgbClr val="000000"/>
                </a:solidFill>
              </a:rPr>
              <a:t> </a:t>
            </a:r>
            <a:endParaRPr lang="en-GB" sz="2400" b="0" dirty="0">
              <a:solidFill>
                <a:srgbClr val="000000"/>
              </a:solidFill>
            </a:endParaRPr>
          </a:p>
          <a:p>
            <a:pPr marL="342900" indent="-342900" algn="l">
              <a:buFont typeface="Arial" panose="020B0604020202020204" pitchFamily="34" charset="0"/>
              <a:buChar char="•"/>
            </a:pPr>
            <a:r>
              <a:rPr lang="es" sz="2400" b="0" dirty="0">
                <a:solidFill>
                  <a:srgbClr val="000000"/>
                </a:solidFill>
              </a:rPr>
              <a:t>Diseñados por primera vez en Google por </a:t>
            </a:r>
            <a:r>
              <a:rPr lang="es" sz="2400" b="0" dirty="0">
                <a:solidFill>
                  <a:srgbClr val="000000"/>
                </a:solidFill>
                <a:hlinkClick r:id="rId2"/>
              </a:rPr>
              <a:t>Jake Knapp </a:t>
            </a:r>
            <a:r>
              <a:rPr lang="es" sz="2400" b="0" dirty="0">
                <a:solidFill>
                  <a:srgbClr val="000000"/>
                </a:solidFill>
              </a:rPr>
              <a:t>, los sprints de diseño se han convertido en una forma popular de abordar problemas difíciles en las empresas emergentes y otras empresas que cambian rápidamente.</a:t>
            </a:r>
            <a:r>
              <a:rPr lang="es" sz="2400" b="0">
                <a:solidFill>
                  <a:srgbClr val="000000"/>
                </a:solidFill>
              </a:rPr>
              <a:t> </a:t>
            </a:r>
            <a:endParaRPr lang="en-GB" sz="2400" b="0" dirty="0">
              <a:solidFill>
                <a:srgbClr val="000000"/>
              </a:solidFill>
            </a:endParaRPr>
          </a:p>
          <a:p>
            <a:pPr marL="342900" indent="-342900" algn="l">
              <a:buFont typeface="Arial" panose="020B0604020202020204" pitchFamily="34" charset="0"/>
              <a:buChar char="•"/>
            </a:pPr>
            <a:r>
              <a:rPr lang="es" sz="2400" b="0" dirty="0">
                <a:solidFill>
                  <a:srgbClr val="000000"/>
                </a:solidFill>
              </a:rPr>
              <a:t>En estas próximas diapositivas, vamos a analizar cómo se puede utilizar un sprint de diseño para crear soluciones innovadoras para problemas relacionados con la sostenibilidad.</a:t>
            </a:r>
            <a:r>
              <a:rPr lang="es" sz="2400" b="0">
                <a:solidFill>
                  <a:srgbClr val="000000"/>
                </a:solidFill>
              </a:rPr>
              <a:t> </a:t>
            </a:r>
            <a:endParaRPr lang="en-GB" sz="2400" b="0" dirty="0">
              <a:solidFill>
                <a:srgbClr val="000000"/>
              </a:solidFill>
            </a:endParaRPr>
          </a:p>
        </p:txBody>
      </p:sp>
      <p:pic>
        <p:nvPicPr>
          <p:cNvPr id="2050" name="Picture 2">
            <a:extLst>
              <a:ext uri="{FF2B5EF4-FFF2-40B4-BE49-F238E27FC236}">
                <a16:creationId xmlns:a16="http://schemas.microsoft.com/office/drawing/2014/main" id="{887982A7-5457-A2D4-0BF8-7B8F507595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9950" y="973666"/>
            <a:ext cx="3918303" cy="4910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10327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992B8A-ED4F-613B-A188-EBCB4E1809F0}"/>
              </a:ext>
            </a:extLst>
          </p:cNvPr>
          <p:cNvSpPr>
            <a:spLocks noGrp="1"/>
          </p:cNvSpPr>
          <p:nvPr>
            <p:ph type="body" sz="quarter" idx="30"/>
          </p:nvPr>
        </p:nvSpPr>
        <p:spPr>
          <a:xfrm>
            <a:off x="3269110" y="4533160"/>
            <a:ext cx="1732731" cy="420751"/>
          </a:xfrm>
        </p:spPr>
        <p:txBody>
          <a:bodyPr>
            <a:normAutofit/>
          </a:bodyPr>
          <a:lstStyle/>
          <a:p>
            <a:r>
              <a:rPr lang="es" sz="2200" b="1" dirty="0">
                <a:solidFill>
                  <a:srgbClr val="297239"/>
                </a:solidFill>
              </a:rPr>
              <a:t>DEFINIR</a:t>
            </a:r>
          </a:p>
        </p:txBody>
      </p:sp>
      <p:sp>
        <p:nvSpPr>
          <p:cNvPr id="6" name="Text Placeholder 5">
            <a:extLst>
              <a:ext uri="{FF2B5EF4-FFF2-40B4-BE49-F238E27FC236}">
                <a16:creationId xmlns:a16="http://schemas.microsoft.com/office/drawing/2014/main" id="{46EA84A6-A3D4-6467-4EB2-FA8ED1298105}"/>
              </a:ext>
            </a:extLst>
          </p:cNvPr>
          <p:cNvSpPr>
            <a:spLocks noGrp="1"/>
          </p:cNvSpPr>
          <p:nvPr>
            <p:ph type="body" sz="quarter" idx="31"/>
          </p:nvPr>
        </p:nvSpPr>
        <p:spPr>
          <a:xfrm>
            <a:off x="1333175" y="4539912"/>
            <a:ext cx="1845454" cy="420751"/>
          </a:xfrm>
        </p:spPr>
        <p:txBody>
          <a:bodyPr>
            <a:normAutofit fontScale="92500"/>
          </a:bodyPr>
          <a:lstStyle/>
          <a:p>
            <a:r>
              <a:rPr lang="es" sz="2200" b="1" dirty="0">
                <a:solidFill>
                  <a:srgbClr val="297239"/>
                </a:solidFill>
              </a:rPr>
              <a:t>COMPRENDER</a:t>
            </a:r>
          </a:p>
        </p:txBody>
      </p:sp>
      <p:sp>
        <p:nvSpPr>
          <p:cNvPr id="7" name="Text Placeholder 6">
            <a:extLst>
              <a:ext uri="{FF2B5EF4-FFF2-40B4-BE49-F238E27FC236}">
                <a16:creationId xmlns:a16="http://schemas.microsoft.com/office/drawing/2014/main" id="{E3C0CF66-E3B6-D97E-E64B-873C10497B52}"/>
              </a:ext>
            </a:extLst>
          </p:cNvPr>
          <p:cNvSpPr>
            <a:spLocks noGrp="1"/>
          </p:cNvSpPr>
          <p:nvPr>
            <p:ph type="body" sz="quarter" idx="32"/>
          </p:nvPr>
        </p:nvSpPr>
        <p:spPr>
          <a:xfrm>
            <a:off x="7165569" y="4535946"/>
            <a:ext cx="1732731" cy="420751"/>
          </a:xfrm>
        </p:spPr>
        <p:txBody>
          <a:bodyPr>
            <a:normAutofit/>
          </a:bodyPr>
          <a:lstStyle/>
          <a:p>
            <a:r>
              <a:rPr lang="es" sz="2200" b="1" dirty="0">
                <a:solidFill>
                  <a:srgbClr val="297239"/>
                </a:solidFill>
              </a:rPr>
              <a:t>PROTOTIPO</a:t>
            </a:r>
          </a:p>
        </p:txBody>
      </p:sp>
      <p:sp>
        <p:nvSpPr>
          <p:cNvPr id="8" name="Text Placeholder 7">
            <a:extLst>
              <a:ext uri="{FF2B5EF4-FFF2-40B4-BE49-F238E27FC236}">
                <a16:creationId xmlns:a16="http://schemas.microsoft.com/office/drawing/2014/main" id="{2FF60CD6-07F6-FE23-0F2B-2F90E8EAFB16}"/>
              </a:ext>
            </a:extLst>
          </p:cNvPr>
          <p:cNvSpPr>
            <a:spLocks noGrp="1"/>
          </p:cNvSpPr>
          <p:nvPr>
            <p:ph type="body" sz="quarter" idx="33"/>
          </p:nvPr>
        </p:nvSpPr>
        <p:spPr>
          <a:xfrm>
            <a:off x="5229634" y="4542698"/>
            <a:ext cx="1732731" cy="420751"/>
          </a:xfrm>
        </p:spPr>
        <p:txBody>
          <a:bodyPr>
            <a:normAutofit/>
          </a:bodyPr>
          <a:lstStyle/>
          <a:p>
            <a:r>
              <a:rPr lang="es" sz="2200" b="1" dirty="0">
                <a:solidFill>
                  <a:srgbClr val="297239"/>
                </a:solidFill>
              </a:rPr>
              <a:t>IDEAR</a:t>
            </a:r>
          </a:p>
        </p:txBody>
      </p:sp>
      <p:sp>
        <p:nvSpPr>
          <p:cNvPr id="9" name="Text Placeholder 8">
            <a:extLst>
              <a:ext uri="{FF2B5EF4-FFF2-40B4-BE49-F238E27FC236}">
                <a16:creationId xmlns:a16="http://schemas.microsoft.com/office/drawing/2014/main" id="{70D49C04-F4D2-6864-A60F-1BD84EFE8DC7}"/>
              </a:ext>
            </a:extLst>
          </p:cNvPr>
          <p:cNvSpPr>
            <a:spLocks noGrp="1"/>
          </p:cNvSpPr>
          <p:nvPr>
            <p:ph type="body" sz="quarter" idx="34"/>
          </p:nvPr>
        </p:nvSpPr>
        <p:spPr>
          <a:xfrm>
            <a:off x="9101503" y="4557649"/>
            <a:ext cx="1732731" cy="420751"/>
          </a:xfrm>
        </p:spPr>
        <p:txBody>
          <a:bodyPr>
            <a:normAutofit/>
          </a:bodyPr>
          <a:lstStyle/>
          <a:p>
            <a:r>
              <a:rPr lang="es" sz="2200" b="1" dirty="0">
                <a:solidFill>
                  <a:srgbClr val="297239"/>
                </a:solidFill>
              </a:rPr>
              <a:t>PRUEBA</a:t>
            </a:r>
          </a:p>
        </p:txBody>
      </p:sp>
      <p:sp>
        <p:nvSpPr>
          <p:cNvPr id="4" name="Text Placeholder 3">
            <a:extLst>
              <a:ext uri="{FF2B5EF4-FFF2-40B4-BE49-F238E27FC236}">
                <a16:creationId xmlns:a16="http://schemas.microsoft.com/office/drawing/2014/main" id="{B792AD36-E68B-9F85-F147-D050BECC885D}"/>
              </a:ext>
            </a:extLst>
          </p:cNvPr>
          <p:cNvSpPr>
            <a:spLocks noGrp="1"/>
          </p:cNvSpPr>
          <p:nvPr>
            <p:ph type="body" sz="quarter" idx="29"/>
          </p:nvPr>
        </p:nvSpPr>
        <p:spPr/>
        <p:txBody>
          <a:bodyPr>
            <a:normAutofit lnSpcReduction="10000"/>
          </a:bodyPr>
          <a:lstStyle/>
          <a:p>
            <a:r>
              <a:rPr lang="es" b="1" dirty="0">
                <a:solidFill>
                  <a:srgbClr val="0B582E"/>
                </a:solidFill>
              </a:rPr>
              <a:t>Organizar un Design Sprint para la colaboración</a:t>
            </a:r>
          </a:p>
        </p:txBody>
      </p:sp>
      <p:pic>
        <p:nvPicPr>
          <p:cNvPr id="11" name="Graphic 10" descr="Magnifying glass with solid fill">
            <a:extLst>
              <a:ext uri="{FF2B5EF4-FFF2-40B4-BE49-F238E27FC236}">
                <a16:creationId xmlns:a16="http://schemas.microsoft.com/office/drawing/2014/main" id="{91DBA1C3-338E-5FAE-DCBD-AA365AA3CC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8702" y="2525486"/>
            <a:ext cx="914400" cy="914400"/>
          </a:xfrm>
          <a:prstGeom prst="rect">
            <a:avLst/>
          </a:prstGeom>
        </p:spPr>
      </p:pic>
      <p:pic>
        <p:nvPicPr>
          <p:cNvPr id="13" name="Graphic 12" descr="Scribble with solid fill">
            <a:extLst>
              <a:ext uri="{FF2B5EF4-FFF2-40B4-BE49-F238E27FC236}">
                <a16:creationId xmlns:a16="http://schemas.microsoft.com/office/drawing/2014/main" id="{119938F1-0E09-3057-110E-76E0AFAB79B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78275" y="2525486"/>
            <a:ext cx="914400" cy="914400"/>
          </a:xfrm>
          <a:prstGeom prst="rect">
            <a:avLst/>
          </a:prstGeom>
        </p:spPr>
      </p:pic>
      <p:pic>
        <p:nvPicPr>
          <p:cNvPr id="15" name="Graphic 14" descr="Lights On with solid fill">
            <a:extLst>
              <a:ext uri="{FF2B5EF4-FFF2-40B4-BE49-F238E27FC236}">
                <a16:creationId xmlns:a16="http://schemas.microsoft.com/office/drawing/2014/main" id="{7D0B6CAF-C918-73AF-0C39-1AA1754C28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38799" y="2525486"/>
            <a:ext cx="914400" cy="914400"/>
          </a:xfrm>
          <a:prstGeom prst="rect">
            <a:avLst/>
          </a:prstGeom>
        </p:spPr>
      </p:pic>
      <p:pic>
        <p:nvPicPr>
          <p:cNvPr id="19" name="Graphic 18" descr="Rocket with solid fill">
            <a:extLst>
              <a:ext uri="{FF2B5EF4-FFF2-40B4-BE49-F238E27FC236}">
                <a16:creationId xmlns:a16="http://schemas.microsoft.com/office/drawing/2014/main" id="{5BBBF381-856D-4F80-C774-E5624B8CBB2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599323" y="2514600"/>
            <a:ext cx="914400" cy="914400"/>
          </a:xfrm>
          <a:prstGeom prst="rect">
            <a:avLst/>
          </a:prstGeom>
        </p:spPr>
      </p:pic>
      <p:pic>
        <p:nvPicPr>
          <p:cNvPr id="21" name="Graphic 20" descr="Clipboard Mixed with solid fill">
            <a:extLst>
              <a:ext uri="{FF2B5EF4-FFF2-40B4-BE49-F238E27FC236}">
                <a16:creationId xmlns:a16="http://schemas.microsoft.com/office/drawing/2014/main" id="{141EC2D8-13B1-DC2D-1276-C695FC1C51B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510668" y="2514600"/>
            <a:ext cx="914400" cy="914400"/>
          </a:xfrm>
          <a:prstGeom prst="rect">
            <a:avLst/>
          </a:prstGeom>
        </p:spPr>
      </p:pic>
    </p:spTree>
    <p:extLst>
      <p:ext uri="{BB962C8B-B14F-4D97-AF65-F5344CB8AC3E}">
        <p14:creationId xmlns:p14="http://schemas.microsoft.com/office/powerpoint/2010/main" val="2842497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39388E5-5A1D-F0CE-0E58-D21C03D697A1}"/>
              </a:ext>
            </a:extLst>
          </p:cNvPr>
          <p:cNvSpPr>
            <a:spLocks noGrp="1"/>
          </p:cNvSpPr>
          <p:nvPr>
            <p:ph type="body" sz="quarter" idx="20"/>
          </p:nvPr>
        </p:nvSpPr>
        <p:spPr>
          <a:xfrm>
            <a:off x="6009259" y="1761743"/>
            <a:ext cx="4896426" cy="4306547"/>
          </a:xfrm>
        </p:spPr>
        <p:txBody>
          <a:bodyPr vert="horz" lIns="91440" tIns="45720" rIns="91440" bIns="45720" rtlCol="0" anchor="t">
            <a:noAutofit/>
          </a:bodyPr>
          <a:lstStyle/>
          <a:p>
            <a:r>
              <a:rPr lang="es"/>
              <a:t>Este primer día de "entender" es crítico para el buen desarrollo del Sprint ya que sirve para alinearlo con los objetivos del taller y definir mejor el problema. Este esfuerzo de enmarcar el problema es el corazón del primer día.</a:t>
            </a:r>
          </a:p>
          <a:p>
            <a:r>
              <a:rPr lang="es"/>
              <a:t>Para un Sprint de sostenibilidad, si no tiene experiencia dentro de su organización, dedique un tiempo a ponerse al día o traiga a un experto externo que pueda ayudar a su equipo a comprender el problema que está resolviendo.</a:t>
            </a:r>
            <a:endParaRPr lang="en-IE"/>
          </a:p>
        </p:txBody>
      </p:sp>
      <p:sp>
        <p:nvSpPr>
          <p:cNvPr id="5" name="Text Placeholder 4">
            <a:extLst>
              <a:ext uri="{FF2B5EF4-FFF2-40B4-BE49-F238E27FC236}">
                <a16:creationId xmlns:a16="http://schemas.microsoft.com/office/drawing/2014/main" id="{0B9C01A6-A1E8-181E-A3BF-118AA0F05B7E}"/>
              </a:ext>
            </a:extLst>
          </p:cNvPr>
          <p:cNvSpPr>
            <a:spLocks noGrp="1"/>
          </p:cNvSpPr>
          <p:nvPr>
            <p:ph type="body" sz="quarter" idx="22"/>
          </p:nvPr>
        </p:nvSpPr>
        <p:spPr/>
        <p:txBody>
          <a:bodyPr/>
          <a:lstStyle/>
          <a:p>
            <a:r>
              <a:rPr lang="es" b="1"/>
              <a:t>Entender</a:t>
            </a:r>
          </a:p>
        </p:txBody>
      </p:sp>
      <p:sp>
        <p:nvSpPr>
          <p:cNvPr id="7" name="Text Placeholder 6">
            <a:extLst>
              <a:ext uri="{FF2B5EF4-FFF2-40B4-BE49-F238E27FC236}">
                <a16:creationId xmlns:a16="http://schemas.microsoft.com/office/drawing/2014/main" id="{D87A46A4-1034-C0F7-D34C-A534E73F4993}"/>
              </a:ext>
            </a:extLst>
          </p:cNvPr>
          <p:cNvSpPr>
            <a:spLocks noGrp="1"/>
          </p:cNvSpPr>
          <p:nvPr>
            <p:ph type="body" sz="quarter" idx="24"/>
          </p:nvPr>
        </p:nvSpPr>
        <p:spPr/>
        <p:txBody>
          <a:bodyPr/>
          <a:lstStyle/>
          <a:p>
            <a:r>
              <a:rPr lang="es"/>
              <a:t>01</a:t>
            </a:r>
          </a:p>
        </p:txBody>
      </p:sp>
      <p:pic>
        <p:nvPicPr>
          <p:cNvPr id="10" name="Graphic 9" descr="Open book with table lamp, books, pen and pencil">
            <a:extLst>
              <a:ext uri="{FF2B5EF4-FFF2-40B4-BE49-F238E27FC236}">
                <a16:creationId xmlns:a16="http://schemas.microsoft.com/office/drawing/2014/main" id="{C901610C-ED3E-8D88-B85A-A5C0CF7478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7472" y="1132296"/>
            <a:ext cx="4397829" cy="4397829"/>
          </a:xfrm>
          <a:prstGeom prst="rect">
            <a:avLst/>
          </a:prstGeom>
        </p:spPr>
      </p:pic>
    </p:spTree>
    <p:extLst>
      <p:ext uri="{BB962C8B-B14F-4D97-AF65-F5344CB8AC3E}">
        <p14:creationId xmlns:p14="http://schemas.microsoft.com/office/powerpoint/2010/main" val="26913390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39388E5-5A1D-F0CE-0E58-D21C03D697A1}"/>
              </a:ext>
            </a:extLst>
          </p:cNvPr>
          <p:cNvSpPr>
            <a:spLocks noGrp="1"/>
          </p:cNvSpPr>
          <p:nvPr>
            <p:ph type="body" sz="quarter" idx="20"/>
          </p:nvPr>
        </p:nvSpPr>
        <p:spPr>
          <a:xfrm>
            <a:off x="6031250" y="1713322"/>
            <a:ext cx="4896426" cy="5194253"/>
          </a:xfrm>
        </p:spPr>
        <p:txBody>
          <a:bodyPr vert="horz" lIns="91440" tIns="45720" rIns="91440" bIns="45720" rtlCol="0" anchor="t">
            <a:noAutofit/>
          </a:bodyPr>
          <a:lstStyle/>
          <a:p>
            <a:r>
              <a:rPr lang="es" sz="2200" dirty="0"/>
              <a:t>En la etapa Definir, organizará la información que ha recopilado durante la etapa Empatizar. Analizará sus observaciones para definir los problemas centrales que usted y su equipo han identificado hasta este momento. La definición del problema y la declaración del problema deben hacerse de manera centrada en el ser humano.</a:t>
            </a:r>
          </a:p>
          <a:p>
            <a:r>
              <a:rPr lang="es" sz="2200" dirty="0"/>
              <a:t>Un ejemplo de enunciado del problema para la sustentabilidad podría ser:</a:t>
            </a:r>
          </a:p>
          <a:p>
            <a:pPr algn="ctr"/>
            <a:r>
              <a:rPr lang="es" sz="2200" dirty="0"/>
              <a:t>“ </a:t>
            </a:r>
            <a:r>
              <a:rPr lang="es" sz="2200" i="1" dirty="0"/>
              <a:t>¿Cómo podemos construir relaciones más sólidas con los clientes mientras reducimos nuestra huella de carbono relacionada con los viajes?</a:t>
            </a:r>
            <a:endParaRPr lang="en-IE" sz="2200" dirty="0">
              <a:cs typeface="Calibri" panose="020F0502020204030204"/>
            </a:endParaRPr>
          </a:p>
        </p:txBody>
      </p:sp>
      <p:sp>
        <p:nvSpPr>
          <p:cNvPr id="5" name="Text Placeholder 4">
            <a:extLst>
              <a:ext uri="{FF2B5EF4-FFF2-40B4-BE49-F238E27FC236}">
                <a16:creationId xmlns:a16="http://schemas.microsoft.com/office/drawing/2014/main" id="{0B9C01A6-A1E8-181E-A3BF-118AA0F05B7E}"/>
              </a:ext>
            </a:extLst>
          </p:cNvPr>
          <p:cNvSpPr>
            <a:spLocks noGrp="1"/>
          </p:cNvSpPr>
          <p:nvPr>
            <p:ph type="body" sz="quarter" idx="22"/>
          </p:nvPr>
        </p:nvSpPr>
        <p:spPr>
          <a:xfrm>
            <a:off x="6031250" y="708094"/>
            <a:ext cx="4921574" cy="857158"/>
          </a:xfrm>
        </p:spPr>
        <p:txBody>
          <a:bodyPr/>
          <a:lstStyle/>
          <a:p>
            <a:r>
              <a:rPr lang="es" b="1" dirty="0"/>
              <a:t>Definir</a:t>
            </a:r>
          </a:p>
        </p:txBody>
      </p:sp>
      <p:sp>
        <p:nvSpPr>
          <p:cNvPr id="7" name="Text Placeholder 6">
            <a:extLst>
              <a:ext uri="{FF2B5EF4-FFF2-40B4-BE49-F238E27FC236}">
                <a16:creationId xmlns:a16="http://schemas.microsoft.com/office/drawing/2014/main" id="{D87A46A4-1034-C0F7-D34C-A534E73F4993}"/>
              </a:ext>
            </a:extLst>
          </p:cNvPr>
          <p:cNvSpPr>
            <a:spLocks noGrp="1"/>
          </p:cNvSpPr>
          <p:nvPr>
            <p:ph type="body" sz="quarter" idx="24"/>
          </p:nvPr>
        </p:nvSpPr>
        <p:spPr/>
        <p:txBody>
          <a:bodyPr/>
          <a:lstStyle/>
          <a:p>
            <a:r>
              <a:rPr lang="es"/>
              <a:t>02</a:t>
            </a:r>
          </a:p>
        </p:txBody>
      </p:sp>
      <p:pic>
        <p:nvPicPr>
          <p:cNvPr id="10" name="Graphic 9" descr="Graph paper with calculator, ruler, highlighter, and pencils">
            <a:extLst>
              <a:ext uri="{FF2B5EF4-FFF2-40B4-BE49-F238E27FC236}">
                <a16:creationId xmlns:a16="http://schemas.microsoft.com/office/drawing/2014/main" id="{C901610C-ED3E-8D88-B85A-A5C0CF74788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87472" y="1132296"/>
            <a:ext cx="4397829" cy="4397829"/>
          </a:xfrm>
          <a:prstGeom prst="rect">
            <a:avLst/>
          </a:prstGeom>
        </p:spPr>
      </p:pic>
    </p:spTree>
    <p:extLst>
      <p:ext uri="{BB962C8B-B14F-4D97-AF65-F5344CB8AC3E}">
        <p14:creationId xmlns:p14="http://schemas.microsoft.com/office/powerpoint/2010/main" val="16787740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39388E5-5A1D-F0CE-0E58-D21C03D697A1}"/>
              </a:ext>
            </a:extLst>
          </p:cNvPr>
          <p:cNvSpPr>
            <a:spLocks noGrp="1"/>
          </p:cNvSpPr>
          <p:nvPr>
            <p:ph type="body" sz="quarter" idx="20"/>
          </p:nvPr>
        </p:nvSpPr>
        <p:spPr>
          <a:xfrm>
            <a:off x="6006102" y="1560875"/>
            <a:ext cx="4896426" cy="4306547"/>
          </a:xfrm>
        </p:spPr>
        <p:txBody>
          <a:bodyPr vert="horz" lIns="91440" tIns="45720" rIns="91440" bIns="45720" rtlCol="0" anchor="t">
            <a:noAutofit/>
          </a:bodyPr>
          <a:lstStyle/>
          <a:p>
            <a:r>
              <a:rPr lang="es" dirty="0"/>
              <a:t>Durante la tercera etapa del proceso de pensamiento de diseño, su equipo está listo para generar ideas. Creció para comprender a sus usuarios y sus necesidades en la etapa de empatía y analizó sus observaciones en la etapa de definición para crear una declaración del problema centrada en el usuario. </a:t>
            </a:r>
            <a:br>
              <a:rPr lang="en-US" dirty="0"/>
            </a:br>
            <a:r>
              <a:rPr lang="es" dirty="0"/>
              <a:t>Con estos antecedentes sólidos y un propósito claro para su sesión, su tiempo puede dedicarse rápidamente a idear soluciones. Es importante que recordemos nuestras reglas básicas para garantizar el mejor resultado.</a:t>
            </a:r>
            <a:endParaRPr lang="en-IE" dirty="0"/>
          </a:p>
        </p:txBody>
      </p:sp>
      <p:sp>
        <p:nvSpPr>
          <p:cNvPr id="5" name="Text Placeholder 4">
            <a:extLst>
              <a:ext uri="{FF2B5EF4-FFF2-40B4-BE49-F238E27FC236}">
                <a16:creationId xmlns:a16="http://schemas.microsoft.com/office/drawing/2014/main" id="{0B9C01A6-A1E8-181E-A3BF-118AA0F05B7E}"/>
              </a:ext>
            </a:extLst>
          </p:cNvPr>
          <p:cNvSpPr>
            <a:spLocks noGrp="1"/>
          </p:cNvSpPr>
          <p:nvPr>
            <p:ph type="body" sz="quarter" idx="22"/>
          </p:nvPr>
        </p:nvSpPr>
        <p:spPr/>
        <p:txBody>
          <a:bodyPr/>
          <a:lstStyle/>
          <a:p>
            <a:r>
              <a:rPr lang="es" b="1"/>
              <a:t>Idear</a:t>
            </a:r>
          </a:p>
        </p:txBody>
      </p:sp>
      <p:sp>
        <p:nvSpPr>
          <p:cNvPr id="7" name="Text Placeholder 6">
            <a:extLst>
              <a:ext uri="{FF2B5EF4-FFF2-40B4-BE49-F238E27FC236}">
                <a16:creationId xmlns:a16="http://schemas.microsoft.com/office/drawing/2014/main" id="{D87A46A4-1034-C0F7-D34C-A534E73F4993}"/>
              </a:ext>
            </a:extLst>
          </p:cNvPr>
          <p:cNvSpPr>
            <a:spLocks noGrp="1"/>
          </p:cNvSpPr>
          <p:nvPr>
            <p:ph type="body" sz="quarter" idx="24"/>
          </p:nvPr>
        </p:nvSpPr>
        <p:spPr/>
        <p:txBody>
          <a:bodyPr/>
          <a:lstStyle/>
          <a:p>
            <a:r>
              <a:rPr lang="es"/>
              <a:t>03</a:t>
            </a:r>
          </a:p>
        </p:txBody>
      </p:sp>
      <p:pic>
        <p:nvPicPr>
          <p:cNvPr id="10" name="Graphic 9" descr="A lightbulb">
            <a:extLst>
              <a:ext uri="{FF2B5EF4-FFF2-40B4-BE49-F238E27FC236}">
                <a16:creationId xmlns:a16="http://schemas.microsoft.com/office/drawing/2014/main" id="{C901610C-ED3E-8D88-B85A-A5C0CF74788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87472" y="1132296"/>
            <a:ext cx="4397829" cy="4397829"/>
          </a:xfrm>
          <a:prstGeom prst="rect">
            <a:avLst/>
          </a:prstGeom>
        </p:spPr>
      </p:pic>
    </p:spTree>
    <p:extLst>
      <p:ext uri="{BB962C8B-B14F-4D97-AF65-F5344CB8AC3E}">
        <p14:creationId xmlns:p14="http://schemas.microsoft.com/office/powerpoint/2010/main" val="36841473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781356-633F-43C7-9C5B-E23C08437082}"/>
              </a:ext>
            </a:extLst>
          </p:cNvPr>
          <p:cNvSpPr>
            <a:spLocks noGrp="1"/>
          </p:cNvSpPr>
          <p:nvPr>
            <p:ph type="body" sz="quarter" idx="18"/>
          </p:nvPr>
        </p:nvSpPr>
        <p:spPr>
          <a:xfrm>
            <a:off x="473870" y="3319106"/>
            <a:ext cx="5780987" cy="2271033"/>
          </a:xfrm>
        </p:spPr>
        <p:txBody>
          <a:bodyPr vert="horz" lIns="91440" tIns="45720" rIns="91440" bIns="45720" rtlCol="0" anchor="t">
            <a:normAutofit/>
          </a:bodyPr>
          <a:lstStyle/>
          <a:p>
            <a:r>
              <a:rPr lang="es" dirty="0">
                <a:ea typeface="+mn-lt"/>
                <a:cs typeface="+mn-lt"/>
              </a:rPr>
              <a:t>   </a:t>
            </a:r>
            <a:endParaRPr lang="en-US" b="1" dirty="0">
              <a:cs typeface="Calibri"/>
            </a:endParaRPr>
          </a:p>
        </p:txBody>
      </p:sp>
      <p:sp>
        <p:nvSpPr>
          <p:cNvPr id="3" name="Text Placeholder 2">
            <a:extLst>
              <a:ext uri="{FF2B5EF4-FFF2-40B4-BE49-F238E27FC236}">
                <a16:creationId xmlns:a16="http://schemas.microsoft.com/office/drawing/2014/main" id="{A42A7262-837F-D8B3-2E1C-6FDCFC7CA41D}"/>
              </a:ext>
            </a:extLst>
          </p:cNvPr>
          <p:cNvSpPr>
            <a:spLocks noGrp="1"/>
          </p:cNvSpPr>
          <p:nvPr>
            <p:ph type="body" sz="quarter" idx="16"/>
          </p:nvPr>
        </p:nvSpPr>
        <p:spPr/>
        <p:txBody>
          <a:bodyPr vert="horz" lIns="91440" tIns="45720" rIns="91440" bIns="45720" rtlCol="0" anchor="t">
            <a:normAutofit/>
          </a:bodyPr>
          <a:lstStyle/>
          <a:p>
            <a:r>
              <a:rPr lang="es" b="1" dirty="0"/>
              <a:t>ACTIVIDAD CORTA: USO DEL JUEGO PARA ESTIMULAR LA IDEA</a:t>
            </a:r>
            <a:endParaRPr lang="en-US" b="1" dirty="0">
              <a:cs typeface="Calibri"/>
            </a:endParaRPr>
          </a:p>
          <a:p>
            <a:endParaRPr lang="en-US" dirty="0">
              <a:cs typeface="Calibri"/>
            </a:endParaRPr>
          </a:p>
        </p:txBody>
      </p:sp>
      <p:sp>
        <p:nvSpPr>
          <p:cNvPr id="9" name="TextBox 8">
            <a:extLst>
              <a:ext uri="{FF2B5EF4-FFF2-40B4-BE49-F238E27FC236}">
                <a16:creationId xmlns:a16="http://schemas.microsoft.com/office/drawing/2014/main" id="{B8FE7BCE-0665-E08D-C07D-A2A6C0F31C0E}"/>
              </a:ext>
            </a:extLst>
          </p:cNvPr>
          <p:cNvSpPr txBox="1"/>
          <p:nvPr/>
        </p:nvSpPr>
        <p:spPr>
          <a:xfrm>
            <a:off x="275169" y="3133891"/>
            <a:ext cx="5514218" cy="30008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 sz="2100" b="0" i="0" u="none" strike="noStrike" kern="1200" cap="none" spc="0" normalizeH="0" baseline="0" noProof="0" dirty="0">
                <a:ln>
                  <a:noFill/>
                </a:ln>
                <a:solidFill>
                  <a:srgbClr val="0B582E"/>
                </a:solidFill>
                <a:effectLst/>
                <a:uLnTx/>
                <a:uFillTx/>
                <a:latin typeface="Calibri"/>
                <a:ea typeface="+mn-ea"/>
                <a:cs typeface="Calibri"/>
              </a:rPr>
              <a:t> Puede ser útil comenzar la etapa de ideación con algo informal , </a:t>
            </a:r>
            <a:r>
              <a:rPr kumimoji="0" lang="es" sz="2100" b="0" i="0" u="none" strike="noStrike" kern="1200" cap="none" spc="0" normalizeH="0" baseline="0" noProof="0" dirty="0">
                <a:ln>
                  <a:noFill/>
                </a:ln>
                <a:solidFill>
                  <a:srgbClr val="000000"/>
                </a:solidFill>
                <a:effectLst/>
                <a:uLnTx/>
                <a:uFillTx/>
                <a:latin typeface="Calibri"/>
                <a:ea typeface="+mn-ea"/>
                <a:cs typeface="Calibri"/>
              </a:rPr>
              <a:t>como un juego para romper el hielo.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 sz="2100" b="0" i="0" u="none" strike="noStrike" kern="1200" cap="none" spc="0" normalizeH="0" baseline="0" noProof="0" dirty="0">
                <a:ln>
                  <a:noFill/>
                </a:ln>
                <a:solidFill>
                  <a:srgbClr val="000000"/>
                </a:solidFill>
                <a:effectLst/>
                <a:uLnTx/>
                <a:uFillTx/>
                <a:latin typeface="Calibri"/>
                <a:ea typeface="+mn-ea"/>
                <a:cs typeface="Calibri"/>
              </a:rPr>
              <a:t>Hay 100 para elegir </a:t>
            </a:r>
            <a:r>
              <a:rPr kumimoji="0" lang="es" sz="2100" b="0" i="0" u="none" strike="noStrike" kern="1200" cap="none" spc="0" normalizeH="0" baseline="0" noProof="0" dirty="0">
                <a:ln>
                  <a:noFill/>
                </a:ln>
                <a:solidFill>
                  <a:srgbClr val="000000"/>
                </a:solidFill>
                <a:effectLst/>
                <a:uLnTx/>
                <a:uFillTx/>
                <a:latin typeface="Calibri"/>
                <a:ea typeface="+mn-ea"/>
                <a:cs typeface="Calibri"/>
                <a:hlinkClick r:id="rId2">
                  <a:extLst>
                    <a:ext uri="{A12FA001-AC4F-418D-AE19-62706E023703}">
                      <ahyp:hlinkClr xmlns:ahyp="http://schemas.microsoft.com/office/drawing/2018/hyperlinkcolor" val="tx"/>
                    </a:ext>
                  </a:extLst>
                </a:hlinkClick>
              </a:rPr>
              <a:t>en línea </a:t>
            </a:r>
            <a:r>
              <a:rPr kumimoji="0" lang="es" sz="2100" b="0" i="0" u="none" strike="noStrike" kern="1200" cap="none" spc="0" normalizeH="0" baseline="0" noProof="0" dirty="0">
                <a:ln>
                  <a:noFill/>
                </a:ln>
                <a:solidFill>
                  <a:srgbClr val="000000"/>
                </a:solidFill>
                <a:effectLst/>
                <a:uLnTx/>
                <a:uFillTx/>
                <a:latin typeface="Calibri"/>
                <a:ea typeface="+mn-ea"/>
                <a:cs typeface="Calibri"/>
              </a:rPr>
              <a:t>, pero una opción rápida y simple puede ser dividir a su equipo en grupos más pequeños y hacer que creen la peor solución al problema que puedan pensar y presentarla al grupo. Es un lugar divertido y libre de consecuencias para comenzar, que hace que todos se sientan abiertos a contribuir a la sesión.</a:t>
            </a:r>
            <a:r>
              <a:rPr kumimoji="0" lang="es" sz="2100" b="0" i="0" u="none" strike="noStrike" kern="1200" cap="none" spc="0" normalizeH="0" baseline="0" noProof="0" dirty="0">
                <a:ln>
                  <a:noFill/>
                </a:ln>
                <a:solidFill>
                  <a:srgbClr val="0B582E"/>
                </a:solidFill>
                <a:effectLst/>
                <a:uLnTx/>
                <a:uFillTx/>
                <a:latin typeface="Calibri"/>
                <a:ea typeface="+mn-ea"/>
                <a:cs typeface="Calibri"/>
              </a:rPr>
              <a:t> </a:t>
            </a:r>
            <a:endParaRPr kumimoji="0" lang="en-US" sz="2100" b="0" i="0" u="none" strike="noStrike" kern="1200" cap="none" spc="0" normalizeH="0" baseline="0" noProof="0" dirty="0">
              <a:ln>
                <a:noFill/>
              </a:ln>
              <a:solidFill>
                <a:srgbClr val="0B582E"/>
              </a:solidFill>
              <a:effectLst/>
              <a:uLnTx/>
              <a:uFillTx/>
              <a:latin typeface="Calibri"/>
              <a:ea typeface="+mn-ea"/>
              <a:cs typeface="Calibri"/>
            </a:endParaRPr>
          </a:p>
        </p:txBody>
      </p:sp>
      <p:pic>
        <p:nvPicPr>
          <p:cNvPr id="7" name="Picture Placeholder 6">
            <a:extLst>
              <a:ext uri="{FF2B5EF4-FFF2-40B4-BE49-F238E27FC236}">
                <a16:creationId xmlns:a16="http://schemas.microsoft.com/office/drawing/2014/main" id="{453066DC-EE3A-0FC9-5802-D945D6F92976}"/>
              </a:ext>
            </a:extLst>
          </p:cNvPr>
          <p:cNvPicPr>
            <a:picLocks noGrp="1" noChangeAspect="1"/>
          </p:cNvPicPr>
          <p:nvPr>
            <p:ph type="pic" sz="quarter" idx="10"/>
          </p:nvPr>
        </p:nvPicPr>
        <p:blipFill>
          <a:blip r:embed="rId3"/>
          <a:srcRect l="15816" r="15816"/>
          <a:stretch/>
        </p:blipFill>
        <p:spPr>
          <a:xfrm>
            <a:off x="7035029" y="1481931"/>
            <a:ext cx="5130800" cy="3913188"/>
          </a:xfrm>
        </p:spPr>
      </p:pic>
    </p:spTree>
    <p:extLst>
      <p:ext uri="{BB962C8B-B14F-4D97-AF65-F5344CB8AC3E}">
        <p14:creationId xmlns:p14="http://schemas.microsoft.com/office/powerpoint/2010/main" val="23056523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B9C01A6-A1E8-181E-A3BF-118AA0F05B7E}"/>
              </a:ext>
            </a:extLst>
          </p:cNvPr>
          <p:cNvSpPr>
            <a:spLocks noGrp="1"/>
          </p:cNvSpPr>
          <p:nvPr>
            <p:ph type="body" sz="quarter" idx="22"/>
          </p:nvPr>
        </p:nvSpPr>
        <p:spPr/>
        <p:txBody>
          <a:bodyPr/>
          <a:lstStyle/>
          <a:p>
            <a:r>
              <a:rPr lang="es" b="1" dirty="0"/>
              <a:t>Prototipo</a:t>
            </a:r>
          </a:p>
        </p:txBody>
      </p:sp>
      <p:sp>
        <p:nvSpPr>
          <p:cNvPr id="7" name="Text Placeholder 6">
            <a:extLst>
              <a:ext uri="{FF2B5EF4-FFF2-40B4-BE49-F238E27FC236}">
                <a16:creationId xmlns:a16="http://schemas.microsoft.com/office/drawing/2014/main" id="{D87A46A4-1034-C0F7-D34C-A534E73F4993}"/>
              </a:ext>
            </a:extLst>
          </p:cNvPr>
          <p:cNvSpPr>
            <a:spLocks noGrp="1"/>
          </p:cNvSpPr>
          <p:nvPr>
            <p:ph type="body" sz="quarter" idx="24"/>
          </p:nvPr>
        </p:nvSpPr>
        <p:spPr/>
        <p:txBody>
          <a:bodyPr/>
          <a:lstStyle/>
          <a:p>
            <a:r>
              <a:rPr lang="es" dirty="0"/>
              <a:t>04</a:t>
            </a:r>
          </a:p>
        </p:txBody>
      </p:sp>
      <p:pic>
        <p:nvPicPr>
          <p:cNvPr id="10" name="Graphic 9" descr="A friendly robot">
            <a:extLst>
              <a:ext uri="{FF2B5EF4-FFF2-40B4-BE49-F238E27FC236}">
                <a16:creationId xmlns:a16="http://schemas.microsoft.com/office/drawing/2014/main" id="{C901610C-ED3E-8D88-B85A-A5C0CF74788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87472" y="1132296"/>
            <a:ext cx="4397829" cy="4397829"/>
          </a:xfrm>
          <a:prstGeom prst="rect">
            <a:avLst/>
          </a:prstGeom>
        </p:spPr>
      </p:pic>
      <p:sp>
        <p:nvSpPr>
          <p:cNvPr id="6" name="Text Placeholder 3">
            <a:extLst>
              <a:ext uri="{FF2B5EF4-FFF2-40B4-BE49-F238E27FC236}">
                <a16:creationId xmlns:a16="http://schemas.microsoft.com/office/drawing/2014/main" id="{27D71E39-DA6A-EF64-2534-6761146764E6}"/>
              </a:ext>
            </a:extLst>
          </p:cNvPr>
          <p:cNvSpPr>
            <a:spLocks noGrp="1"/>
          </p:cNvSpPr>
          <p:nvPr>
            <p:ph type="body" sz="quarter" idx="20"/>
          </p:nvPr>
        </p:nvSpPr>
        <p:spPr>
          <a:xfrm>
            <a:off x="5980954" y="1560875"/>
            <a:ext cx="4896426" cy="4306547"/>
          </a:xfrm>
        </p:spPr>
        <p:txBody>
          <a:bodyPr vert="horz" lIns="91440" tIns="45720" rIns="91440" bIns="45720" rtlCol="0" anchor="t">
            <a:noAutofit/>
          </a:bodyPr>
          <a:lstStyle/>
          <a:p>
            <a:r>
              <a:rPr lang="es" dirty="0"/>
              <a:t>El equipo de diseño ahora producirá una serie de versiones reducidas y económicas del producto para investigar las soluciones clave generadas en la fase de ideación. Estos prototipos se pueden compartir y probar dentro del propio equipo o en un pequeño grupo de personas fuera del equipo de diseño. Esta puede ser una gran oportunidad para involucrar a otros miembros de su </a:t>
            </a:r>
            <a:r>
              <a:rPr lang="es"/>
              <a:t>equipo </a:t>
            </a:r>
            <a:r>
              <a:rPr lang="es" dirty="0"/>
              <a:t>.</a:t>
            </a:r>
            <a:r>
              <a:rPr lang="es"/>
              <a:t> </a:t>
            </a:r>
            <a:endParaRPr lang="en-US" dirty="0"/>
          </a:p>
          <a:p>
            <a:r>
              <a:rPr lang="es" dirty="0"/>
              <a:t>Es importante que descubramos las fallas en nuestras soluciones en una etapa temprana.</a:t>
            </a:r>
            <a:r>
              <a:rPr lang="es"/>
              <a:t> </a:t>
            </a:r>
            <a:endParaRPr lang="en-IE" dirty="0">
              <a:cs typeface="Calibri" panose="020F0502020204030204"/>
            </a:endParaRPr>
          </a:p>
        </p:txBody>
      </p:sp>
    </p:spTree>
    <p:extLst>
      <p:ext uri="{BB962C8B-B14F-4D97-AF65-F5344CB8AC3E}">
        <p14:creationId xmlns:p14="http://schemas.microsoft.com/office/powerpoint/2010/main" val="6095142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B9C01A6-A1E8-181E-A3BF-118AA0F05B7E}"/>
              </a:ext>
            </a:extLst>
          </p:cNvPr>
          <p:cNvSpPr>
            <a:spLocks noGrp="1"/>
          </p:cNvSpPr>
          <p:nvPr>
            <p:ph type="body" sz="quarter" idx="22"/>
          </p:nvPr>
        </p:nvSpPr>
        <p:spPr>
          <a:xfrm>
            <a:off x="5980954" y="527214"/>
            <a:ext cx="4921574" cy="857158"/>
          </a:xfrm>
        </p:spPr>
        <p:txBody>
          <a:bodyPr/>
          <a:lstStyle/>
          <a:p>
            <a:r>
              <a:rPr lang="es" b="1" dirty="0"/>
              <a:t>Prueba</a:t>
            </a:r>
          </a:p>
        </p:txBody>
      </p:sp>
      <p:sp>
        <p:nvSpPr>
          <p:cNvPr id="7" name="Text Placeholder 6">
            <a:extLst>
              <a:ext uri="{FF2B5EF4-FFF2-40B4-BE49-F238E27FC236}">
                <a16:creationId xmlns:a16="http://schemas.microsoft.com/office/drawing/2014/main" id="{D87A46A4-1034-C0F7-D34C-A534E73F4993}"/>
              </a:ext>
            </a:extLst>
          </p:cNvPr>
          <p:cNvSpPr>
            <a:spLocks noGrp="1"/>
          </p:cNvSpPr>
          <p:nvPr>
            <p:ph type="body" sz="quarter" idx="24"/>
          </p:nvPr>
        </p:nvSpPr>
        <p:spPr/>
        <p:txBody>
          <a:bodyPr/>
          <a:lstStyle/>
          <a:p>
            <a:r>
              <a:rPr lang="es" dirty="0"/>
              <a:t>05</a:t>
            </a:r>
          </a:p>
        </p:txBody>
      </p:sp>
      <p:pic>
        <p:nvPicPr>
          <p:cNvPr id="10" name="Graphic 9" descr="Chemistry lab">
            <a:extLst>
              <a:ext uri="{FF2B5EF4-FFF2-40B4-BE49-F238E27FC236}">
                <a16:creationId xmlns:a16="http://schemas.microsoft.com/office/drawing/2014/main" id="{C901610C-ED3E-8D88-B85A-A5C0CF74788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87472" y="1132296"/>
            <a:ext cx="4397829" cy="4397829"/>
          </a:xfrm>
          <a:prstGeom prst="rect">
            <a:avLst/>
          </a:prstGeom>
        </p:spPr>
      </p:pic>
      <p:sp>
        <p:nvSpPr>
          <p:cNvPr id="9" name="Text Placeholder 3">
            <a:extLst>
              <a:ext uri="{FF2B5EF4-FFF2-40B4-BE49-F238E27FC236}">
                <a16:creationId xmlns:a16="http://schemas.microsoft.com/office/drawing/2014/main" id="{91E82B51-93E2-A378-7578-0EDBAFD61CE1}"/>
              </a:ext>
            </a:extLst>
          </p:cNvPr>
          <p:cNvSpPr txBox="1">
            <a:spLocks/>
          </p:cNvSpPr>
          <p:nvPr/>
        </p:nvSpPr>
        <p:spPr>
          <a:xfrm>
            <a:off x="5980954" y="1185478"/>
            <a:ext cx="5128641" cy="431931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EA1D76"/>
              </a:buClr>
              <a:buSzTx/>
              <a:buFont typeface="Arial" charset="0"/>
              <a:buNone/>
              <a:tabLst/>
              <a:defRPr/>
            </a:pPr>
            <a:r>
              <a:rPr kumimoji="0" lang="es" sz="2400" b="0" i="0" u="none" strike="noStrike" kern="1200" cap="none" spc="0" normalizeH="0" baseline="0" noProof="0" dirty="0">
                <a:ln>
                  <a:noFill/>
                </a:ln>
                <a:solidFill>
                  <a:srgbClr val="FFFFFF"/>
                </a:solidFill>
                <a:effectLst/>
                <a:uLnTx/>
                <a:uFillTx/>
                <a:latin typeface="Calibri" panose="020F0502020204030204"/>
                <a:ea typeface="+mn-ea"/>
                <a:cs typeface="+mn-cs"/>
              </a:rPr>
              <a:t>Los diseñadores o evaluadores prueban rigurosamente el producto completo utilizando las mejores soluciones identificadas en la etapa de Prototipo.</a:t>
            </a:r>
          </a:p>
          <a:p>
            <a:pPr marL="0" marR="0" lvl="0" indent="0" algn="l" defTabSz="914400" rtl="0" eaLnBrk="1" fontAlgn="auto" latinLnBrk="0" hangingPunct="1">
              <a:lnSpc>
                <a:spcPct val="90000"/>
              </a:lnSpc>
              <a:spcBef>
                <a:spcPts val="1000"/>
              </a:spcBef>
              <a:spcAft>
                <a:spcPts val="0"/>
              </a:spcAft>
              <a:buClr>
                <a:srgbClr val="EA1D76"/>
              </a:buClr>
              <a:buSzTx/>
              <a:buFont typeface="Arial" charset="0"/>
              <a:buNone/>
              <a:tabLst/>
              <a:defRPr/>
            </a:pPr>
            <a:r>
              <a:rPr kumimoji="0" lang="es" sz="2400" b="0" i="0" u="none" strike="noStrike" kern="1200" cap="none" spc="0" normalizeH="0" baseline="0" noProof="0" dirty="0">
                <a:ln>
                  <a:noFill/>
                </a:ln>
                <a:solidFill>
                  <a:srgbClr val="FFFFFF"/>
                </a:solidFill>
                <a:effectLst/>
                <a:uLnTx/>
                <a:uFillTx/>
                <a:latin typeface="Calibri" panose="020F0502020204030204"/>
                <a:ea typeface="+mn-ea"/>
                <a:cs typeface="+mn-cs"/>
              </a:rPr>
              <a:t>¡¡Felicidades!! Esta es la última etapa del proceso. La transición a un modelo de negocio más sostenible es una tarea abrumadora, por lo que es importante que no tratemos las sesiones de colaboración como algo aislado y que amplíemos continuamente nuestras ideas.</a:t>
            </a:r>
          </a:p>
          <a:p>
            <a:pPr marL="0" marR="0" lvl="0" indent="0" algn="l" defTabSz="914400" rtl="0" eaLnBrk="1" fontAlgn="auto" latinLnBrk="0" hangingPunct="1">
              <a:lnSpc>
                <a:spcPct val="90000"/>
              </a:lnSpc>
              <a:spcBef>
                <a:spcPts val="1000"/>
              </a:spcBef>
              <a:spcAft>
                <a:spcPts val="0"/>
              </a:spcAft>
              <a:buClr>
                <a:srgbClr val="EA1D76"/>
              </a:buClr>
              <a:buSzTx/>
              <a:buFont typeface="Arial" charset="0"/>
              <a:buNone/>
              <a:tabLst/>
              <a:defRPr/>
            </a:pPr>
            <a:r>
              <a:rPr kumimoji="0" lang="es" sz="2400" b="0" i="0" u="none" strike="noStrike" kern="1200" cap="none" spc="0" normalizeH="0" baseline="0" noProof="0" dirty="0">
                <a:ln>
                  <a:noFill/>
                </a:ln>
                <a:solidFill>
                  <a:srgbClr val="FFFFFF"/>
                </a:solidFill>
                <a:effectLst/>
                <a:uLnTx/>
                <a:uFillTx/>
                <a:latin typeface="Calibri" panose="020F0502020204030204"/>
                <a:ea typeface="+mn-ea"/>
                <a:cs typeface="+mn-cs"/>
              </a:rPr>
              <a:t>Los sprints de diseño son procesos iterativos, por lo que los resultados generados se pueden construir continuamente.</a:t>
            </a:r>
            <a:endParaRPr kumimoji="0" lang="en-IE" sz="2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85163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8CF8AF-D3E1-F240-8EFB-EA834F8C10CF}"/>
              </a:ext>
            </a:extLst>
          </p:cNvPr>
          <p:cNvSpPr>
            <a:spLocks noGrp="1"/>
          </p:cNvSpPr>
          <p:nvPr>
            <p:ph type="body" sz="quarter" idx="17"/>
          </p:nvPr>
        </p:nvSpPr>
        <p:spPr/>
        <p:txBody>
          <a:bodyPr>
            <a:normAutofit fontScale="55000" lnSpcReduction="20000"/>
          </a:bodyPr>
          <a:lstStyle/>
          <a:p>
            <a:r>
              <a:rPr lang="es"/>
              <a:t>El poder de los clústeres y los ecosistemas</a:t>
            </a:r>
          </a:p>
        </p:txBody>
      </p:sp>
      <p:sp>
        <p:nvSpPr>
          <p:cNvPr id="5" name="Text Placeholder 4">
            <a:extLst>
              <a:ext uri="{FF2B5EF4-FFF2-40B4-BE49-F238E27FC236}">
                <a16:creationId xmlns:a16="http://schemas.microsoft.com/office/drawing/2014/main" id="{E540CCD1-3CA5-A94C-84B6-7549267A3333}"/>
              </a:ext>
            </a:extLst>
          </p:cNvPr>
          <p:cNvSpPr>
            <a:spLocks noGrp="1"/>
          </p:cNvSpPr>
          <p:nvPr>
            <p:ph type="body" sz="quarter" idx="18"/>
          </p:nvPr>
        </p:nvSpPr>
        <p:spPr/>
        <p:txBody>
          <a:bodyPr/>
          <a:lstStyle/>
          <a:p>
            <a:r>
              <a:rPr lang="es"/>
              <a:t>Seccion 3</a:t>
            </a:r>
          </a:p>
        </p:txBody>
      </p:sp>
    </p:spTree>
    <p:extLst>
      <p:ext uri="{BB962C8B-B14F-4D97-AF65-F5344CB8AC3E}">
        <p14:creationId xmlns:p14="http://schemas.microsoft.com/office/powerpoint/2010/main" val="8197257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595423" y="132940"/>
            <a:ext cx="6188149" cy="6725060"/>
          </a:xfrm>
        </p:spPr>
        <p:txBody>
          <a:bodyPr>
            <a:normAutofit/>
          </a:bodyPr>
          <a:lstStyle/>
          <a:p>
            <a:pPr algn="l"/>
            <a:r>
              <a:rPr lang="es" sz="2400"/>
              <a:t>El poder de los clústeres</a:t>
            </a:r>
          </a:p>
          <a:p>
            <a:pPr marL="342900" indent="-342900" algn="l">
              <a:buFont typeface="Arial" panose="020B0604020202020204" pitchFamily="34" charset="0"/>
              <a:buChar char="•"/>
            </a:pPr>
            <a:r>
              <a:rPr lang="es" sz="2400" b="0">
                <a:solidFill>
                  <a:srgbClr val="000000"/>
                </a:solidFill>
              </a:rPr>
              <a:t>Los 'clusters' describen un grupo de empresas y recursos relacionados o mutuamente dependientes que se agrupan en un área definida o en un entorno virtual que depende de un fuerte compromiso con la conectividad.</a:t>
            </a:r>
          </a:p>
          <a:p>
            <a:pPr marL="342900" indent="-342900" algn="l">
              <a:buFont typeface="Arial" panose="020B0604020202020204" pitchFamily="34" charset="0"/>
              <a:buChar char="•"/>
            </a:pPr>
            <a:r>
              <a:rPr lang="es" sz="2400" b="0">
                <a:solidFill>
                  <a:srgbClr val="000000"/>
                </a:solidFill>
              </a:rPr>
              <a:t>Los clústeres se alimentan de la diversidad y el cambio.</a:t>
            </a:r>
          </a:p>
          <a:p>
            <a:pPr marL="342900" indent="-342900" algn="l">
              <a:buFont typeface="Arial" panose="020B0604020202020204" pitchFamily="34" charset="0"/>
              <a:buChar char="•"/>
            </a:pPr>
            <a:r>
              <a:rPr lang="es" sz="2400" b="0">
                <a:solidFill>
                  <a:srgbClr val="000000"/>
                </a:solidFill>
              </a:rPr>
              <a:t>Son singularmente diversos en estructura, sector y servicios. Es importante destacar que son impulsores con el potencial de reactivar la economía. Se crea nuevo valor cuando: la innovación técnica, la creatividad y el espíritu empresarial se despliegan juntos para resolver problemas de sostenibilidad</a:t>
            </a:r>
          </a:p>
        </p:txBody>
      </p:sp>
      <p:pic>
        <p:nvPicPr>
          <p:cNvPr id="3" name="Picture 2" descr="Shape&#10;&#10;Description automatically generated">
            <a:extLst>
              <a:ext uri="{FF2B5EF4-FFF2-40B4-BE49-F238E27FC236}">
                <a16:creationId xmlns:a16="http://schemas.microsoft.com/office/drawing/2014/main" id="{90F0405C-975D-8C61-ED3E-4F898298331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282435" y="1786270"/>
            <a:ext cx="3306167" cy="3285460"/>
          </a:xfrm>
          <a:prstGeom prst="rect">
            <a:avLst/>
          </a:prstGeom>
        </p:spPr>
      </p:pic>
    </p:spTree>
    <p:extLst>
      <p:ext uri="{BB962C8B-B14F-4D97-AF65-F5344CB8AC3E}">
        <p14:creationId xmlns:p14="http://schemas.microsoft.com/office/powerpoint/2010/main" val="918958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9102B94-5B9C-5869-4106-5BED32E715AF}"/>
              </a:ext>
            </a:extLst>
          </p:cNvPr>
          <p:cNvSpPr>
            <a:spLocks noChangeArrowheads="1"/>
          </p:cNvSpPr>
          <p:nvPr/>
        </p:nvSpPr>
        <p:spPr bwMode="auto">
          <a:xfrm>
            <a:off x="6202711" y="479875"/>
            <a:ext cx="5766132" cy="627864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r>
              <a:rPr lang="es" sz="2400" dirty="0">
                <a:solidFill>
                  <a:srgbClr val="000000"/>
                </a:solidFill>
                <a:latin typeface="+mn-lt"/>
              </a:rPr>
              <a:t>La colaboración es el proceso de dos o más personas u organizaciones que trabajan juntas para lograr una ventaja mutua. Las opciones van desde redes y alianzas informales, a través de la entrega conjunta de proyectos hasta la fusión total. El trabajo colaborativo puede durar un período de tiempo fijo o puede formar un acuerdo permanente. Lo que estas opciones tienen en común es que implican algún tipo de intercambio. La colaboración es esencialmente;</a:t>
            </a:r>
          </a:p>
          <a:p>
            <a:pPr algn="just"/>
            <a:r>
              <a:rPr lang="es" sz="2400" dirty="0">
                <a:solidFill>
                  <a:srgbClr val="000000"/>
                </a:solidFill>
                <a:latin typeface="+mn-lt"/>
              </a:rPr>
              <a:t>• Fomento de una actitud colectiva positiva.</a:t>
            </a:r>
          </a:p>
          <a:p>
            <a:pPr algn="just"/>
            <a:r>
              <a:rPr lang="es" sz="2400" dirty="0">
                <a:solidFill>
                  <a:srgbClr val="000000"/>
                </a:solidFill>
                <a:latin typeface="+mn-lt"/>
              </a:rPr>
              <a:t>• Fomentar una nueva aceptación de 'proceso'.</a:t>
            </a:r>
          </a:p>
          <a:p>
            <a:pPr algn="just"/>
            <a:r>
              <a:rPr lang="es" sz="2400" dirty="0">
                <a:solidFill>
                  <a:srgbClr val="000000"/>
                </a:solidFill>
                <a:latin typeface="+mn-lt"/>
              </a:rPr>
              <a:t>• Permanecer entusiasta y curioso acerca de nuevas soluciones, herramientas y tecnología.</a:t>
            </a:r>
            <a:endParaRPr lang="en-US" sz="2400" dirty="0">
              <a:solidFill>
                <a:srgbClr val="000000"/>
              </a:solidFill>
              <a:latin typeface="+mn-lt"/>
            </a:endParaRPr>
          </a:p>
          <a:p>
            <a:endParaRPr lang="en-US" sz="2400" dirty="0"/>
          </a:p>
        </p:txBody>
      </p:sp>
      <p:pic>
        <p:nvPicPr>
          <p:cNvPr id="4" name="Picture 3" descr="A picture containing person&#10;&#10;Description automatically generated">
            <a:extLst>
              <a:ext uri="{FF2B5EF4-FFF2-40B4-BE49-F238E27FC236}">
                <a16:creationId xmlns:a16="http://schemas.microsoft.com/office/drawing/2014/main" id="{AA2F2F71-695C-73C4-EF4C-DF58177A49F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758990" y="1937535"/>
            <a:ext cx="4057019" cy="2910911"/>
          </a:xfrm>
          <a:prstGeom prst="rect">
            <a:avLst/>
          </a:prstGeom>
        </p:spPr>
      </p:pic>
      <p:sp>
        <p:nvSpPr>
          <p:cNvPr id="6" name="TextBox 5">
            <a:extLst>
              <a:ext uri="{FF2B5EF4-FFF2-40B4-BE49-F238E27FC236}">
                <a16:creationId xmlns:a16="http://schemas.microsoft.com/office/drawing/2014/main" id="{62A76581-BEB1-D7A2-98B6-0660A29A1633}"/>
              </a:ext>
            </a:extLst>
          </p:cNvPr>
          <p:cNvSpPr txBox="1"/>
          <p:nvPr/>
        </p:nvSpPr>
        <p:spPr>
          <a:xfrm>
            <a:off x="1932468" y="218265"/>
            <a:ext cx="6097772" cy="523220"/>
          </a:xfrm>
          <a:prstGeom prst="rect">
            <a:avLst/>
          </a:prstGeom>
          <a:noFill/>
        </p:spPr>
        <p:txBody>
          <a:bodyPr wrap="square">
            <a:spAutoFit/>
          </a:bodyPr>
          <a:lstStyle/>
          <a:p>
            <a:r>
              <a:rPr lang="es" sz="2800" b="1">
                <a:latin typeface="+mn-lt"/>
              </a:rPr>
              <a:t>¿Qué es la colaboración?</a:t>
            </a:r>
          </a:p>
        </p:txBody>
      </p:sp>
    </p:spTree>
    <p:extLst>
      <p:ext uri="{BB962C8B-B14F-4D97-AF65-F5344CB8AC3E}">
        <p14:creationId xmlns:p14="http://schemas.microsoft.com/office/powerpoint/2010/main" val="37336475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595423" y="132940"/>
            <a:ext cx="7046911" cy="6725060"/>
          </a:xfrm>
        </p:spPr>
        <p:txBody>
          <a:bodyPr>
            <a:normAutofit/>
          </a:bodyPr>
          <a:lstStyle/>
          <a:p>
            <a:pPr algn="l"/>
            <a:r>
              <a:rPr lang="es" sz="2400">
                <a:ea typeface="+mn-lt"/>
                <a:cs typeface="+mn-lt"/>
              </a:rPr>
              <a:t>ENFOQUE EN EL GRUPO DE SOSTENIBILIDAD DE GALÉS</a:t>
            </a:r>
            <a:endParaRPr lang="en-US">
              <a:ea typeface="+mn-lt"/>
              <a:cs typeface="+mn-lt"/>
            </a:endParaRPr>
          </a:p>
          <a:p>
            <a:pPr algn="l"/>
            <a:r>
              <a:rPr lang="es" sz="2400" b="0">
                <a:solidFill>
                  <a:srgbClr val="000000"/>
                </a:solidFill>
                <a:ea typeface="+mn-lt"/>
                <a:cs typeface="+mn-lt"/>
              </a:rPr>
              <a:t>Un Clúster de Sostenibilidad bien facilitado y productivo apoyará a las empresas en su viaje de mejora continua para ofrecer los valores de resiliencia, calidad, responsabilidad y autenticidad.</a:t>
            </a:r>
            <a:endParaRPr lang="en-US">
              <a:solidFill>
                <a:srgbClr val="000000"/>
              </a:solidFill>
              <a:ea typeface="+mn-lt"/>
              <a:cs typeface="+mn-lt"/>
            </a:endParaRPr>
          </a:p>
          <a:p>
            <a:pPr algn="l"/>
            <a:r>
              <a:rPr lang="es" sz="2400" b="0">
                <a:solidFill>
                  <a:srgbClr val="000000"/>
                </a:solidFill>
                <a:ea typeface="+mn-lt"/>
                <a:cs typeface="+mn-lt"/>
              </a:rPr>
              <a:t>F </a:t>
            </a:r>
            <a:r>
              <a:rPr lang="es" sz="2400" b="0">
                <a:solidFill>
                  <a:srgbClr val="000000"/>
                </a:solidFill>
                <a:ea typeface="+mn-lt"/>
                <a:cs typeface="+mn-lt"/>
                <a:hlinkClick r:id="rId2"/>
              </a:rPr>
              <a:t>ood and Drink Wales estableció un Clúster de Sostenibilidad </a:t>
            </a:r>
            <a:r>
              <a:rPr lang="es" sz="2400" b="0">
                <a:solidFill>
                  <a:srgbClr val="000000"/>
                </a:solidFill>
                <a:ea typeface="+mn-lt"/>
                <a:cs typeface="+mn-lt"/>
              </a:rPr>
              <a:t>para utilizar el exitoso enfoque de triple hélice adoptado por otros Clústeres de Alimentos y Bebidas de Gales. Este modelo incluye al gobierno, la industria y la academia trabajando de la mano para abordar los problemas comunes de la industria y colaborar para impulsar la industria galesa de alimentos y bebidas.</a:t>
            </a:r>
            <a:endParaRPr lang="en-GB">
              <a:solidFill>
                <a:srgbClr val="000000"/>
              </a:solidFill>
            </a:endParaRPr>
          </a:p>
          <a:p>
            <a:pPr algn="l"/>
            <a:endParaRPr lang="en-GB" sz="2400">
              <a:cs typeface="Calibri"/>
            </a:endParaRPr>
          </a:p>
        </p:txBody>
      </p:sp>
      <p:pic>
        <p:nvPicPr>
          <p:cNvPr id="2" name="Picture 4" descr="Text&#10;&#10;Description automatically generated">
            <a:extLst>
              <a:ext uri="{FF2B5EF4-FFF2-40B4-BE49-F238E27FC236}">
                <a16:creationId xmlns:a16="http://schemas.microsoft.com/office/drawing/2014/main" id="{9237FF03-7776-AD7A-E665-1AEA5D94D0C4}"/>
              </a:ext>
            </a:extLst>
          </p:cNvPr>
          <p:cNvPicPr>
            <a:picLocks noChangeAspect="1"/>
          </p:cNvPicPr>
          <p:nvPr/>
        </p:nvPicPr>
        <p:blipFill>
          <a:blip r:embed="rId3"/>
          <a:stretch>
            <a:fillRect/>
          </a:stretch>
        </p:blipFill>
        <p:spPr>
          <a:xfrm>
            <a:off x="7784496" y="2224556"/>
            <a:ext cx="3529390" cy="1284030"/>
          </a:xfrm>
          <a:prstGeom prst="rect">
            <a:avLst/>
          </a:prstGeom>
        </p:spPr>
      </p:pic>
    </p:spTree>
    <p:extLst>
      <p:ext uri="{BB962C8B-B14F-4D97-AF65-F5344CB8AC3E}">
        <p14:creationId xmlns:p14="http://schemas.microsoft.com/office/powerpoint/2010/main" val="6842559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522852" y="495797"/>
            <a:ext cx="10784339" cy="6725060"/>
          </a:xfrm>
        </p:spPr>
        <p:txBody>
          <a:bodyPr>
            <a:normAutofit/>
          </a:bodyPr>
          <a:lstStyle/>
          <a:p>
            <a:pPr algn="l"/>
            <a:r>
              <a:rPr lang="es-ES" dirty="0">
                <a:ea typeface="+mn-lt"/>
                <a:cs typeface="+mn-lt"/>
              </a:rPr>
              <a:t>ENFOQUE EN EL CLÚSTER DE SOSTENIBILIDAD DE SUECO</a:t>
            </a:r>
          </a:p>
          <a:p>
            <a:pPr algn="l"/>
            <a:r>
              <a:rPr lang="es-ES" sz="2400" b="0" dirty="0">
                <a:solidFill>
                  <a:srgbClr val="000000"/>
                </a:solidFill>
              </a:rPr>
              <a:t>El </a:t>
            </a:r>
            <a:r>
              <a:rPr lang="es-ES" sz="2400" b="0" dirty="0">
                <a:solidFill>
                  <a:srgbClr val="000000"/>
                </a:solidFill>
                <a:hlinkClick r:id="rId2"/>
              </a:rPr>
              <a:t>proyecto de Desarrollo de Clústeres Sostenibles </a:t>
            </a:r>
            <a:r>
              <a:rPr lang="es-ES" sz="2400" b="0" dirty="0">
                <a:solidFill>
                  <a:srgbClr val="000000"/>
                </a:solidFill>
              </a:rPr>
              <a:t>tiene como objetivo promover el crecimiento de un sector de ciencias de la vida sólido y sostenible, donde Estocolmo/Uppsala, Suecia, se perciba como un entorno de desarrollo líder a nivel internacional para las empresas de ciencias de la vida y, por lo tanto, se mencione entre los cinco principales entornos de ciencias de la vida en Europa. .El sector de las ciencias de la vida en Uppsala se enfrenta a desafíos y necesita un cambio. Esos desafíos consisten en un futuro cambio generacional con el riesgo de una pérdida significativa de habilidades y una revolución industrial que hace que los límites de la industria se desdibujen. Para enfrentar estos desafíos, el proyecto de Desarrollo Sostenible de Clústeres quiere crear nuevas formas de formación de clústeres y colaboración en ciencias de la </a:t>
            </a:r>
            <a:r>
              <a:rPr lang="es-ES" sz="2400" b="0" dirty="0" err="1">
                <a:solidFill>
                  <a:srgbClr val="000000"/>
                </a:solidFill>
              </a:rPr>
              <a:t>vida.A</a:t>
            </a:r>
            <a:r>
              <a:rPr lang="es-ES" sz="2400" b="0" dirty="0">
                <a:solidFill>
                  <a:srgbClr val="000000"/>
                </a:solidFill>
              </a:rPr>
              <a:t> largo plazo, el objetivo es promover el crecimiento de un sector de ciencias de la vida sólido y sostenible en el que Uppsala, como región, se perciba como un entorno de desarrollo líder a nivel internacional. El Desarrollo Sostenible de Clústeres colaborará con otros actores para lograr sus objetivos. Para desarrollar y ampliar la organización del clúster, la colaboración se vinculará entre la academia, las empresas y la sociedad en ciencias de la vida.</a:t>
            </a:r>
            <a:endParaRPr lang="en-GB" sz="2400" b="0" dirty="0">
              <a:solidFill>
                <a:srgbClr val="000000"/>
              </a:solidFill>
            </a:endParaRPr>
          </a:p>
          <a:p>
            <a:pPr algn="l"/>
            <a:endParaRPr lang="en-GB" sz="2400" b="0" dirty="0">
              <a:solidFill>
                <a:srgbClr val="000000"/>
              </a:solidFill>
              <a:cs typeface="Calibri"/>
            </a:endParaRPr>
          </a:p>
          <a:p>
            <a:pPr algn="l"/>
            <a:endParaRPr lang="en-GB" sz="2400" dirty="0">
              <a:cs typeface="Calibri"/>
            </a:endParaRPr>
          </a:p>
        </p:txBody>
      </p:sp>
    </p:spTree>
    <p:extLst>
      <p:ext uri="{BB962C8B-B14F-4D97-AF65-F5344CB8AC3E}">
        <p14:creationId xmlns:p14="http://schemas.microsoft.com/office/powerpoint/2010/main" val="33268731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377709" y="135799"/>
            <a:ext cx="6539132" cy="6725060"/>
          </a:xfrm>
        </p:spPr>
        <p:txBody>
          <a:bodyPr>
            <a:normAutofit/>
          </a:bodyPr>
          <a:lstStyle/>
          <a:p>
            <a:pPr algn="l"/>
            <a:r>
              <a:rPr lang="es-ES" sz="3200" dirty="0"/>
              <a:t>El poder de los ecosistemas</a:t>
            </a:r>
          </a:p>
          <a:p>
            <a:pPr algn="l"/>
            <a:endParaRPr lang="en-US" sz="2400" b="0" dirty="0">
              <a:solidFill>
                <a:srgbClr val="000000"/>
              </a:solidFill>
              <a:ea typeface="+mn-lt"/>
              <a:cs typeface="+mn-lt"/>
            </a:endParaRPr>
          </a:p>
          <a:p>
            <a:pPr marL="285750" indent="-285750" algn="just">
              <a:buFont typeface="Arial"/>
              <a:buChar char="•"/>
            </a:pPr>
            <a:r>
              <a:rPr lang="es-ES" sz="2000" b="0" dirty="0">
                <a:solidFill>
                  <a:srgbClr val="000000"/>
                </a:solidFill>
                <a:ea typeface="+mn-lt"/>
                <a:cs typeface="+mn-lt"/>
              </a:rPr>
              <a:t>Los ecosistemas son una forma de ver el mundo. </a:t>
            </a:r>
            <a:r>
              <a:rPr lang="es-ES" sz="2000" b="0" dirty="0">
                <a:solidFill>
                  <a:srgbClr val="000000"/>
                </a:solidFill>
                <a:ea typeface="+mn-lt"/>
                <a:cs typeface="+mn-lt"/>
                <a:hlinkClick r:id="rId2"/>
              </a:rPr>
              <a:t>En 2021, </a:t>
            </a:r>
            <a:r>
              <a:rPr lang="es-ES" sz="2000" b="0" dirty="0" err="1">
                <a:solidFill>
                  <a:srgbClr val="000000"/>
                </a:solidFill>
                <a:ea typeface="+mn-lt"/>
                <a:cs typeface="+mn-lt"/>
                <a:hlinkClick r:id="rId2"/>
              </a:rPr>
              <a:t>Impact</a:t>
            </a:r>
            <a:r>
              <a:rPr lang="es-ES" sz="2000" b="0" dirty="0">
                <a:solidFill>
                  <a:srgbClr val="000000"/>
                </a:solidFill>
                <a:ea typeface="+mn-lt"/>
                <a:cs typeface="+mn-lt"/>
                <a:hlinkClick r:id="rId2"/>
              </a:rPr>
              <a:t> Hub </a:t>
            </a:r>
            <a:r>
              <a:rPr lang="es-ES" sz="2000" b="0" dirty="0" err="1">
                <a:solidFill>
                  <a:srgbClr val="000000"/>
                </a:solidFill>
                <a:ea typeface="+mn-lt"/>
                <a:cs typeface="+mn-lt"/>
                <a:hlinkClick r:id="rId2"/>
              </a:rPr>
              <a:t>Amsterdam</a:t>
            </a:r>
            <a:r>
              <a:rPr lang="es-ES" sz="2000" b="0" dirty="0">
                <a:solidFill>
                  <a:srgbClr val="000000"/>
                </a:solidFill>
                <a:ea typeface="+mn-lt"/>
                <a:cs typeface="+mn-lt"/>
                <a:hlinkClick r:id="rId2"/>
              </a:rPr>
              <a:t> realizó un estudio fundamental sobre la práctica de la construcción de ecosistemas</a:t>
            </a:r>
            <a:r>
              <a:rPr lang="es-ES" sz="2000" b="0" dirty="0">
                <a:solidFill>
                  <a:srgbClr val="000000"/>
                </a:solidFill>
                <a:ea typeface="+mn-lt"/>
                <a:cs typeface="+mn-lt"/>
              </a:rPr>
              <a:t>. Combina operaciones prácticas y consideraciones estratégicas/académicas. Sostienen que los ecosistemas son en realidad difíciles de explicar y difíciles de "gestionar", pero siguen siendo un enfoque significativo porque permiten:</a:t>
            </a:r>
          </a:p>
          <a:p>
            <a:pPr marL="971550" lvl="1" indent="-285750" algn="just">
              <a:buFont typeface="Arial"/>
              <a:buChar char="•"/>
            </a:pPr>
            <a:r>
              <a:rPr lang="es-ES" sz="2000" b="0" dirty="0">
                <a:solidFill>
                  <a:srgbClr val="000000"/>
                </a:solidFill>
                <a:ea typeface="+mn-lt"/>
                <a:cs typeface="+mn-lt"/>
              </a:rPr>
              <a:t>encontrar y colaborar con socios diversos pero de igual valor</a:t>
            </a:r>
          </a:p>
          <a:p>
            <a:pPr marL="971550" lvl="1" indent="-285750" algn="just">
              <a:buFont typeface="Arial"/>
              <a:buChar char="•"/>
            </a:pPr>
            <a:r>
              <a:rPr lang="es-ES" sz="2000" b="0" dirty="0">
                <a:solidFill>
                  <a:srgbClr val="000000"/>
                </a:solidFill>
                <a:ea typeface="+mn-lt"/>
                <a:cs typeface="+mn-lt"/>
              </a:rPr>
              <a:t>aprendizaje paralelo, experimentación y realización de nuevas formas de avanzar</a:t>
            </a:r>
          </a:p>
          <a:p>
            <a:pPr marL="971550" lvl="1" indent="-285750" algn="just">
              <a:buFont typeface="Arial"/>
              <a:buChar char="•"/>
            </a:pPr>
            <a:r>
              <a:rPr lang="es-ES" sz="2000" b="0" dirty="0">
                <a:solidFill>
                  <a:srgbClr val="000000"/>
                </a:solidFill>
                <a:ea typeface="+mn-lt"/>
                <a:cs typeface="+mn-lt"/>
              </a:rPr>
              <a:t>el surgimiento de redes de confianza que perduran más allá de los “proyectos” </a:t>
            </a:r>
            <a:r>
              <a:rPr lang="en-US" sz="2000" b="0" dirty="0">
                <a:solidFill>
                  <a:srgbClr val="000000"/>
                </a:solidFill>
                <a:ea typeface="+mn-lt"/>
                <a:cs typeface="+mn-lt"/>
              </a:rPr>
              <a:t>Ecosystems are a way of looking at the world. </a:t>
            </a:r>
          </a:p>
          <a:p>
            <a:pPr algn="l"/>
            <a:endParaRPr lang="en-US" sz="2400" b="0" dirty="0">
              <a:solidFill>
                <a:srgbClr val="000000"/>
              </a:solidFill>
              <a:cs typeface="Calibri"/>
            </a:endParaRPr>
          </a:p>
        </p:txBody>
      </p:sp>
      <p:pic>
        <p:nvPicPr>
          <p:cNvPr id="5" name="Picture 5" descr="Top view of a structure that looks like wheels">
            <a:extLst>
              <a:ext uri="{FF2B5EF4-FFF2-40B4-BE49-F238E27FC236}">
                <a16:creationId xmlns:a16="http://schemas.microsoft.com/office/drawing/2014/main" id="{E649F226-D6D3-1578-2176-F5BE9FBB295C}"/>
              </a:ext>
            </a:extLst>
          </p:cNvPr>
          <p:cNvPicPr>
            <a:picLocks noChangeAspect="1"/>
          </p:cNvPicPr>
          <p:nvPr/>
        </p:nvPicPr>
        <p:blipFill>
          <a:blip r:embed="rId3"/>
          <a:stretch>
            <a:fillRect/>
          </a:stretch>
        </p:blipFill>
        <p:spPr>
          <a:xfrm>
            <a:off x="7191829" y="1789000"/>
            <a:ext cx="4400246" cy="2941331"/>
          </a:xfrm>
          <a:prstGeom prst="rect">
            <a:avLst/>
          </a:prstGeom>
        </p:spPr>
      </p:pic>
    </p:spTree>
    <p:extLst>
      <p:ext uri="{BB962C8B-B14F-4D97-AF65-F5344CB8AC3E}">
        <p14:creationId xmlns:p14="http://schemas.microsoft.com/office/powerpoint/2010/main" val="3448661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377709" y="135799"/>
            <a:ext cx="3007322" cy="6725060"/>
          </a:xfrm>
        </p:spPr>
        <p:txBody>
          <a:bodyPr>
            <a:normAutofit/>
          </a:bodyPr>
          <a:lstStyle/>
          <a:p>
            <a:pPr algn="l"/>
            <a:r>
              <a:rPr lang="es" sz="3200"/>
              <a:t>El poder de </a:t>
            </a:r>
            <a:r>
              <a:rPr lang="es" sz="3200">
                <a:ea typeface="+mn-lt"/>
                <a:cs typeface="+mn-lt"/>
              </a:rPr>
              <a:t>los ecosistemas</a:t>
            </a:r>
            <a:endParaRPr lang="en-US" sz="3200">
              <a:ea typeface="+mn-lt"/>
              <a:cs typeface="+mn-lt"/>
            </a:endParaRPr>
          </a:p>
          <a:p>
            <a:pPr algn="l"/>
            <a:r>
              <a:rPr lang="es" sz="2400" b="0">
                <a:solidFill>
                  <a:srgbClr val="000000"/>
                </a:solidFill>
                <a:ea typeface="+mn-lt"/>
                <a:cs typeface="+mn-lt"/>
              </a:rPr>
              <a:t>Impact Hub Amsterdam describe que un constructor de ecosistemas es una persona u </a:t>
            </a:r>
            <a:r>
              <a:rPr lang="es" sz="2400" b="0" err="1">
                <a:solidFill>
                  <a:srgbClr val="000000"/>
                </a:solidFill>
                <a:ea typeface="+mn-lt"/>
                <a:cs typeface="+mn-lt"/>
              </a:rPr>
              <a:t>organización </a:t>
            </a:r>
            <a:r>
              <a:rPr lang="es" sz="2400" b="0">
                <a:solidFill>
                  <a:srgbClr val="000000"/>
                </a:solidFill>
                <a:ea typeface="+mn-lt"/>
                <a:cs typeface="+mn-lt"/>
              </a:rPr>
              <a:t>que toma la perspectiva del todo y alberga el surgimiento de relaciones nuevas y más profundas para crear más impacto en la búsqueda de un propósito compartido.</a:t>
            </a:r>
            <a:endParaRPr lang="en-US">
              <a:solidFill>
                <a:srgbClr val="000000"/>
              </a:solidFill>
              <a:cs typeface="Calibri"/>
            </a:endParaRPr>
          </a:p>
        </p:txBody>
      </p:sp>
      <p:pic>
        <p:nvPicPr>
          <p:cNvPr id="2" name="Picture 4" descr="Diagram&#10;&#10;Description automatically generated">
            <a:extLst>
              <a:ext uri="{FF2B5EF4-FFF2-40B4-BE49-F238E27FC236}">
                <a16:creationId xmlns:a16="http://schemas.microsoft.com/office/drawing/2014/main" id="{57EEA1B8-F4FA-2147-441F-A0EDDB2D83E3}"/>
              </a:ext>
            </a:extLst>
          </p:cNvPr>
          <p:cNvPicPr>
            <a:picLocks noChangeAspect="1"/>
          </p:cNvPicPr>
          <p:nvPr/>
        </p:nvPicPr>
        <p:blipFill>
          <a:blip r:embed="rId2"/>
          <a:stretch>
            <a:fillRect/>
          </a:stretch>
        </p:blipFill>
        <p:spPr>
          <a:xfrm>
            <a:off x="3380509" y="1076722"/>
            <a:ext cx="8811490" cy="5577393"/>
          </a:xfrm>
          <a:prstGeom prst="rect">
            <a:avLst/>
          </a:prstGeom>
        </p:spPr>
      </p:pic>
    </p:spTree>
    <p:extLst>
      <p:ext uri="{BB962C8B-B14F-4D97-AF65-F5344CB8AC3E}">
        <p14:creationId xmlns:p14="http://schemas.microsoft.com/office/powerpoint/2010/main" val="42834451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377709" y="135799"/>
            <a:ext cx="7651893" cy="6725060"/>
          </a:xfrm>
        </p:spPr>
        <p:txBody>
          <a:bodyPr>
            <a:normAutofit/>
          </a:bodyPr>
          <a:lstStyle/>
          <a:p>
            <a:pPr algn="just"/>
            <a:r>
              <a:rPr lang="es" sz="2400" b="0">
                <a:solidFill>
                  <a:srgbClr val="000000"/>
                </a:solidFill>
                <a:ea typeface="+mn-lt"/>
                <a:cs typeface="+mn-lt"/>
              </a:rPr>
              <a:t>Impact Hub Amsterdam destaca las cinco fases de la construcción de ecosistemas que se pueden </a:t>
            </a:r>
            <a:r>
              <a:rPr lang="es" sz="2400" b="0" err="1">
                <a:solidFill>
                  <a:srgbClr val="000000"/>
                </a:solidFill>
                <a:ea typeface="+mn-lt"/>
                <a:cs typeface="+mn-lt"/>
              </a:rPr>
              <a:t>resumir </a:t>
            </a:r>
            <a:r>
              <a:rPr lang="es" sz="2400" b="0">
                <a:solidFill>
                  <a:srgbClr val="000000"/>
                </a:solidFill>
                <a:ea typeface="+mn-lt"/>
                <a:cs typeface="+mn-lt"/>
              </a:rPr>
              <a:t>como:</a:t>
            </a:r>
            <a:endParaRPr lang="en-US" sz="2400">
              <a:solidFill>
                <a:srgbClr val="000000"/>
              </a:solidFill>
              <a:cs typeface="Calibri"/>
            </a:endParaRPr>
          </a:p>
          <a:p>
            <a:pPr algn="just"/>
            <a:r>
              <a:rPr lang="es" sz="2400" b="0">
                <a:solidFill>
                  <a:srgbClr val="000000"/>
                </a:solidFill>
                <a:ea typeface="+mn-lt"/>
                <a:cs typeface="+mn-lt"/>
              </a:rPr>
              <a:t> </a:t>
            </a:r>
            <a:r>
              <a:rPr lang="es" sz="2400">
                <a:ea typeface="+mn-lt"/>
                <a:cs typeface="+mn-lt"/>
              </a:rPr>
              <a:t>Fase 01 | Convocatoria de partes interesadas</a:t>
            </a:r>
            <a:endParaRPr lang="en-US" sz="2400">
              <a:cs typeface="Calibri"/>
            </a:endParaRPr>
          </a:p>
          <a:p>
            <a:pPr algn="just"/>
            <a:r>
              <a:rPr lang="es" sz="2400" b="0">
                <a:solidFill>
                  <a:srgbClr val="000000"/>
                </a:solidFill>
                <a:ea typeface="+mn-lt"/>
                <a:cs typeface="+mn-lt"/>
              </a:rPr>
              <a:t>En la mayoría de los ecosistemas, ya había una serie de conexiones entre los miembros de ciertos grupos de partes interesadas. Se describe como una creciente sensación sentida de cambio y “ganas” de hacer algo diferente. T</a:t>
            </a:r>
            <a:endParaRPr lang="en-US" sz="2400">
              <a:ea typeface="+mn-lt"/>
              <a:cs typeface="+mn-lt"/>
            </a:endParaRPr>
          </a:p>
          <a:p>
            <a:pPr algn="just"/>
            <a:r>
              <a:rPr lang="es" sz="2400" b="0">
                <a:solidFill>
                  <a:srgbClr val="000000"/>
                </a:solidFill>
                <a:ea typeface="+mn-lt"/>
                <a:cs typeface="+mn-lt"/>
              </a:rPr>
              <a:t>Esta fase se </a:t>
            </a:r>
            <a:r>
              <a:rPr lang="es" sz="2400" b="0" err="1">
                <a:solidFill>
                  <a:srgbClr val="000000"/>
                </a:solidFill>
                <a:ea typeface="+mn-lt"/>
                <a:cs typeface="+mn-lt"/>
              </a:rPr>
              <a:t>caracteriza </a:t>
            </a:r>
            <a:r>
              <a:rPr lang="es" sz="2400" b="0">
                <a:solidFill>
                  <a:srgbClr val="000000"/>
                </a:solidFill>
                <a:ea typeface="+mn-lt"/>
                <a:cs typeface="+mn-lt"/>
              </a:rPr>
              <a:t>por un anhelo de algo nuevo y de descubrirlo junto con otros en 'el campo'. También puede ser un momento para que los actores del ecosistema dejen de lado viejas creencias para ingresar a un espacio nuevo y más generativo.</a:t>
            </a:r>
            <a:endParaRPr lang="en-US" sz="2400">
              <a:ea typeface="+mn-lt"/>
              <a:cs typeface="+mn-lt"/>
            </a:endParaRPr>
          </a:p>
          <a:p>
            <a:pPr algn="just"/>
            <a:r>
              <a:rPr lang="es" sz="2400" b="0">
                <a:solidFill>
                  <a:srgbClr val="000000"/>
                </a:solidFill>
                <a:ea typeface="+mn-lt"/>
                <a:cs typeface="+mn-lt"/>
              </a:rPr>
              <a:t>Es en este lugar donde la convocatoria puede surgir naturalmente de un grupo mismo y/o ser convocada por una </a:t>
            </a:r>
            <a:r>
              <a:rPr lang="es" sz="2400" b="0" err="1">
                <a:solidFill>
                  <a:srgbClr val="000000"/>
                </a:solidFill>
                <a:ea typeface="+mn-lt"/>
                <a:cs typeface="+mn-lt"/>
              </a:rPr>
              <a:t>organización </a:t>
            </a:r>
            <a:r>
              <a:rPr lang="es" sz="2400" b="0">
                <a:solidFill>
                  <a:srgbClr val="000000"/>
                </a:solidFill>
                <a:ea typeface="+mn-lt"/>
                <a:cs typeface="+mn-lt"/>
              </a:rPr>
              <a:t>(o individuo) que ve el potencial de unir al ecosistema en torno a un problema o tema compartido. </a:t>
            </a:r>
            <a:endParaRPr lang="en-US" sz="2400">
              <a:cs typeface="Calibri"/>
            </a:endParaRPr>
          </a:p>
          <a:p>
            <a:pPr algn="l"/>
            <a:endParaRPr lang="en-GB" sz="3200">
              <a:cs typeface="Calibri"/>
            </a:endParaRPr>
          </a:p>
        </p:txBody>
      </p:sp>
      <p:pic>
        <p:nvPicPr>
          <p:cNvPr id="3" name="Picture 4" descr="A view of the hands of an old person holding some coins">
            <a:extLst>
              <a:ext uri="{FF2B5EF4-FFF2-40B4-BE49-F238E27FC236}">
                <a16:creationId xmlns:a16="http://schemas.microsoft.com/office/drawing/2014/main" id="{8D2AC173-8D3C-2467-B451-954EFE8AA698}"/>
              </a:ext>
            </a:extLst>
          </p:cNvPr>
          <p:cNvPicPr>
            <a:picLocks noChangeAspect="1"/>
          </p:cNvPicPr>
          <p:nvPr/>
        </p:nvPicPr>
        <p:blipFill>
          <a:blip r:embed="rId2"/>
          <a:stretch>
            <a:fillRect/>
          </a:stretch>
        </p:blipFill>
        <p:spPr>
          <a:xfrm rot="-5400000">
            <a:off x="7465401" y="1824182"/>
            <a:ext cx="5041294" cy="2837321"/>
          </a:xfrm>
          <a:prstGeom prst="rect">
            <a:avLst/>
          </a:prstGeom>
        </p:spPr>
      </p:pic>
    </p:spTree>
    <p:extLst>
      <p:ext uri="{BB962C8B-B14F-4D97-AF65-F5344CB8AC3E}">
        <p14:creationId xmlns:p14="http://schemas.microsoft.com/office/powerpoint/2010/main" val="3246795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377709" y="135799"/>
            <a:ext cx="10518464" cy="7015345"/>
          </a:xfrm>
        </p:spPr>
        <p:txBody>
          <a:bodyPr>
            <a:normAutofit lnSpcReduction="10000"/>
          </a:bodyPr>
          <a:lstStyle/>
          <a:p>
            <a:pPr algn="just"/>
            <a:endParaRPr lang="en-US" sz="2400">
              <a:cs typeface="Calibri"/>
            </a:endParaRPr>
          </a:p>
          <a:p>
            <a:pPr algn="just"/>
            <a:r>
              <a:rPr lang="es" sz="2400">
                <a:ea typeface="+mn-lt"/>
                <a:cs typeface="+mn-lt"/>
              </a:rPr>
              <a:t>Fase 02 | Convergencia</a:t>
            </a:r>
            <a:r>
              <a:rPr lang="es" sz="2400" b="0">
                <a:ea typeface="+mn-lt"/>
                <a:cs typeface="+mn-lt"/>
              </a:rPr>
              <a:t> </a:t>
            </a:r>
            <a:endParaRPr lang="en-US"/>
          </a:p>
          <a:p>
            <a:pPr algn="just"/>
            <a:r>
              <a:rPr lang="es" sz="2400" b="0">
                <a:solidFill>
                  <a:srgbClr val="000000"/>
                </a:solidFill>
                <a:ea typeface="+mn-lt"/>
                <a:cs typeface="+mn-lt"/>
              </a:rPr>
              <a:t>A medida que crece el interés compartido, diversos jugadores comienzan a converger en torno a un propósito compartido, o la exploración del propósito, si aún no está claro. </a:t>
            </a:r>
            <a:r>
              <a:rPr lang="es" sz="2400" b="0">
                <a:solidFill>
                  <a:srgbClr val="000000"/>
                </a:solidFill>
                <a:ea typeface="+mn-lt"/>
                <a:cs typeface="+mn-lt"/>
                <a:hlinkClick r:id="rId2"/>
              </a:rPr>
              <a:t>El Laboratorio de Moda Sostenible en Brasil </a:t>
            </a:r>
            <a:r>
              <a:rPr lang="es" sz="2400" b="0">
                <a:solidFill>
                  <a:srgbClr val="000000"/>
                </a:solidFill>
                <a:ea typeface="+mn-lt"/>
                <a:cs typeface="+mn-lt"/>
              </a:rPr>
              <a:t>pasó los primeros dos años principalmente desarrollando las relaciones, detectando futuros posibles, mapeando sistemas y explorando una teoría de cambio compartida. El papel de su constructor de ecosistemas fue en gran medida nutrir las relaciones y construir una perspectiva de sistemas compartidos.</a:t>
            </a:r>
            <a:endParaRPr lang="en-US">
              <a:solidFill>
                <a:srgbClr val="000000"/>
              </a:solidFill>
              <a:ea typeface="+mn-lt"/>
              <a:cs typeface="+mn-lt"/>
            </a:endParaRPr>
          </a:p>
          <a:p>
            <a:pPr algn="just"/>
            <a:r>
              <a:rPr lang="es" sz="2400" b="0">
                <a:solidFill>
                  <a:srgbClr val="000000"/>
                </a:solidFill>
                <a:ea typeface="+mn-lt"/>
                <a:cs typeface="+mn-lt"/>
              </a:rPr>
              <a:t>Informan que la convergencia puede ocurrir de dos maneras: a través del compromiso con la relación primero "estamos juntos en esto" y con la confianza de que surgirá un propósito compartido convincente para llevar al grupo al siguiente nivel o a través del contenido con un cambio con nombre que “x necesita hacer la transición” y obligar a los jugadores que estén interesados a emprender un viaje juntos.</a:t>
            </a:r>
            <a:endParaRPr lang="en-US">
              <a:solidFill>
                <a:srgbClr val="000000"/>
              </a:solidFill>
              <a:ea typeface="+mn-lt"/>
              <a:cs typeface="+mn-lt"/>
            </a:endParaRPr>
          </a:p>
          <a:p>
            <a:pPr algn="just"/>
            <a:r>
              <a:rPr lang="es" sz="2400" b="0">
                <a:solidFill>
                  <a:srgbClr val="000000"/>
                </a:solidFill>
                <a:ea typeface="+mn-lt"/>
                <a:cs typeface="+mn-lt"/>
              </a:rPr>
              <a:t>A veces, esta puede ser la fase que trata de dar sentido a dónde se dirige todo, y si vale la pena invertir tiempo y recursos en ella mientras se embarca en este viaje de emergencia impredecible pero prometida. La importancia de incorporar nuevos participantes: generar confianza, acoger con apertura y curiosidad, y también alentar a los participantes a reflexionar sobre su propio papel a medida que exploran el compromiso es clave.</a:t>
            </a:r>
            <a:endParaRPr lang="en-US">
              <a:solidFill>
                <a:srgbClr val="000000"/>
              </a:solidFill>
              <a:cs typeface="Calibri"/>
            </a:endParaRPr>
          </a:p>
          <a:p>
            <a:pPr algn="l"/>
            <a:endParaRPr lang="en-GB" sz="3200">
              <a:cs typeface="Calibri"/>
            </a:endParaRPr>
          </a:p>
        </p:txBody>
      </p:sp>
    </p:spTree>
    <p:extLst>
      <p:ext uri="{BB962C8B-B14F-4D97-AF65-F5344CB8AC3E}">
        <p14:creationId xmlns:p14="http://schemas.microsoft.com/office/powerpoint/2010/main" val="27060989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377709" y="-154487"/>
            <a:ext cx="10929702" cy="7015345"/>
          </a:xfrm>
        </p:spPr>
        <p:txBody>
          <a:bodyPr>
            <a:normAutofit/>
          </a:bodyPr>
          <a:lstStyle/>
          <a:p>
            <a:pPr algn="just"/>
            <a:r>
              <a:rPr lang="es" sz="2400">
                <a:ea typeface="+mn-lt"/>
                <a:cs typeface="+mn-lt"/>
              </a:rPr>
              <a:t>Fase 03 | Atención Ecosistema + Cultivo</a:t>
            </a:r>
            <a:r>
              <a:rPr lang="es" sz="2400" b="0">
                <a:ea typeface="+mn-lt"/>
                <a:cs typeface="+mn-lt"/>
              </a:rPr>
              <a:t> </a:t>
            </a:r>
            <a:endParaRPr lang="en-US"/>
          </a:p>
          <a:p>
            <a:pPr algn="just"/>
            <a:r>
              <a:rPr lang="es" sz="2400" b="0">
                <a:solidFill>
                  <a:srgbClr val="000000"/>
                </a:solidFill>
                <a:ea typeface="+mn-lt"/>
                <a:cs typeface="+mn-lt"/>
              </a:rPr>
              <a:t>Aquí el trabajo se vuelve más hacia adentro para profundizar y construir más relaciones simbióticas, con el constructor del ecosistema prestando atención a dinámicas como la relación entre actores más pequeños y más grandes y cómo permitir una colaboración óptima, o quién más necesita ser invitado al ecosistema para traer experiencia o una perspectiva faltante. A medida que el ecosistema crece y comienza a iniciar acciones de impacto externo, la cultura interna evoluciona y la cultura (estado interior) y la cohesión se vuelven más importantes.</a:t>
            </a:r>
            <a:endParaRPr lang="en-US">
              <a:solidFill>
                <a:srgbClr val="000000"/>
              </a:solidFill>
              <a:cs typeface="Calibri"/>
            </a:endParaRPr>
          </a:p>
          <a:p>
            <a:pPr algn="just"/>
            <a:r>
              <a:rPr lang="es" sz="2400" b="0">
                <a:solidFill>
                  <a:srgbClr val="000000"/>
                </a:solidFill>
                <a:ea typeface="+mn-lt"/>
                <a:cs typeface="+mn-lt"/>
              </a:rPr>
              <a:t>  </a:t>
            </a:r>
            <a:endParaRPr lang="en-US">
              <a:solidFill>
                <a:srgbClr val="000000"/>
              </a:solidFill>
              <a:cs typeface="Calibri"/>
            </a:endParaRPr>
          </a:p>
          <a:p>
            <a:pPr algn="just"/>
            <a:r>
              <a:rPr lang="es" sz="2400" b="0">
                <a:solidFill>
                  <a:srgbClr val="000000"/>
                </a:solidFill>
                <a:ea typeface="+mn-lt"/>
                <a:cs typeface="+mn-lt"/>
              </a:rPr>
              <a:t>El ecosistema se vuelve más complejo a medida que la interacción entre las culturas y las prácticas de las </a:t>
            </a:r>
            <a:r>
              <a:rPr lang="es" sz="2400" b="0" err="1">
                <a:solidFill>
                  <a:srgbClr val="000000"/>
                </a:solidFill>
                <a:ea typeface="+mn-lt"/>
                <a:cs typeface="+mn-lt"/>
              </a:rPr>
              <a:t>organizaciones individuales </a:t>
            </a:r>
            <a:r>
              <a:rPr lang="es" sz="2400" b="0">
                <a:solidFill>
                  <a:srgbClr val="000000"/>
                </a:solidFill>
                <a:ea typeface="+mn-lt"/>
                <a:cs typeface="+mn-lt"/>
              </a:rPr>
              <a:t>interactúan con la cultura emergente del ecosistema colectivo. No todo es armonía y, en esta fase, surgirán los conflictos. Esta es básicamente una buena noticia y difícil al mismo tiempo. Buenas noticias porque las personas aportan su información y sus puntos de vista. También es difícil porque los conflictos también pueden convertirse fácilmente en destructivos. El papel específico del constructor de ecosistemas es crear las condiciones propicias para que se produzcan conflictos constructivos. También hay un impulso por la relevancia externa y “pasemos a la acción”.</a:t>
            </a:r>
            <a:endParaRPr lang="en-US">
              <a:solidFill>
                <a:srgbClr val="000000"/>
              </a:solidFill>
              <a:cs typeface="Calibri"/>
            </a:endParaRPr>
          </a:p>
        </p:txBody>
      </p:sp>
    </p:spTree>
    <p:extLst>
      <p:ext uri="{BB962C8B-B14F-4D97-AF65-F5344CB8AC3E}">
        <p14:creationId xmlns:p14="http://schemas.microsoft.com/office/powerpoint/2010/main" val="16039027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4477995" y="-323820"/>
            <a:ext cx="7095513" cy="7015345"/>
          </a:xfrm>
        </p:spPr>
        <p:txBody>
          <a:bodyPr>
            <a:normAutofit/>
          </a:bodyPr>
          <a:lstStyle/>
          <a:p>
            <a:pPr algn="just"/>
            <a:r>
              <a:rPr lang="es" sz="2400">
                <a:ea typeface="+mn-lt"/>
                <a:cs typeface="+mn-lt"/>
              </a:rPr>
              <a:t>Fase 04 | Divergencia</a:t>
            </a:r>
            <a:r>
              <a:rPr lang="es" sz="2400" b="0">
                <a:ea typeface="+mn-lt"/>
                <a:cs typeface="+mn-lt"/>
              </a:rPr>
              <a:t> </a:t>
            </a:r>
            <a:endParaRPr lang="en-US"/>
          </a:p>
          <a:p>
            <a:pPr algn="just"/>
            <a:r>
              <a:rPr lang="es" sz="2400" b="0">
                <a:solidFill>
                  <a:srgbClr val="000000"/>
                </a:solidFill>
                <a:ea typeface="+mn-lt"/>
                <a:cs typeface="+mn-lt"/>
              </a:rPr>
              <a:t>La divergencia tiene expresiones saludables y no saludables. En un ecosistema de impacto, el ecosistema atrajo a tantos intermediarios entusiastas que superó a los beneficiarios originales a los que el ecosistema había tratado de responder.</a:t>
            </a:r>
            <a:endParaRPr lang="en-US">
              <a:ea typeface="+mn-lt"/>
              <a:cs typeface="+mn-lt"/>
            </a:endParaRPr>
          </a:p>
          <a:p>
            <a:pPr algn="just"/>
            <a:r>
              <a:rPr lang="es" sz="2400" b="0">
                <a:solidFill>
                  <a:srgbClr val="000000"/>
                </a:solidFill>
                <a:ea typeface="+mn-lt"/>
                <a:cs typeface="+mn-lt"/>
              </a:rPr>
              <a:t>La madurez significaba saturación y era muy costoso de mantener, ya que intentaba sobrevivir a su propia utilidad. En otros casos, el sistema se acostumbró o se sintió cómodo consigo mismo y, por lo tanto, se cerró y, sin aire fresco nuevo, se cerró rápidamente.</a:t>
            </a:r>
            <a:endParaRPr lang="en-US">
              <a:ea typeface="+mn-lt"/>
              <a:cs typeface="+mn-lt"/>
            </a:endParaRPr>
          </a:p>
          <a:p>
            <a:pPr algn="just"/>
            <a:r>
              <a:rPr lang="es" sz="2400" b="0">
                <a:solidFill>
                  <a:srgbClr val="000000"/>
                </a:solidFill>
                <a:ea typeface="+mn-lt"/>
                <a:cs typeface="+mn-lt"/>
              </a:rPr>
              <a:t>En algunos casos, la naturaleza orgánica se </a:t>
            </a:r>
            <a:r>
              <a:rPr lang="es" sz="2400" b="0" err="1">
                <a:solidFill>
                  <a:srgbClr val="000000"/>
                </a:solidFill>
                <a:ea typeface="+mn-lt"/>
                <a:cs typeface="+mn-lt"/>
              </a:rPr>
              <a:t>formalizó demasiado </a:t>
            </a:r>
            <a:r>
              <a:rPr lang="es" sz="2400" b="0">
                <a:solidFill>
                  <a:srgbClr val="000000"/>
                </a:solidFill>
                <a:ea typeface="+mn-lt"/>
                <a:cs typeface="+mn-lt"/>
              </a:rPr>
              <a:t>“porque necesitábamos escribirlo todo” y/o la política buscó cooptar o extraer de prácticas exitosas”.</a:t>
            </a:r>
            <a:endParaRPr lang="en-US">
              <a:cs typeface="Calibri"/>
            </a:endParaRPr>
          </a:p>
        </p:txBody>
      </p:sp>
      <p:pic>
        <p:nvPicPr>
          <p:cNvPr id="6" name="Picture 6" descr="Landscaped yard with trimmed grass, shrubs, and neat paths">
            <a:extLst>
              <a:ext uri="{FF2B5EF4-FFF2-40B4-BE49-F238E27FC236}">
                <a16:creationId xmlns:a16="http://schemas.microsoft.com/office/drawing/2014/main" id="{F259E6FE-8E07-6D1C-7A36-DEBA9AE64637}"/>
              </a:ext>
            </a:extLst>
          </p:cNvPr>
          <p:cNvPicPr>
            <a:picLocks noChangeAspect="1"/>
          </p:cNvPicPr>
          <p:nvPr/>
        </p:nvPicPr>
        <p:blipFill>
          <a:blip r:embed="rId2"/>
          <a:stretch>
            <a:fillRect/>
          </a:stretch>
        </p:blipFill>
        <p:spPr>
          <a:xfrm>
            <a:off x="116114" y="1776906"/>
            <a:ext cx="4206722" cy="2808284"/>
          </a:xfrm>
          <a:prstGeom prst="rect">
            <a:avLst/>
          </a:prstGeom>
        </p:spPr>
      </p:pic>
    </p:spTree>
    <p:extLst>
      <p:ext uri="{BB962C8B-B14F-4D97-AF65-F5344CB8AC3E}">
        <p14:creationId xmlns:p14="http://schemas.microsoft.com/office/powerpoint/2010/main" val="17258077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147900" y="-154487"/>
            <a:ext cx="6889895" cy="7015345"/>
          </a:xfrm>
        </p:spPr>
        <p:txBody>
          <a:bodyPr>
            <a:normAutofit/>
          </a:bodyPr>
          <a:lstStyle/>
          <a:p>
            <a:pPr algn="just"/>
            <a:r>
              <a:rPr lang="es" sz="2400">
                <a:ea typeface="+mn-lt"/>
                <a:cs typeface="+mn-lt"/>
              </a:rPr>
              <a:t>Fase 05 | Encarnación del Nuevo Pensamiento + Hacer</a:t>
            </a:r>
            <a:r>
              <a:rPr lang="es" sz="2400" b="0">
                <a:ea typeface="+mn-lt"/>
                <a:cs typeface="+mn-lt"/>
              </a:rPr>
              <a:t> </a:t>
            </a:r>
            <a:endParaRPr lang="en-US"/>
          </a:p>
          <a:p>
            <a:pPr algn="just"/>
            <a:r>
              <a:rPr lang="es" sz="2400" b="0">
                <a:solidFill>
                  <a:srgbClr val="000000"/>
                </a:solidFill>
                <a:ea typeface="+mn-lt"/>
                <a:cs typeface="+mn-lt"/>
              </a:rPr>
              <a:t>Esta última fase es de </a:t>
            </a:r>
            <a:r>
              <a:rPr lang="es" sz="2400" b="0" err="1">
                <a:solidFill>
                  <a:srgbClr val="000000"/>
                </a:solidFill>
                <a:ea typeface="+mn-lt"/>
                <a:cs typeface="+mn-lt"/>
              </a:rPr>
              <a:t>normalización </a:t>
            </a:r>
            <a:r>
              <a:rPr lang="es" sz="2400" b="0">
                <a:solidFill>
                  <a:srgbClr val="000000"/>
                </a:solidFill>
                <a:ea typeface="+mn-lt"/>
                <a:cs typeface="+mn-lt"/>
              </a:rPr>
              <a:t>, o integración, donde la nueva perspectiva, prácticas y experimentos se incorporan al siguiente nivel de cómo se comporta el sistema.</a:t>
            </a:r>
            <a:endParaRPr lang="en-US">
              <a:solidFill>
                <a:srgbClr val="000000"/>
              </a:solidFill>
              <a:ea typeface="+mn-lt"/>
              <a:cs typeface="+mn-lt"/>
            </a:endParaRPr>
          </a:p>
          <a:p>
            <a:pPr algn="just"/>
            <a:r>
              <a:rPr lang="es" sz="2400" b="0">
                <a:solidFill>
                  <a:srgbClr val="000000"/>
                </a:solidFill>
                <a:ea typeface="+mn-lt"/>
                <a:cs typeface="+mn-lt"/>
              </a:rPr>
              <a:t>Aquí es donde, al buscar la transición en un tema o área temática específica, el camino que ha sido iluminado con la visión de lo que podría ser posible (Fase 01-03) se convierte en una práctica integrada y fundamentada.</a:t>
            </a:r>
            <a:endParaRPr lang="en-US">
              <a:solidFill>
                <a:srgbClr val="000000"/>
              </a:solidFill>
              <a:ea typeface="+mn-lt"/>
              <a:cs typeface="+mn-lt"/>
            </a:endParaRPr>
          </a:p>
          <a:p>
            <a:pPr algn="just"/>
            <a:r>
              <a:rPr lang="es" sz="2400" b="0">
                <a:solidFill>
                  <a:srgbClr val="000000"/>
                </a:solidFill>
                <a:ea typeface="+mn-lt"/>
                <a:cs typeface="+mn-lt"/>
              </a:rPr>
              <a:t>Este es el lugar donde ponemos las ideas en acción/ </a:t>
            </a:r>
            <a:r>
              <a:rPr lang="es" sz="2400" b="0" err="1">
                <a:solidFill>
                  <a:srgbClr val="000000"/>
                </a:solidFill>
                <a:ea typeface="+mn-lt"/>
                <a:cs typeface="+mn-lt"/>
              </a:rPr>
              <a:t>comportamiento </a:t>
            </a:r>
            <a:r>
              <a:rPr lang="es" sz="2400" b="0">
                <a:solidFill>
                  <a:srgbClr val="000000"/>
                </a:solidFill>
                <a:ea typeface="+mn-lt"/>
                <a:cs typeface="+mn-lt"/>
              </a:rPr>
              <a:t>y cultivamos nuevos canales de colaboración y visibilidad. A menudo, también es el comienzo de un nuevo ciclo, con una nueva "picazón" y posibles nuevas coaliciones de partes interesadas para convocar, y nuevos roles para </a:t>
            </a:r>
            <a:r>
              <a:rPr lang="es" sz="2400" b="0" err="1">
                <a:solidFill>
                  <a:srgbClr val="000000"/>
                </a:solidFill>
                <a:ea typeface="+mn-lt"/>
                <a:cs typeface="+mn-lt"/>
              </a:rPr>
              <a:t>las organizaciones </a:t>
            </a:r>
            <a:r>
              <a:rPr lang="es" sz="2400" b="0">
                <a:solidFill>
                  <a:srgbClr val="000000"/>
                </a:solidFill>
                <a:ea typeface="+mn-lt"/>
                <a:cs typeface="+mn-lt"/>
              </a:rPr>
              <a:t>, incluidos los constructores de ecosistemas.</a:t>
            </a:r>
            <a:endParaRPr lang="en-US">
              <a:solidFill>
                <a:srgbClr val="000000"/>
              </a:solidFill>
              <a:cs typeface="Calibri"/>
            </a:endParaRPr>
          </a:p>
        </p:txBody>
      </p:sp>
      <p:pic>
        <p:nvPicPr>
          <p:cNvPr id="2" name="Picture 2" descr="A row of bicycles in different colours parked in a row on a cobblestone street">
            <a:extLst>
              <a:ext uri="{FF2B5EF4-FFF2-40B4-BE49-F238E27FC236}">
                <a16:creationId xmlns:a16="http://schemas.microsoft.com/office/drawing/2014/main" id="{0D9CB5EF-FAE3-F6E2-1180-1E9DC05B1A30}"/>
              </a:ext>
            </a:extLst>
          </p:cNvPr>
          <p:cNvPicPr>
            <a:picLocks noChangeAspect="1"/>
          </p:cNvPicPr>
          <p:nvPr/>
        </p:nvPicPr>
        <p:blipFill>
          <a:blip r:embed="rId2"/>
          <a:stretch>
            <a:fillRect/>
          </a:stretch>
        </p:blipFill>
        <p:spPr>
          <a:xfrm>
            <a:off x="7228116" y="1958218"/>
            <a:ext cx="4400247" cy="2941561"/>
          </a:xfrm>
          <a:prstGeom prst="rect">
            <a:avLst/>
          </a:prstGeom>
        </p:spPr>
      </p:pic>
    </p:spTree>
    <p:extLst>
      <p:ext uri="{BB962C8B-B14F-4D97-AF65-F5344CB8AC3E}">
        <p14:creationId xmlns:p14="http://schemas.microsoft.com/office/powerpoint/2010/main" val="1751303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829168" y="1718439"/>
            <a:ext cx="9733327" cy="3540688"/>
          </a:xfrm>
        </p:spPr>
        <p:txBody>
          <a:bodyPr>
            <a:noAutofit/>
          </a:bodyPr>
          <a:lstStyle/>
          <a:p>
            <a:r>
              <a:rPr lang="es" sz="2400" b="1">
                <a:solidFill>
                  <a:srgbClr val="297239"/>
                </a:solidFill>
                <a:cs typeface="Calibri"/>
              </a:rPr>
              <a:t>ECOSISTEMA en ACCIÓN</a:t>
            </a:r>
            <a:endParaRPr lang="en-GB" sz="2400" b="1">
              <a:solidFill>
                <a:srgbClr val="297239"/>
              </a:solidFill>
            </a:endParaRPr>
          </a:p>
          <a:p>
            <a:pPr marL="0" indent="0"/>
            <a:r>
              <a:rPr lang="es" sz="2400">
                <a:ea typeface="+mn-lt"/>
                <a:cs typeface="+mn-lt"/>
                <a:hlinkClick r:id="rId2"/>
              </a:rPr>
              <a:t>El Centro de Redescubrimiento </a:t>
            </a:r>
            <a:r>
              <a:rPr lang="es" sz="2400">
                <a:ea typeface="+mn-lt"/>
                <a:cs typeface="+mn-lt"/>
              </a:rPr>
              <a:t>es el Centro Nacional para la Economía Circular en Irlanda. Con sede en Boiler House reutilizado en Ballymun, es un movimiento creativo que conecta personas, ideas y recursos para apoyar una vida más ecológica y baja en carbono. Reúnen las habilidades y la experiencia de artistas, científicos, diseñadores y artesanos unidos en un propósito común de sostenibilidad.</a:t>
            </a:r>
            <a:endParaRPr lang="en-GB">
              <a:ea typeface="+mn-lt"/>
              <a:cs typeface="+mn-lt"/>
            </a:endParaRPr>
          </a:p>
          <a:p>
            <a:pPr marL="0" indent="0"/>
            <a:r>
              <a:rPr lang="es" sz="2400">
                <a:ea typeface="+mn-lt"/>
                <a:cs typeface="+mn-lt"/>
              </a:rPr>
              <a:t>Han desarrollado una instalación ecológica de demostración a medida y apoyan cuatro empresas sociales de reutilización: Rediscover Furniture, Rediscover Fashion, Rediscover Paint y Rediscover Cycling. Estas empresas utilizan materiales no deseados para el desarrollo y diseño de nuevos productos, lo que demuestra una eficiencia efectiva de los recursos, la reutilización y una vida con bajas emisiones de carbono. Cuenta con el apoyo de un espectro de </a:t>
            </a:r>
            <a:r>
              <a:rPr lang="es" sz="2400">
                <a:ea typeface="+mn-lt"/>
                <a:cs typeface="+mn-lt"/>
                <a:hlinkClick r:id="rId3"/>
              </a:rPr>
              <a:t>financiadores </a:t>
            </a:r>
            <a:r>
              <a:rPr lang="es" sz="2400">
                <a:ea typeface="+mn-lt"/>
                <a:cs typeface="+mn-lt"/>
              </a:rPr>
              <a:t>, incluidos la EPA, el Departamento de Comunicaciones, Acción Climática y Medio Ambiente y el Ayuntamiento de Dublín.</a:t>
            </a:r>
            <a:endParaRPr lang="en-GB">
              <a:cs typeface="Calibri" panose="020F0502020204030204"/>
            </a:endParaRPr>
          </a:p>
          <a:p>
            <a:endParaRPr lang="en-GB" sz="2400">
              <a:solidFill>
                <a:srgbClr val="000000"/>
              </a:solidFill>
              <a:cs typeface="Calibri"/>
            </a:endParaRPr>
          </a:p>
        </p:txBody>
      </p:sp>
    </p:spTree>
    <p:extLst>
      <p:ext uri="{BB962C8B-B14F-4D97-AF65-F5344CB8AC3E}">
        <p14:creationId xmlns:p14="http://schemas.microsoft.com/office/powerpoint/2010/main" val="3750597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59603C1-E8F2-8646-8D1C-AF7780F62AE9}"/>
              </a:ext>
            </a:extLst>
          </p:cNvPr>
          <p:cNvSpPr>
            <a:spLocks noGrp="1"/>
          </p:cNvSpPr>
          <p:nvPr>
            <p:ph type="body" sz="quarter" idx="18"/>
          </p:nvPr>
        </p:nvSpPr>
        <p:spPr>
          <a:xfrm>
            <a:off x="5018568" y="-15596"/>
            <a:ext cx="6496491" cy="7298899"/>
          </a:xfrm>
        </p:spPr>
        <p:txBody>
          <a:bodyPr vert="horz" lIns="91440" tIns="45720" rIns="91440" bIns="45720" rtlCol="0" anchor="t">
            <a:normAutofit/>
          </a:bodyPr>
          <a:lstStyle/>
          <a:p>
            <a:pPr marL="0" indent="0"/>
            <a:endParaRPr lang="en-US" sz="1400" dirty="0"/>
          </a:p>
          <a:p>
            <a:pPr marL="0" indent="0">
              <a:lnSpc>
                <a:spcPct val="120000"/>
              </a:lnSpc>
            </a:pPr>
            <a:r>
              <a:rPr lang="es" sz="2000" b="0" i="0" dirty="0">
                <a:solidFill>
                  <a:srgbClr val="000000"/>
                </a:solidFill>
                <a:effectLst/>
              </a:rPr>
              <a:t>Las empresas, los gobiernos y las ONG ambientales se enfrentan cada vez más a desafíos de sostenibilidad que a menudo son demasiado complejos y costosos para ser abordados por organizaciones individuales.</a:t>
            </a:r>
          </a:p>
          <a:p>
            <a:pPr marL="0" indent="0">
              <a:lnSpc>
                <a:spcPct val="120000"/>
              </a:lnSpc>
            </a:pPr>
            <a:r>
              <a:rPr lang="es" sz="2000" b="0" i="0" dirty="0">
                <a:solidFill>
                  <a:srgbClr val="000000"/>
                </a:solidFill>
                <a:effectLst/>
              </a:rPr>
              <a:t>En los últimos años, los líderes en sustentabilidad han reconocido que el progreso que logran individualmente es limitado. Como resultado, han surgido nuevos enfoques colaborativos para los desafíos de la sostenibilidad y se han creado diferentes modelos de colaboración.</a:t>
            </a:r>
          </a:p>
          <a:p>
            <a:pPr marL="342900" indent="-342900">
              <a:lnSpc>
                <a:spcPct val="120000"/>
              </a:lnSpc>
              <a:buFont typeface="Arial" panose="020B0604020202020204" pitchFamily="34" charset="0"/>
              <a:buChar char="•"/>
            </a:pPr>
            <a:r>
              <a:rPr lang="es" sz="2000" dirty="0"/>
              <a:t> </a:t>
            </a:r>
            <a:r>
              <a:rPr lang="es" sz="2000" b="1" i="0" dirty="0">
                <a:solidFill>
                  <a:srgbClr val="000000"/>
                </a:solidFill>
                <a:effectLst/>
              </a:rPr>
              <a:t>empresa a empresa </a:t>
            </a:r>
            <a:r>
              <a:rPr lang="es" sz="2000" b="1" dirty="0"/>
              <a:t>-ejemplos a seguir</a:t>
            </a:r>
            <a:endParaRPr lang="en-GB" sz="2000" b="1" dirty="0">
              <a:cs typeface="Calibri"/>
            </a:endParaRPr>
          </a:p>
          <a:p>
            <a:pPr marL="342900" indent="-342900">
              <a:lnSpc>
                <a:spcPct val="120000"/>
              </a:lnSpc>
              <a:buFont typeface="Arial" panose="020B0604020202020204" pitchFamily="34" charset="0"/>
              <a:buChar char="•"/>
            </a:pPr>
            <a:r>
              <a:rPr lang="es" sz="2000" b="1" dirty="0"/>
              <a:t> </a:t>
            </a:r>
            <a:r>
              <a:rPr lang="es" sz="2000" b="1" i="0" dirty="0">
                <a:solidFill>
                  <a:srgbClr val="000000"/>
                </a:solidFill>
                <a:effectLst/>
              </a:rPr>
              <a:t>alianzas empresa-ONG</a:t>
            </a:r>
            <a:r>
              <a:rPr lang="es" sz="2000" b="1" dirty="0"/>
              <a:t> </a:t>
            </a:r>
            <a:endParaRPr lang="en-GB" sz="2000" b="1" dirty="0">
              <a:cs typeface="Calibri"/>
            </a:endParaRPr>
          </a:p>
          <a:p>
            <a:pPr marL="342900" indent="-342900">
              <a:lnSpc>
                <a:spcPct val="120000"/>
              </a:lnSpc>
              <a:buFont typeface="Arial" panose="020B0604020202020204" pitchFamily="34" charset="0"/>
              <a:buChar char="•"/>
            </a:pPr>
            <a:r>
              <a:rPr lang="es" sz="2000" b="1" dirty="0"/>
              <a:t> </a:t>
            </a:r>
            <a:r>
              <a:rPr lang="es" sz="2000" b="1" i="0" dirty="0">
                <a:solidFill>
                  <a:srgbClr val="000000"/>
                </a:solidFill>
                <a:effectLst/>
              </a:rPr>
              <a:t>Industria única ( </a:t>
            </a:r>
            <a:r>
              <a:rPr lang="es" sz="2000" b="1" i="0" u="none" strike="noStrike" dirty="0">
                <a:solidFill>
                  <a:srgbClr val="2F7AAA"/>
                </a:solidFill>
                <a:effectLst/>
                <a:hlinkClick r:id="rId2"/>
              </a:rPr>
              <a:t>Iniciativa de medición de carbono hotelero </a:t>
            </a:r>
            <a:r>
              <a:rPr lang="es" sz="2000" b="1" i="0" dirty="0">
                <a:solidFill>
                  <a:srgbClr val="000000"/>
                </a:solidFill>
                <a:effectLst/>
              </a:rPr>
              <a:t>)</a:t>
            </a:r>
            <a:endParaRPr lang="en-GB" sz="1400" dirty="0"/>
          </a:p>
          <a:p>
            <a:pPr marL="342900" indent="-342900">
              <a:lnSpc>
                <a:spcPct val="120000"/>
              </a:lnSpc>
              <a:buFont typeface="Arial" panose="020B0604020202020204" pitchFamily="34" charset="0"/>
              <a:buChar char="•"/>
            </a:pPr>
            <a:r>
              <a:rPr lang="es" sz="2000" b="1" dirty="0"/>
              <a:t>Y </a:t>
            </a:r>
            <a:r>
              <a:rPr lang="es" sz="2000" b="1" i="0" dirty="0">
                <a:solidFill>
                  <a:srgbClr val="000000"/>
                </a:solidFill>
                <a:effectLst/>
              </a:rPr>
              <a:t>colaboraciones multisectoriales ( </a:t>
            </a:r>
            <a:r>
              <a:rPr lang="es" sz="2000" b="1" i="0" u="none" strike="noStrike" dirty="0">
                <a:solidFill>
                  <a:srgbClr val="2F7AAA"/>
                </a:solidFill>
                <a:effectLst/>
                <a:hlinkClick r:id="rId3"/>
              </a:rPr>
              <a:t>Collectively.org </a:t>
            </a:r>
            <a:r>
              <a:rPr lang="es" sz="2000" b="1" i="0" dirty="0">
                <a:solidFill>
                  <a:srgbClr val="000000"/>
                </a:solidFill>
                <a:effectLst/>
              </a:rPr>
              <a:t>).</a:t>
            </a:r>
          </a:p>
        </p:txBody>
      </p:sp>
      <p:sp>
        <p:nvSpPr>
          <p:cNvPr id="4" name="Text Placeholder 3">
            <a:extLst>
              <a:ext uri="{FF2B5EF4-FFF2-40B4-BE49-F238E27FC236}">
                <a16:creationId xmlns:a16="http://schemas.microsoft.com/office/drawing/2014/main" id="{25303A16-1D94-7648-8BE9-06D07F8F14ED}"/>
              </a:ext>
            </a:extLst>
          </p:cNvPr>
          <p:cNvSpPr>
            <a:spLocks noGrp="1"/>
          </p:cNvSpPr>
          <p:nvPr>
            <p:ph type="body" sz="quarter" idx="16"/>
          </p:nvPr>
        </p:nvSpPr>
        <p:spPr>
          <a:xfrm>
            <a:off x="115136" y="1079219"/>
            <a:ext cx="4163428" cy="5778781"/>
          </a:xfrm>
        </p:spPr>
        <p:txBody>
          <a:bodyPr/>
          <a:lstStyle/>
          <a:p>
            <a:r>
              <a:rPr lang="es"/>
              <a:t>“Si quieres ir rápido, ve solo. Si quieres llegar lejos, ve acompañado”.</a:t>
            </a:r>
          </a:p>
          <a:p>
            <a:r>
              <a:rPr lang="es"/>
              <a:t>proverbio africano</a:t>
            </a:r>
          </a:p>
          <a:p>
            <a:r>
              <a:rPr lang="es"/>
              <a:t> </a:t>
            </a:r>
          </a:p>
        </p:txBody>
      </p:sp>
    </p:spTree>
    <p:extLst>
      <p:ext uri="{BB962C8B-B14F-4D97-AF65-F5344CB8AC3E}">
        <p14:creationId xmlns:p14="http://schemas.microsoft.com/office/powerpoint/2010/main" val="11341574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CD6A24-72E3-224D-BDC3-88429D653304}"/>
              </a:ext>
            </a:extLst>
          </p:cNvPr>
          <p:cNvSpPr>
            <a:spLocks noGrp="1"/>
          </p:cNvSpPr>
          <p:nvPr>
            <p:ph type="body" sz="quarter" idx="20"/>
          </p:nvPr>
        </p:nvSpPr>
        <p:spPr>
          <a:xfrm>
            <a:off x="463523" y="4698245"/>
            <a:ext cx="4465485" cy="800973"/>
          </a:xfrm>
        </p:spPr>
        <p:txBody>
          <a:bodyPr>
            <a:noAutofit/>
          </a:bodyPr>
          <a:lstStyle/>
          <a:p>
            <a:r>
              <a:rPr lang="es" sz="2800" b="1"/>
              <a:t>Muchas gracias por completar nuestro curso. Continúe participando a través de los canales de las redes sociales: -</a:t>
            </a:r>
            <a:endParaRPr lang="en-US" sz="2800" b="1">
              <a:cs typeface="Calibri"/>
            </a:endParaRPr>
          </a:p>
          <a:p>
            <a:pPr marL="800100"/>
            <a:r>
              <a:rPr lang="es" sz="2400">
                <a:ea typeface="+mn-lt"/>
                <a:cs typeface="+mn-lt"/>
                <a:hlinkClick r:id="rId2"/>
              </a:rPr>
              <a:t>Futuros Sostenibles para Centros Empresariales (facebook.com)</a:t>
            </a:r>
            <a:endParaRPr lang="en-US" sz="2400">
              <a:cs typeface="Calibri"/>
            </a:endParaRPr>
          </a:p>
          <a:p>
            <a:pPr marL="800100"/>
            <a:r>
              <a:rPr lang="es" sz="2400">
                <a:ea typeface="+mn-lt"/>
                <a:cs typeface="+mn-lt"/>
                <a:hlinkClick r:id="rId3"/>
              </a:rPr>
              <a:t>Perfil / Gorjeo</a:t>
            </a:r>
            <a:endParaRPr lang="en-US" sz="2400">
              <a:ea typeface="+mn-lt"/>
              <a:cs typeface="+mn-lt"/>
            </a:endParaRPr>
          </a:p>
          <a:p>
            <a:pPr marL="800100"/>
            <a:r>
              <a:rPr lang="es" sz="2400">
                <a:ea typeface="+mn-lt"/>
                <a:cs typeface="+mn-lt"/>
                <a:hlinkClick r:id="rId4"/>
              </a:rPr>
              <a:t>(17) Futuros sostenibles para centros empresariales: descripción general | LinkedIn</a:t>
            </a:r>
            <a:endParaRPr lang="en-US" sz="2400">
              <a:cs typeface="Calibri" panose="020F0502020204030204"/>
            </a:endParaRPr>
          </a:p>
        </p:txBody>
      </p:sp>
      <p:pic>
        <p:nvPicPr>
          <p:cNvPr id="7" name="Picture 7" descr="Icon&#10;&#10;Description automatically generated">
            <a:extLst>
              <a:ext uri="{FF2B5EF4-FFF2-40B4-BE49-F238E27FC236}">
                <a16:creationId xmlns:a16="http://schemas.microsoft.com/office/drawing/2014/main" id="{AE71BB36-20EF-615D-28D1-ED1B20255E87}"/>
              </a:ext>
            </a:extLst>
          </p:cNvPr>
          <p:cNvPicPr>
            <a:picLocks noChangeAspect="1"/>
          </p:cNvPicPr>
          <p:nvPr/>
        </p:nvPicPr>
        <p:blipFill>
          <a:blip r:embed="rId5"/>
          <a:stretch>
            <a:fillRect/>
          </a:stretch>
        </p:blipFill>
        <p:spPr>
          <a:xfrm>
            <a:off x="596825" y="3046109"/>
            <a:ext cx="523875" cy="523875"/>
          </a:xfrm>
          <a:prstGeom prst="rect">
            <a:avLst/>
          </a:prstGeom>
        </p:spPr>
      </p:pic>
      <p:pic>
        <p:nvPicPr>
          <p:cNvPr id="8" name="Picture 8" descr="Icon&#10;&#10;Description automatically generated">
            <a:extLst>
              <a:ext uri="{FF2B5EF4-FFF2-40B4-BE49-F238E27FC236}">
                <a16:creationId xmlns:a16="http://schemas.microsoft.com/office/drawing/2014/main" id="{2A3E59B4-D9F2-B6C0-8D01-CE9800E94FF4}"/>
              </a:ext>
            </a:extLst>
          </p:cNvPr>
          <p:cNvPicPr>
            <a:picLocks noChangeAspect="1"/>
          </p:cNvPicPr>
          <p:nvPr/>
        </p:nvPicPr>
        <p:blipFill>
          <a:blip r:embed="rId6"/>
          <a:stretch>
            <a:fillRect/>
          </a:stretch>
        </p:blipFill>
        <p:spPr>
          <a:xfrm>
            <a:off x="613682" y="3769632"/>
            <a:ext cx="514350" cy="552450"/>
          </a:xfrm>
          <a:prstGeom prst="rect">
            <a:avLst/>
          </a:prstGeom>
        </p:spPr>
      </p:pic>
      <p:pic>
        <p:nvPicPr>
          <p:cNvPr id="9" name="Picture 9" descr="Icon&#10;&#10;Description automatically generated">
            <a:extLst>
              <a:ext uri="{FF2B5EF4-FFF2-40B4-BE49-F238E27FC236}">
                <a16:creationId xmlns:a16="http://schemas.microsoft.com/office/drawing/2014/main" id="{3E53BDC0-8F97-DDBB-A1E8-3A12F275AF29}"/>
              </a:ext>
            </a:extLst>
          </p:cNvPr>
          <p:cNvPicPr>
            <a:picLocks noChangeAspect="1"/>
          </p:cNvPicPr>
          <p:nvPr/>
        </p:nvPicPr>
        <p:blipFill>
          <a:blip r:embed="rId7"/>
          <a:stretch>
            <a:fillRect/>
          </a:stretch>
        </p:blipFill>
        <p:spPr>
          <a:xfrm>
            <a:off x="608920" y="4582205"/>
            <a:ext cx="523875" cy="523875"/>
          </a:xfrm>
          <a:prstGeom prst="rect">
            <a:avLst/>
          </a:prstGeom>
        </p:spPr>
      </p:pic>
    </p:spTree>
    <p:extLst>
      <p:ext uri="{BB962C8B-B14F-4D97-AF65-F5344CB8AC3E}">
        <p14:creationId xmlns:p14="http://schemas.microsoft.com/office/powerpoint/2010/main" val="41698255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877549" y="1911963"/>
            <a:ext cx="6661137" cy="3540688"/>
          </a:xfrm>
        </p:spPr>
        <p:txBody>
          <a:bodyPr>
            <a:noAutofit/>
          </a:bodyPr>
          <a:lstStyle/>
          <a:p>
            <a:r>
              <a:rPr lang="es" sz="2400" b="1">
                <a:solidFill>
                  <a:srgbClr val="297239"/>
                </a:solidFill>
                <a:cs typeface="Calibri"/>
              </a:rPr>
              <a:t>ECOSISTEMA en ACCIÓN</a:t>
            </a:r>
            <a:endParaRPr lang="en-GB" sz="2400" b="1">
              <a:solidFill>
                <a:srgbClr val="297239"/>
              </a:solidFill>
            </a:endParaRPr>
          </a:p>
          <a:p>
            <a:pPr marL="0" indent="0"/>
            <a:r>
              <a:rPr lang="es" sz="2400">
                <a:ea typeface="+mn-lt"/>
                <a:cs typeface="+mn-lt"/>
              </a:rPr>
              <a:t>Manon Klein de </a:t>
            </a:r>
            <a:r>
              <a:rPr lang="es" sz="2400">
                <a:ea typeface="+mn-lt"/>
                <a:cs typeface="+mn-lt"/>
                <a:hlinkClick r:id="rId2"/>
              </a:rPr>
              <a:t>Impact Hub Amsterdam </a:t>
            </a:r>
            <a:r>
              <a:rPr lang="es" sz="2400">
                <a:ea typeface="+mn-lt"/>
                <a:cs typeface="+mn-lt"/>
              </a:rPr>
              <a:t>compartió el papel cambiante de Impact Hub Amsterdam en el ecosistema alimentario local. Impact Hub Amsterdam comenzó a </a:t>
            </a:r>
            <a:r>
              <a:rPr lang="es" sz="2400" err="1">
                <a:ea typeface="+mn-lt"/>
                <a:cs typeface="+mn-lt"/>
              </a:rPr>
              <a:t>organizar </a:t>
            </a:r>
            <a:r>
              <a:rPr lang="es" sz="2400">
                <a:ea typeface="+mn-lt"/>
                <a:cs typeface="+mn-lt"/>
              </a:rPr>
              <a:t>incubadoras (2010) y aceleradores (2013) para emprendedores sociales y a construir una comunidad en torno al emprendimiento de impacto, trabajando en apoyo de los Objetivos de Desarrollo Sostenible.</a:t>
            </a:r>
            <a:endParaRPr lang="en-GB">
              <a:ea typeface="+mn-lt"/>
              <a:cs typeface="+mn-lt"/>
            </a:endParaRPr>
          </a:p>
          <a:p>
            <a:pPr marL="0" indent="0"/>
            <a:r>
              <a:rPr lang="es" sz="2400">
                <a:ea typeface="+mn-lt"/>
                <a:cs typeface="+mn-lt"/>
              </a:rPr>
              <a:t>Todavía continúa haciéndolo, pero en los últimos años Impact Hub Amsterdam decidió centrarse en temas específicos, como la economía circular y las cadenas alimentarias sostenibles. Como Impact Hub Amsterdam notó una brecha entre el creciente número de nuevas empresas de alimentos sostenibles y el creciente interés en el mercado, decidió desarrollar una iniciativa específica sobre alimentos, más que solo incubación y aceleración: </a:t>
            </a:r>
            <a:r>
              <a:rPr lang="es" sz="2400">
                <a:ea typeface="+mn-lt"/>
                <a:cs typeface="+mn-lt"/>
                <a:hlinkClick r:id="rId3"/>
              </a:rPr>
              <a:t>Impact Hub Sustainable Food Ecosystem</a:t>
            </a:r>
            <a:endParaRPr lang="en-US">
              <a:cs typeface="Calibri"/>
            </a:endParaRPr>
          </a:p>
          <a:p>
            <a:endParaRPr lang="en-GB" sz="2400">
              <a:solidFill>
                <a:srgbClr val="000000"/>
              </a:solidFill>
              <a:cs typeface="Calibri"/>
            </a:endParaRPr>
          </a:p>
        </p:txBody>
      </p:sp>
      <p:pic>
        <p:nvPicPr>
          <p:cNvPr id="3" name="Picture 3" descr="Live wall design with small yellow flowers and green leaves">
            <a:extLst>
              <a:ext uri="{FF2B5EF4-FFF2-40B4-BE49-F238E27FC236}">
                <a16:creationId xmlns:a16="http://schemas.microsoft.com/office/drawing/2014/main" id="{08C7D572-CA5F-D57B-41EF-11C7A39B6F8E}"/>
              </a:ext>
            </a:extLst>
          </p:cNvPr>
          <p:cNvPicPr>
            <a:picLocks noChangeAspect="1"/>
          </p:cNvPicPr>
          <p:nvPr/>
        </p:nvPicPr>
        <p:blipFill rotWithShape="1">
          <a:blip r:embed="rId4"/>
          <a:srcRect l="9861" r="35125" b="-306"/>
          <a:stretch/>
        </p:blipFill>
        <p:spPr>
          <a:xfrm>
            <a:off x="8652372" y="1537774"/>
            <a:ext cx="3086210" cy="3976004"/>
          </a:xfrm>
          <a:prstGeom prst="rect">
            <a:avLst/>
          </a:prstGeom>
        </p:spPr>
      </p:pic>
    </p:spTree>
    <p:extLst>
      <p:ext uri="{BB962C8B-B14F-4D97-AF65-F5344CB8AC3E}">
        <p14:creationId xmlns:p14="http://schemas.microsoft.com/office/powerpoint/2010/main" val="3917950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9102B94-5B9C-5869-4106-5BED32E715AF}"/>
              </a:ext>
            </a:extLst>
          </p:cNvPr>
          <p:cNvSpPr>
            <a:spLocks noChangeArrowheads="1"/>
          </p:cNvSpPr>
          <p:nvPr/>
        </p:nvSpPr>
        <p:spPr bwMode="auto">
          <a:xfrm>
            <a:off x="2052853" y="671640"/>
            <a:ext cx="9706756" cy="521495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s" sz="2400">
                <a:solidFill>
                  <a:srgbClr val="000000"/>
                </a:solidFill>
                <a:latin typeface="+mn-lt"/>
              </a:rPr>
              <a:t>La colaboración es vital para lograr un cambio sistémico</a:t>
            </a:r>
          </a:p>
          <a:p>
            <a:pPr marL="0" indent="0"/>
            <a:endParaRPr lang="en-US" sz="2400">
              <a:solidFill>
                <a:srgbClr val="000000"/>
              </a:solidFill>
              <a:latin typeface="+mn-lt"/>
            </a:endParaRPr>
          </a:p>
          <a:p>
            <a:pPr marL="0" indent="0"/>
            <a:r>
              <a:rPr lang="es" sz="2400">
                <a:solidFill>
                  <a:srgbClr val="000000"/>
                </a:solidFill>
                <a:latin typeface="+mn-lt"/>
              </a:rPr>
              <a:t>Para las pymes, la colaboración en los desafíos de sostenibilidad puede fomentar soluciones innovadoras, reducir la inversión de capital y generar un impacto real. La colaboración también puede desbloquear oportunidades para el crecimiento empresarial al abordar problemas como las cadenas de suministro amenazadas por el clima.</a:t>
            </a:r>
          </a:p>
          <a:p>
            <a:pPr marL="0" indent="0"/>
            <a:endParaRPr lang="en-US" sz="2400">
              <a:solidFill>
                <a:srgbClr val="000000"/>
              </a:solidFill>
              <a:latin typeface="+mn-lt"/>
            </a:endParaRPr>
          </a:p>
          <a:p>
            <a:pPr marL="0" indent="0"/>
            <a:r>
              <a:rPr lang="es" sz="2400" b="0" i="0">
                <a:solidFill>
                  <a:srgbClr val="000000"/>
                </a:solidFill>
                <a:effectLst/>
                <a:latin typeface="+mn-lt"/>
              </a:rPr>
              <a:t>Proporcionar una receta para colaboraciones exitosas es difícil. Experiencia en sugiere prácticas clave para colaboraciones de sostenibilidad exitosas.</a:t>
            </a:r>
          </a:p>
          <a:p>
            <a:pPr marL="0" indent="0"/>
            <a:endParaRPr lang="en-GB" sz="2400">
              <a:solidFill>
                <a:srgbClr val="000000"/>
              </a:solidFill>
              <a:latin typeface="+mn-lt"/>
            </a:endParaRPr>
          </a:p>
          <a:p>
            <a:pPr marL="0" indent="0" algn="ctr"/>
            <a:r>
              <a:rPr lang="es" sz="2400" b="1" i="0">
                <a:solidFill>
                  <a:srgbClr val="297239"/>
                </a:solidFill>
                <a:effectLst/>
                <a:latin typeface="+mn-lt"/>
              </a:rPr>
              <a:t>Si bien es fácil hablar sobre la colaboración, ¿qué tan fácil es para las empresas dejar de lado las diferencias o llegar a todos los sectores para lograr una mayor sostenibilidad y una nueva innovación?</a:t>
            </a:r>
            <a:endParaRPr lang="en-GB" sz="2400" b="1" i="0">
              <a:solidFill>
                <a:srgbClr val="297239"/>
              </a:solidFill>
              <a:effectLst/>
              <a:latin typeface="+mn-lt"/>
              <a:cs typeface="Calibri" panose="020F0502020204030204"/>
            </a:endParaRPr>
          </a:p>
          <a:p>
            <a:pPr marL="0" indent="0">
              <a:lnSpc>
                <a:spcPct val="120000"/>
              </a:lnSpc>
            </a:pPr>
            <a:endParaRPr lang="en-US" sz="2400">
              <a:solidFill>
                <a:srgbClr val="000000"/>
              </a:solidFill>
              <a:latin typeface="+mn-lt"/>
            </a:endParaRPr>
          </a:p>
        </p:txBody>
      </p:sp>
    </p:spTree>
    <p:extLst>
      <p:ext uri="{BB962C8B-B14F-4D97-AF65-F5344CB8AC3E}">
        <p14:creationId xmlns:p14="http://schemas.microsoft.com/office/powerpoint/2010/main" val="3037397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9102B94-5B9C-5869-4106-5BED32E715AF}"/>
              </a:ext>
            </a:extLst>
          </p:cNvPr>
          <p:cNvSpPr>
            <a:spLocks noChangeArrowheads="1"/>
          </p:cNvSpPr>
          <p:nvPr/>
        </p:nvSpPr>
        <p:spPr bwMode="auto">
          <a:xfrm>
            <a:off x="2052853" y="302308"/>
            <a:ext cx="9706756" cy="59536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indent="0"/>
            <a:endParaRPr lang="en-US" sz="2400">
              <a:latin typeface="+mn-lt"/>
            </a:endParaRPr>
          </a:p>
          <a:p>
            <a:pPr algn="l" fontAlgn="base"/>
            <a:r>
              <a:rPr lang="es" sz="2400" b="0" i="0">
                <a:solidFill>
                  <a:srgbClr val="1A1B39"/>
                </a:solidFill>
                <a:effectLst/>
                <a:latin typeface="+mn-lt"/>
              </a:rPr>
              <a:t>En su blog , la </a:t>
            </a:r>
            <a:r>
              <a:rPr lang="es" sz="2400" b="0" i="0" u="sng">
                <a:solidFill>
                  <a:srgbClr val="1A1B39"/>
                </a:solidFill>
                <a:effectLst/>
                <a:latin typeface="+mn-lt"/>
                <a:hlinkClick r:id="rId2"/>
              </a:rPr>
              <a:t>presidenta del ICRS, Claudine Blamey </a:t>
            </a:r>
            <a:r>
              <a:rPr lang="es" sz="2400" b="0" i="0">
                <a:solidFill>
                  <a:srgbClr val="1A1B39"/>
                </a:solidFill>
                <a:effectLst/>
                <a:latin typeface="+mn-lt"/>
              </a:rPr>
              <a:t>, escribió que, en la búsqueda de la sostenibilidad, pocas empresas podrán asegurar su futuro por sí solas.</a:t>
            </a:r>
          </a:p>
          <a:p>
            <a:pPr algn="l" fontAlgn="base"/>
            <a:endParaRPr lang="en-GB" sz="2400" b="0" i="0">
              <a:solidFill>
                <a:srgbClr val="1A1B39"/>
              </a:solidFill>
              <a:effectLst/>
              <a:latin typeface="+mn-lt"/>
            </a:endParaRPr>
          </a:p>
          <a:p>
            <a:pPr algn="ctr" fontAlgn="base"/>
            <a:r>
              <a:rPr lang="es" sz="2400" b="1" i="1">
                <a:solidFill>
                  <a:srgbClr val="297239"/>
                </a:solidFill>
                <a:effectLst/>
                <a:latin typeface="+mn-lt"/>
              </a:rPr>
              <a:t>“Nunca ha sido más importante compartir ideas”</a:t>
            </a:r>
          </a:p>
          <a:p>
            <a:pPr algn="ctr" fontAlgn="base"/>
            <a:endParaRPr lang="en-GB" sz="2400" b="1" i="1">
              <a:solidFill>
                <a:srgbClr val="297239"/>
              </a:solidFill>
              <a:effectLst/>
              <a:latin typeface="+mn-lt"/>
            </a:endParaRPr>
          </a:p>
          <a:p>
            <a:pPr algn="l" fontAlgn="base"/>
            <a:r>
              <a:rPr lang="es" sz="2400" b="0" i="0">
                <a:solidFill>
                  <a:srgbClr val="1A1B39"/>
                </a:solidFill>
                <a:effectLst/>
                <a:latin typeface="+mn-lt"/>
              </a:rPr>
              <a:t>Ciertamente, compartir ideas es fundamental para la colaboración, pero algunas empresas están comenzando a ir más allá en sus asociaciones; creando </a:t>
            </a:r>
            <a:r>
              <a:rPr lang="es" sz="2400" b="0" i="0" u="sng">
                <a:solidFill>
                  <a:srgbClr val="1A1B39"/>
                </a:solidFill>
                <a:effectLst/>
                <a:latin typeface="+mn-lt"/>
                <a:hlinkClick r:id="rId3"/>
              </a:rPr>
              <a:t>redes de valor para impulsar una economía más circular </a:t>
            </a:r>
            <a:r>
              <a:rPr lang="es" sz="2400" b="0" i="0">
                <a:solidFill>
                  <a:srgbClr val="1A1B39"/>
                </a:solidFill>
                <a:effectLst/>
                <a:latin typeface="+mn-lt"/>
              </a:rPr>
              <a:t>.</a:t>
            </a:r>
          </a:p>
          <a:p>
            <a:pPr algn="l" fontAlgn="base"/>
            <a:endParaRPr lang="en-GB" sz="2400" b="0" i="0">
              <a:solidFill>
                <a:srgbClr val="1A1B39"/>
              </a:solidFill>
              <a:effectLst/>
              <a:latin typeface="+mn-lt"/>
            </a:endParaRPr>
          </a:p>
          <a:p>
            <a:pPr algn="l" fontAlgn="base"/>
            <a:r>
              <a:rPr lang="es" sz="2400">
                <a:solidFill>
                  <a:srgbClr val="1A1B39"/>
                </a:solidFill>
                <a:latin typeface="+mn-lt"/>
              </a:rPr>
              <a:t>Con</a:t>
            </a:r>
            <a:r>
              <a:rPr lang="es" sz="2400" b="0" i="0">
                <a:solidFill>
                  <a:srgbClr val="1A1B39"/>
                </a:solidFill>
                <a:effectLst/>
                <a:latin typeface="+mn-lt"/>
              </a:rPr>
              <a:t> </a:t>
            </a:r>
            <a:r>
              <a:rPr lang="es" sz="2400" b="0" i="0" u="sng">
                <a:solidFill>
                  <a:srgbClr val="1A1B39"/>
                </a:solidFill>
                <a:effectLst/>
                <a:latin typeface="+mn-lt"/>
                <a:hlinkClick r:id="rId4"/>
              </a:rPr>
              <a:t>una ráfaga de anuncios colaborativos recientes </a:t>
            </a:r>
            <a:r>
              <a:rPr lang="es" sz="2400" b="0" i="0">
                <a:solidFill>
                  <a:srgbClr val="1A1B39"/>
                </a:solidFill>
                <a:effectLst/>
                <a:latin typeface="+mn-lt"/>
              </a:rPr>
              <a:t>, </a:t>
            </a:r>
            <a:r>
              <a:rPr lang="es" sz="2400" b="0" i="0" err="1">
                <a:solidFill>
                  <a:srgbClr val="1A1B39"/>
                </a:solidFill>
                <a:effectLst/>
                <a:latin typeface="+mn-lt"/>
              </a:rPr>
              <a:t>edie </a:t>
            </a:r>
            <a:r>
              <a:rPr lang="es" sz="2400" b="0" i="0">
                <a:solidFill>
                  <a:srgbClr val="1A1B39"/>
                </a:solidFill>
                <a:effectLst/>
                <a:latin typeface="+mn-lt"/>
              </a:rPr>
              <a:t>* reunió algunas de las colaboraciones más innovadoras e inesperadas vistas hasta la fecha. Proporcionan un excelente aprendizaje sobre el potencial de la colaboración.</a:t>
            </a:r>
          </a:p>
          <a:p>
            <a:pPr algn="l" fontAlgn="base"/>
            <a:endParaRPr lang="en-GB" sz="2400">
              <a:solidFill>
                <a:srgbClr val="1A1B39"/>
              </a:solidFill>
              <a:latin typeface="+mn-lt"/>
            </a:endParaRPr>
          </a:p>
          <a:p>
            <a:pPr algn="l" fontAlgn="base"/>
            <a:r>
              <a:rPr lang="es" sz="1200" i="0">
                <a:solidFill>
                  <a:srgbClr val="000000"/>
                </a:solidFill>
                <a:effectLst/>
                <a:latin typeface="+mn-lt"/>
              </a:rPr>
              <a:t>* </a:t>
            </a:r>
            <a:r>
              <a:rPr lang="es" sz="1200" i="0" err="1">
                <a:solidFill>
                  <a:srgbClr val="000000"/>
                </a:solidFill>
                <a:effectLst/>
                <a:latin typeface="Roboto" panose="02000000000000000000" pitchFamily="2" charset="0"/>
              </a:rPr>
              <a:t>edie </a:t>
            </a:r>
            <a:r>
              <a:rPr lang="es" sz="1200" i="0">
                <a:solidFill>
                  <a:srgbClr val="000000"/>
                </a:solidFill>
                <a:effectLst/>
                <a:latin typeface="Roboto" panose="02000000000000000000" pitchFamily="2" charset="0"/>
              </a:rPr>
              <a:t>es la marca de medios de comunicación empresarial impulsada por un propósito líder en la industria que empodera a los profesionales de la sostenibilidad, la energía y el medio ambiente de todos los niveles para hacer que los negocios sean más sostenibles a través de eventos y contenido galardonados*.</a:t>
            </a:r>
            <a:endParaRPr lang="en-GB" sz="1200" i="0">
              <a:solidFill>
                <a:srgbClr val="000000"/>
              </a:solidFill>
              <a:effectLst/>
              <a:latin typeface="+mn-lt"/>
            </a:endParaRPr>
          </a:p>
          <a:p>
            <a:pPr marL="0" indent="0">
              <a:lnSpc>
                <a:spcPct val="120000"/>
              </a:lnSpc>
            </a:pPr>
            <a:endParaRPr lang="en-US" sz="2400">
              <a:solidFill>
                <a:srgbClr val="000000"/>
              </a:solidFill>
              <a:latin typeface="+mn-lt"/>
            </a:endParaRPr>
          </a:p>
        </p:txBody>
      </p:sp>
    </p:spTree>
    <p:extLst>
      <p:ext uri="{BB962C8B-B14F-4D97-AF65-F5344CB8AC3E}">
        <p14:creationId xmlns:p14="http://schemas.microsoft.com/office/powerpoint/2010/main" val="598392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9102B94-5B9C-5869-4106-5BED32E715AF}"/>
              </a:ext>
            </a:extLst>
          </p:cNvPr>
          <p:cNvSpPr>
            <a:spLocks noChangeArrowheads="1"/>
          </p:cNvSpPr>
          <p:nvPr/>
        </p:nvSpPr>
        <p:spPr bwMode="auto">
          <a:xfrm>
            <a:off x="1861465" y="192313"/>
            <a:ext cx="10153325" cy="677108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400" b="0" i="0" u="sng" strike="noStrike" cap="none" normalizeH="0" baseline="0">
                <a:ln>
                  <a:noFill/>
                </a:ln>
                <a:solidFill>
                  <a:srgbClr val="1A1B39"/>
                </a:solidFill>
                <a:effectLst/>
                <a:latin typeface="+mn-lt"/>
                <a:hlinkClick r:id="rId2"/>
              </a:rPr>
            </a:br>
            <a:r>
              <a:rPr lang="es" altLang="en-US" sz="2400" b="1">
                <a:solidFill>
                  <a:srgbClr val="0B582E"/>
                </a:solidFill>
                <a:latin typeface="+mn-lt"/>
              </a:rPr>
              <a:t>COLABORACIÓN EN EJEMPLOS DE ACCIÓN</a:t>
            </a:r>
            <a:r>
              <a:rPr kumimoji="0" lang="es" altLang="en-US" sz="2400" b="0" i="0" u="none" strike="noStrike" cap="none" normalizeH="0" baseline="0">
                <a:ln>
                  <a:noFill/>
                </a:ln>
                <a:solidFill>
                  <a:srgbClr val="0B582E"/>
                </a:solidFill>
                <a:effectLst/>
                <a:latin typeface="+mn-lt"/>
              </a:rPr>
              <a:t> </a:t>
            </a:r>
            <a:r>
              <a:rPr kumimoji="0" lang="es" altLang="en-US" sz="2400" b="1" i="0" u="none" strike="noStrike" cap="none" normalizeH="0" baseline="0">
                <a:ln>
                  <a:noFill/>
                </a:ln>
                <a:solidFill>
                  <a:srgbClr val="0B582E"/>
                </a:solidFill>
                <a:effectLst/>
                <a:latin typeface="+mn-lt"/>
              </a:rPr>
              <a:t>-</a:t>
            </a:r>
            <a:r>
              <a:rPr kumimoji="0" lang="es" altLang="en-US" sz="2400" b="1" i="0" u="none" strike="noStrike" cap="none" normalizeH="0" baseline="0">
                <a:ln>
                  <a:noFill/>
                </a:ln>
                <a:solidFill>
                  <a:srgbClr val="1A1B39"/>
                </a:solidFill>
                <a:effectLst/>
                <a:latin typeface="+mn-lt"/>
              </a:rPr>
              <a:t> </a:t>
            </a:r>
            <a:r>
              <a:rPr kumimoji="0" lang="es" altLang="en-US" sz="2400" b="1" i="0" u="sng" strike="noStrike" cap="none" normalizeH="0" baseline="0">
                <a:ln>
                  <a:noFill/>
                </a:ln>
                <a:solidFill>
                  <a:srgbClr val="1A1B39"/>
                </a:solidFill>
                <a:effectLst/>
                <a:latin typeface="+mn-lt"/>
                <a:hlinkClick r:id="rId2"/>
              </a:rPr>
              <a:t>Interface se alía con empresas de reciclaje para convertir parabrisas en alfombras</a:t>
            </a:r>
            <a:endParaRPr kumimoji="0" lang="en-US" altLang="en-US" sz="2400" b="1" i="0" u="sng" strike="noStrike" cap="none" normalizeH="0" baseline="0">
              <a:ln>
                <a:noFill/>
              </a:ln>
              <a:solidFill>
                <a:srgbClr val="1A1B39"/>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400">
              <a:solidFill>
                <a:srgbClr val="1A1B39"/>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 altLang="en-US" sz="2400" b="0" i="0" u="none" strike="noStrike" cap="none" normalizeH="0" baseline="0">
                <a:ln>
                  <a:noFill/>
                </a:ln>
                <a:solidFill>
                  <a:srgbClr val="1A1B39"/>
                </a:solidFill>
                <a:effectLst/>
                <a:latin typeface="+mn-lt"/>
              </a:rPr>
              <a:t>fabricante de pisos </a:t>
            </a:r>
            <a:r>
              <a:rPr kumimoji="0" lang="es" altLang="en-US" sz="2400" b="0" i="0" u="none" strike="noStrike" cap="none" normalizeH="0" baseline="0">
                <a:ln>
                  <a:noFill/>
                </a:ln>
                <a:solidFill>
                  <a:srgbClr val="1A1B39"/>
                </a:solidFill>
                <a:effectLst/>
                <a:latin typeface="+mn-lt"/>
                <a:hlinkClick r:id="rId3"/>
              </a:rPr>
              <a:t>Interface </a:t>
            </a:r>
            <a:r>
              <a:rPr kumimoji="0" lang="es" altLang="en-US" sz="2400" b="0" i="0" u="none" strike="noStrike" cap="none" normalizeH="0" baseline="0">
                <a:ln>
                  <a:noFill/>
                </a:ln>
                <a:solidFill>
                  <a:srgbClr val="1A1B39"/>
                </a:solidFill>
                <a:effectLst/>
                <a:latin typeface="+mn-lt"/>
              </a:rPr>
              <a:t>hacia sus objetivos Mission Zero de tener cero impacto ambiental negativo nunca iba a ser fácil. Y ciertamente no iba a ser posible solo.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 altLang="en-US" sz="2400" b="0" i="0" u="none" strike="noStrike" cap="none" normalizeH="0" baseline="0">
                <a:ln>
                  <a:noFill/>
                </a:ln>
                <a:solidFill>
                  <a:srgbClr val="1A1B39"/>
                </a:solidFill>
                <a:effectLst/>
                <a:latin typeface="+mn-lt"/>
              </a:rPr>
              <a:t>El fabricante de pisos modulares llamó la atención con su última innovación ecológica, al crear el primer sustituto de látex reciclado del mundo para alfombras utilizando el laminado que se encuentra en las ventanas de los automóviles. La firma ha estado trabajando con socios de residuos y reciclaje como </a:t>
            </a:r>
            <a:r>
              <a:rPr kumimoji="0" lang="es" altLang="en-US" sz="2400" b="0" i="0" u="none" strike="noStrike" cap="none" normalizeH="0" baseline="0">
                <a:ln>
                  <a:noFill/>
                </a:ln>
                <a:solidFill>
                  <a:srgbClr val="1A1B39"/>
                </a:solidFill>
                <a:effectLst/>
                <a:latin typeface="+mn-lt"/>
                <a:hlinkClick r:id="rId4"/>
              </a:rPr>
              <a:t>Shark Solutions </a:t>
            </a:r>
            <a:r>
              <a:rPr kumimoji="0" lang="es" altLang="en-US" sz="2400" b="0" i="0" u="none" strike="noStrike" cap="none" normalizeH="0" baseline="0">
                <a:ln>
                  <a:noFill/>
                </a:ln>
                <a:solidFill>
                  <a:srgbClr val="1A1B39"/>
                </a:solidFill>
                <a:effectLst/>
                <a:latin typeface="+mn-lt"/>
              </a:rPr>
              <a:t>para encontrar nuevas materias primas sostenibles para sus alfombras. El nuevo proceso utiliza laminados de butiral de polivinilo reciclado que se encuentran en el vidrio del parabrisas como sustituto del látex para sus alfombras.</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400">
              <a:solidFill>
                <a:srgbClr val="1A1B39"/>
              </a:solidFill>
              <a:latin typeface="+mn-lt"/>
            </a:endParaRPr>
          </a:p>
          <a:p>
            <a:pPr algn="ctr"/>
            <a:r>
              <a:rPr lang="es" sz="2400" b="1" i="1">
                <a:solidFill>
                  <a:srgbClr val="0B582E"/>
                </a:solidFill>
                <a:effectLst/>
                <a:latin typeface="akzidenz-grotesk-next-pro"/>
              </a:rPr>
              <a:t>Vemos el carbono como un recurso</a:t>
            </a:r>
          </a:p>
          <a:p>
            <a:pPr algn="ctr"/>
            <a:r>
              <a:rPr lang="es" sz="2400" b="0" i="1">
                <a:solidFill>
                  <a:srgbClr val="0B582E"/>
                </a:solidFill>
                <a:effectLst/>
                <a:latin typeface="akzidenz-grotesk-next-pro"/>
              </a:rPr>
              <a:t>Interface es el primer fabricante mundial de pisos en vender todos los productos como neutrales en carbono durante todo su ciclo de vida.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mn-lt"/>
            </a:endParaRPr>
          </a:p>
        </p:txBody>
      </p:sp>
    </p:spTree>
    <p:extLst>
      <p:ext uri="{BB962C8B-B14F-4D97-AF65-F5344CB8AC3E}">
        <p14:creationId xmlns:p14="http://schemas.microsoft.com/office/powerpoint/2010/main" val="3508810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9102B94-5B9C-5869-4106-5BED32E715AF}"/>
              </a:ext>
            </a:extLst>
          </p:cNvPr>
          <p:cNvSpPr>
            <a:spLocks noChangeArrowheads="1"/>
          </p:cNvSpPr>
          <p:nvPr/>
        </p:nvSpPr>
        <p:spPr bwMode="auto">
          <a:xfrm>
            <a:off x="1861465" y="670150"/>
            <a:ext cx="10153325" cy="147732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s" altLang="en-US" sz="2400" b="1">
                <a:solidFill>
                  <a:srgbClr val="0B582E"/>
                </a:solidFill>
                <a:latin typeface="+mn-lt"/>
              </a:rPr>
              <a:t>VER EJEMPLOS DE COLABORACIÓN EN ACCIÓN</a:t>
            </a:r>
            <a:r>
              <a:rPr kumimoji="0" lang="es" altLang="en-US" sz="2400" b="0" i="0" u="none" strike="noStrike" cap="none" normalizeH="0" baseline="0">
                <a:ln>
                  <a:noFill/>
                </a:ln>
                <a:solidFill>
                  <a:srgbClr val="0B582E"/>
                </a:solidFill>
                <a:effectLst/>
                <a:latin typeface="+mn-lt"/>
              </a:rPr>
              <a:t> </a:t>
            </a:r>
            <a:r>
              <a:rPr kumimoji="0" lang="es" altLang="en-US" sz="2400" b="1" i="0" u="none" strike="noStrike" cap="none" normalizeH="0" baseline="0">
                <a:ln>
                  <a:noFill/>
                </a:ln>
                <a:solidFill>
                  <a:srgbClr val="0B582E"/>
                </a:solidFill>
                <a:effectLst/>
                <a:latin typeface="+mn-lt"/>
              </a:rPr>
              <a:t>-</a:t>
            </a:r>
            <a:r>
              <a:rPr kumimoji="0" lang="es" altLang="en-US" sz="2400" b="1" i="0" u="none" strike="noStrike" cap="none" normalizeH="0" baseline="0">
                <a:ln>
                  <a:noFill/>
                </a:ln>
                <a:solidFill>
                  <a:srgbClr val="1A1B39"/>
                </a:solidFill>
                <a:effectLst/>
                <a:latin typeface="+mn-lt"/>
              </a:rPr>
              <a:t> </a:t>
            </a:r>
            <a:r>
              <a:rPr kumimoji="0" lang="es" altLang="en-US" sz="2400" b="1" i="0" u="sng" strike="noStrike" cap="none" normalizeH="0" baseline="0">
                <a:ln>
                  <a:noFill/>
                </a:ln>
                <a:solidFill>
                  <a:srgbClr val="1A1B39"/>
                </a:solidFill>
                <a:effectLst/>
                <a:latin typeface="+mn-lt"/>
                <a:hlinkClick r:id="rId3"/>
              </a:rPr>
              <a:t>Interface se alía con empresas de reciclaje para convertir parabrisas en alfombras </a:t>
            </a:r>
            <a:r>
              <a:rPr kumimoji="0" lang="es" altLang="en-US" sz="2400" b="1" i="0" u="sng" strike="noStrike" cap="none" normalizeH="0" baseline="0">
                <a:ln>
                  <a:noFill/>
                </a:ln>
                <a:solidFill>
                  <a:srgbClr val="1A1B39"/>
                </a:solidFill>
                <a:effectLst/>
                <a:latin typeface="+mn-lt"/>
              </a:rPr>
              <a:t>- </a:t>
            </a:r>
            <a:r>
              <a:rPr kumimoji="0" lang="es" altLang="en-US" b="1" i="0" u="sng" strike="noStrike" cap="none" normalizeH="0" baseline="0">
                <a:ln>
                  <a:noFill/>
                </a:ln>
                <a:solidFill>
                  <a:srgbClr val="1A1B39"/>
                </a:solidFill>
                <a:effectLst/>
                <a:latin typeface="+mn-lt"/>
              </a:rPr>
              <a:t>HAGA CLIC EN EL ICONO PARA JUGAR</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400">
              <a:solidFill>
                <a:srgbClr val="1A1B39"/>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mn-lt"/>
            </a:endParaRPr>
          </a:p>
        </p:txBody>
      </p:sp>
      <p:pic>
        <p:nvPicPr>
          <p:cNvPr id="2" name="Online Media 1" title="Interface | Recycled PVB: from windscreens to carpet">
            <a:hlinkClick r:id="" action="ppaction://media"/>
            <a:extLst>
              <a:ext uri="{FF2B5EF4-FFF2-40B4-BE49-F238E27FC236}">
                <a16:creationId xmlns:a16="http://schemas.microsoft.com/office/drawing/2014/main" id="{3C10324B-3014-8B25-88B6-C5E83DA7CCCE}"/>
              </a:ext>
            </a:extLst>
          </p:cNvPr>
          <p:cNvPicPr>
            <a:picLocks noRot="1" noChangeAspect="1"/>
          </p:cNvPicPr>
          <p:nvPr>
            <a:videoFile r:link="rId1"/>
          </p:nvPr>
        </p:nvPicPr>
        <p:blipFill>
          <a:blip r:embed="rId4"/>
          <a:stretch>
            <a:fillRect/>
          </a:stretch>
        </p:blipFill>
        <p:spPr>
          <a:xfrm>
            <a:off x="3220484" y="1977803"/>
            <a:ext cx="6473368" cy="3657453"/>
          </a:xfrm>
          <a:prstGeom prst="rect">
            <a:avLst/>
          </a:prstGeom>
        </p:spPr>
      </p:pic>
    </p:spTree>
    <p:extLst>
      <p:ext uri="{BB962C8B-B14F-4D97-AF65-F5344CB8AC3E}">
        <p14:creationId xmlns:p14="http://schemas.microsoft.com/office/powerpoint/2010/main" val="3321463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BCF8B8448D8354CAD1DC0F637B4A364" ma:contentTypeVersion="2" ma:contentTypeDescription="Create a new document." ma:contentTypeScope="" ma:versionID="c918c43c5e7ee613ba4c463640fe1e40">
  <xsd:schema xmlns:xsd="http://www.w3.org/2001/XMLSchema" xmlns:xs="http://www.w3.org/2001/XMLSchema" xmlns:p="http://schemas.microsoft.com/office/2006/metadata/properties" xmlns:ns2="2c2824df-2b65-4772-b72d-ba4319b2c081" targetNamespace="http://schemas.microsoft.com/office/2006/metadata/properties" ma:root="true" ma:fieldsID="97f6950543407b67f7cb1567815848a7" ns2:_="">
    <xsd:import namespace="2c2824df-2b65-4772-b72d-ba4319b2c081"/>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2824df-2b65-4772-b72d-ba4319b2c0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609D894-B6D8-470F-BAA5-D6C49A267579}">
  <ds:schemaRefs>
    <ds:schemaRef ds:uri="2c2824df-2b65-4772-b72d-ba4319b2c08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BFE4091-DECB-48A5-9787-100B1B7FBF7D}">
  <ds:schemaRefs>
    <ds:schemaRef ds:uri="http://purl.org/dc/dcmitype/"/>
    <ds:schemaRef ds:uri="http://purl.org/dc/elements/1.1/"/>
    <ds:schemaRef ds:uri="http://schemas.microsoft.com/office/infopath/2007/PartnerControls"/>
    <ds:schemaRef ds:uri="http://schemas.openxmlformats.org/package/2006/metadata/core-properties"/>
    <ds:schemaRef ds:uri="http://schemas.microsoft.com/office/2006/documentManagement/types"/>
    <ds:schemaRef ds:uri="http://purl.org/dc/terms/"/>
    <ds:schemaRef ds:uri="http://schemas.microsoft.com/office/2006/metadata/properties"/>
    <ds:schemaRef ds:uri="2c2824df-2b65-4772-b72d-ba4319b2c081"/>
    <ds:schemaRef ds:uri="http://www.w3.org/XML/1998/namespace"/>
  </ds:schemaRefs>
</ds:datastoreItem>
</file>

<file path=customXml/itemProps3.xml><?xml version="1.0" encoding="utf-8"?>
<ds:datastoreItem xmlns:ds="http://schemas.openxmlformats.org/officeDocument/2006/customXml" ds:itemID="{3F0FD707-8E59-40D0-884E-DA01E139487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57</TotalTime>
  <Words>6279</Words>
  <Application>Microsoft Office PowerPoint</Application>
  <PresentationFormat>Panorámica</PresentationFormat>
  <Paragraphs>260</Paragraphs>
  <Slides>51</Slides>
  <Notes>3</Notes>
  <HiddenSlides>0</HiddenSlides>
  <MMClips>1</MMClips>
  <ScaleCrop>false</ScaleCrop>
  <HeadingPairs>
    <vt:vector size="6" baseType="variant">
      <vt:variant>
        <vt:lpstr>Fuentes usadas</vt:lpstr>
      </vt:variant>
      <vt:variant>
        <vt:i4>14</vt:i4>
      </vt:variant>
      <vt:variant>
        <vt:lpstr>Tema</vt:lpstr>
      </vt:variant>
      <vt:variant>
        <vt:i4>2</vt:i4>
      </vt:variant>
      <vt:variant>
        <vt:lpstr>Títulos de diapositiva</vt:lpstr>
      </vt:variant>
      <vt:variant>
        <vt:i4>51</vt:i4>
      </vt:variant>
    </vt:vector>
  </HeadingPairs>
  <TitlesOfParts>
    <vt:vector size="67" baseType="lpstr">
      <vt:lpstr>akzidenz-grotesk-next-pro</vt:lpstr>
      <vt:lpstr>Arial</vt:lpstr>
      <vt:lpstr>Calibri</vt:lpstr>
      <vt:lpstr>Calibri Light</vt:lpstr>
      <vt:lpstr>Lato Regular</vt:lpstr>
      <vt:lpstr>Montserrat</vt:lpstr>
      <vt:lpstr>Montserrat Light</vt:lpstr>
      <vt:lpstr>Montserrat Medium</vt:lpstr>
      <vt:lpstr>proxima-nova</vt:lpstr>
      <vt:lpstr>ProximaNova</vt:lpstr>
      <vt:lpstr>Quattrocento Sans</vt:lpstr>
      <vt:lpstr>Roboto</vt:lpstr>
      <vt:lpstr>Times New Roman</vt:lpstr>
      <vt:lpstr>Work Sans</vt:lpstr>
      <vt:lpstr>Office Theme</vt:lpstr>
      <vt:lpstr>1_Office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Eva Elena</cp:lastModifiedBy>
  <cp:revision>7</cp:revision>
  <dcterms:created xsi:type="dcterms:W3CDTF">2020-10-14T13:32:04Z</dcterms:created>
  <dcterms:modified xsi:type="dcterms:W3CDTF">2022-11-18T11:45:39Z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0x010100FBCF8B8448D8354CAD1DC0F637B4A364</vt:lpwstr>
  </property>
</Properties>
</file>